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5"/>
  </p:sldMasterIdLst>
  <p:notesMasterIdLst>
    <p:notesMasterId r:id="rId41"/>
  </p:notesMasterIdLst>
  <p:sldIdLst>
    <p:sldId id="2147483218" r:id="rId6"/>
    <p:sldId id="288" r:id="rId7"/>
    <p:sldId id="298" r:id="rId8"/>
    <p:sldId id="299" r:id="rId9"/>
    <p:sldId id="300" r:id="rId10"/>
    <p:sldId id="301" r:id="rId11"/>
    <p:sldId id="302" r:id="rId12"/>
    <p:sldId id="304" r:id="rId13"/>
    <p:sldId id="303" r:id="rId14"/>
    <p:sldId id="305" r:id="rId15"/>
    <p:sldId id="306" r:id="rId16"/>
    <p:sldId id="307" r:id="rId17"/>
    <p:sldId id="308" r:id="rId18"/>
    <p:sldId id="2146845885" r:id="rId19"/>
    <p:sldId id="2146845886" r:id="rId20"/>
    <p:sldId id="2146845887" r:id="rId21"/>
    <p:sldId id="2146845888" r:id="rId22"/>
    <p:sldId id="309" r:id="rId23"/>
    <p:sldId id="310" r:id="rId24"/>
    <p:sldId id="2146845889" r:id="rId25"/>
    <p:sldId id="2146845890" r:id="rId26"/>
    <p:sldId id="2146845891" r:id="rId27"/>
    <p:sldId id="2146845892" r:id="rId28"/>
    <p:sldId id="2146845882" r:id="rId29"/>
    <p:sldId id="2146845884" r:id="rId30"/>
    <p:sldId id="2559" r:id="rId31"/>
    <p:sldId id="290" r:id="rId32"/>
    <p:sldId id="280" r:id="rId33"/>
    <p:sldId id="2147483211" r:id="rId34"/>
    <p:sldId id="2147483212" r:id="rId35"/>
    <p:sldId id="2147483213" r:id="rId36"/>
    <p:sldId id="2147483214" r:id="rId37"/>
    <p:sldId id="2147483215" r:id="rId38"/>
    <p:sldId id="2147483216" r:id="rId39"/>
    <p:sldId id="2147483217"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C26921C-5376-F5B9-E812-8FCA786E7705}" name="Anastasia Biel" initials="AB" userId="S::Anastasia.Biel@dsm-firmenich.com::4969d011-70ee-4a2f-96d4-7d7d40a4c8e7" providerId="AD"/>
  <p188:author id="{C2D4BBEC-B309-3618-CA41-0E005CD41C4E}" name="Anastasia Biel" initials="AB" userId="S::anastasia.biel@dsm-firmenich.com::4969d011-70ee-4a2f-96d4-7d7d40a4c8e7" providerId="AD"/>
  <p188:author id="{3B348EF9-AC5E-D86E-485F-ECA4D998FAF8}" name="Amanda Zhang" initials="AZ" userId="S::amanda.zhang@dsm-firmenich.com::5a17c64b-fd35-46d1-9df9-0a46dfe51f64"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EF8F8"/>
    <a:srgbClr val="F6D2D2"/>
    <a:srgbClr val="EFA5A3"/>
    <a:srgbClr val="E75D4F"/>
    <a:srgbClr val="E2EFDA"/>
    <a:srgbClr val="C6E0B4"/>
    <a:srgbClr val="A9D08E"/>
    <a:srgbClr val="8BC167"/>
    <a:srgbClr val="FFE699"/>
    <a:srgbClr val="FFF2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915D858-7C35-446C-B478-942578F37A01}" v="1" dt="2026-03-16T08:52:02.22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4958" autoAdjust="0"/>
  </p:normalViewPr>
  <p:slideViewPr>
    <p:cSldViewPr snapToGrid="0">
      <p:cViewPr varScale="1">
        <p:scale>
          <a:sx n="107" d="100"/>
          <a:sy n="107" d="100"/>
        </p:scale>
        <p:origin x="4482" y="31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presProps" Target="presProps.xml"/><Relationship Id="rId47" Type="http://schemas.microsoft.com/office/2015/10/relationships/revisionInfo" Target="revisionInfo.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viewProps" Target="viewProps.xml"/><Relationship Id="rId48"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e-Sophie Meisinger" userId="286e1ad8-c636-4702-a91e-982a33a1b0e7" providerId="ADAL" clId="{703D20AE-90AE-4C74-BB80-742CA35F1309}"/>
    <pc:docChg chg="modSld">
      <pc:chgData name="Marie-Sophie Meisinger" userId="286e1ad8-c636-4702-a91e-982a33a1b0e7" providerId="ADAL" clId="{703D20AE-90AE-4C74-BB80-742CA35F1309}" dt="2026-03-16T08:53:21.644" v="0" actId="790"/>
      <pc:docMkLst>
        <pc:docMk/>
      </pc:docMkLst>
      <pc:sldChg chg="modSp mod">
        <pc:chgData name="Marie-Sophie Meisinger" userId="286e1ad8-c636-4702-a91e-982a33a1b0e7" providerId="ADAL" clId="{703D20AE-90AE-4C74-BB80-742CA35F1309}" dt="2026-03-16T08:53:21.644" v="0" actId="790"/>
        <pc:sldMkLst>
          <pc:docMk/>
          <pc:sldMk cId="910885325" sldId="2147483213"/>
        </pc:sldMkLst>
        <pc:spChg chg="mod">
          <ac:chgData name="Marie-Sophie Meisinger" userId="286e1ad8-c636-4702-a91e-982a33a1b0e7" providerId="ADAL" clId="{703D20AE-90AE-4C74-BB80-742CA35F1309}" dt="2026-03-16T08:53:21.644" v="0" actId="790"/>
          <ac:spMkLst>
            <pc:docMk/>
            <pc:sldMk cId="910885325" sldId="2147483213"/>
            <ac:spMk id="2" creationId="{E43B771D-86E7-DA53-E641-678F612A2F17}"/>
          </ac:spMkLst>
        </pc:spChg>
        <pc:spChg chg="mod">
          <ac:chgData name="Marie-Sophie Meisinger" userId="286e1ad8-c636-4702-a91e-982a33a1b0e7" providerId="ADAL" clId="{703D20AE-90AE-4C74-BB80-742CA35F1309}" dt="2026-03-16T08:53:21.644" v="0" actId="790"/>
          <ac:spMkLst>
            <pc:docMk/>
            <pc:sldMk cId="910885325" sldId="2147483213"/>
            <ac:spMk id="5" creationId="{671BC185-8EB1-37E0-6BAA-AF3799DD79B0}"/>
          </ac:spMkLst>
        </pc:spChg>
        <pc:spChg chg="mod">
          <ac:chgData name="Marie-Sophie Meisinger" userId="286e1ad8-c636-4702-a91e-982a33a1b0e7" providerId="ADAL" clId="{703D20AE-90AE-4C74-BB80-742CA35F1309}" dt="2026-03-16T08:53:21.644" v="0" actId="790"/>
          <ac:spMkLst>
            <pc:docMk/>
            <pc:sldMk cId="910885325" sldId="2147483213"/>
            <ac:spMk id="7" creationId="{FB94CBB0-F3E7-D045-5B06-B7D8BB30B24D}"/>
          </ac:spMkLst>
        </pc:spChg>
        <pc:spChg chg="mod">
          <ac:chgData name="Marie-Sophie Meisinger" userId="286e1ad8-c636-4702-a91e-982a33a1b0e7" providerId="ADAL" clId="{703D20AE-90AE-4C74-BB80-742CA35F1309}" dt="2026-03-16T08:53:21.644" v="0" actId="790"/>
          <ac:spMkLst>
            <pc:docMk/>
            <pc:sldMk cId="910885325" sldId="2147483213"/>
            <ac:spMk id="8" creationId="{E6FF9DE1-4DB4-AE2E-BBA5-94B759EE50CE}"/>
          </ac:spMkLst>
        </pc:spChg>
        <pc:spChg chg="mod">
          <ac:chgData name="Marie-Sophie Meisinger" userId="286e1ad8-c636-4702-a91e-982a33a1b0e7" providerId="ADAL" clId="{703D20AE-90AE-4C74-BB80-742CA35F1309}" dt="2026-03-16T08:53:21.644" v="0" actId="790"/>
          <ac:spMkLst>
            <pc:docMk/>
            <pc:sldMk cId="910885325" sldId="2147483213"/>
            <ac:spMk id="14" creationId="{EBECF037-E106-4A2D-744D-06E324640D21}"/>
          </ac:spMkLst>
        </pc:spChg>
        <pc:spChg chg="mod">
          <ac:chgData name="Marie-Sophie Meisinger" userId="286e1ad8-c636-4702-a91e-982a33a1b0e7" providerId="ADAL" clId="{703D20AE-90AE-4C74-BB80-742CA35F1309}" dt="2026-03-16T08:53:21.644" v="0" actId="790"/>
          <ac:spMkLst>
            <pc:docMk/>
            <pc:sldMk cId="910885325" sldId="2147483213"/>
            <ac:spMk id="15" creationId="{B3DBF44A-577A-AB77-EF81-FA13158C5AE2}"/>
          </ac:spMkLst>
        </pc:spChg>
        <pc:spChg chg="mod">
          <ac:chgData name="Marie-Sophie Meisinger" userId="286e1ad8-c636-4702-a91e-982a33a1b0e7" providerId="ADAL" clId="{703D20AE-90AE-4C74-BB80-742CA35F1309}" dt="2026-03-16T08:53:21.644" v="0" actId="790"/>
          <ac:spMkLst>
            <pc:docMk/>
            <pc:sldMk cId="910885325" sldId="2147483213"/>
            <ac:spMk id="22" creationId="{84EEFC7F-AF70-3681-DB70-A32E1FDAC14E}"/>
          </ac:spMkLst>
        </pc:spChg>
        <pc:spChg chg="mod">
          <ac:chgData name="Marie-Sophie Meisinger" userId="286e1ad8-c636-4702-a91e-982a33a1b0e7" providerId="ADAL" clId="{703D20AE-90AE-4C74-BB80-742CA35F1309}" dt="2026-03-16T08:53:21.644" v="0" actId="790"/>
          <ac:spMkLst>
            <pc:docMk/>
            <pc:sldMk cId="910885325" sldId="2147483213"/>
            <ac:spMk id="28" creationId="{6BA51716-72A3-29CD-C8DF-BA2CEFEDA4D3}"/>
          </ac:spMkLst>
        </pc:spChg>
        <pc:spChg chg="mod">
          <ac:chgData name="Marie-Sophie Meisinger" userId="286e1ad8-c636-4702-a91e-982a33a1b0e7" providerId="ADAL" clId="{703D20AE-90AE-4C74-BB80-742CA35F1309}" dt="2026-03-16T08:53:21.644" v="0" actId="790"/>
          <ac:spMkLst>
            <pc:docMk/>
            <pc:sldMk cId="910885325" sldId="2147483213"/>
            <ac:spMk id="29" creationId="{19DDAC87-6A7A-AD9A-079B-B1C1131393A8}"/>
          </ac:spMkLst>
        </pc:spChg>
        <pc:spChg chg="mod">
          <ac:chgData name="Marie-Sophie Meisinger" userId="286e1ad8-c636-4702-a91e-982a33a1b0e7" providerId="ADAL" clId="{703D20AE-90AE-4C74-BB80-742CA35F1309}" dt="2026-03-16T08:53:21.644" v="0" actId="790"/>
          <ac:spMkLst>
            <pc:docMk/>
            <pc:sldMk cId="910885325" sldId="2147483213"/>
            <ac:spMk id="30" creationId="{972530ED-9EF7-77F4-F8C0-70315BAF9B65}"/>
          </ac:spMkLst>
        </pc:spChg>
      </pc:sldChg>
    </pc:docChg>
  </pc:docChgLst>
  <pc:docChgLst>
    <pc:chgData name="Amanda Zhang" userId="5a17c64b-fd35-46d1-9df9-0a46dfe51f64" providerId="ADAL" clId="{B572A569-B5D8-415A-BC13-515A58359178}"/>
    <pc:docChg chg="delSld">
      <pc:chgData name="Amanda Zhang" userId="5a17c64b-fd35-46d1-9df9-0a46dfe51f64" providerId="ADAL" clId="{B572A569-B5D8-415A-BC13-515A58359178}" dt="2026-03-13T15:03:23.425" v="0" actId="47"/>
      <pc:docMkLst>
        <pc:docMk/>
      </pc:docMkLst>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F985072-829B-40EA-831D-943171290136}" type="datetimeFigureOut">
              <a:rPr lang="en-US" smtClean="0"/>
              <a:t>3/16/2026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0568A5F-AEF8-4C26-92A1-96E791147868}" type="slidenum">
              <a:rPr lang="en-US" smtClean="0"/>
              <a:t>‹#›</a:t>
            </a:fld>
            <a:endParaRPr lang="en-US"/>
          </a:p>
        </p:txBody>
      </p:sp>
    </p:spTree>
    <p:extLst>
      <p:ext uri="{BB962C8B-B14F-4D97-AF65-F5344CB8AC3E}">
        <p14:creationId xmlns:p14="http://schemas.microsoft.com/office/powerpoint/2010/main" val="42792210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White Logo)">
    <p:bg>
      <p:bgPr>
        <a:solidFill>
          <a:schemeClr val="bg1"/>
        </a:solidFill>
        <a:effectLst/>
      </p:bgPr>
    </p:bg>
    <p:spTree>
      <p:nvGrpSpPr>
        <p:cNvPr id="1" name=""/>
        <p:cNvGrpSpPr/>
        <p:nvPr/>
      </p:nvGrpSpPr>
      <p:grpSpPr>
        <a:xfrm>
          <a:off x="0" y="0"/>
          <a:ext cx="0" cy="0"/>
          <a:chOff x="0" y="0"/>
          <a:chExt cx="0" cy="0"/>
        </a:xfrm>
      </p:grpSpPr>
      <p:sp>
        <p:nvSpPr>
          <p:cNvPr id="2" name="Picture Placeholder 7">
            <a:extLst>
              <a:ext uri="{FF2B5EF4-FFF2-40B4-BE49-F238E27FC236}">
                <a16:creationId xmlns:a16="http://schemas.microsoft.com/office/drawing/2014/main" id="{C34BEF8A-34EE-4565-07AA-17198D7411BD}"/>
              </a:ext>
            </a:extLst>
          </p:cNvPr>
          <p:cNvSpPr>
            <a:spLocks noGrp="1"/>
          </p:cNvSpPr>
          <p:nvPr>
            <p:ph type="pic" sz="quarter" idx="25" hasCustomPrompt="1"/>
          </p:nvPr>
        </p:nvSpPr>
        <p:spPr>
          <a:xfrm>
            <a:off x="1" y="0"/>
            <a:ext cx="12191999" cy="6858000"/>
          </a:xfrm>
          <a:custGeom>
            <a:avLst/>
            <a:gdLst>
              <a:gd name="connsiteX0" fmla="*/ 10218734 w 12191999"/>
              <a:gd name="connsiteY0" fmla="*/ 6463992 h 6858000"/>
              <a:gd name="connsiteX1" fmla="*/ 10218734 w 12191999"/>
              <a:gd name="connsiteY1" fmla="*/ 6493322 h 6858000"/>
              <a:gd name="connsiteX2" fmla="*/ 10280563 w 12191999"/>
              <a:gd name="connsiteY2" fmla="*/ 6493322 h 6858000"/>
              <a:gd name="connsiteX3" fmla="*/ 10280563 w 12191999"/>
              <a:gd name="connsiteY3" fmla="*/ 6463992 h 6858000"/>
              <a:gd name="connsiteX4" fmla="*/ 9758910 w 12191999"/>
              <a:gd name="connsiteY4" fmla="*/ 6441364 h 6858000"/>
              <a:gd name="connsiteX5" fmla="*/ 9794388 w 12191999"/>
              <a:gd name="connsiteY5" fmla="*/ 6481590 h 6858000"/>
              <a:gd name="connsiteX6" fmla="*/ 9758910 w 12191999"/>
              <a:gd name="connsiteY6" fmla="*/ 6521821 h 6858000"/>
              <a:gd name="connsiteX7" fmla="*/ 9723150 w 12191999"/>
              <a:gd name="connsiteY7" fmla="*/ 6481313 h 6858000"/>
              <a:gd name="connsiteX8" fmla="*/ 9758910 w 12191999"/>
              <a:gd name="connsiteY8" fmla="*/ 6441364 h 6858000"/>
              <a:gd name="connsiteX9" fmla="*/ 10848775 w 12191999"/>
              <a:gd name="connsiteY9" fmla="*/ 6439133 h 6858000"/>
              <a:gd name="connsiteX10" fmla="*/ 10880900 w 12191999"/>
              <a:gd name="connsiteY10" fmla="*/ 6468186 h 6858000"/>
              <a:gd name="connsiteX11" fmla="*/ 10813856 w 12191999"/>
              <a:gd name="connsiteY11" fmla="*/ 6468186 h 6858000"/>
              <a:gd name="connsiteX12" fmla="*/ 10848775 w 12191999"/>
              <a:gd name="connsiteY12" fmla="*/ 6439133 h 6858000"/>
              <a:gd name="connsiteX13" fmla="*/ 11084276 w 12191999"/>
              <a:gd name="connsiteY13" fmla="*/ 6414269 h 6858000"/>
              <a:gd name="connsiteX14" fmla="*/ 11084276 w 12191999"/>
              <a:gd name="connsiteY14" fmla="*/ 6548920 h 6858000"/>
              <a:gd name="connsiteX15" fmla="*/ 11118918 w 12191999"/>
              <a:gd name="connsiteY15" fmla="*/ 6548920 h 6858000"/>
              <a:gd name="connsiteX16" fmla="*/ 11118918 w 12191999"/>
              <a:gd name="connsiteY16" fmla="*/ 6414269 h 6858000"/>
              <a:gd name="connsiteX17" fmla="*/ 10445103 w 12191999"/>
              <a:gd name="connsiteY17" fmla="*/ 6414269 h 6858000"/>
              <a:gd name="connsiteX18" fmla="*/ 10445103 w 12191999"/>
              <a:gd name="connsiteY18" fmla="*/ 6548920 h 6858000"/>
              <a:gd name="connsiteX19" fmla="*/ 10479745 w 12191999"/>
              <a:gd name="connsiteY19" fmla="*/ 6548920 h 6858000"/>
              <a:gd name="connsiteX20" fmla="*/ 10479745 w 12191999"/>
              <a:gd name="connsiteY20" fmla="*/ 6488297 h 6858000"/>
              <a:gd name="connsiteX21" fmla="*/ 10515505 w 12191999"/>
              <a:gd name="connsiteY21" fmla="*/ 6446394 h 6858000"/>
              <a:gd name="connsiteX22" fmla="*/ 10528914 w 12191999"/>
              <a:gd name="connsiteY22" fmla="*/ 6446394 h 6858000"/>
              <a:gd name="connsiteX23" fmla="*/ 10528914 w 12191999"/>
              <a:gd name="connsiteY23" fmla="*/ 6414269 h 6858000"/>
              <a:gd name="connsiteX24" fmla="*/ 10511593 w 12191999"/>
              <a:gd name="connsiteY24" fmla="*/ 6414828 h 6858000"/>
              <a:gd name="connsiteX25" fmla="*/ 10478068 w 12191999"/>
              <a:gd name="connsiteY25" fmla="*/ 6439410 h 6858000"/>
              <a:gd name="connsiteX26" fmla="*/ 10478068 w 12191999"/>
              <a:gd name="connsiteY26" fmla="*/ 6414269 h 6858000"/>
              <a:gd name="connsiteX27" fmla="*/ 10384766 w 12191999"/>
              <a:gd name="connsiteY27" fmla="*/ 6414269 h 6858000"/>
              <a:gd name="connsiteX28" fmla="*/ 10384766 w 12191999"/>
              <a:gd name="connsiteY28" fmla="*/ 6548920 h 6858000"/>
              <a:gd name="connsiteX29" fmla="*/ 10419408 w 12191999"/>
              <a:gd name="connsiteY29" fmla="*/ 6548920 h 6858000"/>
              <a:gd name="connsiteX30" fmla="*/ 10419408 w 12191999"/>
              <a:gd name="connsiteY30" fmla="*/ 6414269 h 6858000"/>
              <a:gd name="connsiteX31" fmla="*/ 11208026 w 12191999"/>
              <a:gd name="connsiteY31" fmla="*/ 6410921 h 6858000"/>
              <a:gd name="connsiteX32" fmla="*/ 11137906 w 12191999"/>
              <a:gd name="connsiteY32" fmla="*/ 6481600 h 6858000"/>
              <a:gd name="connsiteX33" fmla="*/ 11208026 w 12191999"/>
              <a:gd name="connsiteY33" fmla="*/ 6552279 h 6858000"/>
              <a:gd name="connsiteX34" fmla="*/ 11274234 w 12191999"/>
              <a:gd name="connsiteY34" fmla="*/ 6501716 h 6858000"/>
              <a:gd name="connsiteX35" fmla="*/ 11237638 w 12191999"/>
              <a:gd name="connsiteY35" fmla="*/ 6501716 h 6858000"/>
              <a:gd name="connsiteX36" fmla="*/ 11207749 w 12191999"/>
              <a:gd name="connsiteY36" fmla="*/ 6522667 h 6858000"/>
              <a:gd name="connsiteX37" fmla="*/ 11173389 w 12191999"/>
              <a:gd name="connsiteY37" fmla="*/ 6481600 h 6858000"/>
              <a:gd name="connsiteX38" fmla="*/ 11207749 w 12191999"/>
              <a:gd name="connsiteY38" fmla="*/ 6440810 h 6858000"/>
              <a:gd name="connsiteX39" fmla="*/ 11237638 w 12191999"/>
              <a:gd name="connsiteY39" fmla="*/ 6461484 h 6858000"/>
              <a:gd name="connsiteX40" fmla="*/ 11274234 w 12191999"/>
              <a:gd name="connsiteY40" fmla="*/ 6461484 h 6858000"/>
              <a:gd name="connsiteX41" fmla="*/ 11208026 w 12191999"/>
              <a:gd name="connsiteY41" fmla="*/ 6410921 h 6858000"/>
              <a:gd name="connsiteX42" fmla="*/ 11010802 w 12191999"/>
              <a:gd name="connsiteY42" fmla="*/ 6410916 h 6858000"/>
              <a:gd name="connsiteX43" fmla="*/ 10967222 w 12191999"/>
              <a:gd name="connsiteY43" fmla="*/ 6436898 h 6858000"/>
              <a:gd name="connsiteX44" fmla="*/ 10967222 w 12191999"/>
              <a:gd name="connsiteY44" fmla="*/ 6414269 h 6858000"/>
              <a:gd name="connsiteX45" fmla="*/ 10934257 w 12191999"/>
              <a:gd name="connsiteY45" fmla="*/ 6414269 h 6858000"/>
              <a:gd name="connsiteX46" fmla="*/ 10934257 w 12191999"/>
              <a:gd name="connsiteY46" fmla="*/ 6548921 h 6858000"/>
              <a:gd name="connsiteX47" fmla="*/ 10969176 w 12191999"/>
              <a:gd name="connsiteY47" fmla="*/ 6548921 h 6858000"/>
              <a:gd name="connsiteX48" fmla="*/ 10969176 w 12191999"/>
              <a:gd name="connsiteY48" fmla="*/ 6479359 h 6858000"/>
              <a:gd name="connsiteX49" fmla="*/ 10999906 w 12191999"/>
              <a:gd name="connsiteY49" fmla="*/ 6440528 h 6858000"/>
              <a:gd name="connsiteX50" fmla="*/ 11026165 w 12191999"/>
              <a:gd name="connsiteY50" fmla="*/ 6476006 h 6858000"/>
              <a:gd name="connsiteX51" fmla="*/ 11026165 w 12191999"/>
              <a:gd name="connsiteY51" fmla="*/ 6548921 h 6858000"/>
              <a:gd name="connsiteX52" fmla="*/ 11061084 w 12191999"/>
              <a:gd name="connsiteY52" fmla="*/ 6548921 h 6858000"/>
              <a:gd name="connsiteX53" fmla="*/ 11061084 w 12191999"/>
              <a:gd name="connsiteY53" fmla="*/ 6472934 h 6858000"/>
              <a:gd name="connsiteX54" fmla="*/ 11010802 w 12191999"/>
              <a:gd name="connsiteY54" fmla="*/ 6410916 h 6858000"/>
              <a:gd name="connsiteX55" fmla="*/ 10848775 w 12191999"/>
              <a:gd name="connsiteY55" fmla="*/ 6410916 h 6858000"/>
              <a:gd name="connsiteX56" fmla="*/ 10778655 w 12191999"/>
              <a:gd name="connsiteY56" fmla="*/ 6482713 h 6858000"/>
              <a:gd name="connsiteX57" fmla="*/ 10848493 w 12191999"/>
              <a:gd name="connsiteY57" fmla="*/ 6552274 h 6858000"/>
              <a:gd name="connsiteX58" fmla="*/ 10912188 w 12191999"/>
              <a:gd name="connsiteY58" fmla="*/ 6506459 h 6858000"/>
              <a:gd name="connsiteX59" fmla="*/ 10876987 w 12191999"/>
              <a:gd name="connsiteY59" fmla="*/ 6506459 h 6858000"/>
              <a:gd name="connsiteX60" fmla="*/ 10848211 w 12191999"/>
              <a:gd name="connsiteY60" fmla="*/ 6523780 h 6858000"/>
              <a:gd name="connsiteX61" fmla="*/ 10813292 w 12191999"/>
              <a:gd name="connsiteY61" fmla="*/ 6489978 h 6858000"/>
              <a:gd name="connsiteX62" fmla="*/ 10914701 w 12191999"/>
              <a:gd name="connsiteY62" fmla="*/ 6489978 h 6858000"/>
              <a:gd name="connsiteX63" fmla="*/ 10916096 w 12191999"/>
              <a:gd name="connsiteY63" fmla="*/ 6476847 h 6858000"/>
              <a:gd name="connsiteX64" fmla="*/ 10848775 w 12191999"/>
              <a:gd name="connsiteY64" fmla="*/ 6410916 h 6858000"/>
              <a:gd name="connsiteX65" fmla="*/ 10619426 w 12191999"/>
              <a:gd name="connsiteY65" fmla="*/ 6410916 h 6858000"/>
              <a:gd name="connsiteX66" fmla="*/ 10576682 w 12191999"/>
              <a:gd name="connsiteY66" fmla="*/ 6432426 h 6858000"/>
              <a:gd name="connsiteX67" fmla="*/ 10576682 w 12191999"/>
              <a:gd name="connsiteY67" fmla="*/ 6414269 h 6858000"/>
              <a:gd name="connsiteX68" fmla="*/ 10543717 w 12191999"/>
              <a:gd name="connsiteY68" fmla="*/ 6414269 h 6858000"/>
              <a:gd name="connsiteX69" fmla="*/ 10543717 w 12191999"/>
              <a:gd name="connsiteY69" fmla="*/ 6548921 h 6858000"/>
              <a:gd name="connsiteX70" fmla="*/ 10578636 w 12191999"/>
              <a:gd name="connsiteY70" fmla="*/ 6548921 h 6858000"/>
              <a:gd name="connsiteX71" fmla="*/ 10578636 w 12191999"/>
              <a:gd name="connsiteY71" fmla="*/ 6479359 h 6858000"/>
              <a:gd name="connsiteX72" fmla="*/ 10609643 w 12191999"/>
              <a:gd name="connsiteY72" fmla="*/ 6440528 h 6858000"/>
              <a:gd name="connsiteX73" fmla="*/ 10634225 w 12191999"/>
              <a:gd name="connsiteY73" fmla="*/ 6476006 h 6858000"/>
              <a:gd name="connsiteX74" fmla="*/ 10634225 w 12191999"/>
              <a:gd name="connsiteY74" fmla="*/ 6548921 h 6858000"/>
              <a:gd name="connsiteX75" fmla="*/ 10669144 w 12191999"/>
              <a:gd name="connsiteY75" fmla="*/ 6548921 h 6858000"/>
              <a:gd name="connsiteX76" fmla="*/ 10669144 w 12191999"/>
              <a:gd name="connsiteY76" fmla="*/ 6479359 h 6858000"/>
              <a:gd name="connsiteX77" fmla="*/ 10700433 w 12191999"/>
              <a:gd name="connsiteY77" fmla="*/ 6440528 h 6858000"/>
              <a:gd name="connsiteX78" fmla="*/ 10724737 w 12191999"/>
              <a:gd name="connsiteY78" fmla="*/ 6476006 h 6858000"/>
              <a:gd name="connsiteX79" fmla="*/ 10724737 w 12191999"/>
              <a:gd name="connsiteY79" fmla="*/ 6548921 h 6858000"/>
              <a:gd name="connsiteX80" fmla="*/ 10759656 w 12191999"/>
              <a:gd name="connsiteY80" fmla="*/ 6548921 h 6858000"/>
              <a:gd name="connsiteX81" fmla="*/ 10759656 w 12191999"/>
              <a:gd name="connsiteY81" fmla="*/ 6472934 h 6858000"/>
              <a:gd name="connsiteX82" fmla="*/ 10707703 w 12191999"/>
              <a:gd name="connsiteY82" fmla="*/ 6410916 h 6858000"/>
              <a:gd name="connsiteX83" fmla="*/ 10661329 w 12191999"/>
              <a:gd name="connsiteY83" fmla="*/ 6435221 h 6858000"/>
              <a:gd name="connsiteX84" fmla="*/ 10619426 w 12191999"/>
              <a:gd name="connsiteY84" fmla="*/ 6410916 h 6858000"/>
              <a:gd name="connsiteX85" fmla="*/ 10056425 w 12191999"/>
              <a:gd name="connsiteY85" fmla="*/ 6410916 h 6858000"/>
              <a:gd name="connsiteX86" fmla="*/ 10013681 w 12191999"/>
              <a:gd name="connsiteY86" fmla="*/ 6432426 h 6858000"/>
              <a:gd name="connsiteX87" fmla="*/ 10013681 w 12191999"/>
              <a:gd name="connsiteY87" fmla="*/ 6414269 h 6858000"/>
              <a:gd name="connsiteX88" fmla="*/ 9980716 w 12191999"/>
              <a:gd name="connsiteY88" fmla="*/ 6414269 h 6858000"/>
              <a:gd name="connsiteX89" fmla="*/ 9980716 w 12191999"/>
              <a:gd name="connsiteY89" fmla="*/ 6548921 h 6858000"/>
              <a:gd name="connsiteX90" fmla="*/ 10015635 w 12191999"/>
              <a:gd name="connsiteY90" fmla="*/ 6548921 h 6858000"/>
              <a:gd name="connsiteX91" fmla="*/ 10015635 w 12191999"/>
              <a:gd name="connsiteY91" fmla="*/ 6479359 h 6858000"/>
              <a:gd name="connsiteX92" fmla="*/ 10046642 w 12191999"/>
              <a:gd name="connsiteY92" fmla="*/ 6440528 h 6858000"/>
              <a:gd name="connsiteX93" fmla="*/ 10071224 w 12191999"/>
              <a:gd name="connsiteY93" fmla="*/ 6476006 h 6858000"/>
              <a:gd name="connsiteX94" fmla="*/ 10071224 w 12191999"/>
              <a:gd name="connsiteY94" fmla="*/ 6548921 h 6858000"/>
              <a:gd name="connsiteX95" fmla="*/ 10106143 w 12191999"/>
              <a:gd name="connsiteY95" fmla="*/ 6548921 h 6858000"/>
              <a:gd name="connsiteX96" fmla="*/ 10106143 w 12191999"/>
              <a:gd name="connsiteY96" fmla="*/ 6479359 h 6858000"/>
              <a:gd name="connsiteX97" fmla="*/ 10137432 w 12191999"/>
              <a:gd name="connsiteY97" fmla="*/ 6440528 h 6858000"/>
              <a:gd name="connsiteX98" fmla="*/ 10161736 w 12191999"/>
              <a:gd name="connsiteY98" fmla="*/ 6476006 h 6858000"/>
              <a:gd name="connsiteX99" fmla="*/ 10161736 w 12191999"/>
              <a:gd name="connsiteY99" fmla="*/ 6548921 h 6858000"/>
              <a:gd name="connsiteX100" fmla="*/ 10196656 w 12191999"/>
              <a:gd name="connsiteY100" fmla="*/ 6548921 h 6858000"/>
              <a:gd name="connsiteX101" fmla="*/ 10196656 w 12191999"/>
              <a:gd name="connsiteY101" fmla="*/ 6472934 h 6858000"/>
              <a:gd name="connsiteX102" fmla="*/ 10144702 w 12191999"/>
              <a:gd name="connsiteY102" fmla="*/ 6410916 h 6858000"/>
              <a:gd name="connsiteX103" fmla="*/ 10098328 w 12191999"/>
              <a:gd name="connsiteY103" fmla="*/ 6435221 h 6858000"/>
              <a:gd name="connsiteX104" fmla="*/ 10056425 w 12191999"/>
              <a:gd name="connsiteY104" fmla="*/ 6410916 h 6858000"/>
              <a:gd name="connsiteX105" fmla="*/ 9903062 w 12191999"/>
              <a:gd name="connsiteY105" fmla="*/ 6410916 h 6858000"/>
              <a:gd name="connsiteX106" fmla="*/ 9849986 w 12191999"/>
              <a:gd name="connsiteY106" fmla="*/ 6453378 h 6858000"/>
              <a:gd name="connsiteX107" fmla="*/ 9866748 w 12191999"/>
              <a:gd name="connsiteY107" fmla="*/ 6480477 h 6858000"/>
              <a:gd name="connsiteX108" fmla="*/ 9900832 w 12191999"/>
              <a:gd name="connsiteY108" fmla="*/ 6492491 h 6858000"/>
              <a:gd name="connsiteX109" fmla="*/ 9927090 w 12191999"/>
              <a:gd name="connsiteY109" fmla="*/ 6510371 h 6858000"/>
              <a:gd name="connsiteX110" fmla="*/ 9906416 w 12191999"/>
              <a:gd name="connsiteY110" fmla="*/ 6525179 h 6858000"/>
              <a:gd name="connsiteX111" fmla="*/ 9880157 w 12191999"/>
              <a:gd name="connsiteY111" fmla="*/ 6506182 h 6858000"/>
              <a:gd name="connsiteX112" fmla="*/ 9845238 w 12191999"/>
              <a:gd name="connsiteY112" fmla="*/ 6506182 h 6858000"/>
              <a:gd name="connsiteX113" fmla="*/ 9906975 w 12191999"/>
              <a:gd name="connsiteY113" fmla="*/ 6552274 h 6858000"/>
              <a:gd name="connsiteX114" fmla="*/ 9961727 w 12191999"/>
              <a:gd name="connsiteY114" fmla="*/ 6508417 h 6858000"/>
              <a:gd name="connsiteX115" fmla="*/ 9936023 w 12191999"/>
              <a:gd name="connsiteY115" fmla="*/ 6474329 h 6858000"/>
              <a:gd name="connsiteX116" fmla="*/ 9911159 w 12191999"/>
              <a:gd name="connsiteY116" fmla="*/ 6467068 h 6858000"/>
              <a:gd name="connsiteX117" fmla="*/ 9883783 w 12191999"/>
              <a:gd name="connsiteY117" fmla="*/ 6451147 h 6858000"/>
              <a:gd name="connsiteX118" fmla="*/ 9902780 w 12191999"/>
              <a:gd name="connsiteY118" fmla="*/ 6438015 h 6858000"/>
              <a:gd name="connsiteX119" fmla="*/ 9924014 w 12191999"/>
              <a:gd name="connsiteY119" fmla="*/ 6452542 h 6858000"/>
              <a:gd name="connsiteX120" fmla="*/ 9956697 w 12191999"/>
              <a:gd name="connsiteY120" fmla="*/ 6452542 h 6858000"/>
              <a:gd name="connsiteX121" fmla="*/ 9903062 w 12191999"/>
              <a:gd name="connsiteY121" fmla="*/ 6410916 h 6858000"/>
              <a:gd name="connsiteX122" fmla="*/ 11577546 w 12191999"/>
              <a:gd name="connsiteY122" fmla="*/ 6410877 h 6858000"/>
              <a:gd name="connsiteX123" fmla="*/ 11506673 w 12191999"/>
              <a:gd name="connsiteY123" fmla="*/ 6481750 h 6858000"/>
              <a:gd name="connsiteX124" fmla="*/ 11577546 w 12191999"/>
              <a:gd name="connsiteY124" fmla="*/ 6552629 h 6858000"/>
              <a:gd name="connsiteX125" fmla="*/ 11629616 w 12191999"/>
              <a:gd name="connsiteY125" fmla="*/ 6529719 h 6858000"/>
              <a:gd name="connsiteX126" fmla="*/ 11681687 w 12191999"/>
              <a:gd name="connsiteY126" fmla="*/ 6552629 h 6858000"/>
              <a:gd name="connsiteX127" fmla="*/ 11751753 w 12191999"/>
              <a:gd name="connsiteY127" fmla="*/ 6491913 h 6858000"/>
              <a:gd name="connsiteX128" fmla="*/ 11821820 w 12191999"/>
              <a:gd name="connsiteY128" fmla="*/ 6552629 h 6858000"/>
              <a:gd name="connsiteX129" fmla="*/ 11892693 w 12191999"/>
              <a:gd name="connsiteY129" fmla="*/ 6481755 h 6858000"/>
              <a:gd name="connsiteX130" fmla="*/ 11821820 w 12191999"/>
              <a:gd name="connsiteY130" fmla="*/ 6410877 h 6858000"/>
              <a:gd name="connsiteX131" fmla="*/ 11751753 w 12191999"/>
              <a:gd name="connsiteY131" fmla="*/ 6471593 h 6858000"/>
              <a:gd name="connsiteX132" fmla="*/ 11681687 w 12191999"/>
              <a:gd name="connsiteY132" fmla="*/ 6410877 h 6858000"/>
              <a:gd name="connsiteX133" fmla="*/ 11629616 w 12191999"/>
              <a:gd name="connsiteY133" fmla="*/ 6433787 h 6858000"/>
              <a:gd name="connsiteX134" fmla="*/ 11577546 w 12191999"/>
              <a:gd name="connsiteY134" fmla="*/ 6410877 h 6858000"/>
              <a:gd name="connsiteX135" fmla="*/ 11292677 w 12191999"/>
              <a:gd name="connsiteY135" fmla="*/ 6353369 h 6858000"/>
              <a:gd name="connsiteX136" fmla="*/ 11292677 w 12191999"/>
              <a:gd name="connsiteY136" fmla="*/ 6548921 h 6858000"/>
              <a:gd name="connsiteX137" fmla="*/ 11327596 w 12191999"/>
              <a:gd name="connsiteY137" fmla="*/ 6548921 h 6858000"/>
              <a:gd name="connsiteX138" fmla="*/ 11327596 w 12191999"/>
              <a:gd name="connsiteY138" fmla="*/ 6479360 h 6858000"/>
              <a:gd name="connsiteX139" fmla="*/ 11358603 w 12191999"/>
              <a:gd name="connsiteY139" fmla="*/ 6440528 h 6858000"/>
              <a:gd name="connsiteX140" fmla="*/ 11384585 w 12191999"/>
              <a:gd name="connsiteY140" fmla="*/ 6476006 h 6858000"/>
              <a:gd name="connsiteX141" fmla="*/ 11384585 w 12191999"/>
              <a:gd name="connsiteY141" fmla="*/ 6548921 h 6858000"/>
              <a:gd name="connsiteX142" fmla="*/ 11419227 w 12191999"/>
              <a:gd name="connsiteY142" fmla="*/ 6548921 h 6858000"/>
              <a:gd name="connsiteX143" fmla="*/ 11419227 w 12191999"/>
              <a:gd name="connsiteY143" fmla="*/ 6472935 h 6858000"/>
              <a:gd name="connsiteX144" fmla="*/ 11369499 w 12191999"/>
              <a:gd name="connsiteY144" fmla="*/ 6410916 h 6858000"/>
              <a:gd name="connsiteX145" fmla="*/ 11327596 w 12191999"/>
              <a:gd name="connsiteY145" fmla="*/ 6434939 h 6858000"/>
              <a:gd name="connsiteX146" fmla="*/ 11327596 w 12191999"/>
              <a:gd name="connsiteY146" fmla="*/ 6353369 h 6858000"/>
              <a:gd name="connsiteX147" fmla="*/ 11101596 w 12191999"/>
              <a:gd name="connsiteY147" fmla="*/ 6353369 h 6858000"/>
              <a:gd name="connsiteX148" fmla="*/ 11080086 w 12191999"/>
              <a:gd name="connsiteY148" fmla="*/ 6373203 h 6858000"/>
              <a:gd name="connsiteX149" fmla="*/ 11101596 w 12191999"/>
              <a:gd name="connsiteY149" fmla="*/ 6393318 h 6858000"/>
              <a:gd name="connsiteX150" fmla="*/ 11123389 w 12191999"/>
              <a:gd name="connsiteY150" fmla="*/ 6373203 h 6858000"/>
              <a:gd name="connsiteX151" fmla="*/ 11101596 w 12191999"/>
              <a:gd name="connsiteY151" fmla="*/ 6353369 h 6858000"/>
              <a:gd name="connsiteX152" fmla="*/ 10401805 w 12191999"/>
              <a:gd name="connsiteY152" fmla="*/ 6353369 h 6858000"/>
              <a:gd name="connsiteX153" fmla="*/ 10380295 w 12191999"/>
              <a:gd name="connsiteY153" fmla="*/ 6373203 h 6858000"/>
              <a:gd name="connsiteX154" fmla="*/ 10401805 w 12191999"/>
              <a:gd name="connsiteY154" fmla="*/ 6393318 h 6858000"/>
              <a:gd name="connsiteX155" fmla="*/ 10423598 w 12191999"/>
              <a:gd name="connsiteY155" fmla="*/ 6373203 h 6858000"/>
              <a:gd name="connsiteX156" fmla="*/ 10401805 w 12191999"/>
              <a:gd name="connsiteY156" fmla="*/ 6353369 h 6858000"/>
              <a:gd name="connsiteX157" fmla="*/ 10349007 w 12191999"/>
              <a:gd name="connsiteY157" fmla="*/ 6353369 h 6858000"/>
              <a:gd name="connsiteX158" fmla="*/ 10303191 w 12191999"/>
              <a:gd name="connsiteY158" fmla="*/ 6398625 h 6858000"/>
              <a:gd name="connsiteX159" fmla="*/ 10303191 w 12191999"/>
              <a:gd name="connsiteY159" fmla="*/ 6414270 h 6858000"/>
              <a:gd name="connsiteX160" fmla="*/ 10281958 w 12191999"/>
              <a:gd name="connsiteY160" fmla="*/ 6414270 h 6858000"/>
              <a:gd name="connsiteX161" fmla="*/ 10281958 w 12191999"/>
              <a:gd name="connsiteY161" fmla="*/ 6443041 h 6858000"/>
              <a:gd name="connsiteX162" fmla="*/ 10303191 w 12191999"/>
              <a:gd name="connsiteY162" fmla="*/ 6443041 h 6858000"/>
              <a:gd name="connsiteX163" fmla="*/ 10303191 w 12191999"/>
              <a:gd name="connsiteY163" fmla="*/ 6548916 h 6858000"/>
              <a:gd name="connsiteX164" fmla="*/ 10338110 w 12191999"/>
              <a:gd name="connsiteY164" fmla="*/ 6548916 h 6858000"/>
              <a:gd name="connsiteX165" fmla="*/ 10338110 w 12191999"/>
              <a:gd name="connsiteY165" fmla="*/ 6443041 h 6858000"/>
              <a:gd name="connsiteX166" fmla="*/ 10366605 w 12191999"/>
              <a:gd name="connsiteY166" fmla="*/ 6443041 h 6858000"/>
              <a:gd name="connsiteX167" fmla="*/ 10366605 w 12191999"/>
              <a:gd name="connsiteY167" fmla="*/ 6414270 h 6858000"/>
              <a:gd name="connsiteX168" fmla="*/ 10338110 w 12191999"/>
              <a:gd name="connsiteY168" fmla="*/ 6414270 h 6858000"/>
              <a:gd name="connsiteX169" fmla="*/ 10338110 w 12191999"/>
              <a:gd name="connsiteY169" fmla="*/ 6398625 h 6858000"/>
              <a:gd name="connsiteX170" fmla="*/ 10354591 w 12191999"/>
              <a:gd name="connsiteY170" fmla="*/ 6382704 h 6858000"/>
              <a:gd name="connsiteX171" fmla="*/ 10366605 w 12191999"/>
              <a:gd name="connsiteY171" fmla="*/ 6382704 h 6858000"/>
              <a:gd name="connsiteX172" fmla="*/ 10366605 w 12191999"/>
              <a:gd name="connsiteY172" fmla="*/ 6353369 h 6858000"/>
              <a:gd name="connsiteX173" fmla="*/ 9793829 w 12191999"/>
              <a:gd name="connsiteY173" fmla="*/ 6353369 h 6858000"/>
              <a:gd name="connsiteX174" fmla="*/ 9793829 w 12191999"/>
              <a:gd name="connsiteY174" fmla="*/ 6432709 h 6858000"/>
              <a:gd name="connsiteX175" fmla="*/ 9751367 w 12191999"/>
              <a:gd name="connsiteY175" fmla="*/ 6410916 h 6858000"/>
              <a:gd name="connsiteX176" fmla="*/ 9687954 w 12191999"/>
              <a:gd name="connsiteY176" fmla="*/ 6481313 h 6858000"/>
              <a:gd name="connsiteX177" fmla="*/ 9751367 w 12191999"/>
              <a:gd name="connsiteY177" fmla="*/ 6552269 h 6858000"/>
              <a:gd name="connsiteX178" fmla="*/ 9793829 w 12191999"/>
              <a:gd name="connsiteY178" fmla="*/ 6529641 h 6858000"/>
              <a:gd name="connsiteX179" fmla="*/ 9793552 w 12191999"/>
              <a:gd name="connsiteY179" fmla="*/ 6548916 h 6858000"/>
              <a:gd name="connsiteX180" fmla="*/ 9828753 w 12191999"/>
              <a:gd name="connsiteY180" fmla="*/ 6548916 h 6858000"/>
              <a:gd name="connsiteX181" fmla="*/ 9828753 w 12191999"/>
              <a:gd name="connsiteY181" fmla="*/ 6353369 h 6858000"/>
              <a:gd name="connsiteX182" fmla="*/ 0 w 12191999"/>
              <a:gd name="connsiteY182" fmla="*/ 0 h 6858000"/>
              <a:gd name="connsiteX183" fmla="*/ 3827459 w 12191999"/>
              <a:gd name="connsiteY183" fmla="*/ 0 h 6858000"/>
              <a:gd name="connsiteX184" fmla="*/ 5715001 w 12191999"/>
              <a:gd name="connsiteY184" fmla="*/ 0 h 6858000"/>
              <a:gd name="connsiteX185" fmla="*/ 8493070 w 12191999"/>
              <a:gd name="connsiteY185" fmla="*/ 0 h 6858000"/>
              <a:gd name="connsiteX186" fmla="*/ 8493070 w 12191999"/>
              <a:gd name="connsiteY186" fmla="*/ 1 h 6858000"/>
              <a:gd name="connsiteX187" fmla="*/ 12191999 w 12191999"/>
              <a:gd name="connsiteY187" fmla="*/ 1 h 6858000"/>
              <a:gd name="connsiteX188" fmla="*/ 12191999 w 12191999"/>
              <a:gd name="connsiteY188" fmla="*/ 6857999 h 6858000"/>
              <a:gd name="connsiteX189" fmla="*/ 8493070 w 12191999"/>
              <a:gd name="connsiteY189" fmla="*/ 6857999 h 6858000"/>
              <a:gd name="connsiteX190" fmla="*/ 8493070 w 12191999"/>
              <a:gd name="connsiteY190" fmla="*/ 6858000 h 6858000"/>
              <a:gd name="connsiteX191" fmla="*/ 8077200 w 12191999"/>
              <a:gd name="connsiteY191" fmla="*/ 6858000 h 6858000"/>
              <a:gd name="connsiteX192" fmla="*/ 6095999 w 12191999"/>
              <a:gd name="connsiteY192" fmla="*/ 6858000 h 6858000"/>
              <a:gd name="connsiteX193" fmla="*/ 3827459 w 12191999"/>
              <a:gd name="connsiteY193" fmla="*/ 6858000 h 6858000"/>
              <a:gd name="connsiteX194" fmla="*/ 3827459 w 12191999"/>
              <a:gd name="connsiteY194" fmla="*/ 6857998 h 6858000"/>
              <a:gd name="connsiteX195" fmla="*/ 0 w 12191999"/>
              <a:gd name="connsiteY195" fmla="*/ 68579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Lst>
            <a:rect l="l" t="t" r="r" b="b"/>
            <a:pathLst>
              <a:path w="12191999" h="6858000">
                <a:moveTo>
                  <a:pt x="10218734" y="6463992"/>
                </a:moveTo>
                <a:lnTo>
                  <a:pt x="10218734" y="6493322"/>
                </a:lnTo>
                <a:lnTo>
                  <a:pt x="10280563" y="6493322"/>
                </a:lnTo>
                <a:lnTo>
                  <a:pt x="10280563" y="6463992"/>
                </a:lnTo>
                <a:close/>
                <a:moveTo>
                  <a:pt x="9758910" y="6441364"/>
                </a:moveTo>
                <a:cubicBezTo>
                  <a:pt x="9781815" y="6441364"/>
                  <a:pt x="9794388" y="6458403"/>
                  <a:pt x="9794388" y="6481590"/>
                </a:cubicBezTo>
                <a:cubicBezTo>
                  <a:pt x="9794388" y="6503942"/>
                  <a:pt x="9782656" y="6521821"/>
                  <a:pt x="9758910" y="6521821"/>
                </a:cubicBezTo>
                <a:cubicBezTo>
                  <a:pt x="9736282" y="6521821"/>
                  <a:pt x="9723150" y="6504500"/>
                  <a:pt x="9723150" y="6481313"/>
                </a:cubicBezTo>
                <a:cubicBezTo>
                  <a:pt x="9723150" y="6458685"/>
                  <a:pt x="9736282" y="6441364"/>
                  <a:pt x="9758910" y="6441364"/>
                </a:cubicBezTo>
                <a:close/>
                <a:moveTo>
                  <a:pt x="10848775" y="6439133"/>
                </a:moveTo>
                <a:cubicBezTo>
                  <a:pt x="10864137" y="6439133"/>
                  <a:pt x="10879505" y="6448630"/>
                  <a:pt x="10880900" y="6468186"/>
                </a:cubicBezTo>
                <a:lnTo>
                  <a:pt x="10813856" y="6468186"/>
                </a:lnTo>
                <a:cubicBezTo>
                  <a:pt x="10817209" y="6447794"/>
                  <a:pt x="10833413" y="6439133"/>
                  <a:pt x="10848775" y="6439133"/>
                </a:cubicBezTo>
                <a:close/>
                <a:moveTo>
                  <a:pt x="11084276" y="6414269"/>
                </a:moveTo>
                <a:lnTo>
                  <a:pt x="11084276" y="6548920"/>
                </a:lnTo>
                <a:lnTo>
                  <a:pt x="11118918" y="6548920"/>
                </a:lnTo>
                <a:lnTo>
                  <a:pt x="11118918" y="6414269"/>
                </a:lnTo>
                <a:close/>
                <a:moveTo>
                  <a:pt x="10445103" y="6414269"/>
                </a:moveTo>
                <a:lnTo>
                  <a:pt x="10445103" y="6548920"/>
                </a:lnTo>
                <a:lnTo>
                  <a:pt x="10479745" y="6548920"/>
                </a:lnTo>
                <a:lnTo>
                  <a:pt x="10479745" y="6488297"/>
                </a:lnTo>
                <a:cubicBezTo>
                  <a:pt x="10479745" y="6462597"/>
                  <a:pt x="10493436" y="6446394"/>
                  <a:pt x="10515505" y="6446394"/>
                </a:cubicBezTo>
                <a:lnTo>
                  <a:pt x="10528914" y="6446394"/>
                </a:lnTo>
                <a:lnTo>
                  <a:pt x="10528914" y="6414269"/>
                </a:lnTo>
                <a:cubicBezTo>
                  <a:pt x="10523325" y="6414269"/>
                  <a:pt x="10515505" y="6414546"/>
                  <a:pt x="10511593" y="6414828"/>
                </a:cubicBezTo>
                <a:cubicBezTo>
                  <a:pt x="10497902" y="6415946"/>
                  <a:pt x="10486729" y="6424047"/>
                  <a:pt x="10478068" y="6439410"/>
                </a:cubicBezTo>
                <a:lnTo>
                  <a:pt x="10478068" y="6414269"/>
                </a:lnTo>
                <a:close/>
                <a:moveTo>
                  <a:pt x="10384766" y="6414269"/>
                </a:moveTo>
                <a:lnTo>
                  <a:pt x="10384766" y="6548920"/>
                </a:lnTo>
                <a:lnTo>
                  <a:pt x="10419408" y="6548920"/>
                </a:lnTo>
                <a:lnTo>
                  <a:pt x="10419408" y="6414269"/>
                </a:lnTo>
                <a:close/>
                <a:moveTo>
                  <a:pt x="11208026" y="6410921"/>
                </a:moveTo>
                <a:cubicBezTo>
                  <a:pt x="11165564" y="6410921"/>
                  <a:pt x="11137906" y="6442769"/>
                  <a:pt x="11137906" y="6481600"/>
                </a:cubicBezTo>
                <a:cubicBezTo>
                  <a:pt x="11137906" y="6520708"/>
                  <a:pt x="11165282" y="6552279"/>
                  <a:pt x="11208026" y="6552279"/>
                </a:cubicBezTo>
                <a:cubicBezTo>
                  <a:pt x="11245458" y="6552279"/>
                  <a:pt x="11268086" y="6530210"/>
                  <a:pt x="11274234" y="6501716"/>
                </a:cubicBezTo>
                <a:lnTo>
                  <a:pt x="11237638" y="6501716"/>
                </a:lnTo>
                <a:cubicBezTo>
                  <a:pt x="11233167" y="6516242"/>
                  <a:pt x="11221994" y="6522667"/>
                  <a:pt x="11207749" y="6522667"/>
                </a:cubicBezTo>
                <a:cubicBezTo>
                  <a:pt x="11187634" y="6522667"/>
                  <a:pt x="11173389" y="6505628"/>
                  <a:pt x="11173389" y="6481600"/>
                </a:cubicBezTo>
                <a:cubicBezTo>
                  <a:pt x="11173389" y="6458408"/>
                  <a:pt x="11186521" y="6440810"/>
                  <a:pt x="11207749" y="6440810"/>
                </a:cubicBezTo>
                <a:cubicBezTo>
                  <a:pt x="11222276" y="6440810"/>
                  <a:pt x="11233449" y="6447794"/>
                  <a:pt x="11237638" y="6461484"/>
                </a:cubicBezTo>
                <a:lnTo>
                  <a:pt x="11274234" y="6461484"/>
                </a:lnTo>
                <a:cubicBezTo>
                  <a:pt x="11266973" y="6427124"/>
                  <a:pt x="11239592" y="6410921"/>
                  <a:pt x="11208026" y="6410921"/>
                </a:cubicBezTo>
                <a:close/>
                <a:moveTo>
                  <a:pt x="11010802" y="6410916"/>
                </a:moveTo>
                <a:cubicBezTo>
                  <a:pt x="10992086" y="6410916"/>
                  <a:pt x="10975324" y="6420971"/>
                  <a:pt x="10967222" y="6436898"/>
                </a:cubicBezTo>
                <a:lnTo>
                  <a:pt x="10967222" y="6414269"/>
                </a:lnTo>
                <a:lnTo>
                  <a:pt x="10934257" y="6414269"/>
                </a:lnTo>
                <a:lnTo>
                  <a:pt x="10934257" y="6548921"/>
                </a:lnTo>
                <a:lnTo>
                  <a:pt x="10969176" y="6548921"/>
                </a:lnTo>
                <a:lnTo>
                  <a:pt x="10969176" y="6479359"/>
                </a:lnTo>
                <a:cubicBezTo>
                  <a:pt x="10969176" y="6455613"/>
                  <a:pt x="10980908" y="6440528"/>
                  <a:pt x="10999906" y="6440528"/>
                </a:cubicBezTo>
                <a:cubicBezTo>
                  <a:pt x="11016109" y="6440528"/>
                  <a:pt x="11026165" y="6454219"/>
                  <a:pt x="11026165" y="6476006"/>
                </a:cubicBezTo>
                <a:lnTo>
                  <a:pt x="11026165" y="6548921"/>
                </a:lnTo>
                <a:lnTo>
                  <a:pt x="11061084" y="6548921"/>
                </a:lnTo>
                <a:lnTo>
                  <a:pt x="11061084" y="6472934"/>
                </a:lnTo>
                <a:cubicBezTo>
                  <a:pt x="11061088" y="6440528"/>
                  <a:pt x="11050192" y="6410916"/>
                  <a:pt x="11010802" y="6410916"/>
                </a:cubicBezTo>
                <a:close/>
                <a:moveTo>
                  <a:pt x="10848775" y="6410916"/>
                </a:moveTo>
                <a:cubicBezTo>
                  <a:pt x="10803801" y="6410916"/>
                  <a:pt x="10778655" y="6443600"/>
                  <a:pt x="10778655" y="6482713"/>
                </a:cubicBezTo>
                <a:cubicBezTo>
                  <a:pt x="10778655" y="6522939"/>
                  <a:pt x="10806031" y="6552274"/>
                  <a:pt x="10848493" y="6552274"/>
                </a:cubicBezTo>
                <a:cubicBezTo>
                  <a:pt x="10874475" y="6552274"/>
                  <a:pt x="10901569" y="6539424"/>
                  <a:pt x="10912188" y="6506459"/>
                </a:cubicBezTo>
                <a:lnTo>
                  <a:pt x="10876987" y="6506459"/>
                </a:lnTo>
                <a:cubicBezTo>
                  <a:pt x="10871680" y="6517355"/>
                  <a:pt x="10861066" y="6523780"/>
                  <a:pt x="10848211" y="6523780"/>
                </a:cubicBezTo>
                <a:cubicBezTo>
                  <a:pt x="10831172" y="6523780"/>
                  <a:pt x="10814410" y="6512884"/>
                  <a:pt x="10813292" y="6489978"/>
                </a:cubicBezTo>
                <a:lnTo>
                  <a:pt x="10914701" y="6489978"/>
                </a:lnTo>
                <a:cubicBezTo>
                  <a:pt x="10915537" y="6486625"/>
                  <a:pt x="10916096" y="6479641"/>
                  <a:pt x="10916096" y="6476847"/>
                </a:cubicBezTo>
                <a:cubicBezTo>
                  <a:pt x="10916101" y="6438851"/>
                  <a:pt x="10887330" y="6410916"/>
                  <a:pt x="10848775" y="6410916"/>
                </a:cubicBezTo>
                <a:close/>
                <a:moveTo>
                  <a:pt x="10619426" y="6410916"/>
                </a:moveTo>
                <a:cubicBezTo>
                  <a:pt x="10602387" y="6410916"/>
                  <a:pt x="10585902" y="6419295"/>
                  <a:pt x="10576682" y="6432426"/>
                </a:cubicBezTo>
                <a:lnTo>
                  <a:pt x="10576682" y="6414269"/>
                </a:lnTo>
                <a:lnTo>
                  <a:pt x="10543717" y="6414269"/>
                </a:lnTo>
                <a:lnTo>
                  <a:pt x="10543717" y="6548921"/>
                </a:lnTo>
                <a:lnTo>
                  <a:pt x="10578636" y="6548921"/>
                </a:lnTo>
                <a:lnTo>
                  <a:pt x="10578636" y="6479359"/>
                </a:lnTo>
                <a:cubicBezTo>
                  <a:pt x="10578636" y="6455613"/>
                  <a:pt x="10590650" y="6440528"/>
                  <a:pt x="10609643" y="6440528"/>
                </a:cubicBezTo>
                <a:cubicBezTo>
                  <a:pt x="10624728" y="6440528"/>
                  <a:pt x="10634225" y="6454219"/>
                  <a:pt x="10634225" y="6476006"/>
                </a:cubicBezTo>
                <a:lnTo>
                  <a:pt x="10634225" y="6548921"/>
                </a:lnTo>
                <a:lnTo>
                  <a:pt x="10669144" y="6548921"/>
                </a:lnTo>
                <a:lnTo>
                  <a:pt x="10669144" y="6479359"/>
                </a:lnTo>
                <a:cubicBezTo>
                  <a:pt x="10669144" y="6455613"/>
                  <a:pt x="10681158" y="6440528"/>
                  <a:pt x="10700433" y="6440528"/>
                </a:cubicBezTo>
                <a:cubicBezTo>
                  <a:pt x="10715236" y="6440528"/>
                  <a:pt x="10724737" y="6454219"/>
                  <a:pt x="10724737" y="6476006"/>
                </a:cubicBezTo>
                <a:lnTo>
                  <a:pt x="10724737" y="6548921"/>
                </a:lnTo>
                <a:lnTo>
                  <a:pt x="10759656" y="6548921"/>
                </a:lnTo>
                <a:lnTo>
                  <a:pt x="10759656" y="6472934"/>
                </a:lnTo>
                <a:cubicBezTo>
                  <a:pt x="10759661" y="6434939"/>
                  <a:pt x="10739546" y="6410916"/>
                  <a:pt x="10707703" y="6410916"/>
                </a:cubicBezTo>
                <a:cubicBezTo>
                  <a:pt x="10688428" y="6410916"/>
                  <a:pt x="10670548" y="6420412"/>
                  <a:pt x="10661329" y="6435221"/>
                </a:cubicBezTo>
                <a:cubicBezTo>
                  <a:pt x="10652950" y="6420417"/>
                  <a:pt x="10636747" y="6410916"/>
                  <a:pt x="10619426" y="6410916"/>
                </a:cubicBezTo>
                <a:close/>
                <a:moveTo>
                  <a:pt x="10056425" y="6410916"/>
                </a:moveTo>
                <a:cubicBezTo>
                  <a:pt x="10039386" y="6410916"/>
                  <a:pt x="10022901" y="6419295"/>
                  <a:pt x="10013681" y="6432426"/>
                </a:cubicBezTo>
                <a:lnTo>
                  <a:pt x="10013681" y="6414269"/>
                </a:lnTo>
                <a:lnTo>
                  <a:pt x="9980716" y="6414269"/>
                </a:lnTo>
                <a:lnTo>
                  <a:pt x="9980716" y="6548921"/>
                </a:lnTo>
                <a:lnTo>
                  <a:pt x="10015635" y="6548921"/>
                </a:lnTo>
                <a:lnTo>
                  <a:pt x="10015635" y="6479359"/>
                </a:lnTo>
                <a:cubicBezTo>
                  <a:pt x="10015635" y="6455613"/>
                  <a:pt x="10027649" y="6440528"/>
                  <a:pt x="10046642" y="6440528"/>
                </a:cubicBezTo>
                <a:cubicBezTo>
                  <a:pt x="10061727" y="6440528"/>
                  <a:pt x="10071224" y="6454219"/>
                  <a:pt x="10071224" y="6476006"/>
                </a:cubicBezTo>
                <a:lnTo>
                  <a:pt x="10071224" y="6548921"/>
                </a:lnTo>
                <a:lnTo>
                  <a:pt x="10106143" y="6548921"/>
                </a:lnTo>
                <a:lnTo>
                  <a:pt x="10106143" y="6479359"/>
                </a:lnTo>
                <a:cubicBezTo>
                  <a:pt x="10106143" y="6455613"/>
                  <a:pt x="10118157" y="6440528"/>
                  <a:pt x="10137432" y="6440528"/>
                </a:cubicBezTo>
                <a:cubicBezTo>
                  <a:pt x="10152240" y="6440528"/>
                  <a:pt x="10161736" y="6454219"/>
                  <a:pt x="10161736" y="6476006"/>
                </a:cubicBezTo>
                <a:lnTo>
                  <a:pt x="10161736" y="6548921"/>
                </a:lnTo>
                <a:lnTo>
                  <a:pt x="10196656" y="6548921"/>
                </a:lnTo>
                <a:lnTo>
                  <a:pt x="10196656" y="6472934"/>
                </a:lnTo>
                <a:cubicBezTo>
                  <a:pt x="10196665" y="6434939"/>
                  <a:pt x="10176550" y="6410916"/>
                  <a:pt x="10144702" y="6410916"/>
                </a:cubicBezTo>
                <a:cubicBezTo>
                  <a:pt x="10125427" y="6410916"/>
                  <a:pt x="10107547" y="6420412"/>
                  <a:pt x="10098328" y="6435221"/>
                </a:cubicBezTo>
                <a:cubicBezTo>
                  <a:pt x="10089949" y="6420417"/>
                  <a:pt x="10073746" y="6410916"/>
                  <a:pt x="10056425" y="6410916"/>
                </a:cubicBezTo>
                <a:close/>
                <a:moveTo>
                  <a:pt x="9903062" y="6410916"/>
                </a:moveTo>
                <a:cubicBezTo>
                  <a:pt x="9870379" y="6410916"/>
                  <a:pt x="9849986" y="6427396"/>
                  <a:pt x="9849986" y="6453378"/>
                </a:cubicBezTo>
                <a:cubicBezTo>
                  <a:pt x="9849986" y="6465951"/>
                  <a:pt x="9856693" y="6474888"/>
                  <a:pt x="9866748" y="6480477"/>
                </a:cubicBezTo>
                <a:cubicBezTo>
                  <a:pt x="9878203" y="6486902"/>
                  <a:pt x="9891330" y="6490255"/>
                  <a:pt x="9900832" y="6492491"/>
                </a:cubicBezTo>
                <a:cubicBezTo>
                  <a:pt x="9924855" y="6498080"/>
                  <a:pt x="9927090" y="6503387"/>
                  <a:pt x="9927090" y="6510371"/>
                </a:cubicBezTo>
                <a:cubicBezTo>
                  <a:pt x="9927090" y="6519590"/>
                  <a:pt x="9918989" y="6525179"/>
                  <a:pt x="9906416" y="6525179"/>
                </a:cubicBezTo>
                <a:cubicBezTo>
                  <a:pt x="9892448" y="6525179"/>
                  <a:pt x="9882393" y="6517914"/>
                  <a:pt x="9880157" y="6506182"/>
                </a:cubicBezTo>
                <a:lnTo>
                  <a:pt x="9845238" y="6506182"/>
                </a:lnTo>
                <a:cubicBezTo>
                  <a:pt x="9848591" y="6534399"/>
                  <a:pt x="9872337" y="6552274"/>
                  <a:pt x="9906975" y="6552274"/>
                </a:cubicBezTo>
                <a:cubicBezTo>
                  <a:pt x="9940499" y="6552274"/>
                  <a:pt x="9961727" y="6535235"/>
                  <a:pt x="9961727" y="6508417"/>
                </a:cubicBezTo>
                <a:cubicBezTo>
                  <a:pt x="9961722" y="6490814"/>
                  <a:pt x="9952226" y="6479636"/>
                  <a:pt x="9936023" y="6474329"/>
                </a:cubicBezTo>
                <a:cubicBezTo>
                  <a:pt x="9927921" y="6471535"/>
                  <a:pt x="9920660" y="6469299"/>
                  <a:pt x="9911159" y="6467068"/>
                </a:cubicBezTo>
                <a:cubicBezTo>
                  <a:pt x="9901663" y="6464833"/>
                  <a:pt x="9883783" y="6462879"/>
                  <a:pt x="9883783" y="6451147"/>
                </a:cubicBezTo>
                <a:cubicBezTo>
                  <a:pt x="9883783" y="6443045"/>
                  <a:pt x="9891044" y="6438015"/>
                  <a:pt x="9902780" y="6438015"/>
                </a:cubicBezTo>
                <a:cubicBezTo>
                  <a:pt x="9914235" y="6438015"/>
                  <a:pt x="9922337" y="6443604"/>
                  <a:pt x="9924014" y="6452542"/>
                </a:cubicBezTo>
                <a:lnTo>
                  <a:pt x="9956697" y="6452542"/>
                </a:lnTo>
                <a:cubicBezTo>
                  <a:pt x="9953344" y="6426842"/>
                  <a:pt x="9932674" y="6410916"/>
                  <a:pt x="9903062" y="6410916"/>
                </a:cubicBezTo>
                <a:close/>
                <a:moveTo>
                  <a:pt x="11577546" y="6410877"/>
                </a:moveTo>
                <a:cubicBezTo>
                  <a:pt x="11538404" y="6410877"/>
                  <a:pt x="11506673" y="6442608"/>
                  <a:pt x="11506673" y="6481750"/>
                </a:cubicBezTo>
                <a:cubicBezTo>
                  <a:pt x="11506673" y="6520893"/>
                  <a:pt x="11538399" y="6552629"/>
                  <a:pt x="11577546" y="6552629"/>
                </a:cubicBezTo>
                <a:cubicBezTo>
                  <a:pt x="11598163" y="6552629"/>
                  <a:pt x="11616669" y="6543769"/>
                  <a:pt x="11629616" y="6529719"/>
                </a:cubicBezTo>
                <a:cubicBezTo>
                  <a:pt x="11642568" y="6543774"/>
                  <a:pt x="11661070" y="6552629"/>
                  <a:pt x="11681687" y="6552629"/>
                </a:cubicBezTo>
                <a:cubicBezTo>
                  <a:pt x="11717369" y="6552629"/>
                  <a:pt x="11746811" y="6526229"/>
                  <a:pt x="11751753" y="6491913"/>
                </a:cubicBezTo>
                <a:cubicBezTo>
                  <a:pt x="11756691" y="6526229"/>
                  <a:pt x="11786133" y="6552629"/>
                  <a:pt x="11821820" y="6552629"/>
                </a:cubicBezTo>
                <a:cubicBezTo>
                  <a:pt x="11860962" y="6552629"/>
                  <a:pt x="11892693" y="6520898"/>
                  <a:pt x="11892693" y="6481755"/>
                </a:cubicBezTo>
                <a:cubicBezTo>
                  <a:pt x="11892693" y="6442613"/>
                  <a:pt x="11860962" y="6410877"/>
                  <a:pt x="11821820" y="6410877"/>
                </a:cubicBezTo>
                <a:cubicBezTo>
                  <a:pt x="11786133" y="6410877"/>
                  <a:pt x="11756691" y="6437277"/>
                  <a:pt x="11751753" y="6471593"/>
                </a:cubicBezTo>
                <a:cubicBezTo>
                  <a:pt x="11746815" y="6437277"/>
                  <a:pt x="11717373" y="6410877"/>
                  <a:pt x="11681687" y="6410877"/>
                </a:cubicBezTo>
                <a:cubicBezTo>
                  <a:pt x="11661070" y="6410877"/>
                  <a:pt x="11642564" y="6419737"/>
                  <a:pt x="11629616" y="6433787"/>
                </a:cubicBezTo>
                <a:cubicBezTo>
                  <a:pt x="11616665" y="6419732"/>
                  <a:pt x="11598163" y="6410877"/>
                  <a:pt x="11577546" y="6410877"/>
                </a:cubicBezTo>
                <a:close/>
                <a:moveTo>
                  <a:pt x="11292677" y="6353369"/>
                </a:moveTo>
                <a:lnTo>
                  <a:pt x="11292677" y="6548921"/>
                </a:lnTo>
                <a:lnTo>
                  <a:pt x="11327596" y="6548921"/>
                </a:lnTo>
                <a:lnTo>
                  <a:pt x="11327596" y="6479360"/>
                </a:lnTo>
                <a:cubicBezTo>
                  <a:pt x="11327596" y="6455614"/>
                  <a:pt x="11339610" y="6440528"/>
                  <a:pt x="11358603" y="6440528"/>
                </a:cubicBezTo>
                <a:cubicBezTo>
                  <a:pt x="11380113" y="6440528"/>
                  <a:pt x="11384585" y="6454496"/>
                  <a:pt x="11384585" y="6476006"/>
                </a:cubicBezTo>
                <a:lnTo>
                  <a:pt x="11384585" y="6548921"/>
                </a:lnTo>
                <a:lnTo>
                  <a:pt x="11419227" y="6548921"/>
                </a:lnTo>
                <a:lnTo>
                  <a:pt x="11419227" y="6472935"/>
                </a:lnTo>
                <a:cubicBezTo>
                  <a:pt x="11419222" y="6440528"/>
                  <a:pt x="11408889" y="6410916"/>
                  <a:pt x="11369499" y="6410916"/>
                </a:cubicBezTo>
                <a:cubicBezTo>
                  <a:pt x="11353019" y="6410916"/>
                  <a:pt x="11336816" y="6420136"/>
                  <a:pt x="11327596" y="6434939"/>
                </a:cubicBezTo>
                <a:lnTo>
                  <a:pt x="11327596" y="6353369"/>
                </a:lnTo>
                <a:close/>
                <a:moveTo>
                  <a:pt x="11101596" y="6353369"/>
                </a:moveTo>
                <a:cubicBezTo>
                  <a:pt x="11091259" y="6353369"/>
                  <a:pt x="11080086" y="6359794"/>
                  <a:pt x="11080086" y="6373203"/>
                </a:cubicBezTo>
                <a:cubicBezTo>
                  <a:pt x="11080086" y="6386053"/>
                  <a:pt x="11090700" y="6393318"/>
                  <a:pt x="11101596" y="6393318"/>
                </a:cubicBezTo>
                <a:cubicBezTo>
                  <a:pt x="11114446" y="6393318"/>
                  <a:pt x="11123389" y="6384099"/>
                  <a:pt x="11123389" y="6373203"/>
                </a:cubicBezTo>
                <a:cubicBezTo>
                  <a:pt x="11123384" y="6361189"/>
                  <a:pt x="11113605" y="6353369"/>
                  <a:pt x="11101596" y="6353369"/>
                </a:cubicBezTo>
                <a:close/>
                <a:moveTo>
                  <a:pt x="10401805" y="6353369"/>
                </a:moveTo>
                <a:cubicBezTo>
                  <a:pt x="10390350" y="6353369"/>
                  <a:pt x="10380295" y="6360630"/>
                  <a:pt x="10380295" y="6373203"/>
                </a:cubicBezTo>
                <a:cubicBezTo>
                  <a:pt x="10380295" y="6385217"/>
                  <a:pt x="10390073" y="6393318"/>
                  <a:pt x="10401805" y="6393318"/>
                </a:cubicBezTo>
                <a:cubicBezTo>
                  <a:pt x="10415214" y="6393318"/>
                  <a:pt x="10423598" y="6383540"/>
                  <a:pt x="10423598" y="6373203"/>
                </a:cubicBezTo>
                <a:cubicBezTo>
                  <a:pt x="10423593" y="6361471"/>
                  <a:pt x="10414096" y="6353369"/>
                  <a:pt x="10401805" y="6353369"/>
                </a:cubicBezTo>
                <a:close/>
                <a:moveTo>
                  <a:pt x="10349007" y="6353369"/>
                </a:moveTo>
                <a:cubicBezTo>
                  <a:pt x="10320789" y="6353369"/>
                  <a:pt x="10303191" y="6370690"/>
                  <a:pt x="10303191" y="6398625"/>
                </a:cubicBezTo>
                <a:lnTo>
                  <a:pt x="10303191" y="6414270"/>
                </a:lnTo>
                <a:lnTo>
                  <a:pt x="10281958" y="6414270"/>
                </a:lnTo>
                <a:lnTo>
                  <a:pt x="10281958" y="6443041"/>
                </a:lnTo>
                <a:lnTo>
                  <a:pt x="10303191" y="6443041"/>
                </a:lnTo>
                <a:lnTo>
                  <a:pt x="10303191" y="6548916"/>
                </a:lnTo>
                <a:lnTo>
                  <a:pt x="10338110" y="6548916"/>
                </a:lnTo>
                <a:lnTo>
                  <a:pt x="10338110" y="6443041"/>
                </a:lnTo>
                <a:lnTo>
                  <a:pt x="10366605" y="6443041"/>
                </a:lnTo>
                <a:lnTo>
                  <a:pt x="10366605" y="6414270"/>
                </a:lnTo>
                <a:lnTo>
                  <a:pt x="10338110" y="6414270"/>
                </a:lnTo>
                <a:lnTo>
                  <a:pt x="10338110" y="6398625"/>
                </a:lnTo>
                <a:cubicBezTo>
                  <a:pt x="10338110" y="6388847"/>
                  <a:pt x="10344535" y="6382704"/>
                  <a:pt x="10354591" y="6382704"/>
                </a:cubicBezTo>
                <a:lnTo>
                  <a:pt x="10366605" y="6382704"/>
                </a:lnTo>
                <a:lnTo>
                  <a:pt x="10366605" y="6353369"/>
                </a:lnTo>
                <a:close/>
                <a:moveTo>
                  <a:pt x="9793829" y="6353369"/>
                </a:moveTo>
                <a:lnTo>
                  <a:pt x="9793829" y="6432709"/>
                </a:lnTo>
                <a:cubicBezTo>
                  <a:pt x="9783215" y="6417346"/>
                  <a:pt x="9769247" y="6410916"/>
                  <a:pt x="9751367" y="6410916"/>
                </a:cubicBezTo>
                <a:cubicBezTo>
                  <a:pt x="9713377" y="6410916"/>
                  <a:pt x="9687954" y="6440805"/>
                  <a:pt x="9687954" y="6481313"/>
                </a:cubicBezTo>
                <a:cubicBezTo>
                  <a:pt x="9687954" y="6526288"/>
                  <a:pt x="9717007" y="6552269"/>
                  <a:pt x="9751367" y="6552269"/>
                </a:cubicBezTo>
                <a:cubicBezTo>
                  <a:pt x="9772319" y="6552269"/>
                  <a:pt x="9784051" y="6543332"/>
                  <a:pt x="9793829" y="6529641"/>
                </a:cubicBezTo>
                <a:lnTo>
                  <a:pt x="9793552" y="6548916"/>
                </a:lnTo>
                <a:lnTo>
                  <a:pt x="9828753" y="6548916"/>
                </a:lnTo>
                <a:lnTo>
                  <a:pt x="9828753" y="6353369"/>
                </a:lnTo>
                <a:close/>
                <a:moveTo>
                  <a:pt x="0" y="0"/>
                </a:moveTo>
                <a:lnTo>
                  <a:pt x="3827459" y="0"/>
                </a:lnTo>
                <a:lnTo>
                  <a:pt x="5715001" y="0"/>
                </a:lnTo>
                <a:lnTo>
                  <a:pt x="8493070" y="0"/>
                </a:lnTo>
                <a:lnTo>
                  <a:pt x="8493070" y="1"/>
                </a:lnTo>
                <a:lnTo>
                  <a:pt x="12191999" y="1"/>
                </a:lnTo>
                <a:lnTo>
                  <a:pt x="12191999" y="6857999"/>
                </a:lnTo>
                <a:lnTo>
                  <a:pt x="8493070" y="6857999"/>
                </a:lnTo>
                <a:lnTo>
                  <a:pt x="8493070" y="6858000"/>
                </a:lnTo>
                <a:lnTo>
                  <a:pt x="8077200" y="6858000"/>
                </a:lnTo>
                <a:lnTo>
                  <a:pt x="6095999" y="6858000"/>
                </a:lnTo>
                <a:lnTo>
                  <a:pt x="3827459" y="6858000"/>
                </a:lnTo>
                <a:lnTo>
                  <a:pt x="38274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4" name="Date Placeholder 3">
            <a:extLst>
              <a:ext uri="{FF2B5EF4-FFF2-40B4-BE49-F238E27FC236}">
                <a16:creationId xmlns:a16="http://schemas.microsoft.com/office/drawing/2014/main" id="{31408263-2595-43EE-0C56-DC6471C67322}"/>
              </a:ext>
            </a:extLst>
          </p:cNvPr>
          <p:cNvSpPr>
            <a:spLocks noGrp="1"/>
          </p:cNvSpPr>
          <p:nvPr>
            <p:ph type="dt" sz="half" idx="10"/>
          </p:nvPr>
        </p:nvSpPr>
        <p:spPr>
          <a:xfrm>
            <a:off x="302399" y="6362699"/>
            <a:ext cx="2743200" cy="240506"/>
          </a:xfrm>
          <a:prstGeom prst="rect">
            <a:avLst/>
          </a:prstGeom>
        </p:spPr>
        <p:txBody>
          <a:bodyPr lIns="0" tIns="0" rIns="0" bIns="0" anchor="b"/>
          <a:lstStyle>
            <a:lvl1pPr>
              <a:defRPr sz="1300">
                <a:solidFill>
                  <a:schemeClr val="bg1"/>
                </a:solidFill>
              </a:defRPr>
            </a:lvl1pPr>
          </a:lstStyle>
          <a:p>
            <a:endParaRPr lang="en-GB"/>
          </a:p>
        </p:txBody>
      </p:sp>
      <p:sp>
        <p:nvSpPr>
          <p:cNvPr id="5" name="Title 1">
            <a:extLst>
              <a:ext uri="{FF2B5EF4-FFF2-40B4-BE49-F238E27FC236}">
                <a16:creationId xmlns:a16="http://schemas.microsoft.com/office/drawing/2014/main" id="{75A8265A-6C23-8BAE-76E2-2863282EC13C}"/>
              </a:ext>
            </a:extLst>
          </p:cNvPr>
          <p:cNvSpPr>
            <a:spLocks noGrp="1"/>
          </p:cNvSpPr>
          <p:nvPr>
            <p:ph type="ctrTitle" hasCustomPrompt="1"/>
          </p:nvPr>
        </p:nvSpPr>
        <p:spPr>
          <a:xfrm>
            <a:off x="302400" y="302400"/>
            <a:ext cx="11589563" cy="1978342"/>
          </a:xfrm>
          <a:prstGeom prst="rect">
            <a:avLst/>
          </a:prstGeom>
        </p:spPr>
        <p:txBody>
          <a:bodyPr lIns="0" rIns="0" bIns="0" anchor="t">
            <a:noAutofit/>
          </a:bodyPr>
          <a:lstStyle>
            <a:lvl1pPr algn="l">
              <a:lnSpc>
                <a:spcPct val="85000"/>
              </a:lnSpc>
              <a:defRPr sz="5700">
                <a:solidFill>
                  <a:schemeClr val="bg1"/>
                </a:solidFill>
              </a:defRPr>
            </a:lvl1pPr>
          </a:lstStyle>
          <a:p>
            <a:r>
              <a:rPr lang="en-US" noProof="0"/>
              <a:t>Presentation</a:t>
            </a:r>
            <a:br>
              <a:rPr lang="en-US" noProof="0"/>
            </a:br>
            <a:r>
              <a:rPr lang="en-US" noProof="0"/>
              <a:t>Title</a:t>
            </a:r>
          </a:p>
        </p:txBody>
      </p:sp>
      <p:sp>
        <p:nvSpPr>
          <p:cNvPr id="6" name="Subtitle 2">
            <a:extLst>
              <a:ext uri="{FF2B5EF4-FFF2-40B4-BE49-F238E27FC236}">
                <a16:creationId xmlns:a16="http://schemas.microsoft.com/office/drawing/2014/main" id="{1FA3724D-0157-CD66-3F1F-5E78E0B271CB}"/>
              </a:ext>
            </a:extLst>
          </p:cNvPr>
          <p:cNvSpPr>
            <a:spLocks noGrp="1"/>
          </p:cNvSpPr>
          <p:nvPr>
            <p:ph type="subTitle" idx="1" hasCustomPrompt="1"/>
          </p:nvPr>
        </p:nvSpPr>
        <p:spPr>
          <a:xfrm>
            <a:off x="302401" y="2420938"/>
            <a:ext cx="11589562" cy="886900"/>
          </a:xfrm>
          <a:prstGeom prst="rect">
            <a:avLst/>
          </a:prstGeom>
        </p:spPr>
        <p:txBody>
          <a:bodyPr lIns="0" tIns="0" rIns="0" bIns="0">
            <a:noAutofit/>
          </a:bodyPr>
          <a:lstStyle>
            <a:lvl1pPr marL="0" indent="0" algn="l">
              <a:buNone/>
              <a:defRPr sz="285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Subtitle: </a:t>
            </a:r>
            <a:r>
              <a:rPr lang="en-US" noProof="0" err="1"/>
              <a:t>Vitate</a:t>
            </a:r>
            <a:r>
              <a:rPr lang="en-US" noProof="0"/>
              <a:t> </a:t>
            </a:r>
            <a:r>
              <a:rPr lang="en-US" noProof="0" err="1"/>
              <a:t>solorec</a:t>
            </a:r>
            <a:r>
              <a:rPr lang="en-US" noProof="0"/>
              <a:t> </a:t>
            </a:r>
            <a:r>
              <a:rPr lang="en-US" noProof="0" err="1"/>
              <a:t>torisqu</a:t>
            </a:r>
            <a:r>
              <a:rPr lang="en-US" noProof="0"/>
              <a:t> </a:t>
            </a:r>
            <a:r>
              <a:rPr lang="en-US" noProof="0" err="1"/>
              <a:t>asperio</a:t>
            </a:r>
            <a:r>
              <a:rPr lang="en-US" noProof="0"/>
              <a:t> </a:t>
            </a:r>
            <a:r>
              <a:rPr lang="en-US" noProof="0" err="1"/>
              <a:t>berat</a:t>
            </a:r>
            <a:r>
              <a:rPr lang="en-US" noProof="0"/>
              <a:t>. </a:t>
            </a:r>
            <a:r>
              <a:rPr lang="en-US" noProof="0" err="1"/>
              <a:t>Duciate</a:t>
            </a:r>
            <a:r>
              <a:rPr lang="en-US" noProof="0"/>
              <a:t> non ne core.</a:t>
            </a:r>
          </a:p>
        </p:txBody>
      </p:sp>
      <p:sp>
        <p:nvSpPr>
          <p:cNvPr id="7" name="Text Placeholder 7">
            <a:extLst>
              <a:ext uri="{FF2B5EF4-FFF2-40B4-BE49-F238E27FC236}">
                <a16:creationId xmlns:a16="http://schemas.microsoft.com/office/drawing/2014/main" id="{07B38E9E-A0AF-F9AD-159D-A4B9BEE3C4FB}"/>
              </a:ext>
            </a:extLst>
          </p:cNvPr>
          <p:cNvSpPr>
            <a:spLocks noGrp="1"/>
          </p:cNvSpPr>
          <p:nvPr>
            <p:ph type="body" sz="quarter" idx="11" hasCustomPrompt="1"/>
          </p:nvPr>
        </p:nvSpPr>
        <p:spPr>
          <a:xfrm>
            <a:off x="302399" y="3357562"/>
            <a:ext cx="11589563" cy="1069976"/>
          </a:xfrm>
          <a:prstGeom prst="rect">
            <a:avLst/>
          </a:prstGeom>
        </p:spPr>
        <p:txBody>
          <a:bodyPr lIns="0" tIns="0" rIns="0" bIns="0">
            <a:noAutofit/>
          </a:bodyPr>
          <a:lstStyle>
            <a:lvl1pPr>
              <a:defRPr sz="2850">
                <a:solidFill>
                  <a:schemeClr val="bg1"/>
                </a:solidFill>
                <a:latin typeface="+mj-lt"/>
              </a:defRPr>
            </a:lvl1pPr>
          </a:lstStyle>
          <a:p>
            <a:pPr lvl="0"/>
            <a:r>
              <a:rPr lang="en-US" noProof="0"/>
              <a:t>Presenter name</a:t>
            </a:r>
          </a:p>
        </p:txBody>
      </p:sp>
    </p:spTree>
    <p:extLst>
      <p:ext uri="{BB962C8B-B14F-4D97-AF65-F5344CB8AC3E}">
        <p14:creationId xmlns:p14="http://schemas.microsoft.com/office/powerpoint/2010/main" val="306643343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4_Chapter 6">
    <p:bg>
      <p:bgPr>
        <a:solidFill>
          <a:schemeClr val="bg1"/>
        </a:solidFill>
        <a:effectLst/>
      </p:bgPr>
    </p:bg>
    <p:spTree>
      <p:nvGrpSpPr>
        <p:cNvPr id="1" name=""/>
        <p:cNvGrpSpPr/>
        <p:nvPr/>
      </p:nvGrpSpPr>
      <p:grpSpPr>
        <a:xfrm>
          <a:off x="0" y="0"/>
          <a:ext cx="0" cy="0"/>
          <a:chOff x="0" y="0"/>
          <a:chExt cx="0" cy="0"/>
        </a:xfrm>
      </p:grpSpPr>
      <p:sp>
        <p:nvSpPr>
          <p:cNvPr id="2" name="Picture Placeholder 29">
            <a:extLst>
              <a:ext uri="{FF2B5EF4-FFF2-40B4-BE49-F238E27FC236}">
                <a16:creationId xmlns:a16="http://schemas.microsoft.com/office/drawing/2014/main" id="{D1FAFE29-C69A-F223-15DF-422E987F25BB}"/>
              </a:ext>
            </a:extLst>
          </p:cNvPr>
          <p:cNvSpPr>
            <a:spLocks noGrp="1"/>
          </p:cNvSpPr>
          <p:nvPr>
            <p:ph type="pic" sz="quarter" idx="21" hasCustomPrompt="1"/>
          </p:nvPr>
        </p:nvSpPr>
        <p:spPr>
          <a:xfrm>
            <a:off x="4" y="2"/>
            <a:ext cx="12191997" cy="6857998"/>
          </a:xfrm>
          <a:custGeom>
            <a:avLst/>
            <a:gdLst>
              <a:gd name="connsiteX0" fmla="*/ 10218732 w 12191997"/>
              <a:gd name="connsiteY0" fmla="*/ 6463991 h 6857998"/>
              <a:gd name="connsiteX1" fmla="*/ 10218732 w 12191997"/>
              <a:gd name="connsiteY1" fmla="*/ 6493321 h 6857998"/>
              <a:gd name="connsiteX2" fmla="*/ 10280561 w 12191997"/>
              <a:gd name="connsiteY2" fmla="*/ 6493321 h 6857998"/>
              <a:gd name="connsiteX3" fmla="*/ 10280561 w 12191997"/>
              <a:gd name="connsiteY3" fmla="*/ 6463991 h 6857998"/>
              <a:gd name="connsiteX4" fmla="*/ 9758908 w 12191997"/>
              <a:gd name="connsiteY4" fmla="*/ 6441363 h 6857998"/>
              <a:gd name="connsiteX5" fmla="*/ 9794386 w 12191997"/>
              <a:gd name="connsiteY5" fmla="*/ 6481589 h 6857998"/>
              <a:gd name="connsiteX6" fmla="*/ 9758908 w 12191997"/>
              <a:gd name="connsiteY6" fmla="*/ 6521820 h 6857998"/>
              <a:gd name="connsiteX7" fmla="*/ 9723148 w 12191997"/>
              <a:gd name="connsiteY7" fmla="*/ 6481312 h 6857998"/>
              <a:gd name="connsiteX8" fmla="*/ 9758908 w 12191997"/>
              <a:gd name="connsiteY8" fmla="*/ 6441363 h 6857998"/>
              <a:gd name="connsiteX9" fmla="*/ 10848773 w 12191997"/>
              <a:gd name="connsiteY9" fmla="*/ 6439132 h 6857998"/>
              <a:gd name="connsiteX10" fmla="*/ 10880898 w 12191997"/>
              <a:gd name="connsiteY10" fmla="*/ 6468185 h 6857998"/>
              <a:gd name="connsiteX11" fmla="*/ 10813854 w 12191997"/>
              <a:gd name="connsiteY11" fmla="*/ 6468185 h 6857998"/>
              <a:gd name="connsiteX12" fmla="*/ 10848773 w 12191997"/>
              <a:gd name="connsiteY12" fmla="*/ 6439132 h 6857998"/>
              <a:gd name="connsiteX13" fmla="*/ 11084274 w 12191997"/>
              <a:gd name="connsiteY13" fmla="*/ 6414268 h 6857998"/>
              <a:gd name="connsiteX14" fmla="*/ 11084274 w 12191997"/>
              <a:gd name="connsiteY14" fmla="*/ 6548919 h 6857998"/>
              <a:gd name="connsiteX15" fmla="*/ 11118916 w 12191997"/>
              <a:gd name="connsiteY15" fmla="*/ 6548919 h 6857998"/>
              <a:gd name="connsiteX16" fmla="*/ 11118916 w 12191997"/>
              <a:gd name="connsiteY16" fmla="*/ 6414268 h 6857998"/>
              <a:gd name="connsiteX17" fmla="*/ 10445101 w 12191997"/>
              <a:gd name="connsiteY17" fmla="*/ 6414268 h 6857998"/>
              <a:gd name="connsiteX18" fmla="*/ 10445101 w 12191997"/>
              <a:gd name="connsiteY18" fmla="*/ 6548919 h 6857998"/>
              <a:gd name="connsiteX19" fmla="*/ 10479743 w 12191997"/>
              <a:gd name="connsiteY19" fmla="*/ 6548919 h 6857998"/>
              <a:gd name="connsiteX20" fmla="*/ 10479743 w 12191997"/>
              <a:gd name="connsiteY20" fmla="*/ 6488296 h 6857998"/>
              <a:gd name="connsiteX21" fmla="*/ 10515503 w 12191997"/>
              <a:gd name="connsiteY21" fmla="*/ 6446393 h 6857998"/>
              <a:gd name="connsiteX22" fmla="*/ 10528912 w 12191997"/>
              <a:gd name="connsiteY22" fmla="*/ 6446393 h 6857998"/>
              <a:gd name="connsiteX23" fmla="*/ 10528912 w 12191997"/>
              <a:gd name="connsiteY23" fmla="*/ 6414268 h 6857998"/>
              <a:gd name="connsiteX24" fmla="*/ 10511591 w 12191997"/>
              <a:gd name="connsiteY24" fmla="*/ 6414827 h 6857998"/>
              <a:gd name="connsiteX25" fmla="*/ 10478066 w 12191997"/>
              <a:gd name="connsiteY25" fmla="*/ 6439409 h 6857998"/>
              <a:gd name="connsiteX26" fmla="*/ 10478066 w 12191997"/>
              <a:gd name="connsiteY26" fmla="*/ 6414268 h 6857998"/>
              <a:gd name="connsiteX27" fmla="*/ 10384764 w 12191997"/>
              <a:gd name="connsiteY27" fmla="*/ 6414268 h 6857998"/>
              <a:gd name="connsiteX28" fmla="*/ 10384764 w 12191997"/>
              <a:gd name="connsiteY28" fmla="*/ 6548919 h 6857998"/>
              <a:gd name="connsiteX29" fmla="*/ 10419406 w 12191997"/>
              <a:gd name="connsiteY29" fmla="*/ 6548919 h 6857998"/>
              <a:gd name="connsiteX30" fmla="*/ 10419406 w 12191997"/>
              <a:gd name="connsiteY30" fmla="*/ 6414268 h 6857998"/>
              <a:gd name="connsiteX31" fmla="*/ 11208024 w 12191997"/>
              <a:gd name="connsiteY31" fmla="*/ 6410920 h 6857998"/>
              <a:gd name="connsiteX32" fmla="*/ 11137904 w 12191997"/>
              <a:gd name="connsiteY32" fmla="*/ 6481599 h 6857998"/>
              <a:gd name="connsiteX33" fmla="*/ 11208024 w 12191997"/>
              <a:gd name="connsiteY33" fmla="*/ 6552278 h 6857998"/>
              <a:gd name="connsiteX34" fmla="*/ 11274232 w 12191997"/>
              <a:gd name="connsiteY34" fmla="*/ 6501715 h 6857998"/>
              <a:gd name="connsiteX35" fmla="*/ 11237636 w 12191997"/>
              <a:gd name="connsiteY35" fmla="*/ 6501715 h 6857998"/>
              <a:gd name="connsiteX36" fmla="*/ 11207747 w 12191997"/>
              <a:gd name="connsiteY36" fmla="*/ 6522666 h 6857998"/>
              <a:gd name="connsiteX37" fmla="*/ 11173387 w 12191997"/>
              <a:gd name="connsiteY37" fmla="*/ 6481599 h 6857998"/>
              <a:gd name="connsiteX38" fmla="*/ 11207747 w 12191997"/>
              <a:gd name="connsiteY38" fmla="*/ 6440809 h 6857998"/>
              <a:gd name="connsiteX39" fmla="*/ 11237636 w 12191997"/>
              <a:gd name="connsiteY39" fmla="*/ 6461483 h 6857998"/>
              <a:gd name="connsiteX40" fmla="*/ 11274232 w 12191997"/>
              <a:gd name="connsiteY40" fmla="*/ 6461483 h 6857998"/>
              <a:gd name="connsiteX41" fmla="*/ 11208024 w 12191997"/>
              <a:gd name="connsiteY41" fmla="*/ 6410920 h 6857998"/>
              <a:gd name="connsiteX42" fmla="*/ 11010800 w 12191997"/>
              <a:gd name="connsiteY42" fmla="*/ 6410915 h 6857998"/>
              <a:gd name="connsiteX43" fmla="*/ 10967220 w 12191997"/>
              <a:gd name="connsiteY43" fmla="*/ 6436897 h 6857998"/>
              <a:gd name="connsiteX44" fmla="*/ 10967220 w 12191997"/>
              <a:gd name="connsiteY44" fmla="*/ 6414268 h 6857998"/>
              <a:gd name="connsiteX45" fmla="*/ 10934255 w 12191997"/>
              <a:gd name="connsiteY45" fmla="*/ 6414268 h 6857998"/>
              <a:gd name="connsiteX46" fmla="*/ 10934255 w 12191997"/>
              <a:gd name="connsiteY46" fmla="*/ 6548920 h 6857998"/>
              <a:gd name="connsiteX47" fmla="*/ 10969174 w 12191997"/>
              <a:gd name="connsiteY47" fmla="*/ 6548920 h 6857998"/>
              <a:gd name="connsiteX48" fmla="*/ 10969174 w 12191997"/>
              <a:gd name="connsiteY48" fmla="*/ 6479358 h 6857998"/>
              <a:gd name="connsiteX49" fmla="*/ 10999904 w 12191997"/>
              <a:gd name="connsiteY49" fmla="*/ 6440527 h 6857998"/>
              <a:gd name="connsiteX50" fmla="*/ 11026163 w 12191997"/>
              <a:gd name="connsiteY50" fmla="*/ 6476005 h 6857998"/>
              <a:gd name="connsiteX51" fmla="*/ 11026163 w 12191997"/>
              <a:gd name="connsiteY51" fmla="*/ 6548920 h 6857998"/>
              <a:gd name="connsiteX52" fmla="*/ 11061082 w 12191997"/>
              <a:gd name="connsiteY52" fmla="*/ 6548920 h 6857998"/>
              <a:gd name="connsiteX53" fmla="*/ 11061082 w 12191997"/>
              <a:gd name="connsiteY53" fmla="*/ 6472933 h 6857998"/>
              <a:gd name="connsiteX54" fmla="*/ 11010800 w 12191997"/>
              <a:gd name="connsiteY54" fmla="*/ 6410915 h 6857998"/>
              <a:gd name="connsiteX55" fmla="*/ 10848773 w 12191997"/>
              <a:gd name="connsiteY55" fmla="*/ 6410915 h 6857998"/>
              <a:gd name="connsiteX56" fmla="*/ 10778653 w 12191997"/>
              <a:gd name="connsiteY56" fmla="*/ 6482712 h 6857998"/>
              <a:gd name="connsiteX57" fmla="*/ 10848491 w 12191997"/>
              <a:gd name="connsiteY57" fmla="*/ 6552273 h 6857998"/>
              <a:gd name="connsiteX58" fmla="*/ 10912186 w 12191997"/>
              <a:gd name="connsiteY58" fmla="*/ 6506458 h 6857998"/>
              <a:gd name="connsiteX59" fmla="*/ 10876985 w 12191997"/>
              <a:gd name="connsiteY59" fmla="*/ 6506458 h 6857998"/>
              <a:gd name="connsiteX60" fmla="*/ 10848209 w 12191997"/>
              <a:gd name="connsiteY60" fmla="*/ 6523779 h 6857998"/>
              <a:gd name="connsiteX61" fmla="*/ 10813290 w 12191997"/>
              <a:gd name="connsiteY61" fmla="*/ 6489977 h 6857998"/>
              <a:gd name="connsiteX62" fmla="*/ 10914699 w 12191997"/>
              <a:gd name="connsiteY62" fmla="*/ 6489977 h 6857998"/>
              <a:gd name="connsiteX63" fmla="*/ 10916094 w 12191997"/>
              <a:gd name="connsiteY63" fmla="*/ 6476846 h 6857998"/>
              <a:gd name="connsiteX64" fmla="*/ 10848773 w 12191997"/>
              <a:gd name="connsiteY64" fmla="*/ 6410915 h 6857998"/>
              <a:gd name="connsiteX65" fmla="*/ 10619424 w 12191997"/>
              <a:gd name="connsiteY65" fmla="*/ 6410915 h 6857998"/>
              <a:gd name="connsiteX66" fmla="*/ 10576680 w 12191997"/>
              <a:gd name="connsiteY66" fmla="*/ 6432425 h 6857998"/>
              <a:gd name="connsiteX67" fmla="*/ 10576680 w 12191997"/>
              <a:gd name="connsiteY67" fmla="*/ 6414268 h 6857998"/>
              <a:gd name="connsiteX68" fmla="*/ 10543715 w 12191997"/>
              <a:gd name="connsiteY68" fmla="*/ 6414268 h 6857998"/>
              <a:gd name="connsiteX69" fmla="*/ 10543715 w 12191997"/>
              <a:gd name="connsiteY69" fmla="*/ 6548920 h 6857998"/>
              <a:gd name="connsiteX70" fmla="*/ 10578634 w 12191997"/>
              <a:gd name="connsiteY70" fmla="*/ 6548920 h 6857998"/>
              <a:gd name="connsiteX71" fmla="*/ 10578634 w 12191997"/>
              <a:gd name="connsiteY71" fmla="*/ 6479358 h 6857998"/>
              <a:gd name="connsiteX72" fmla="*/ 10609641 w 12191997"/>
              <a:gd name="connsiteY72" fmla="*/ 6440527 h 6857998"/>
              <a:gd name="connsiteX73" fmla="*/ 10634223 w 12191997"/>
              <a:gd name="connsiteY73" fmla="*/ 6476005 h 6857998"/>
              <a:gd name="connsiteX74" fmla="*/ 10634223 w 12191997"/>
              <a:gd name="connsiteY74" fmla="*/ 6548920 h 6857998"/>
              <a:gd name="connsiteX75" fmla="*/ 10669142 w 12191997"/>
              <a:gd name="connsiteY75" fmla="*/ 6548920 h 6857998"/>
              <a:gd name="connsiteX76" fmla="*/ 10669142 w 12191997"/>
              <a:gd name="connsiteY76" fmla="*/ 6479358 h 6857998"/>
              <a:gd name="connsiteX77" fmla="*/ 10700431 w 12191997"/>
              <a:gd name="connsiteY77" fmla="*/ 6440527 h 6857998"/>
              <a:gd name="connsiteX78" fmla="*/ 10724735 w 12191997"/>
              <a:gd name="connsiteY78" fmla="*/ 6476005 h 6857998"/>
              <a:gd name="connsiteX79" fmla="*/ 10724735 w 12191997"/>
              <a:gd name="connsiteY79" fmla="*/ 6548920 h 6857998"/>
              <a:gd name="connsiteX80" fmla="*/ 10759654 w 12191997"/>
              <a:gd name="connsiteY80" fmla="*/ 6548920 h 6857998"/>
              <a:gd name="connsiteX81" fmla="*/ 10759654 w 12191997"/>
              <a:gd name="connsiteY81" fmla="*/ 6472933 h 6857998"/>
              <a:gd name="connsiteX82" fmla="*/ 10707701 w 12191997"/>
              <a:gd name="connsiteY82" fmla="*/ 6410915 h 6857998"/>
              <a:gd name="connsiteX83" fmla="*/ 10661327 w 12191997"/>
              <a:gd name="connsiteY83" fmla="*/ 6435220 h 6857998"/>
              <a:gd name="connsiteX84" fmla="*/ 10619424 w 12191997"/>
              <a:gd name="connsiteY84" fmla="*/ 6410915 h 6857998"/>
              <a:gd name="connsiteX85" fmla="*/ 10056423 w 12191997"/>
              <a:gd name="connsiteY85" fmla="*/ 6410915 h 6857998"/>
              <a:gd name="connsiteX86" fmla="*/ 10013679 w 12191997"/>
              <a:gd name="connsiteY86" fmla="*/ 6432425 h 6857998"/>
              <a:gd name="connsiteX87" fmla="*/ 10013679 w 12191997"/>
              <a:gd name="connsiteY87" fmla="*/ 6414268 h 6857998"/>
              <a:gd name="connsiteX88" fmla="*/ 9980714 w 12191997"/>
              <a:gd name="connsiteY88" fmla="*/ 6414268 h 6857998"/>
              <a:gd name="connsiteX89" fmla="*/ 9980714 w 12191997"/>
              <a:gd name="connsiteY89" fmla="*/ 6548920 h 6857998"/>
              <a:gd name="connsiteX90" fmla="*/ 10015633 w 12191997"/>
              <a:gd name="connsiteY90" fmla="*/ 6548920 h 6857998"/>
              <a:gd name="connsiteX91" fmla="*/ 10015633 w 12191997"/>
              <a:gd name="connsiteY91" fmla="*/ 6479358 h 6857998"/>
              <a:gd name="connsiteX92" fmla="*/ 10046640 w 12191997"/>
              <a:gd name="connsiteY92" fmla="*/ 6440527 h 6857998"/>
              <a:gd name="connsiteX93" fmla="*/ 10071222 w 12191997"/>
              <a:gd name="connsiteY93" fmla="*/ 6476005 h 6857998"/>
              <a:gd name="connsiteX94" fmla="*/ 10071222 w 12191997"/>
              <a:gd name="connsiteY94" fmla="*/ 6548920 h 6857998"/>
              <a:gd name="connsiteX95" fmla="*/ 10106141 w 12191997"/>
              <a:gd name="connsiteY95" fmla="*/ 6548920 h 6857998"/>
              <a:gd name="connsiteX96" fmla="*/ 10106141 w 12191997"/>
              <a:gd name="connsiteY96" fmla="*/ 6479358 h 6857998"/>
              <a:gd name="connsiteX97" fmla="*/ 10137430 w 12191997"/>
              <a:gd name="connsiteY97" fmla="*/ 6440527 h 6857998"/>
              <a:gd name="connsiteX98" fmla="*/ 10161734 w 12191997"/>
              <a:gd name="connsiteY98" fmla="*/ 6476005 h 6857998"/>
              <a:gd name="connsiteX99" fmla="*/ 10161734 w 12191997"/>
              <a:gd name="connsiteY99" fmla="*/ 6548920 h 6857998"/>
              <a:gd name="connsiteX100" fmla="*/ 10196654 w 12191997"/>
              <a:gd name="connsiteY100" fmla="*/ 6548920 h 6857998"/>
              <a:gd name="connsiteX101" fmla="*/ 10196654 w 12191997"/>
              <a:gd name="connsiteY101" fmla="*/ 6472933 h 6857998"/>
              <a:gd name="connsiteX102" fmla="*/ 10144700 w 12191997"/>
              <a:gd name="connsiteY102" fmla="*/ 6410915 h 6857998"/>
              <a:gd name="connsiteX103" fmla="*/ 10098326 w 12191997"/>
              <a:gd name="connsiteY103" fmla="*/ 6435220 h 6857998"/>
              <a:gd name="connsiteX104" fmla="*/ 10056423 w 12191997"/>
              <a:gd name="connsiteY104" fmla="*/ 6410915 h 6857998"/>
              <a:gd name="connsiteX105" fmla="*/ 9903060 w 12191997"/>
              <a:gd name="connsiteY105" fmla="*/ 6410915 h 6857998"/>
              <a:gd name="connsiteX106" fmla="*/ 9849984 w 12191997"/>
              <a:gd name="connsiteY106" fmla="*/ 6453377 h 6857998"/>
              <a:gd name="connsiteX107" fmla="*/ 9866746 w 12191997"/>
              <a:gd name="connsiteY107" fmla="*/ 6480476 h 6857998"/>
              <a:gd name="connsiteX108" fmla="*/ 9900830 w 12191997"/>
              <a:gd name="connsiteY108" fmla="*/ 6492490 h 6857998"/>
              <a:gd name="connsiteX109" fmla="*/ 9927088 w 12191997"/>
              <a:gd name="connsiteY109" fmla="*/ 6510370 h 6857998"/>
              <a:gd name="connsiteX110" fmla="*/ 9906414 w 12191997"/>
              <a:gd name="connsiteY110" fmla="*/ 6525178 h 6857998"/>
              <a:gd name="connsiteX111" fmla="*/ 9880155 w 12191997"/>
              <a:gd name="connsiteY111" fmla="*/ 6506181 h 6857998"/>
              <a:gd name="connsiteX112" fmla="*/ 9845236 w 12191997"/>
              <a:gd name="connsiteY112" fmla="*/ 6506181 h 6857998"/>
              <a:gd name="connsiteX113" fmla="*/ 9906973 w 12191997"/>
              <a:gd name="connsiteY113" fmla="*/ 6552273 h 6857998"/>
              <a:gd name="connsiteX114" fmla="*/ 9961725 w 12191997"/>
              <a:gd name="connsiteY114" fmla="*/ 6508416 h 6857998"/>
              <a:gd name="connsiteX115" fmla="*/ 9936021 w 12191997"/>
              <a:gd name="connsiteY115" fmla="*/ 6474328 h 6857998"/>
              <a:gd name="connsiteX116" fmla="*/ 9911157 w 12191997"/>
              <a:gd name="connsiteY116" fmla="*/ 6467067 h 6857998"/>
              <a:gd name="connsiteX117" fmla="*/ 9883781 w 12191997"/>
              <a:gd name="connsiteY117" fmla="*/ 6451146 h 6857998"/>
              <a:gd name="connsiteX118" fmla="*/ 9902778 w 12191997"/>
              <a:gd name="connsiteY118" fmla="*/ 6438014 h 6857998"/>
              <a:gd name="connsiteX119" fmla="*/ 9924012 w 12191997"/>
              <a:gd name="connsiteY119" fmla="*/ 6452541 h 6857998"/>
              <a:gd name="connsiteX120" fmla="*/ 9956695 w 12191997"/>
              <a:gd name="connsiteY120" fmla="*/ 6452541 h 6857998"/>
              <a:gd name="connsiteX121" fmla="*/ 9903060 w 12191997"/>
              <a:gd name="connsiteY121" fmla="*/ 6410915 h 6857998"/>
              <a:gd name="connsiteX122" fmla="*/ 11577544 w 12191997"/>
              <a:gd name="connsiteY122" fmla="*/ 6410876 h 6857998"/>
              <a:gd name="connsiteX123" fmla="*/ 11506671 w 12191997"/>
              <a:gd name="connsiteY123" fmla="*/ 6481749 h 6857998"/>
              <a:gd name="connsiteX124" fmla="*/ 11577544 w 12191997"/>
              <a:gd name="connsiteY124" fmla="*/ 6552628 h 6857998"/>
              <a:gd name="connsiteX125" fmla="*/ 11629614 w 12191997"/>
              <a:gd name="connsiteY125" fmla="*/ 6529718 h 6857998"/>
              <a:gd name="connsiteX126" fmla="*/ 11681685 w 12191997"/>
              <a:gd name="connsiteY126" fmla="*/ 6552628 h 6857998"/>
              <a:gd name="connsiteX127" fmla="*/ 11751751 w 12191997"/>
              <a:gd name="connsiteY127" fmla="*/ 6491912 h 6857998"/>
              <a:gd name="connsiteX128" fmla="*/ 11821818 w 12191997"/>
              <a:gd name="connsiteY128" fmla="*/ 6552628 h 6857998"/>
              <a:gd name="connsiteX129" fmla="*/ 11892691 w 12191997"/>
              <a:gd name="connsiteY129" fmla="*/ 6481754 h 6857998"/>
              <a:gd name="connsiteX130" fmla="*/ 11821818 w 12191997"/>
              <a:gd name="connsiteY130" fmla="*/ 6410876 h 6857998"/>
              <a:gd name="connsiteX131" fmla="*/ 11751751 w 12191997"/>
              <a:gd name="connsiteY131" fmla="*/ 6471592 h 6857998"/>
              <a:gd name="connsiteX132" fmla="*/ 11681685 w 12191997"/>
              <a:gd name="connsiteY132" fmla="*/ 6410876 h 6857998"/>
              <a:gd name="connsiteX133" fmla="*/ 11629614 w 12191997"/>
              <a:gd name="connsiteY133" fmla="*/ 6433786 h 6857998"/>
              <a:gd name="connsiteX134" fmla="*/ 11577544 w 12191997"/>
              <a:gd name="connsiteY134" fmla="*/ 6410876 h 6857998"/>
              <a:gd name="connsiteX135" fmla="*/ 11292675 w 12191997"/>
              <a:gd name="connsiteY135" fmla="*/ 6353368 h 6857998"/>
              <a:gd name="connsiteX136" fmla="*/ 11292675 w 12191997"/>
              <a:gd name="connsiteY136" fmla="*/ 6548920 h 6857998"/>
              <a:gd name="connsiteX137" fmla="*/ 11327594 w 12191997"/>
              <a:gd name="connsiteY137" fmla="*/ 6548920 h 6857998"/>
              <a:gd name="connsiteX138" fmla="*/ 11327594 w 12191997"/>
              <a:gd name="connsiteY138" fmla="*/ 6479359 h 6857998"/>
              <a:gd name="connsiteX139" fmla="*/ 11358601 w 12191997"/>
              <a:gd name="connsiteY139" fmla="*/ 6440527 h 6857998"/>
              <a:gd name="connsiteX140" fmla="*/ 11384583 w 12191997"/>
              <a:gd name="connsiteY140" fmla="*/ 6476005 h 6857998"/>
              <a:gd name="connsiteX141" fmla="*/ 11384583 w 12191997"/>
              <a:gd name="connsiteY141" fmla="*/ 6548920 h 6857998"/>
              <a:gd name="connsiteX142" fmla="*/ 11419225 w 12191997"/>
              <a:gd name="connsiteY142" fmla="*/ 6548920 h 6857998"/>
              <a:gd name="connsiteX143" fmla="*/ 11419225 w 12191997"/>
              <a:gd name="connsiteY143" fmla="*/ 6472934 h 6857998"/>
              <a:gd name="connsiteX144" fmla="*/ 11369497 w 12191997"/>
              <a:gd name="connsiteY144" fmla="*/ 6410915 h 6857998"/>
              <a:gd name="connsiteX145" fmla="*/ 11327594 w 12191997"/>
              <a:gd name="connsiteY145" fmla="*/ 6434938 h 6857998"/>
              <a:gd name="connsiteX146" fmla="*/ 11327594 w 12191997"/>
              <a:gd name="connsiteY146" fmla="*/ 6353368 h 6857998"/>
              <a:gd name="connsiteX147" fmla="*/ 11101594 w 12191997"/>
              <a:gd name="connsiteY147" fmla="*/ 6353368 h 6857998"/>
              <a:gd name="connsiteX148" fmla="*/ 11080084 w 12191997"/>
              <a:gd name="connsiteY148" fmla="*/ 6373202 h 6857998"/>
              <a:gd name="connsiteX149" fmla="*/ 11101594 w 12191997"/>
              <a:gd name="connsiteY149" fmla="*/ 6393317 h 6857998"/>
              <a:gd name="connsiteX150" fmla="*/ 11123387 w 12191997"/>
              <a:gd name="connsiteY150" fmla="*/ 6373202 h 6857998"/>
              <a:gd name="connsiteX151" fmla="*/ 11101594 w 12191997"/>
              <a:gd name="connsiteY151" fmla="*/ 6353368 h 6857998"/>
              <a:gd name="connsiteX152" fmla="*/ 10401803 w 12191997"/>
              <a:gd name="connsiteY152" fmla="*/ 6353368 h 6857998"/>
              <a:gd name="connsiteX153" fmla="*/ 10380293 w 12191997"/>
              <a:gd name="connsiteY153" fmla="*/ 6373202 h 6857998"/>
              <a:gd name="connsiteX154" fmla="*/ 10401803 w 12191997"/>
              <a:gd name="connsiteY154" fmla="*/ 6393317 h 6857998"/>
              <a:gd name="connsiteX155" fmla="*/ 10423596 w 12191997"/>
              <a:gd name="connsiteY155" fmla="*/ 6373202 h 6857998"/>
              <a:gd name="connsiteX156" fmla="*/ 10401803 w 12191997"/>
              <a:gd name="connsiteY156" fmla="*/ 6353368 h 6857998"/>
              <a:gd name="connsiteX157" fmla="*/ 10349005 w 12191997"/>
              <a:gd name="connsiteY157" fmla="*/ 6353368 h 6857998"/>
              <a:gd name="connsiteX158" fmla="*/ 10303189 w 12191997"/>
              <a:gd name="connsiteY158" fmla="*/ 6398624 h 6857998"/>
              <a:gd name="connsiteX159" fmla="*/ 10303189 w 12191997"/>
              <a:gd name="connsiteY159" fmla="*/ 6414269 h 6857998"/>
              <a:gd name="connsiteX160" fmla="*/ 10281956 w 12191997"/>
              <a:gd name="connsiteY160" fmla="*/ 6414269 h 6857998"/>
              <a:gd name="connsiteX161" fmla="*/ 10281956 w 12191997"/>
              <a:gd name="connsiteY161" fmla="*/ 6443040 h 6857998"/>
              <a:gd name="connsiteX162" fmla="*/ 10303189 w 12191997"/>
              <a:gd name="connsiteY162" fmla="*/ 6443040 h 6857998"/>
              <a:gd name="connsiteX163" fmla="*/ 10303189 w 12191997"/>
              <a:gd name="connsiteY163" fmla="*/ 6548915 h 6857998"/>
              <a:gd name="connsiteX164" fmla="*/ 10338108 w 12191997"/>
              <a:gd name="connsiteY164" fmla="*/ 6548915 h 6857998"/>
              <a:gd name="connsiteX165" fmla="*/ 10338108 w 12191997"/>
              <a:gd name="connsiteY165" fmla="*/ 6443040 h 6857998"/>
              <a:gd name="connsiteX166" fmla="*/ 10366603 w 12191997"/>
              <a:gd name="connsiteY166" fmla="*/ 6443040 h 6857998"/>
              <a:gd name="connsiteX167" fmla="*/ 10366603 w 12191997"/>
              <a:gd name="connsiteY167" fmla="*/ 6414269 h 6857998"/>
              <a:gd name="connsiteX168" fmla="*/ 10338108 w 12191997"/>
              <a:gd name="connsiteY168" fmla="*/ 6414269 h 6857998"/>
              <a:gd name="connsiteX169" fmla="*/ 10338108 w 12191997"/>
              <a:gd name="connsiteY169" fmla="*/ 6398624 h 6857998"/>
              <a:gd name="connsiteX170" fmla="*/ 10354589 w 12191997"/>
              <a:gd name="connsiteY170" fmla="*/ 6382703 h 6857998"/>
              <a:gd name="connsiteX171" fmla="*/ 10366603 w 12191997"/>
              <a:gd name="connsiteY171" fmla="*/ 6382703 h 6857998"/>
              <a:gd name="connsiteX172" fmla="*/ 10366603 w 12191997"/>
              <a:gd name="connsiteY172" fmla="*/ 6353368 h 6857998"/>
              <a:gd name="connsiteX173" fmla="*/ 9793827 w 12191997"/>
              <a:gd name="connsiteY173" fmla="*/ 6353368 h 6857998"/>
              <a:gd name="connsiteX174" fmla="*/ 9793827 w 12191997"/>
              <a:gd name="connsiteY174" fmla="*/ 6432708 h 6857998"/>
              <a:gd name="connsiteX175" fmla="*/ 9751365 w 12191997"/>
              <a:gd name="connsiteY175" fmla="*/ 6410915 h 6857998"/>
              <a:gd name="connsiteX176" fmla="*/ 9687952 w 12191997"/>
              <a:gd name="connsiteY176" fmla="*/ 6481312 h 6857998"/>
              <a:gd name="connsiteX177" fmla="*/ 9751365 w 12191997"/>
              <a:gd name="connsiteY177" fmla="*/ 6552268 h 6857998"/>
              <a:gd name="connsiteX178" fmla="*/ 9793827 w 12191997"/>
              <a:gd name="connsiteY178" fmla="*/ 6529640 h 6857998"/>
              <a:gd name="connsiteX179" fmla="*/ 9793550 w 12191997"/>
              <a:gd name="connsiteY179" fmla="*/ 6548915 h 6857998"/>
              <a:gd name="connsiteX180" fmla="*/ 9828751 w 12191997"/>
              <a:gd name="connsiteY180" fmla="*/ 6548915 h 6857998"/>
              <a:gd name="connsiteX181" fmla="*/ 9828751 w 12191997"/>
              <a:gd name="connsiteY181" fmla="*/ 6353368 h 6857998"/>
              <a:gd name="connsiteX182" fmla="*/ 0 w 12191997"/>
              <a:gd name="connsiteY182" fmla="*/ 0 h 6857998"/>
              <a:gd name="connsiteX183" fmla="*/ 12191997 w 12191997"/>
              <a:gd name="connsiteY183" fmla="*/ 0 h 6857998"/>
              <a:gd name="connsiteX184" fmla="*/ 12191997 w 12191997"/>
              <a:gd name="connsiteY184" fmla="*/ 6857998 h 6857998"/>
              <a:gd name="connsiteX185" fmla="*/ 0 w 12191997"/>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12191997" h="6857998">
                <a:moveTo>
                  <a:pt x="10218732" y="6463991"/>
                </a:moveTo>
                <a:lnTo>
                  <a:pt x="10218732" y="6493321"/>
                </a:lnTo>
                <a:lnTo>
                  <a:pt x="10280561" y="6493321"/>
                </a:lnTo>
                <a:lnTo>
                  <a:pt x="10280561" y="6463991"/>
                </a:lnTo>
                <a:close/>
                <a:moveTo>
                  <a:pt x="9758908" y="6441363"/>
                </a:moveTo>
                <a:cubicBezTo>
                  <a:pt x="9781813" y="6441363"/>
                  <a:pt x="9794386" y="6458402"/>
                  <a:pt x="9794386" y="6481589"/>
                </a:cubicBezTo>
                <a:cubicBezTo>
                  <a:pt x="9794386" y="6503941"/>
                  <a:pt x="9782654" y="6521820"/>
                  <a:pt x="9758908" y="6521820"/>
                </a:cubicBezTo>
                <a:cubicBezTo>
                  <a:pt x="9736280" y="6521820"/>
                  <a:pt x="9723148" y="6504499"/>
                  <a:pt x="9723148" y="6481312"/>
                </a:cubicBezTo>
                <a:cubicBezTo>
                  <a:pt x="9723148" y="6458684"/>
                  <a:pt x="9736280" y="6441363"/>
                  <a:pt x="9758908" y="6441363"/>
                </a:cubicBezTo>
                <a:close/>
                <a:moveTo>
                  <a:pt x="10848773" y="6439132"/>
                </a:moveTo>
                <a:cubicBezTo>
                  <a:pt x="10864135" y="6439132"/>
                  <a:pt x="10879503" y="6448629"/>
                  <a:pt x="10880898" y="6468185"/>
                </a:cubicBezTo>
                <a:lnTo>
                  <a:pt x="10813854" y="6468185"/>
                </a:lnTo>
                <a:cubicBezTo>
                  <a:pt x="10817207" y="6447793"/>
                  <a:pt x="10833411" y="6439132"/>
                  <a:pt x="10848773" y="6439132"/>
                </a:cubicBezTo>
                <a:close/>
                <a:moveTo>
                  <a:pt x="11084274" y="6414268"/>
                </a:moveTo>
                <a:lnTo>
                  <a:pt x="11084274" y="6548919"/>
                </a:lnTo>
                <a:lnTo>
                  <a:pt x="11118916" y="6548919"/>
                </a:lnTo>
                <a:lnTo>
                  <a:pt x="11118916" y="6414268"/>
                </a:lnTo>
                <a:close/>
                <a:moveTo>
                  <a:pt x="10445101" y="6414268"/>
                </a:moveTo>
                <a:lnTo>
                  <a:pt x="10445101" y="6548919"/>
                </a:lnTo>
                <a:lnTo>
                  <a:pt x="10479743" y="6548919"/>
                </a:lnTo>
                <a:lnTo>
                  <a:pt x="10479743" y="6488296"/>
                </a:lnTo>
                <a:cubicBezTo>
                  <a:pt x="10479743" y="6462596"/>
                  <a:pt x="10493434" y="6446393"/>
                  <a:pt x="10515503" y="6446393"/>
                </a:cubicBezTo>
                <a:lnTo>
                  <a:pt x="10528912" y="6446393"/>
                </a:lnTo>
                <a:lnTo>
                  <a:pt x="10528912" y="6414268"/>
                </a:lnTo>
                <a:cubicBezTo>
                  <a:pt x="10523323" y="6414268"/>
                  <a:pt x="10515503" y="6414545"/>
                  <a:pt x="10511591" y="6414827"/>
                </a:cubicBezTo>
                <a:cubicBezTo>
                  <a:pt x="10497900" y="6415945"/>
                  <a:pt x="10486727" y="6424046"/>
                  <a:pt x="10478066" y="6439409"/>
                </a:cubicBezTo>
                <a:lnTo>
                  <a:pt x="10478066" y="6414268"/>
                </a:lnTo>
                <a:close/>
                <a:moveTo>
                  <a:pt x="10384764" y="6414268"/>
                </a:moveTo>
                <a:lnTo>
                  <a:pt x="10384764" y="6548919"/>
                </a:lnTo>
                <a:lnTo>
                  <a:pt x="10419406" y="6548919"/>
                </a:lnTo>
                <a:lnTo>
                  <a:pt x="10419406" y="6414268"/>
                </a:lnTo>
                <a:close/>
                <a:moveTo>
                  <a:pt x="11208024" y="6410920"/>
                </a:moveTo>
                <a:cubicBezTo>
                  <a:pt x="11165562" y="6410920"/>
                  <a:pt x="11137904" y="6442768"/>
                  <a:pt x="11137904" y="6481599"/>
                </a:cubicBezTo>
                <a:cubicBezTo>
                  <a:pt x="11137904" y="6520707"/>
                  <a:pt x="11165280" y="6552278"/>
                  <a:pt x="11208024" y="6552278"/>
                </a:cubicBezTo>
                <a:cubicBezTo>
                  <a:pt x="11245456" y="6552278"/>
                  <a:pt x="11268084" y="6530209"/>
                  <a:pt x="11274232" y="6501715"/>
                </a:cubicBezTo>
                <a:lnTo>
                  <a:pt x="11237636" y="6501715"/>
                </a:lnTo>
                <a:cubicBezTo>
                  <a:pt x="11233165" y="6516241"/>
                  <a:pt x="11221992" y="6522666"/>
                  <a:pt x="11207747" y="6522666"/>
                </a:cubicBezTo>
                <a:cubicBezTo>
                  <a:pt x="11187632" y="6522666"/>
                  <a:pt x="11173387" y="6505627"/>
                  <a:pt x="11173387" y="6481599"/>
                </a:cubicBezTo>
                <a:cubicBezTo>
                  <a:pt x="11173387" y="6458407"/>
                  <a:pt x="11186519" y="6440809"/>
                  <a:pt x="11207747" y="6440809"/>
                </a:cubicBezTo>
                <a:cubicBezTo>
                  <a:pt x="11222274" y="6440809"/>
                  <a:pt x="11233447" y="6447793"/>
                  <a:pt x="11237636" y="6461483"/>
                </a:cubicBezTo>
                <a:lnTo>
                  <a:pt x="11274232" y="6461483"/>
                </a:lnTo>
                <a:cubicBezTo>
                  <a:pt x="11266971" y="6427123"/>
                  <a:pt x="11239590" y="6410920"/>
                  <a:pt x="11208024" y="6410920"/>
                </a:cubicBezTo>
                <a:close/>
                <a:moveTo>
                  <a:pt x="11010800" y="6410915"/>
                </a:moveTo>
                <a:cubicBezTo>
                  <a:pt x="10992084" y="6410915"/>
                  <a:pt x="10975322" y="6420970"/>
                  <a:pt x="10967220" y="6436897"/>
                </a:cubicBezTo>
                <a:lnTo>
                  <a:pt x="10967220" y="6414268"/>
                </a:lnTo>
                <a:lnTo>
                  <a:pt x="10934255" y="6414268"/>
                </a:lnTo>
                <a:lnTo>
                  <a:pt x="10934255" y="6548920"/>
                </a:lnTo>
                <a:lnTo>
                  <a:pt x="10969174" y="6548920"/>
                </a:lnTo>
                <a:lnTo>
                  <a:pt x="10969174" y="6479358"/>
                </a:lnTo>
                <a:cubicBezTo>
                  <a:pt x="10969174" y="6455612"/>
                  <a:pt x="10980906" y="6440527"/>
                  <a:pt x="10999904" y="6440527"/>
                </a:cubicBezTo>
                <a:cubicBezTo>
                  <a:pt x="11016107" y="6440527"/>
                  <a:pt x="11026163" y="6454218"/>
                  <a:pt x="11026163" y="6476005"/>
                </a:cubicBezTo>
                <a:lnTo>
                  <a:pt x="11026163" y="6548920"/>
                </a:lnTo>
                <a:lnTo>
                  <a:pt x="11061082" y="6548920"/>
                </a:lnTo>
                <a:lnTo>
                  <a:pt x="11061082" y="6472933"/>
                </a:lnTo>
                <a:cubicBezTo>
                  <a:pt x="11061086" y="6440527"/>
                  <a:pt x="11050190" y="6410915"/>
                  <a:pt x="11010800" y="6410915"/>
                </a:cubicBezTo>
                <a:close/>
                <a:moveTo>
                  <a:pt x="10848773" y="6410915"/>
                </a:moveTo>
                <a:cubicBezTo>
                  <a:pt x="10803799" y="6410915"/>
                  <a:pt x="10778653" y="6443599"/>
                  <a:pt x="10778653" y="6482712"/>
                </a:cubicBezTo>
                <a:cubicBezTo>
                  <a:pt x="10778653" y="6522938"/>
                  <a:pt x="10806029" y="6552273"/>
                  <a:pt x="10848491" y="6552273"/>
                </a:cubicBezTo>
                <a:cubicBezTo>
                  <a:pt x="10874473" y="6552273"/>
                  <a:pt x="10901567" y="6539423"/>
                  <a:pt x="10912186" y="6506458"/>
                </a:cubicBezTo>
                <a:lnTo>
                  <a:pt x="10876985" y="6506458"/>
                </a:lnTo>
                <a:cubicBezTo>
                  <a:pt x="10871678" y="6517354"/>
                  <a:pt x="10861064" y="6523779"/>
                  <a:pt x="10848209" y="6523779"/>
                </a:cubicBezTo>
                <a:cubicBezTo>
                  <a:pt x="10831170" y="6523779"/>
                  <a:pt x="10814408" y="6512883"/>
                  <a:pt x="10813290" y="6489977"/>
                </a:cubicBezTo>
                <a:lnTo>
                  <a:pt x="10914699" y="6489977"/>
                </a:lnTo>
                <a:cubicBezTo>
                  <a:pt x="10915535" y="6486624"/>
                  <a:pt x="10916094" y="6479640"/>
                  <a:pt x="10916094" y="6476846"/>
                </a:cubicBezTo>
                <a:cubicBezTo>
                  <a:pt x="10916099" y="6438850"/>
                  <a:pt x="10887328" y="6410915"/>
                  <a:pt x="10848773" y="6410915"/>
                </a:cubicBezTo>
                <a:close/>
                <a:moveTo>
                  <a:pt x="10619424" y="6410915"/>
                </a:moveTo>
                <a:cubicBezTo>
                  <a:pt x="10602385" y="6410915"/>
                  <a:pt x="10585900" y="6419294"/>
                  <a:pt x="10576680" y="6432425"/>
                </a:cubicBezTo>
                <a:lnTo>
                  <a:pt x="10576680" y="6414268"/>
                </a:lnTo>
                <a:lnTo>
                  <a:pt x="10543715" y="6414268"/>
                </a:lnTo>
                <a:lnTo>
                  <a:pt x="10543715" y="6548920"/>
                </a:lnTo>
                <a:lnTo>
                  <a:pt x="10578634" y="6548920"/>
                </a:lnTo>
                <a:lnTo>
                  <a:pt x="10578634" y="6479358"/>
                </a:lnTo>
                <a:cubicBezTo>
                  <a:pt x="10578634" y="6455612"/>
                  <a:pt x="10590648" y="6440527"/>
                  <a:pt x="10609641" y="6440527"/>
                </a:cubicBezTo>
                <a:cubicBezTo>
                  <a:pt x="10624726" y="6440527"/>
                  <a:pt x="10634223" y="6454218"/>
                  <a:pt x="10634223" y="6476005"/>
                </a:cubicBezTo>
                <a:lnTo>
                  <a:pt x="10634223" y="6548920"/>
                </a:lnTo>
                <a:lnTo>
                  <a:pt x="10669142" y="6548920"/>
                </a:lnTo>
                <a:lnTo>
                  <a:pt x="10669142" y="6479358"/>
                </a:lnTo>
                <a:cubicBezTo>
                  <a:pt x="10669142" y="6455612"/>
                  <a:pt x="10681156" y="6440527"/>
                  <a:pt x="10700431" y="6440527"/>
                </a:cubicBezTo>
                <a:cubicBezTo>
                  <a:pt x="10715234" y="6440527"/>
                  <a:pt x="10724735" y="6454218"/>
                  <a:pt x="10724735" y="6476005"/>
                </a:cubicBezTo>
                <a:lnTo>
                  <a:pt x="10724735" y="6548920"/>
                </a:lnTo>
                <a:lnTo>
                  <a:pt x="10759654" y="6548920"/>
                </a:lnTo>
                <a:lnTo>
                  <a:pt x="10759654" y="6472933"/>
                </a:lnTo>
                <a:cubicBezTo>
                  <a:pt x="10759659" y="6434938"/>
                  <a:pt x="10739544" y="6410915"/>
                  <a:pt x="10707701" y="6410915"/>
                </a:cubicBezTo>
                <a:cubicBezTo>
                  <a:pt x="10688426" y="6410915"/>
                  <a:pt x="10670546" y="6420411"/>
                  <a:pt x="10661327" y="6435220"/>
                </a:cubicBezTo>
                <a:cubicBezTo>
                  <a:pt x="10652948" y="6420416"/>
                  <a:pt x="10636745" y="6410915"/>
                  <a:pt x="10619424" y="6410915"/>
                </a:cubicBezTo>
                <a:close/>
                <a:moveTo>
                  <a:pt x="10056423" y="6410915"/>
                </a:moveTo>
                <a:cubicBezTo>
                  <a:pt x="10039384" y="6410915"/>
                  <a:pt x="10022899" y="6419294"/>
                  <a:pt x="10013679" y="6432425"/>
                </a:cubicBezTo>
                <a:lnTo>
                  <a:pt x="10013679" y="6414268"/>
                </a:lnTo>
                <a:lnTo>
                  <a:pt x="9980714" y="6414268"/>
                </a:lnTo>
                <a:lnTo>
                  <a:pt x="9980714" y="6548920"/>
                </a:lnTo>
                <a:lnTo>
                  <a:pt x="10015633" y="6548920"/>
                </a:lnTo>
                <a:lnTo>
                  <a:pt x="10015633" y="6479358"/>
                </a:lnTo>
                <a:cubicBezTo>
                  <a:pt x="10015633" y="6455612"/>
                  <a:pt x="10027647" y="6440527"/>
                  <a:pt x="10046640" y="6440527"/>
                </a:cubicBezTo>
                <a:cubicBezTo>
                  <a:pt x="10061725" y="6440527"/>
                  <a:pt x="10071222" y="6454218"/>
                  <a:pt x="10071222" y="6476005"/>
                </a:cubicBezTo>
                <a:lnTo>
                  <a:pt x="10071222" y="6548920"/>
                </a:lnTo>
                <a:lnTo>
                  <a:pt x="10106141" y="6548920"/>
                </a:lnTo>
                <a:lnTo>
                  <a:pt x="10106141" y="6479358"/>
                </a:lnTo>
                <a:cubicBezTo>
                  <a:pt x="10106141" y="6455612"/>
                  <a:pt x="10118155" y="6440527"/>
                  <a:pt x="10137430" y="6440527"/>
                </a:cubicBezTo>
                <a:cubicBezTo>
                  <a:pt x="10152238" y="6440527"/>
                  <a:pt x="10161734" y="6454218"/>
                  <a:pt x="10161734" y="6476005"/>
                </a:cubicBezTo>
                <a:lnTo>
                  <a:pt x="10161734" y="6548920"/>
                </a:lnTo>
                <a:lnTo>
                  <a:pt x="10196654" y="6548920"/>
                </a:lnTo>
                <a:lnTo>
                  <a:pt x="10196654" y="6472933"/>
                </a:lnTo>
                <a:cubicBezTo>
                  <a:pt x="10196663" y="6434938"/>
                  <a:pt x="10176548" y="6410915"/>
                  <a:pt x="10144700" y="6410915"/>
                </a:cubicBezTo>
                <a:cubicBezTo>
                  <a:pt x="10125425" y="6410915"/>
                  <a:pt x="10107545" y="6420411"/>
                  <a:pt x="10098326" y="6435220"/>
                </a:cubicBezTo>
                <a:cubicBezTo>
                  <a:pt x="10089947" y="6420416"/>
                  <a:pt x="10073744" y="6410915"/>
                  <a:pt x="10056423" y="6410915"/>
                </a:cubicBezTo>
                <a:close/>
                <a:moveTo>
                  <a:pt x="9903060" y="6410915"/>
                </a:moveTo>
                <a:cubicBezTo>
                  <a:pt x="9870377" y="6410915"/>
                  <a:pt x="9849984" y="6427395"/>
                  <a:pt x="9849984" y="6453377"/>
                </a:cubicBezTo>
                <a:cubicBezTo>
                  <a:pt x="9849984" y="6465950"/>
                  <a:pt x="9856691" y="6474887"/>
                  <a:pt x="9866746" y="6480476"/>
                </a:cubicBezTo>
                <a:cubicBezTo>
                  <a:pt x="9878201" y="6486901"/>
                  <a:pt x="9891328" y="6490254"/>
                  <a:pt x="9900830" y="6492490"/>
                </a:cubicBezTo>
                <a:cubicBezTo>
                  <a:pt x="9924853" y="6498079"/>
                  <a:pt x="9927088" y="6503386"/>
                  <a:pt x="9927088" y="6510370"/>
                </a:cubicBezTo>
                <a:cubicBezTo>
                  <a:pt x="9927088" y="6519589"/>
                  <a:pt x="9918987" y="6525178"/>
                  <a:pt x="9906414" y="6525178"/>
                </a:cubicBezTo>
                <a:cubicBezTo>
                  <a:pt x="9892446" y="6525178"/>
                  <a:pt x="9882391" y="6517913"/>
                  <a:pt x="9880155" y="6506181"/>
                </a:cubicBezTo>
                <a:lnTo>
                  <a:pt x="9845236" y="6506181"/>
                </a:lnTo>
                <a:cubicBezTo>
                  <a:pt x="9848589" y="6534398"/>
                  <a:pt x="9872335" y="6552273"/>
                  <a:pt x="9906973" y="6552273"/>
                </a:cubicBezTo>
                <a:cubicBezTo>
                  <a:pt x="9940497" y="6552273"/>
                  <a:pt x="9961725" y="6535234"/>
                  <a:pt x="9961725" y="6508416"/>
                </a:cubicBezTo>
                <a:cubicBezTo>
                  <a:pt x="9961720" y="6490813"/>
                  <a:pt x="9952224" y="6479635"/>
                  <a:pt x="9936021" y="6474328"/>
                </a:cubicBezTo>
                <a:cubicBezTo>
                  <a:pt x="9927919" y="6471534"/>
                  <a:pt x="9920658" y="6469298"/>
                  <a:pt x="9911157" y="6467067"/>
                </a:cubicBezTo>
                <a:cubicBezTo>
                  <a:pt x="9901661" y="6464832"/>
                  <a:pt x="9883781" y="6462878"/>
                  <a:pt x="9883781" y="6451146"/>
                </a:cubicBezTo>
                <a:cubicBezTo>
                  <a:pt x="9883781" y="6443044"/>
                  <a:pt x="9891042" y="6438014"/>
                  <a:pt x="9902778" y="6438014"/>
                </a:cubicBezTo>
                <a:cubicBezTo>
                  <a:pt x="9914233" y="6438014"/>
                  <a:pt x="9922335" y="6443603"/>
                  <a:pt x="9924012" y="6452541"/>
                </a:cubicBezTo>
                <a:lnTo>
                  <a:pt x="9956695" y="6452541"/>
                </a:lnTo>
                <a:cubicBezTo>
                  <a:pt x="9953342" y="6426841"/>
                  <a:pt x="9932672" y="6410915"/>
                  <a:pt x="9903060" y="6410915"/>
                </a:cubicBezTo>
                <a:close/>
                <a:moveTo>
                  <a:pt x="11577544" y="6410876"/>
                </a:moveTo>
                <a:cubicBezTo>
                  <a:pt x="11538402" y="6410876"/>
                  <a:pt x="11506671" y="6442607"/>
                  <a:pt x="11506671" y="6481749"/>
                </a:cubicBezTo>
                <a:cubicBezTo>
                  <a:pt x="11506671" y="6520892"/>
                  <a:pt x="11538397" y="6552628"/>
                  <a:pt x="11577544" y="6552628"/>
                </a:cubicBezTo>
                <a:cubicBezTo>
                  <a:pt x="11598161" y="6552628"/>
                  <a:pt x="11616667" y="6543768"/>
                  <a:pt x="11629614" y="6529718"/>
                </a:cubicBezTo>
                <a:cubicBezTo>
                  <a:pt x="11642566" y="6543773"/>
                  <a:pt x="11661068" y="6552628"/>
                  <a:pt x="11681685" y="6552628"/>
                </a:cubicBezTo>
                <a:cubicBezTo>
                  <a:pt x="11717367" y="6552628"/>
                  <a:pt x="11746809" y="6526228"/>
                  <a:pt x="11751751" y="6491912"/>
                </a:cubicBezTo>
                <a:cubicBezTo>
                  <a:pt x="11756689" y="6526228"/>
                  <a:pt x="11786131" y="6552628"/>
                  <a:pt x="11821818" y="6552628"/>
                </a:cubicBezTo>
                <a:cubicBezTo>
                  <a:pt x="11860960" y="6552628"/>
                  <a:pt x="11892691" y="6520897"/>
                  <a:pt x="11892691" y="6481754"/>
                </a:cubicBezTo>
                <a:cubicBezTo>
                  <a:pt x="11892691" y="6442612"/>
                  <a:pt x="11860960" y="6410876"/>
                  <a:pt x="11821818" y="6410876"/>
                </a:cubicBezTo>
                <a:cubicBezTo>
                  <a:pt x="11786131" y="6410876"/>
                  <a:pt x="11756689" y="6437276"/>
                  <a:pt x="11751751" y="6471592"/>
                </a:cubicBezTo>
                <a:cubicBezTo>
                  <a:pt x="11746813" y="6437276"/>
                  <a:pt x="11717371" y="6410876"/>
                  <a:pt x="11681685" y="6410876"/>
                </a:cubicBezTo>
                <a:cubicBezTo>
                  <a:pt x="11661068" y="6410876"/>
                  <a:pt x="11642562" y="6419736"/>
                  <a:pt x="11629614" y="6433786"/>
                </a:cubicBezTo>
                <a:cubicBezTo>
                  <a:pt x="11616663" y="6419731"/>
                  <a:pt x="11598161" y="6410876"/>
                  <a:pt x="11577544" y="6410876"/>
                </a:cubicBezTo>
                <a:close/>
                <a:moveTo>
                  <a:pt x="11292675" y="6353368"/>
                </a:moveTo>
                <a:lnTo>
                  <a:pt x="11292675" y="6548920"/>
                </a:lnTo>
                <a:lnTo>
                  <a:pt x="11327594" y="6548920"/>
                </a:lnTo>
                <a:lnTo>
                  <a:pt x="11327594" y="6479359"/>
                </a:lnTo>
                <a:cubicBezTo>
                  <a:pt x="11327594" y="6455613"/>
                  <a:pt x="11339608" y="6440527"/>
                  <a:pt x="11358601" y="6440527"/>
                </a:cubicBezTo>
                <a:cubicBezTo>
                  <a:pt x="11380111" y="6440527"/>
                  <a:pt x="11384583" y="6454495"/>
                  <a:pt x="11384583" y="6476005"/>
                </a:cubicBezTo>
                <a:lnTo>
                  <a:pt x="11384583" y="6548920"/>
                </a:lnTo>
                <a:lnTo>
                  <a:pt x="11419225" y="6548920"/>
                </a:lnTo>
                <a:lnTo>
                  <a:pt x="11419225" y="6472934"/>
                </a:lnTo>
                <a:cubicBezTo>
                  <a:pt x="11419220" y="6440527"/>
                  <a:pt x="11408887" y="6410915"/>
                  <a:pt x="11369497" y="6410915"/>
                </a:cubicBezTo>
                <a:cubicBezTo>
                  <a:pt x="11353017" y="6410915"/>
                  <a:pt x="11336814" y="6420135"/>
                  <a:pt x="11327594" y="6434938"/>
                </a:cubicBezTo>
                <a:lnTo>
                  <a:pt x="11327594" y="6353368"/>
                </a:lnTo>
                <a:close/>
                <a:moveTo>
                  <a:pt x="11101594" y="6353368"/>
                </a:moveTo>
                <a:cubicBezTo>
                  <a:pt x="11091257" y="6353368"/>
                  <a:pt x="11080084" y="6359793"/>
                  <a:pt x="11080084" y="6373202"/>
                </a:cubicBezTo>
                <a:cubicBezTo>
                  <a:pt x="11080084" y="6386052"/>
                  <a:pt x="11090698" y="6393317"/>
                  <a:pt x="11101594" y="6393317"/>
                </a:cubicBezTo>
                <a:cubicBezTo>
                  <a:pt x="11114444" y="6393317"/>
                  <a:pt x="11123387" y="6384098"/>
                  <a:pt x="11123387" y="6373202"/>
                </a:cubicBezTo>
                <a:cubicBezTo>
                  <a:pt x="11123382" y="6361188"/>
                  <a:pt x="11113603" y="6353368"/>
                  <a:pt x="11101594" y="6353368"/>
                </a:cubicBezTo>
                <a:close/>
                <a:moveTo>
                  <a:pt x="10401803" y="6353368"/>
                </a:moveTo>
                <a:cubicBezTo>
                  <a:pt x="10390348" y="6353368"/>
                  <a:pt x="10380293" y="6360629"/>
                  <a:pt x="10380293" y="6373202"/>
                </a:cubicBezTo>
                <a:cubicBezTo>
                  <a:pt x="10380293" y="6385216"/>
                  <a:pt x="10390071" y="6393317"/>
                  <a:pt x="10401803" y="6393317"/>
                </a:cubicBezTo>
                <a:cubicBezTo>
                  <a:pt x="10415212" y="6393317"/>
                  <a:pt x="10423596" y="6383539"/>
                  <a:pt x="10423596" y="6373202"/>
                </a:cubicBezTo>
                <a:cubicBezTo>
                  <a:pt x="10423591" y="6361470"/>
                  <a:pt x="10414094" y="6353368"/>
                  <a:pt x="10401803" y="6353368"/>
                </a:cubicBezTo>
                <a:close/>
                <a:moveTo>
                  <a:pt x="10349005" y="6353368"/>
                </a:moveTo>
                <a:cubicBezTo>
                  <a:pt x="10320787" y="6353368"/>
                  <a:pt x="10303189" y="6370689"/>
                  <a:pt x="10303189" y="6398624"/>
                </a:cubicBezTo>
                <a:lnTo>
                  <a:pt x="10303189" y="6414269"/>
                </a:lnTo>
                <a:lnTo>
                  <a:pt x="10281956" y="6414269"/>
                </a:lnTo>
                <a:lnTo>
                  <a:pt x="10281956" y="6443040"/>
                </a:lnTo>
                <a:lnTo>
                  <a:pt x="10303189" y="6443040"/>
                </a:lnTo>
                <a:lnTo>
                  <a:pt x="10303189" y="6548915"/>
                </a:lnTo>
                <a:lnTo>
                  <a:pt x="10338108" y="6548915"/>
                </a:lnTo>
                <a:lnTo>
                  <a:pt x="10338108" y="6443040"/>
                </a:lnTo>
                <a:lnTo>
                  <a:pt x="10366603" y="6443040"/>
                </a:lnTo>
                <a:lnTo>
                  <a:pt x="10366603" y="6414269"/>
                </a:lnTo>
                <a:lnTo>
                  <a:pt x="10338108" y="6414269"/>
                </a:lnTo>
                <a:lnTo>
                  <a:pt x="10338108" y="6398624"/>
                </a:lnTo>
                <a:cubicBezTo>
                  <a:pt x="10338108" y="6388846"/>
                  <a:pt x="10344533" y="6382703"/>
                  <a:pt x="10354589" y="6382703"/>
                </a:cubicBezTo>
                <a:lnTo>
                  <a:pt x="10366603" y="6382703"/>
                </a:lnTo>
                <a:lnTo>
                  <a:pt x="10366603" y="6353368"/>
                </a:lnTo>
                <a:close/>
                <a:moveTo>
                  <a:pt x="9793827" y="6353368"/>
                </a:moveTo>
                <a:lnTo>
                  <a:pt x="9793827" y="6432708"/>
                </a:lnTo>
                <a:cubicBezTo>
                  <a:pt x="9783213" y="6417345"/>
                  <a:pt x="9769245" y="6410915"/>
                  <a:pt x="9751365" y="6410915"/>
                </a:cubicBezTo>
                <a:cubicBezTo>
                  <a:pt x="9713375" y="6410915"/>
                  <a:pt x="9687952" y="6440804"/>
                  <a:pt x="9687952" y="6481312"/>
                </a:cubicBezTo>
                <a:cubicBezTo>
                  <a:pt x="9687952" y="6526287"/>
                  <a:pt x="9717005" y="6552268"/>
                  <a:pt x="9751365" y="6552268"/>
                </a:cubicBezTo>
                <a:cubicBezTo>
                  <a:pt x="9772317" y="6552268"/>
                  <a:pt x="9784049" y="6543331"/>
                  <a:pt x="9793827" y="6529640"/>
                </a:cubicBezTo>
                <a:lnTo>
                  <a:pt x="9793550" y="6548915"/>
                </a:lnTo>
                <a:lnTo>
                  <a:pt x="9828751" y="6548915"/>
                </a:lnTo>
                <a:lnTo>
                  <a:pt x="9828751" y="6353368"/>
                </a:lnTo>
                <a:close/>
                <a:moveTo>
                  <a:pt x="0" y="0"/>
                </a:moveTo>
                <a:lnTo>
                  <a:pt x="12191997" y="0"/>
                </a:lnTo>
                <a:lnTo>
                  <a:pt x="12191997" y="6857998"/>
                </a:lnTo>
                <a:lnTo>
                  <a:pt x="0" y="6857998"/>
                </a:lnTo>
                <a:close/>
              </a:path>
            </a:pathLst>
          </a:custGeom>
          <a:solidFill>
            <a:schemeClr val="bg2"/>
          </a:solidFill>
        </p:spPr>
        <p:txBody>
          <a:bodyPr wrap="square">
            <a:noAutofit/>
          </a:bodyPr>
          <a:lstStyle>
            <a:lvl1pPr algn="ctr">
              <a:tabLst>
                <a:tab pos="6284913" algn="l"/>
              </a:tabLst>
              <a:defRPr/>
            </a:lvl1pPr>
          </a:lstStyle>
          <a:p>
            <a:r>
              <a:rPr lang="en-GB"/>
              <a:t> </a:t>
            </a:r>
          </a:p>
        </p:txBody>
      </p:sp>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7" name="Title 1">
            <a:extLst>
              <a:ext uri="{FF2B5EF4-FFF2-40B4-BE49-F238E27FC236}">
                <a16:creationId xmlns:a16="http://schemas.microsoft.com/office/drawing/2014/main" id="{05E3CA99-AF7A-1297-2716-F07EC0E19A57}"/>
              </a:ext>
            </a:extLst>
          </p:cNvPr>
          <p:cNvSpPr>
            <a:spLocks noGrp="1"/>
          </p:cNvSpPr>
          <p:nvPr>
            <p:ph type="title" hasCustomPrompt="1"/>
          </p:nvPr>
        </p:nvSpPr>
        <p:spPr>
          <a:xfrm>
            <a:off x="302401" y="302400"/>
            <a:ext cx="1362073" cy="900111"/>
          </a:xfrm>
          <a:prstGeom prst="rect">
            <a:avLst/>
          </a:prstGeom>
        </p:spPr>
        <p:txBody>
          <a:bodyPr lIns="0" rIns="0" bIns="0" anchor="t">
            <a:noAutofit/>
          </a:bodyPr>
          <a:lstStyle>
            <a:lvl1pPr>
              <a:defRPr sz="5700">
                <a:solidFill>
                  <a:schemeClr val="bg1"/>
                </a:solidFill>
              </a:defRPr>
            </a:lvl1pPr>
          </a:lstStyle>
          <a:p>
            <a:r>
              <a:rPr lang="en-US"/>
              <a:t>00</a:t>
            </a:r>
            <a:endParaRPr lang="en-GB"/>
          </a:p>
        </p:txBody>
      </p:sp>
      <p:sp>
        <p:nvSpPr>
          <p:cNvPr id="12" name="Text Placeholder 22">
            <a:extLst>
              <a:ext uri="{FF2B5EF4-FFF2-40B4-BE49-F238E27FC236}">
                <a16:creationId xmlns:a16="http://schemas.microsoft.com/office/drawing/2014/main" id="{0317B1CE-321E-AECB-96FC-13002500D0AB}"/>
              </a:ext>
            </a:extLst>
          </p:cNvPr>
          <p:cNvSpPr>
            <a:spLocks noGrp="1"/>
          </p:cNvSpPr>
          <p:nvPr>
            <p:ph type="body" sz="quarter" idx="20" hasCustomPrompt="1"/>
          </p:nvPr>
        </p:nvSpPr>
        <p:spPr>
          <a:xfrm>
            <a:off x="1892174" y="302400"/>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a:t>Chapter title</a:t>
            </a:r>
            <a:endParaRPr lang="en-GB"/>
          </a:p>
        </p:txBody>
      </p:sp>
      <p:sp>
        <p:nvSpPr>
          <p:cNvPr id="3" name="TextBox 2">
            <a:extLst>
              <a:ext uri="{FF2B5EF4-FFF2-40B4-BE49-F238E27FC236}">
                <a16:creationId xmlns:a16="http://schemas.microsoft.com/office/drawing/2014/main" id="{D822632C-EFEC-BFEC-1F2B-B31D147B13C2}"/>
              </a:ext>
            </a:extLst>
          </p:cNvPr>
          <p:cNvSpPr txBox="1"/>
          <p:nvPr userDrawn="1"/>
        </p:nvSpPr>
        <p:spPr>
          <a:xfrm>
            <a:off x="640800" y="6432239"/>
            <a:ext cx="4245429" cy="146194"/>
          </a:xfrm>
          <a:prstGeom prst="rect">
            <a:avLst/>
          </a:prstGeom>
          <a:noFill/>
        </p:spPr>
        <p:txBody>
          <a:bodyPr wrap="square" lIns="0" tIns="0" rIns="0" bIns="0" rtlCol="0" anchor="ctr" anchorCtr="0">
            <a:spAutoFit/>
          </a:bodyPr>
          <a:lstStyle/>
          <a:p>
            <a:r>
              <a:rPr lang="en-US" sz="950" b="1" spc="10">
                <a:solidFill>
                  <a:schemeClr val="bg1"/>
                </a:solidFill>
              </a:rPr>
              <a:t>UV Filters</a:t>
            </a:r>
            <a:endParaRPr lang="en-US" sz="950" spc="10">
              <a:solidFill>
                <a:schemeClr val="bg1"/>
              </a:solidFill>
            </a:endParaRPr>
          </a:p>
        </p:txBody>
      </p:sp>
    </p:spTree>
    <p:extLst>
      <p:ext uri="{BB962C8B-B14F-4D97-AF65-F5344CB8AC3E}">
        <p14:creationId xmlns:p14="http://schemas.microsoft.com/office/powerpoint/2010/main" val="30042514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hapter 1">
    <p:bg>
      <p:bgPr>
        <a:solidFill>
          <a:srgbClr val="FFAB49"/>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5E3CB62-7979-15EB-4969-CF261E61C6E7}"/>
              </a:ext>
            </a:extLst>
          </p:cNvPr>
          <p:cNvSpPr/>
          <p:nvPr userDrawn="1"/>
        </p:nvSpPr>
        <p:spPr>
          <a:xfrm>
            <a:off x="6165741" y="0"/>
            <a:ext cx="6026259"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302401" y="302400"/>
            <a:ext cx="5369980"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a:t>Title</a:t>
            </a:r>
            <a:endParaRPr lang="en-GB"/>
          </a:p>
        </p:txBody>
      </p:sp>
      <p:pic>
        <p:nvPicPr>
          <p:cNvPr id="4" name="Picture 12">
            <a:extLst>
              <a:ext uri="{FF2B5EF4-FFF2-40B4-BE49-F238E27FC236}">
                <a16:creationId xmlns:a16="http://schemas.microsoft.com/office/drawing/2014/main" id="{B4752251-FCFB-D63E-E0C1-34F8E4143052}"/>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2" name="TextBox 1">
            <a:extLst>
              <a:ext uri="{FF2B5EF4-FFF2-40B4-BE49-F238E27FC236}">
                <a16:creationId xmlns:a16="http://schemas.microsoft.com/office/drawing/2014/main" id="{9E09AFF3-9E65-0181-6F09-6D8A51EF75E3}"/>
              </a:ext>
            </a:extLst>
          </p:cNvPr>
          <p:cNvSpPr txBox="1"/>
          <p:nvPr userDrawn="1"/>
        </p:nvSpPr>
        <p:spPr>
          <a:xfrm>
            <a:off x="640800" y="6432239"/>
            <a:ext cx="4245429" cy="146194"/>
          </a:xfrm>
          <a:prstGeom prst="rect">
            <a:avLst/>
          </a:prstGeom>
          <a:noFill/>
        </p:spPr>
        <p:txBody>
          <a:bodyPr wrap="square" lIns="0" tIns="0" rIns="0" bIns="0" rtlCol="0" anchor="ctr" anchorCtr="0">
            <a:spAutoFit/>
          </a:bodyPr>
          <a:lstStyle/>
          <a:p>
            <a:r>
              <a:rPr lang="en-US" sz="950" b="1" spc="10">
                <a:solidFill>
                  <a:schemeClr val="bg1"/>
                </a:solidFill>
              </a:rPr>
              <a:t>UV Filters</a:t>
            </a:r>
            <a:endParaRPr lang="en-US" sz="950" spc="10">
              <a:solidFill>
                <a:schemeClr val="bg1"/>
              </a:solidFill>
            </a:endParaRPr>
          </a:p>
        </p:txBody>
      </p:sp>
      <p:sp>
        <p:nvSpPr>
          <p:cNvPr id="6" name="Picture Placeholder 14">
            <a:extLst>
              <a:ext uri="{FF2B5EF4-FFF2-40B4-BE49-F238E27FC236}">
                <a16:creationId xmlns:a16="http://schemas.microsoft.com/office/drawing/2014/main" id="{D93C3042-FFC5-2993-C81B-4230A830E7B0}"/>
              </a:ext>
            </a:extLst>
          </p:cNvPr>
          <p:cNvSpPr>
            <a:spLocks noGrp="1"/>
          </p:cNvSpPr>
          <p:nvPr>
            <p:ph type="pic" sz="quarter" idx="22" hasCustomPrompt="1"/>
          </p:nvPr>
        </p:nvSpPr>
        <p:spPr>
          <a:xfrm>
            <a:off x="6165741" y="0"/>
            <a:ext cx="6026259" cy="6857998"/>
          </a:xfrm>
          <a:custGeom>
            <a:avLst/>
            <a:gdLst>
              <a:gd name="connsiteX0" fmla="*/ 4052994 w 6026259"/>
              <a:gd name="connsiteY0" fmla="*/ 6463991 h 6857998"/>
              <a:gd name="connsiteX1" fmla="*/ 4052994 w 6026259"/>
              <a:gd name="connsiteY1" fmla="*/ 6493321 h 6857998"/>
              <a:gd name="connsiteX2" fmla="*/ 4114823 w 6026259"/>
              <a:gd name="connsiteY2" fmla="*/ 6493321 h 6857998"/>
              <a:gd name="connsiteX3" fmla="*/ 4114823 w 6026259"/>
              <a:gd name="connsiteY3" fmla="*/ 6463991 h 6857998"/>
              <a:gd name="connsiteX4" fmla="*/ 3593170 w 6026259"/>
              <a:gd name="connsiteY4" fmla="*/ 6441363 h 6857998"/>
              <a:gd name="connsiteX5" fmla="*/ 3628648 w 6026259"/>
              <a:gd name="connsiteY5" fmla="*/ 6481589 h 6857998"/>
              <a:gd name="connsiteX6" fmla="*/ 3593170 w 6026259"/>
              <a:gd name="connsiteY6" fmla="*/ 6521820 h 6857998"/>
              <a:gd name="connsiteX7" fmla="*/ 3557410 w 6026259"/>
              <a:gd name="connsiteY7" fmla="*/ 6481312 h 6857998"/>
              <a:gd name="connsiteX8" fmla="*/ 3593170 w 6026259"/>
              <a:gd name="connsiteY8" fmla="*/ 6441363 h 6857998"/>
              <a:gd name="connsiteX9" fmla="*/ 4683035 w 6026259"/>
              <a:gd name="connsiteY9" fmla="*/ 6439132 h 6857998"/>
              <a:gd name="connsiteX10" fmla="*/ 4715160 w 6026259"/>
              <a:gd name="connsiteY10" fmla="*/ 6468185 h 6857998"/>
              <a:gd name="connsiteX11" fmla="*/ 4648116 w 6026259"/>
              <a:gd name="connsiteY11" fmla="*/ 6468185 h 6857998"/>
              <a:gd name="connsiteX12" fmla="*/ 4683035 w 6026259"/>
              <a:gd name="connsiteY12" fmla="*/ 6439132 h 6857998"/>
              <a:gd name="connsiteX13" fmla="*/ 4918536 w 6026259"/>
              <a:gd name="connsiteY13" fmla="*/ 6414268 h 6857998"/>
              <a:gd name="connsiteX14" fmla="*/ 4918536 w 6026259"/>
              <a:gd name="connsiteY14" fmla="*/ 6548919 h 6857998"/>
              <a:gd name="connsiteX15" fmla="*/ 4953178 w 6026259"/>
              <a:gd name="connsiteY15" fmla="*/ 6548919 h 6857998"/>
              <a:gd name="connsiteX16" fmla="*/ 4953178 w 6026259"/>
              <a:gd name="connsiteY16" fmla="*/ 6414268 h 6857998"/>
              <a:gd name="connsiteX17" fmla="*/ 4279363 w 6026259"/>
              <a:gd name="connsiteY17" fmla="*/ 6414268 h 6857998"/>
              <a:gd name="connsiteX18" fmla="*/ 4279363 w 6026259"/>
              <a:gd name="connsiteY18" fmla="*/ 6548919 h 6857998"/>
              <a:gd name="connsiteX19" fmla="*/ 4314005 w 6026259"/>
              <a:gd name="connsiteY19" fmla="*/ 6548919 h 6857998"/>
              <a:gd name="connsiteX20" fmla="*/ 4314005 w 6026259"/>
              <a:gd name="connsiteY20" fmla="*/ 6488296 h 6857998"/>
              <a:gd name="connsiteX21" fmla="*/ 4349765 w 6026259"/>
              <a:gd name="connsiteY21" fmla="*/ 6446393 h 6857998"/>
              <a:gd name="connsiteX22" fmla="*/ 4363174 w 6026259"/>
              <a:gd name="connsiteY22" fmla="*/ 6446393 h 6857998"/>
              <a:gd name="connsiteX23" fmla="*/ 4363174 w 6026259"/>
              <a:gd name="connsiteY23" fmla="*/ 6414268 h 6857998"/>
              <a:gd name="connsiteX24" fmla="*/ 4345853 w 6026259"/>
              <a:gd name="connsiteY24" fmla="*/ 6414827 h 6857998"/>
              <a:gd name="connsiteX25" fmla="*/ 4312328 w 6026259"/>
              <a:gd name="connsiteY25" fmla="*/ 6439409 h 6857998"/>
              <a:gd name="connsiteX26" fmla="*/ 4312328 w 6026259"/>
              <a:gd name="connsiteY26" fmla="*/ 6414268 h 6857998"/>
              <a:gd name="connsiteX27" fmla="*/ 4219026 w 6026259"/>
              <a:gd name="connsiteY27" fmla="*/ 6414268 h 6857998"/>
              <a:gd name="connsiteX28" fmla="*/ 4219026 w 6026259"/>
              <a:gd name="connsiteY28" fmla="*/ 6548919 h 6857998"/>
              <a:gd name="connsiteX29" fmla="*/ 4253668 w 6026259"/>
              <a:gd name="connsiteY29" fmla="*/ 6548919 h 6857998"/>
              <a:gd name="connsiteX30" fmla="*/ 4253668 w 6026259"/>
              <a:gd name="connsiteY30" fmla="*/ 6414268 h 6857998"/>
              <a:gd name="connsiteX31" fmla="*/ 5042286 w 6026259"/>
              <a:gd name="connsiteY31" fmla="*/ 6410920 h 6857998"/>
              <a:gd name="connsiteX32" fmla="*/ 4972166 w 6026259"/>
              <a:gd name="connsiteY32" fmla="*/ 6481599 h 6857998"/>
              <a:gd name="connsiteX33" fmla="*/ 5042286 w 6026259"/>
              <a:gd name="connsiteY33" fmla="*/ 6552278 h 6857998"/>
              <a:gd name="connsiteX34" fmla="*/ 5108494 w 6026259"/>
              <a:gd name="connsiteY34" fmla="*/ 6501715 h 6857998"/>
              <a:gd name="connsiteX35" fmla="*/ 5071898 w 6026259"/>
              <a:gd name="connsiteY35" fmla="*/ 6501715 h 6857998"/>
              <a:gd name="connsiteX36" fmla="*/ 5042009 w 6026259"/>
              <a:gd name="connsiteY36" fmla="*/ 6522666 h 6857998"/>
              <a:gd name="connsiteX37" fmla="*/ 5007649 w 6026259"/>
              <a:gd name="connsiteY37" fmla="*/ 6481599 h 6857998"/>
              <a:gd name="connsiteX38" fmla="*/ 5042009 w 6026259"/>
              <a:gd name="connsiteY38" fmla="*/ 6440809 h 6857998"/>
              <a:gd name="connsiteX39" fmla="*/ 5071898 w 6026259"/>
              <a:gd name="connsiteY39" fmla="*/ 6461483 h 6857998"/>
              <a:gd name="connsiteX40" fmla="*/ 5108494 w 6026259"/>
              <a:gd name="connsiteY40" fmla="*/ 6461483 h 6857998"/>
              <a:gd name="connsiteX41" fmla="*/ 5042286 w 6026259"/>
              <a:gd name="connsiteY41" fmla="*/ 6410920 h 6857998"/>
              <a:gd name="connsiteX42" fmla="*/ 4845062 w 6026259"/>
              <a:gd name="connsiteY42" fmla="*/ 6410915 h 6857998"/>
              <a:gd name="connsiteX43" fmla="*/ 4801482 w 6026259"/>
              <a:gd name="connsiteY43" fmla="*/ 6436897 h 6857998"/>
              <a:gd name="connsiteX44" fmla="*/ 4801482 w 6026259"/>
              <a:gd name="connsiteY44" fmla="*/ 6414268 h 6857998"/>
              <a:gd name="connsiteX45" fmla="*/ 4768517 w 6026259"/>
              <a:gd name="connsiteY45" fmla="*/ 6414268 h 6857998"/>
              <a:gd name="connsiteX46" fmla="*/ 4768517 w 6026259"/>
              <a:gd name="connsiteY46" fmla="*/ 6548920 h 6857998"/>
              <a:gd name="connsiteX47" fmla="*/ 4803436 w 6026259"/>
              <a:gd name="connsiteY47" fmla="*/ 6548920 h 6857998"/>
              <a:gd name="connsiteX48" fmla="*/ 4803436 w 6026259"/>
              <a:gd name="connsiteY48" fmla="*/ 6479358 h 6857998"/>
              <a:gd name="connsiteX49" fmla="*/ 4834166 w 6026259"/>
              <a:gd name="connsiteY49" fmla="*/ 6440527 h 6857998"/>
              <a:gd name="connsiteX50" fmla="*/ 4860425 w 6026259"/>
              <a:gd name="connsiteY50" fmla="*/ 6476005 h 6857998"/>
              <a:gd name="connsiteX51" fmla="*/ 4860425 w 6026259"/>
              <a:gd name="connsiteY51" fmla="*/ 6548920 h 6857998"/>
              <a:gd name="connsiteX52" fmla="*/ 4895344 w 6026259"/>
              <a:gd name="connsiteY52" fmla="*/ 6548920 h 6857998"/>
              <a:gd name="connsiteX53" fmla="*/ 4895344 w 6026259"/>
              <a:gd name="connsiteY53" fmla="*/ 6472933 h 6857998"/>
              <a:gd name="connsiteX54" fmla="*/ 4845062 w 6026259"/>
              <a:gd name="connsiteY54" fmla="*/ 6410915 h 6857998"/>
              <a:gd name="connsiteX55" fmla="*/ 4683035 w 6026259"/>
              <a:gd name="connsiteY55" fmla="*/ 6410915 h 6857998"/>
              <a:gd name="connsiteX56" fmla="*/ 4612915 w 6026259"/>
              <a:gd name="connsiteY56" fmla="*/ 6482712 h 6857998"/>
              <a:gd name="connsiteX57" fmla="*/ 4682753 w 6026259"/>
              <a:gd name="connsiteY57" fmla="*/ 6552273 h 6857998"/>
              <a:gd name="connsiteX58" fmla="*/ 4746448 w 6026259"/>
              <a:gd name="connsiteY58" fmla="*/ 6506458 h 6857998"/>
              <a:gd name="connsiteX59" fmla="*/ 4711247 w 6026259"/>
              <a:gd name="connsiteY59" fmla="*/ 6506458 h 6857998"/>
              <a:gd name="connsiteX60" fmla="*/ 4682471 w 6026259"/>
              <a:gd name="connsiteY60" fmla="*/ 6523779 h 6857998"/>
              <a:gd name="connsiteX61" fmla="*/ 4647552 w 6026259"/>
              <a:gd name="connsiteY61" fmla="*/ 6489977 h 6857998"/>
              <a:gd name="connsiteX62" fmla="*/ 4748961 w 6026259"/>
              <a:gd name="connsiteY62" fmla="*/ 6489977 h 6857998"/>
              <a:gd name="connsiteX63" fmla="*/ 4750356 w 6026259"/>
              <a:gd name="connsiteY63" fmla="*/ 6476846 h 6857998"/>
              <a:gd name="connsiteX64" fmla="*/ 4683035 w 6026259"/>
              <a:gd name="connsiteY64" fmla="*/ 6410915 h 6857998"/>
              <a:gd name="connsiteX65" fmla="*/ 4453686 w 6026259"/>
              <a:gd name="connsiteY65" fmla="*/ 6410915 h 6857998"/>
              <a:gd name="connsiteX66" fmla="*/ 4410942 w 6026259"/>
              <a:gd name="connsiteY66" fmla="*/ 6432425 h 6857998"/>
              <a:gd name="connsiteX67" fmla="*/ 4410942 w 6026259"/>
              <a:gd name="connsiteY67" fmla="*/ 6414268 h 6857998"/>
              <a:gd name="connsiteX68" fmla="*/ 4377977 w 6026259"/>
              <a:gd name="connsiteY68" fmla="*/ 6414268 h 6857998"/>
              <a:gd name="connsiteX69" fmla="*/ 4377977 w 6026259"/>
              <a:gd name="connsiteY69" fmla="*/ 6548920 h 6857998"/>
              <a:gd name="connsiteX70" fmla="*/ 4412896 w 6026259"/>
              <a:gd name="connsiteY70" fmla="*/ 6548920 h 6857998"/>
              <a:gd name="connsiteX71" fmla="*/ 4412896 w 6026259"/>
              <a:gd name="connsiteY71" fmla="*/ 6479358 h 6857998"/>
              <a:gd name="connsiteX72" fmla="*/ 4443903 w 6026259"/>
              <a:gd name="connsiteY72" fmla="*/ 6440527 h 6857998"/>
              <a:gd name="connsiteX73" fmla="*/ 4468485 w 6026259"/>
              <a:gd name="connsiteY73" fmla="*/ 6476005 h 6857998"/>
              <a:gd name="connsiteX74" fmla="*/ 4468485 w 6026259"/>
              <a:gd name="connsiteY74" fmla="*/ 6548920 h 6857998"/>
              <a:gd name="connsiteX75" fmla="*/ 4503404 w 6026259"/>
              <a:gd name="connsiteY75" fmla="*/ 6548920 h 6857998"/>
              <a:gd name="connsiteX76" fmla="*/ 4503404 w 6026259"/>
              <a:gd name="connsiteY76" fmla="*/ 6479358 h 6857998"/>
              <a:gd name="connsiteX77" fmla="*/ 4534693 w 6026259"/>
              <a:gd name="connsiteY77" fmla="*/ 6440527 h 6857998"/>
              <a:gd name="connsiteX78" fmla="*/ 4558997 w 6026259"/>
              <a:gd name="connsiteY78" fmla="*/ 6476005 h 6857998"/>
              <a:gd name="connsiteX79" fmla="*/ 4558997 w 6026259"/>
              <a:gd name="connsiteY79" fmla="*/ 6548920 h 6857998"/>
              <a:gd name="connsiteX80" fmla="*/ 4593916 w 6026259"/>
              <a:gd name="connsiteY80" fmla="*/ 6548920 h 6857998"/>
              <a:gd name="connsiteX81" fmla="*/ 4593916 w 6026259"/>
              <a:gd name="connsiteY81" fmla="*/ 6472933 h 6857998"/>
              <a:gd name="connsiteX82" fmla="*/ 4541963 w 6026259"/>
              <a:gd name="connsiteY82" fmla="*/ 6410915 h 6857998"/>
              <a:gd name="connsiteX83" fmla="*/ 4495589 w 6026259"/>
              <a:gd name="connsiteY83" fmla="*/ 6435220 h 6857998"/>
              <a:gd name="connsiteX84" fmla="*/ 4453686 w 6026259"/>
              <a:gd name="connsiteY84" fmla="*/ 6410915 h 6857998"/>
              <a:gd name="connsiteX85" fmla="*/ 3890685 w 6026259"/>
              <a:gd name="connsiteY85" fmla="*/ 6410915 h 6857998"/>
              <a:gd name="connsiteX86" fmla="*/ 3847941 w 6026259"/>
              <a:gd name="connsiteY86" fmla="*/ 6432425 h 6857998"/>
              <a:gd name="connsiteX87" fmla="*/ 3847941 w 6026259"/>
              <a:gd name="connsiteY87" fmla="*/ 6414268 h 6857998"/>
              <a:gd name="connsiteX88" fmla="*/ 3814976 w 6026259"/>
              <a:gd name="connsiteY88" fmla="*/ 6414268 h 6857998"/>
              <a:gd name="connsiteX89" fmla="*/ 3814976 w 6026259"/>
              <a:gd name="connsiteY89" fmla="*/ 6548920 h 6857998"/>
              <a:gd name="connsiteX90" fmla="*/ 3849895 w 6026259"/>
              <a:gd name="connsiteY90" fmla="*/ 6548920 h 6857998"/>
              <a:gd name="connsiteX91" fmla="*/ 3849895 w 6026259"/>
              <a:gd name="connsiteY91" fmla="*/ 6479358 h 6857998"/>
              <a:gd name="connsiteX92" fmla="*/ 3880902 w 6026259"/>
              <a:gd name="connsiteY92" fmla="*/ 6440527 h 6857998"/>
              <a:gd name="connsiteX93" fmla="*/ 3905484 w 6026259"/>
              <a:gd name="connsiteY93" fmla="*/ 6476005 h 6857998"/>
              <a:gd name="connsiteX94" fmla="*/ 3905484 w 6026259"/>
              <a:gd name="connsiteY94" fmla="*/ 6548920 h 6857998"/>
              <a:gd name="connsiteX95" fmla="*/ 3940403 w 6026259"/>
              <a:gd name="connsiteY95" fmla="*/ 6548920 h 6857998"/>
              <a:gd name="connsiteX96" fmla="*/ 3940403 w 6026259"/>
              <a:gd name="connsiteY96" fmla="*/ 6479358 h 6857998"/>
              <a:gd name="connsiteX97" fmla="*/ 3971692 w 6026259"/>
              <a:gd name="connsiteY97" fmla="*/ 6440527 h 6857998"/>
              <a:gd name="connsiteX98" fmla="*/ 3995996 w 6026259"/>
              <a:gd name="connsiteY98" fmla="*/ 6476005 h 6857998"/>
              <a:gd name="connsiteX99" fmla="*/ 3995996 w 6026259"/>
              <a:gd name="connsiteY99" fmla="*/ 6548920 h 6857998"/>
              <a:gd name="connsiteX100" fmla="*/ 4030916 w 6026259"/>
              <a:gd name="connsiteY100" fmla="*/ 6548920 h 6857998"/>
              <a:gd name="connsiteX101" fmla="*/ 4030916 w 6026259"/>
              <a:gd name="connsiteY101" fmla="*/ 6472933 h 6857998"/>
              <a:gd name="connsiteX102" fmla="*/ 3978962 w 6026259"/>
              <a:gd name="connsiteY102" fmla="*/ 6410915 h 6857998"/>
              <a:gd name="connsiteX103" fmla="*/ 3932588 w 6026259"/>
              <a:gd name="connsiteY103" fmla="*/ 6435220 h 6857998"/>
              <a:gd name="connsiteX104" fmla="*/ 3890685 w 6026259"/>
              <a:gd name="connsiteY104" fmla="*/ 6410915 h 6857998"/>
              <a:gd name="connsiteX105" fmla="*/ 3737322 w 6026259"/>
              <a:gd name="connsiteY105" fmla="*/ 6410915 h 6857998"/>
              <a:gd name="connsiteX106" fmla="*/ 3684246 w 6026259"/>
              <a:gd name="connsiteY106" fmla="*/ 6453377 h 6857998"/>
              <a:gd name="connsiteX107" fmla="*/ 3701008 w 6026259"/>
              <a:gd name="connsiteY107" fmla="*/ 6480476 h 6857998"/>
              <a:gd name="connsiteX108" fmla="*/ 3735092 w 6026259"/>
              <a:gd name="connsiteY108" fmla="*/ 6492490 h 6857998"/>
              <a:gd name="connsiteX109" fmla="*/ 3761350 w 6026259"/>
              <a:gd name="connsiteY109" fmla="*/ 6510370 h 6857998"/>
              <a:gd name="connsiteX110" fmla="*/ 3740676 w 6026259"/>
              <a:gd name="connsiteY110" fmla="*/ 6525178 h 6857998"/>
              <a:gd name="connsiteX111" fmla="*/ 3714417 w 6026259"/>
              <a:gd name="connsiteY111" fmla="*/ 6506181 h 6857998"/>
              <a:gd name="connsiteX112" fmla="*/ 3679498 w 6026259"/>
              <a:gd name="connsiteY112" fmla="*/ 6506181 h 6857998"/>
              <a:gd name="connsiteX113" fmla="*/ 3741235 w 6026259"/>
              <a:gd name="connsiteY113" fmla="*/ 6552273 h 6857998"/>
              <a:gd name="connsiteX114" fmla="*/ 3795987 w 6026259"/>
              <a:gd name="connsiteY114" fmla="*/ 6508416 h 6857998"/>
              <a:gd name="connsiteX115" fmla="*/ 3770283 w 6026259"/>
              <a:gd name="connsiteY115" fmla="*/ 6474328 h 6857998"/>
              <a:gd name="connsiteX116" fmla="*/ 3745419 w 6026259"/>
              <a:gd name="connsiteY116" fmla="*/ 6467067 h 6857998"/>
              <a:gd name="connsiteX117" fmla="*/ 3718043 w 6026259"/>
              <a:gd name="connsiteY117" fmla="*/ 6451146 h 6857998"/>
              <a:gd name="connsiteX118" fmla="*/ 3737040 w 6026259"/>
              <a:gd name="connsiteY118" fmla="*/ 6438014 h 6857998"/>
              <a:gd name="connsiteX119" fmla="*/ 3758274 w 6026259"/>
              <a:gd name="connsiteY119" fmla="*/ 6452541 h 6857998"/>
              <a:gd name="connsiteX120" fmla="*/ 3790957 w 6026259"/>
              <a:gd name="connsiteY120" fmla="*/ 6452541 h 6857998"/>
              <a:gd name="connsiteX121" fmla="*/ 3737322 w 6026259"/>
              <a:gd name="connsiteY121" fmla="*/ 6410915 h 6857998"/>
              <a:gd name="connsiteX122" fmla="*/ 5411806 w 6026259"/>
              <a:gd name="connsiteY122" fmla="*/ 6410876 h 6857998"/>
              <a:gd name="connsiteX123" fmla="*/ 5340933 w 6026259"/>
              <a:gd name="connsiteY123" fmla="*/ 6481749 h 6857998"/>
              <a:gd name="connsiteX124" fmla="*/ 5411806 w 6026259"/>
              <a:gd name="connsiteY124" fmla="*/ 6552628 h 6857998"/>
              <a:gd name="connsiteX125" fmla="*/ 5463876 w 6026259"/>
              <a:gd name="connsiteY125" fmla="*/ 6529718 h 6857998"/>
              <a:gd name="connsiteX126" fmla="*/ 5515947 w 6026259"/>
              <a:gd name="connsiteY126" fmla="*/ 6552628 h 6857998"/>
              <a:gd name="connsiteX127" fmla="*/ 5586013 w 6026259"/>
              <a:gd name="connsiteY127" fmla="*/ 6491912 h 6857998"/>
              <a:gd name="connsiteX128" fmla="*/ 5656080 w 6026259"/>
              <a:gd name="connsiteY128" fmla="*/ 6552628 h 6857998"/>
              <a:gd name="connsiteX129" fmla="*/ 5726953 w 6026259"/>
              <a:gd name="connsiteY129" fmla="*/ 6481754 h 6857998"/>
              <a:gd name="connsiteX130" fmla="*/ 5656080 w 6026259"/>
              <a:gd name="connsiteY130" fmla="*/ 6410876 h 6857998"/>
              <a:gd name="connsiteX131" fmla="*/ 5586013 w 6026259"/>
              <a:gd name="connsiteY131" fmla="*/ 6471592 h 6857998"/>
              <a:gd name="connsiteX132" fmla="*/ 5515947 w 6026259"/>
              <a:gd name="connsiteY132" fmla="*/ 6410876 h 6857998"/>
              <a:gd name="connsiteX133" fmla="*/ 5463876 w 6026259"/>
              <a:gd name="connsiteY133" fmla="*/ 6433786 h 6857998"/>
              <a:gd name="connsiteX134" fmla="*/ 5411806 w 6026259"/>
              <a:gd name="connsiteY134" fmla="*/ 6410876 h 6857998"/>
              <a:gd name="connsiteX135" fmla="*/ 5126937 w 6026259"/>
              <a:gd name="connsiteY135" fmla="*/ 6353368 h 6857998"/>
              <a:gd name="connsiteX136" fmla="*/ 5126937 w 6026259"/>
              <a:gd name="connsiteY136" fmla="*/ 6548920 h 6857998"/>
              <a:gd name="connsiteX137" fmla="*/ 5161856 w 6026259"/>
              <a:gd name="connsiteY137" fmla="*/ 6548920 h 6857998"/>
              <a:gd name="connsiteX138" fmla="*/ 5161856 w 6026259"/>
              <a:gd name="connsiteY138" fmla="*/ 6479359 h 6857998"/>
              <a:gd name="connsiteX139" fmla="*/ 5192863 w 6026259"/>
              <a:gd name="connsiteY139" fmla="*/ 6440527 h 6857998"/>
              <a:gd name="connsiteX140" fmla="*/ 5218845 w 6026259"/>
              <a:gd name="connsiteY140" fmla="*/ 6476005 h 6857998"/>
              <a:gd name="connsiteX141" fmla="*/ 5218845 w 6026259"/>
              <a:gd name="connsiteY141" fmla="*/ 6548920 h 6857998"/>
              <a:gd name="connsiteX142" fmla="*/ 5253487 w 6026259"/>
              <a:gd name="connsiteY142" fmla="*/ 6548920 h 6857998"/>
              <a:gd name="connsiteX143" fmla="*/ 5253487 w 6026259"/>
              <a:gd name="connsiteY143" fmla="*/ 6472934 h 6857998"/>
              <a:gd name="connsiteX144" fmla="*/ 5203759 w 6026259"/>
              <a:gd name="connsiteY144" fmla="*/ 6410915 h 6857998"/>
              <a:gd name="connsiteX145" fmla="*/ 5161856 w 6026259"/>
              <a:gd name="connsiteY145" fmla="*/ 6434938 h 6857998"/>
              <a:gd name="connsiteX146" fmla="*/ 5161856 w 6026259"/>
              <a:gd name="connsiteY146" fmla="*/ 6353368 h 6857998"/>
              <a:gd name="connsiteX147" fmla="*/ 4935856 w 6026259"/>
              <a:gd name="connsiteY147" fmla="*/ 6353368 h 6857998"/>
              <a:gd name="connsiteX148" fmla="*/ 4914346 w 6026259"/>
              <a:gd name="connsiteY148" fmla="*/ 6373202 h 6857998"/>
              <a:gd name="connsiteX149" fmla="*/ 4935856 w 6026259"/>
              <a:gd name="connsiteY149" fmla="*/ 6393317 h 6857998"/>
              <a:gd name="connsiteX150" fmla="*/ 4957649 w 6026259"/>
              <a:gd name="connsiteY150" fmla="*/ 6373202 h 6857998"/>
              <a:gd name="connsiteX151" fmla="*/ 4935856 w 6026259"/>
              <a:gd name="connsiteY151" fmla="*/ 6353368 h 6857998"/>
              <a:gd name="connsiteX152" fmla="*/ 4236065 w 6026259"/>
              <a:gd name="connsiteY152" fmla="*/ 6353368 h 6857998"/>
              <a:gd name="connsiteX153" fmla="*/ 4214555 w 6026259"/>
              <a:gd name="connsiteY153" fmla="*/ 6373202 h 6857998"/>
              <a:gd name="connsiteX154" fmla="*/ 4236065 w 6026259"/>
              <a:gd name="connsiteY154" fmla="*/ 6393317 h 6857998"/>
              <a:gd name="connsiteX155" fmla="*/ 4257858 w 6026259"/>
              <a:gd name="connsiteY155" fmla="*/ 6373202 h 6857998"/>
              <a:gd name="connsiteX156" fmla="*/ 4236065 w 6026259"/>
              <a:gd name="connsiteY156" fmla="*/ 6353368 h 6857998"/>
              <a:gd name="connsiteX157" fmla="*/ 4183267 w 6026259"/>
              <a:gd name="connsiteY157" fmla="*/ 6353368 h 6857998"/>
              <a:gd name="connsiteX158" fmla="*/ 4137451 w 6026259"/>
              <a:gd name="connsiteY158" fmla="*/ 6398624 h 6857998"/>
              <a:gd name="connsiteX159" fmla="*/ 4137451 w 6026259"/>
              <a:gd name="connsiteY159" fmla="*/ 6414269 h 6857998"/>
              <a:gd name="connsiteX160" fmla="*/ 4116218 w 6026259"/>
              <a:gd name="connsiteY160" fmla="*/ 6414269 h 6857998"/>
              <a:gd name="connsiteX161" fmla="*/ 4116218 w 6026259"/>
              <a:gd name="connsiteY161" fmla="*/ 6443040 h 6857998"/>
              <a:gd name="connsiteX162" fmla="*/ 4137451 w 6026259"/>
              <a:gd name="connsiteY162" fmla="*/ 6443040 h 6857998"/>
              <a:gd name="connsiteX163" fmla="*/ 4137451 w 6026259"/>
              <a:gd name="connsiteY163" fmla="*/ 6548915 h 6857998"/>
              <a:gd name="connsiteX164" fmla="*/ 4172370 w 6026259"/>
              <a:gd name="connsiteY164" fmla="*/ 6548915 h 6857998"/>
              <a:gd name="connsiteX165" fmla="*/ 4172370 w 6026259"/>
              <a:gd name="connsiteY165" fmla="*/ 6443040 h 6857998"/>
              <a:gd name="connsiteX166" fmla="*/ 4200865 w 6026259"/>
              <a:gd name="connsiteY166" fmla="*/ 6443040 h 6857998"/>
              <a:gd name="connsiteX167" fmla="*/ 4200865 w 6026259"/>
              <a:gd name="connsiteY167" fmla="*/ 6414269 h 6857998"/>
              <a:gd name="connsiteX168" fmla="*/ 4172370 w 6026259"/>
              <a:gd name="connsiteY168" fmla="*/ 6414269 h 6857998"/>
              <a:gd name="connsiteX169" fmla="*/ 4172370 w 6026259"/>
              <a:gd name="connsiteY169" fmla="*/ 6398624 h 6857998"/>
              <a:gd name="connsiteX170" fmla="*/ 4188851 w 6026259"/>
              <a:gd name="connsiteY170" fmla="*/ 6382703 h 6857998"/>
              <a:gd name="connsiteX171" fmla="*/ 4200865 w 6026259"/>
              <a:gd name="connsiteY171" fmla="*/ 6382703 h 6857998"/>
              <a:gd name="connsiteX172" fmla="*/ 4200865 w 6026259"/>
              <a:gd name="connsiteY172" fmla="*/ 6353368 h 6857998"/>
              <a:gd name="connsiteX173" fmla="*/ 3628089 w 6026259"/>
              <a:gd name="connsiteY173" fmla="*/ 6353368 h 6857998"/>
              <a:gd name="connsiteX174" fmla="*/ 3628089 w 6026259"/>
              <a:gd name="connsiteY174" fmla="*/ 6432708 h 6857998"/>
              <a:gd name="connsiteX175" fmla="*/ 3585627 w 6026259"/>
              <a:gd name="connsiteY175" fmla="*/ 6410915 h 6857998"/>
              <a:gd name="connsiteX176" fmla="*/ 3522214 w 6026259"/>
              <a:gd name="connsiteY176" fmla="*/ 6481312 h 6857998"/>
              <a:gd name="connsiteX177" fmla="*/ 3585627 w 6026259"/>
              <a:gd name="connsiteY177" fmla="*/ 6552268 h 6857998"/>
              <a:gd name="connsiteX178" fmla="*/ 3628089 w 6026259"/>
              <a:gd name="connsiteY178" fmla="*/ 6529640 h 6857998"/>
              <a:gd name="connsiteX179" fmla="*/ 3627812 w 6026259"/>
              <a:gd name="connsiteY179" fmla="*/ 6548915 h 6857998"/>
              <a:gd name="connsiteX180" fmla="*/ 3663013 w 6026259"/>
              <a:gd name="connsiteY180" fmla="*/ 6548915 h 6857998"/>
              <a:gd name="connsiteX181" fmla="*/ 3663013 w 6026259"/>
              <a:gd name="connsiteY181" fmla="*/ 6353368 h 6857998"/>
              <a:gd name="connsiteX182" fmla="*/ 0 w 6026259"/>
              <a:gd name="connsiteY182" fmla="*/ 0 h 6857998"/>
              <a:gd name="connsiteX183" fmla="*/ 6026259 w 6026259"/>
              <a:gd name="connsiteY183" fmla="*/ 0 h 6857998"/>
              <a:gd name="connsiteX184" fmla="*/ 6026259 w 6026259"/>
              <a:gd name="connsiteY184" fmla="*/ 6857998 h 6857998"/>
              <a:gd name="connsiteX185" fmla="*/ 0 w 6026259"/>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26259" h="6857998">
                <a:moveTo>
                  <a:pt x="4052994" y="6463991"/>
                </a:moveTo>
                <a:lnTo>
                  <a:pt x="4052994" y="6493321"/>
                </a:lnTo>
                <a:lnTo>
                  <a:pt x="4114823" y="6493321"/>
                </a:lnTo>
                <a:lnTo>
                  <a:pt x="4114823" y="6463991"/>
                </a:lnTo>
                <a:close/>
                <a:moveTo>
                  <a:pt x="3593170" y="6441363"/>
                </a:moveTo>
                <a:cubicBezTo>
                  <a:pt x="3616075" y="6441363"/>
                  <a:pt x="3628648" y="6458402"/>
                  <a:pt x="3628648" y="6481589"/>
                </a:cubicBezTo>
                <a:cubicBezTo>
                  <a:pt x="3628648" y="6503941"/>
                  <a:pt x="3616916" y="6521820"/>
                  <a:pt x="3593170" y="6521820"/>
                </a:cubicBezTo>
                <a:cubicBezTo>
                  <a:pt x="3570542" y="6521820"/>
                  <a:pt x="3557410" y="6504499"/>
                  <a:pt x="3557410" y="6481312"/>
                </a:cubicBezTo>
                <a:cubicBezTo>
                  <a:pt x="3557410" y="6458684"/>
                  <a:pt x="3570542" y="6441363"/>
                  <a:pt x="3593170" y="6441363"/>
                </a:cubicBezTo>
                <a:close/>
                <a:moveTo>
                  <a:pt x="4683035" y="6439132"/>
                </a:moveTo>
                <a:cubicBezTo>
                  <a:pt x="4698397" y="6439132"/>
                  <a:pt x="4713765" y="6448629"/>
                  <a:pt x="4715160" y="6468185"/>
                </a:cubicBezTo>
                <a:lnTo>
                  <a:pt x="4648116" y="6468185"/>
                </a:lnTo>
                <a:cubicBezTo>
                  <a:pt x="4651469" y="6447793"/>
                  <a:pt x="4667673" y="6439132"/>
                  <a:pt x="4683035" y="6439132"/>
                </a:cubicBezTo>
                <a:close/>
                <a:moveTo>
                  <a:pt x="4918536" y="6414268"/>
                </a:moveTo>
                <a:lnTo>
                  <a:pt x="4918536" y="6548919"/>
                </a:lnTo>
                <a:lnTo>
                  <a:pt x="4953178" y="6548919"/>
                </a:lnTo>
                <a:lnTo>
                  <a:pt x="4953178" y="6414268"/>
                </a:lnTo>
                <a:close/>
                <a:moveTo>
                  <a:pt x="4279363" y="6414268"/>
                </a:moveTo>
                <a:lnTo>
                  <a:pt x="4279363" y="6548919"/>
                </a:lnTo>
                <a:lnTo>
                  <a:pt x="4314005" y="6548919"/>
                </a:lnTo>
                <a:lnTo>
                  <a:pt x="4314005" y="6488296"/>
                </a:lnTo>
                <a:cubicBezTo>
                  <a:pt x="4314005" y="6462596"/>
                  <a:pt x="4327696" y="6446393"/>
                  <a:pt x="4349765" y="6446393"/>
                </a:cubicBezTo>
                <a:lnTo>
                  <a:pt x="4363174" y="6446393"/>
                </a:lnTo>
                <a:lnTo>
                  <a:pt x="4363174" y="6414268"/>
                </a:lnTo>
                <a:cubicBezTo>
                  <a:pt x="4357585" y="6414268"/>
                  <a:pt x="4349765" y="6414545"/>
                  <a:pt x="4345853" y="6414827"/>
                </a:cubicBezTo>
                <a:cubicBezTo>
                  <a:pt x="4332162" y="6415945"/>
                  <a:pt x="4320989" y="6424046"/>
                  <a:pt x="4312328" y="6439409"/>
                </a:cubicBezTo>
                <a:lnTo>
                  <a:pt x="4312328" y="6414268"/>
                </a:lnTo>
                <a:close/>
                <a:moveTo>
                  <a:pt x="4219026" y="6414268"/>
                </a:moveTo>
                <a:lnTo>
                  <a:pt x="4219026" y="6548919"/>
                </a:lnTo>
                <a:lnTo>
                  <a:pt x="4253668" y="6548919"/>
                </a:lnTo>
                <a:lnTo>
                  <a:pt x="4253668" y="6414268"/>
                </a:lnTo>
                <a:close/>
                <a:moveTo>
                  <a:pt x="5042286" y="6410920"/>
                </a:moveTo>
                <a:cubicBezTo>
                  <a:pt x="4999824" y="6410920"/>
                  <a:pt x="4972166" y="6442768"/>
                  <a:pt x="4972166" y="6481599"/>
                </a:cubicBezTo>
                <a:cubicBezTo>
                  <a:pt x="4972166" y="6520707"/>
                  <a:pt x="4999542" y="6552278"/>
                  <a:pt x="5042286" y="6552278"/>
                </a:cubicBezTo>
                <a:cubicBezTo>
                  <a:pt x="5079718" y="6552278"/>
                  <a:pt x="5102346" y="6530209"/>
                  <a:pt x="5108494" y="6501715"/>
                </a:cubicBezTo>
                <a:lnTo>
                  <a:pt x="5071898" y="6501715"/>
                </a:lnTo>
                <a:cubicBezTo>
                  <a:pt x="5067427" y="6516241"/>
                  <a:pt x="5056254" y="6522666"/>
                  <a:pt x="5042009" y="6522666"/>
                </a:cubicBezTo>
                <a:cubicBezTo>
                  <a:pt x="5021894" y="6522666"/>
                  <a:pt x="5007649" y="6505627"/>
                  <a:pt x="5007649" y="6481599"/>
                </a:cubicBezTo>
                <a:cubicBezTo>
                  <a:pt x="5007649" y="6458407"/>
                  <a:pt x="5020781" y="6440809"/>
                  <a:pt x="5042009" y="6440809"/>
                </a:cubicBezTo>
                <a:cubicBezTo>
                  <a:pt x="5056536" y="6440809"/>
                  <a:pt x="5067709" y="6447793"/>
                  <a:pt x="5071898" y="6461483"/>
                </a:cubicBezTo>
                <a:lnTo>
                  <a:pt x="5108494" y="6461483"/>
                </a:lnTo>
                <a:cubicBezTo>
                  <a:pt x="5101233" y="6427123"/>
                  <a:pt x="5073852" y="6410920"/>
                  <a:pt x="5042286" y="6410920"/>
                </a:cubicBezTo>
                <a:close/>
                <a:moveTo>
                  <a:pt x="4845062" y="6410915"/>
                </a:moveTo>
                <a:cubicBezTo>
                  <a:pt x="4826346" y="6410915"/>
                  <a:pt x="4809584" y="6420970"/>
                  <a:pt x="4801482" y="6436897"/>
                </a:cubicBezTo>
                <a:lnTo>
                  <a:pt x="4801482" y="6414268"/>
                </a:lnTo>
                <a:lnTo>
                  <a:pt x="4768517" y="6414268"/>
                </a:lnTo>
                <a:lnTo>
                  <a:pt x="4768517" y="6548920"/>
                </a:lnTo>
                <a:lnTo>
                  <a:pt x="4803436" y="6548920"/>
                </a:lnTo>
                <a:lnTo>
                  <a:pt x="4803436" y="6479358"/>
                </a:lnTo>
                <a:cubicBezTo>
                  <a:pt x="4803436" y="6455612"/>
                  <a:pt x="4815168" y="6440527"/>
                  <a:pt x="4834166" y="6440527"/>
                </a:cubicBezTo>
                <a:cubicBezTo>
                  <a:pt x="4850369" y="6440527"/>
                  <a:pt x="4860425" y="6454218"/>
                  <a:pt x="4860425" y="6476005"/>
                </a:cubicBezTo>
                <a:lnTo>
                  <a:pt x="4860425" y="6548920"/>
                </a:lnTo>
                <a:lnTo>
                  <a:pt x="4895344" y="6548920"/>
                </a:lnTo>
                <a:lnTo>
                  <a:pt x="4895344" y="6472933"/>
                </a:lnTo>
                <a:cubicBezTo>
                  <a:pt x="4895348" y="6440527"/>
                  <a:pt x="4884452" y="6410915"/>
                  <a:pt x="4845062" y="6410915"/>
                </a:cubicBezTo>
                <a:close/>
                <a:moveTo>
                  <a:pt x="4683035" y="6410915"/>
                </a:moveTo>
                <a:cubicBezTo>
                  <a:pt x="4638061" y="6410915"/>
                  <a:pt x="4612915" y="6443599"/>
                  <a:pt x="4612915" y="6482712"/>
                </a:cubicBezTo>
                <a:cubicBezTo>
                  <a:pt x="4612915" y="6522938"/>
                  <a:pt x="4640291" y="6552273"/>
                  <a:pt x="4682753" y="6552273"/>
                </a:cubicBezTo>
                <a:cubicBezTo>
                  <a:pt x="4708735" y="6552273"/>
                  <a:pt x="4735829" y="6539423"/>
                  <a:pt x="4746448" y="6506458"/>
                </a:cubicBezTo>
                <a:lnTo>
                  <a:pt x="4711247" y="6506458"/>
                </a:lnTo>
                <a:cubicBezTo>
                  <a:pt x="4705940" y="6517354"/>
                  <a:pt x="4695326" y="6523779"/>
                  <a:pt x="4682471" y="6523779"/>
                </a:cubicBezTo>
                <a:cubicBezTo>
                  <a:pt x="4665432" y="6523779"/>
                  <a:pt x="4648670" y="6512883"/>
                  <a:pt x="4647552" y="6489977"/>
                </a:cubicBezTo>
                <a:lnTo>
                  <a:pt x="4748961" y="6489977"/>
                </a:lnTo>
                <a:cubicBezTo>
                  <a:pt x="4749797" y="6486624"/>
                  <a:pt x="4750356" y="6479640"/>
                  <a:pt x="4750356" y="6476846"/>
                </a:cubicBezTo>
                <a:cubicBezTo>
                  <a:pt x="4750361" y="6438850"/>
                  <a:pt x="4721590" y="6410915"/>
                  <a:pt x="4683035" y="6410915"/>
                </a:cubicBezTo>
                <a:close/>
                <a:moveTo>
                  <a:pt x="4453686" y="6410915"/>
                </a:moveTo>
                <a:cubicBezTo>
                  <a:pt x="4436647" y="6410915"/>
                  <a:pt x="4420162" y="6419294"/>
                  <a:pt x="4410942" y="6432425"/>
                </a:cubicBezTo>
                <a:lnTo>
                  <a:pt x="4410942" y="6414268"/>
                </a:lnTo>
                <a:lnTo>
                  <a:pt x="4377977" y="6414268"/>
                </a:lnTo>
                <a:lnTo>
                  <a:pt x="4377977" y="6548920"/>
                </a:lnTo>
                <a:lnTo>
                  <a:pt x="4412896" y="6548920"/>
                </a:lnTo>
                <a:lnTo>
                  <a:pt x="4412896" y="6479358"/>
                </a:lnTo>
                <a:cubicBezTo>
                  <a:pt x="4412896" y="6455612"/>
                  <a:pt x="4424910" y="6440527"/>
                  <a:pt x="4443903" y="6440527"/>
                </a:cubicBezTo>
                <a:cubicBezTo>
                  <a:pt x="4458988" y="6440527"/>
                  <a:pt x="4468485" y="6454218"/>
                  <a:pt x="4468485" y="6476005"/>
                </a:cubicBezTo>
                <a:lnTo>
                  <a:pt x="4468485" y="6548920"/>
                </a:lnTo>
                <a:lnTo>
                  <a:pt x="4503404" y="6548920"/>
                </a:lnTo>
                <a:lnTo>
                  <a:pt x="4503404" y="6479358"/>
                </a:lnTo>
                <a:cubicBezTo>
                  <a:pt x="4503404" y="6455612"/>
                  <a:pt x="4515418" y="6440527"/>
                  <a:pt x="4534693" y="6440527"/>
                </a:cubicBezTo>
                <a:cubicBezTo>
                  <a:pt x="4549496" y="6440527"/>
                  <a:pt x="4558997" y="6454218"/>
                  <a:pt x="4558997" y="6476005"/>
                </a:cubicBezTo>
                <a:lnTo>
                  <a:pt x="4558997" y="6548920"/>
                </a:lnTo>
                <a:lnTo>
                  <a:pt x="4593916" y="6548920"/>
                </a:lnTo>
                <a:lnTo>
                  <a:pt x="4593916" y="6472933"/>
                </a:lnTo>
                <a:cubicBezTo>
                  <a:pt x="4593921" y="6434938"/>
                  <a:pt x="4573806" y="6410915"/>
                  <a:pt x="4541963" y="6410915"/>
                </a:cubicBezTo>
                <a:cubicBezTo>
                  <a:pt x="4522688" y="6410915"/>
                  <a:pt x="4504808" y="6420411"/>
                  <a:pt x="4495589" y="6435220"/>
                </a:cubicBezTo>
                <a:cubicBezTo>
                  <a:pt x="4487210" y="6420416"/>
                  <a:pt x="4471007" y="6410915"/>
                  <a:pt x="4453686" y="6410915"/>
                </a:cubicBezTo>
                <a:close/>
                <a:moveTo>
                  <a:pt x="3890685" y="6410915"/>
                </a:moveTo>
                <a:cubicBezTo>
                  <a:pt x="3873646" y="6410915"/>
                  <a:pt x="3857161" y="6419294"/>
                  <a:pt x="3847941" y="6432425"/>
                </a:cubicBezTo>
                <a:lnTo>
                  <a:pt x="3847941" y="6414268"/>
                </a:lnTo>
                <a:lnTo>
                  <a:pt x="3814976" y="6414268"/>
                </a:lnTo>
                <a:lnTo>
                  <a:pt x="3814976" y="6548920"/>
                </a:lnTo>
                <a:lnTo>
                  <a:pt x="3849895" y="6548920"/>
                </a:lnTo>
                <a:lnTo>
                  <a:pt x="3849895" y="6479358"/>
                </a:lnTo>
                <a:cubicBezTo>
                  <a:pt x="3849895" y="6455612"/>
                  <a:pt x="3861909" y="6440527"/>
                  <a:pt x="3880902" y="6440527"/>
                </a:cubicBezTo>
                <a:cubicBezTo>
                  <a:pt x="3895987" y="6440527"/>
                  <a:pt x="3905484" y="6454218"/>
                  <a:pt x="3905484" y="6476005"/>
                </a:cubicBezTo>
                <a:lnTo>
                  <a:pt x="3905484" y="6548920"/>
                </a:lnTo>
                <a:lnTo>
                  <a:pt x="3940403" y="6548920"/>
                </a:lnTo>
                <a:lnTo>
                  <a:pt x="3940403" y="6479358"/>
                </a:lnTo>
                <a:cubicBezTo>
                  <a:pt x="3940403" y="6455612"/>
                  <a:pt x="3952417" y="6440527"/>
                  <a:pt x="3971692" y="6440527"/>
                </a:cubicBezTo>
                <a:cubicBezTo>
                  <a:pt x="3986500" y="6440527"/>
                  <a:pt x="3995996" y="6454218"/>
                  <a:pt x="3995996" y="6476005"/>
                </a:cubicBezTo>
                <a:lnTo>
                  <a:pt x="3995996" y="6548920"/>
                </a:lnTo>
                <a:lnTo>
                  <a:pt x="4030916" y="6548920"/>
                </a:lnTo>
                <a:lnTo>
                  <a:pt x="4030916" y="6472933"/>
                </a:lnTo>
                <a:cubicBezTo>
                  <a:pt x="4030925" y="6434938"/>
                  <a:pt x="4010810" y="6410915"/>
                  <a:pt x="3978962" y="6410915"/>
                </a:cubicBezTo>
                <a:cubicBezTo>
                  <a:pt x="3959687" y="6410915"/>
                  <a:pt x="3941807" y="6420411"/>
                  <a:pt x="3932588" y="6435220"/>
                </a:cubicBezTo>
                <a:cubicBezTo>
                  <a:pt x="3924209" y="6420416"/>
                  <a:pt x="3908006" y="6410915"/>
                  <a:pt x="3890685" y="6410915"/>
                </a:cubicBezTo>
                <a:close/>
                <a:moveTo>
                  <a:pt x="3737322" y="6410915"/>
                </a:moveTo>
                <a:cubicBezTo>
                  <a:pt x="3704639" y="6410915"/>
                  <a:pt x="3684246" y="6427395"/>
                  <a:pt x="3684246" y="6453377"/>
                </a:cubicBezTo>
                <a:cubicBezTo>
                  <a:pt x="3684246" y="6465950"/>
                  <a:pt x="3690953" y="6474887"/>
                  <a:pt x="3701008" y="6480476"/>
                </a:cubicBezTo>
                <a:cubicBezTo>
                  <a:pt x="3712463" y="6486901"/>
                  <a:pt x="3725590" y="6490254"/>
                  <a:pt x="3735092" y="6492490"/>
                </a:cubicBezTo>
                <a:cubicBezTo>
                  <a:pt x="3759115" y="6498079"/>
                  <a:pt x="3761350" y="6503386"/>
                  <a:pt x="3761350" y="6510370"/>
                </a:cubicBezTo>
                <a:cubicBezTo>
                  <a:pt x="3761350" y="6519589"/>
                  <a:pt x="3753249" y="6525178"/>
                  <a:pt x="3740676" y="6525178"/>
                </a:cubicBezTo>
                <a:cubicBezTo>
                  <a:pt x="3726708" y="6525178"/>
                  <a:pt x="3716653" y="6517913"/>
                  <a:pt x="3714417" y="6506181"/>
                </a:cubicBezTo>
                <a:lnTo>
                  <a:pt x="3679498" y="6506181"/>
                </a:lnTo>
                <a:cubicBezTo>
                  <a:pt x="3682851" y="6534398"/>
                  <a:pt x="3706597" y="6552273"/>
                  <a:pt x="3741235" y="6552273"/>
                </a:cubicBezTo>
                <a:cubicBezTo>
                  <a:pt x="3774759" y="6552273"/>
                  <a:pt x="3795987" y="6535234"/>
                  <a:pt x="3795987" y="6508416"/>
                </a:cubicBezTo>
                <a:cubicBezTo>
                  <a:pt x="3795982" y="6490813"/>
                  <a:pt x="3786486" y="6479635"/>
                  <a:pt x="3770283" y="6474328"/>
                </a:cubicBezTo>
                <a:cubicBezTo>
                  <a:pt x="3762181" y="6471534"/>
                  <a:pt x="3754920" y="6469298"/>
                  <a:pt x="3745419" y="6467067"/>
                </a:cubicBezTo>
                <a:cubicBezTo>
                  <a:pt x="3735923" y="6464832"/>
                  <a:pt x="3718043" y="6462878"/>
                  <a:pt x="3718043" y="6451146"/>
                </a:cubicBezTo>
                <a:cubicBezTo>
                  <a:pt x="3718043" y="6443044"/>
                  <a:pt x="3725304" y="6438014"/>
                  <a:pt x="3737040" y="6438014"/>
                </a:cubicBezTo>
                <a:cubicBezTo>
                  <a:pt x="3748495" y="6438014"/>
                  <a:pt x="3756597" y="6443603"/>
                  <a:pt x="3758274" y="6452541"/>
                </a:cubicBezTo>
                <a:lnTo>
                  <a:pt x="3790957" y="6452541"/>
                </a:lnTo>
                <a:cubicBezTo>
                  <a:pt x="3787604" y="6426841"/>
                  <a:pt x="3766934" y="6410915"/>
                  <a:pt x="3737322" y="6410915"/>
                </a:cubicBezTo>
                <a:close/>
                <a:moveTo>
                  <a:pt x="5411806" y="6410876"/>
                </a:moveTo>
                <a:cubicBezTo>
                  <a:pt x="5372664" y="6410876"/>
                  <a:pt x="5340933" y="6442607"/>
                  <a:pt x="5340933" y="6481749"/>
                </a:cubicBezTo>
                <a:cubicBezTo>
                  <a:pt x="5340933" y="6520892"/>
                  <a:pt x="5372659" y="6552628"/>
                  <a:pt x="5411806" y="6552628"/>
                </a:cubicBezTo>
                <a:cubicBezTo>
                  <a:pt x="5432423" y="6552628"/>
                  <a:pt x="5450929" y="6543768"/>
                  <a:pt x="5463876" y="6529718"/>
                </a:cubicBezTo>
                <a:cubicBezTo>
                  <a:pt x="5476828" y="6543773"/>
                  <a:pt x="5495330" y="6552628"/>
                  <a:pt x="5515947" y="6552628"/>
                </a:cubicBezTo>
                <a:cubicBezTo>
                  <a:pt x="5551629" y="6552628"/>
                  <a:pt x="5581071" y="6526228"/>
                  <a:pt x="5586013" y="6491912"/>
                </a:cubicBezTo>
                <a:cubicBezTo>
                  <a:pt x="5590951" y="6526228"/>
                  <a:pt x="5620393" y="6552628"/>
                  <a:pt x="5656080" y="6552628"/>
                </a:cubicBezTo>
                <a:cubicBezTo>
                  <a:pt x="5695222" y="6552628"/>
                  <a:pt x="5726953" y="6520897"/>
                  <a:pt x="5726953" y="6481754"/>
                </a:cubicBezTo>
                <a:cubicBezTo>
                  <a:pt x="5726953" y="6442612"/>
                  <a:pt x="5695222" y="6410876"/>
                  <a:pt x="5656080" y="6410876"/>
                </a:cubicBezTo>
                <a:cubicBezTo>
                  <a:pt x="5620393" y="6410876"/>
                  <a:pt x="5590951" y="6437276"/>
                  <a:pt x="5586013" y="6471592"/>
                </a:cubicBezTo>
                <a:cubicBezTo>
                  <a:pt x="5581075" y="6437276"/>
                  <a:pt x="5551633" y="6410876"/>
                  <a:pt x="5515947" y="6410876"/>
                </a:cubicBezTo>
                <a:cubicBezTo>
                  <a:pt x="5495330" y="6410876"/>
                  <a:pt x="5476824" y="6419736"/>
                  <a:pt x="5463876" y="6433786"/>
                </a:cubicBezTo>
                <a:cubicBezTo>
                  <a:pt x="5450925" y="6419731"/>
                  <a:pt x="5432423" y="6410876"/>
                  <a:pt x="5411806" y="6410876"/>
                </a:cubicBezTo>
                <a:close/>
                <a:moveTo>
                  <a:pt x="5126937" y="6353368"/>
                </a:moveTo>
                <a:lnTo>
                  <a:pt x="5126937" y="6548920"/>
                </a:lnTo>
                <a:lnTo>
                  <a:pt x="5161856" y="6548920"/>
                </a:lnTo>
                <a:lnTo>
                  <a:pt x="5161856" y="6479359"/>
                </a:lnTo>
                <a:cubicBezTo>
                  <a:pt x="5161856" y="6455613"/>
                  <a:pt x="5173870" y="6440527"/>
                  <a:pt x="5192863" y="6440527"/>
                </a:cubicBezTo>
                <a:cubicBezTo>
                  <a:pt x="5214373" y="6440527"/>
                  <a:pt x="5218845" y="6454495"/>
                  <a:pt x="5218845" y="6476005"/>
                </a:cubicBezTo>
                <a:lnTo>
                  <a:pt x="5218845" y="6548920"/>
                </a:lnTo>
                <a:lnTo>
                  <a:pt x="5253487" y="6548920"/>
                </a:lnTo>
                <a:lnTo>
                  <a:pt x="5253487" y="6472934"/>
                </a:lnTo>
                <a:cubicBezTo>
                  <a:pt x="5253482" y="6440527"/>
                  <a:pt x="5243149" y="6410915"/>
                  <a:pt x="5203759" y="6410915"/>
                </a:cubicBezTo>
                <a:cubicBezTo>
                  <a:pt x="5187279" y="6410915"/>
                  <a:pt x="5171076" y="6420135"/>
                  <a:pt x="5161856" y="6434938"/>
                </a:cubicBezTo>
                <a:lnTo>
                  <a:pt x="5161856" y="6353368"/>
                </a:lnTo>
                <a:close/>
                <a:moveTo>
                  <a:pt x="4935856" y="6353368"/>
                </a:moveTo>
                <a:cubicBezTo>
                  <a:pt x="4925519" y="6353368"/>
                  <a:pt x="4914346" y="6359793"/>
                  <a:pt x="4914346" y="6373202"/>
                </a:cubicBezTo>
                <a:cubicBezTo>
                  <a:pt x="4914346" y="6386052"/>
                  <a:pt x="4924960" y="6393317"/>
                  <a:pt x="4935856" y="6393317"/>
                </a:cubicBezTo>
                <a:cubicBezTo>
                  <a:pt x="4948706" y="6393317"/>
                  <a:pt x="4957649" y="6384098"/>
                  <a:pt x="4957649" y="6373202"/>
                </a:cubicBezTo>
                <a:cubicBezTo>
                  <a:pt x="4957644" y="6361188"/>
                  <a:pt x="4947865" y="6353368"/>
                  <a:pt x="4935856" y="6353368"/>
                </a:cubicBezTo>
                <a:close/>
                <a:moveTo>
                  <a:pt x="4236065" y="6353368"/>
                </a:moveTo>
                <a:cubicBezTo>
                  <a:pt x="4224610" y="6353368"/>
                  <a:pt x="4214555" y="6360629"/>
                  <a:pt x="4214555" y="6373202"/>
                </a:cubicBezTo>
                <a:cubicBezTo>
                  <a:pt x="4214555" y="6385216"/>
                  <a:pt x="4224333" y="6393317"/>
                  <a:pt x="4236065" y="6393317"/>
                </a:cubicBezTo>
                <a:cubicBezTo>
                  <a:pt x="4249474" y="6393317"/>
                  <a:pt x="4257858" y="6383539"/>
                  <a:pt x="4257858" y="6373202"/>
                </a:cubicBezTo>
                <a:cubicBezTo>
                  <a:pt x="4257853" y="6361470"/>
                  <a:pt x="4248356" y="6353368"/>
                  <a:pt x="4236065" y="6353368"/>
                </a:cubicBezTo>
                <a:close/>
                <a:moveTo>
                  <a:pt x="4183267" y="6353368"/>
                </a:moveTo>
                <a:cubicBezTo>
                  <a:pt x="4155049" y="6353368"/>
                  <a:pt x="4137451" y="6370689"/>
                  <a:pt x="4137451" y="6398624"/>
                </a:cubicBezTo>
                <a:lnTo>
                  <a:pt x="4137451" y="6414269"/>
                </a:lnTo>
                <a:lnTo>
                  <a:pt x="4116218" y="6414269"/>
                </a:lnTo>
                <a:lnTo>
                  <a:pt x="4116218" y="6443040"/>
                </a:lnTo>
                <a:lnTo>
                  <a:pt x="4137451" y="6443040"/>
                </a:lnTo>
                <a:lnTo>
                  <a:pt x="4137451" y="6548915"/>
                </a:lnTo>
                <a:lnTo>
                  <a:pt x="4172370" y="6548915"/>
                </a:lnTo>
                <a:lnTo>
                  <a:pt x="4172370" y="6443040"/>
                </a:lnTo>
                <a:lnTo>
                  <a:pt x="4200865" y="6443040"/>
                </a:lnTo>
                <a:lnTo>
                  <a:pt x="4200865" y="6414269"/>
                </a:lnTo>
                <a:lnTo>
                  <a:pt x="4172370" y="6414269"/>
                </a:lnTo>
                <a:lnTo>
                  <a:pt x="4172370" y="6398624"/>
                </a:lnTo>
                <a:cubicBezTo>
                  <a:pt x="4172370" y="6388846"/>
                  <a:pt x="4178795" y="6382703"/>
                  <a:pt x="4188851" y="6382703"/>
                </a:cubicBezTo>
                <a:lnTo>
                  <a:pt x="4200865" y="6382703"/>
                </a:lnTo>
                <a:lnTo>
                  <a:pt x="4200865" y="6353368"/>
                </a:lnTo>
                <a:close/>
                <a:moveTo>
                  <a:pt x="3628089" y="6353368"/>
                </a:moveTo>
                <a:lnTo>
                  <a:pt x="3628089" y="6432708"/>
                </a:lnTo>
                <a:cubicBezTo>
                  <a:pt x="3617475" y="6417345"/>
                  <a:pt x="3603507" y="6410915"/>
                  <a:pt x="3585627" y="6410915"/>
                </a:cubicBezTo>
                <a:cubicBezTo>
                  <a:pt x="3547637" y="6410915"/>
                  <a:pt x="3522214" y="6440804"/>
                  <a:pt x="3522214" y="6481312"/>
                </a:cubicBezTo>
                <a:cubicBezTo>
                  <a:pt x="3522214" y="6526287"/>
                  <a:pt x="3551267" y="6552268"/>
                  <a:pt x="3585627" y="6552268"/>
                </a:cubicBezTo>
                <a:cubicBezTo>
                  <a:pt x="3606579" y="6552268"/>
                  <a:pt x="3618311" y="6543331"/>
                  <a:pt x="3628089" y="6529640"/>
                </a:cubicBezTo>
                <a:lnTo>
                  <a:pt x="3627812" y="6548915"/>
                </a:lnTo>
                <a:lnTo>
                  <a:pt x="3663013" y="6548915"/>
                </a:lnTo>
                <a:lnTo>
                  <a:pt x="3663013" y="6353368"/>
                </a:lnTo>
                <a:close/>
                <a:moveTo>
                  <a:pt x="0" y="0"/>
                </a:moveTo>
                <a:lnTo>
                  <a:pt x="6026259" y="0"/>
                </a:lnTo>
                <a:lnTo>
                  <a:pt x="60262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9" name="Text Placeholder 22">
            <a:extLst>
              <a:ext uri="{FF2B5EF4-FFF2-40B4-BE49-F238E27FC236}">
                <a16:creationId xmlns:a16="http://schemas.microsoft.com/office/drawing/2014/main" id="{B1D52141-8497-50B2-B01F-6B7BFA0181F4}"/>
              </a:ext>
            </a:extLst>
          </p:cNvPr>
          <p:cNvSpPr>
            <a:spLocks noGrp="1"/>
          </p:cNvSpPr>
          <p:nvPr>
            <p:ph type="body" sz="quarter" idx="23" hasCustomPrompt="1"/>
          </p:nvPr>
        </p:nvSpPr>
        <p:spPr>
          <a:xfrm>
            <a:off x="302401" y="1211257"/>
            <a:ext cx="5369980" cy="900111"/>
          </a:xfrm>
          <a:prstGeom prst="rect">
            <a:avLst/>
          </a:prstGeom>
        </p:spPr>
        <p:txBody>
          <a:bodyPr lIns="0" tIns="0" rIns="0" bIns="0">
            <a:noAutofit/>
          </a:bodyPr>
          <a:lstStyle>
            <a:lvl1pPr>
              <a:lnSpc>
                <a:spcPct val="90000"/>
              </a:lnSpc>
              <a:defRPr sz="4000" b="1">
                <a:solidFill>
                  <a:schemeClr val="bg1"/>
                </a:solidFill>
                <a:latin typeface="+mj-lt"/>
              </a:defRPr>
            </a:lvl1pPr>
          </a:lstStyle>
          <a:p>
            <a:pPr lvl="0"/>
            <a:r>
              <a:rPr lang="en-US"/>
              <a:t>Subtitle</a:t>
            </a:r>
            <a:endParaRPr lang="en-GB"/>
          </a:p>
        </p:txBody>
      </p:sp>
      <p:sp>
        <p:nvSpPr>
          <p:cNvPr id="12" name="Slide Number Placeholder 5">
            <a:extLst>
              <a:ext uri="{FF2B5EF4-FFF2-40B4-BE49-F238E27FC236}">
                <a16:creationId xmlns:a16="http://schemas.microsoft.com/office/drawing/2014/main" id="{C735A60E-EE61-0212-4579-F92365553FFF}"/>
              </a:ext>
            </a:extLst>
          </p:cNvPr>
          <p:cNvSpPr>
            <a:spLocks noGrp="1"/>
          </p:cNvSpPr>
          <p:nvPr>
            <p:ph type="sldNum" sz="quarter" idx="12"/>
          </p:nvPr>
        </p:nvSpPr>
        <p:spPr>
          <a:xfrm>
            <a:off x="302400" y="6450806"/>
            <a:ext cx="1040625" cy="109061"/>
          </a:xfrm>
        </p:spPr>
        <p:txBody>
          <a:bodyPr/>
          <a:lstStyle>
            <a:lvl1pPr>
              <a:defRPr>
                <a:solidFill>
                  <a:schemeClr val="bg1"/>
                </a:solidFill>
              </a:defRPr>
            </a:lvl1pPr>
          </a:lstStyle>
          <a:p>
            <a:fld id="{5BA3E189-2F3A-42E5-B572-3520703B6186}" type="slidenum">
              <a:rPr lang="en-GB" smtClean="0"/>
              <a:pPr/>
              <a:t>‹#›</a:t>
            </a:fld>
            <a:endParaRPr lang="en-GB"/>
          </a:p>
        </p:txBody>
      </p:sp>
    </p:spTree>
    <p:extLst>
      <p:ext uri="{BB962C8B-B14F-4D97-AF65-F5344CB8AC3E}">
        <p14:creationId xmlns:p14="http://schemas.microsoft.com/office/powerpoint/2010/main" val="5640102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2_Chapter 6">
    <p:bg>
      <p:bgPr>
        <a:solidFill>
          <a:srgbClr val="FFAA4D"/>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7" name="Picture 12">
            <a:extLst>
              <a:ext uri="{FF2B5EF4-FFF2-40B4-BE49-F238E27FC236}">
                <a16:creationId xmlns:a16="http://schemas.microsoft.com/office/drawing/2014/main" id="{BDE5DF7B-A532-E24D-907A-A857D38AAB69}"/>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3" name="Freeform: Shape 6">
            <a:extLst>
              <a:ext uri="{FF2B5EF4-FFF2-40B4-BE49-F238E27FC236}">
                <a16:creationId xmlns:a16="http://schemas.microsoft.com/office/drawing/2014/main" id="{41FF1E76-52B9-D1D1-1EE3-90C4E8A21931}"/>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F78B1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Oval 3">
            <a:extLst>
              <a:ext uri="{FF2B5EF4-FFF2-40B4-BE49-F238E27FC236}">
                <a16:creationId xmlns:a16="http://schemas.microsoft.com/office/drawing/2014/main" id="{1D20A42C-ACCA-8225-DB47-1EDFF98F7245}"/>
              </a:ext>
            </a:extLst>
          </p:cNvPr>
          <p:cNvSpPr>
            <a:spLocks noChangeAspect="1"/>
          </p:cNvSpPr>
          <p:nvPr userDrawn="1"/>
        </p:nvSpPr>
        <p:spPr>
          <a:xfrm>
            <a:off x="1664474" y="1824238"/>
            <a:ext cx="4104000" cy="4104000"/>
          </a:xfrm>
          <a:prstGeom prst="ellipse">
            <a:avLst/>
          </a:prstGeom>
          <a:noFill/>
          <a:ln w="28575">
            <a:solidFill>
              <a:srgbClr val="F78B1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DD380FB0-80D6-6FCD-6612-E8DACC70A7E2}"/>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F78B18"/>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0" name="Title 1">
            <a:extLst>
              <a:ext uri="{FF2B5EF4-FFF2-40B4-BE49-F238E27FC236}">
                <a16:creationId xmlns:a16="http://schemas.microsoft.com/office/drawing/2014/main" id="{CEDCAD25-B0EF-B53B-DDE3-0122CE0D8923}"/>
              </a:ext>
            </a:extLst>
          </p:cNvPr>
          <p:cNvSpPr>
            <a:spLocks noGrp="1"/>
          </p:cNvSpPr>
          <p:nvPr>
            <p:ph type="title" hasCustomPrompt="1"/>
          </p:nvPr>
        </p:nvSpPr>
        <p:spPr>
          <a:xfrm>
            <a:off x="302401" y="302400"/>
            <a:ext cx="1362073" cy="900111"/>
          </a:xfrm>
          <a:prstGeom prst="rect">
            <a:avLst/>
          </a:prstGeom>
        </p:spPr>
        <p:txBody>
          <a:bodyPr lIns="0" rIns="0" bIns="0" anchor="t">
            <a:noAutofit/>
          </a:bodyPr>
          <a:lstStyle>
            <a:lvl1pPr>
              <a:defRPr sz="5700">
                <a:solidFill>
                  <a:schemeClr val="bg1"/>
                </a:solidFill>
              </a:defRPr>
            </a:lvl1pPr>
          </a:lstStyle>
          <a:p>
            <a:r>
              <a:rPr lang="en-US"/>
              <a:t>00</a:t>
            </a:r>
            <a:endParaRPr lang="en-GB"/>
          </a:p>
        </p:txBody>
      </p:sp>
      <p:sp>
        <p:nvSpPr>
          <p:cNvPr id="11" name="Text Placeholder 22">
            <a:extLst>
              <a:ext uri="{FF2B5EF4-FFF2-40B4-BE49-F238E27FC236}">
                <a16:creationId xmlns:a16="http://schemas.microsoft.com/office/drawing/2014/main" id="{BB3640FE-FC42-7C88-6896-25A51BF3D4BB}"/>
              </a:ext>
            </a:extLst>
          </p:cNvPr>
          <p:cNvSpPr>
            <a:spLocks noGrp="1"/>
          </p:cNvSpPr>
          <p:nvPr>
            <p:ph type="body" sz="quarter" idx="20" hasCustomPrompt="1"/>
          </p:nvPr>
        </p:nvSpPr>
        <p:spPr>
          <a:xfrm>
            <a:off x="1892174" y="302400"/>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a:t>Chapter title</a:t>
            </a:r>
            <a:endParaRPr lang="en-GB"/>
          </a:p>
        </p:txBody>
      </p:sp>
      <p:sp>
        <p:nvSpPr>
          <p:cNvPr id="8" name="TextBox 7">
            <a:extLst>
              <a:ext uri="{FF2B5EF4-FFF2-40B4-BE49-F238E27FC236}">
                <a16:creationId xmlns:a16="http://schemas.microsoft.com/office/drawing/2014/main" id="{CBB2033C-D1FC-AF15-C6EE-40F5BFD19D30}"/>
              </a:ext>
            </a:extLst>
          </p:cNvPr>
          <p:cNvSpPr txBox="1"/>
          <p:nvPr userDrawn="1"/>
        </p:nvSpPr>
        <p:spPr>
          <a:xfrm>
            <a:off x="640800" y="6432239"/>
            <a:ext cx="4245429" cy="146194"/>
          </a:xfrm>
          <a:prstGeom prst="rect">
            <a:avLst/>
          </a:prstGeom>
          <a:noFill/>
        </p:spPr>
        <p:txBody>
          <a:bodyPr wrap="square" lIns="0" tIns="0" rIns="0" bIns="0" rtlCol="0" anchor="ctr" anchorCtr="0">
            <a:spAutoFit/>
          </a:bodyPr>
          <a:lstStyle/>
          <a:p>
            <a:r>
              <a:rPr lang="en-US" sz="950" b="1" spc="10">
                <a:solidFill>
                  <a:schemeClr val="bg1"/>
                </a:solidFill>
              </a:rPr>
              <a:t>UV Filters</a:t>
            </a:r>
            <a:endParaRPr lang="en-US" sz="950" spc="10">
              <a:solidFill>
                <a:schemeClr val="bg1"/>
              </a:solidFill>
            </a:endParaRPr>
          </a:p>
        </p:txBody>
      </p:sp>
    </p:spTree>
    <p:extLst>
      <p:ext uri="{BB962C8B-B14F-4D97-AF65-F5344CB8AC3E}">
        <p14:creationId xmlns:p14="http://schemas.microsoft.com/office/powerpoint/2010/main" val="6861268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1_Chapter 6">
    <p:bg>
      <p:bgPr>
        <a:solidFill>
          <a:srgbClr val="F6D7B4"/>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p:txBody>
          <a:bodyPr/>
          <a:lstStyle>
            <a:lvl1pPr>
              <a:defRPr>
                <a:solidFill>
                  <a:schemeClr val="bg1"/>
                </a:solidFill>
              </a:defRPr>
            </a:lvl1pPr>
          </a:lstStyle>
          <a:p>
            <a:fld id="{5BA3E189-2F3A-42E5-B572-3520703B6186}" type="slidenum">
              <a:rPr lang="en-GB" smtClean="0"/>
              <a:pPr/>
              <a:t>‹#›</a:t>
            </a:fld>
            <a:endParaRPr lang="en-GB"/>
          </a:p>
        </p:txBody>
      </p:sp>
      <p:pic>
        <p:nvPicPr>
          <p:cNvPr id="7" name="Picture 12">
            <a:extLst>
              <a:ext uri="{FF2B5EF4-FFF2-40B4-BE49-F238E27FC236}">
                <a16:creationId xmlns:a16="http://schemas.microsoft.com/office/drawing/2014/main" id="{BDE5DF7B-A532-E24D-907A-A857D38AAB69}"/>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grpSp>
        <p:nvGrpSpPr>
          <p:cNvPr id="8" name="Group 7">
            <a:extLst>
              <a:ext uri="{FF2B5EF4-FFF2-40B4-BE49-F238E27FC236}">
                <a16:creationId xmlns:a16="http://schemas.microsoft.com/office/drawing/2014/main" id="{5456F30F-D5FF-246E-1AF0-BB517836AD61}"/>
              </a:ext>
            </a:extLst>
          </p:cNvPr>
          <p:cNvGrpSpPr/>
          <p:nvPr userDrawn="1"/>
        </p:nvGrpSpPr>
        <p:grpSpPr>
          <a:xfrm>
            <a:off x="-20105" y="1824238"/>
            <a:ext cx="12221871" cy="4104962"/>
            <a:chOff x="-20105" y="1824238"/>
            <a:chExt cx="12221871" cy="4104962"/>
          </a:xfrm>
        </p:grpSpPr>
        <p:sp>
          <p:nvSpPr>
            <p:cNvPr id="3" name="Freeform: Shape 6">
              <a:extLst>
                <a:ext uri="{FF2B5EF4-FFF2-40B4-BE49-F238E27FC236}">
                  <a16:creationId xmlns:a16="http://schemas.microsoft.com/office/drawing/2014/main" id="{BFE4E0CF-2306-E398-D3C0-38DBAF97B7E0}"/>
                </a:ext>
              </a:extLst>
            </p:cNvPr>
            <p:cNvSpPr>
              <a:spLocks noChangeAspect="1"/>
            </p:cNvSpPr>
            <p:nvPr userDrawn="1"/>
          </p:nvSpPr>
          <p:spPr>
            <a:xfrm>
              <a:off x="9097744" y="1825200"/>
              <a:ext cx="3104022" cy="4104000"/>
            </a:xfrm>
            <a:custGeom>
              <a:avLst/>
              <a:gdLst>
                <a:gd name="connsiteX0" fmla="*/ 2052000 w 3104022"/>
                <a:gd name="connsiteY0" fmla="*/ 0 h 4104000"/>
                <a:gd name="connsiteX1" fmla="*/ 3030105 w 3104022"/>
                <a:gd name="connsiteY1" fmla="*/ 247666 h 4104000"/>
                <a:gd name="connsiteX2" fmla="*/ 3104022 w 3104022"/>
                <a:gd name="connsiteY2" fmla="*/ 292571 h 4104000"/>
                <a:gd name="connsiteX3" fmla="*/ 3104022 w 3104022"/>
                <a:gd name="connsiteY3" fmla="*/ 3811429 h 4104000"/>
                <a:gd name="connsiteX4" fmla="*/ 3030105 w 3104022"/>
                <a:gd name="connsiteY4" fmla="*/ 3856335 h 4104000"/>
                <a:gd name="connsiteX5" fmla="*/ 2052000 w 3104022"/>
                <a:gd name="connsiteY5" fmla="*/ 4104000 h 4104000"/>
                <a:gd name="connsiteX6" fmla="*/ 0 w 3104022"/>
                <a:gd name="connsiteY6" fmla="*/ 2052000 h 4104000"/>
                <a:gd name="connsiteX7" fmla="*/ 2052000 w 3104022"/>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04022" h="4104000">
                  <a:moveTo>
                    <a:pt x="2052000" y="0"/>
                  </a:moveTo>
                  <a:cubicBezTo>
                    <a:pt x="2406153" y="0"/>
                    <a:pt x="2739350" y="89718"/>
                    <a:pt x="3030105" y="247666"/>
                  </a:cubicBezTo>
                  <a:lnTo>
                    <a:pt x="3104022" y="292571"/>
                  </a:lnTo>
                  <a:lnTo>
                    <a:pt x="3104022" y="3811429"/>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noFill/>
            <a:ln w="28575">
              <a:solidFill>
                <a:srgbClr val="FFAA4D"/>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 name="Oval 3">
              <a:extLst>
                <a:ext uri="{FF2B5EF4-FFF2-40B4-BE49-F238E27FC236}">
                  <a16:creationId xmlns:a16="http://schemas.microsoft.com/office/drawing/2014/main" id="{49E205EA-6865-3EF9-5391-09F55F6C65BF}"/>
                </a:ext>
              </a:extLst>
            </p:cNvPr>
            <p:cNvSpPr>
              <a:spLocks noChangeAspect="1"/>
            </p:cNvSpPr>
            <p:nvPr userDrawn="1"/>
          </p:nvSpPr>
          <p:spPr>
            <a:xfrm>
              <a:off x="1664474" y="1824238"/>
              <a:ext cx="4104000" cy="4104000"/>
            </a:xfrm>
            <a:prstGeom prst="ellipse">
              <a:avLst/>
            </a:prstGeom>
            <a:noFill/>
            <a:ln w="28575">
              <a:solidFill>
                <a:srgbClr val="FFAA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840E364-2632-E99E-B5CE-FEA3AC84F7CA}"/>
                </a:ext>
              </a:extLst>
            </p:cNvPr>
            <p:cNvSpPr>
              <a:spLocks noChangeAspect="1"/>
            </p:cNvSpPr>
            <p:nvPr userDrawn="1"/>
          </p:nvSpPr>
          <p:spPr>
            <a:xfrm>
              <a:off x="-20105" y="1824238"/>
              <a:ext cx="2679169" cy="4104000"/>
            </a:xfrm>
            <a:custGeom>
              <a:avLst/>
              <a:gdLst>
                <a:gd name="connsiteX0" fmla="*/ 627169 w 2679169"/>
                <a:gd name="connsiteY0" fmla="*/ 0 h 4104000"/>
                <a:gd name="connsiteX1" fmla="*/ 2679169 w 2679169"/>
                <a:gd name="connsiteY1" fmla="*/ 2052000 h 4104000"/>
                <a:gd name="connsiteX2" fmla="*/ 627169 w 2679169"/>
                <a:gd name="connsiteY2" fmla="*/ 4104000 h 4104000"/>
                <a:gd name="connsiteX3" fmla="*/ 16967 w 2679169"/>
                <a:gd name="connsiteY3" fmla="*/ 4011746 h 4104000"/>
                <a:gd name="connsiteX4" fmla="*/ 0 w 2679169"/>
                <a:gd name="connsiteY4" fmla="*/ 4005536 h 4104000"/>
                <a:gd name="connsiteX5" fmla="*/ 0 w 2679169"/>
                <a:gd name="connsiteY5" fmla="*/ 98464 h 4104000"/>
                <a:gd name="connsiteX6" fmla="*/ 16967 w 2679169"/>
                <a:gd name="connsiteY6" fmla="*/ 92254 h 4104000"/>
                <a:gd name="connsiteX7" fmla="*/ 627169 w 2679169"/>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79169" h="4104000">
                  <a:moveTo>
                    <a:pt x="627169" y="0"/>
                  </a:moveTo>
                  <a:cubicBezTo>
                    <a:pt x="1760457" y="0"/>
                    <a:pt x="2679169" y="918712"/>
                    <a:pt x="2679169" y="2052000"/>
                  </a:cubicBezTo>
                  <a:cubicBezTo>
                    <a:pt x="2679169" y="3185288"/>
                    <a:pt x="1760457" y="4104000"/>
                    <a:pt x="627169" y="4104000"/>
                  </a:cubicBezTo>
                  <a:cubicBezTo>
                    <a:pt x="414678" y="4104000"/>
                    <a:pt x="209730" y="4071702"/>
                    <a:pt x="16967" y="4011746"/>
                  </a:cubicBezTo>
                  <a:lnTo>
                    <a:pt x="0" y="4005536"/>
                  </a:lnTo>
                  <a:lnTo>
                    <a:pt x="0" y="98464"/>
                  </a:lnTo>
                  <a:lnTo>
                    <a:pt x="16967" y="92254"/>
                  </a:lnTo>
                  <a:cubicBezTo>
                    <a:pt x="209730" y="32299"/>
                    <a:pt x="414678" y="0"/>
                    <a:pt x="627169" y="0"/>
                  </a:cubicBezTo>
                  <a:close/>
                </a:path>
              </a:pathLst>
            </a:custGeom>
            <a:noFill/>
            <a:ln w="28575">
              <a:solidFill>
                <a:srgbClr val="FFAA4D"/>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sp>
        <p:nvSpPr>
          <p:cNvPr id="11" name="Title 1">
            <a:extLst>
              <a:ext uri="{FF2B5EF4-FFF2-40B4-BE49-F238E27FC236}">
                <a16:creationId xmlns:a16="http://schemas.microsoft.com/office/drawing/2014/main" id="{CCA9ED55-667A-38AA-6A0F-2C5DD07426B5}"/>
              </a:ext>
            </a:extLst>
          </p:cNvPr>
          <p:cNvSpPr>
            <a:spLocks noGrp="1"/>
          </p:cNvSpPr>
          <p:nvPr>
            <p:ph type="title" hasCustomPrompt="1"/>
          </p:nvPr>
        </p:nvSpPr>
        <p:spPr>
          <a:xfrm>
            <a:off x="302401" y="302400"/>
            <a:ext cx="1362073" cy="900111"/>
          </a:xfrm>
          <a:prstGeom prst="rect">
            <a:avLst/>
          </a:prstGeom>
        </p:spPr>
        <p:txBody>
          <a:bodyPr lIns="0" rIns="0" bIns="0" anchor="t">
            <a:noAutofit/>
          </a:bodyPr>
          <a:lstStyle>
            <a:lvl1pPr>
              <a:defRPr sz="5700">
                <a:solidFill>
                  <a:schemeClr val="bg1"/>
                </a:solidFill>
              </a:defRPr>
            </a:lvl1pPr>
          </a:lstStyle>
          <a:p>
            <a:r>
              <a:rPr lang="en-US"/>
              <a:t>00</a:t>
            </a:r>
            <a:endParaRPr lang="en-GB"/>
          </a:p>
        </p:txBody>
      </p:sp>
      <p:sp>
        <p:nvSpPr>
          <p:cNvPr id="12" name="Text Placeholder 22">
            <a:extLst>
              <a:ext uri="{FF2B5EF4-FFF2-40B4-BE49-F238E27FC236}">
                <a16:creationId xmlns:a16="http://schemas.microsoft.com/office/drawing/2014/main" id="{70C1BC3B-A64D-54FC-E54B-B1111DC3C0F8}"/>
              </a:ext>
            </a:extLst>
          </p:cNvPr>
          <p:cNvSpPr>
            <a:spLocks noGrp="1"/>
          </p:cNvSpPr>
          <p:nvPr>
            <p:ph type="body" sz="quarter" idx="20" hasCustomPrompt="1"/>
          </p:nvPr>
        </p:nvSpPr>
        <p:spPr>
          <a:xfrm>
            <a:off x="1892174" y="302400"/>
            <a:ext cx="10002727" cy="900111"/>
          </a:xfrm>
          <a:prstGeom prst="rect">
            <a:avLst/>
          </a:prstGeom>
        </p:spPr>
        <p:txBody>
          <a:bodyPr lIns="0" tIns="0" rIns="0" bIns="0">
            <a:noAutofit/>
          </a:bodyPr>
          <a:lstStyle>
            <a:lvl1pPr>
              <a:lnSpc>
                <a:spcPct val="90000"/>
              </a:lnSpc>
              <a:defRPr sz="5700" b="1">
                <a:solidFill>
                  <a:schemeClr val="bg1"/>
                </a:solidFill>
                <a:latin typeface="+mj-lt"/>
              </a:defRPr>
            </a:lvl1pPr>
          </a:lstStyle>
          <a:p>
            <a:pPr lvl="0"/>
            <a:r>
              <a:rPr lang="en-US"/>
              <a:t>Chapter title</a:t>
            </a:r>
            <a:endParaRPr lang="en-GB"/>
          </a:p>
        </p:txBody>
      </p:sp>
      <p:sp>
        <p:nvSpPr>
          <p:cNvPr id="13" name="TextBox 12">
            <a:extLst>
              <a:ext uri="{FF2B5EF4-FFF2-40B4-BE49-F238E27FC236}">
                <a16:creationId xmlns:a16="http://schemas.microsoft.com/office/drawing/2014/main" id="{F0F1ADDE-2259-0F39-72B1-A19E9E652469}"/>
              </a:ext>
            </a:extLst>
          </p:cNvPr>
          <p:cNvSpPr txBox="1"/>
          <p:nvPr userDrawn="1"/>
        </p:nvSpPr>
        <p:spPr>
          <a:xfrm>
            <a:off x="640800" y="6432239"/>
            <a:ext cx="4245429" cy="146194"/>
          </a:xfrm>
          <a:prstGeom prst="rect">
            <a:avLst/>
          </a:prstGeom>
          <a:noFill/>
        </p:spPr>
        <p:txBody>
          <a:bodyPr wrap="square" lIns="0" tIns="0" rIns="0" bIns="0" rtlCol="0" anchor="ctr" anchorCtr="0">
            <a:spAutoFit/>
          </a:bodyPr>
          <a:lstStyle/>
          <a:p>
            <a:r>
              <a:rPr lang="en-US" sz="950" b="1" spc="10">
                <a:solidFill>
                  <a:schemeClr val="bg1"/>
                </a:solidFill>
              </a:rPr>
              <a:t>UV Filters</a:t>
            </a:r>
            <a:endParaRPr lang="en-US" sz="950" spc="10">
              <a:solidFill>
                <a:schemeClr val="bg1"/>
              </a:solidFill>
            </a:endParaRPr>
          </a:p>
        </p:txBody>
      </p:sp>
    </p:spTree>
    <p:extLst>
      <p:ext uri="{BB962C8B-B14F-4D97-AF65-F5344CB8AC3E}">
        <p14:creationId xmlns:p14="http://schemas.microsoft.com/office/powerpoint/2010/main" val="2135956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9DF000E-CAF4-F90F-DE61-24C6CBEF6524}"/>
              </a:ext>
            </a:extLst>
          </p:cNvPr>
          <p:cNvSpPr>
            <a:spLocks noGrp="1"/>
          </p:cNvSpPr>
          <p:nvPr>
            <p:ph type="sldNum" sz="quarter" idx="12"/>
          </p:nvPr>
        </p:nvSpPr>
        <p:spPr>
          <a:xfrm>
            <a:off x="302401" y="6450807"/>
            <a:ext cx="338400" cy="104794"/>
          </a:xfrm>
        </p:spPr>
        <p:txBody>
          <a:bodyPr/>
          <a:lstStyle/>
          <a:p>
            <a:fld id="{5BA3E189-2F3A-42E5-B572-3520703B6186}" type="slidenum">
              <a:rPr lang="en-GB" smtClean="0"/>
              <a:t>‹#›</a:t>
            </a:fld>
            <a:endParaRPr lang="en-GB"/>
          </a:p>
        </p:txBody>
      </p:sp>
      <p:sp>
        <p:nvSpPr>
          <p:cNvPr id="23" name="Text Placeholder 22">
            <a:extLst>
              <a:ext uri="{FF2B5EF4-FFF2-40B4-BE49-F238E27FC236}">
                <a16:creationId xmlns:a16="http://schemas.microsoft.com/office/drawing/2014/main" id="{55BE0944-9C59-732B-C419-0547A367CBA0}"/>
              </a:ext>
            </a:extLst>
          </p:cNvPr>
          <p:cNvSpPr>
            <a:spLocks noGrp="1"/>
          </p:cNvSpPr>
          <p:nvPr>
            <p:ph type="body" sz="quarter" idx="20" hasCustomPrompt="1"/>
          </p:nvPr>
        </p:nvSpPr>
        <p:spPr>
          <a:xfrm>
            <a:off x="1883905" y="302400"/>
            <a:ext cx="8064501" cy="900112"/>
          </a:xfrm>
          <a:prstGeom prst="rect">
            <a:avLst/>
          </a:prstGeom>
        </p:spPr>
        <p:txBody>
          <a:bodyPr lIns="0" tIns="0" rIns="0" bIns="0">
            <a:noAutofit/>
          </a:bodyPr>
          <a:lstStyle>
            <a:lvl1pPr>
              <a:lnSpc>
                <a:spcPct val="90000"/>
              </a:lnSpc>
              <a:defRPr sz="5700">
                <a:latin typeface="+mj-lt"/>
              </a:defRPr>
            </a:lvl1pPr>
          </a:lstStyle>
          <a:p>
            <a:pPr lvl="0"/>
            <a:r>
              <a:rPr lang="en-US"/>
              <a:t>Index</a:t>
            </a:r>
            <a:endParaRPr lang="en-GB"/>
          </a:p>
        </p:txBody>
      </p:sp>
      <p:sp>
        <p:nvSpPr>
          <p:cNvPr id="5" name="Title 1">
            <a:extLst>
              <a:ext uri="{FF2B5EF4-FFF2-40B4-BE49-F238E27FC236}">
                <a16:creationId xmlns:a16="http://schemas.microsoft.com/office/drawing/2014/main" id="{89FC5B0B-6D34-F4EF-94C9-B2C043032AE0}"/>
              </a:ext>
            </a:extLst>
          </p:cNvPr>
          <p:cNvSpPr>
            <a:spLocks noGrp="1"/>
          </p:cNvSpPr>
          <p:nvPr>
            <p:ph type="title" hasCustomPrompt="1"/>
          </p:nvPr>
        </p:nvSpPr>
        <p:spPr>
          <a:xfrm>
            <a:off x="302401" y="302400"/>
            <a:ext cx="2212200" cy="900111"/>
          </a:xfrm>
          <a:prstGeom prst="rect">
            <a:avLst/>
          </a:prstGeom>
        </p:spPr>
        <p:txBody>
          <a:bodyPr lIns="0" rIns="0" bIns="0" anchor="t">
            <a:noAutofit/>
          </a:bodyPr>
          <a:lstStyle>
            <a:lvl1pPr>
              <a:defRPr sz="5700">
                <a:solidFill>
                  <a:schemeClr val="tx1"/>
                </a:solidFill>
              </a:defRPr>
            </a:lvl1pPr>
          </a:lstStyle>
          <a:p>
            <a:r>
              <a:rPr lang="en-US"/>
              <a:t>00</a:t>
            </a:r>
            <a:endParaRPr lang="en-GB"/>
          </a:p>
        </p:txBody>
      </p:sp>
      <p:sp>
        <p:nvSpPr>
          <p:cNvPr id="2" name="Text Placeholder 10">
            <a:extLst>
              <a:ext uri="{FF2B5EF4-FFF2-40B4-BE49-F238E27FC236}">
                <a16:creationId xmlns:a16="http://schemas.microsoft.com/office/drawing/2014/main" id="{5CBE5348-943F-2158-F319-7CB6E680AD60}"/>
              </a:ext>
            </a:extLst>
          </p:cNvPr>
          <p:cNvSpPr>
            <a:spLocks noGrp="1"/>
          </p:cNvSpPr>
          <p:nvPr>
            <p:ph type="body" sz="quarter" idx="13" hasCustomPrompt="1"/>
          </p:nvPr>
        </p:nvSpPr>
        <p:spPr>
          <a:xfrm>
            <a:off x="1880968" y="1240535"/>
            <a:ext cx="858838" cy="659765"/>
          </a:xfrm>
          <a:prstGeom prst="rect">
            <a:avLst/>
          </a:prstGeom>
        </p:spPr>
        <p:txBody>
          <a:bodyPr lIns="0" tIns="0" rIns="0" bIns="0" anchor="ctr">
            <a:noAutofit/>
          </a:bodyPr>
          <a:lstStyle>
            <a:lvl1pPr>
              <a:defRPr sz="4300">
                <a:solidFill>
                  <a:srgbClr val="F5D8B8"/>
                </a:solidFill>
                <a:latin typeface="DM Sans Medium" pitchFamily="2" charset="0"/>
              </a:defRPr>
            </a:lvl1pPr>
          </a:lstStyle>
          <a:p>
            <a:pPr lvl="0"/>
            <a:r>
              <a:rPr lang="en-US"/>
              <a:t>01</a:t>
            </a:r>
            <a:endParaRPr lang="en-GB"/>
          </a:p>
        </p:txBody>
      </p:sp>
      <p:sp>
        <p:nvSpPr>
          <p:cNvPr id="7" name="Text Placeholder 10">
            <a:extLst>
              <a:ext uri="{FF2B5EF4-FFF2-40B4-BE49-F238E27FC236}">
                <a16:creationId xmlns:a16="http://schemas.microsoft.com/office/drawing/2014/main" id="{9C71344F-20BD-71DA-B65E-054375A73A87}"/>
              </a:ext>
            </a:extLst>
          </p:cNvPr>
          <p:cNvSpPr>
            <a:spLocks noGrp="1"/>
          </p:cNvSpPr>
          <p:nvPr>
            <p:ph type="body" sz="quarter" idx="14" hasCustomPrompt="1"/>
          </p:nvPr>
        </p:nvSpPr>
        <p:spPr>
          <a:xfrm>
            <a:off x="1880968" y="1875006"/>
            <a:ext cx="858838" cy="658800"/>
          </a:xfrm>
          <a:prstGeom prst="rect">
            <a:avLst/>
          </a:prstGeom>
        </p:spPr>
        <p:txBody>
          <a:bodyPr lIns="0" tIns="0" rIns="0" bIns="0" anchor="ctr">
            <a:noAutofit/>
          </a:bodyPr>
          <a:lstStyle>
            <a:lvl1pPr>
              <a:defRPr sz="4300">
                <a:solidFill>
                  <a:srgbClr val="FFAA4D"/>
                </a:solidFill>
                <a:latin typeface="DM Sans Medium" pitchFamily="2" charset="0"/>
              </a:defRPr>
            </a:lvl1pPr>
          </a:lstStyle>
          <a:p>
            <a:pPr lvl="0"/>
            <a:r>
              <a:rPr lang="en-US"/>
              <a:t>02</a:t>
            </a:r>
            <a:endParaRPr lang="en-GB"/>
          </a:p>
        </p:txBody>
      </p:sp>
      <p:sp>
        <p:nvSpPr>
          <p:cNvPr id="8" name="Text Placeholder 10">
            <a:extLst>
              <a:ext uri="{FF2B5EF4-FFF2-40B4-BE49-F238E27FC236}">
                <a16:creationId xmlns:a16="http://schemas.microsoft.com/office/drawing/2014/main" id="{4B52C8B2-0A77-1002-DFD6-C0A2D72860BF}"/>
              </a:ext>
            </a:extLst>
          </p:cNvPr>
          <p:cNvSpPr>
            <a:spLocks noGrp="1"/>
          </p:cNvSpPr>
          <p:nvPr>
            <p:ph type="body" sz="quarter" idx="16" hasCustomPrompt="1"/>
          </p:nvPr>
        </p:nvSpPr>
        <p:spPr>
          <a:xfrm>
            <a:off x="1880968" y="2508606"/>
            <a:ext cx="858838" cy="658800"/>
          </a:xfrm>
          <a:prstGeom prst="rect">
            <a:avLst/>
          </a:prstGeom>
        </p:spPr>
        <p:txBody>
          <a:bodyPr lIns="0" tIns="0" rIns="0" bIns="0" anchor="ctr">
            <a:noAutofit/>
          </a:bodyPr>
          <a:lstStyle>
            <a:lvl1pPr>
              <a:defRPr sz="4300">
                <a:solidFill>
                  <a:srgbClr val="F78B18"/>
                </a:solidFill>
                <a:latin typeface="DM Sans Medium" pitchFamily="2" charset="0"/>
              </a:defRPr>
            </a:lvl1pPr>
          </a:lstStyle>
          <a:p>
            <a:pPr lvl="0"/>
            <a:r>
              <a:rPr lang="en-US"/>
              <a:t>03</a:t>
            </a:r>
            <a:endParaRPr lang="en-GB"/>
          </a:p>
        </p:txBody>
      </p:sp>
      <p:sp>
        <p:nvSpPr>
          <p:cNvPr id="9" name="Text Placeholder 10">
            <a:extLst>
              <a:ext uri="{FF2B5EF4-FFF2-40B4-BE49-F238E27FC236}">
                <a16:creationId xmlns:a16="http://schemas.microsoft.com/office/drawing/2014/main" id="{6E1B4055-EEB1-4BED-02A8-B6CCE1461308}"/>
              </a:ext>
            </a:extLst>
          </p:cNvPr>
          <p:cNvSpPr>
            <a:spLocks noGrp="1"/>
          </p:cNvSpPr>
          <p:nvPr>
            <p:ph type="body" sz="quarter" idx="17" hasCustomPrompt="1"/>
          </p:nvPr>
        </p:nvSpPr>
        <p:spPr>
          <a:xfrm>
            <a:off x="2796954" y="1240535"/>
            <a:ext cx="7148514" cy="659765"/>
          </a:xfrm>
          <a:prstGeom prst="rect">
            <a:avLst/>
          </a:prstGeom>
        </p:spPr>
        <p:txBody>
          <a:bodyPr lIns="0" tIns="0" rIns="0" bIns="0" anchor="ctr">
            <a:noAutofit/>
          </a:bodyPr>
          <a:lstStyle>
            <a:lvl1pPr>
              <a:defRPr sz="4300">
                <a:solidFill>
                  <a:srgbClr val="F5D8B8"/>
                </a:solidFill>
                <a:latin typeface="DM Sans Medium" pitchFamily="2" charset="0"/>
              </a:defRPr>
            </a:lvl1pPr>
          </a:lstStyle>
          <a:p>
            <a:pPr lvl="0"/>
            <a:r>
              <a:rPr lang="en-US"/>
              <a:t>Chapter title</a:t>
            </a:r>
            <a:endParaRPr lang="en-GB"/>
          </a:p>
        </p:txBody>
      </p:sp>
      <p:sp>
        <p:nvSpPr>
          <p:cNvPr id="10" name="Text Placeholder 10">
            <a:extLst>
              <a:ext uri="{FF2B5EF4-FFF2-40B4-BE49-F238E27FC236}">
                <a16:creationId xmlns:a16="http://schemas.microsoft.com/office/drawing/2014/main" id="{0F665755-B5B8-879A-A8E2-096672FC59A7}"/>
              </a:ext>
            </a:extLst>
          </p:cNvPr>
          <p:cNvSpPr>
            <a:spLocks noGrp="1"/>
          </p:cNvSpPr>
          <p:nvPr>
            <p:ph type="body" sz="quarter" idx="18" hasCustomPrompt="1"/>
          </p:nvPr>
        </p:nvSpPr>
        <p:spPr>
          <a:xfrm>
            <a:off x="2796953" y="1874106"/>
            <a:ext cx="7148514" cy="659765"/>
          </a:xfrm>
          <a:prstGeom prst="rect">
            <a:avLst/>
          </a:prstGeom>
        </p:spPr>
        <p:txBody>
          <a:bodyPr lIns="0" tIns="0" rIns="0" bIns="0" anchor="ctr">
            <a:noAutofit/>
          </a:bodyPr>
          <a:lstStyle>
            <a:lvl1pPr>
              <a:defRPr sz="4300">
                <a:solidFill>
                  <a:srgbClr val="FFAA4D"/>
                </a:solidFill>
                <a:latin typeface="DM Sans Medium" pitchFamily="2" charset="0"/>
              </a:defRPr>
            </a:lvl1pPr>
          </a:lstStyle>
          <a:p>
            <a:pPr lvl="0"/>
            <a:r>
              <a:rPr lang="en-US"/>
              <a:t>Chapter title</a:t>
            </a:r>
            <a:endParaRPr lang="en-GB"/>
          </a:p>
        </p:txBody>
      </p:sp>
      <p:sp>
        <p:nvSpPr>
          <p:cNvPr id="13" name="Text Placeholder 10">
            <a:extLst>
              <a:ext uri="{FF2B5EF4-FFF2-40B4-BE49-F238E27FC236}">
                <a16:creationId xmlns:a16="http://schemas.microsoft.com/office/drawing/2014/main" id="{2E9B469C-1D14-4D7A-D184-0EA7CED12788}"/>
              </a:ext>
            </a:extLst>
          </p:cNvPr>
          <p:cNvSpPr>
            <a:spLocks noGrp="1"/>
          </p:cNvSpPr>
          <p:nvPr>
            <p:ph type="body" sz="quarter" idx="19" hasCustomPrompt="1"/>
          </p:nvPr>
        </p:nvSpPr>
        <p:spPr>
          <a:xfrm>
            <a:off x="2796952" y="2507678"/>
            <a:ext cx="7148516" cy="658492"/>
          </a:xfrm>
          <a:prstGeom prst="rect">
            <a:avLst/>
          </a:prstGeom>
        </p:spPr>
        <p:txBody>
          <a:bodyPr lIns="0" tIns="0" rIns="0" bIns="0" anchor="ctr">
            <a:noAutofit/>
          </a:bodyPr>
          <a:lstStyle>
            <a:lvl1pPr>
              <a:defRPr sz="4300">
                <a:solidFill>
                  <a:srgbClr val="F78B18"/>
                </a:solidFill>
                <a:latin typeface="DM Sans Medium" pitchFamily="2" charset="0"/>
              </a:defRPr>
            </a:lvl1pPr>
          </a:lstStyle>
          <a:p>
            <a:pPr lvl="0"/>
            <a:r>
              <a:rPr lang="en-US"/>
              <a:t>Chapter title</a:t>
            </a:r>
            <a:endParaRPr lang="en-GB"/>
          </a:p>
        </p:txBody>
      </p:sp>
      <p:sp>
        <p:nvSpPr>
          <p:cNvPr id="15" name="Text Placeholder 10">
            <a:extLst>
              <a:ext uri="{FF2B5EF4-FFF2-40B4-BE49-F238E27FC236}">
                <a16:creationId xmlns:a16="http://schemas.microsoft.com/office/drawing/2014/main" id="{B5820E53-ED55-B5E6-85C0-42BA3735D0E3}"/>
              </a:ext>
            </a:extLst>
          </p:cNvPr>
          <p:cNvSpPr>
            <a:spLocks noGrp="1"/>
          </p:cNvSpPr>
          <p:nvPr>
            <p:ph type="body" sz="quarter" idx="21" hasCustomPrompt="1"/>
          </p:nvPr>
        </p:nvSpPr>
        <p:spPr>
          <a:xfrm>
            <a:off x="1880967" y="3143565"/>
            <a:ext cx="858837" cy="658800"/>
          </a:xfrm>
          <a:prstGeom prst="rect">
            <a:avLst/>
          </a:prstGeom>
        </p:spPr>
        <p:txBody>
          <a:bodyPr lIns="0" tIns="0" rIns="0" bIns="0" anchor="ctr">
            <a:noAutofit/>
          </a:bodyPr>
          <a:lstStyle>
            <a:lvl1pPr>
              <a:defRPr sz="4300">
                <a:solidFill>
                  <a:srgbClr val="D1760F"/>
                </a:solidFill>
                <a:latin typeface="DM Sans Medium" pitchFamily="2" charset="0"/>
              </a:defRPr>
            </a:lvl1pPr>
          </a:lstStyle>
          <a:p>
            <a:pPr lvl="0"/>
            <a:r>
              <a:rPr lang="en-US"/>
              <a:t>04</a:t>
            </a:r>
            <a:endParaRPr lang="en-GB"/>
          </a:p>
        </p:txBody>
      </p:sp>
      <p:sp>
        <p:nvSpPr>
          <p:cNvPr id="19" name="Text Placeholder 10">
            <a:extLst>
              <a:ext uri="{FF2B5EF4-FFF2-40B4-BE49-F238E27FC236}">
                <a16:creationId xmlns:a16="http://schemas.microsoft.com/office/drawing/2014/main" id="{B30F8502-FAB3-6A95-6C51-560FBB39B1CB}"/>
              </a:ext>
            </a:extLst>
          </p:cNvPr>
          <p:cNvSpPr>
            <a:spLocks noGrp="1"/>
          </p:cNvSpPr>
          <p:nvPr>
            <p:ph type="body" sz="quarter" idx="22" hasCustomPrompt="1"/>
          </p:nvPr>
        </p:nvSpPr>
        <p:spPr>
          <a:xfrm>
            <a:off x="2796951" y="3142637"/>
            <a:ext cx="7148516" cy="658492"/>
          </a:xfrm>
          <a:prstGeom prst="rect">
            <a:avLst/>
          </a:prstGeom>
        </p:spPr>
        <p:txBody>
          <a:bodyPr lIns="0" tIns="0" rIns="0" bIns="0" anchor="ctr">
            <a:noAutofit/>
          </a:bodyPr>
          <a:lstStyle>
            <a:lvl1pPr>
              <a:defRPr sz="4300">
                <a:solidFill>
                  <a:srgbClr val="D1760F"/>
                </a:solidFill>
                <a:latin typeface="DM Sans Medium" pitchFamily="2" charset="0"/>
              </a:defRPr>
            </a:lvl1pPr>
          </a:lstStyle>
          <a:p>
            <a:pPr lvl="0"/>
            <a:r>
              <a:rPr lang="en-US"/>
              <a:t>Chapter title</a:t>
            </a:r>
            <a:endParaRPr lang="en-GB"/>
          </a:p>
        </p:txBody>
      </p:sp>
      <p:sp>
        <p:nvSpPr>
          <p:cNvPr id="27" name="Text Placeholder 10">
            <a:extLst>
              <a:ext uri="{FF2B5EF4-FFF2-40B4-BE49-F238E27FC236}">
                <a16:creationId xmlns:a16="http://schemas.microsoft.com/office/drawing/2014/main" id="{27DC1B37-60E3-81FA-B5AE-01A953FFFEA5}"/>
              </a:ext>
            </a:extLst>
          </p:cNvPr>
          <p:cNvSpPr>
            <a:spLocks noGrp="1"/>
          </p:cNvSpPr>
          <p:nvPr>
            <p:ph type="body" sz="quarter" idx="23" hasCustomPrompt="1"/>
          </p:nvPr>
        </p:nvSpPr>
        <p:spPr>
          <a:xfrm>
            <a:off x="1880967" y="3775806"/>
            <a:ext cx="858837" cy="658800"/>
          </a:xfrm>
          <a:prstGeom prst="rect">
            <a:avLst/>
          </a:prstGeom>
        </p:spPr>
        <p:txBody>
          <a:bodyPr lIns="0" tIns="0" rIns="0" bIns="0" anchor="ctr">
            <a:noAutofit/>
          </a:bodyPr>
          <a:lstStyle>
            <a:lvl1pPr>
              <a:defRPr sz="4300">
                <a:solidFill>
                  <a:srgbClr val="F5D8B8"/>
                </a:solidFill>
                <a:latin typeface="DM Sans Medium" pitchFamily="2" charset="0"/>
              </a:defRPr>
            </a:lvl1pPr>
          </a:lstStyle>
          <a:p>
            <a:pPr lvl="0"/>
            <a:r>
              <a:rPr lang="en-US"/>
              <a:t>05</a:t>
            </a:r>
            <a:endParaRPr lang="en-GB"/>
          </a:p>
        </p:txBody>
      </p:sp>
      <p:sp>
        <p:nvSpPr>
          <p:cNvPr id="28" name="Text Placeholder 10">
            <a:extLst>
              <a:ext uri="{FF2B5EF4-FFF2-40B4-BE49-F238E27FC236}">
                <a16:creationId xmlns:a16="http://schemas.microsoft.com/office/drawing/2014/main" id="{3BAAF0D3-EC29-6346-2F9D-D4BF3E4AFEA5}"/>
              </a:ext>
            </a:extLst>
          </p:cNvPr>
          <p:cNvSpPr>
            <a:spLocks noGrp="1"/>
          </p:cNvSpPr>
          <p:nvPr>
            <p:ph type="body" sz="quarter" idx="24" hasCustomPrompt="1"/>
          </p:nvPr>
        </p:nvSpPr>
        <p:spPr>
          <a:xfrm>
            <a:off x="2796951" y="3775806"/>
            <a:ext cx="7148516" cy="658492"/>
          </a:xfrm>
          <a:prstGeom prst="rect">
            <a:avLst/>
          </a:prstGeom>
        </p:spPr>
        <p:txBody>
          <a:bodyPr lIns="0" tIns="0" rIns="0" bIns="0" anchor="ctr">
            <a:noAutofit/>
          </a:bodyPr>
          <a:lstStyle>
            <a:lvl1pPr>
              <a:defRPr sz="4300">
                <a:solidFill>
                  <a:srgbClr val="F5D8B8"/>
                </a:solidFill>
                <a:latin typeface="DM Sans Medium" pitchFamily="2" charset="0"/>
              </a:defRPr>
            </a:lvl1pPr>
          </a:lstStyle>
          <a:p>
            <a:pPr lvl="0"/>
            <a:r>
              <a:rPr lang="en-US"/>
              <a:t>Chapter title</a:t>
            </a:r>
            <a:endParaRPr lang="en-GB"/>
          </a:p>
        </p:txBody>
      </p:sp>
      <p:sp>
        <p:nvSpPr>
          <p:cNvPr id="29" name="Text Placeholder 10">
            <a:extLst>
              <a:ext uri="{FF2B5EF4-FFF2-40B4-BE49-F238E27FC236}">
                <a16:creationId xmlns:a16="http://schemas.microsoft.com/office/drawing/2014/main" id="{62C88BB8-3183-67B1-099C-4CD9FC3816A9}"/>
              </a:ext>
            </a:extLst>
          </p:cNvPr>
          <p:cNvSpPr>
            <a:spLocks noGrp="1"/>
          </p:cNvSpPr>
          <p:nvPr>
            <p:ph type="body" sz="quarter" idx="27" hasCustomPrompt="1"/>
          </p:nvPr>
        </p:nvSpPr>
        <p:spPr>
          <a:xfrm>
            <a:off x="1880967" y="4409127"/>
            <a:ext cx="858837" cy="658800"/>
          </a:xfrm>
          <a:prstGeom prst="rect">
            <a:avLst/>
          </a:prstGeom>
        </p:spPr>
        <p:txBody>
          <a:bodyPr lIns="0" tIns="0" rIns="0" bIns="0" anchor="ctr">
            <a:noAutofit/>
          </a:bodyPr>
          <a:lstStyle>
            <a:lvl1pPr>
              <a:defRPr sz="4300">
                <a:solidFill>
                  <a:srgbClr val="FFAA4D"/>
                </a:solidFill>
                <a:latin typeface="DM Sans Medium" pitchFamily="2" charset="0"/>
              </a:defRPr>
            </a:lvl1pPr>
          </a:lstStyle>
          <a:p>
            <a:pPr lvl="0"/>
            <a:r>
              <a:rPr lang="en-US"/>
              <a:t>06</a:t>
            </a:r>
            <a:endParaRPr lang="en-GB"/>
          </a:p>
        </p:txBody>
      </p:sp>
      <p:sp>
        <p:nvSpPr>
          <p:cNvPr id="30" name="Text Placeholder 10">
            <a:extLst>
              <a:ext uri="{FF2B5EF4-FFF2-40B4-BE49-F238E27FC236}">
                <a16:creationId xmlns:a16="http://schemas.microsoft.com/office/drawing/2014/main" id="{DC168AC2-5D72-23BA-C8E3-F67F2DC98F73}"/>
              </a:ext>
            </a:extLst>
          </p:cNvPr>
          <p:cNvSpPr>
            <a:spLocks noGrp="1"/>
          </p:cNvSpPr>
          <p:nvPr>
            <p:ph type="body" sz="quarter" idx="29" hasCustomPrompt="1"/>
          </p:nvPr>
        </p:nvSpPr>
        <p:spPr>
          <a:xfrm>
            <a:off x="2796951" y="4408199"/>
            <a:ext cx="7148516" cy="658492"/>
          </a:xfrm>
          <a:prstGeom prst="rect">
            <a:avLst/>
          </a:prstGeom>
        </p:spPr>
        <p:txBody>
          <a:bodyPr lIns="0" tIns="0" rIns="0" bIns="0" anchor="ctr">
            <a:noAutofit/>
          </a:bodyPr>
          <a:lstStyle>
            <a:lvl1pPr>
              <a:defRPr sz="4300">
                <a:solidFill>
                  <a:srgbClr val="FFAA4D"/>
                </a:solidFill>
                <a:latin typeface="DM Sans Medium" pitchFamily="2" charset="0"/>
              </a:defRPr>
            </a:lvl1pPr>
          </a:lstStyle>
          <a:p>
            <a:pPr lvl="0"/>
            <a:r>
              <a:rPr lang="en-US"/>
              <a:t>Chapter title</a:t>
            </a:r>
            <a:endParaRPr lang="en-GB"/>
          </a:p>
        </p:txBody>
      </p:sp>
      <p:sp>
        <p:nvSpPr>
          <p:cNvPr id="3" name="Text Placeholder 10">
            <a:extLst>
              <a:ext uri="{FF2B5EF4-FFF2-40B4-BE49-F238E27FC236}">
                <a16:creationId xmlns:a16="http://schemas.microsoft.com/office/drawing/2014/main" id="{B7AA7F09-C83F-A28B-DD0A-CDCEB276FC0C}"/>
              </a:ext>
            </a:extLst>
          </p:cNvPr>
          <p:cNvSpPr>
            <a:spLocks noGrp="1"/>
          </p:cNvSpPr>
          <p:nvPr>
            <p:ph type="body" sz="quarter" idx="30" hasCustomPrompt="1"/>
          </p:nvPr>
        </p:nvSpPr>
        <p:spPr>
          <a:xfrm>
            <a:off x="1880967" y="5120662"/>
            <a:ext cx="858837" cy="658800"/>
          </a:xfrm>
          <a:prstGeom prst="rect">
            <a:avLst/>
          </a:prstGeom>
        </p:spPr>
        <p:txBody>
          <a:bodyPr lIns="0" tIns="0" rIns="0" bIns="0" anchor="ctr">
            <a:noAutofit/>
          </a:bodyPr>
          <a:lstStyle>
            <a:lvl1pPr>
              <a:defRPr sz="4300">
                <a:solidFill>
                  <a:srgbClr val="F5D8B8"/>
                </a:solidFill>
                <a:latin typeface="DM Sans Medium" pitchFamily="2" charset="0"/>
              </a:defRPr>
            </a:lvl1pPr>
          </a:lstStyle>
          <a:p>
            <a:pPr lvl="0"/>
            <a:r>
              <a:rPr lang="en-US"/>
              <a:t>07</a:t>
            </a:r>
            <a:endParaRPr lang="en-GB"/>
          </a:p>
        </p:txBody>
      </p:sp>
      <p:sp>
        <p:nvSpPr>
          <p:cNvPr id="4" name="Text Placeholder 10">
            <a:extLst>
              <a:ext uri="{FF2B5EF4-FFF2-40B4-BE49-F238E27FC236}">
                <a16:creationId xmlns:a16="http://schemas.microsoft.com/office/drawing/2014/main" id="{F711EA50-D370-EE6E-7BC3-337FB0F278B8}"/>
              </a:ext>
            </a:extLst>
          </p:cNvPr>
          <p:cNvSpPr>
            <a:spLocks noGrp="1"/>
          </p:cNvSpPr>
          <p:nvPr>
            <p:ph type="body" sz="quarter" idx="31" hasCustomPrompt="1"/>
          </p:nvPr>
        </p:nvSpPr>
        <p:spPr>
          <a:xfrm>
            <a:off x="2796951" y="5120662"/>
            <a:ext cx="7148516" cy="658492"/>
          </a:xfrm>
          <a:prstGeom prst="rect">
            <a:avLst/>
          </a:prstGeom>
        </p:spPr>
        <p:txBody>
          <a:bodyPr lIns="0" tIns="0" rIns="0" bIns="0" anchor="ctr">
            <a:noAutofit/>
          </a:bodyPr>
          <a:lstStyle>
            <a:lvl1pPr>
              <a:defRPr sz="4300">
                <a:solidFill>
                  <a:srgbClr val="F5D8B8"/>
                </a:solidFill>
                <a:latin typeface="DM Sans Medium" pitchFamily="2" charset="0"/>
              </a:defRPr>
            </a:lvl1pPr>
          </a:lstStyle>
          <a:p>
            <a:pPr lvl="0"/>
            <a:r>
              <a:rPr lang="en-US"/>
              <a:t>Chapter title</a:t>
            </a:r>
            <a:endParaRPr lang="en-GB"/>
          </a:p>
        </p:txBody>
      </p:sp>
      <p:sp>
        <p:nvSpPr>
          <p:cNvPr id="11" name="Text Placeholder 10">
            <a:extLst>
              <a:ext uri="{FF2B5EF4-FFF2-40B4-BE49-F238E27FC236}">
                <a16:creationId xmlns:a16="http://schemas.microsoft.com/office/drawing/2014/main" id="{83C4143A-E74D-E9E2-4AFF-BA1E452626E2}"/>
              </a:ext>
            </a:extLst>
          </p:cNvPr>
          <p:cNvSpPr>
            <a:spLocks noGrp="1"/>
          </p:cNvSpPr>
          <p:nvPr>
            <p:ph type="body" sz="quarter" idx="32" hasCustomPrompt="1"/>
          </p:nvPr>
        </p:nvSpPr>
        <p:spPr>
          <a:xfrm>
            <a:off x="1880967" y="5753983"/>
            <a:ext cx="858837" cy="658800"/>
          </a:xfrm>
          <a:prstGeom prst="rect">
            <a:avLst/>
          </a:prstGeom>
        </p:spPr>
        <p:txBody>
          <a:bodyPr lIns="0" tIns="0" rIns="0" bIns="0" anchor="ctr">
            <a:noAutofit/>
          </a:bodyPr>
          <a:lstStyle>
            <a:lvl1pPr>
              <a:defRPr sz="4300">
                <a:solidFill>
                  <a:srgbClr val="FFAA4D"/>
                </a:solidFill>
                <a:latin typeface="DM Sans Medium" pitchFamily="2" charset="0"/>
              </a:defRPr>
            </a:lvl1pPr>
          </a:lstStyle>
          <a:p>
            <a:pPr lvl="0"/>
            <a:r>
              <a:rPr lang="en-US"/>
              <a:t>08</a:t>
            </a:r>
            <a:endParaRPr lang="en-GB"/>
          </a:p>
        </p:txBody>
      </p:sp>
      <p:sp>
        <p:nvSpPr>
          <p:cNvPr id="12" name="Text Placeholder 10">
            <a:extLst>
              <a:ext uri="{FF2B5EF4-FFF2-40B4-BE49-F238E27FC236}">
                <a16:creationId xmlns:a16="http://schemas.microsoft.com/office/drawing/2014/main" id="{1C11BD41-89B6-229B-6A84-BE71D6C5234C}"/>
              </a:ext>
            </a:extLst>
          </p:cNvPr>
          <p:cNvSpPr>
            <a:spLocks noGrp="1"/>
          </p:cNvSpPr>
          <p:nvPr>
            <p:ph type="body" sz="quarter" idx="33" hasCustomPrompt="1"/>
          </p:nvPr>
        </p:nvSpPr>
        <p:spPr>
          <a:xfrm>
            <a:off x="2796951" y="5753055"/>
            <a:ext cx="7148516" cy="658492"/>
          </a:xfrm>
          <a:prstGeom prst="rect">
            <a:avLst/>
          </a:prstGeom>
        </p:spPr>
        <p:txBody>
          <a:bodyPr lIns="0" tIns="0" rIns="0" bIns="0" anchor="ctr">
            <a:noAutofit/>
          </a:bodyPr>
          <a:lstStyle>
            <a:lvl1pPr>
              <a:defRPr sz="4300">
                <a:solidFill>
                  <a:srgbClr val="FFAA4D"/>
                </a:solidFill>
                <a:latin typeface="DM Sans Medium" pitchFamily="2" charset="0"/>
              </a:defRPr>
            </a:lvl1pPr>
          </a:lstStyle>
          <a:p>
            <a:pPr lvl="0"/>
            <a:r>
              <a:rPr lang="en-US"/>
              <a:t>Chapter title</a:t>
            </a:r>
            <a:endParaRPr lang="en-GB"/>
          </a:p>
        </p:txBody>
      </p:sp>
    </p:spTree>
    <p:extLst>
      <p:ext uri="{BB962C8B-B14F-4D97-AF65-F5344CB8AC3E}">
        <p14:creationId xmlns:p14="http://schemas.microsoft.com/office/powerpoint/2010/main" val="16613389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2_Title and 2 Content 4">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0" name="Text Placeholder 10">
            <a:extLst>
              <a:ext uri="{FF2B5EF4-FFF2-40B4-BE49-F238E27FC236}">
                <a16:creationId xmlns:a16="http://schemas.microsoft.com/office/drawing/2014/main" id="{08C496D1-9E48-1BDD-88FA-B60779E04E13}"/>
              </a:ext>
            </a:extLst>
          </p:cNvPr>
          <p:cNvSpPr>
            <a:spLocks noGrp="1"/>
          </p:cNvSpPr>
          <p:nvPr>
            <p:ph type="body" sz="quarter" idx="25" hasCustomPrompt="1"/>
          </p:nvPr>
        </p:nvSpPr>
        <p:spPr>
          <a:xfrm>
            <a:off x="302399" y="6093396"/>
            <a:ext cx="3528001" cy="116604"/>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10DD387-5C28-0876-21A6-9D2FFA07E51D}"/>
              </a:ext>
            </a:extLst>
          </p:cNvPr>
          <p:cNvSpPr>
            <a:spLocks noGrp="1"/>
          </p:cNvSpPr>
          <p:nvPr>
            <p:ph type="body" sz="quarter" idx="26" hasCustomPrompt="1"/>
          </p:nvPr>
        </p:nvSpPr>
        <p:spPr>
          <a:xfrm>
            <a:off x="302398" y="6214540"/>
            <a:ext cx="3528001" cy="121588"/>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4" name="Text Placeholder 2">
            <a:extLst>
              <a:ext uri="{FF2B5EF4-FFF2-40B4-BE49-F238E27FC236}">
                <a16:creationId xmlns:a16="http://schemas.microsoft.com/office/drawing/2014/main" id="{7FD570BF-1E4A-2DCC-5336-E49F126A5AF5}"/>
              </a:ext>
            </a:extLst>
          </p:cNvPr>
          <p:cNvSpPr>
            <a:spLocks noGrp="1"/>
          </p:cNvSpPr>
          <p:nvPr>
            <p:ph type="body" idx="11" hasCustomPrompt="1"/>
          </p:nvPr>
        </p:nvSpPr>
        <p:spPr>
          <a:xfrm>
            <a:off x="302401" y="605611"/>
            <a:ext cx="3083593" cy="288767"/>
          </a:xfrm>
          <a:prstGeom prst="rect">
            <a:avLst/>
          </a:prstGeom>
        </p:spPr>
        <p:txBody>
          <a:bodyPr lIns="0" tIns="0" rIns="0" bIns="0" anchor="t" anchorCtr="0">
            <a:noAutofit/>
          </a:bodyPr>
          <a:lstStyle>
            <a:lvl1pPr marL="0" indent="0">
              <a:buNone/>
              <a:defRPr sz="2200" b="0">
                <a:solidFill>
                  <a:srgbClr val="FFAB4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5" name="Title 3">
            <a:extLst>
              <a:ext uri="{FF2B5EF4-FFF2-40B4-BE49-F238E27FC236}">
                <a16:creationId xmlns:a16="http://schemas.microsoft.com/office/drawing/2014/main" id="{AA53368B-D5D6-0FE4-BC18-31C572EAE3DA}"/>
              </a:ext>
            </a:extLst>
          </p:cNvPr>
          <p:cNvSpPr>
            <a:spLocks noGrp="1"/>
          </p:cNvSpPr>
          <p:nvPr>
            <p:ph type="title" hasCustomPrompt="1"/>
          </p:nvPr>
        </p:nvSpPr>
        <p:spPr>
          <a:xfrm>
            <a:off x="302402" y="302400"/>
            <a:ext cx="3083593" cy="303211"/>
          </a:xfrm>
          <a:prstGeom prst="rect">
            <a:avLst/>
          </a:prstGeom>
        </p:spPr>
        <p:txBody>
          <a:bodyPr lIns="0" tIns="0" rIns="0" bIns="0" anchor="t" anchorCtr="0"/>
          <a:lstStyle>
            <a:lvl1pPr>
              <a:defRPr sz="2500">
                <a:solidFill>
                  <a:schemeClr val="tx1"/>
                </a:solidFill>
              </a:defRPr>
            </a:lvl1pPr>
          </a:lstStyle>
          <a:p>
            <a:r>
              <a:rPr lang="en-US"/>
              <a:t>Slide title</a:t>
            </a:r>
            <a:endParaRPr lang="en-GB"/>
          </a:p>
        </p:txBody>
      </p:sp>
      <p:pic>
        <p:nvPicPr>
          <p:cNvPr id="3" name="Picture 2" descr="A black background with a black square&#10;&#10;AI-generated content may be incorrect.">
            <a:extLst>
              <a:ext uri="{FF2B5EF4-FFF2-40B4-BE49-F238E27FC236}">
                <a16:creationId xmlns:a16="http://schemas.microsoft.com/office/drawing/2014/main" id="{E8EE80A0-54F1-B5A0-73BF-2D2D5C226FE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32144" y="6208872"/>
            <a:ext cx="2503875" cy="483868"/>
          </a:xfrm>
          <a:prstGeom prst="rect">
            <a:avLst/>
          </a:prstGeom>
        </p:spPr>
      </p:pic>
      <p:sp>
        <p:nvSpPr>
          <p:cNvPr id="5" name="Picture Placeholder 4">
            <a:extLst>
              <a:ext uri="{FF2B5EF4-FFF2-40B4-BE49-F238E27FC236}">
                <a16:creationId xmlns:a16="http://schemas.microsoft.com/office/drawing/2014/main" id="{B05EF00C-C740-C354-0393-85AB19702D2D}"/>
              </a:ext>
            </a:extLst>
          </p:cNvPr>
          <p:cNvSpPr>
            <a:spLocks noGrp="1"/>
          </p:cNvSpPr>
          <p:nvPr>
            <p:ph type="pic" sz="quarter" idx="27"/>
          </p:nvPr>
        </p:nvSpPr>
        <p:spPr>
          <a:xfrm flipH="1">
            <a:off x="302398" y="1263490"/>
            <a:ext cx="2694748" cy="2694748"/>
          </a:xfrm>
          <a:prstGeom prst="rect">
            <a:avLst/>
          </a:prstGeom>
        </p:spPr>
        <p:txBody>
          <a:bodyPr/>
          <a:lstStyle/>
          <a:p>
            <a:endParaRPr lang="en-US"/>
          </a:p>
        </p:txBody>
      </p:sp>
      <p:sp>
        <p:nvSpPr>
          <p:cNvPr id="6" name="Picture Placeholder 4">
            <a:extLst>
              <a:ext uri="{FF2B5EF4-FFF2-40B4-BE49-F238E27FC236}">
                <a16:creationId xmlns:a16="http://schemas.microsoft.com/office/drawing/2014/main" id="{77A67736-8708-7040-8E82-F990E79641C5}"/>
              </a:ext>
            </a:extLst>
          </p:cNvPr>
          <p:cNvSpPr>
            <a:spLocks noGrp="1"/>
          </p:cNvSpPr>
          <p:nvPr>
            <p:ph type="pic" sz="quarter" idx="28"/>
          </p:nvPr>
        </p:nvSpPr>
        <p:spPr>
          <a:xfrm flipH="1">
            <a:off x="3264956" y="1263490"/>
            <a:ext cx="2694748" cy="2694748"/>
          </a:xfrm>
          <a:prstGeom prst="rect">
            <a:avLst/>
          </a:prstGeom>
        </p:spPr>
        <p:txBody>
          <a:bodyPr/>
          <a:lstStyle/>
          <a:p>
            <a:endParaRPr lang="en-US"/>
          </a:p>
        </p:txBody>
      </p:sp>
      <p:sp>
        <p:nvSpPr>
          <p:cNvPr id="7" name="Picture Placeholder 4">
            <a:extLst>
              <a:ext uri="{FF2B5EF4-FFF2-40B4-BE49-F238E27FC236}">
                <a16:creationId xmlns:a16="http://schemas.microsoft.com/office/drawing/2014/main" id="{8E39639F-7DBC-FFA6-E635-1FC2B6E4A9D6}"/>
              </a:ext>
            </a:extLst>
          </p:cNvPr>
          <p:cNvSpPr>
            <a:spLocks noGrp="1"/>
          </p:cNvSpPr>
          <p:nvPr>
            <p:ph type="pic" sz="quarter" idx="29"/>
          </p:nvPr>
        </p:nvSpPr>
        <p:spPr>
          <a:xfrm flipH="1">
            <a:off x="6227514" y="1263490"/>
            <a:ext cx="2694748" cy="2694748"/>
          </a:xfrm>
          <a:prstGeom prst="rect">
            <a:avLst/>
          </a:prstGeom>
        </p:spPr>
        <p:txBody>
          <a:bodyPr/>
          <a:lstStyle/>
          <a:p>
            <a:endParaRPr lang="en-US"/>
          </a:p>
        </p:txBody>
      </p:sp>
      <p:sp>
        <p:nvSpPr>
          <p:cNvPr id="9" name="Picture Placeholder 4">
            <a:extLst>
              <a:ext uri="{FF2B5EF4-FFF2-40B4-BE49-F238E27FC236}">
                <a16:creationId xmlns:a16="http://schemas.microsoft.com/office/drawing/2014/main" id="{C85F43A3-11B1-B476-F438-E5DBD001B081}"/>
              </a:ext>
            </a:extLst>
          </p:cNvPr>
          <p:cNvSpPr>
            <a:spLocks noGrp="1"/>
          </p:cNvSpPr>
          <p:nvPr>
            <p:ph type="pic" sz="quarter" idx="30"/>
          </p:nvPr>
        </p:nvSpPr>
        <p:spPr>
          <a:xfrm flipH="1">
            <a:off x="9190072" y="1263490"/>
            <a:ext cx="2694748" cy="2694748"/>
          </a:xfrm>
          <a:prstGeom prst="rect">
            <a:avLst/>
          </a:prstGeom>
        </p:spPr>
        <p:txBody>
          <a:bodyPr/>
          <a:lstStyle/>
          <a:p>
            <a:endParaRPr lang="en-US"/>
          </a:p>
        </p:txBody>
      </p:sp>
      <p:sp>
        <p:nvSpPr>
          <p:cNvPr id="16" name="Text Placeholder 6">
            <a:extLst>
              <a:ext uri="{FF2B5EF4-FFF2-40B4-BE49-F238E27FC236}">
                <a16:creationId xmlns:a16="http://schemas.microsoft.com/office/drawing/2014/main" id="{D3D532B6-5870-48E6-2472-C88625E8AD86}"/>
              </a:ext>
            </a:extLst>
          </p:cNvPr>
          <p:cNvSpPr>
            <a:spLocks noGrp="1"/>
          </p:cNvSpPr>
          <p:nvPr>
            <p:ph type="body" sz="quarter" idx="24" hasCustomPrompt="1"/>
          </p:nvPr>
        </p:nvSpPr>
        <p:spPr>
          <a:xfrm>
            <a:off x="302399" y="4101257"/>
            <a:ext cx="2694747" cy="1455404"/>
          </a:xfrm>
          <a:prstGeom prst="rect">
            <a:avLst/>
          </a:prstGeom>
        </p:spPr>
        <p:txBody>
          <a:bodyPr lIns="0" tIns="0" rIns="0" bIns="0" anchor="t" anchorCtr="0"/>
          <a:lstStyle>
            <a:lvl1pPr>
              <a:spcAft>
                <a:spcPts val="1000"/>
              </a:spcAft>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endParaRPr lang="en-GB"/>
          </a:p>
        </p:txBody>
      </p:sp>
      <p:sp>
        <p:nvSpPr>
          <p:cNvPr id="18" name="Text Placeholder 6">
            <a:extLst>
              <a:ext uri="{FF2B5EF4-FFF2-40B4-BE49-F238E27FC236}">
                <a16:creationId xmlns:a16="http://schemas.microsoft.com/office/drawing/2014/main" id="{C21BA9E6-0893-DBEE-66CF-126814B7CC5F}"/>
              </a:ext>
            </a:extLst>
          </p:cNvPr>
          <p:cNvSpPr>
            <a:spLocks noGrp="1"/>
          </p:cNvSpPr>
          <p:nvPr>
            <p:ph type="body" sz="quarter" idx="31" hasCustomPrompt="1"/>
          </p:nvPr>
        </p:nvSpPr>
        <p:spPr>
          <a:xfrm>
            <a:off x="3264957" y="4101257"/>
            <a:ext cx="2694747" cy="1455404"/>
          </a:xfrm>
          <a:prstGeom prst="rect">
            <a:avLst/>
          </a:prstGeom>
        </p:spPr>
        <p:txBody>
          <a:bodyPr lIns="0" tIns="0" rIns="0" bIns="0" anchor="t" anchorCtr="0"/>
          <a:lstStyle>
            <a:lvl1pPr>
              <a:spcAft>
                <a:spcPts val="1000"/>
              </a:spcAft>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endParaRPr lang="en-GB"/>
          </a:p>
        </p:txBody>
      </p:sp>
      <p:sp>
        <p:nvSpPr>
          <p:cNvPr id="19" name="Text Placeholder 6">
            <a:extLst>
              <a:ext uri="{FF2B5EF4-FFF2-40B4-BE49-F238E27FC236}">
                <a16:creationId xmlns:a16="http://schemas.microsoft.com/office/drawing/2014/main" id="{38CA2640-96D1-E7F1-2C08-563C0F90E79F}"/>
              </a:ext>
            </a:extLst>
          </p:cNvPr>
          <p:cNvSpPr>
            <a:spLocks noGrp="1"/>
          </p:cNvSpPr>
          <p:nvPr>
            <p:ph type="body" sz="quarter" idx="32" hasCustomPrompt="1"/>
          </p:nvPr>
        </p:nvSpPr>
        <p:spPr>
          <a:xfrm>
            <a:off x="6227515" y="4101257"/>
            <a:ext cx="2694747" cy="1455404"/>
          </a:xfrm>
          <a:prstGeom prst="rect">
            <a:avLst/>
          </a:prstGeom>
        </p:spPr>
        <p:txBody>
          <a:bodyPr lIns="0" tIns="0" rIns="0" bIns="0" anchor="t" anchorCtr="0"/>
          <a:lstStyle>
            <a:lvl1pPr>
              <a:spcAft>
                <a:spcPts val="1000"/>
              </a:spcAft>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endParaRPr lang="en-GB"/>
          </a:p>
        </p:txBody>
      </p:sp>
      <p:sp>
        <p:nvSpPr>
          <p:cNvPr id="20" name="Text Placeholder 6">
            <a:extLst>
              <a:ext uri="{FF2B5EF4-FFF2-40B4-BE49-F238E27FC236}">
                <a16:creationId xmlns:a16="http://schemas.microsoft.com/office/drawing/2014/main" id="{CCA10A70-9EE5-243D-2721-DEDF29AFAA2A}"/>
              </a:ext>
            </a:extLst>
          </p:cNvPr>
          <p:cNvSpPr>
            <a:spLocks noGrp="1"/>
          </p:cNvSpPr>
          <p:nvPr>
            <p:ph type="body" sz="quarter" idx="33" hasCustomPrompt="1"/>
          </p:nvPr>
        </p:nvSpPr>
        <p:spPr>
          <a:xfrm>
            <a:off x="9190073" y="4101257"/>
            <a:ext cx="2694747" cy="1455404"/>
          </a:xfrm>
          <a:prstGeom prst="rect">
            <a:avLst/>
          </a:prstGeom>
        </p:spPr>
        <p:txBody>
          <a:bodyPr lIns="0" tIns="0" rIns="0" bIns="0" anchor="t" anchorCtr="0"/>
          <a:lstStyle>
            <a:lvl1pPr>
              <a:spcAft>
                <a:spcPts val="1000"/>
              </a:spcAft>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endParaRPr lang="en-GB"/>
          </a:p>
        </p:txBody>
      </p:sp>
      <p:sp>
        <p:nvSpPr>
          <p:cNvPr id="4" name="TextBox 3">
            <a:extLst>
              <a:ext uri="{FF2B5EF4-FFF2-40B4-BE49-F238E27FC236}">
                <a16:creationId xmlns:a16="http://schemas.microsoft.com/office/drawing/2014/main" id="{90D30EB1-98AB-D510-76CE-5F47CBA5A2CC}"/>
              </a:ext>
            </a:extLst>
          </p:cNvPr>
          <p:cNvSpPr txBox="1"/>
          <p:nvPr userDrawn="1"/>
        </p:nvSpPr>
        <p:spPr>
          <a:xfrm>
            <a:off x="640800" y="6432239"/>
            <a:ext cx="4245429" cy="146194"/>
          </a:xfrm>
          <a:prstGeom prst="rect">
            <a:avLst/>
          </a:prstGeom>
          <a:noFill/>
        </p:spPr>
        <p:txBody>
          <a:bodyPr wrap="square" lIns="0" tIns="0" rIns="0" bIns="0" rtlCol="0" anchor="ctr" anchorCtr="0">
            <a:spAutoFit/>
          </a:bodyPr>
          <a:lstStyle/>
          <a:p>
            <a:r>
              <a:rPr lang="en-US" sz="950" b="1" spc="10">
                <a:solidFill>
                  <a:schemeClr val="tx1"/>
                </a:solidFill>
              </a:rPr>
              <a:t>UV Filters</a:t>
            </a:r>
          </a:p>
        </p:txBody>
      </p:sp>
    </p:spTree>
    <p:extLst>
      <p:ext uri="{BB962C8B-B14F-4D97-AF65-F5344CB8AC3E}">
        <p14:creationId xmlns:p14="http://schemas.microsoft.com/office/powerpoint/2010/main" val="23912042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3_Title and 2 Content 4">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0" name="Text Placeholder 10">
            <a:extLst>
              <a:ext uri="{FF2B5EF4-FFF2-40B4-BE49-F238E27FC236}">
                <a16:creationId xmlns:a16="http://schemas.microsoft.com/office/drawing/2014/main" id="{08C496D1-9E48-1BDD-88FA-B60779E04E13}"/>
              </a:ext>
            </a:extLst>
          </p:cNvPr>
          <p:cNvSpPr>
            <a:spLocks noGrp="1"/>
          </p:cNvSpPr>
          <p:nvPr>
            <p:ph type="body" sz="quarter" idx="25" hasCustomPrompt="1"/>
          </p:nvPr>
        </p:nvSpPr>
        <p:spPr>
          <a:xfrm>
            <a:off x="302399" y="6093396"/>
            <a:ext cx="3528001" cy="116604"/>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10DD387-5C28-0876-21A6-9D2FFA07E51D}"/>
              </a:ext>
            </a:extLst>
          </p:cNvPr>
          <p:cNvSpPr>
            <a:spLocks noGrp="1"/>
          </p:cNvSpPr>
          <p:nvPr>
            <p:ph type="body" sz="quarter" idx="26" hasCustomPrompt="1"/>
          </p:nvPr>
        </p:nvSpPr>
        <p:spPr>
          <a:xfrm>
            <a:off x="302398" y="6214540"/>
            <a:ext cx="3528001" cy="121588"/>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4" name="Text Placeholder 2">
            <a:extLst>
              <a:ext uri="{FF2B5EF4-FFF2-40B4-BE49-F238E27FC236}">
                <a16:creationId xmlns:a16="http://schemas.microsoft.com/office/drawing/2014/main" id="{7FD570BF-1E4A-2DCC-5336-E49F126A5AF5}"/>
              </a:ext>
            </a:extLst>
          </p:cNvPr>
          <p:cNvSpPr>
            <a:spLocks noGrp="1"/>
          </p:cNvSpPr>
          <p:nvPr>
            <p:ph type="body" idx="11" hasCustomPrompt="1"/>
          </p:nvPr>
        </p:nvSpPr>
        <p:spPr>
          <a:xfrm>
            <a:off x="302401" y="605611"/>
            <a:ext cx="3083593" cy="288767"/>
          </a:xfrm>
          <a:prstGeom prst="rect">
            <a:avLst/>
          </a:prstGeom>
        </p:spPr>
        <p:txBody>
          <a:bodyPr lIns="0" tIns="0" rIns="0" bIns="0" anchor="t" anchorCtr="0">
            <a:noAutofit/>
          </a:bodyPr>
          <a:lstStyle>
            <a:lvl1pPr marL="0" indent="0">
              <a:buNone/>
              <a:defRPr sz="2200" b="0">
                <a:solidFill>
                  <a:srgbClr val="FFAB4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5" name="Title 3">
            <a:extLst>
              <a:ext uri="{FF2B5EF4-FFF2-40B4-BE49-F238E27FC236}">
                <a16:creationId xmlns:a16="http://schemas.microsoft.com/office/drawing/2014/main" id="{AA53368B-D5D6-0FE4-BC18-31C572EAE3DA}"/>
              </a:ext>
            </a:extLst>
          </p:cNvPr>
          <p:cNvSpPr>
            <a:spLocks noGrp="1"/>
          </p:cNvSpPr>
          <p:nvPr>
            <p:ph type="title" hasCustomPrompt="1"/>
          </p:nvPr>
        </p:nvSpPr>
        <p:spPr>
          <a:xfrm>
            <a:off x="302402" y="302400"/>
            <a:ext cx="3083593" cy="303211"/>
          </a:xfrm>
          <a:prstGeom prst="rect">
            <a:avLst/>
          </a:prstGeom>
        </p:spPr>
        <p:txBody>
          <a:bodyPr lIns="0" tIns="0" rIns="0" bIns="0" anchor="t" anchorCtr="0"/>
          <a:lstStyle>
            <a:lvl1pPr>
              <a:defRPr sz="2500">
                <a:solidFill>
                  <a:schemeClr val="tx1"/>
                </a:solidFill>
              </a:defRPr>
            </a:lvl1pPr>
          </a:lstStyle>
          <a:p>
            <a:r>
              <a:rPr lang="en-US"/>
              <a:t>Slide title</a:t>
            </a:r>
            <a:endParaRPr lang="en-GB"/>
          </a:p>
        </p:txBody>
      </p:sp>
      <p:pic>
        <p:nvPicPr>
          <p:cNvPr id="3" name="Picture 2" descr="A black background with a black square&#10;&#10;AI-generated content may be incorrect.">
            <a:extLst>
              <a:ext uri="{FF2B5EF4-FFF2-40B4-BE49-F238E27FC236}">
                <a16:creationId xmlns:a16="http://schemas.microsoft.com/office/drawing/2014/main" id="{E8EE80A0-54F1-B5A0-73BF-2D2D5C226FE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32144" y="6208872"/>
            <a:ext cx="2503875" cy="483868"/>
          </a:xfrm>
          <a:prstGeom prst="rect">
            <a:avLst/>
          </a:prstGeom>
        </p:spPr>
      </p:pic>
      <p:sp>
        <p:nvSpPr>
          <p:cNvPr id="9" name="Picture Placeholder 4">
            <a:extLst>
              <a:ext uri="{FF2B5EF4-FFF2-40B4-BE49-F238E27FC236}">
                <a16:creationId xmlns:a16="http://schemas.microsoft.com/office/drawing/2014/main" id="{4EA549A0-B909-913C-F23E-9050BC0FD63D}"/>
              </a:ext>
            </a:extLst>
          </p:cNvPr>
          <p:cNvSpPr>
            <a:spLocks noGrp="1"/>
          </p:cNvSpPr>
          <p:nvPr>
            <p:ph type="pic" sz="quarter" idx="27"/>
          </p:nvPr>
        </p:nvSpPr>
        <p:spPr>
          <a:xfrm flipH="1">
            <a:off x="302398" y="1255460"/>
            <a:ext cx="3083594" cy="3441562"/>
          </a:xfrm>
          <a:prstGeom prst="rect">
            <a:avLst/>
          </a:prstGeom>
        </p:spPr>
        <p:txBody>
          <a:bodyPr/>
          <a:lstStyle/>
          <a:p>
            <a:endParaRPr lang="en-US"/>
          </a:p>
        </p:txBody>
      </p:sp>
      <p:sp>
        <p:nvSpPr>
          <p:cNvPr id="16" name="Text Placeholder 6">
            <a:extLst>
              <a:ext uri="{FF2B5EF4-FFF2-40B4-BE49-F238E27FC236}">
                <a16:creationId xmlns:a16="http://schemas.microsoft.com/office/drawing/2014/main" id="{02E1D150-C665-B037-5A4D-71139A0AA6AE}"/>
              </a:ext>
            </a:extLst>
          </p:cNvPr>
          <p:cNvSpPr>
            <a:spLocks noGrp="1"/>
          </p:cNvSpPr>
          <p:nvPr>
            <p:ph type="body" sz="quarter" idx="24" hasCustomPrompt="1"/>
          </p:nvPr>
        </p:nvSpPr>
        <p:spPr>
          <a:xfrm>
            <a:off x="302399" y="4915414"/>
            <a:ext cx="3083593" cy="677376"/>
          </a:xfrm>
          <a:prstGeom prst="rect">
            <a:avLst/>
          </a:prstGeom>
        </p:spPr>
        <p:txBody>
          <a:bodyPr lIns="0" tIns="0" rIns="0" bIns="0" anchor="t" anchorCtr="0"/>
          <a:lstStyle>
            <a:lvl1pPr>
              <a:spcAft>
                <a:spcPts val="1000"/>
              </a:spcAft>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a:t>
            </a:r>
            <a:endParaRPr lang="en-GB"/>
          </a:p>
        </p:txBody>
      </p:sp>
      <p:sp>
        <p:nvSpPr>
          <p:cNvPr id="18" name="Picture Placeholder 4">
            <a:extLst>
              <a:ext uri="{FF2B5EF4-FFF2-40B4-BE49-F238E27FC236}">
                <a16:creationId xmlns:a16="http://schemas.microsoft.com/office/drawing/2014/main" id="{786B7792-EFBE-1E7A-0882-768AE2698C69}"/>
              </a:ext>
            </a:extLst>
          </p:cNvPr>
          <p:cNvSpPr>
            <a:spLocks noGrp="1"/>
          </p:cNvSpPr>
          <p:nvPr>
            <p:ph type="pic" sz="quarter" idx="28"/>
          </p:nvPr>
        </p:nvSpPr>
        <p:spPr>
          <a:xfrm flipH="1">
            <a:off x="4554203" y="1255460"/>
            <a:ext cx="3083594" cy="3441562"/>
          </a:xfrm>
          <a:prstGeom prst="rect">
            <a:avLst/>
          </a:prstGeom>
        </p:spPr>
        <p:txBody>
          <a:bodyPr/>
          <a:lstStyle/>
          <a:p>
            <a:endParaRPr lang="en-US"/>
          </a:p>
        </p:txBody>
      </p:sp>
      <p:sp>
        <p:nvSpPr>
          <p:cNvPr id="19" name="Text Placeholder 6">
            <a:extLst>
              <a:ext uri="{FF2B5EF4-FFF2-40B4-BE49-F238E27FC236}">
                <a16:creationId xmlns:a16="http://schemas.microsoft.com/office/drawing/2014/main" id="{1AC0EFAB-43A6-D225-9CC8-397B945DEB6C}"/>
              </a:ext>
            </a:extLst>
          </p:cNvPr>
          <p:cNvSpPr>
            <a:spLocks noGrp="1"/>
          </p:cNvSpPr>
          <p:nvPr>
            <p:ph type="body" sz="quarter" idx="29" hasCustomPrompt="1"/>
          </p:nvPr>
        </p:nvSpPr>
        <p:spPr>
          <a:xfrm>
            <a:off x="4554204" y="4915414"/>
            <a:ext cx="3083593" cy="677376"/>
          </a:xfrm>
          <a:prstGeom prst="rect">
            <a:avLst/>
          </a:prstGeom>
        </p:spPr>
        <p:txBody>
          <a:bodyPr lIns="0" tIns="0" rIns="0" bIns="0" anchor="t" anchorCtr="0"/>
          <a:lstStyle>
            <a:lvl1pPr>
              <a:spcAft>
                <a:spcPts val="1000"/>
              </a:spcAft>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a:t>
            </a:r>
            <a:endParaRPr lang="en-GB"/>
          </a:p>
        </p:txBody>
      </p:sp>
      <p:sp>
        <p:nvSpPr>
          <p:cNvPr id="21" name="Picture Placeholder 4">
            <a:extLst>
              <a:ext uri="{FF2B5EF4-FFF2-40B4-BE49-F238E27FC236}">
                <a16:creationId xmlns:a16="http://schemas.microsoft.com/office/drawing/2014/main" id="{3207CCD1-D644-25DE-1AB5-C4A4499269D5}"/>
              </a:ext>
            </a:extLst>
          </p:cNvPr>
          <p:cNvSpPr>
            <a:spLocks noGrp="1"/>
          </p:cNvSpPr>
          <p:nvPr>
            <p:ph type="pic" sz="quarter" idx="30"/>
          </p:nvPr>
        </p:nvSpPr>
        <p:spPr>
          <a:xfrm flipH="1">
            <a:off x="8806008" y="1255460"/>
            <a:ext cx="3083594" cy="3441562"/>
          </a:xfrm>
          <a:prstGeom prst="rect">
            <a:avLst/>
          </a:prstGeom>
        </p:spPr>
        <p:txBody>
          <a:bodyPr/>
          <a:lstStyle/>
          <a:p>
            <a:endParaRPr lang="en-US"/>
          </a:p>
        </p:txBody>
      </p:sp>
      <p:sp>
        <p:nvSpPr>
          <p:cNvPr id="22" name="Text Placeholder 6">
            <a:extLst>
              <a:ext uri="{FF2B5EF4-FFF2-40B4-BE49-F238E27FC236}">
                <a16:creationId xmlns:a16="http://schemas.microsoft.com/office/drawing/2014/main" id="{F26D2258-F9B8-FA84-308F-BDA1ACB4349E}"/>
              </a:ext>
            </a:extLst>
          </p:cNvPr>
          <p:cNvSpPr>
            <a:spLocks noGrp="1"/>
          </p:cNvSpPr>
          <p:nvPr>
            <p:ph type="body" sz="quarter" idx="31" hasCustomPrompt="1"/>
          </p:nvPr>
        </p:nvSpPr>
        <p:spPr>
          <a:xfrm>
            <a:off x="8806009" y="4915414"/>
            <a:ext cx="3083593" cy="677376"/>
          </a:xfrm>
          <a:prstGeom prst="rect">
            <a:avLst/>
          </a:prstGeom>
        </p:spPr>
        <p:txBody>
          <a:bodyPr lIns="0" tIns="0" rIns="0" bIns="0" anchor="t" anchorCtr="0"/>
          <a:lstStyle>
            <a:lvl1pPr>
              <a:spcAft>
                <a:spcPts val="1000"/>
              </a:spcAft>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a:t>
            </a:r>
            <a:endParaRPr lang="en-GB"/>
          </a:p>
        </p:txBody>
      </p:sp>
      <p:sp>
        <p:nvSpPr>
          <p:cNvPr id="4" name="TextBox 3">
            <a:extLst>
              <a:ext uri="{FF2B5EF4-FFF2-40B4-BE49-F238E27FC236}">
                <a16:creationId xmlns:a16="http://schemas.microsoft.com/office/drawing/2014/main" id="{A704AFEE-0FDE-EF8B-2572-420DECF94582}"/>
              </a:ext>
            </a:extLst>
          </p:cNvPr>
          <p:cNvSpPr txBox="1"/>
          <p:nvPr userDrawn="1"/>
        </p:nvSpPr>
        <p:spPr>
          <a:xfrm>
            <a:off x="640800" y="6432239"/>
            <a:ext cx="4245429" cy="146194"/>
          </a:xfrm>
          <a:prstGeom prst="rect">
            <a:avLst/>
          </a:prstGeom>
          <a:noFill/>
        </p:spPr>
        <p:txBody>
          <a:bodyPr wrap="square" lIns="0" tIns="0" rIns="0" bIns="0" rtlCol="0" anchor="ctr" anchorCtr="0">
            <a:spAutoFit/>
          </a:bodyPr>
          <a:lstStyle/>
          <a:p>
            <a:r>
              <a:rPr lang="en-US" sz="950" b="1" spc="10">
                <a:solidFill>
                  <a:schemeClr val="tx1"/>
                </a:solidFill>
              </a:rPr>
              <a:t>UV Filters</a:t>
            </a:r>
          </a:p>
        </p:txBody>
      </p:sp>
    </p:spTree>
    <p:extLst>
      <p:ext uri="{BB962C8B-B14F-4D97-AF65-F5344CB8AC3E}">
        <p14:creationId xmlns:p14="http://schemas.microsoft.com/office/powerpoint/2010/main" val="17891128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5_Title and 2 Content 4">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0" name="Text Placeholder 10">
            <a:extLst>
              <a:ext uri="{FF2B5EF4-FFF2-40B4-BE49-F238E27FC236}">
                <a16:creationId xmlns:a16="http://schemas.microsoft.com/office/drawing/2014/main" id="{08C496D1-9E48-1BDD-88FA-B60779E04E13}"/>
              </a:ext>
            </a:extLst>
          </p:cNvPr>
          <p:cNvSpPr>
            <a:spLocks noGrp="1"/>
          </p:cNvSpPr>
          <p:nvPr>
            <p:ph type="body" sz="quarter" idx="25" hasCustomPrompt="1"/>
          </p:nvPr>
        </p:nvSpPr>
        <p:spPr>
          <a:xfrm>
            <a:off x="302399" y="6093396"/>
            <a:ext cx="3528001" cy="116604"/>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10DD387-5C28-0876-21A6-9D2FFA07E51D}"/>
              </a:ext>
            </a:extLst>
          </p:cNvPr>
          <p:cNvSpPr>
            <a:spLocks noGrp="1"/>
          </p:cNvSpPr>
          <p:nvPr>
            <p:ph type="body" sz="quarter" idx="26" hasCustomPrompt="1"/>
          </p:nvPr>
        </p:nvSpPr>
        <p:spPr>
          <a:xfrm>
            <a:off x="302398" y="6214540"/>
            <a:ext cx="3528001" cy="121588"/>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4" name="Text Placeholder 2">
            <a:extLst>
              <a:ext uri="{FF2B5EF4-FFF2-40B4-BE49-F238E27FC236}">
                <a16:creationId xmlns:a16="http://schemas.microsoft.com/office/drawing/2014/main" id="{7FD570BF-1E4A-2DCC-5336-E49F126A5AF5}"/>
              </a:ext>
            </a:extLst>
          </p:cNvPr>
          <p:cNvSpPr>
            <a:spLocks noGrp="1"/>
          </p:cNvSpPr>
          <p:nvPr>
            <p:ph type="body" idx="11" hasCustomPrompt="1"/>
          </p:nvPr>
        </p:nvSpPr>
        <p:spPr>
          <a:xfrm>
            <a:off x="302401" y="605611"/>
            <a:ext cx="3083593" cy="288767"/>
          </a:xfrm>
          <a:prstGeom prst="rect">
            <a:avLst/>
          </a:prstGeom>
        </p:spPr>
        <p:txBody>
          <a:bodyPr lIns="0" tIns="0" rIns="0" bIns="0" anchor="t" anchorCtr="0">
            <a:noAutofit/>
          </a:bodyPr>
          <a:lstStyle>
            <a:lvl1pPr marL="0" indent="0">
              <a:buNone/>
              <a:defRPr sz="2200" b="0">
                <a:solidFill>
                  <a:srgbClr val="FFAB4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5" name="Title 3">
            <a:extLst>
              <a:ext uri="{FF2B5EF4-FFF2-40B4-BE49-F238E27FC236}">
                <a16:creationId xmlns:a16="http://schemas.microsoft.com/office/drawing/2014/main" id="{AA53368B-D5D6-0FE4-BC18-31C572EAE3DA}"/>
              </a:ext>
            </a:extLst>
          </p:cNvPr>
          <p:cNvSpPr>
            <a:spLocks noGrp="1"/>
          </p:cNvSpPr>
          <p:nvPr>
            <p:ph type="title" hasCustomPrompt="1"/>
          </p:nvPr>
        </p:nvSpPr>
        <p:spPr>
          <a:xfrm>
            <a:off x="302402" y="302400"/>
            <a:ext cx="3083593" cy="303211"/>
          </a:xfrm>
          <a:prstGeom prst="rect">
            <a:avLst/>
          </a:prstGeom>
        </p:spPr>
        <p:txBody>
          <a:bodyPr lIns="0" tIns="0" rIns="0" bIns="0" anchor="t" anchorCtr="0"/>
          <a:lstStyle>
            <a:lvl1pPr>
              <a:defRPr sz="2500">
                <a:solidFill>
                  <a:schemeClr val="tx1"/>
                </a:solidFill>
              </a:defRPr>
            </a:lvl1pPr>
          </a:lstStyle>
          <a:p>
            <a:r>
              <a:rPr lang="en-US"/>
              <a:t>Slide title</a:t>
            </a:r>
            <a:endParaRPr lang="en-GB"/>
          </a:p>
        </p:txBody>
      </p:sp>
      <p:pic>
        <p:nvPicPr>
          <p:cNvPr id="3" name="Picture 2" descr="A black background with a black square&#10;&#10;AI-generated content may be incorrect.">
            <a:extLst>
              <a:ext uri="{FF2B5EF4-FFF2-40B4-BE49-F238E27FC236}">
                <a16:creationId xmlns:a16="http://schemas.microsoft.com/office/drawing/2014/main" id="{E8EE80A0-54F1-B5A0-73BF-2D2D5C226FE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32144" y="6208872"/>
            <a:ext cx="2503875" cy="483868"/>
          </a:xfrm>
          <a:prstGeom prst="rect">
            <a:avLst/>
          </a:prstGeom>
        </p:spPr>
      </p:pic>
      <p:sp>
        <p:nvSpPr>
          <p:cNvPr id="9" name="Picture Placeholder 4">
            <a:extLst>
              <a:ext uri="{FF2B5EF4-FFF2-40B4-BE49-F238E27FC236}">
                <a16:creationId xmlns:a16="http://schemas.microsoft.com/office/drawing/2014/main" id="{4EA549A0-B909-913C-F23E-9050BC0FD63D}"/>
              </a:ext>
            </a:extLst>
          </p:cNvPr>
          <p:cNvSpPr>
            <a:spLocks noGrp="1"/>
          </p:cNvSpPr>
          <p:nvPr>
            <p:ph type="pic" sz="quarter" idx="27"/>
          </p:nvPr>
        </p:nvSpPr>
        <p:spPr>
          <a:xfrm flipH="1">
            <a:off x="302395" y="1268889"/>
            <a:ext cx="5593579" cy="3441562"/>
          </a:xfrm>
          <a:prstGeom prst="rect">
            <a:avLst/>
          </a:prstGeom>
        </p:spPr>
        <p:txBody>
          <a:bodyPr/>
          <a:lstStyle/>
          <a:p>
            <a:endParaRPr lang="en-US"/>
          </a:p>
        </p:txBody>
      </p:sp>
      <p:sp>
        <p:nvSpPr>
          <p:cNvPr id="16" name="Text Placeholder 6">
            <a:extLst>
              <a:ext uri="{FF2B5EF4-FFF2-40B4-BE49-F238E27FC236}">
                <a16:creationId xmlns:a16="http://schemas.microsoft.com/office/drawing/2014/main" id="{02E1D150-C665-B037-5A4D-71139A0AA6AE}"/>
              </a:ext>
            </a:extLst>
          </p:cNvPr>
          <p:cNvSpPr>
            <a:spLocks noGrp="1"/>
          </p:cNvSpPr>
          <p:nvPr>
            <p:ph type="body" sz="quarter" idx="24" hasCustomPrompt="1"/>
          </p:nvPr>
        </p:nvSpPr>
        <p:spPr>
          <a:xfrm>
            <a:off x="302400" y="4928843"/>
            <a:ext cx="5593574" cy="677376"/>
          </a:xfrm>
          <a:prstGeom prst="rect">
            <a:avLst/>
          </a:prstGeom>
        </p:spPr>
        <p:txBody>
          <a:bodyPr lIns="0" tIns="0" rIns="0" bIns="0" anchor="t" anchorCtr="0"/>
          <a:lstStyle>
            <a:lvl1pPr>
              <a:spcAft>
                <a:spcPts val="1000"/>
              </a:spcAft>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a:t>
            </a:r>
            <a:endParaRPr lang="en-GB"/>
          </a:p>
        </p:txBody>
      </p:sp>
      <p:sp>
        <p:nvSpPr>
          <p:cNvPr id="6" name="Picture Placeholder 4">
            <a:extLst>
              <a:ext uri="{FF2B5EF4-FFF2-40B4-BE49-F238E27FC236}">
                <a16:creationId xmlns:a16="http://schemas.microsoft.com/office/drawing/2014/main" id="{5234BB68-DC35-7595-4861-FD37D4740D2F}"/>
              </a:ext>
            </a:extLst>
          </p:cNvPr>
          <p:cNvSpPr>
            <a:spLocks noGrp="1"/>
          </p:cNvSpPr>
          <p:nvPr>
            <p:ph type="pic" sz="quarter" idx="28"/>
          </p:nvPr>
        </p:nvSpPr>
        <p:spPr>
          <a:xfrm flipH="1">
            <a:off x="6296028" y="1268889"/>
            <a:ext cx="5593579" cy="3441562"/>
          </a:xfrm>
          <a:prstGeom prst="rect">
            <a:avLst/>
          </a:prstGeom>
        </p:spPr>
        <p:txBody>
          <a:bodyPr/>
          <a:lstStyle/>
          <a:p>
            <a:endParaRPr lang="en-US"/>
          </a:p>
        </p:txBody>
      </p:sp>
      <p:sp>
        <p:nvSpPr>
          <p:cNvPr id="7" name="Text Placeholder 6">
            <a:extLst>
              <a:ext uri="{FF2B5EF4-FFF2-40B4-BE49-F238E27FC236}">
                <a16:creationId xmlns:a16="http://schemas.microsoft.com/office/drawing/2014/main" id="{2FD2FD59-EF07-A3F8-A94D-1A9305BD0A2B}"/>
              </a:ext>
            </a:extLst>
          </p:cNvPr>
          <p:cNvSpPr>
            <a:spLocks noGrp="1"/>
          </p:cNvSpPr>
          <p:nvPr>
            <p:ph type="body" sz="quarter" idx="29" hasCustomPrompt="1"/>
          </p:nvPr>
        </p:nvSpPr>
        <p:spPr>
          <a:xfrm>
            <a:off x="6296033" y="4928843"/>
            <a:ext cx="5593574" cy="677376"/>
          </a:xfrm>
          <a:prstGeom prst="rect">
            <a:avLst/>
          </a:prstGeom>
        </p:spPr>
        <p:txBody>
          <a:bodyPr lIns="0" tIns="0" rIns="0" bIns="0" anchor="t" anchorCtr="0"/>
          <a:lstStyle>
            <a:lvl1pPr>
              <a:spcAft>
                <a:spcPts val="1000"/>
              </a:spcAft>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a:t>
            </a:r>
            <a:endParaRPr lang="en-GB"/>
          </a:p>
        </p:txBody>
      </p:sp>
      <p:sp>
        <p:nvSpPr>
          <p:cNvPr id="4" name="TextBox 3">
            <a:extLst>
              <a:ext uri="{FF2B5EF4-FFF2-40B4-BE49-F238E27FC236}">
                <a16:creationId xmlns:a16="http://schemas.microsoft.com/office/drawing/2014/main" id="{D4404A65-E6A8-7F38-8327-D4170F7DFBFD}"/>
              </a:ext>
            </a:extLst>
          </p:cNvPr>
          <p:cNvSpPr txBox="1"/>
          <p:nvPr userDrawn="1"/>
        </p:nvSpPr>
        <p:spPr>
          <a:xfrm>
            <a:off x="640800" y="6432239"/>
            <a:ext cx="4245429" cy="146194"/>
          </a:xfrm>
          <a:prstGeom prst="rect">
            <a:avLst/>
          </a:prstGeom>
          <a:noFill/>
        </p:spPr>
        <p:txBody>
          <a:bodyPr wrap="square" lIns="0" tIns="0" rIns="0" bIns="0" rtlCol="0" anchor="ctr" anchorCtr="0">
            <a:spAutoFit/>
          </a:bodyPr>
          <a:lstStyle/>
          <a:p>
            <a:r>
              <a:rPr lang="en-US" sz="950" b="1" spc="10">
                <a:solidFill>
                  <a:schemeClr val="tx1"/>
                </a:solidFill>
              </a:rPr>
              <a:t>UV Filters</a:t>
            </a:r>
          </a:p>
        </p:txBody>
      </p:sp>
    </p:spTree>
    <p:extLst>
      <p:ext uri="{BB962C8B-B14F-4D97-AF65-F5344CB8AC3E}">
        <p14:creationId xmlns:p14="http://schemas.microsoft.com/office/powerpoint/2010/main" val="17600082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6_Title and 2 Content 4">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0" name="Text Placeholder 10">
            <a:extLst>
              <a:ext uri="{FF2B5EF4-FFF2-40B4-BE49-F238E27FC236}">
                <a16:creationId xmlns:a16="http://schemas.microsoft.com/office/drawing/2014/main" id="{08C496D1-9E48-1BDD-88FA-B60779E04E13}"/>
              </a:ext>
            </a:extLst>
          </p:cNvPr>
          <p:cNvSpPr>
            <a:spLocks noGrp="1"/>
          </p:cNvSpPr>
          <p:nvPr>
            <p:ph type="body" sz="quarter" idx="25" hasCustomPrompt="1"/>
          </p:nvPr>
        </p:nvSpPr>
        <p:spPr>
          <a:xfrm>
            <a:off x="302399" y="6093396"/>
            <a:ext cx="3528001" cy="116604"/>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10DD387-5C28-0876-21A6-9D2FFA07E51D}"/>
              </a:ext>
            </a:extLst>
          </p:cNvPr>
          <p:cNvSpPr>
            <a:spLocks noGrp="1"/>
          </p:cNvSpPr>
          <p:nvPr>
            <p:ph type="body" sz="quarter" idx="26" hasCustomPrompt="1"/>
          </p:nvPr>
        </p:nvSpPr>
        <p:spPr>
          <a:xfrm>
            <a:off x="302398" y="6214540"/>
            <a:ext cx="3528001" cy="121588"/>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4" name="Text Placeholder 2">
            <a:extLst>
              <a:ext uri="{FF2B5EF4-FFF2-40B4-BE49-F238E27FC236}">
                <a16:creationId xmlns:a16="http://schemas.microsoft.com/office/drawing/2014/main" id="{7FD570BF-1E4A-2DCC-5336-E49F126A5AF5}"/>
              </a:ext>
            </a:extLst>
          </p:cNvPr>
          <p:cNvSpPr>
            <a:spLocks noGrp="1"/>
          </p:cNvSpPr>
          <p:nvPr>
            <p:ph type="body" idx="11" hasCustomPrompt="1"/>
          </p:nvPr>
        </p:nvSpPr>
        <p:spPr>
          <a:xfrm>
            <a:off x="302401" y="605611"/>
            <a:ext cx="3083593" cy="288767"/>
          </a:xfrm>
          <a:prstGeom prst="rect">
            <a:avLst/>
          </a:prstGeom>
        </p:spPr>
        <p:txBody>
          <a:bodyPr lIns="0" tIns="0" rIns="0" bIns="0" anchor="t" anchorCtr="0">
            <a:noAutofit/>
          </a:bodyPr>
          <a:lstStyle>
            <a:lvl1pPr marL="0" indent="0">
              <a:buNone/>
              <a:defRPr sz="2200" b="0">
                <a:solidFill>
                  <a:srgbClr val="FFAB4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5" name="Title 3">
            <a:extLst>
              <a:ext uri="{FF2B5EF4-FFF2-40B4-BE49-F238E27FC236}">
                <a16:creationId xmlns:a16="http://schemas.microsoft.com/office/drawing/2014/main" id="{AA53368B-D5D6-0FE4-BC18-31C572EAE3DA}"/>
              </a:ext>
            </a:extLst>
          </p:cNvPr>
          <p:cNvSpPr>
            <a:spLocks noGrp="1"/>
          </p:cNvSpPr>
          <p:nvPr>
            <p:ph type="title" hasCustomPrompt="1"/>
          </p:nvPr>
        </p:nvSpPr>
        <p:spPr>
          <a:xfrm>
            <a:off x="302402" y="302400"/>
            <a:ext cx="3083593" cy="303211"/>
          </a:xfrm>
          <a:prstGeom prst="rect">
            <a:avLst/>
          </a:prstGeom>
        </p:spPr>
        <p:txBody>
          <a:bodyPr lIns="0" tIns="0" rIns="0" bIns="0" anchor="t" anchorCtr="0"/>
          <a:lstStyle>
            <a:lvl1pPr>
              <a:defRPr sz="2500">
                <a:solidFill>
                  <a:schemeClr val="tx1"/>
                </a:solidFill>
              </a:defRPr>
            </a:lvl1pPr>
          </a:lstStyle>
          <a:p>
            <a:r>
              <a:rPr lang="en-US"/>
              <a:t>Slide title</a:t>
            </a:r>
            <a:endParaRPr lang="en-GB"/>
          </a:p>
        </p:txBody>
      </p:sp>
      <p:pic>
        <p:nvPicPr>
          <p:cNvPr id="3" name="Picture 2" descr="A black background with a black square&#10;&#10;AI-generated content may be incorrect.">
            <a:extLst>
              <a:ext uri="{FF2B5EF4-FFF2-40B4-BE49-F238E27FC236}">
                <a16:creationId xmlns:a16="http://schemas.microsoft.com/office/drawing/2014/main" id="{E8EE80A0-54F1-B5A0-73BF-2D2D5C226FE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32144" y="6208872"/>
            <a:ext cx="2503875" cy="483868"/>
          </a:xfrm>
          <a:prstGeom prst="rect">
            <a:avLst/>
          </a:prstGeom>
        </p:spPr>
      </p:pic>
      <p:sp>
        <p:nvSpPr>
          <p:cNvPr id="6" name="Picture Placeholder 4">
            <a:extLst>
              <a:ext uri="{FF2B5EF4-FFF2-40B4-BE49-F238E27FC236}">
                <a16:creationId xmlns:a16="http://schemas.microsoft.com/office/drawing/2014/main" id="{5234BB68-DC35-7595-4861-FD37D4740D2F}"/>
              </a:ext>
            </a:extLst>
          </p:cNvPr>
          <p:cNvSpPr>
            <a:spLocks noGrp="1"/>
          </p:cNvSpPr>
          <p:nvPr>
            <p:ph type="pic" sz="quarter" idx="28"/>
          </p:nvPr>
        </p:nvSpPr>
        <p:spPr>
          <a:xfrm flipH="1">
            <a:off x="5772149" y="1260000"/>
            <a:ext cx="6117457" cy="3441562"/>
          </a:xfrm>
          <a:prstGeom prst="rect">
            <a:avLst/>
          </a:prstGeom>
        </p:spPr>
        <p:txBody>
          <a:bodyPr/>
          <a:lstStyle/>
          <a:p>
            <a:endParaRPr lang="en-US"/>
          </a:p>
        </p:txBody>
      </p:sp>
      <p:sp>
        <p:nvSpPr>
          <p:cNvPr id="7" name="Text Placeholder 6">
            <a:extLst>
              <a:ext uri="{FF2B5EF4-FFF2-40B4-BE49-F238E27FC236}">
                <a16:creationId xmlns:a16="http://schemas.microsoft.com/office/drawing/2014/main" id="{2FD2FD59-EF07-A3F8-A94D-1A9305BD0A2B}"/>
              </a:ext>
            </a:extLst>
          </p:cNvPr>
          <p:cNvSpPr>
            <a:spLocks noGrp="1"/>
          </p:cNvSpPr>
          <p:nvPr>
            <p:ph type="body" sz="quarter" idx="29" hasCustomPrompt="1"/>
          </p:nvPr>
        </p:nvSpPr>
        <p:spPr>
          <a:xfrm>
            <a:off x="5772149" y="4919954"/>
            <a:ext cx="6117458" cy="677376"/>
          </a:xfrm>
          <a:prstGeom prst="rect">
            <a:avLst/>
          </a:prstGeom>
        </p:spPr>
        <p:txBody>
          <a:bodyPr lIns="0" tIns="0" rIns="0" bIns="0" anchor="t" anchorCtr="0"/>
          <a:lstStyle>
            <a:lvl1pPr>
              <a:spcAft>
                <a:spcPts val="1000"/>
              </a:spcAft>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a:t>
            </a:r>
            <a:endParaRPr lang="en-GB"/>
          </a:p>
        </p:txBody>
      </p:sp>
      <p:sp>
        <p:nvSpPr>
          <p:cNvPr id="4" name="Text Placeholder 6">
            <a:extLst>
              <a:ext uri="{FF2B5EF4-FFF2-40B4-BE49-F238E27FC236}">
                <a16:creationId xmlns:a16="http://schemas.microsoft.com/office/drawing/2014/main" id="{91C66F21-8EA4-0AE3-2AAC-A53AFE5A90DB}"/>
              </a:ext>
            </a:extLst>
          </p:cNvPr>
          <p:cNvSpPr>
            <a:spLocks noGrp="1"/>
          </p:cNvSpPr>
          <p:nvPr>
            <p:ph type="body" sz="quarter" idx="23" hasCustomPrompt="1"/>
          </p:nvPr>
        </p:nvSpPr>
        <p:spPr>
          <a:xfrm>
            <a:off x="302400" y="1260000"/>
            <a:ext cx="4012425" cy="3840996"/>
          </a:xfrm>
          <a:prstGeom prst="rect">
            <a:avLst/>
          </a:prstGeom>
        </p:spPr>
        <p:txBody>
          <a:bodyPr lIns="0" tIns="0" rIns="0" bIns="0"/>
          <a:lstStyle>
            <a:lvl1pPr>
              <a:spcAft>
                <a:spcPts val="1000"/>
              </a:spcAft>
              <a:defRPr sz="18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a:t>
            </a:r>
            <a:endParaRPr lang="en-GB"/>
          </a:p>
        </p:txBody>
      </p:sp>
      <p:sp>
        <p:nvSpPr>
          <p:cNvPr id="5" name="TextBox 4">
            <a:extLst>
              <a:ext uri="{FF2B5EF4-FFF2-40B4-BE49-F238E27FC236}">
                <a16:creationId xmlns:a16="http://schemas.microsoft.com/office/drawing/2014/main" id="{D5F39BF7-9DEA-7D2D-E62C-FCA93AFF8C88}"/>
              </a:ext>
            </a:extLst>
          </p:cNvPr>
          <p:cNvSpPr txBox="1"/>
          <p:nvPr userDrawn="1"/>
        </p:nvSpPr>
        <p:spPr>
          <a:xfrm>
            <a:off x="640800" y="6432239"/>
            <a:ext cx="4245429" cy="146194"/>
          </a:xfrm>
          <a:prstGeom prst="rect">
            <a:avLst/>
          </a:prstGeom>
          <a:noFill/>
        </p:spPr>
        <p:txBody>
          <a:bodyPr wrap="square" lIns="0" tIns="0" rIns="0" bIns="0" rtlCol="0" anchor="ctr" anchorCtr="0">
            <a:spAutoFit/>
          </a:bodyPr>
          <a:lstStyle/>
          <a:p>
            <a:r>
              <a:rPr lang="en-US" sz="950" b="1" spc="10">
                <a:solidFill>
                  <a:schemeClr val="tx1"/>
                </a:solidFill>
              </a:rPr>
              <a:t>UV Filters</a:t>
            </a:r>
          </a:p>
        </p:txBody>
      </p:sp>
    </p:spTree>
    <p:extLst>
      <p:ext uri="{BB962C8B-B14F-4D97-AF65-F5344CB8AC3E}">
        <p14:creationId xmlns:p14="http://schemas.microsoft.com/office/powerpoint/2010/main" val="18711597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4_Title and 2 Content 4">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0" name="Text Placeholder 10">
            <a:extLst>
              <a:ext uri="{FF2B5EF4-FFF2-40B4-BE49-F238E27FC236}">
                <a16:creationId xmlns:a16="http://schemas.microsoft.com/office/drawing/2014/main" id="{08C496D1-9E48-1BDD-88FA-B60779E04E13}"/>
              </a:ext>
            </a:extLst>
          </p:cNvPr>
          <p:cNvSpPr>
            <a:spLocks noGrp="1"/>
          </p:cNvSpPr>
          <p:nvPr>
            <p:ph type="body" sz="quarter" idx="25" hasCustomPrompt="1"/>
          </p:nvPr>
        </p:nvSpPr>
        <p:spPr>
          <a:xfrm>
            <a:off x="302399" y="6093396"/>
            <a:ext cx="3528001" cy="116604"/>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10DD387-5C28-0876-21A6-9D2FFA07E51D}"/>
              </a:ext>
            </a:extLst>
          </p:cNvPr>
          <p:cNvSpPr>
            <a:spLocks noGrp="1"/>
          </p:cNvSpPr>
          <p:nvPr>
            <p:ph type="body" sz="quarter" idx="26" hasCustomPrompt="1"/>
          </p:nvPr>
        </p:nvSpPr>
        <p:spPr>
          <a:xfrm>
            <a:off x="302398" y="6214540"/>
            <a:ext cx="3528001" cy="121588"/>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4" name="Text Placeholder 2">
            <a:extLst>
              <a:ext uri="{FF2B5EF4-FFF2-40B4-BE49-F238E27FC236}">
                <a16:creationId xmlns:a16="http://schemas.microsoft.com/office/drawing/2014/main" id="{7FD570BF-1E4A-2DCC-5336-E49F126A5AF5}"/>
              </a:ext>
            </a:extLst>
          </p:cNvPr>
          <p:cNvSpPr>
            <a:spLocks noGrp="1"/>
          </p:cNvSpPr>
          <p:nvPr>
            <p:ph type="body" idx="11" hasCustomPrompt="1"/>
          </p:nvPr>
        </p:nvSpPr>
        <p:spPr>
          <a:xfrm>
            <a:off x="302401" y="605611"/>
            <a:ext cx="3083593" cy="288767"/>
          </a:xfrm>
          <a:prstGeom prst="rect">
            <a:avLst/>
          </a:prstGeom>
        </p:spPr>
        <p:txBody>
          <a:bodyPr lIns="0" tIns="0" rIns="0" bIns="0" anchor="t" anchorCtr="0">
            <a:noAutofit/>
          </a:bodyPr>
          <a:lstStyle>
            <a:lvl1pPr marL="0" indent="0">
              <a:buNone/>
              <a:defRPr sz="2200" b="0">
                <a:solidFill>
                  <a:srgbClr val="FFAB4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5" name="Title 3">
            <a:extLst>
              <a:ext uri="{FF2B5EF4-FFF2-40B4-BE49-F238E27FC236}">
                <a16:creationId xmlns:a16="http://schemas.microsoft.com/office/drawing/2014/main" id="{AA53368B-D5D6-0FE4-BC18-31C572EAE3DA}"/>
              </a:ext>
            </a:extLst>
          </p:cNvPr>
          <p:cNvSpPr>
            <a:spLocks noGrp="1"/>
          </p:cNvSpPr>
          <p:nvPr>
            <p:ph type="title" hasCustomPrompt="1"/>
          </p:nvPr>
        </p:nvSpPr>
        <p:spPr>
          <a:xfrm>
            <a:off x="302402" y="302400"/>
            <a:ext cx="3083593" cy="303211"/>
          </a:xfrm>
          <a:prstGeom prst="rect">
            <a:avLst/>
          </a:prstGeom>
        </p:spPr>
        <p:txBody>
          <a:bodyPr lIns="0" tIns="0" rIns="0" bIns="0" anchor="t" anchorCtr="0"/>
          <a:lstStyle>
            <a:lvl1pPr>
              <a:defRPr sz="2500">
                <a:solidFill>
                  <a:schemeClr val="tx1"/>
                </a:solidFill>
              </a:defRPr>
            </a:lvl1pPr>
          </a:lstStyle>
          <a:p>
            <a:r>
              <a:rPr lang="en-US"/>
              <a:t>Slide title</a:t>
            </a:r>
            <a:endParaRPr lang="en-GB"/>
          </a:p>
        </p:txBody>
      </p:sp>
      <p:pic>
        <p:nvPicPr>
          <p:cNvPr id="3" name="Picture 2" descr="A black background with a black square&#10;&#10;AI-generated content may be incorrect.">
            <a:extLst>
              <a:ext uri="{FF2B5EF4-FFF2-40B4-BE49-F238E27FC236}">
                <a16:creationId xmlns:a16="http://schemas.microsoft.com/office/drawing/2014/main" id="{E8EE80A0-54F1-B5A0-73BF-2D2D5C226FE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532144" y="6208872"/>
            <a:ext cx="2503875" cy="483868"/>
          </a:xfrm>
          <a:prstGeom prst="rect">
            <a:avLst/>
          </a:prstGeom>
        </p:spPr>
      </p:pic>
      <p:sp>
        <p:nvSpPr>
          <p:cNvPr id="9" name="Picture Placeholder 4">
            <a:extLst>
              <a:ext uri="{FF2B5EF4-FFF2-40B4-BE49-F238E27FC236}">
                <a16:creationId xmlns:a16="http://schemas.microsoft.com/office/drawing/2014/main" id="{4EA549A0-B909-913C-F23E-9050BC0FD63D}"/>
              </a:ext>
            </a:extLst>
          </p:cNvPr>
          <p:cNvSpPr>
            <a:spLocks noGrp="1"/>
          </p:cNvSpPr>
          <p:nvPr>
            <p:ph type="pic" sz="quarter" idx="27"/>
          </p:nvPr>
        </p:nvSpPr>
        <p:spPr>
          <a:xfrm flipH="1">
            <a:off x="302397" y="1268889"/>
            <a:ext cx="3438144" cy="3441562"/>
          </a:xfrm>
          <a:prstGeom prst="rect">
            <a:avLst/>
          </a:prstGeom>
        </p:spPr>
        <p:txBody>
          <a:bodyPr/>
          <a:lstStyle/>
          <a:p>
            <a:endParaRPr lang="en-US"/>
          </a:p>
        </p:txBody>
      </p:sp>
      <p:sp>
        <p:nvSpPr>
          <p:cNvPr id="16" name="Text Placeholder 6">
            <a:extLst>
              <a:ext uri="{FF2B5EF4-FFF2-40B4-BE49-F238E27FC236}">
                <a16:creationId xmlns:a16="http://schemas.microsoft.com/office/drawing/2014/main" id="{02E1D150-C665-B037-5A4D-71139A0AA6AE}"/>
              </a:ext>
            </a:extLst>
          </p:cNvPr>
          <p:cNvSpPr>
            <a:spLocks noGrp="1"/>
          </p:cNvSpPr>
          <p:nvPr>
            <p:ph type="body" sz="quarter" idx="24" hasCustomPrompt="1"/>
          </p:nvPr>
        </p:nvSpPr>
        <p:spPr>
          <a:xfrm>
            <a:off x="302399" y="4928843"/>
            <a:ext cx="3438142" cy="677376"/>
          </a:xfrm>
          <a:prstGeom prst="rect">
            <a:avLst/>
          </a:prstGeom>
        </p:spPr>
        <p:txBody>
          <a:bodyPr lIns="0" tIns="0" rIns="0" bIns="0" anchor="t" anchorCtr="0"/>
          <a:lstStyle>
            <a:lvl1pPr>
              <a:spcAft>
                <a:spcPts val="1000"/>
              </a:spcAft>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a:t>
            </a:r>
            <a:endParaRPr lang="en-GB"/>
          </a:p>
        </p:txBody>
      </p:sp>
      <p:sp>
        <p:nvSpPr>
          <p:cNvPr id="4" name="Picture Placeholder 4">
            <a:extLst>
              <a:ext uri="{FF2B5EF4-FFF2-40B4-BE49-F238E27FC236}">
                <a16:creationId xmlns:a16="http://schemas.microsoft.com/office/drawing/2014/main" id="{592A07F1-E58F-D2EC-F9D3-1D6ADAB3F79B}"/>
              </a:ext>
            </a:extLst>
          </p:cNvPr>
          <p:cNvSpPr>
            <a:spLocks noGrp="1"/>
          </p:cNvSpPr>
          <p:nvPr>
            <p:ph type="pic" sz="quarter" idx="28"/>
          </p:nvPr>
        </p:nvSpPr>
        <p:spPr>
          <a:xfrm flipH="1">
            <a:off x="4376927" y="1268889"/>
            <a:ext cx="3438144" cy="3441562"/>
          </a:xfrm>
          <a:prstGeom prst="rect">
            <a:avLst/>
          </a:prstGeom>
        </p:spPr>
        <p:txBody>
          <a:bodyPr/>
          <a:lstStyle/>
          <a:p>
            <a:endParaRPr lang="en-US"/>
          </a:p>
        </p:txBody>
      </p:sp>
      <p:sp>
        <p:nvSpPr>
          <p:cNvPr id="5" name="Text Placeholder 6">
            <a:extLst>
              <a:ext uri="{FF2B5EF4-FFF2-40B4-BE49-F238E27FC236}">
                <a16:creationId xmlns:a16="http://schemas.microsoft.com/office/drawing/2014/main" id="{33DC381B-8A47-B0C6-04DA-DAD491493AB4}"/>
              </a:ext>
            </a:extLst>
          </p:cNvPr>
          <p:cNvSpPr>
            <a:spLocks noGrp="1"/>
          </p:cNvSpPr>
          <p:nvPr>
            <p:ph type="body" sz="quarter" idx="29" hasCustomPrompt="1"/>
          </p:nvPr>
        </p:nvSpPr>
        <p:spPr>
          <a:xfrm>
            <a:off x="4376929" y="4928843"/>
            <a:ext cx="3438142" cy="677376"/>
          </a:xfrm>
          <a:prstGeom prst="rect">
            <a:avLst/>
          </a:prstGeom>
        </p:spPr>
        <p:txBody>
          <a:bodyPr lIns="0" tIns="0" rIns="0" bIns="0" anchor="t" anchorCtr="0"/>
          <a:lstStyle>
            <a:lvl1pPr>
              <a:spcAft>
                <a:spcPts val="1000"/>
              </a:spcAft>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a:t>
            </a:r>
            <a:endParaRPr lang="en-GB"/>
          </a:p>
        </p:txBody>
      </p:sp>
      <p:sp>
        <p:nvSpPr>
          <p:cNvPr id="6" name="Picture Placeholder 4">
            <a:extLst>
              <a:ext uri="{FF2B5EF4-FFF2-40B4-BE49-F238E27FC236}">
                <a16:creationId xmlns:a16="http://schemas.microsoft.com/office/drawing/2014/main" id="{6ACC42DA-C381-D697-CED3-E23FC4E1E6C5}"/>
              </a:ext>
            </a:extLst>
          </p:cNvPr>
          <p:cNvSpPr>
            <a:spLocks noGrp="1"/>
          </p:cNvSpPr>
          <p:nvPr>
            <p:ph type="pic" sz="quarter" idx="30"/>
          </p:nvPr>
        </p:nvSpPr>
        <p:spPr>
          <a:xfrm flipH="1">
            <a:off x="8451457" y="1268889"/>
            <a:ext cx="3438144" cy="3441562"/>
          </a:xfrm>
          <a:prstGeom prst="rect">
            <a:avLst/>
          </a:prstGeom>
        </p:spPr>
        <p:txBody>
          <a:bodyPr/>
          <a:lstStyle/>
          <a:p>
            <a:endParaRPr lang="en-US"/>
          </a:p>
        </p:txBody>
      </p:sp>
      <p:sp>
        <p:nvSpPr>
          <p:cNvPr id="7" name="Text Placeholder 6">
            <a:extLst>
              <a:ext uri="{FF2B5EF4-FFF2-40B4-BE49-F238E27FC236}">
                <a16:creationId xmlns:a16="http://schemas.microsoft.com/office/drawing/2014/main" id="{3661CAA4-1AF2-1C9A-D016-C0D7B2644234}"/>
              </a:ext>
            </a:extLst>
          </p:cNvPr>
          <p:cNvSpPr>
            <a:spLocks noGrp="1"/>
          </p:cNvSpPr>
          <p:nvPr>
            <p:ph type="body" sz="quarter" idx="31" hasCustomPrompt="1"/>
          </p:nvPr>
        </p:nvSpPr>
        <p:spPr>
          <a:xfrm>
            <a:off x="8451459" y="4928843"/>
            <a:ext cx="3438142" cy="677376"/>
          </a:xfrm>
          <a:prstGeom prst="rect">
            <a:avLst/>
          </a:prstGeom>
        </p:spPr>
        <p:txBody>
          <a:bodyPr lIns="0" tIns="0" rIns="0" bIns="0" anchor="t" anchorCtr="0"/>
          <a:lstStyle>
            <a:lvl1pPr>
              <a:spcAft>
                <a:spcPts val="1000"/>
              </a:spcAft>
              <a:defRPr sz="12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a:t>
            </a:r>
            <a:endParaRPr lang="en-GB"/>
          </a:p>
        </p:txBody>
      </p:sp>
      <p:sp>
        <p:nvSpPr>
          <p:cNvPr id="13" name="TextBox 12">
            <a:extLst>
              <a:ext uri="{FF2B5EF4-FFF2-40B4-BE49-F238E27FC236}">
                <a16:creationId xmlns:a16="http://schemas.microsoft.com/office/drawing/2014/main" id="{F848A00F-1B96-5641-8CB8-CFBF1C523348}"/>
              </a:ext>
            </a:extLst>
          </p:cNvPr>
          <p:cNvSpPr txBox="1"/>
          <p:nvPr userDrawn="1"/>
        </p:nvSpPr>
        <p:spPr>
          <a:xfrm>
            <a:off x="640800" y="6432239"/>
            <a:ext cx="4245429" cy="146194"/>
          </a:xfrm>
          <a:prstGeom prst="rect">
            <a:avLst/>
          </a:prstGeom>
          <a:noFill/>
        </p:spPr>
        <p:txBody>
          <a:bodyPr wrap="square" lIns="0" tIns="0" rIns="0" bIns="0" rtlCol="0" anchor="ctr" anchorCtr="0">
            <a:spAutoFit/>
          </a:bodyPr>
          <a:lstStyle/>
          <a:p>
            <a:r>
              <a:rPr lang="en-US" sz="950" b="1" spc="10">
                <a:solidFill>
                  <a:schemeClr val="tx1"/>
                </a:solidFill>
              </a:rPr>
              <a:t>UV Filters</a:t>
            </a:r>
          </a:p>
        </p:txBody>
      </p:sp>
    </p:spTree>
    <p:extLst>
      <p:ext uri="{BB962C8B-B14F-4D97-AF65-F5344CB8AC3E}">
        <p14:creationId xmlns:p14="http://schemas.microsoft.com/office/powerpoint/2010/main" val="3827762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yellow">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D932F20-0096-080B-95C2-2D3AD60B246C}"/>
              </a:ext>
            </a:extLst>
          </p:cNvPr>
          <p:cNvSpPr/>
          <p:nvPr userDrawn="1"/>
        </p:nvSpPr>
        <p:spPr>
          <a:xfrm>
            <a:off x="0" y="0"/>
            <a:ext cx="6096000" cy="6858000"/>
          </a:xfrm>
          <a:prstGeom prst="rect">
            <a:avLst/>
          </a:prstGeom>
          <a:solidFill>
            <a:srgbClr val="FFAB4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10" name="Text Placeholder 2">
            <a:extLst>
              <a:ext uri="{FF2B5EF4-FFF2-40B4-BE49-F238E27FC236}">
                <a16:creationId xmlns:a16="http://schemas.microsoft.com/office/drawing/2014/main" id="{6277FF2A-DF19-F6C1-36C6-AD5D38910F12}"/>
              </a:ext>
            </a:extLst>
          </p:cNvPr>
          <p:cNvSpPr>
            <a:spLocks noGrp="1"/>
          </p:cNvSpPr>
          <p:nvPr>
            <p:ph type="body" idx="11" hasCustomPrompt="1"/>
          </p:nvPr>
        </p:nvSpPr>
        <p:spPr>
          <a:xfrm>
            <a:off x="302400" y="605611"/>
            <a:ext cx="5256427" cy="288767"/>
          </a:xfrm>
          <a:prstGeom prst="rect">
            <a:avLst/>
          </a:prstGeom>
        </p:spPr>
        <p:txBody>
          <a:bodyPr lIns="0" tIns="0" rIns="0" bIns="0" anchor="t" anchorCtr="0">
            <a:noAutofit/>
          </a:bodyPr>
          <a:lstStyle>
            <a:lvl1pPr marL="0" indent="0">
              <a:buNone/>
              <a:defRPr sz="22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1" name="Title 3">
            <a:extLst>
              <a:ext uri="{FF2B5EF4-FFF2-40B4-BE49-F238E27FC236}">
                <a16:creationId xmlns:a16="http://schemas.microsoft.com/office/drawing/2014/main" id="{2EA7FF03-899B-615A-1576-D4B4F9E1653F}"/>
              </a:ext>
            </a:extLst>
          </p:cNvPr>
          <p:cNvSpPr>
            <a:spLocks noGrp="1"/>
          </p:cNvSpPr>
          <p:nvPr>
            <p:ph type="title" hasCustomPrompt="1"/>
          </p:nvPr>
        </p:nvSpPr>
        <p:spPr>
          <a:xfrm>
            <a:off x="302401" y="302400"/>
            <a:ext cx="5256427"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6548217" y="1260000"/>
            <a:ext cx="5153003" cy="4297362"/>
          </a:xfrm>
          <a:prstGeom prst="rect">
            <a:avLst/>
          </a:prstGeom>
        </p:spPr>
        <p:txBody>
          <a:bodyPr lIns="0" tIns="0" rIns="0" bIns="0" anchor="t" anchorCtr="0"/>
          <a:lstStyle>
            <a:lvl1pPr marL="0" indent="0">
              <a:lnSpc>
                <a:spcPct val="100000"/>
              </a:lnSpc>
              <a:spcAft>
                <a:spcPts val="1000"/>
              </a:spcAft>
              <a:buFont typeface="Arial" panose="020B0604020202020204" pitchFamily="34" charset="0"/>
              <a:buNone/>
              <a:defRPr sz="2000"/>
            </a:lvl1pPr>
            <a:lvl2pPr>
              <a:lnSpc>
                <a:spcPct val="100000"/>
              </a:lnSpc>
              <a:spcAft>
                <a:spcPts val="1000"/>
              </a:spcAft>
              <a:buClr>
                <a:srgbClr val="FFAB49"/>
              </a:buClr>
              <a:defRPr sz="2000"/>
            </a:lvl2pPr>
            <a:lvl3pPr>
              <a:lnSpc>
                <a:spcPct val="100000"/>
              </a:lnSpc>
              <a:spcAft>
                <a:spcPts val="1000"/>
              </a:spcAft>
              <a:buClr>
                <a:srgbClr val="F08B1F"/>
              </a:buClr>
              <a:defRPr sz="2000"/>
            </a:lvl3pPr>
            <a:lvl4pPr>
              <a:lnSpc>
                <a:spcPct val="100000"/>
              </a:lnSpc>
              <a:spcAft>
                <a:spcPts val="1000"/>
              </a:spcAft>
              <a:buClr>
                <a:srgbClr val="F08B1F"/>
              </a:buClr>
              <a:defRPr sz="2000"/>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p>
          <a:p>
            <a:pPr lvl="1"/>
            <a:r>
              <a:rPr lang="en-US"/>
              <a:t>Bullet point</a:t>
            </a:r>
          </a:p>
          <a:p>
            <a:pPr lvl="1"/>
            <a:r>
              <a:rPr lang="en-US"/>
              <a:t>Bullet point</a:t>
            </a:r>
          </a:p>
          <a:p>
            <a:pPr lvl="1"/>
            <a:r>
              <a:rPr lang="en-GB"/>
              <a:t>Bullet point</a:t>
            </a:r>
          </a:p>
        </p:txBody>
      </p:sp>
      <p:sp>
        <p:nvSpPr>
          <p:cNvPr id="2" name="TextBox 1">
            <a:extLst>
              <a:ext uri="{FF2B5EF4-FFF2-40B4-BE49-F238E27FC236}">
                <a16:creationId xmlns:a16="http://schemas.microsoft.com/office/drawing/2014/main" id="{73E85B70-8FBD-F754-6883-E7030DD38012}"/>
              </a:ext>
            </a:extLst>
          </p:cNvPr>
          <p:cNvSpPr txBox="1"/>
          <p:nvPr userDrawn="1"/>
        </p:nvSpPr>
        <p:spPr>
          <a:xfrm>
            <a:off x="640800" y="6432239"/>
            <a:ext cx="4245429" cy="146194"/>
          </a:xfrm>
          <a:prstGeom prst="rect">
            <a:avLst/>
          </a:prstGeom>
          <a:noFill/>
        </p:spPr>
        <p:txBody>
          <a:bodyPr wrap="square" lIns="0" tIns="0" rIns="0" bIns="0" rtlCol="0" anchor="ctr" anchorCtr="0">
            <a:spAutoFit/>
          </a:bodyPr>
          <a:lstStyle/>
          <a:p>
            <a:r>
              <a:rPr lang="en-US" sz="950" b="1" spc="10">
                <a:solidFill>
                  <a:schemeClr val="bg1"/>
                </a:solidFill>
              </a:rPr>
              <a:t>UV Filters</a:t>
            </a:r>
          </a:p>
        </p:txBody>
      </p:sp>
    </p:spTree>
    <p:extLst>
      <p:ext uri="{BB962C8B-B14F-4D97-AF65-F5344CB8AC3E}">
        <p14:creationId xmlns:p14="http://schemas.microsoft.com/office/powerpoint/2010/main" val="3202735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8807649E-BD9A-20C0-6EB8-1E24AFC35B31}"/>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E167B8D4-57E4-5311-A733-84D0CFBBF1D3}"/>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ext Placeholder 2">
            <a:extLst>
              <a:ext uri="{FF2B5EF4-FFF2-40B4-BE49-F238E27FC236}">
                <a16:creationId xmlns:a16="http://schemas.microsoft.com/office/drawing/2014/main" id="{F661751D-59CB-DB82-49F2-F8BC0474D858}"/>
              </a:ext>
            </a:extLst>
          </p:cNvPr>
          <p:cNvSpPr>
            <a:spLocks noGrp="1"/>
          </p:cNvSpPr>
          <p:nvPr>
            <p:ph type="body" idx="11" hasCustomPrompt="1"/>
          </p:nvPr>
        </p:nvSpPr>
        <p:spPr>
          <a:xfrm>
            <a:off x="302400" y="605611"/>
            <a:ext cx="8064500" cy="288767"/>
          </a:xfrm>
          <a:prstGeom prst="rect">
            <a:avLst/>
          </a:prstGeom>
        </p:spPr>
        <p:txBody>
          <a:bodyPr lIns="0" tIns="0" rIns="0" bIns="0" anchor="t" anchorCtr="0">
            <a:noAutofit/>
          </a:bodyPr>
          <a:lstStyle>
            <a:lvl1pPr marL="0" indent="0">
              <a:buNone/>
              <a:defRPr sz="2200" b="0">
                <a:solidFill>
                  <a:srgbClr val="FFAB4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4" name="Title 3">
            <a:extLst>
              <a:ext uri="{FF2B5EF4-FFF2-40B4-BE49-F238E27FC236}">
                <a16:creationId xmlns:a16="http://schemas.microsoft.com/office/drawing/2014/main" id="{86CF8B3F-B583-CDD7-3D44-7679B99135F3}"/>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chemeClr val="tx1"/>
                </a:solidFill>
              </a:defRPr>
            </a:lvl1pPr>
          </a:lstStyle>
          <a:p>
            <a:r>
              <a:rPr lang="en-US"/>
              <a:t>Slide title</a:t>
            </a:r>
            <a:endParaRPr lang="en-GB"/>
          </a:p>
        </p:txBody>
      </p:sp>
    </p:spTree>
    <p:extLst>
      <p:ext uri="{BB962C8B-B14F-4D97-AF65-F5344CB8AC3E}">
        <p14:creationId xmlns:p14="http://schemas.microsoft.com/office/powerpoint/2010/main" val="23743073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8807649E-BD9A-20C0-6EB8-1E24AFC35B31}"/>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E167B8D4-57E4-5311-A733-84D0CFBBF1D3}"/>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ext Placeholder 2">
            <a:extLst>
              <a:ext uri="{FF2B5EF4-FFF2-40B4-BE49-F238E27FC236}">
                <a16:creationId xmlns:a16="http://schemas.microsoft.com/office/drawing/2014/main" id="{F661751D-59CB-DB82-49F2-F8BC0474D858}"/>
              </a:ext>
            </a:extLst>
          </p:cNvPr>
          <p:cNvSpPr>
            <a:spLocks noGrp="1"/>
          </p:cNvSpPr>
          <p:nvPr>
            <p:ph type="body" idx="11" hasCustomPrompt="1"/>
          </p:nvPr>
        </p:nvSpPr>
        <p:spPr>
          <a:xfrm>
            <a:off x="302400" y="605611"/>
            <a:ext cx="8064500" cy="288767"/>
          </a:xfrm>
          <a:prstGeom prst="rect">
            <a:avLst/>
          </a:prstGeom>
        </p:spPr>
        <p:txBody>
          <a:bodyPr lIns="0" tIns="0" rIns="0" bIns="0" anchor="t" anchorCtr="0">
            <a:noAutofit/>
          </a:bodyPr>
          <a:lstStyle>
            <a:lvl1pPr marL="0" indent="0">
              <a:buNone/>
              <a:defRPr sz="2200" b="0">
                <a:solidFill>
                  <a:srgbClr val="FFAB4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4" name="Title 3">
            <a:extLst>
              <a:ext uri="{FF2B5EF4-FFF2-40B4-BE49-F238E27FC236}">
                <a16:creationId xmlns:a16="http://schemas.microsoft.com/office/drawing/2014/main" id="{86CF8B3F-B583-CDD7-3D44-7679B99135F3}"/>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chemeClr val="tx1"/>
                </a:solidFill>
              </a:defRPr>
            </a:lvl1pPr>
          </a:lstStyle>
          <a:p>
            <a:r>
              <a:rPr lang="en-US"/>
              <a:t>Slide title</a:t>
            </a:r>
            <a:endParaRPr lang="en-GB"/>
          </a:p>
        </p:txBody>
      </p:sp>
      <p:sp>
        <p:nvSpPr>
          <p:cNvPr id="2" name="TextBox 1">
            <a:extLst>
              <a:ext uri="{FF2B5EF4-FFF2-40B4-BE49-F238E27FC236}">
                <a16:creationId xmlns:a16="http://schemas.microsoft.com/office/drawing/2014/main" id="{4A5F669B-D3CC-7803-5AD7-0FC170522C61}"/>
              </a:ext>
            </a:extLst>
          </p:cNvPr>
          <p:cNvSpPr txBox="1"/>
          <p:nvPr userDrawn="1"/>
        </p:nvSpPr>
        <p:spPr>
          <a:xfrm>
            <a:off x="243364" y="1214549"/>
            <a:ext cx="6655739" cy="1477328"/>
          </a:xfrm>
          <a:prstGeom prst="rect">
            <a:avLst/>
          </a:prstGeom>
          <a:noFill/>
        </p:spPr>
        <p:txBody>
          <a:bodyPr wrap="square">
            <a:spAutoFit/>
          </a:bodyPr>
          <a:lstStyle/>
          <a:p>
            <a:pPr marL="342900" indent="-342900">
              <a:buClr>
                <a:srgbClr val="FFAB49"/>
              </a:buClr>
              <a:buFont typeface="Wingdings" panose="05000000000000000000" pitchFamily="2" charset="2"/>
              <a:buChar char="l"/>
            </a:pPr>
            <a:r>
              <a:rPr lang="en-US" sz="1800"/>
              <a:t>text</a:t>
            </a:r>
            <a:br>
              <a:rPr lang="en-US" sz="1800"/>
            </a:br>
            <a:endParaRPr lang="en-US" sz="1800"/>
          </a:p>
          <a:p>
            <a:pPr marL="342900" indent="-342900">
              <a:buClr>
                <a:srgbClr val="FFAB49"/>
              </a:buClr>
              <a:buFont typeface="Wingdings" panose="05000000000000000000" pitchFamily="2" charset="2"/>
              <a:buChar char="l"/>
            </a:pPr>
            <a:r>
              <a:rPr lang="en-US" sz="1800"/>
              <a:t>text</a:t>
            </a:r>
            <a:br>
              <a:rPr lang="en-US" sz="1800"/>
            </a:br>
            <a:endParaRPr lang="en-US" sz="1800"/>
          </a:p>
          <a:p>
            <a:pPr marL="342900" indent="-342900">
              <a:buClr>
                <a:srgbClr val="FFAB49"/>
              </a:buClr>
              <a:buFont typeface="Wingdings" panose="05000000000000000000" pitchFamily="2" charset="2"/>
              <a:buChar char="l"/>
            </a:pPr>
            <a:r>
              <a:rPr lang="en-US" sz="1800"/>
              <a:t>text</a:t>
            </a:r>
          </a:p>
        </p:txBody>
      </p:sp>
    </p:spTree>
    <p:extLst>
      <p:ext uri="{BB962C8B-B14F-4D97-AF65-F5344CB8AC3E}">
        <p14:creationId xmlns:p14="http://schemas.microsoft.com/office/powerpoint/2010/main" val="17811957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2">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260000"/>
            <a:ext cx="6537671" cy="3131538"/>
          </a:xfrm>
          <a:prstGeom prst="rect">
            <a:avLst/>
          </a:prstGeom>
        </p:spPr>
        <p:txBody>
          <a:bodyPr lIns="0" tIns="0" rIns="0" bIns="0"/>
          <a:lstStyle>
            <a:lvl1pPr>
              <a:spcAft>
                <a:spcPts val="1000"/>
              </a:spcAft>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11" name="Text Placeholder 10">
            <a:extLst>
              <a:ext uri="{FF2B5EF4-FFF2-40B4-BE49-F238E27FC236}">
                <a16:creationId xmlns:a16="http://schemas.microsoft.com/office/drawing/2014/main" id="{05CACD19-213C-4655-786A-FC3D1075B86C}"/>
              </a:ext>
            </a:extLst>
          </p:cNvPr>
          <p:cNvSpPr>
            <a:spLocks noGrp="1"/>
          </p:cNvSpPr>
          <p:nvPr>
            <p:ph type="body" sz="quarter" idx="24" hasCustomPrompt="1"/>
          </p:nvPr>
        </p:nvSpPr>
        <p:spPr>
          <a:xfrm>
            <a:off x="302399" y="6093396"/>
            <a:ext cx="3528001" cy="116604"/>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4" name="Text Placeholder 10">
            <a:extLst>
              <a:ext uri="{FF2B5EF4-FFF2-40B4-BE49-F238E27FC236}">
                <a16:creationId xmlns:a16="http://schemas.microsoft.com/office/drawing/2014/main" id="{C1B9461C-744C-BF1E-B430-7A71FFCFEF35}"/>
              </a:ext>
            </a:extLst>
          </p:cNvPr>
          <p:cNvSpPr>
            <a:spLocks noGrp="1"/>
          </p:cNvSpPr>
          <p:nvPr>
            <p:ph type="body" sz="quarter" idx="25" hasCustomPrompt="1"/>
          </p:nvPr>
        </p:nvSpPr>
        <p:spPr>
          <a:xfrm>
            <a:off x="302398" y="6214540"/>
            <a:ext cx="3528001" cy="121588"/>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6" name="Text Placeholder 2">
            <a:extLst>
              <a:ext uri="{FF2B5EF4-FFF2-40B4-BE49-F238E27FC236}">
                <a16:creationId xmlns:a16="http://schemas.microsoft.com/office/drawing/2014/main" id="{D5530837-7705-4717-256E-F49436A46845}"/>
              </a:ext>
            </a:extLst>
          </p:cNvPr>
          <p:cNvSpPr>
            <a:spLocks noGrp="1"/>
          </p:cNvSpPr>
          <p:nvPr>
            <p:ph type="body" idx="11" hasCustomPrompt="1"/>
          </p:nvPr>
        </p:nvSpPr>
        <p:spPr>
          <a:xfrm>
            <a:off x="302400" y="605611"/>
            <a:ext cx="6537669" cy="288767"/>
          </a:xfrm>
          <a:prstGeom prst="rect">
            <a:avLst/>
          </a:prstGeom>
        </p:spPr>
        <p:txBody>
          <a:bodyPr lIns="0" tIns="0" rIns="0" bIns="0" anchor="t" anchorCtr="0">
            <a:noAutofit/>
          </a:bodyPr>
          <a:lstStyle>
            <a:lvl1pPr marL="0" indent="0">
              <a:buNone/>
              <a:defRPr sz="2200" b="0">
                <a:solidFill>
                  <a:srgbClr val="FFAB4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7" name="Title 3">
            <a:extLst>
              <a:ext uri="{FF2B5EF4-FFF2-40B4-BE49-F238E27FC236}">
                <a16:creationId xmlns:a16="http://schemas.microsoft.com/office/drawing/2014/main" id="{065478AE-DB06-655A-9F68-6B7C99C25627}"/>
              </a:ext>
            </a:extLst>
          </p:cNvPr>
          <p:cNvSpPr>
            <a:spLocks noGrp="1"/>
          </p:cNvSpPr>
          <p:nvPr>
            <p:ph type="title" hasCustomPrompt="1"/>
          </p:nvPr>
        </p:nvSpPr>
        <p:spPr>
          <a:xfrm>
            <a:off x="302401" y="302400"/>
            <a:ext cx="6537669" cy="303211"/>
          </a:xfrm>
          <a:prstGeom prst="rect">
            <a:avLst/>
          </a:prstGeom>
        </p:spPr>
        <p:txBody>
          <a:bodyPr lIns="0" tIns="0" rIns="0" bIns="0" anchor="t" anchorCtr="0"/>
          <a:lstStyle>
            <a:lvl1pPr>
              <a:defRPr sz="2500">
                <a:solidFill>
                  <a:schemeClr val="tx1"/>
                </a:solidFill>
              </a:defRPr>
            </a:lvl1pPr>
          </a:lstStyle>
          <a:p>
            <a:r>
              <a:rPr lang="en-US"/>
              <a:t>Slide title</a:t>
            </a:r>
            <a:endParaRPr lang="en-GB"/>
          </a:p>
        </p:txBody>
      </p:sp>
      <p:sp>
        <p:nvSpPr>
          <p:cNvPr id="3" name="TextBox 2">
            <a:extLst>
              <a:ext uri="{FF2B5EF4-FFF2-40B4-BE49-F238E27FC236}">
                <a16:creationId xmlns:a16="http://schemas.microsoft.com/office/drawing/2014/main" id="{8CBAD22C-314C-DD6D-9AAE-32C1E77E1AE0}"/>
              </a:ext>
            </a:extLst>
          </p:cNvPr>
          <p:cNvSpPr txBox="1"/>
          <p:nvPr userDrawn="1"/>
        </p:nvSpPr>
        <p:spPr>
          <a:xfrm>
            <a:off x="640800" y="6432239"/>
            <a:ext cx="4245429" cy="146194"/>
          </a:xfrm>
          <a:prstGeom prst="rect">
            <a:avLst/>
          </a:prstGeom>
          <a:noFill/>
        </p:spPr>
        <p:txBody>
          <a:bodyPr wrap="square" lIns="0" tIns="0" rIns="0" bIns="0" rtlCol="0" anchor="ctr" anchorCtr="0">
            <a:spAutoFit/>
          </a:bodyPr>
          <a:lstStyle/>
          <a:p>
            <a:r>
              <a:rPr lang="en-US" sz="950" b="1" spc="10" dirty="0">
                <a:solidFill>
                  <a:schemeClr val="tx1"/>
                </a:solidFill>
              </a:rPr>
              <a:t>UV Filters</a:t>
            </a:r>
          </a:p>
        </p:txBody>
      </p:sp>
    </p:spTree>
    <p:extLst>
      <p:ext uri="{BB962C8B-B14F-4D97-AF65-F5344CB8AC3E}">
        <p14:creationId xmlns:p14="http://schemas.microsoft.com/office/powerpoint/2010/main" val="29539554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3">
    <p:spTree>
      <p:nvGrpSpPr>
        <p:cNvPr id="1" name=""/>
        <p:cNvGrpSpPr/>
        <p:nvPr/>
      </p:nvGrpSpPr>
      <p:grpSpPr>
        <a:xfrm>
          <a:off x="0" y="0"/>
          <a:ext cx="0" cy="0"/>
          <a:chOff x="0" y="0"/>
          <a:chExt cx="0" cy="0"/>
        </a:xfrm>
      </p:grpSpPr>
      <p:sp>
        <p:nvSpPr>
          <p:cNvPr id="3" name="Text Placeholder 6">
            <a:extLst>
              <a:ext uri="{FF2B5EF4-FFF2-40B4-BE49-F238E27FC236}">
                <a16:creationId xmlns:a16="http://schemas.microsoft.com/office/drawing/2014/main" id="{F6F1B599-7112-2B69-6576-0E2412825CD9}"/>
              </a:ext>
            </a:extLst>
          </p:cNvPr>
          <p:cNvSpPr>
            <a:spLocks noGrp="1"/>
          </p:cNvSpPr>
          <p:nvPr>
            <p:ph type="body" sz="quarter" idx="24" hasCustomPrompt="1"/>
          </p:nvPr>
        </p:nvSpPr>
        <p:spPr>
          <a:xfrm>
            <a:off x="302399" y="1260000"/>
            <a:ext cx="5500870" cy="4296001"/>
          </a:xfrm>
          <a:prstGeom prst="rect">
            <a:avLst/>
          </a:prstGeom>
        </p:spPr>
        <p:txBody>
          <a:bodyPr lIns="0" tIns="0" rIns="0" bIns="0" anchor="t" anchorCtr="0"/>
          <a:lstStyle>
            <a:lvl1pPr>
              <a:spcAft>
                <a:spcPts val="1000"/>
              </a:spcAft>
              <a:defRPr sz="1800" b="0">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15" name="Picture Placeholder 14">
            <a:extLst>
              <a:ext uri="{FF2B5EF4-FFF2-40B4-BE49-F238E27FC236}">
                <a16:creationId xmlns:a16="http://schemas.microsoft.com/office/drawing/2014/main" id="{DBBE13F6-92D2-561F-1CC6-3842346BE7C1}"/>
              </a:ext>
            </a:extLst>
          </p:cNvPr>
          <p:cNvSpPr>
            <a:spLocks noGrp="1"/>
          </p:cNvSpPr>
          <p:nvPr>
            <p:ph type="pic" sz="quarter" idx="22" hasCustomPrompt="1"/>
          </p:nvPr>
        </p:nvSpPr>
        <p:spPr>
          <a:xfrm>
            <a:off x="6165742" y="2"/>
            <a:ext cx="6026259" cy="6857998"/>
          </a:xfrm>
          <a:custGeom>
            <a:avLst/>
            <a:gdLst>
              <a:gd name="connsiteX0" fmla="*/ 4052994 w 6026259"/>
              <a:gd name="connsiteY0" fmla="*/ 6463991 h 6857998"/>
              <a:gd name="connsiteX1" fmla="*/ 4052994 w 6026259"/>
              <a:gd name="connsiteY1" fmla="*/ 6493321 h 6857998"/>
              <a:gd name="connsiteX2" fmla="*/ 4114823 w 6026259"/>
              <a:gd name="connsiteY2" fmla="*/ 6493321 h 6857998"/>
              <a:gd name="connsiteX3" fmla="*/ 4114823 w 6026259"/>
              <a:gd name="connsiteY3" fmla="*/ 6463991 h 6857998"/>
              <a:gd name="connsiteX4" fmla="*/ 3593170 w 6026259"/>
              <a:gd name="connsiteY4" fmla="*/ 6441363 h 6857998"/>
              <a:gd name="connsiteX5" fmla="*/ 3628648 w 6026259"/>
              <a:gd name="connsiteY5" fmla="*/ 6481589 h 6857998"/>
              <a:gd name="connsiteX6" fmla="*/ 3593170 w 6026259"/>
              <a:gd name="connsiteY6" fmla="*/ 6521820 h 6857998"/>
              <a:gd name="connsiteX7" fmla="*/ 3557410 w 6026259"/>
              <a:gd name="connsiteY7" fmla="*/ 6481312 h 6857998"/>
              <a:gd name="connsiteX8" fmla="*/ 3593170 w 6026259"/>
              <a:gd name="connsiteY8" fmla="*/ 6441363 h 6857998"/>
              <a:gd name="connsiteX9" fmla="*/ 4683035 w 6026259"/>
              <a:gd name="connsiteY9" fmla="*/ 6439132 h 6857998"/>
              <a:gd name="connsiteX10" fmla="*/ 4715160 w 6026259"/>
              <a:gd name="connsiteY10" fmla="*/ 6468185 h 6857998"/>
              <a:gd name="connsiteX11" fmla="*/ 4648116 w 6026259"/>
              <a:gd name="connsiteY11" fmla="*/ 6468185 h 6857998"/>
              <a:gd name="connsiteX12" fmla="*/ 4683035 w 6026259"/>
              <a:gd name="connsiteY12" fmla="*/ 6439132 h 6857998"/>
              <a:gd name="connsiteX13" fmla="*/ 4918536 w 6026259"/>
              <a:gd name="connsiteY13" fmla="*/ 6414268 h 6857998"/>
              <a:gd name="connsiteX14" fmla="*/ 4918536 w 6026259"/>
              <a:gd name="connsiteY14" fmla="*/ 6548919 h 6857998"/>
              <a:gd name="connsiteX15" fmla="*/ 4953178 w 6026259"/>
              <a:gd name="connsiteY15" fmla="*/ 6548919 h 6857998"/>
              <a:gd name="connsiteX16" fmla="*/ 4953178 w 6026259"/>
              <a:gd name="connsiteY16" fmla="*/ 6414268 h 6857998"/>
              <a:gd name="connsiteX17" fmla="*/ 4279363 w 6026259"/>
              <a:gd name="connsiteY17" fmla="*/ 6414268 h 6857998"/>
              <a:gd name="connsiteX18" fmla="*/ 4279363 w 6026259"/>
              <a:gd name="connsiteY18" fmla="*/ 6548919 h 6857998"/>
              <a:gd name="connsiteX19" fmla="*/ 4314005 w 6026259"/>
              <a:gd name="connsiteY19" fmla="*/ 6548919 h 6857998"/>
              <a:gd name="connsiteX20" fmla="*/ 4314005 w 6026259"/>
              <a:gd name="connsiteY20" fmla="*/ 6488296 h 6857998"/>
              <a:gd name="connsiteX21" fmla="*/ 4349765 w 6026259"/>
              <a:gd name="connsiteY21" fmla="*/ 6446393 h 6857998"/>
              <a:gd name="connsiteX22" fmla="*/ 4363174 w 6026259"/>
              <a:gd name="connsiteY22" fmla="*/ 6446393 h 6857998"/>
              <a:gd name="connsiteX23" fmla="*/ 4363174 w 6026259"/>
              <a:gd name="connsiteY23" fmla="*/ 6414268 h 6857998"/>
              <a:gd name="connsiteX24" fmla="*/ 4345853 w 6026259"/>
              <a:gd name="connsiteY24" fmla="*/ 6414827 h 6857998"/>
              <a:gd name="connsiteX25" fmla="*/ 4312328 w 6026259"/>
              <a:gd name="connsiteY25" fmla="*/ 6439409 h 6857998"/>
              <a:gd name="connsiteX26" fmla="*/ 4312328 w 6026259"/>
              <a:gd name="connsiteY26" fmla="*/ 6414268 h 6857998"/>
              <a:gd name="connsiteX27" fmla="*/ 4219026 w 6026259"/>
              <a:gd name="connsiteY27" fmla="*/ 6414268 h 6857998"/>
              <a:gd name="connsiteX28" fmla="*/ 4219026 w 6026259"/>
              <a:gd name="connsiteY28" fmla="*/ 6548919 h 6857998"/>
              <a:gd name="connsiteX29" fmla="*/ 4253668 w 6026259"/>
              <a:gd name="connsiteY29" fmla="*/ 6548919 h 6857998"/>
              <a:gd name="connsiteX30" fmla="*/ 4253668 w 6026259"/>
              <a:gd name="connsiteY30" fmla="*/ 6414268 h 6857998"/>
              <a:gd name="connsiteX31" fmla="*/ 5042286 w 6026259"/>
              <a:gd name="connsiteY31" fmla="*/ 6410920 h 6857998"/>
              <a:gd name="connsiteX32" fmla="*/ 4972166 w 6026259"/>
              <a:gd name="connsiteY32" fmla="*/ 6481599 h 6857998"/>
              <a:gd name="connsiteX33" fmla="*/ 5042286 w 6026259"/>
              <a:gd name="connsiteY33" fmla="*/ 6552278 h 6857998"/>
              <a:gd name="connsiteX34" fmla="*/ 5108494 w 6026259"/>
              <a:gd name="connsiteY34" fmla="*/ 6501715 h 6857998"/>
              <a:gd name="connsiteX35" fmla="*/ 5071898 w 6026259"/>
              <a:gd name="connsiteY35" fmla="*/ 6501715 h 6857998"/>
              <a:gd name="connsiteX36" fmla="*/ 5042009 w 6026259"/>
              <a:gd name="connsiteY36" fmla="*/ 6522666 h 6857998"/>
              <a:gd name="connsiteX37" fmla="*/ 5007649 w 6026259"/>
              <a:gd name="connsiteY37" fmla="*/ 6481599 h 6857998"/>
              <a:gd name="connsiteX38" fmla="*/ 5042009 w 6026259"/>
              <a:gd name="connsiteY38" fmla="*/ 6440809 h 6857998"/>
              <a:gd name="connsiteX39" fmla="*/ 5071898 w 6026259"/>
              <a:gd name="connsiteY39" fmla="*/ 6461483 h 6857998"/>
              <a:gd name="connsiteX40" fmla="*/ 5108494 w 6026259"/>
              <a:gd name="connsiteY40" fmla="*/ 6461483 h 6857998"/>
              <a:gd name="connsiteX41" fmla="*/ 5042286 w 6026259"/>
              <a:gd name="connsiteY41" fmla="*/ 6410920 h 6857998"/>
              <a:gd name="connsiteX42" fmla="*/ 4845062 w 6026259"/>
              <a:gd name="connsiteY42" fmla="*/ 6410915 h 6857998"/>
              <a:gd name="connsiteX43" fmla="*/ 4801482 w 6026259"/>
              <a:gd name="connsiteY43" fmla="*/ 6436897 h 6857998"/>
              <a:gd name="connsiteX44" fmla="*/ 4801482 w 6026259"/>
              <a:gd name="connsiteY44" fmla="*/ 6414268 h 6857998"/>
              <a:gd name="connsiteX45" fmla="*/ 4768517 w 6026259"/>
              <a:gd name="connsiteY45" fmla="*/ 6414268 h 6857998"/>
              <a:gd name="connsiteX46" fmla="*/ 4768517 w 6026259"/>
              <a:gd name="connsiteY46" fmla="*/ 6548920 h 6857998"/>
              <a:gd name="connsiteX47" fmla="*/ 4803436 w 6026259"/>
              <a:gd name="connsiteY47" fmla="*/ 6548920 h 6857998"/>
              <a:gd name="connsiteX48" fmla="*/ 4803436 w 6026259"/>
              <a:gd name="connsiteY48" fmla="*/ 6479358 h 6857998"/>
              <a:gd name="connsiteX49" fmla="*/ 4834166 w 6026259"/>
              <a:gd name="connsiteY49" fmla="*/ 6440527 h 6857998"/>
              <a:gd name="connsiteX50" fmla="*/ 4860425 w 6026259"/>
              <a:gd name="connsiteY50" fmla="*/ 6476005 h 6857998"/>
              <a:gd name="connsiteX51" fmla="*/ 4860425 w 6026259"/>
              <a:gd name="connsiteY51" fmla="*/ 6548920 h 6857998"/>
              <a:gd name="connsiteX52" fmla="*/ 4895344 w 6026259"/>
              <a:gd name="connsiteY52" fmla="*/ 6548920 h 6857998"/>
              <a:gd name="connsiteX53" fmla="*/ 4895344 w 6026259"/>
              <a:gd name="connsiteY53" fmla="*/ 6472933 h 6857998"/>
              <a:gd name="connsiteX54" fmla="*/ 4845062 w 6026259"/>
              <a:gd name="connsiteY54" fmla="*/ 6410915 h 6857998"/>
              <a:gd name="connsiteX55" fmla="*/ 4683035 w 6026259"/>
              <a:gd name="connsiteY55" fmla="*/ 6410915 h 6857998"/>
              <a:gd name="connsiteX56" fmla="*/ 4612915 w 6026259"/>
              <a:gd name="connsiteY56" fmla="*/ 6482712 h 6857998"/>
              <a:gd name="connsiteX57" fmla="*/ 4682753 w 6026259"/>
              <a:gd name="connsiteY57" fmla="*/ 6552273 h 6857998"/>
              <a:gd name="connsiteX58" fmla="*/ 4746448 w 6026259"/>
              <a:gd name="connsiteY58" fmla="*/ 6506458 h 6857998"/>
              <a:gd name="connsiteX59" fmla="*/ 4711247 w 6026259"/>
              <a:gd name="connsiteY59" fmla="*/ 6506458 h 6857998"/>
              <a:gd name="connsiteX60" fmla="*/ 4682471 w 6026259"/>
              <a:gd name="connsiteY60" fmla="*/ 6523779 h 6857998"/>
              <a:gd name="connsiteX61" fmla="*/ 4647552 w 6026259"/>
              <a:gd name="connsiteY61" fmla="*/ 6489977 h 6857998"/>
              <a:gd name="connsiteX62" fmla="*/ 4748961 w 6026259"/>
              <a:gd name="connsiteY62" fmla="*/ 6489977 h 6857998"/>
              <a:gd name="connsiteX63" fmla="*/ 4750356 w 6026259"/>
              <a:gd name="connsiteY63" fmla="*/ 6476846 h 6857998"/>
              <a:gd name="connsiteX64" fmla="*/ 4683035 w 6026259"/>
              <a:gd name="connsiteY64" fmla="*/ 6410915 h 6857998"/>
              <a:gd name="connsiteX65" fmla="*/ 4453686 w 6026259"/>
              <a:gd name="connsiteY65" fmla="*/ 6410915 h 6857998"/>
              <a:gd name="connsiteX66" fmla="*/ 4410942 w 6026259"/>
              <a:gd name="connsiteY66" fmla="*/ 6432425 h 6857998"/>
              <a:gd name="connsiteX67" fmla="*/ 4410942 w 6026259"/>
              <a:gd name="connsiteY67" fmla="*/ 6414268 h 6857998"/>
              <a:gd name="connsiteX68" fmla="*/ 4377977 w 6026259"/>
              <a:gd name="connsiteY68" fmla="*/ 6414268 h 6857998"/>
              <a:gd name="connsiteX69" fmla="*/ 4377977 w 6026259"/>
              <a:gd name="connsiteY69" fmla="*/ 6548920 h 6857998"/>
              <a:gd name="connsiteX70" fmla="*/ 4412896 w 6026259"/>
              <a:gd name="connsiteY70" fmla="*/ 6548920 h 6857998"/>
              <a:gd name="connsiteX71" fmla="*/ 4412896 w 6026259"/>
              <a:gd name="connsiteY71" fmla="*/ 6479358 h 6857998"/>
              <a:gd name="connsiteX72" fmla="*/ 4443903 w 6026259"/>
              <a:gd name="connsiteY72" fmla="*/ 6440527 h 6857998"/>
              <a:gd name="connsiteX73" fmla="*/ 4468485 w 6026259"/>
              <a:gd name="connsiteY73" fmla="*/ 6476005 h 6857998"/>
              <a:gd name="connsiteX74" fmla="*/ 4468485 w 6026259"/>
              <a:gd name="connsiteY74" fmla="*/ 6548920 h 6857998"/>
              <a:gd name="connsiteX75" fmla="*/ 4503404 w 6026259"/>
              <a:gd name="connsiteY75" fmla="*/ 6548920 h 6857998"/>
              <a:gd name="connsiteX76" fmla="*/ 4503404 w 6026259"/>
              <a:gd name="connsiteY76" fmla="*/ 6479358 h 6857998"/>
              <a:gd name="connsiteX77" fmla="*/ 4534693 w 6026259"/>
              <a:gd name="connsiteY77" fmla="*/ 6440527 h 6857998"/>
              <a:gd name="connsiteX78" fmla="*/ 4558997 w 6026259"/>
              <a:gd name="connsiteY78" fmla="*/ 6476005 h 6857998"/>
              <a:gd name="connsiteX79" fmla="*/ 4558997 w 6026259"/>
              <a:gd name="connsiteY79" fmla="*/ 6548920 h 6857998"/>
              <a:gd name="connsiteX80" fmla="*/ 4593916 w 6026259"/>
              <a:gd name="connsiteY80" fmla="*/ 6548920 h 6857998"/>
              <a:gd name="connsiteX81" fmla="*/ 4593916 w 6026259"/>
              <a:gd name="connsiteY81" fmla="*/ 6472933 h 6857998"/>
              <a:gd name="connsiteX82" fmla="*/ 4541963 w 6026259"/>
              <a:gd name="connsiteY82" fmla="*/ 6410915 h 6857998"/>
              <a:gd name="connsiteX83" fmla="*/ 4495589 w 6026259"/>
              <a:gd name="connsiteY83" fmla="*/ 6435220 h 6857998"/>
              <a:gd name="connsiteX84" fmla="*/ 4453686 w 6026259"/>
              <a:gd name="connsiteY84" fmla="*/ 6410915 h 6857998"/>
              <a:gd name="connsiteX85" fmla="*/ 3890685 w 6026259"/>
              <a:gd name="connsiteY85" fmla="*/ 6410915 h 6857998"/>
              <a:gd name="connsiteX86" fmla="*/ 3847941 w 6026259"/>
              <a:gd name="connsiteY86" fmla="*/ 6432425 h 6857998"/>
              <a:gd name="connsiteX87" fmla="*/ 3847941 w 6026259"/>
              <a:gd name="connsiteY87" fmla="*/ 6414268 h 6857998"/>
              <a:gd name="connsiteX88" fmla="*/ 3814976 w 6026259"/>
              <a:gd name="connsiteY88" fmla="*/ 6414268 h 6857998"/>
              <a:gd name="connsiteX89" fmla="*/ 3814976 w 6026259"/>
              <a:gd name="connsiteY89" fmla="*/ 6548920 h 6857998"/>
              <a:gd name="connsiteX90" fmla="*/ 3849895 w 6026259"/>
              <a:gd name="connsiteY90" fmla="*/ 6548920 h 6857998"/>
              <a:gd name="connsiteX91" fmla="*/ 3849895 w 6026259"/>
              <a:gd name="connsiteY91" fmla="*/ 6479358 h 6857998"/>
              <a:gd name="connsiteX92" fmla="*/ 3880902 w 6026259"/>
              <a:gd name="connsiteY92" fmla="*/ 6440527 h 6857998"/>
              <a:gd name="connsiteX93" fmla="*/ 3905484 w 6026259"/>
              <a:gd name="connsiteY93" fmla="*/ 6476005 h 6857998"/>
              <a:gd name="connsiteX94" fmla="*/ 3905484 w 6026259"/>
              <a:gd name="connsiteY94" fmla="*/ 6548920 h 6857998"/>
              <a:gd name="connsiteX95" fmla="*/ 3940403 w 6026259"/>
              <a:gd name="connsiteY95" fmla="*/ 6548920 h 6857998"/>
              <a:gd name="connsiteX96" fmla="*/ 3940403 w 6026259"/>
              <a:gd name="connsiteY96" fmla="*/ 6479358 h 6857998"/>
              <a:gd name="connsiteX97" fmla="*/ 3971692 w 6026259"/>
              <a:gd name="connsiteY97" fmla="*/ 6440527 h 6857998"/>
              <a:gd name="connsiteX98" fmla="*/ 3995996 w 6026259"/>
              <a:gd name="connsiteY98" fmla="*/ 6476005 h 6857998"/>
              <a:gd name="connsiteX99" fmla="*/ 3995996 w 6026259"/>
              <a:gd name="connsiteY99" fmla="*/ 6548920 h 6857998"/>
              <a:gd name="connsiteX100" fmla="*/ 4030916 w 6026259"/>
              <a:gd name="connsiteY100" fmla="*/ 6548920 h 6857998"/>
              <a:gd name="connsiteX101" fmla="*/ 4030916 w 6026259"/>
              <a:gd name="connsiteY101" fmla="*/ 6472933 h 6857998"/>
              <a:gd name="connsiteX102" fmla="*/ 3978962 w 6026259"/>
              <a:gd name="connsiteY102" fmla="*/ 6410915 h 6857998"/>
              <a:gd name="connsiteX103" fmla="*/ 3932588 w 6026259"/>
              <a:gd name="connsiteY103" fmla="*/ 6435220 h 6857998"/>
              <a:gd name="connsiteX104" fmla="*/ 3890685 w 6026259"/>
              <a:gd name="connsiteY104" fmla="*/ 6410915 h 6857998"/>
              <a:gd name="connsiteX105" fmla="*/ 3737322 w 6026259"/>
              <a:gd name="connsiteY105" fmla="*/ 6410915 h 6857998"/>
              <a:gd name="connsiteX106" fmla="*/ 3684246 w 6026259"/>
              <a:gd name="connsiteY106" fmla="*/ 6453377 h 6857998"/>
              <a:gd name="connsiteX107" fmla="*/ 3701008 w 6026259"/>
              <a:gd name="connsiteY107" fmla="*/ 6480476 h 6857998"/>
              <a:gd name="connsiteX108" fmla="*/ 3735092 w 6026259"/>
              <a:gd name="connsiteY108" fmla="*/ 6492490 h 6857998"/>
              <a:gd name="connsiteX109" fmla="*/ 3761350 w 6026259"/>
              <a:gd name="connsiteY109" fmla="*/ 6510370 h 6857998"/>
              <a:gd name="connsiteX110" fmla="*/ 3740676 w 6026259"/>
              <a:gd name="connsiteY110" fmla="*/ 6525178 h 6857998"/>
              <a:gd name="connsiteX111" fmla="*/ 3714417 w 6026259"/>
              <a:gd name="connsiteY111" fmla="*/ 6506181 h 6857998"/>
              <a:gd name="connsiteX112" fmla="*/ 3679498 w 6026259"/>
              <a:gd name="connsiteY112" fmla="*/ 6506181 h 6857998"/>
              <a:gd name="connsiteX113" fmla="*/ 3741235 w 6026259"/>
              <a:gd name="connsiteY113" fmla="*/ 6552273 h 6857998"/>
              <a:gd name="connsiteX114" fmla="*/ 3795987 w 6026259"/>
              <a:gd name="connsiteY114" fmla="*/ 6508416 h 6857998"/>
              <a:gd name="connsiteX115" fmla="*/ 3770283 w 6026259"/>
              <a:gd name="connsiteY115" fmla="*/ 6474328 h 6857998"/>
              <a:gd name="connsiteX116" fmla="*/ 3745419 w 6026259"/>
              <a:gd name="connsiteY116" fmla="*/ 6467067 h 6857998"/>
              <a:gd name="connsiteX117" fmla="*/ 3718043 w 6026259"/>
              <a:gd name="connsiteY117" fmla="*/ 6451146 h 6857998"/>
              <a:gd name="connsiteX118" fmla="*/ 3737040 w 6026259"/>
              <a:gd name="connsiteY118" fmla="*/ 6438014 h 6857998"/>
              <a:gd name="connsiteX119" fmla="*/ 3758274 w 6026259"/>
              <a:gd name="connsiteY119" fmla="*/ 6452541 h 6857998"/>
              <a:gd name="connsiteX120" fmla="*/ 3790957 w 6026259"/>
              <a:gd name="connsiteY120" fmla="*/ 6452541 h 6857998"/>
              <a:gd name="connsiteX121" fmla="*/ 3737322 w 6026259"/>
              <a:gd name="connsiteY121" fmla="*/ 6410915 h 6857998"/>
              <a:gd name="connsiteX122" fmla="*/ 5411806 w 6026259"/>
              <a:gd name="connsiteY122" fmla="*/ 6410876 h 6857998"/>
              <a:gd name="connsiteX123" fmla="*/ 5340933 w 6026259"/>
              <a:gd name="connsiteY123" fmla="*/ 6481749 h 6857998"/>
              <a:gd name="connsiteX124" fmla="*/ 5411806 w 6026259"/>
              <a:gd name="connsiteY124" fmla="*/ 6552628 h 6857998"/>
              <a:gd name="connsiteX125" fmla="*/ 5463876 w 6026259"/>
              <a:gd name="connsiteY125" fmla="*/ 6529718 h 6857998"/>
              <a:gd name="connsiteX126" fmla="*/ 5515947 w 6026259"/>
              <a:gd name="connsiteY126" fmla="*/ 6552628 h 6857998"/>
              <a:gd name="connsiteX127" fmla="*/ 5586013 w 6026259"/>
              <a:gd name="connsiteY127" fmla="*/ 6491912 h 6857998"/>
              <a:gd name="connsiteX128" fmla="*/ 5656080 w 6026259"/>
              <a:gd name="connsiteY128" fmla="*/ 6552628 h 6857998"/>
              <a:gd name="connsiteX129" fmla="*/ 5726953 w 6026259"/>
              <a:gd name="connsiteY129" fmla="*/ 6481754 h 6857998"/>
              <a:gd name="connsiteX130" fmla="*/ 5656080 w 6026259"/>
              <a:gd name="connsiteY130" fmla="*/ 6410876 h 6857998"/>
              <a:gd name="connsiteX131" fmla="*/ 5586013 w 6026259"/>
              <a:gd name="connsiteY131" fmla="*/ 6471592 h 6857998"/>
              <a:gd name="connsiteX132" fmla="*/ 5515947 w 6026259"/>
              <a:gd name="connsiteY132" fmla="*/ 6410876 h 6857998"/>
              <a:gd name="connsiteX133" fmla="*/ 5463876 w 6026259"/>
              <a:gd name="connsiteY133" fmla="*/ 6433786 h 6857998"/>
              <a:gd name="connsiteX134" fmla="*/ 5411806 w 6026259"/>
              <a:gd name="connsiteY134" fmla="*/ 6410876 h 6857998"/>
              <a:gd name="connsiteX135" fmla="*/ 5126937 w 6026259"/>
              <a:gd name="connsiteY135" fmla="*/ 6353368 h 6857998"/>
              <a:gd name="connsiteX136" fmla="*/ 5126937 w 6026259"/>
              <a:gd name="connsiteY136" fmla="*/ 6548920 h 6857998"/>
              <a:gd name="connsiteX137" fmla="*/ 5161856 w 6026259"/>
              <a:gd name="connsiteY137" fmla="*/ 6548920 h 6857998"/>
              <a:gd name="connsiteX138" fmla="*/ 5161856 w 6026259"/>
              <a:gd name="connsiteY138" fmla="*/ 6479359 h 6857998"/>
              <a:gd name="connsiteX139" fmla="*/ 5192863 w 6026259"/>
              <a:gd name="connsiteY139" fmla="*/ 6440527 h 6857998"/>
              <a:gd name="connsiteX140" fmla="*/ 5218845 w 6026259"/>
              <a:gd name="connsiteY140" fmla="*/ 6476005 h 6857998"/>
              <a:gd name="connsiteX141" fmla="*/ 5218845 w 6026259"/>
              <a:gd name="connsiteY141" fmla="*/ 6548920 h 6857998"/>
              <a:gd name="connsiteX142" fmla="*/ 5253487 w 6026259"/>
              <a:gd name="connsiteY142" fmla="*/ 6548920 h 6857998"/>
              <a:gd name="connsiteX143" fmla="*/ 5253487 w 6026259"/>
              <a:gd name="connsiteY143" fmla="*/ 6472934 h 6857998"/>
              <a:gd name="connsiteX144" fmla="*/ 5203759 w 6026259"/>
              <a:gd name="connsiteY144" fmla="*/ 6410915 h 6857998"/>
              <a:gd name="connsiteX145" fmla="*/ 5161856 w 6026259"/>
              <a:gd name="connsiteY145" fmla="*/ 6434938 h 6857998"/>
              <a:gd name="connsiteX146" fmla="*/ 5161856 w 6026259"/>
              <a:gd name="connsiteY146" fmla="*/ 6353368 h 6857998"/>
              <a:gd name="connsiteX147" fmla="*/ 4935856 w 6026259"/>
              <a:gd name="connsiteY147" fmla="*/ 6353368 h 6857998"/>
              <a:gd name="connsiteX148" fmla="*/ 4914346 w 6026259"/>
              <a:gd name="connsiteY148" fmla="*/ 6373202 h 6857998"/>
              <a:gd name="connsiteX149" fmla="*/ 4935856 w 6026259"/>
              <a:gd name="connsiteY149" fmla="*/ 6393317 h 6857998"/>
              <a:gd name="connsiteX150" fmla="*/ 4957649 w 6026259"/>
              <a:gd name="connsiteY150" fmla="*/ 6373202 h 6857998"/>
              <a:gd name="connsiteX151" fmla="*/ 4935856 w 6026259"/>
              <a:gd name="connsiteY151" fmla="*/ 6353368 h 6857998"/>
              <a:gd name="connsiteX152" fmla="*/ 4236065 w 6026259"/>
              <a:gd name="connsiteY152" fmla="*/ 6353368 h 6857998"/>
              <a:gd name="connsiteX153" fmla="*/ 4214555 w 6026259"/>
              <a:gd name="connsiteY153" fmla="*/ 6373202 h 6857998"/>
              <a:gd name="connsiteX154" fmla="*/ 4236065 w 6026259"/>
              <a:gd name="connsiteY154" fmla="*/ 6393317 h 6857998"/>
              <a:gd name="connsiteX155" fmla="*/ 4257858 w 6026259"/>
              <a:gd name="connsiteY155" fmla="*/ 6373202 h 6857998"/>
              <a:gd name="connsiteX156" fmla="*/ 4236065 w 6026259"/>
              <a:gd name="connsiteY156" fmla="*/ 6353368 h 6857998"/>
              <a:gd name="connsiteX157" fmla="*/ 4183267 w 6026259"/>
              <a:gd name="connsiteY157" fmla="*/ 6353368 h 6857998"/>
              <a:gd name="connsiteX158" fmla="*/ 4137451 w 6026259"/>
              <a:gd name="connsiteY158" fmla="*/ 6398624 h 6857998"/>
              <a:gd name="connsiteX159" fmla="*/ 4137451 w 6026259"/>
              <a:gd name="connsiteY159" fmla="*/ 6414269 h 6857998"/>
              <a:gd name="connsiteX160" fmla="*/ 4116218 w 6026259"/>
              <a:gd name="connsiteY160" fmla="*/ 6414269 h 6857998"/>
              <a:gd name="connsiteX161" fmla="*/ 4116218 w 6026259"/>
              <a:gd name="connsiteY161" fmla="*/ 6443040 h 6857998"/>
              <a:gd name="connsiteX162" fmla="*/ 4137451 w 6026259"/>
              <a:gd name="connsiteY162" fmla="*/ 6443040 h 6857998"/>
              <a:gd name="connsiteX163" fmla="*/ 4137451 w 6026259"/>
              <a:gd name="connsiteY163" fmla="*/ 6548915 h 6857998"/>
              <a:gd name="connsiteX164" fmla="*/ 4172370 w 6026259"/>
              <a:gd name="connsiteY164" fmla="*/ 6548915 h 6857998"/>
              <a:gd name="connsiteX165" fmla="*/ 4172370 w 6026259"/>
              <a:gd name="connsiteY165" fmla="*/ 6443040 h 6857998"/>
              <a:gd name="connsiteX166" fmla="*/ 4200865 w 6026259"/>
              <a:gd name="connsiteY166" fmla="*/ 6443040 h 6857998"/>
              <a:gd name="connsiteX167" fmla="*/ 4200865 w 6026259"/>
              <a:gd name="connsiteY167" fmla="*/ 6414269 h 6857998"/>
              <a:gd name="connsiteX168" fmla="*/ 4172370 w 6026259"/>
              <a:gd name="connsiteY168" fmla="*/ 6414269 h 6857998"/>
              <a:gd name="connsiteX169" fmla="*/ 4172370 w 6026259"/>
              <a:gd name="connsiteY169" fmla="*/ 6398624 h 6857998"/>
              <a:gd name="connsiteX170" fmla="*/ 4188851 w 6026259"/>
              <a:gd name="connsiteY170" fmla="*/ 6382703 h 6857998"/>
              <a:gd name="connsiteX171" fmla="*/ 4200865 w 6026259"/>
              <a:gd name="connsiteY171" fmla="*/ 6382703 h 6857998"/>
              <a:gd name="connsiteX172" fmla="*/ 4200865 w 6026259"/>
              <a:gd name="connsiteY172" fmla="*/ 6353368 h 6857998"/>
              <a:gd name="connsiteX173" fmla="*/ 3628089 w 6026259"/>
              <a:gd name="connsiteY173" fmla="*/ 6353368 h 6857998"/>
              <a:gd name="connsiteX174" fmla="*/ 3628089 w 6026259"/>
              <a:gd name="connsiteY174" fmla="*/ 6432708 h 6857998"/>
              <a:gd name="connsiteX175" fmla="*/ 3585627 w 6026259"/>
              <a:gd name="connsiteY175" fmla="*/ 6410915 h 6857998"/>
              <a:gd name="connsiteX176" fmla="*/ 3522214 w 6026259"/>
              <a:gd name="connsiteY176" fmla="*/ 6481312 h 6857998"/>
              <a:gd name="connsiteX177" fmla="*/ 3585627 w 6026259"/>
              <a:gd name="connsiteY177" fmla="*/ 6552268 h 6857998"/>
              <a:gd name="connsiteX178" fmla="*/ 3628089 w 6026259"/>
              <a:gd name="connsiteY178" fmla="*/ 6529640 h 6857998"/>
              <a:gd name="connsiteX179" fmla="*/ 3627812 w 6026259"/>
              <a:gd name="connsiteY179" fmla="*/ 6548915 h 6857998"/>
              <a:gd name="connsiteX180" fmla="*/ 3663013 w 6026259"/>
              <a:gd name="connsiteY180" fmla="*/ 6548915 h 6857998"/>
              <a:gd name="connsiteX181" fmla="*/ 3663013 w 6026259"/>
              <a:gd name="connsiteY181" fmla="*/ 6353368 h 6857998"/>
              <a:gd name="connsiteX182" fmla="*/ 0 w 6026259"/>
              <a:gd name="connsiteY182" fmla="*/ 0 h 6857998"/>
              <a:gd name="connsiteX183" fmla="*/ 6026259 w 6026259"/>
              <a:gd name="connsiteY183" fmla="*/ 0 h 6857998"/>
              <a:gd name="connsiteX184" fmla="*/ 6026259 w 6026259"/>
              <a:gd name="connsiteY184" fmla="*/ 6857998 h 6857998"/>
              <a:gd name="connsiteX185" fmla="*/ 0 w 6026259"/>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26259" h="6857998">
                <a:moveTo>
                  <a:pt x="4052994" y="6463991"/>
                </a:moveTo>
                <a:lnTo>
                  <a:pt x="4052994" y="6493321"/>
                </a:lnTo>
                <a:lnTo>
                  <a:pt x="4114823" y="6493321"/>
                </a:lnTo>
                <a:lnTo>
                  <a:pt x="4114823" y="6463991"/>
                </a:lnTo>
                <a:close/>
                <a:moveTo>
                  <a:pt x="3593170" y="6441363"/>
                </a:moveTo>
                <a:cubicBezTo>
                  <a:pt x="3616075" y="6441363"/>
                  <a:pt x="3628648" y="6458402"/>
                  <a:pt x="3628648" y="6481589"/>
                </a:cubicBezTo>
                <a:cubicBezTo>
                  <a:pt x="3628648" y="6503941"/>
                  <a:pt x="3616916" y="6521820"/>
                  <a:pt x="3593170" y="6521820"/>
                </a:cubicBezTo>
                <a:cubicBezTo>
                  <a:pt x="3570542" y="6521820"/>
                  <a:pt x="3557410" y="6504499"/>
                  <a:pt x="3557410" y="6481312"/>
                </a:cubicBezTo>
                <a:cubicBezTo>
                  <a:pt x="3557410" y="6458684"/>
                  <a:pt x="3570542" y="6441363"/>
                  <a:pt x="3593170" y="6441363"/>
                </a:cubicBezTo>
                <a:close/>
                <a:moveTo>
                  <a:pt x="4683035" y="6439132"/>
                </a:moveTo>
                <a:cubicBezTo>
                  <a:pt x="4698397" y="6439132"/>
                  <a:pt x="4713765" y="6448629"/>
                  <a:pt x="4715160" y="6468185"/>
                </a:cubicBezTo>
                <a:lnTo>
                  <a:pt x="4648116" y="6468185"/>
                </a:lnTo>
                <a:cubicBezTo>
                  <a:pt x="4651469" y="6447793"/>
                  <a:pt x="4667673" y="6439132"/>
                  <a:pt x="4683035" y="6439132"/>
                </a:cubicBezTo>
                <a:close/>
                <a:moveTo>
                  <a:pt x="4918536" y="6414268"/>
                </a:moveTo>
                <a:lnTo>
                  <a:pt x="4918536" y="6548919"/>
                </a:lnTo>
                <a:lnTo>
                  <a:pt x="4953178" y="6548919"/>
                </a:lnTo>
                <a:lnTo>
                  <a:pt x="4953178" y="6414268"/>
                </a:lnTo>
                <a:close/>
                <a:moveTo>
                  <a:pt x="4279363" y="6414268"/>
                </a:moveTo>
                <a:lnTo>
                  <a:pt x="4279363" y="6548919"/>
                </a:lnTo>
                <a:lnTo>
                  <a:pt x="4314005" y="6548919"/>
                </a:lnTo>
                <a:lnTo>
                  <a:pt x="4314005" y="6488296"/>
                </a:lnTo>
                <a:cubicBezTo>
                  <a:pt x="4314005" y="6462596"/>
                  <a:pt x="4327696" y="6446393"/>
                  <a:pt x="4349765" y="6446393"/>
                </a:cubicBezTo>
                <a:lnTo>
                  <a:pt x="4363174" y="6446393"/>
                </a:lnTo>
                <a:lnTo>
                  <a:pt x="4363174" y="6414268"/>
                </a:lnTo>
                <a:cubicBezTo>
                  <a:pt x="4357585" y="6414268"/>
                  <a:pt x="4349765" y="6414545"/>
                  <a:pt x="4345853" y="6414827"/>
                </a:cubicBezTo>
                <a:cubicBezTo>
                  <a:pt x="4332162" y="6415945"/>
                  <a:pt x="4320989" y="6424046"/>
                  <a:pt x="4312328" y="6439409"/>
                </a:cubicBezTo>
                <a:lnTo>
                  <a:pt x="4312328" y="6414268"/>
                </a:lnTo>
                <a:close/>
                <a:moveTo>
                  <a:pt x="4219026" y="6414268"/>
                </a:moveTo>
                <a:lnTo>
                  <a:pt x="4219026" y="6548919"/>
                </a:lnTo>
                <a:lnTo>
                  <a:pt x="4253668" y="6548919"/>
                </a:lnTo>
                <a:lnTo>
                  <a:pt x="4253668" y="6414268"/>
                </a:lnTo>
                <a:close/>
                <a:moveTo>
                  <a:pt x="5042286" y="6410920"/>
                </a:moveTo>
                <a:cubicBezTo>
                  <a:pt x="4999824" y="6410920"/>
                  <a:pt x="4972166" y="6442768"/>
                  <a:pt x="4972166" y="6481599"/>
                </a:cubicBezTo>
                <a:cubicBezTo>
                  <a:pt x="4972166" y="6520707"/>
                  <a:pt x="4999542" y="6552278"/>
                  <a:pt x="5042286" y="6552278"/>
                </a:cubicBezTo>
                <a:cubicBezTo>
                  <a:pt x="5079718" y="6552278"/>
                  <a:pt x="5102346" y="6530209"/>
                  <a:pt x="5108494" y="6501715"/>
                </a:cubicBezTo>
                <a:lnTo>
                  <a:pt x="5071898" y="6501715"/>
                </a:lnTo>
                <a:cubicBezTo>
                  <a:pt x="5067427" y="6516241"/>
                  <a:pt x="5056254" y="6522666"/>
                  <a:pt x="5042009" y="6522666"/>
                </a:cubicBezTo>
                <a:cubicBezTo>
                  <a:pt x="5021894" y="6522666"/>
                  <a:pt x="5007649" y="6505627"/>
                  <a:pt x="5007649" y="6481599"/>
                </a:cubicBezTo>
                <a:cubicBezTo>
                  <a:pt x="5007649" y="6458407"/>
                  <a:pt x="5020781" y="6440809"/>
                  <a:pt x="5042009" y="6440809"/>
                </a:cubicBezTo>
                <a:cubicBezTo>
                  <a:pt x="5056536" y="6440809"/>
                  <a:pt x="5067709" y="6447793"/>
                  <a:pt x="5071898" y="6461483"/>
                </a:cubicBezTo>
                <a:lnTo>
                  <a:pt x="5108494" y="6461483"/>
                </a:lnTo>
                <a:cubicBezTo>
                  <a:pt x="5101233" y="6427123"/>
                  <a:pt x="5073852" y="6410920"/>
                  <a:pt x="5042286" y="6410920"/>
                </a:cubicBezTo>
                <a:close/>
                <a:moveTo>
                  <a:pt x="4845062" y="6410915"/>
                </a:moveTo>
                <a:cubicBezTo>
                  <a:pt x="4826346" y="6410915"/>
                  <a:pt x="4809584" y="6420970"/>
                  <a:pt x="4801482" y="6436897"/>
                </a:cubicBezTo>
                <a:lnTo>
                  <a:pt x="4801482" y="6414268"/>
                </a:lnTo>
                <a:lnTo>
                  <a:pt x="4768517" y="6414268"/>
                </a:lnTo>
                <a:lnTo>
                  <a:pt x="4768517" y="6548920"/>
                </a:lnTo>
                <a:lnTo>
                  <a:pt x="4803436" y="6548920"/>
                </a:lnTo>
                <a:lnTo>
                  <a:pt x="4803436" y="6479358"/>
                </a:lnTo>
                <a:cubicBezTo>
                  <a:pt x="4803436" y="6455612"/>
                  <a:pt x="4815168" y="6440527"/>
                  <a:pt x="4834166" y="6440527"/>
                </a:cubicBezTo>
                <a:cubicBezTo>
                  <a:pt x="4850369" y="6440527"/>
                  <a:pt x="4860425" y="6454218"/>
                  <a:pt x="4860425" y="6476005"/>
                </a:cubicBezTo>
                <a:lnTo>
                  <a:pt x="4860425" y="6548920"/>
                </a:lnTo>
                <a:lnTo>
                  <a:pt x="4895344" y="6548920"/>
                </a:lnTo>
                <a:lnTo>
                  <a:pt x="4895344" y="6472933"/>
                </a:lnTo>
                <a:cubicBezTo>
                  <a:pt x="4895348" y="6440527"/>
                  <a:pt x="4884452" y="6410915"/>
                  <a:pt x="4845062" y="6410915"/>
                </a:cubicBezTo>
                <a:close/>
                <a:moveTo>
                  <a:pt x="4683035" y="6410915"/>
                </a:moveTo>
                <a:cubicBezTo>
                  <a:pt x="4638061" y="6410915"/>
                  <a:pt x="4612915" y="6443599"/>
                  <a:pt x="4612915" y="6482712"/>
                </a:cubicBezTo>
                <a:cubicBezTo>
                  <a:pt x="4612915" y="6522938"/>
                  <a:pt x="4640291" y="6552273"/>
                  <a:pt x="4682753" y="6552273"/>
                </a:cubicBezTo>
                <a:cubicBezTo>
                  <a:pt x="4708735" y="6552273"/>
                  <a:pt x="4735829" y="6539423"/>
                  <a:pt x="4746448" y="6506458"/>
                </a:cubicBezTo>
                <a:lnTo>
                  <a:pt x="4711247" y="6506458"/>
                </a:lnTo>
                <a:cubicBezTo>
                  <a:pt x="4705940" y="6517354"/>
                  <a:pt x="4695326" y="6523779"/>
                  <a:pt x="4682471" y="6523779"/>
                </a:cubicBezTo>
                <a:cubicBezTo>
                  <a:pt x="4665432" y="6523779"/>
                  <a:pt x="4648670" y="6512883"/>
                  <a:pt x="4647552" y="6489977"/>
                </a:cubicBezTo>
                <a:lnTo>
                  <a:pt x="4748961" y="6489977"/>
                </a:lnTo>
                <a:cubicBezTo>
                  <a:pt x="4749797" y="6486624"/>
                  <a:pt x="4750356" y="6479640"/>
                  <a:pt x="4750356" y="6476846"/>
                </a:cubicBezTo>
                <a:cubicBezTo>
                  <a:pt x="4750361" y="6438850"/>
                  <a:pt x="4721590" y="6410915"/>
                  <a:pt x="4683035" y="6410915"/>
                </a:cubicBezTo>
                <a:close/>
                <a:moveTo>
                  <a:pt x="4453686" y="6410915"/>
                </a:moveTo>
                <a:cubicBezTo>
                  <a:pt x="4436647" y="6410915"/>
                  <a:pt x="4420162" y="6419294"/>
                  <a:pt x="4410942" y="6432425"/>
                </a:cubicBezTo>
                <a:lnTo>
                  <a:pt x="4410942" y="6414268"/>
                </a:lnTo>
                <a:lnTo>
                  <a:pt x="4377977" y="6414268"/>
                </a:lnTo>
                <a:lnTo>
                  <a:pt x="4377977" y="6548920"/>
                </a:lnTo>
                <a:lnTo>
                  <a:pt x="4412896" y="6548920"/>
                </a:lnTo>
                <a:lnTo>
                  <a:pt x="4412896" y="6479358"/>
                </a:lnTo>
                <a:cubicBezTo>
                  <a:pt x="4412896" y="6455612"/>
                  <a:pt x="4424910" y="6440527"/>
                  <a:pt x="4443903" y="6440527"/>
                </a:cubicBezTo>
                <a:cubicBezTo>
                  <a:pt x="4458988" y="6440527"/>
                  <a:pt x="4468485" y="6454218"/>
                  <a:pt x="4468485" y="6476005"/>
                </a:cubicBezTo>
                <a:lnTo>
                  <a:pt x="4468485" y="6548920"/>
                </a:lnTo>
                <a:lnTo>
                  <a:pt x="4503404" y="6548920"/>
                </a:lnTo>
                <a:lnTo>
                  <a:pt x="4503404" y="6479358"/>
                </a:lnTo>
                <a:cubicBezTo>
                  <a:pt x="4503404" y="6455612"/>
                  <a:pt x="4515418" y="6440527"/>
                  <a:pt x="4534693" y="6440527"/>
                </a:cubicBezTo>
                <a:cubicBezTo>
                  <a:pt x="4549496" y="6440527"/>
                  <a:pt x="4558997" y="6454218"/>
                  <a:pt x="4558997" y="6476005"/>
                </a:cubicBezTo>
                <a:lnTo>
                  <a:pt x="4558997" y="6548920"/>
                </a:lnTo>
                <a:lnTo>
                  <a:pt x="4593916" y="6548920"/>
                </a:lnTo>
                <a:lnTo>
                  <a:pt x="4593916" y="6472933"/>
                </a:lnTo>
                <a:cubicBezTo>
                  <a:pt x="4593921" y="6434938"/>
                  <a:pt x="4573806" y="6410915"/>
                  <a:pt x="4541963" y="6410915"/>
                </a:cubicBezTo>
                <a:cubicBezTo>
                  <a:pt x="4522688" y="6410915"/>
                  <a:pt x="4504808" y="6420411"/>
                  <a:pt x="4495589" y="6435220"/>
                </a:cubicBezTo>
                <a:cubicBezTo>
                  <a:pt x="4487210" y="6420416"/>
                  <a:pt x="4471007" y="6410915"/>
                  <a:pt x="4453686" y="6410915"/>
                </a:cubicBezTo>
                <a:close/>
                <a:moveTo>
                  <a:pt x="3890685" y="6410915"/>
                </a:moveTo>
                <a:cubicBezTo>
                  <a:pt x="3873646" y="6410915"/>
                  <a:pt x="3857161" y="6419294"/>
                  <a:pt x="3847941" y="6432425"/>
                </a:cubicBezTo>
                <a:lnTo>
                  <a:pt x="3847941" y="6414268"/>
                </a:lnTo>
                <a:lnTo>
                  <a:pt x="3814976" y="6414268"/>
                </a:lnTo>
                <a:lnTo>
                  <a:pt x="3814976" y="6548920"/>
                </a:lnTo>
                <a:lnTo>
                  <a:pt x="3849895" y="6548920"/>
                </a:lnTo>
                <a:lnTo>
                  <a:pt x="3849895" y="6479358"/>
                </a:lnTo>
                <a:cubicBezTo>
                  <a:pt x="3849895" y="6455612"/>
                  <a:pt x="3861909" y="6440527"/>
                  <a:pt x="3880902" y="6440527"/>
                </a:cubicBezTo>
                <a:cubicBezTo>
                  <a:pt x="3895987" y="6440527"/>
                  <a:pt x="3905484" y="6454218"/>
                  <a:pt x="3905484" y="6476005"/>
                </a:cubicBezTo>
                <a:lnTo>
                  <a:pt x="3905484" y="6548920"/>
                </a:lnTo>
                <a:lnTo>
                  <a:pt x="3940403" y="6548920"/>
                </a:lnTo>
                <a:lnTo>
                  <a:pt x="3940403" y="6479358"/>
                </a:lnTo>
                <a:cubicBezTo>
                  <a:pt x="3940403" y="6455612"/>
                  <a:pt x="3952417" y="6440527"/>
                  <a:pt x="3971692" y="6440527"/>
                </a:cubicBezTo>
                <a:cubicBezTo>
                  <a:pt x="3986500" y="6440527"/>
                  <a:pt x="3995996" y="6454218"/>
                  <a:pt x="3995996" y="6476005"/>
                </a:cubicBezTo>
                <a:lnTo>
                  <a:pt x="3995996" y="6548920"/>
                </a:lnTo>
                <a:lnTo>
                  <a:pt x="4030916" y="6548920"/>
                </a:lnTo>
                <a:lnTo>
                  <a:pt x="4030916" y="6472933"/>
                </a:lnTo>
                <a:cubicBezTo>
                  <a:pt x="4030925" y="6434938"/>
                  <a:pt x="4010810" y="6410915"/>
                  <a:pt x="3978962" y="6410915"/>
                </a:cubicBezTo>
                <a:cubicBezTo>
                  <a:pt x="3959687" y="6410915"/>
                  <a:pt x="3941807" y="6420411"/>
                  <a:pt x="3932588" y="6435220"/>
                </a:cubicBezTo>
                <a:cubicBezTo>
                  <a:pt x="3924209" y="6420416"/>
                  <a:pt x="3908006" y="6410915"/>
                  <a:pt x="3890685" y="6410915"/>
                </a:cubicBezTo>
                <a:close/>
                <a:moveTo>
                  <a:pt x="3737322" y="6410915"/>
                </a:moveTo>
                <a:cubicBezTo>
                  <a:pt x="3704639" y="6410915"/>
                  <a:pt x="3684246" y="6427395"/>
                  <a:pt x="3684246" y="6453377"/>
                </a:cubicBezTo>
                <a:cubicBezTo>
                  <a:pt x="3684246" y="6465950"/>
                  <a:pt x="3690953" y="6474887"/>
                  <a:pt x="3701008" y="6480476"/>
                </a:cubicBezTo>
                <a:cubicBezTo>
                  <a:pt x="3712463" y="6486901"/>
                  <a:pt x="3725590" y="6490254"/>
                  <a:pt x="3735092" y="6492490"/>
                </a:cubicBezTo>
                <a:cubicBezTo>
                  <a:pt x="3759115" y="6498079"/>
                  <a:pt x="3761350" y="6503386"/>
                  <a:pt x="3761350" y="6510370"/>
                </a:cubicBezTo>
                <a:cubicBezTo>
                  <a:pt x="3761350" y="6519589"/>
                  <a:pt x="3753249" y="6525178"/>
                  <a:pt x="3740676" y="6525178"/>
                </a:cubicBezTo>
                <a:cubicBezTo>
                  <a:pt x="3726708" y="6525178"/>
                  <a:pt x="3716653" y="6517913"/>
                  <a:pt x="3714417" y="6506181"/>
                </a:cubicBezTo>
                <a:lnTo>
                  <a:pt x="3679498" y="6506181"/>
                </a:lnTo>
                <a:cubicBezTo>
                  <a:pt x="3682851" y="6534398"/>
                  <a:pt x="3706597" y="6552273"/>
                  <a:pt x="3741235" y="6552273"/>
                </a:cubicBezTo>
                <a:cubicBezTo>
                  <a:pt x="3774759" y="6552273"/>
                  <a:pt x="3795987" y="6535234"/>
                  <a:pt x="3795987" y="6508416"/>
                </a:cubicBezTo>
                <a:cubicBezTo>
                  <a:pt x="3795982" y="6490813"/>
                  <a:pt x="3786486" y="6479635"/>
                  <a:pt x="3770283" y="6474328"/>
                </a:cubicBezTo>
                <a:cubicBezTo>
                  <a:pt x="3762181" y="6471534"/>
                  <a:pt x="3754920" y="6469298"/>
                  <a:pt x="3745419" y="6467067"/>
                </a:cubicBezTo>
                <a:cubicBezTo>
                  <a:pt x="3735923" y="6464832"/>
                  <a:pt x="3718043" y="6462878"/>
                  <a:pt x="3718043" y="6451146"/>
                </a:cubicBezTo>
                <a:cubicBezTo>
                  <a:pt x="3718043" y="6443044"/>
                  <a:pt x="3725304" y="6438014"/>
                  <a:pt x="3737040" y="6438014"/>
                </a:cubicBezTo>
                <a:cubicBezTo>
                  <a:pt x="3748495" y="6438014"/>
                  <a:pt x="3756597" y="6443603"/>
                  <a:pt x="3758274" y="6452541"/>
                </a:cubicBezTo>
                <a:lnTo>
                  <a:pt x="3790957" y="6452541"/>
                </a:lnTo>
                <a:cubicBezTo>
                  <a:pt x="3787604" y="6426841"/>
                  <a:pt x="3766934" y="6410915"/>
                  <a:pt x="3737322" y="6410915"/>
                </a:cubicBezTo>
                <a:close/>
                <a:moveTo>
                  <a:pt x="5411806" y="6410876"/>
                </a:moveTo>
                <a:cubicBezTo>
                  <a:pt x="5372664" y="6410876"/>
                  <a:pt x="5340933" y="6442607"/>
                  <a:pt x="5340933" y="6481749"/>
                </a:cubicBezTo>
                <a:cubicBezTo>
                  <a:pt x="5340933" y="6520892"/>
                  <a:pt x="5372659" y="6552628"/>
                  <a:pt x="5411806" y="6552628"/>
                </a:cubicBezTo>
                <a:cubicBezTo>
                  <a:pt x="5432423" y="6552628"/>
                  <a:pt x="5450929" y="6543768"/>
                  <a:pt x="5463876" y="6529718"/>
                </a:cubicBezTo>
                <a:cubicBezTo>
                  <a:pt x="5476828" y="6543773"/>
                  <a:pt x="5495330" y="6552628"/>
                  <a:pt x="5515947" y="6552628"/>
                </a:cubicBezTo>
                <a:cubicBezTo>
                  <a:pt x="5551629" y="6552628"/>
                  <a:pt x="5581071" y="6526228"/>
                  <a:pt x="5586013" y="6491912"/>
                </a:cubicBezTo>
                <a:cubicBezTo>
                  <a:pt x="5590951" y="6526228"/>
                  <a:pt x="5620393" y="6552628"/>
                  <a:pt x="5656080" y="6552628"/>
                </a:cubicBezTo>
                <a:cubicBezTo>
                  <a:pt x="5695222" y="6552628"/>
                  <a:pt x="5726953" y="6520897"/>
                  <a:pt x="5726953" y="6481754"/>
                </a:cubicBezTo>
                <a:cubicBezTo>
                  <a:pt x="5726953" y="6442612"/>
                  <a:pt x="5695222" y="6410876"/>
                  <a:pt x="5656080" y="6410876"/>
                </a:cubicBezTo>
                <a:cubicBezTo>
                  <a:pt x="5620393" y="6410876"/>
                  <a:pt x="5590951" y="6437276"/>
                  <a:pt x="5586013" y="6471592"/>
                </a:cubicBezTo>
                <a:cubicBezTo>
                  <a:pt x="5581075" y="6437276"/>
                  <a:pt x="5551633" y="6410876"/>
                  <a:pt x="5515947" y="6410876"/>
                </a:cubicBezTo>
                <a:cubicBezTo>
                  <a:pt x="5495330" y="6410876"/>
                  <a:pt x="5476824" y="6419736"/>
                  <a:pt x="5463876" y="6433786"/>
                </a:cubicBezTo>
                <a:cubicBezTo>
                  <a:pt x="5450925" y="6419731"/>
                  <a:pt x="5432423" y="6410876"/>
                  <a:pt x="5411806" y="6410876"/>
                </a:cubicBezTo>
                <a:close/>
                <a:moveTo>
                  <a:pt x="5126937" y="6353368"/>
                </a:moveTo>
                <a:lnTo>
                  <a:pt x="5126937" y="6548920"/>
                </a:lnTo>
                <a:lnTo>
                  <a:pt x="5161856" y="6548920"/>
                </a:lnTo>
                <a:lnTo>
                  <a:pt x="5161856" y="6479359"/>
                </a:lnTo>
                <a:cubicBezTo>
                  <a:pt x="5161856" y="6455613"/>
                  <a:pt x="5173870" y="6440527"/>
                  <a:pt x="5192863" y="6440527"/>
                </a:cubicBezTo>
                <a:cubicBezTo>
                  <a:pt x="5214373" y="6440527"/>
                  <a:pt x="5218845" y="6454495"/>
                  <a:pt x="5218845" y="6476005"/>
                </a:cubicBezTo>
                <a:lnTo>
                  <a:pt x="5218845" y="6548920"/>
                </a:lnTo>
                <a:lnTo>
                  <a:pt x="5253487" y="6548920"/>
                </a:lnTo>
                <a:lnTo>
                  <a:pt x="5253487" y="6472934"/>
                </a:lnTo>
                <a:cubicBezTo>
                  <a:pt x="5253482" y="6440527"/>
                  <a:pt x="5243149" y="6410915"/>
                  <a:pt x="5203759" y="6410915"/>
                </a:cubicBezTo>
                <a:cubicBezTo>
                  <a:pt x="5187279" y="6410915"/>
                  <a:pt x="5171076" y="6420135"/>
                  <a:pt x="5161856" y="6434938"/>
                </a:cubicBezTo>
                <a:lnTo>
                  <a:pt x="5161856" y="6353368"/>
                </a:lnTo>
                <a:close/>
                <a:moveTo>
                  <a:pt x="4935856" y="6353368"/>
                </a:moveTo>
                <a:cubicBezTo>
                  <a:pt x="4925519" y="6353368"/>
                  <a:pt x="4914346" y="6359793"/>
                  <a:pt x="4914346" y="6373202"/>
                </a:cubicBezTo>
                <a:cubicBezTo>
                  <a:pt x="4914346" y="6386052"/>
                  <a:pt x="4924960" y="6393317"/>
                  <a:pt x="4935856" y="6393317"/>
                </a:cubicBezTo>
                <a:cubicBezTo>
                  <a:pt x="4948706" y="6393317"/>
                  <a:pt x="4957649" y="6384098"/>
                  <a:pt x="4957649" y="6373202"/>
                </a:cubicBezTo>
                <a:cubicBezTo>
                  <a:pt x="4957644" y="6361188"/>
                  <a:pt x="4947865" y="6353368"/>
                  <a:pt x="4935856" y="6353368"/>
                </a:cubicBezTo>
                <a:close/>
                <a:moveTo>
                  <a:pt x="4236065" y="6353368"/>
                </a:moveTo>
                <a:cubicBezTo>
                  <a:pt x="4224610" y="6353368"/>
                  <a:pt x="4214555" y="6360629"/>
                  <a:pt x="4214555" y="6373202"/>
                </a:cubicBezTo>
                <a:cubicBezTo>
                  <a:pt x="4214555" y="6385216"/>
                  <a:pt x="4224333" y="6393317"/>
                  <a:pt x="4236065" y="6393317"/>
                </a:cubicBezTo>
                <a:cubicBezTo>
                  <a:pt x="4249474" y="6393317"/>
                  <a:pt x="4257858" y="6383539"/>
                  <a:pt x="4257858" y="6373202"/>
                </a:cubicBezTo>
                <a:cubicBezTo>
                  <a:pt x="4257853" y="6361470"/>
                  <a:pt x="4248356" y="6353368"/>
                  <a:pt x="4236065" y="6353368"/>
                </a:cubicBezTo>
                <a:close/>
                <a:moveTo>
                  <a:pt x="4183267" y="6353368"/>
                </a:moveTo>
                <a:cubicBezTo>
                  <a:pt x="4155049" y="6353368"/>
                  <a:pt x="4137451" y="6370689"/>
                  <a:pt x="4137451" y="6398624"/>
                </a:cubicBezTo>
                <a:lnTo>
                  <a:pt x="4137451" y="6414269"/>
                </a:lnTo>
                <a:lnTo>
                  <a:pt x="4116218" y="6414269"/>
                </a:lnTo>
                <a:lnTo>
                  <a:pt x="4116218" y="6443040"/>
                </a:lnTo>
                <a:lnTo>
                  <a:pt x="4137451" y="6443040"/>
                </a:lnTo>
                <a:lnTo>
                  <a:pt x="4137451" y="6548915"/>
                </a:lnTo>
                <a:lnTo>
                  <a:pt x="4172370" y="6548915"/>
                </a:lnTo>
                <a:lnTo>
                  <a:pt x="4172370" y="6443040"/>
                </a:lnTo>
                <a:lnTo>
                  <a:pt x="4200865" y="6443040"/>
                </a:lnTo>
                <a:lnTo>
                  <a:pt x="4200865" y="6414269"/>
                </a:lnTo>
                <a:lnTo>
                  <a:pt x="4172370" y="6414269"/>
                </a:lnTo>
                <a:lnTo>
                  <a:pt x="4172370" y="6398624"/>
                </a:lnTo>
                <a:cubicBezTo>
                  <a:pt x="4172370" y="6388846"/>
                  <a:pt x="4178795" y="6382703"/>
                  <a:pt x="4188851" y="6382703"/>
                </a:cubicBezTo>
                <a:lnTo>
                  <a:pt x="4200865" y="6382703"/>
                </a:lnTo>
                <a:lnTo>
                  <a:pt x="4200865" y="6353368"/>
                </a:lnTo>
                <a:close/>
                <a:moveTo>
                  <a:pt x="3628089" y="6353368"/>
                </a:moveTo>
                <a:lnTo>
                  <a:pt x="3628089" y="6432708"/>
                </a:lnTo>
                <a:cubicBezTo>
                  <a:pt x="3617475" y="6417345"/>
                  <a:pt x="3603507" y="6410915"/>
                  <a:pt x="3585627" y="6410915"/>
                </a:cubicBezTo>
                <a:cubicBezTo>
                  <a:pt x="3547637" y="6410915"/>
                  <a:pt x="3522214" y="6440804"/>
                  <a:pt x="3522214" y="6481312"/>
                </a:cubicBezTo>
                <a:cubicBezTo>
                  <a:pt x="3522214" y="6526287"/>
                  <a:pt x="3551267" y="6552268"/>
                  <a:pt x="3585627" y="6552268"/>
                </a:cubicBezTo>
                <a:cubicBezTo>
                  <a:pt x="3606579" y="6552268"/>
                  <a:pt x="3618311" y="6543331"/>
                  <a:pt x="3628089" y="6529640"/>
                </a:cubicBezTo>
                <a:lnTo>
                  <a:pt x="3627812" y="6548915"/>
                </a:lnTo>
                <a:lnTo>
                  <a:pt x="3663013" y="6548915"/>
                </a:lnTo>
                <a:lnTo>
                  <a:pt x="3663013" y="6353368"/>
                </a:lnTo>
                <a:close/>
                <a:moveTo>
                  <a:pt x="0" y="0"/>
                </a:moveTo>
                <a:lnTo>
                  <a:pt x="6026259" y="0"/>
                </a:lnTo>
                <a:lnTo>
                  <a:pt x="60262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F93AF456-2312-8DEE-2449-40193DA8E499}"/>
              </a:ext>
            </a:extLst>
          </p:cNvPr>
          <p:cNvSpPr>
            <a:spLocks noGrp="1"/>
          </p:cNvSpPr>
          <p:nvPr>
            <p:ph type="body" sz="quarter" idx="26"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3" name="Text Placeholder 10">
            <a:extLst>
              <a:ext uri="{FF2B5EF4-FFF2-40B4-BE49-F238E27FC236}">
                <a16:creationId xmlns:a16="http://schemas.microsoft.com/office/drawing/2014/main" id="{C79186F5-ED21-38AB-DD1F-23018DCD5C3C}"/>
              </a:ext>
            </a:extLst>
          </p:cNvPr>
          <p:cNvSpPr>
            <a:spLocks noGrp="1"/>
          </p:cNvSpPr>
          <p:nvPr>
            <p:ph type="body" sz="quarter" idx="27"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0" name="Text Placeholder 2">
            <a:extLst>
              <a:ext uri="{FF2B5EF4-FFF2-40B4-BE49-F238E27FC236}">
                <a16:creationId xmlns:a16="http://schemas.microsoft.com/office/drawing/2014/main" id="{392603B7-CA5F-34BF-C79F-F48A12CBBAEB}"/>
              </a:ext>
            </a:extLst>
          </p:cNvPr>
          <p:cNvSpPr>
            <a:spLocks noGrp="1"/>
          </p:cNvSpPr>
          <p:nvPr>
            <p:ph type="body" idx="11" hasCustomPrompt="1"/>
          </p:nvPr>
        </p:nvSpPr>
        <p:spPr>
          <a:xfrm>
            <a:off x="302401" y="605611"/>
            <a:ext cx="5500870" cy="288767"/>
          </a:xfrm>
          <a:prstGeom prst="rect">
            <a:avLst/>
          </a:prstGeom>
        </p:spPr>
        <p:txBody>
          <a:bodyPr lIns="0" tIns="0" rIns="0" bIns="0" anchor="t" anchorCtr="0">
            <a:noAutofit/>
          </a:bodyPr>
          <a:lstStyle>
            <a:lvl1pPr marL="0" indent="0">
              <a:buNone/>
              <a:defRPr sz="2200" b="0">
                <a:solidFill>
                  <a:srgbClr val="FFAB4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2" name="Title 3">
            <a:extLst>
              <a:ext uri="{FF2B5EF4-FFF2-40B4-BE49-F238E27FC236}">
                <a16:creationId xmlns:a16="http://schemas.microsoft.com/office/drawing/2014/main" id="{FCDB1E90-21A6-A4E2-3C6B-BCD58FEF6EFE}"/>
              </a:ext>
            </a:extLst>
          </p:cNvPr>
          <p:cNvSpPr>
            <a:spLocks noGrp="1"/>
          </p:cNvSpPr>
          <p:nvPr>
            <p:ph type="title" hasCustomPrompt="1"/>
          </p:nvPr>
        </p:nvSpPr>
        <p:spPr>
          <a:xfrm>
            <a:off x="302402" y="302400"/>
            <a:ext cx="5500870" cy="303211"/>
          </a:xfrm>
          <a:prstGeom prst="rect">
            <a:avLst/>
          </a:prstGeom>
        </p:spPr>
        <p:txBody>
          <a:bodyPr lIns="0" tIns="0" rIns="0" bIns="0" anchor="t" anchorCtr="0"/>
          <a:lstStyle>
            <a:lvl1pPr>
              <a:defRPr sz="2500">
                <a:solidFill>
                  <a:schemeClr val="tx1"/>
                </a:solidFill>
              </a:defRPr>
            </a:lvl1pPr>
          </a:lstStyle>
          <a:p>
            <a:r>
              <a:rPr lang="en-US"/>
              <a:t>Slide title</a:t>
            </a:r>
            <a:endParaRPr lang="en-GB"/>
          </a:p>
        </p:txBody>
      </p:sp>
      <p:sp>
        <p:nvSpPr>
          <p:cNvPr id="4" name="TextBox 3">
            <a:extLst>
              <a:ext uri="{FF2B5EF4-FFF2-40B4-BE49-F238E27FC236}">
                <a16:creationId xmlns:a16="http://schemas.microsoft.com/office/drawing/2014/main" id="{F959E58A-B5A0-5058-49A4-292E16446AAF}"/>
              </a:ext>
            </a:extLst>
          </p:cNvPr>
          <p:cNvSpPr txBox="1"/>
          <p:nvPr userDrawn="1"/>
        </p:nvSpPr>
        <p:spPr>
          <a:xfrm>
            <a:off x="640800" y="6432239"/>
            <a:ext cx="4245429" cy="146194"/>
          </a:xfrm>
          <a:prstGeom prst="rect">
            <a:avLst/>
          </a:prstGeom>
          <a:noFill/>
        </p:spPr>
        <p:txBody>
          <a:bodyPr wrap="square" lIns="0" tIns="0" rIns="0" bIns="0" rtlCol="0" anchor="ctr" anchorCtr="0">
            <a:spAutoFit/>
          </a:bodyPr>
          <a:lstStyle/>
          <a:p>
            <a:r>
              <a:rPr lang="en-US" sz="950" b="1" spc="10">
                <a:solidFill>
                  <a:schemeClr val="tx1"/>
                </a:solidFill>
              </a:rPr>
              <a:t>UV Filters</a:t>
            </a:r>
          </a:p>
        </p:txBody>
      </p:sp>
    </p:spTree>
    <p:extLst>
      <p:ext uri="{BB962C8B-B14F-4D97-AF65-F5344CB8AC3E}">
        <p14:creationId xmlns:p14="http://schemas.microsoft.com/office/powerpoint/2010/main" val="41087921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2_Title and 2 Content 3">
    <p:bg>
      <p:bgPr>
        <a:solidFill>
          <a:schemeClr val="bg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0627810-4FF9-EC5B-2EBF-949FBF47E0B9}"/>
              </a:ext>
            </a:extLst>
          </p:cNvPr>
          <p:cNvSpPr/>
          <p:nvPr userDrawn="1"/>
        </p:nvSpPr>
        <p:spPr>
          <a:xfrm>
            <a:off x="0" y="0"/>
            <a:ext cx="6165742" cy="6858000"/>
          </a:xfrm>
          <a:prstGeom prst="rect">
            <a:avLst/>
          </a:prstGeom>
          <a:solidFill>
            <a:srgbClr val="FFAB4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Picture Placeholder 14">
            <a:extLst>
              <a:ext uri="{FF2B5EF4-FFF2-40B4-BE49-F238E27FC236}">
                <a16:creationId xmlns:a16="http://schemas.microsoft.com/office/drawing/2014/main" id="{DBBE13F6-92D2-561F-1CC6-3842346BE7C1}"/>
              </a:ext>
            </a:extLst>
          </p:cNvPr>
          <p:cNvSpPr>
            <a:spLocks noGrp="1"/>
          </p:cNvSpPr>
          <p:nvPr>
            <p:ph type="pic" sz="quarter" idx="22" hasCustomPrompt="1"/>
          </p:nvPr>
        </p:nvSpPr>
        <p:spPr>
          <a:xfrm>
            <a:off x="6165742" y="2"/>
            <a:ext cx="6026259" cy="6857998"/>
          </a:xfrm>
          <a:custGeom>
            <a:avLst/>
            <a:gdLst>
              <a:gd name="connsiteX0" fmla="*/ 4052994 w 6026259"/>
              <a:gd name="connsiteY0" fmla="*/ 6463991 h 6857998"/>
              <a:gd name="connsiteX1" fmla="*/ 4052994 w 6026259"/>
              <a:gd name="connsiteY1" fmla="*/ 6493321 h 6857998"/>
              <a:gd name="connsiteX2" fmla="*/ 4114823 w 6026259"/>
              <a:gd name="connsiteY2" fmla="*/ 6493321 h 6857998"/>
              <a:gd name="connsiteX3" fmla="*/ 4114823 w 6026259"/>
              <a:gd name="connsiteY3" fmla="*/ 6463991 h 6857998"/>
              <a:gd name="connsiteX4" fmla="*/ 3593170 w 6026259"/>
              <a:gd name="connsiteY4" fmla="*/ 6441363 h 6857998"/>
              <a:gd name="connsiteX5" fmla="*/ 3628648 w 6026259"/>
              <a:gd name="connsiteY5" fmla="*/ 6481589 h 6857998"/>
              <a:gd name="connsiteX6" fmla="*/ 3593170 w 6026259"/>
              <a:gd name="connsiteY6" fmla="*/ 6521820 h 6857998"/>
              <a:gd name="connsiteX7" fmla="*/ 3557410 w 6026259"/>
              <a:gd name="connsiteY7" fmla="*/ 6481312 h 6857998"/>
              <a:gd name="connsiteX8" fmla="*/ 3593170 w 6026259"/>
              <a:gd name="connsiteY8" fmla="*/ 6441363 h 6857998"/>
              <a:gd name="connsiteX9" fmla="*/ 4683035 w 6026259"/>
              <a:gd name="connsiteY9" fmla="*/ 6439132 h 6857998"/>
              <a:gd name="connsiteX10" fmla="*/ 4715160 w 6026259"/>
              <a:gd name="connsiteY10" fmla="*/ 6468185 h 6857998"/>
              <a:gd name="connsiteX11" fmla="*/ 4648116 w 6026259"/>
              <a:gd name="connsiteY11" fmla="*/ 6468185 h 6857998"/>
              <a:gd name="connsiteX12" fmla="*/ 4683035 w 6026259"/>
              <a:gd name="connsiteY12" fmla="*/ 6439132 h 6857998"/>
              <a:gd name="connsiteX13" fmla="*/ 4918536 w 6026259"/>
              <a:gd name="connsiteY13" fmla="*/ 6414268 h 6857998"/>
              <a:gd name="connsiteX14" fmla="*/ 4918536 w 6026259"/>
              <a:gd name="connsiteY14" fmla="*/ 6548919 h 6857998"/>
              <a:gd name="connsiteX15" fmla="*/ 4953178 w 6026259"/>
              <a:gd name="connsiteY15" fmla="*/ 6548919 h 6857998"/>
              <a:gd name="connsiteX16" fmla="*/ 4953178 w 6026259"/>
              <a:gd name="connsiteY16" fmla="*/ 6414268 h 6857998"/>
              <a:gd name="connsiteX17" fmla="*/ 4279363 w 6026259"/>
              <a:gd name="connsiteY17" fmla="*/ 6414268 h 6857998"/>
              <a:gd name="connsiteX18" fmla="*/ 4279363 w 6026259"/>
              <a:gd name="connsiteY18" fmla="*/ 6548919 h 6857998"/>
              <a:gd name="connsiteX19" fmla="*/ 4314005 w 6026259"/>
              <a:gd name="connsiteY19" fmla="*/ 6548919 h 6857998"/>
              <a:gd name="connsiteX20" fmla="*/ 4314005 w 6026259"/>
              <a:gd name="connsiteY20" fmla="*/ 6488296 h 6857998"/>
              <a:gd name="connsiteX21" fmla="*/ 4349765 w 6026259"/>
              <a:gd name="connsiteY21" fmla="*/ 6446393 h 6857998"/>
              <a:gd name="connsiteX22" fmla="*/ 4363174 w 6026259"/>
              <a:gd name="connsiteY22" fmla="*/ 6446393 h 6857998"/>
              <a:gd name="connsiteX23" fmla="*/ 4363174 w 6026259"/>
              <a:gd name="connsiteY23" fmla="*/ 6414268 h 6857998"/>
              <a:gd name="connsiteX24" fmla="*/ 4345853 w 6026259"/>
              <a:gd name="connsiteY24" fmla="*/ 6414827 h 6857998"/>
              <a:gd name="connsiteX25" fmla="*/ 4312328 w 6026259"/>
              <a:gd name="connsiteY25" fmla="*/ 6439409 h 6857998"/>
              <a:gd name="connsiteX26" fmla="*/ 4312328 w 6026259"/>
              <a:gd name="connsiteY26" fmla="*/ 6414268 h 6857998"/>
              <a:gd name="connsiteX27" fmla="*/ 4219026 w 6026259"/>
              <a:gd name="connsiteY27" fmla="*/ 6414268 h 6857998"/>
              <a:gd name="connsiteX28" fmla="*/ 4219026 w 6026259"/>
              <a:gd name="connsiteY28" fmla="*/ 6548919 h 6857998"/>
              <a:gd name="connsiteX29" fmla="*/ 4253668 w 6026259"/>
              <a:gd name="connsiteY29" fmla="*/ 6548919 h 6857998"/>
              <a:gd name="connsiteX30" fmla="*/ 4253668 w 6026259"/>
              <a:gd name="connsiteY30" fmla="*/ 6414268 h 6857998"/>
              <a:gd name="connsiteX31" fmla="*/ 5042286 w 6026259"/>
              <a:gd name="connsiteY31" fmla="*/ 6410920 h 6857998"/>
              <a:gd name="connsiteX32" fmla="*/ 4972166 w 6026259"/>
              <a:gd name="connsiteY32" fmla="*/ 6481599 h 6857998"/>
              <a:gd name="connsiteX33" fmla="*/ 5042286 w 6026259"/>
              <a:gd name="connsiteY33" fmla="*/ 6552278 h 6857998"/>
              <a:gd name="connsiteX34" fmla="*/ 5108494 w 6026259"/>
              <a:gd name="connsiteY34" fmla="*/ 6501715 h 6857998"/>
              <a:gd name="connsiteX35" fmla="*/ 5071898 w 6026259"/>
              <a:gd name="connsiteY35" fmla="*/ 6501715 h 6857998"/>
              <a:gd name="connsiteX36" fmla="*/ 5042009 w 6026259"/>
              <a:gd name="connsiteY36" fmla="*/ 6522666 h 6857998"/>
              <a:gd name="connsiteX37" fmla="*/ 5007649 w 6026259"/>
              <a:gd name="connsiteY37" fmla="*/ 6481599 h 6857998"/>
              <a:gd name="connsiteX38" fmla="*/ 5042009 w 6026259"/>
              <a:gd name="connsiteY38" fmla="*/ 6440809 h 6857998"/>
              <a:gd name="connsiteX39" fmla="*/ 5071898 w 6026259"/>
              <a:gd name="connsiteY39" fmla="*/ 6461483 h 6857998"/>
              <a:gd name="connsiteX40" fmla="*/ 5108494 w 6026259"/>
              <a:gd name="connsiteY40" fmla="*/ 6461483 h 6857998"/>
              <a:gd name="connsiteX41" fmla="*/ 5042286 w 6026259"/>
              <a:gd name="connsiteY41" fmla="*/ 6410920 h 6857998"/>
              <a:gd name="connsiteX42" fmla="*/ 4845062 w 6026259"/>
              <a:gd name="connsiteY42" fmla="*/ 6410915 h 6857998"/>
              <a:gd name="connsiteX43" fmla="*/ 4801482 w 6026259"/>
              <a:gd name="connsiteY43" fmla="*/ 6436897 h 6857998"/>
              <a:gd name="connsiteX44" fmla="*/ 4801482 w 6026259"/>
              <a:gd name="connsiteY44" fmla="*/ 6414268 h 6857998"/>
              <a:gd name="connsiteX45" fmla="*/ 4768517 w 6026259"/>
              <a:gd name="connsiteY45" fmla="*/ 6414268 h 6857998"/>
              <a:gd name="connsiteX46" fmla="*/ 4768517 w 6026259"/>
              <a:gd name="connsiteY46" fmla="*/ 6548920 h 6857998"/>
              <a:gd name="connsiteX47" fmla="*/ 4803436 w 6026259"/>
              <a:gd name="connsiteY47" fmla="*/ 6548920 h 6857998"/>
              <a:gd name="connsiteX48" fmla="*/ 4803436 w 6026259"/>
              <a:gd name="connsiteY48" fmla="*/ 6479358 h 6857998"/>
              <a:gd name="connsiteX49" fmla="*/ 4834166 w 6026259"/>
              <a:gd name="connsiteY49" fmla="*/ 6440527 h 6857998"/>
              <a:gd name="connsiteX50" fmla="*/ 4860425 w 6026259"/>
              <a:gd name="connsiteY50" fmla="*/ 6476005 h 6857998"/>
              <a:gd name="connsiteX51" fmla="*/ 4860425 w 6026259"/>
              <a:gd name="connsiteY51" fmla="*/ 6548920 h 6857998"/>
              <a:gd name="connsiteX52" fmla="*/ 4895344 w 6026259"/>
              <a:gd name="connsiteY52" fmla="*/ 6548920 h 6857998"/>
              <a:gd name="connsiteX53" fmla="*/ 4895344 w 6026259"/>
              <a:gd name="connsiteY53" fmla="*/ 6472933 h 6857998"/>
              <a:gd name="connsiteX54" fmla="*/ 4845062 w 6026259"/>
              <a:gd name="connsiteY54" fmla="*/ 6410915 h 6857998"/>
              <a:gd name="connsiteX55" fmla="*/ 4683035 w 6026259"/>
              <a:gd name="connsiteY55" fmla="*/ 6410915 h 6857998"/>
              <a:gd name="connsiteX56" fmla="*/ 4612915 w 6026259"/>
              <a:gd name="connsiteY56" fmla="*/ 6482712 h 6857998"/>
              <a:gd name="connsiteX57" fmla="*/ 4682753 w 6026259"/>
              <a:gd name="connsiteY57" fmla="*/ 6552273 h 6857998"/>
              <a:gd name="connsiteX58" fmla="*/ 4746448 w 6026259"/>
              <a:gd name="connsiteY58" fmla="*/ 6506458 h 6857998"/>
              <a:gd name="connsiteX59" fmla="*/ 4711247 w 6026259"/>
              <a:gd name="connsiteY59" fmla="*/ 6506458 h 6857998"/>
              <a:gd name="connsiteX60" fmla="*/ 4682471 w 6026259"/>
              <a:gd name="connsiteY60" fmla="*/ 6523779 h 6857998"/>
              <a:gd name="connsiteX61" fmla="*/ 4647552 w 6026259"/>
              <a:gd name="connsiteY61" fmla="*/ 6489977 h 6857998"/>
              <a:gd name="connsiteX62" fmla="*/ 4748961 w 6026259"/>
              <a:gd name="connsiteY62" fmla="*/ 6489977 h 6857998"/>
              <a:gd name="connsiteX63" fmla="*/ 4750356 w 6026259"/>
              <a:gd name="connsiteY63" fmla="*/ 6476846 h 6857998"/>
              <a:gd name="connsiteX64" fmla="*/ 4683035 w 6026259"/>
              <a:gd name="connsiteY64" fmla="*/ 6410915 h 6857998"/>
              <a:gd name="connsiteX65" fmla="*/ 4453686 w 6026259"/>
              <a:gd name="connsiteY65" fmla="*/ 6410915 h 6857998"/>
              <a:gd name="connsiteX66" fmla="*/ 4410942 w 6026259"/>
              <a:gd name="connsiteY66" fmla="*/ 6432425 h 6857998"/>
              <a:gd name="connsiteX67" fmla="*/ 4410942 w 6026259"/>
              <a:gd name="connsiteY67" fmla="*/ 6414268 h 6857998"/>
              <a:gd name="connsiteX68" fmla="*/ 4377977 w 6026259"/>
              <a:gd name="connsiteY68" fmla="*/ 6414268 h 6857998"/>
              <a:gd name="connsiteX69" fmla="*/ 4377977 w 6026259"/>
              <a:gd name="connsiteY69" fmla="*/ 6548920 h 6857998"/>
              <a:gd name="connsiteX70" fmla="*/ 4412896 w 6026259"/>
              <a:gd name="connsiteY70" fmla="*/ 6548920 h 6857998"/>
              <a:gd name="connsiteX71" fmla="*/ 4412896 w 6026259"/>
              <a:gd name="connsiteY71" fmla="*/ 6479358 h 6857998"/>
              <a:gd name="connsiteX72" fmla="*/ 4443903 w 6026259"/>
              <a:gd name="connsiteY72" fmla="*/ 6440527 h 6857998"/>
              <a:gd name="connsiteX73" fmla="*/ 4468485 w 6026259"/>
              <a:gd name="connsiteY73" fmla="*/ 6476005 h 6857998"/>
              <a:gd name="connsiteX74" fmla="*/ 4468485 w 6026259"/>
              <a:gd name="connsiteY74" fmla="*/ 6548920 h 6857998"/>
              <a:gd name="connsiteX75" fmla="*/ 4503404 w 6026259"/>
              <a:gd name="connsiteY75" fmla="*/ 6548920 h 6857998"/>
              <a:gd name="connsiteX76" fmla="*/ 4503404 w 6026259"/>
              <a:gd name="connsiteY76" fmla="*/ 6479358 h 6857998"/>
              <a:gd name="connsiteX77" fmla="*/ 4534693 w 6026259"/>
              <a:gd name="connsiteY77" fmla="*/ 6440527 h 6857998"/>
              <a:gd name="connsiteX78" fmla="*/ 4558997 w 6026259"/>
              <a:gd name="connsiteY78" fmla="*/ 6476005 h 6857998"/>
              <a:gd name="connsiteX79" fmla="*/ 4558997 w 6026259"/>
              <a:gd name="connsiteY79" fmla="*/ 6548920 h 6857998"/>
              <a:gd name="connsiteX80" fmla="*/ 4593916 w 6026259"/>
              <a:gd name="connsiteY80" fmla="*/ 6548920 h 6857998"/>
              <a:gd name="connsiteX81" fmla="*/ 4593916 w 6026259"/>
              <a:gd name="connsiteY81" fmla="*/ 6472933 h 6857998"/>
              <a:gd name="connsiteX82" fmla="*/ 4541963 w 6026259"/>
              <a:gd name="connsiteY82" fmla="*/ 6410915 h 6857998"/>
              <a:gd name="connsiteX83" fmla="*/ 4495589 w 6026259"/>
              <a:gd name="connsiteY83" fmla="*/ 6435220 h 6857998"/>
              <a:gd name="connsiteX84" fmla="*/ 4453686 w 6026259"/>
              <a:gd name="connsiteY84" fmla="*/ 6410915 h 6857998"/>
              <a:gd name="connsiteX85" fmla="*/ 3890685 w 6026259"/>
              <a:gd name="connsiteY85" fmla="*/ 6410915 h 6857998"/>
              <a:gd name="connsiteX86" fmla="*/ 3847941 w 6026259"/>
              <a:gd name="connsiteY86" fmla="*/ 6432425 h 6857998"/>
              <a:gd name="connsiteX87" fmla="*/ 3847941 w 6026259"/>
              <a:gd name="connsiteY87" fmla="*/ 6414268 h 6857998"/>
              <a:gd name="connsiteX88" fmla="*/ 3814976 w 6026259"/>
              <a:gd name="connsiteY88" fmla="*/ 6414268 h 6857998"/>
              <a:gd name="connsiteX89" fmla="*/ 3814976 w 6026259"/>
              <a:gd name="connsiteY89" fmla="*/ 6548920 h 6857998"/>
              <a:gd name="connsiteX90" fmla="*/ 3849895 w 6026259"/>
              <a:gd name="connsiteY90" fmla="*/ 6548920 h 6857998"/>
              <a:gd name="connsiteX91" fmla="*/ 3849895 w 6026259"/>
              <a:gd name="connsiteY91" fmla="*/ 6479358 h 6857998"/>
              <a:gd name="connsiteX92" fmla="*/ 3880902 w 6026259"/>
              <a:gd name="connsiteY92" fmla="*/ 6440527 h 6857998"/>
              <a:gd name="connsiteX93" fmla="*/ 3905484 w 6026259"/>
              <a:gd name="connsiteY93" fmla="*/ 6476005 h 6857998"/>
              <a:gd name="connsiteX94" fmla="*/ 3905484 w 6026259"/>
              <a:gd name="connsiteY94" fmla="*/ 6548920 h 6857998"/>
              <a:gd name="connsiteX95" fmla="*/ 3940403 w 6026259"/>
              <a:gd name="connsiteY95" fmla="*/ 6548920 h 6857998"/>
              <a:gd name="connsiteX96" fmla="*/ 3940403 w 6026259"/>
              <a:gd name="connsiteY96" fmla="*/ 6479358 h 6857998"/>
              <a:gd name="connsiteX97" fmla="*/ 3971692 w 6026259"/>
              <a:gd name="connsiteY97" fmla="*/ 6440527 h 6857998"/>
              <a:gd name="connsiteX98" fmla="*/ 3995996 w 6026259"/>
              <a:gd name="connsiteY98" fmla="*/ 6476005 h 6857998"/>
              <a:gd name="connsiteX99" fmla="*/ 3995996 w 6026259"/>
              <a:gd name="connsiteY99" fmla="*/ 6548920 h 6857998"/>
              <a:gd name="connsiteX100" fmla="*/ 4030916 w 6026259"/>
              <a:gd name="connsiteY100" fmla="*/ 6548920 h 6857998"/>
              <a:gd name="connsiteX101" fmla="*/ 4030916 w 6026259"/>
              <a:gd name="connsiteY101" fmla="*/ 6472933 h 6857998"/>
              <a:gd name="connsiteX102" fmla="*/ 3978962 w 6026259"/>
              <a:gd name="connsiteY102" fmla="*/ 6410915 h 6857998"/>
              <a:gd name="connsiteX103" fmla="*/ 3932588 w 6026259"/>
              <a:gd name="connsiteY103" fmla="*/ 6435220 h 6857998"/>
              <a:gd name="connsiteX104" fmla="*/ 3890685 w 6026259"/>
              <a:gd name="connsiteY104" fmla="*/ 6410915 h 6857998"/>
              <a:gd name="connsiteX105" fmla="*/ 3737322 w 6026259"/>
              <a:gd name="connsiteY105" fmla="*/ 6410915 h 6857998"/>
              <a:gd name="connsiteX106" fmla="*/ 3684246 w 6026259"/>
              <a:gd name="connsiteY106" fmla="*/ 6453377 h 6857998"/>
              <a:gd name="connsiteX107" fmla="*/ 3701008 w 6026259"/>
              <a:gd name="connsiteY107" fmla="*/ 6480476 h 6857998"/>
              <a:gd name="connsiteX108" fmla="*/ 3735092 w 6026259"/>
              <a:gd name="connsiteY108" fmla="*/ 6492490 h 6857998"/>
              <a:gd name="connsiteX109" fmla="*/ 3761350 w 6026259"/>
              <a:gd name="connsiteY109" fmla="*/ 6510370 h 6857998"/>
              <a:gd name="connsiteX110" fmla="*/ 3740676 w 6026259"/>
              <a:gd name="connsiteY110" fmla="*/ 6525178 h 6857998"/>
              <a:gd name="connsiteX111" fmla="*/ 3714417 w 6026259"/>
              <a:gd name="connsiteY111" fmla="*/ 6506181 h 6857998"/>
              <a:gd name="connsiteX112" fmla="*/ 3679498 w 6026259"/>
              <a:gd name="connsiteY112" fmla="*/ 6506181 h 6857998"/>
              <a:gd name="connsiteX113" fmla="*/ 3741235 w 6026259"/>
              <a:gd name="connsiteY113" fmla="*/ 6552273 h 6857998"/>
              <a:gd name="connsiteX114" fmla="*/ 3795987 w 6026259"/>
              <a:gd name="connsiteY114" fmla="*/ 6508416 h 6857998"/>
              <a:gd name="connsiteX115" fmla="*/ 3770283 w 6026259"/>
              <a:gd name="connsiteY115" fmla="*/ 6474328 h 6857998"/>
              <a:gd name="connsiteX116" fmla="*/ 3745419 w 6026259"/>
              <a:gd name="connsiteY116" fmla="*/ 6467067 h 6857998"/>
              <a:gd name="connsiteX117" fmla="*/ 3718043 w 6026259"/>
              <a:gd name="connsiteY117" fmla="*/ 6451146 h 6857998"/>
              <a:gd name="connsiteX118" fmla="*/ 3737040 w 6026259"/>
              <a:gd name="connsiteY118" fmla="*/ 6438014 h 6857998"/>
              <a:gd name="connsiteX119" fmla="*/ 3758274 w 6026259"/>
              <a:gd name="connsiteY119" fmla="*/ 6452541 h 6857998"/>
              <a:gd name="connsiteX120" fmla="*/ 3790957 w 6026259"/>
              <a:gd name="connsiteY120" fmla="*/ 6452541 h 6857998"/>
              <a:gd name="connsiteX121" fmla="*/ 3737322 w 6026259"/>
              <a:gd name="connsiteY121" fmla="*/ 6410915 h 6857998"/>
              <a:gd name="connsiteX122" fmla="*/ 5411806 w 6026259"/>
              <a:gd name="connsiteY122" fmla="*/ 6410876 h 6857998"/>
              <a:gd name="connsiteX123" fmla="*/ 5340933 w 6026259"/>
              <a:gd name="connsiteY123" fmla="*/ 6481749 h 6857998"/>
              <a:gd name="connsiteX124" fmla="*/ 5411806 w 6026259"/>
              <a:gd name="connsiteY124" fmla="*/ 6552628 h 6857998"/>
              <a:gd name="connsiteX125" fmla="*/ 5463876 w 6026259"/>
              <a:gd name="connsiteY125" fmla="*/ 6529718 h 6857998"/>
              <a:gd name="connsiteX126" fmla="*/ 5515947 w 6026259"/>
              <a:gd name="connsiteY126" fmla="*/ 6552628 h 6857998"/>
              <a:gd name="connsiteX127" fmla="*/ 5586013 w 6026259"/>
              <a:gd name="connsiteY127" fmla="*/ 6491912 h 6857998"/>
              <a:gd name="connsiteX128" fmla="*/ 5656080 w 6026259"/>
              <a:gd name="connsiteY128" fmla="*/ 6552628 h 6857998"/>
              <a:gd name="connsiteX129" fmla="*/ 5726953 w 6026259"/>
              <a:gd name="connsiteY129" fmla="*/ 6481754 h 6857998"/>
              <a:gd name="connsiteX130" fmla="*/ 5656080 w 6026259"/>
              <a:gd name="connsiteY130" fmla="*/ 6410876 h 6857998"/>
              <a:gd name="connsiteX131" fmla="*/ 5586013 w 6026259"/>
              <a:gd name="connsiteY131" fmla="*/ 6471592 h 6857998"/>
              <a:gd name="connsiteX132" fmla="*/ 5515947 w 6026259"/>
              <a:gd name="connsiteY132" fmla="*/ 6410876 h 6857998"/>
              <a:gd name="connsiteX133" fmla="*/ 5463876 w 6026259"/>
              <a:gd name="connsiteY133" fmla="*/ 6433786 h 6857998"/>
              <a:gd name="connsiteX134" fmla="*/ 5411806 w 6026259"/>
              <a:gd name="connsiteY134" fmla="*/ 6410876 h 6857998"/>
              <a:gd name="connsiteX135" fmla="*/ 5126937 w 6026259"/>
              <a:gd name="connsiteY135" fmla="*/ 6353368 h 6857998"/>
              <a:gd name="connsiteX136" fmla="*/ 5126937 w 6026259"/>
              <a:gd name="connsiteY136" fmla="*/ 6548920 h 6857998"/>
              <a:gd name="connsiteX137" fmla="*/ 5161856 w 6026259"/>
              <a:gd name="connsiteY137" fmla="*/ 6548920 h 6857998"/>
              <a:gd name="connsiteX138" fmla="*/ 5161856 w 6026259"/>
              <a:gd name="connsiteY138" fmla="*/ 6479359 h 6857998"/>
              <a:gd name="connsiteX139" fmla="*/ 5192863 w 6026259"/>
              <a:gd name="connsiteY139" fmla="*/ 6440527 h 6857998"/>
              <a:gd name="connsiteX140" fmla="*/ 5218845 w 6026259"/>
              <a:gd name="connsiteY140" fmla="*/ 6476005 h 6857998"/>
              <a:gd name="connsiteX141" fmla="*/ 5218845 w 6026259"/>
              <a:gd name="connsiteY141" fmla="*/ 6548920 h 6857998"/>
              <a:gd name="connsiteX142" fmla="*/ 5253487 w 6026259"/>
              <a:gd name="connsiteY142" fmla="*/ 6548920 h 6857998"/>
              <a:gd name="connsiteX143" fmla="*/ 5253487 w 6026259"/>
              <a:gd name="connsiteY143" fmla="*/ 6472934 h 6857998"/>
              <a:gd name="connsiteX144" fmla="*/ 5203759 w 6026259"/>
              <a:gd name="connsiteY144" fmla="*/ 6410915 h 6857998"/>
              <a:gd name="connsiteX145" fmla="*/ 5161856 w 6026259"/>
              <a:gd name="connsiteY145" fmla="*/ 6434938 h 6857998"/>
              <a:gd name="connsiteX146" fmla="*/ 5161856 w 6026259"/>
              <a:gd name="connsiteY146" fmla="*/ 6353368 h 6857998"/>
              <a:gd name="connsiteX147" fmla="*/ 4935856 w 6026259"/>
              <a:gd name="connsiteY147" fmla="*/ 6353368 h 6857998"/>
              <a:gd name="connsiteX148" fmla="*/ 4914346 w 6026259"/>
              <a:gd name="connsiteY148" fmla="*/ 6373202 h 6857998"/>
              <a:gd name="connsiteX149" fmla="*/ 4935856 w 6026259"/>
              <a:gd name="connsiteY149" fmla="*/ 6393317 h 6857998"/>
              <a:gd name="connsiteX150" fmla="*/ 4957649 w 6026259"/>
              <a:gd name="connsiteY150" fmla="*/ 6373202 h 6857998"/>
              <a:gd name="connsiteX151" fmla="*/ 4935856 w 6026259"/>
              <a:gd name="connsiteY151" fmla="*/ 6353368 h 6857998"/>
              <a:gd name="connsiteX152" fmla="*/ 4236065 w 6026259"/>
              <a:gd name="connsiteY152" fmla="*/ 6353368 h 6857998"/>
              <a:gd name="connsiteX153" fmla="*/ 4214555 w 6026259"/>
              <a:gd name="connsiteY153" fmla="*/ 6373202 h 6857998"/>
              <a:gd name="connsiteX154" fmla="*/ 4236065 w 6026259"/>
              <a:gd name="connsiteY154" fmla="*/ 6393317 h 6857998"/>
              <a:gd name="connsiteX155" fmla="*/ 4257858 w 6026259"/>
              <a:gd name="connsiteY155" fmla="*/ 6373202 h 6857998"/>
              <a:gd name="connsiteX156" fmla="*/ 4236065 w 6026259"/>
              <a:gd name="connsiteY156" fmla="*/ 6353368 h 6857998"/>
              <a:gd name="connsiteX157" fmla="*/ 4183267 w 6026259"/>
              <a:gd name="connsiteY157" fmla="*/ 6353368 h 6857998"/>
              <a:gd name="connsiteX158" fmla="*/ 4137451 w 6026259"/>
              <a:gd name="connsiteY158" fmla="*/ 6398624 h 6857998"/>
              <a:gd name="connsiteX159" fmla="*/ 4137451 w 6026259"/>
              <a:gd name="connsiteY159" fmla="*/ 6414269 h 6857998"/>
              <a:gd name="connsiteX160" fmla="*/ 4116218 w 6026259"/>
              <a:gd name="connsiteY160" fmla="*/ 6414269 h 6857998"/>
              <a:gd name="connsiteX161" fmla="*/ 4116218 w 6026259"/>
              <a:gd name="connsiteY161" fmla="*/ 6443040 h 6857998"/>
              <a:gd name="connsiteX162" fmla="*/ 4137451 w 6026259"/>
              <a:gd name="connsiteY162" fmla="*/ 6443040 h 6857998"/>
              <a:gd name="connsiteX163" fmla="*/ 4137451 w 6026259"/>
              <a:gd name="connsiteY163" fmla="*/ 6548915 h 6857998"/>
              <a:gd name="connsiteX164" fmla="*/ 4172370 w 6026259"/>
              <a:gd name="connsiteY164" fmla="*/ 6548915 h 6857998"/>
              <a:gd name="connsiteX165" fmla="*/ 4172370 w 6026259"/>
              <a:gd name="connsiteY165" fmla="*/ 6443040 h 6857998"/>
              <a:gd name="connsiteX166" fmla="*/ 4200865 w 6026259"/>
              <a:gd name="connsiteY166" fmla="*/ 6443040 h 6857998"/>
              <a:gd name="connsiteX167" fmla="*/ 4200865 w 6026259"/>
              <a:gd name="connsiteY167" fmla="*/ 6414269 h 6857998"/>
              <a:gd name="connsiteX168" fmla="*/ 4172370 w 6026259"/>
              <a:gd name="connsiteY168" fmla="*/ 6414269 h 6857998"/>
              <a:gd name="connsiteX169" fmla="*/ 4172370 w 6026259"/>
              <a:gd name="connsiteY169" fmla="*/ 6398624 h 6857998"/>
              <a:gd name="connsiteX170" fmla="*/ 4188851 w 6026259"/>
              <a:gd name="connsiteY170" fmla="*/ 6382703 h 6857998"/>
              <a:gd name="connsiteX171" fmla="*/ 4200865 w 6026259"/>
              <a:gd name="connsiteY171" fmla="*/ 6382703 h 6857998"/>
              <a:gd name="connsiteX172" fmla="*/ 4200865 w 6026259"/>
              <a:gd name="connsiteY172" fmla="*/ 6353368 h 6857998"/>
              <a:gd name="connsiteX173" fmla="*/ 3628089 w 6026259"/>
              <a:gd name="connsiteY173" fmla="*/ 6353368 h 6857998"/>
              <a:gd name="connsiteX174" fmla="*/ 3628089 w 6026259"/>
              <a:gd name="connsiteY174" fmla="*/ 6432708 h 6857998"/>
              <a:gd name="connsiteX175" fmla="*/ 3585627 w 6026259"/>
              <a:gd name="connsiteY175" fmla="*/ 6410915 h 6857998"/>
              <a:gd name="connsiteX176" fmla="*/ 3522214 w 6026259"/>
              <a:gd name="connsiteY176" fmla="*/ 6481312 h 6857998"/>
              <a:gd name="connsiteX177" fmla="*/ 3585627 w 6026259"/>
              <a:gd name="connsiteY177" fmla="*/ 6552268 h 6857998"/>
              <a:gd name="connsiteX178" fmla="*/ 3628089 w 6026259"/>
              <a:gd name="connsiteY178" fmla="*/ 6529640 h 6857998"/>
              <a:gd name="connsiteX179" fmla="*/ 3627812 w 6026259"/>
              <a:gd name="connsiteY179" fmla="*/ 6548915 h 6857998"/>
              <a:gd name="connsiteX180" fmla="*/ 3663013 w 6026259"/>
              <a:gd name="connsiteY180" fmla="*/ 6548915 h 6857998"/>
              <a:gd name="connsiteX181" fmla="*/ 3663013 w 6026259"/>
              <a:gd name="connsiteY181" fmla="*/ 6353368 h 6857998"/>
              <a:gd name="connsiteX182" fmla="*/ 0 w 6026259"/>
              <a:gd name="connsiteY182" fmla="*/ 0 h 6857998"/>
              <a:gd name="connsiteX183" fmla="*/ 6026259 w 6026259"/>
              <a:gd name="connsiteY183" fmla="*/ 0 h 6857998"/>
              <a:gd name="connsiteX184" fmla="*/ 6026259 w 6026259"/>
              <a:gd name="connsiteY184" fmla="*/ 6857998 h 6857998"/>
              <a:gd name="connsiteX185" fmla="*/ 0 w 6026259"/>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6026259" h="6857998">
                <a:moveTo>
                  <a:pt x="4052994" y="6463991"/>
                </a:moveTo>
                <a:lnTo>
                  <a:pt x="4052994" y="6493321"/>
                </a:lnTo>
                <a:lnTo>
                  <a:pt x="4114823" y="6493321"/>
                </a:lnTo>
                <a:lnTo>
                  <a:pt x="4114823" y="6463991"/>
                </a:lnTo>
                <a:close/>
                <a:moveTo>
                  <a:pt x="3593170" y="6441363"/>
                </a:moveTo>
                <a:cubicBezTo>
                  <a:pt x="3616075" y="6441363"/>
                  <a:pt x="3628648" y="6458402"/>
                  <a:pt x="3628648" y="6481589"/>
                </a:cubicBezTo>
                <a:cubicBezTo>
                  <a:pt x="3628648" y="6503941"/>
                  <a:pt x="3616916" y="6521820"/>
                  <a:pt x="3593170" y="6521820"/>
                </a:cubicBezTo>
                <a:cubicBezTo>
                  <a:pt x="3570542" y="6521820"/>
                  <a:pt x="3557410" y="6504499"/>
                  <a:pt x="3557410" y="6481312"/>
                </a:cubicBezTo>
                <a:cubicBezTo>
                  <a:pt x="3557410" y="6458684"/>
                  <a:pt x="3570542" y="6441363"/>
                  <a:pt x="3593170" y="6441363"/>
                </a:cubicBezTo>
                <a:close/>
                <a:moveTo>
                  <a:pt x="4683035" y="6439132"/>
                </a:moveTo>
                <a:cubicBezTo>
                  <a:pt x="4698397" y="6439132"/>
                  <a:pt x="4713765" y="6448629"/>
                  <a:pt x="4715160" y="6468185"/>
                </a:cubicBezTo>
                <a:lnTo>
                  <a:pt x="4648116" y="6468185"/>
                </a:lnTo>
                <a:cubicBezTo>
                  <a:pt x="4651469" y="6447793"/>
                  <a:pt x="4667673" y="6439132"/>
                  <a:pt x="4683035" y="6439132"/>
                </a:cubicBezTo>
                <a:close/>
                <a:moveTo>
                  <a:pt x="4918536" y="6414268"/>
                </a:moveTo>
                <a:lnTo>
                  <a:pt x="4918536" y="6548919"/>
                </a:lnTo>
                <a:lnTo>
                  <a:pt x="4953178" y="6548919"/>
                </a:lnTo>
                <a:lnTo>
                  <a:pt x="4953178" y="6414268"/>
                </a:lnTo>
                <a:close/>
                <a:moveTo>
                  <a:pt x="4279363" y="6414268"/>
                </a:moveTo>
                <a:lnTo>
                  <a:pt x="4279363" y="6548919"/>
                </a:lnTo>
                <a:lnTo>
                  <a:pt x="4314005" y="6548919"/>
                </a:lnTo>
                <a:lnTo>
                  <a:pt x="4314005" y="6488296"/>
                </a:lnTo>
                <a:cubicBezTo>
                  <a:pt x="4314005" y="6462596"/>
                  <a:pt x="4327696" y="6446393"/>
                  <a:pt x="4349765" y="6446393"/>
                </a:cubicBezTo>
                <a:lnTo>
                  <a:pt x="4363174" y="6446393"/>
                </a:lnTo>
                <a:lnTo>
                  <a:pt x="4363174" y="6414268"/>
                </a:lnTo>
                <a:cubicBezTo>
                  <a:pt x="4357585" y="6414268"/>
                  <a:pt x="4349765" y="6414545"/>
                  <a:pt x="4345853" y="6414827"/>
                </a:cubicBezTo>
                <a:cubicBezTo>
                  <a:pt x="4332162" y="6415945"/>
                  <a:pt x="4320989" y="6424046"/>
                  <a:pt x="4312328" y="6439409"/>
                </a:cubicBezTo>
                <a:lnTo>
                  <a:pt x="4312328" y="6414268"/>
                </a:lnTo>
                <a:close/>
                <a:moveTo>
                  <a:pt x="4219026" y="6414268"/>
                </a:moveTo>
                <a:lnTo>
                  <a:pt x="4219026" y="6548919"/>
                </a:lnTo>
                <a:lnTo>
                  <a:pt x="4253668" y="6548919"/>
                </a:lnTo>
                <a:lnTo>
                  <a:pt x="4253668" y="6414268"/>
                </a:lnTo>
                <a:close/>
                <a:moveTo>
                  <a:pt x="5042286" y="6410920"/>
                </a:moveTo>
                <a:cubicBezTo>
                  <a:pt x="4999824" y="6410920"/>
                  <a:pt x="4972166" y="6442768"/>
                  <a:pt x="4972166" y="6481599"/>
                </a:cubicBezTo>
                <a:cubicBezTo>
                  <a:pt x="4972166" y="6520707"/>
                  <a:pt x="4999542" y="6552278"/>
                  <a:pt x="5042286" y="6552278"/>
                </a:cubicBezTo>
                <a:cubicBezTo>
                  <a:pt x="5079718" y="6552278"/>
                  <a:pt x="5102346" y="6530209"/>
                  <a:pt x="5108494" y="6501715"/>
                </a:cubicBezTo>
                <a:lnTo>
                  <a:pt x="5071898" y="6501715"/>
                </a:lnTo>
                <a:cubicBezTo>
                  <a:pt x="5067427" y="6516241"/>
                  <a:pt x="5056254" y="6522666"/>
                  <a:pt x="5042009" y="6522666"/>
                </a:cubicBezTo>
                <a:cubicBezTo>
                  <a:pt x="5021894" y="6522666"/>
                  <a:pt x="5007649" y="6505627"/>
                  <a:pt x="5007649" y="6481599"/>
                </a:cubicBezTo>
                <a:cubicBezTo>
                  <a:pt x="5007649" y="6458407"/>
                  <a:pt x="5020781" y="6440809"/>
                  <a:pt x="5042009" y="6440809"/>
                </a:cubicBezTo>
                <a:cubicBezTo>
                  <a:pt x="5056536" y="6440809"/>
                  <a:pt x="5067709" y="6447793"/>
                  <a:pt x="5071898" y="6461483"/>
                </a:cubicBezTo>
                <a:lnTo>
                  <a:pt x="5108494" y="6461483"/>
                </a:lnTo>
                <a:cubicBezTo>
                  <a:pt x="5101233" y="6427123"/>
                  <a:pt x="5073852" y="6410920"/>
                  <a:pt x="5042286" y="6410920"/>
                </a:cubicBezTo>
                <a:close/>
                <a:moveTo>
                  <a:pt x="4845062" y="6410915"/>
                </a:moveTo>
                <a:cubicBezTo>
                  <a:pt x="4826346" y="6410915"/>
                  <a:pt x="4809584" y="6420970"/>
                  <a:pt x="4801482" y="6436897"/>
                </a:cubicBezTo>
                <a:lnTo>
                  <a:pt x="4801482" y="6414268"/>
                </a:lnTo>
                <a:lnTo>
                  <a:pt x="4768517" y="6414268"/>
                </a:lnTo>
                <a:lnTo>
                  <a:pt x="4768517" y="6548920"/>
                </a:lnTo>
                <a:lnTo>
                  <a:pt x="4803436" y="6548920"/>
                </a:lnTo>
                <a:lnTo>
                  <a:pt x="4803436" y="6479358"/>
                </a:lnTo>
                <a:cubicBezTo>
                  <a:pt x="4803436" y="6455612"/>
                  <a:pt x="4815168" y="6440527"/>
                  <a:pt x="4834166" y="6440527"/>
                </a:cubicBezTo>
                <a:cubicBezTo>
                  <a:pt x="4850369" y="6440527"/>
                  <a:pt x="4860425" y="6454218"/>
                  <a:pt x="4860425" y="6476005"/>
                </a:cubicBezTo>
                <a:lnTo>
                  <a:pt x="4860425" y="6548920"/>
                </a:lnTo>
                <a:lnTo>
                  <a:pt x="4895344" y="6548920"/>
                </a:lnTo>
                <a:lnTo>
                  <a:pt x="4895344" y="6472933"/>
                </a:lnTo>
                <a:cubicBezTo>
                  <a:pt x="4895348" y="6440527"/>
                  <a:pt x="4884452" y="6410915"/>
                  <a:pt x="4845062" y="6410915"/>
                </a:cubicBezTo>
                <a:close/>
                <a:moveTo>
                  <a:pt x="4683035" y="6410915"/>
                </a:moveTo>
                <a:cubicBezTo>
                  <a:pt x="4638061" y="6410915"/>
                  <a:pt x="4612915" y="6443599"/>
                  <a:pt x="4612915" y="6482712"/>
                </a:cubicBezTo>
                <a:cubicBezTo>
                  <a:pt x="4612915" y="6522938"/>
                  <a:pt x="4640291" y="6552273"/>
                  <a:pt x="4682753" y="6552273"/>
                </a:cubicBezTo>
                <a:cubicBezTo>
                  <a:pt x="4708735" y="6552273"/>
                  <a:pt x="4735829" y="6539423"/>
                  <a:pt x="4746448" y="6506458"/>
                </a:cubicBezTo>
                <a:lnTo>
                  <a:pt x="4711247" y="6506458"/>
                </a:lnTo>
                <a:cubicBezTo>
                  <a:pt x="4705940" y="6517354"/>
                  <a:pt x="4695326" y="6523779"/>
                  <a:pt x="4682471" y="6523779"/>
                </a:cubicBezTo>
                <a:cubicBezTo>
                  <a:pt x="4665432" y="6523779"/>
                  <a:pt x="4648670" y="6512883"/>
                  <a:pt x="4647552" y="6489977"/>
                </a:cubicBezTo>
                <a:lnTo>
                  <a:pt x="4748961" y="6489977"/>
                </a:lnTo>
                <a:cubicBezTo>
                  <a:pt x="4749797" y="6486624"/>
                  <a:pt x="4750356" y="6479640"/>
                  <a:pt x="4750356" y="6476846"/>
                </a:cubicBezTo>
                <a:cubicBezTo>
                  <a:pt x="4750361" y="6438850"/>
                  <a:pt x="4721590" y="6410915"/>
                  <a:pt x="4683035" y="6410915"/>
                </a:cubicBezTo>
                <a:close/>
                <a:moveTo>
                  <a:pt x="4453686" y="6410915"/>
                </a:moveTo>
                <a:cubicBezTo>
                  <a:pt x="4436647" y="6410915"/>
                  <a:pt x="4420162" y="6419294"/>
                  <a:pt x="4410942" y="6432425"/>
                </a:cubicBezTo>
                <a:lnTo>
                  <a:pt x="4410942" y="6414268"/>
                </a:lnTo>
                <a:lnTo>
                  <a:pt x="4377977" y="6414268"/>
                </a:lnTo>
                <a:lnTo>
                  <a:pt x="4377977" y="6548920"/>
                </a:lnTo>
                <a:lnTo>
                  <a:pt x="4412896" y="6548920"/>
                </a:lnTo>
                <a:lnTo>
                  <a:pt x="4412896" y="6479358"/>
                </a:lnTo>
                <a:cubicBezTo>
                  <a:pt x="4412896" y="6455612"/>
                  <a:pt x="4424910" y="6440527"/>
                  <a:pt x="4443903" y="6440527"/>
                </a:cubicBezTo>
                <a:cubicBezTo>
                  <a:pt x="4458988" y="6440527"/>
                  <a:pt x="4468485" y="6454218"/>
                  <a:pt x="4468485" y="6476005"/>
                </a:cubicBezTo>
                <a:lnTo>
                  <a:pt x="4468485" y="6548920"/>
                </a:lnTo>
                <a:lnTo>
                  <a:pt x="4503404" y="6548920"/>
                </a:lnTo>
                <a:lnTo>
                  <a:pt x="4503404" y="6479358"/>
                </a:lnTo>
                <a:cubicBezTo>
                  <a:pt x="4503404" y="6455612"/>
                  <a:pt x="4515418" y="6440527"/>
                  <a:pt x="4534693" y="6440527"/>
                </a:cubicBezTo>
                <a:cubicBezTo>
                  <a:pt x="4549496" y="6440527"/>
                  <a:pt x="4558997" y="6454218"/>
                  <a:pt x="4558997" y="6476005"/>
                </a:cubicBezTo>
                <a:lnTo>
                  <a:pt x="4558997" y="6548920"/>
                </a:lnTo>
                <a:lnTo>
                  <a:pt x="4593916" y="6548920"/>
                </a:lnTo>
                <a:lnTo>
                  <a:pt x="4593916" y="6472933"/>
                </a:lnTo>
                <a:cubicBezTo>
                  <a:pt x="4593921" y="6434938"/>
                  <a:pt x="4573806" y="6410915"/>
                  <a:pt x="4541963" y="6410915"/>
                </a:cubicBezTo>
                <a:cubicBezTo>
                  <a:pt x="4522688" y="6410915"/>
                  <a:pt x="4504808" y="6420411"/>
                  <a:pt x="4495589" y="6435220"/>
                </a:cubicBezTo>
                <a:cubicBezTo>
                  <a:pt x="4487210" y="6420416"/>
                  <a:pt x="4471007" y="6410915"/>
                  <a:pt x="4453686" y="6410915"/>
                </a:cubicBezTo>
                <a:close/>
                <a:moveTo>
                  <a:pt x="3890685" y="6410915"/>
                </a:moveTo>
                <a:cubicBezTo>
                  <a:pt x="3873646" y="6410915"/>
                  <a:pt x="3857161" y="6419294"/>
                  <a:pt x="3847941" y="6432425"/>
                </a:cubicBezTo>
                <a:lnTo>
                  <a:pt x="3847941" y="6414268"/>
                </a:lnTo>
                <a:lnTo>
                  <a:pt x="3814976" y="6414268"/>
                </a:lnTo>
                <a:lnTo>
                  <a:pt x="3814976" y="6548920"/>
                </a:lnTo>
                <a:lnTo>
                  <a:pt x="3849895" y="6548920"/>
                </a:lnTo>
                <a:lnTo>
                  <a:pt x="3849895" y="6479358"/>
                </a:lnTo>
                <a:cubicBezTo>
                  <a:pt x="3849895" y="6455612"/>
                  <a:pt x="3861909" y="6440527"/>
                  <a:pt x="3880902" y="6440527"/>
                </a:cubicBezTo>
                <a:cubicBezTo>
                  <a:pt x="3895987" y="6440527"/>
                  <a:pt x="3905484" y="6454218"/>
                  <a:pt x="3905484" y="6476005"/>
                </a:cubicBezTo>
                <a:lnTo>
                  <a:pt x="3905484" y="6548920"/>
                </a:lnTo>
                <a:lnTo>
                  <a:pt x="3940403" y="6548920"/>
                </a:lnTo>
                <a:lnTo>
                  <a:pt x="3940403" y="6479358"/>
                </a:lnTo>
                <a:cubicBezTo>
                  <a:pt x="3940403" y="6455612"/>
                  <a:pt x="3952417" y="6440527"/>
                  <a:pt x="3971692" y="6440527"/>
                </a:cubicBezTo>
                <a:cubicBezTo>
                  <a:pt x="3986500" y="6440527"/>
                  <a:pt x="3995996" y="6454218"/>
                  <a:pt x="3995996" y="6476005"/>
                </a:cubicBezTo>
                <a:lnTo>
                  <a:pt x="3995996" y="6548920"/>
                </a:lnTo>
                <a:lnTo>
                  <a:pt x="4030916" y="6548920"/>
                </a:lnTo>
                <a:lnTo>
                  <a:pt x="4030916" y="6472933"/>
                </a:lnTo>
                <a:cubicBezTo>
                  <a:pt x="4030925" y="6434938"/>
                  <a:pt x="4010810" y="6410915"/>
                  <a:pt x="3978962" y="6410915"/>
                </a:cubicBezTo>
                <a:cubicBezTo>
                  <a:pt x="3959687" y="6410915"/>
                  <a:pt x="3941807" y="6420411"/>
                  <a:pt x="3932588" y="6435220"/>
                </a:cubicBezTo>
                <a:cubicBezTo>
                  <a:pt x="3924209" y="6420416"/>
                  <a:pt x="3908006" y="6410915"/>
                  <a:pt x="3890685" y="6410915"/>
                </a:cubicBezTo>
                <a:close/>
                <a:moveTo>
                  <a:pt x="3737322" y="6410915"/>
                </a:moveTo>
                <a:cubicBezTo>
                  <a:pt x="3704639" y="6410915"/>
                  <a:pt x="3684246" y="6427395"/>
                  <a:pt x="3684246" y="6453377"/>
                </a:cubicBezTo>
                <a:cubicBezTo>
                  <a:pt x="3684246" y="6465950"/>
                  <a:pt x="3690953" y="6474887"/>
                  <a:pt x="3701008" y="6480476"/>
                </a:cubicBezTo>
                <a:cubicBezTo>
                  <a:pt x="3712463" y="6486901"/>
                  <a:pt x="3725590" y="6490254"/>
                  <a:pt x="3735092" y="6492490"/>
                </a:cubicBezTo>
                <a:cubicBezTo>
                  <a:pt x="3759115" y="6498079"/>
                  <a:pt x="3761350" y="6503386"/>
                  <a:pt x="3761350" y="6510370"/>
                </a:cubicBezTo>
                <a:cubicBezTo>
                  <a:pt x="3761350" y="6519589"/>
                  <a:pt x="3753249" y="6525178"/>
                  <a:pt x="3740676" y="6525178"/>
                </a:cubicBezTo>
                <a:cubicBezTo>
                  <a:pt x="3726708" y="6525178"/>
                  <a:pt x="3716653" y="6517913"/>
                  <a:pt x="3714417" y="6506181"/>
                </a:cubicBezTo>
                <a:lnTo>
                  <a:pt x="3679498" y="6506181"/>
                </a:lnTo>
                <a:cubicBezTo>
                  <a:pt x="3682851" y="6534398"/>
                  <a:pt x="3706597" y="6552273"/>
                  <a:pt x="3741235" y="6552273"/>
                </a:cubicBezTo>
                <a:cubicBezTo>
                  <a:pt x="3774759" y="6552273"/>
                  <a:pt x="3795987" y="6535234"/>
                  <a:pt x="3795987" y="6508416"/>
                </a:cubicBezTo>
                <a:cubicBezTo>
                  <a:pt x="3795982" y="6490813"/>
                  <a:pt x="3786486" y="6479635"/>
                  <a:pt x="3770283" y="6474328"/>
                </a:cubicBezTo>
                <a:cubicBezTo>
                  <a:pt x="3762181" y="6471534"/>
                  <a:pt x="3754920" y="6469298"/>
                  <a:pt x="3745419" y="6467067"/>
                </a:cubicBezTo>
                <a:cubicBezTo>
                  <a:pt x="3735923" y="6464832"/>
                  <a:pt x="3718043" y="6462878"/>
                  <a:pt x="3718043" y="6451146"/>
                </a:cubicBezTo>
                <a:cubicBezTo>
                  <a:pt x="3718043" y="6443044"/>
                  <a:pt x="3725304" y="6438014"/>
                  <a:pt x="3737040" y="6438014"/>
                </a:cubicBezTo>
                <a:cubicBezTo>
                  <a:pt x="3748495" y="6438014"/>
                  <a:pt x="3756597" y="6443603"/>
                  <a:pt x="3758274" y="6452541"/>
                </a:cubicBezTo>
                <a:lnTo>
                  <a:pt x="3790957" y="6452541"/>
                </a:lnTo>
                <a:cubicBezTo>
                  <a:pt x="3787604" y="6426841"/>
                  <a:pt x="3766934" y="6410915"/>
                  <a:pt x="3737322" y="6410915"/>
                </a:cubicBezTo>
                <a:close/>
                <a:moveTo>
                  <a:pt x="5411806" y="6410876"/>
                </a:moveTo>
                <a:cubicBezTo>
                  <a:pt x="5372664" y="6410876"/>
                  <a:pt x="5340933" y="6442607"/>
                  <a:pt x="5340933" y="6481749"/>
                </a:cubicBezTo>
                <a:cubicBezTo>
                  <a:pt x="5340933" y="6520892"/>
                  <a:pt x="5372659" y="6552628"/>
                  <a:pt x="5411806" y="6552628"/>
                </a:cubicBezTo>
                <a:cubicBezTo>
                  <a:pt x="5432423" y="6552628"/>
                  <a:pt x="5450929" y="6543768"/>
                  <a:pt x="5463876" y="6529718"/>
                </a:cubicBezTo>
                <a:cubicBezTo>
                  <a:pt x="5476828" y="6543773"/>
                  <a:pt x="5495330" y="6552628"/>
                  <a:pt x="5515947" y="6552628"/>
                </a:cubicBezTo>
                <a:cubicBezTo>
                  <a:pt x="5551629" y="6552628"/>
                  <a:pt x="5581071" y="6526228"/>
                  <a:pt x="5586013" y="6491912"/>
                </a:cubicBezTo>
                <a:cubicBezTo>
                  <a:pt x="5590951" y="6526228"/>
                  <a:pt x="5620393" y="6552628"/>
                  <a:pt x="5656080" y="6552628"/>
                </a:cubicBezTo>
                <a:cubicBezTo>
                  <a:pt x="5695222" y="6552628"/>
                  <a:pt x="5726953" y="6520897"/>
                  <a:pt x="5726953" y="6481754"/>
                </a:cubicBezTo>
                <a:cubicBezTo>
                  <a:pt x="5726953" y="6442612"/>
                  <a:pt x="5695222" y="6410876"/>
                  <a:pt x="5656080" y="6410876"/>
                </a:cubicBezTo>
                <a:cubicBezTo>
                  <a:pt x="5620393" y="6410876"/>
                  <a:pt x="5590951" y="6437276"/>
                  <a:pt x="5586013" y="6471592"/>
                </a:cubicBezTo>
                <a:cubicBezTo>
                  <a:pt x="5581075" y="6437276"/>
                  <a:pt x="5551633" y="6410876"/>
                  <a:pt x="5515947" y="6410876"/>
                </a:cubicBezTo>
                <a:cubicBezTo>
                  <a:pt x="5495330" y="6410876"/>
                  <a:pt x="5476824" y="6419736"/>
                  <a:pt x="5463876" y="6433786"/>
                </a:cubicBezTo>
                <a:cubicBezTo>
                  <a:pt x="5450925" y="6419731"/>
                  <a:pt x="5432423" y="6410876"/>
                  <a:pt x="5411806" y="6410876"/>
                </a:cubicBezTo>
                <a:close/>
                <a:moveTo>
                  <a:pt x="5126937" y="6353368"/>
                </a:moveTo>
                <a:lnTo>
                  <a:pt x="5126937" y="6548920"/>
                </a:lnTo>
                <a:lnTo>
                  <a:pt x="5161856" y="6548920"/>
                </a:lnTo>
                <a:lnTo>
                  <a:pt x="5161856" y="6479359"/>
                </a:lnTo>
                <a:cubicBezTo>
                  <a:pt x="5161856" y="6455613"/>
                  <a:pt x="5173870" y="6440527"/>
                  <a:pt x="5192863" y="6440527"/>
                </a:cubicBezTo>
                <a:cubicBezTo>
                  <a:pt x="5214373" y="6440527"/>
                  <a:pt x="5218845" y="6454495"/>
                  <a:pt x="5218845" y="6476005"/>
                </a:cubicBezTo>
                <a:lnTo>
                  <a:pt x="5218845" y="6548920"/>
                </a:lnTo>
                <a:lnTo>
                  <a:pt x="5253487" y="6548920"/>
                </a:lnTo>
                <a:lnTo>
                  <a:pt x="5253487" y="6472934"/>
                </a:lnTo>
                <a:cubicBezTo>
                  <a:pt x="5253482" y="6440527"/>
                  <a:pt x="5243149" y="6410915"/>
                  <a:pt x="5203759" y="6410915"/>
                </a:cubicBezTo>
                <a:cubicBezTo>
                  <a:pt x="5187279" y="6410915"/>
                  <a:pt x="5171076" y="6420135"/>
                  <a:pt x="5161856" y="6434938"/>
                </a:cubicBezTo>
                <a:lnTo>
                  <a:pt x="5161856" y="6353368"/>
                </a:lnTo>
                <a:close/>
                <a:moveTo>
                  <a:pt x="4935856" y="6353368"/>
                </a:moveTo>
                <a:cubicBezTo>
                  <a:pt x="4925519" y="6353368"/>
                  <a:pt x="4914346" y="6359793"/>
                  <a:pt x="4914346" y="6373202"/>
                </a:cubicBezTo>
                <a:cubicBezTo>
                  <a:pt x="4914346" y="6386052"/>
                  <a:pt x="4924960" y="6393317"/>
                  <a:pt x="4935856" y="6393317"/>
                </a:cubicBezTo>
                <a:cubicBezTo>
                  <a:pt x="4948706" y="6393317"/>
                  <a:pt x="4957649" y="6384098"/>
                  <a:pt x="4957649" y="6373202"/>
                </a:cubicBezTo>
                <a:cubicBezTo>
                  <a:pt x="4957644" y="6361188"/>
                  <a:pt x="4947865" y="6353368"/>
                  <a:pt x="4935856" y="6353368"/>
                </a:cubicBezTo>
                <a:close/>
                <a:moveTo>
                  <a:pt x="4236065" y="6353368"/>
                </a:moveTo>
                <a:cubicBezTo>
                  <a:pt x="4224610" y="6353368"/>
                  <a:pt x="4214555" y="6360629"/>
                  <a:pt x="4214555" y="6373202"/>
                </a:cubicBezTo>
                <a:cubicBezTo>
                  <a:pt x="4214555" y="6385216"/>
                  <a:pt x="4224333" y="6393317"/>
                  <a:pt x="4236065" y="6393317"/>
                </a:cubicBezTo>
                <a:cubicBezTo>
                  <a:pt x="4249474" y="6393317"/>
                  <a:pt x="4257858" y="6383539"/>
                  <a:pt x="4257858" y="6373202"/>
                </a:cubicBezTo>
                <a:cubicBezTo>
                  <a:pt x="4257853" y="6361470"/>
                  <a:pt x="4248356" y="6353368"/>
                  <a:pt x="4236065" y="6353368"/>
                </a:cubicBezTo>
                <a:close/>
                <a:moveTo>
                  <a:pt x="4183267" y="6353368"/>
                </a:moveTo>
                <a:cubicBezTo>
                  <a:pt x="4155049" y="6353368"/>
                  <a:pt x="4137451" y="6370689"/>
                  <a:pt x="4137451" y="6398624"/>
                </a:cubicBezTo>
                <a:lnTo>
                  <a:pt x="4137451" y="6414269"/>
                </a:lnTo>
                <a:lnTo>
                  <a:pt x="4116218" y="6414269"/>
                </a:lnTo>
                <a:lnTo>
                  <a:pt x="4116218" y="6443040"/>
                </a:lnTo>
                <a:lnTo>
                  <a:pt x="4137451" y="6443040"/>
                </a:lnTo>
                <a:lnTo>
                  <a:pt x="4137451" y="6548915"/>
                </a:lnTo>
                <a:lnTo>
                  <a:pt x="4172370" y="6548915"/>
                </a:lnTo>
                <a:lnTo>
                  <a:pt x="4172370" y="6443040"/>
                </a:lnTo>
                <a:lnTo>
                  <a:pt x="4200865" y="6443040"/>
                </a:lnTo>
                <a:lnTo>
                  <a:pt x="4200865" y="6414269"/>
                </a:lnTo>
                <a:lnTo>
                  <a:pt x="4172370" y="6414269"/>
                </a:lnTo>
                <a:lnTo>
                  <a:pt x="4172370" y="6398624"/>
                </a:lnTo>
                <a:cubicBezTo>
                  <a:pt x="4172370" y="6388846"/>
                  <a:pt x="4178795" y="6382703"/>
                  <a:pt x="4188851" y="6382703"/>
                </a:cubicBezTo>
                <a:lnTo>
                  <a:pt x="4200865" y="6382703"/>
                </a:lnTo>
                <a:lnTo>
                  <a:pt x="4200865" y="6353368"/>
                </a:lnTo>
                <a:close/>
                <a:moveTo>
                  <a:pt x="3628089" y="6353368"/>
                </a:moveTo>
                <a:lnTo>
                  <a:pt x="3628089" y="6432708"/>
                </a:lnTo>
                <a:cubicBezTo>
                  <a:pt x="3617475" y="6417345"/>
                  <a:pt x="3603507" y="6410915"/>
                  <a:pt x="3585627" y="6410915"/>
                </a:cubicBezTo>
                <a:cubicBezTo>
                  <a:pt x="3547637" y="6410915"/>
                  <a:pt x="3522214" y="6440804"/>
                  <a:pt x="3522214" y="6481312"/>
                </a:cubicBezTo>
                <a:cubicBezTo>
                  <a:pt x="3522214" y="6526287"/>
                  <a:pt x="3551267" y="6552268"/>
                  <a:pt x="3585627" y="6552268"/>
                </a:cubicBezTo>
                <a:cubicBezTo>
                  <a:pt x="3606579" y="6552268"/>
                  <a:pt x="3618311" y="6543331"/>
                  <a:pt x="3628089" y="6529640"/>
                </a:cubicBezTo>
                <a:lnTo>
                  <a:pt x="3627812" y="6548915"/>
                </a:lnTo>
                <a:lnTo>
                  <a:pt x="3663013" y="6548915"/>
                </a:lnTo>
                <a:lnTo>
                  <a:pt x="3663013" y="6353368"/>
                </a:lnTo>
                <a:close/>
                <a:moveTo>
                  <a:pt x="0" y="0"/>
                </a:moveTo>
                <a:lnTo>
                  <a:pt x="6026259" y="0"/>
                </a:lnTo>
                <a:lnTo>
                  <a:pt x="6026259" y="6857998"/>
                </a:lnTo>
                <a:lnTo>
                  <a:pt x="0" y="6857998"/>
                </a:lnTo>
                <a:close/>
              </a:path>
            </a:pathLst>
          </a:custGeom>
          <a:solidFill>
            <a:schemeClr val="bg2"/>
          </a:solidFill>
        </p:spPr>
        <p:txBody>
          <a:bodyPr wrap="square">
            <a:noAutofit/>
          </a:bodyPr>
          <a:lstStyle>
            <a:lvl1pPr algn="ctr">
              <a:defRPr/>
            </a:lvl1pPr>
          </a:lstStyle>
          <a:p>
            <a:r>
              <a:rPr lang="en-GB"/>
              <a:t> </a:t>
            </a:r>
          </a:p>
        </p:txBody>
      </p:sp>
      <p:sp>
        <p:nvSpPr>
          <p:cNvPr id="10" name="Slide Number Placeholder 7">
            <a:extLst>
              <a:ext uri="{FF2B5EF4-FFF2-40B4-BE49-F238E27FC236}">
                <a16:creationId xmlns:a16="http://schemas.microsoft.com/office/drawing/2014/main" id="{79DE5C81-4587-05D1-0936-85599A180A63}"/>
              </a:ext>
            </a:extLst>
          </p:cNvPr>
          <p:cNvSpPr>
            <a:spLocks noGrp="1"/>
          </p:cNvSpPr>
          <p:nvPr>
            <p:ph type="sldNum" sz="quarter" idx="10"/>
          </p:nvPr>
        </p:nvSpPr>
        <p:spPr>
          <a:xfrm>
            <a:off x="302400" y="6450806"/>
            <a:ext cx="1040625" cy="109061"/>
          </a:xfrm>
        </p:spPr>
        <p:txBody>
          <a:bodyPr/>
          <a:lstStyle>
            <a:lvl1pPr>
              <a:defRPr>
                <a:solidFill>
                  <a:schemeClr val="bg1"/>
                </a:solidFill>
              </a:defRPr>
            </a:lvl1pPr>
          </a:lstStyle>
          <a:p>
            <a:fld id="{5BA3E189-2F3A-42E5-B572-3520703B6186}" type="slidenum">
              <a:rPr lang="en-GB" smtClean="0"/>
              <a:pPr/>
              <a:t>‹#›</a:t>
            </a:fld>
            <a:endParaRPr lang="en-GB"/>
          </a:p>
        </p:txBody>
      </p:sp>
      <p:sp>
        <p:nvSpPr>
          <p:cNvPr id="17" name="Text Placeholder 10">
            <a:extLst>
              <a:ext uri="{FF2B5EF4-FFF2-40B4-BE49-F238E27FC236}">
                <a16:creationId xmlns:a16="http://schemas.microsoft.com/office/drawing/2014/main" id="{4AB461DB-0590-3472-4CA8-8D25BDB149D7}"/>
              </a:ext>
            </a:extLst>
          </p:cNvPr>
          <p:cNvSpPr>
            <a:spLocks noGrp="1"/>
          </p:cNvSpPr>
          <p:nvPr>
            <p:ph type="body" sz="quarter" idx="26" hasCustomPrompt="1"/>
          </p:nvPr>
        </p:nvSpPr>
        <p:spPr>
          <a:xfrm>
            <a:off x="302399" y="6093396"/>
            <a:ext cx="3528001" cy="116604"/>
          </a:xfrm>
          <a:prstGeom prst="rect">
            <a:avLst/>
          </a:prstGeom>
        </p:spPr>
        <p:txBody>
          <a:bodyPr lIns="0" tIns="0" rIns="0" bIns="0" anchor="t" anchorCtr="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8" name="Text Placeholder 10">
            <a:extLst>
              <a:ext uri="{FF2B5EF4-FFF2-40B4-BE49-F238E27FC236}">
                <a16:creationId xmlns:a16="http://schemas.microsoft.com/office/drawing/2014/main" id="{EB579A2F-325F-344B-6BDF-3CBA495A75A8}"/>
              </a:ext>
            </a:extLst>
          </p:cNvPr>
          <p:cNvSpPr>
            <a:spLocks noGrp="1"/>
          </p:cNvSpPr>
          <p:nvPr>
            <p:ph type="body" sz="quarter" idx="27" hasCustomPrompt="1"/>
          </p:nvPr>
        </p:nvSpPr>
        <p:spPr>
          <a:xfrm>
            <a:off x="302398" y="6214540"/>
            <a:ext cx="3528001" cy="121588"/>
          </a:xfrm>
          <a:prstGeom prst="rect">
            <a:avLst/>
          </a:prstGeom>
        </p:spPr>
        <p:txBody>
          <a:bodyPr lIns="0" tIns="0" rIns="0" bIns="0" anchor="t" anchorCtr="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sp>
        <p:nvSpPr>
          <p:cNvPr id="20" name="Text Placeholder 2">
            <a:extLst>
              <a:ext uri="{FF2B5EF4-FFF2-40B4-BE49-F238E27FC236}">
                <a16:creationId xmlns:a16="http://schemas.microsoft.com/office/drawing/2014/main" id="{7517B59B-D14E-48B2-BF87-78370FF716B8}"/>
              </a:ext>
            </a:extLst>
          </p:cNvPr>
          <p:cNvSpPr>
            <a:spLocks noGrp="1"/>
          </p:cNvSpPr>
          <p:nvPr>
            <p:ph type="body" idx="11" hasCustomPrompt="1"/>
          </p:nvPr>
        </p:nvSpPr>
        <p:spPr>
          <a:xfrm>
            <a:off x="302400" y="605611"/>
            <a:ext cx="5256427" cy="288767"/>
          </a:xfrm>
          <a:prstGeom prst="rect">
            <a:avLst/>
          </a:prstGeom>
        </p:spPr>
        <p:txBody>
          <a:bodyPr lIns="0" tIns="0" rIns="0" bIns="0" anchor="t" anchorCtr="0">
            <a:noAutofit/>
          </a:bodyPr>
          <a:lstStyle>
            <a:lvl1pPr marL="0" indent="0">
              <a:buNone/>
              <a:defRPr sz="22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21" name="Title 3">
            <a:extLst>
              <a:ext uri="{FF2B5EF4-FFF2-40B4-BE49-F238E27FC236}">
                <a16:creationId xmlns:a16="http://schemas.microsoft.com/office/drawing/2014/main" id="{9854F0DC-38F7-4D91-571A-EF84F0ADC2ED}"/>
              </a:ext>
            </a:extLst>
          </p:cNvPr>
          <p:cNvSpPr>
            <a:spLocks noGrp="1"/>
          </p:cNvSpPr>
          <p:nvPr>
            <p:ph type="title" hasCustomPrompt="1"/>
          </p:nvPr>
        </p:nvSpPr>
        <p:spPr>
          <a:xfrm>
            <a:off x="302401" y="302400"/>
            <a:ext cx="5256427"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
        <p:nvSpPr>
          <p:cNvPr id="22" name="Text Placeholder 6">
            <a:extLst>
              <a:ext uri="{FF2B5EF4-FFF2-40B4-BE49-F238E27FC236}">
                <a16:creationId xmlns:a16="http://schemas.microsoft.com/office/drawing/2014/main" id="{A4836888-8D82-B666-6B97-EACD63AFFF2F}"/>
              </a:ext>
            </a:extLst>
          </p:cNvPr>
          <p:cNvSpPr>
            <a:spLocks noGrp="1"/>
          </p:cNvSpPr>
          <p:nvPr>
            <p:ph type="body" sz="quarter" idx="24" hasCustomPrompt="1"/>
          </p:nvPr>
        </p:nvSpPr>
        <p:spPr>
          <a:xfrm>
            <a:off x="302399" y="1260000"/>
            <a:ext cx="5500870" cy="4296001"/>
          </a:xfrm>
          <a:prstGeom prst="rect">
            <a:avLst/>
          </a:prstGeom>
        </p:spPr>
        <p:txBody>
          <a:bodyPr lIns="0" tIns="0" rIns="0" bIns="0" anchor="t" anchorCtr="0"/>
          <a:lstStyle>
            <a:lvl1pPr>
              <a:spcAft>
                <a:spcPts val="1000"/>
              </a:spcAft>
              <a:defRPr sz="1800" b="0">
                <a:solidFill>
                  <a:schemeClr val="bg1"/>
                </a:solidFill>
                <a:latin typeface="+mn-lt"/>
              </a:defRPr>
            </a:lvl1pPr>
            <a:lvl2pPr marL="0" indent="0">
              <a:lnSpc>
                <a:spcPct val="100000"/>
              </a:lnSpc>
              <a:spcBef>
                <a:spcPts val="0"/>
              </a:spcBef>
              <a:spcAft>
                <a:spcPts val="0"/>
              </a:spcAft>
              <a:buNone/>
              <a:defRPr sz="18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a:t>
            </a:r>
            <a:endParaRPr lang="en-GB"/>
          </a:p>
        </p:txBody>
      </p:sp>
      <p:sp>
        <p:nvSpPr>
          <p:cNvPr id="4" name="TextBox 3">
            <a:extLst>
              <a:ext uri="{FF2B5EF4-FFF2-40B4-BE49-F238E27FC236}">
                <a16:creationId xmlns:a16="http://schemas.microsoft.com/office/drawing/2014/main" id="{D8B1A27A-BCE0-77A6-F759-D81F57903A8F}"/>
              </a:ext>
            </a:extLst>
          </p:cNvPr>
          <p:cNvSpPr txBox="1"/>
          <p:nvPr userDrawn="1"/>
        </p:nvSpPr>
        <p:spPr>
          <a:xfrm>
            <a:off x="640800" y="6432239"/>
            <a:ext cx="4245429" cy="146194"/>
          </a:xfrm>
          <a:prstGeom prst="rect">
            <a:avLst/>
          </a:prstGeom>
          <a:noFill/>
        </p:spPr>
        <p:txBody>
          <a:bodyPr wrap="square" lIns="0" tIns="0" rIns="0" bIns="0" rtlCol="0" anchor="ctr" anchorCtr="0">
            <a:spAutoFit/>
          </a:bodyPr>
          <a:lstStyle/>
          <a:p>
            <a:r>
              <a:rPr lang="en-US" sz="950" b="1" spc="10">
                <a:solidFill>
                  <a:schemeClr val="bg1"/>
                </a:solidFill>
              </a:rPr>
              <a:t>UV Filters</a:t>
            </a:r>
          </a:p>
        </p:txBody>
      </p:sp>
    </p:spTree>
    <p:extLst>
      <p:ext uri="{BB962C8B-B14F-4D97-AF65-F5344CB8AC3E}">
        <p14:creationId xmlns:p14="http://schemas.microsoft.com/office/powerpoint/2010/main" val="260127256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itle and 2 Content 4">
    <p:spTree>
      <p:nvGrpSpPr>
        <p:cNvPr id="1" name=""/>
        <p:cNvGrpSpPr/>
        <p:nvPr/>
      </p:nvGrpSpPr>
      <p:grpSpPr>
        <a:xfrm>
          <a:off x="0" y="0"/>
          <a:ext cx="0" cy="0"/>
          <a:chOff x="0" y="0"/>
          <a:chExt cx="0" cy="0"/>
        </a:xfrm>
      </p:grpSpPr>
      <p:sp>
        <p:nvSpPr>
          <p:cNvPr id="6" name="Text Placeholder 6">
            <a:extLst>
              <a:ext uri="{FF2B5EF4-FFF2-40B4-BE49-F238E27FC236}">
                <a16:creationId xmlns:a16="http://schemas.microsoft.com/office/drawing/2014/main" id="{CF1DB779-682F-2FD6-7AF2-48F7CA106326}"/>
              </a:ext>
            </a:extLst>
          </p:cNvPr>
          <p:cNvSpPr>
            <a:spLocks noGrp="1"/>
          </p:cNvSpPr>
          <p:nvPr>
            <p:ph type="body" sz="quarter" idx="23" hasCustomPrompt="1"/>
          </p:nvPr>
        </p:nvSpPr>
        <p:spPr>
          <a:xfrm>
            <a:off x="302400" y="1260000"/>
            <a:ext cx="3083595" cy="3840996"/>
          </a:xfrm>
          <a:prstGeom prst="rect">
            <a:avLst/>
          </a:prstGeom>
        </p:spPr>
        <p:txBody>
          <a:bodyPr lIns="0" tIns="0" rIns="0" bIns="0"/>
          <a:lstStyle>
            <a:lvl1pPr>
              <a:spcAft>
                <a:spcPts val="1000"/>
              </a:spcAft>
              <a:defRPr sz="1800" b="0">
                <a:latin typeface="+mn-lt"/>
              </a:defRPr>
            </a:lvl1pPr>
            <a:lvl2pPr marL="0" indent="0">
              <a:lnSpc>
                <a:spcPct val="100000"/>
              </a:lnSpc>
              <a:spcBef>
                <a:spcPts val="0"/>
              </a:spcBef>
              <a:spcAft>
                <a:spcPts val="0"/>
              </a:spcAft>
              <a:buNone/>
              <a:defRPr sz="1200"/>
            </a:lvl2pPr>
            <a:lvl3pPr>
              <a:buClr>
                <a:schemeClr val="accent4"/>
              </a:buClr>
              <a:defRPr sz="1800"/>
            </a:lvl3pPr>
            <a:lvl4pPr>
              <a:buClr>
                <a:schemeClr val="accent3"/>
              </a:buClr>
              <a:defRPr sz="1800"/>
            </a:lvl4pPr>
            <a:lvl5pPr>
              <a:defRPr sz="1200"/>
            </a:lvl5pPr>
          </a:lstStyle>
          <a:p>
            <a:pPr lvl="0"/>
            <a:r>
              <a:rPr lang="en-US"/>
              <a:t>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a:t>
            </a:r>
            <a:endParaRPr lang="en-GB"/>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5" name="Picture Placeholder 4">
            <a:extLst>
              <a:ext uri="{FF2B5EF4-FFF2-40B4-BE49-F238E27FC236}">
                <a16:creationId xmlns:a16="http://schemas.microsoft.com/office/drawing/2014/main" id="{3EA45E44-64B1-5F22-F9C9-9433004962F0}"/>
              </a:ext>
            </a:extLst>
          </p:cNvPr>
          <p:cNvSpPr>
            <a:spLocks noGrp="1"/>
          </p:cNvSpPr>
          <p:nvPr>
            <p:ph type="pic" sz="quarter" idx="21" hasCustomPrompt="1"/>
          </p:nvPr>
        </p:nvSpPr>
        <p:spPr>
          <a:xfrm>
            <a:off x="3827462" y="0"/>
            <a:ext cx="8364538" cy="6857998"/>
          </a:xfrm>
          <a:custGeom>
            <a:avLst/>
            <a:gdLst>
              <a:gd name="connsiteX0" fmla="*/ 6391273 w 8364538"/>
              <a:gd name="connsiteY0" fmla="*/ 6463991 h 6857998"/>
              <a:gd name="connsiteX1" fmla="*/ 6391273 w 8364538"/>
              <a:gd name="connsiteY1" fmla="*/ 6493321 h 6857998"/>
              <a:gd name="connsiteX2" fmla="*/ 6453102 w 8364538"/>
              <a:gd name="connsiteY2" fmla="*/ 6493321 h 6857998"/>
              <a:gd name="connsiteX3" fmla="*/ 6453102 w 8364538"/>
              <a:gd name="connsiteY3" fmla="*/ 6463991 h 6857998"/>
              <a:gd name="connsiteX4" fmla="*/ 5931449 w 8364538"/>
              <a:gd name="connsiteY4" fmla="*/ 6441363 h 6857998"/>
              <a:gd name="connsiteX5" fmla="*/ 5966927 w 8364538"/>
              <a:gd name="connsiteY5" fmla="*/ 6481589 h 6857998"/>
              <a:gd name="connsiteX6" fmla="*/ 5931449 w 8364538"/>
              <a:gd name="connsiteY6" fmla="*/ 6521820 h 6857998"/>
              <a:gd name="connsiteX7" fmla="*/ 5895689 w 8364538"/>
              <a:gd name="connsiteY7" fmla="*/ 6481312 h 6857998"/>
              <a:gd name="connsiteX8" fmla="*/ 5931449 w 8364538"/>
              <a:gd name="connsiteY8" fmla="*/ 6441363 h 6857998"/>
              <a:gd name="connsiteX9" fmla="*/ 7021314 w 8364538"/>
              <a:gd name="connsiteY9" fmla="*/ 6439132 h 6857998"/>
              <a:gd name="connsiteX10" fmla="*/ 7053439 w 8364538"/>
              <a:gd name="connsiteY10" fmla="*/ 6468185 h 6857998"/>
              <a:gd name="connsiteX11" fmla="*/ 6986395 w 8364538"/>
              <a:gd name="connsiteY11" fmla="*/ 6468185 h 6857998"/>
              <a:gd name="connsiteX12" fmla="*/ 7021314 w 8364538"/>
              <a:gd name="connsiteY12" fmla="*/ 6439132 h 6857998"/>
              <a:gd name="connsiteX13" fmla="*/ 7256815 w 8364538"/>
              <a:gd name="connsiteY13" fmla="*/ 6414268 h 6857998"/>
              <a:gd name="connsiteX14" fmla="*/ 7256815 w 8364538"/>
              <a:gd name="connsiteY14" fmla="*/ 6548919 h 6857998"/>
              <a:gd name="connsiteX15" fmla="*/ 7291457 w 8364538"/>
              <a:gd name="connsiteY15" fmla="*/ 6548919 h 6857998"/>
              <a:gd name="connsiteX16" fmla="*/ 7291457 w 8364538"/>
              <a:gd name="connsiteY16" fmla="*/ 6414268 h 6857998"/>
              <a:gd name="connsiteX17" fmla="*/ 6617642 w 8364538"/>
              <a:gd name="connsiteY17" fmla="*/ 6414268 h 6857998"/>
              <a:gd name="connsiteX18" fmla="*/ 6617642 w 8364538"/>
              <a:gd name="connsiteY18" fmla="*/ 6548919 h 6857998"/>
              <a:gd name="connsiteX19" fmla="*/ 6652284 w 8364538"/>
              <a:gd name="connsiteY19" fmla="*/ 6548919 h 6857998"/>
              <a:gd name="connsiteX20" fmla="*/ 6652284 w 8364538"/>
              <a:gd name="connsiteY20" fmla="*/ 6488296 h 6857998"/>
              <a:gd name="connsiteX21" fmla="*/ 6688044 w 8364538"/>
              <a:gd name="connsiteY21" fmla="*/ 6446393 h 6857998"/>
              <a:gd name="connsiteX22" fmla="*/ 6701453 w 8364538"/>
              <a:gd name="connsiteY22" fmla="*/ 6446393 h 6857998"/>
              <a:gd name="connsiteX23" fmla="*/ 6701453 w 8364538"/>
              <a:gd name="connsiteY23" fmla="*/ 6414268 h 6857998"/>
              <a:gd name="connsiteX24" fmla="*/ 6684132 w 8364538"/>
              <a:gd name="connsiteY24" fmla="*/ 6414827 h 6857998"/>
              <a:gd name="connsiteX25" fmla="*/ 6650607 w 8364538"/>
              <a:gd name="connsiteY25" fmla="*/ 6439409 h 6857998"/>
              <a:gd name="connsiteX26" fmla="*/ 6650607 w 8364538"/>
              <a:gd name="connsiteY26" fmla="*/ 6414268 h 6857998"/>
              <a:gd name="connsiteX27" fmla="*/ 6557305 w 8364538"/>
              <a:gd name="connsiteY27" fmla="*/ 6414268 h 6857998"/>
              <a:gd name="connsiteX28" fmla="*/ 6557305 w 8364538"/>
              <a:gd name="connsiteY28" fmla="*/ 6548919 h 6857998"/>
              <a:gd name="connsiteX29" fmla="*/ 6591947 w 8364538"/>
              <a:gd name="connsiteY29" fmla="*/ 6548919 h 6857998"/>
              <a:gd name="connsiteX30" fmla="*/ 6591947 w 8364538"/>
              <a:gd name="connsiteY30" fmla="*/ 6414268 h 6857998"/>
              <a:gd name="connsiteX31" fmla="*/ 7380565 w 8364538"/>
              <a:gd name="connsiteY31" fmla="*/ 6410920 h 6857998"/>
              <a:gd name="connsiteX32" fmla="*/ 7310445 w 8364538"/>
              <a:gd name="connsiteY32" fmla="*/ 6481599 h 6857998"/>
              <a:gd name="connsiteX33" fmla="*/ 7380565 w 8364538"/>
              <a:gd name="connsiteY33" fmla="*/ 6552278 h 6857998"/>
              <a:gd name="connsiteX34" fmla="*/ 7446773 w 8364538"/>
              <a:gd name="connsiteY34" fmla="*/ 6501715 h 6857998"/>
              <a:gd name="connsiteX35" fmla="*/ 7410177 w 8364538"/>
              <a:gd name="connsiteY35" fmla="*/ 6501715 h 6857998"/>
              <a:gd name="connsiteX36" fmla="*/ 7380288 w 8364538"/>
              <a:gd name="connsiteY36" fmla="*/ 6522666 h 6857998"/>
              <a:gd name="connsiteX37" fmla="*/ 7345928 w 8364538"/>
              <a:gd name="connsiteY37" fmla="*/ 6481599 h 6857998"/>
              <a:gd name="connsiteX38" fmla="*/ 7380288 w 8364538"/>
              <a:gd name="connsiteY38" fmla="*/ 6440809 h 6857998"/>
              <a:gd name="connsiteX39" fmla="*/ 7410177 w 8364538"/>
              <a:gd name="connsiteY39" fmla="*/ 6461483 h 6857998"/>
              <a:gd name="connsiteX40" fmla="*/ 7446773 w 8364538"/>
              <a:gd name="connsiteY40" fmla="*/ 6461483 h 6857998"/>
              <a:gd name="connsiteX41" fmla="*/ 7380565 w 8364538"/>
              <a:gd name="connsiteY41" fmla="*/ 6410920 h 6857998"/>
              <a:gd name="connsiteX42" fmla="*/ 7183341 w 8364538"/>
              <a:gd name="connsiteY42" fmla="*/ 6410915 h 6857998"/>
              <a:gd name="connsiteX43" fmla="*/ 7139761 w 8364538"/>
              <a:gd name="connsiteY43" fmla="*/ 6436897 h 6857998"/>
              <a:gd name="connsiteX44" fmla="*/ 7139761 w 8364538"/>
              <a:gd name="connsiteY44" fmla="*/ 6414268 h 6857998"/>
              <a:gd name="connsiteX45" fmla="*/ 7106796 w 8364538"/>
              <a:gd name="connsiteY45" fmla="*/ 6414268 h 6857998"/>
              <a:gd name="connsiteX46" fmla="*/ 7106796 w 8364538"/>
              <a:gd name="connsiteY46" fmla="*/ 6548920 h 6857998"/>
              <a:gd name="connsiteX47" fmla="*/ 7141715 w 8364538"/>
              <a:gd name="connsiteY47" fmla="*/ 6548920 h 6857998"/>
              <a:gd name="connsiteX48" fmla="*/ 7141715 w 8364538"/>
              <a:gd name="connsiteY48" fmla="*/ 6479358 h 6857998"/>
              <a:gd name="connsiteX49" fmla="*/ 7172445 w 8364538"/>
              <a:gd name="connsiteY49" fmla="*/ 6440527 h 6857998"/>
              <a:gd name="connsiteX50" fmla="*/ 7198704 w 8364538"/>
              <a:gd name="connsiteY50" fmla="*/ 6476005 h 6857998"/>
              <a:gd name="connsiteX51" fmla="*/ 7198704 w 8364538"/>
              <a:gd name="connsiteY51" fmla="*/ 6548920 h 6857998"/>
              <a:gd name="connsiteX52" fmla="*/ 7233623 w 8364538"/>
              <a:gd name="connsiteY52" fmla="*/ 6548920 h 6857998"/>
              <a:gd name="connsiteX53" fmla="*/ 7233623 w 8364538"/>
              <a:gd name="connsiteY53" fmla="*/ 6472933 h 6857998"/>
              <a:gd name="connsiteX54" fmla="*/ 7183341 w 8364538"/>
              <a:gd name="connsiteY54" fmla="*/ 6410915 h 6857998"/>
              <a:gd name="connsiteX55" fmla="*/ 7021314 w 8364538"/>
              <a:gd name="connsiteY55" fmla="*/ 6410915 h 6857998"/>
              <a:gd name="connsiteX56" fmla="*/ 6951194 w 8364538"/>
              <a:gd name="connsiteY56" fmla="*/ 6482712 h 6857998"/>
              <a:gd name="connsiteX57" fmla="*/ 7021032 w 8364538"/>
              <a:gd name="connsiteY57" fmla="*/ 6552273 h 6857998"/>
              <a:gd name="connsiteX58" fmla="*/ 7084727 w 8364538"/>
              <a:gd name="connsiteY58" fmla="*/ 6506458 h 6857998"/>
              <a:gd name="connsiteX59" fmla="*/ 7049526 w 8364538"/>
              <a:gd name="connsiteY59" fmla="*/ 6506458 h 6857998"/>
              <a:gd name="connsiteX60" fmla="*/ 7020750 w 8364538"/>
              <a:gd name="connsiteY60" fmla="*/ 6523779 h 6857998"/>
              <a:gd name="connsiteX61" fmla="*/ 6985831 w 8364538"/>
              <a:gd name="connsiteY61" fmla="*/ 6489977 h 6857998"/>
              <a:gd name="connsiteX62" fmla="*/ 7087240 w 8364538"/>
              <a:gd name="connsiteY62" fmla="*/ 6489977 h 6857998"/>
              <a:gd name="connsiteX63" fmla="*/ 7088635 w 8364538"/>
              <a:gd name="connsiteY63" fmla="*/ 6476846 h 6857998"/>
              <a:gd name="connsiteX64" fmla="*/ 7021314 w 8364538"/>
              <a:gd name="connsiteY64" fmla="*/ 6410915 h 6857998"/>
              <a:gd name="connsiteX65" fmla="*/ 6791965 w 8364538"/>
              <a:gd name="connsiteY65" fmla="*/ 6410915 h 6857998"/>
              <a:gd name="connsiteX66" fmla="*/ 6749221 w 8364538"/>
              <a:gd name="connsiteY66" fmla="*/ 6432425 h 6857998"/>
              <a:gd name="connsiteX67" fmla="*/ 6749221 w 8364538"/>
              <a:gd name="connsiteY67" fmla="*/ 6414268 h 6857998"/>
              <a:gd name="connsiteX68" fmla="*/ 6716256 w 8364538"/>
              <a:gd name="connsiteY68" fmla="*/ 6414268 h 6857998"/>
              <a:gd name="connsiteX69" fmla="*/ 6716256 w 8364538"/>
              <a:gd name="connsiteY69" fmla="*/ 6548920 h 6857998"/>
              <a:gd name="connsiteX70" fmla="*/ 6751175 w 8364538"/>
              <a:gd name="connsiteY70" fmla="*/ 6548920 h 6857998"/>
              <a:gd name="connsiteX71" fmla="*/ 6751175 w 8364538"/>
              <a:gd name="connsiteY71" fmla="*/ 6479358 h 6857998"/>
              <a:gd name="connsiteX72" fmla="*/ 6782182 w 8364538"/>
              <a:gd name="connsiteY72" fmla="*/ 6440527 h 6857998"/>
              <a:gd name="connsiteX73" fmla="*/ 6806764 w 8364538"/>
              <a:gd name="connsiteY73" fmla="*/ 6476005 h 6857998"/>
              <a:gd name="connsiteX74" fmla="*/ 6806764 w 8364538"/>
              <a:gd name="connsiteY74" fmla="*/ 6548920 h 6857998"/>
              <a:gd name="connsiteX75" fmla="*/ 6841683 w 8364538"/>
              <a:gd name="connsiteY75" fmla="*/ 6548920 h 6857998"/>
              <a:gd name="connsiteX76" fmla="*/ 6841683 w 8364538"/>
              <a:gd name="connsiteY76" fmla="*/ 6479358 h 6857998"/>
              <a:gd name="connsiteX77" fmla="*/ 6872972 w 8364538"/>
              <a:gd name="connsiteY77" fmla="*/ 6440527 h 6857998"/>
              <a:gd name="connsiteX78" fmla="*/ 6897276 w 8364538"/>
              <a:gd name="connsiteY78" fmla="*/ 6476005 h 6857998"/>
              <a:gd name="connsiteX79" fmla="*/ 6897276 w 8364538"/>
              <a:gd name="connsiteY79" fmla="*/ 6548920 h 6857998"/>
              <a:gd name="connsiteX80" fmla="*/ 6932195 w 8364538"/>
              <a:gd name="connsiteY80" fmla="*/ 6548920 h 6857998"/>
              <a:gd name="connsiteX81" fmla="*/ 6932195 w 8364538"/>
              <a:gd name="connsiteY81" fmla="*/ 6472933 h 6857998"/>
              <a:gd name="connsiteX82" fmla="*/ 6880242 w 8364538"/>
              <a:gd name="connsiteY82" fmla="*/ 6410915 h 6857998"/>
              <a:gd name="connsiteX83" fmla="*/ 6833868 w 8364538"/>
              <a:gd name="connsiteY83" fmla="*/ 6435220 h 6857998"/>
              <a:gd name="connsiteX84" fmla="*/ 6791965 w 8364538"/>
              <a:gd name="connsiteY84" fmla="*/ 6410915 h 6857998"/>
              <a:gd name="connsiteX85" fmla="*/ 6228964 w 8364538"/>
              <a:gd name="connsiteY85" fmla="*/ 6410915 h 6857998"/>
              <a:gd name="connsiteX86" fmla="*/ 6186220 w 8364538"/>
              <a:gd name="connsiteY86" fmla="*/ 6432425 h 6857998"/>
              <a:gd name="connsiteX87" fmla="*/ 6186220 w 8364538"/>
              <a:gd name="connsiteY87" fmla="*/ 6414268 h 6857998"/>
              <a:gd name="connsiteX88" fmla="*/ 6153255 w 8364538"/>
              <a:gd name="connsiteY88" fmla="*/ 6414268 h 6857998"/>
              <a:gd name="connsiteX89" fmla="*/ 6153255 w 8364538"/>
              <a:gd name="connsiteY89" fmla="*/ 6548920 h 6857998"/>
              <a:gd name="connsiteX90" fmla="*/ 6188174 w 8364538"/>
              <a:gd name="connsiteY90" fmla="*/ 6548920 h 6857998"/>
              <a:gd name="connsiteX91" fmla="*/ 6188174 w 8364538"/>
              <a:gd name="connsiteY91" fmla="*/ 6479358 h 6857998"/>
              <a:gd name="connsiteX92" fmla="*/ 6219181 w 8364538"/>
              <a:gd name="connsiteY92" fmla="*/ 6440527 h 6857998"/>
              <a:gd name="connsiteX93" fmla="*/ 6243763 w 8364538"/>
              <a:gd name="connsiteY93" fmla="*/ 6476005 h 6857998"/>
              <a:gd name="connsiteX94" fmla="*/ 6243763 w 8364538"/>
              <a:gd name="connsiteY94" fmla="*/ 6548920 h 6857998"/>
              <a:gd name="connsiteX95" fmla="*/ 6278682 w 8364538"/>
              <a:gd name="connsiteY95" fmla="*/ 6548920 h 6857998"/>
              <a:gd name="connsiteX96" fmla="*/ 6278682 w 8364538"/>
              <a:gd name="connsiteY96" fmla="*/ 6479358 h 6857998"/>
              <a:gd name="connsiteX97" fmla="*/ 6309971 w 8364538"/>
              <a:gd name="connsiteY97" fmla="*/ 6440527 h 6857998"/>
              <a:gd name="connsiteX98" fmla="*/ 6334275 w 8364538"/>
              <a:gd name="connsiteY98" fmla="*/ 6476005 h 6857998"/>
              <a:gd name="connsiteX99" fmla="*/ 6334275 w 8364538"/>
              <a:gd name="connsiteY99" fmla="*/ 6548920 h 6857998"/>
              <a:gd name="connsiteX100" fmla="*/ 6369195 w 8364538"/>
              <a:gd name="connsiteY100" fmla="*/ 6548920 h 6857998"/>
              <a:gd name="connsiteX101" fmla="*/ 6369195 w 8364538"/>
              <a:gd name="connsiteY101" fmla="*/ 6472933 h 6857998"/>
              <a:gd name="connsiteX102" fmla="*/ 6317241 w 8364538"/>
              <a:gd name="connsiteY102" fmla="*/ 6410915 h 6857998"/>
              <a:gd name="connsiteX103" fmla="*/ 6270867 w 8364538"/>
              <a:gd name="connsiteY103" fmla="*/ 6435220 h 6857998"/>
              <a:gd name="connsiteX104" fmla="*/ 6228964 w 8364538"/>
              <a:gd name="connsiteY104" fmla="*/ 6410915 h 6857998"/>
              <a:gd name="connsiteX105" fmla="*/ 6075601 w 8364538"/>
              <a:gd name="connsiteY105" fmla="*/ 6410915 h 6857998"/>
              <a:gd name="connsiteX106" fmla="*/ 6022525 w 8364538"/>
              <a:gd name="connsiteY106" fmla="*/ 6453377 h 6857998"/>
              <a:gd name="connsiteX107" fmla="*/ 6039287 w 8364538"/>
              <a:gd name="connsiteY107" fmla="*/ 6480476 h 6857998"/>
              <a:gd name="connsiteX108" fmla="*/ 6073371 w 8364538"/>
              <a:gd name="connsiteY108" fmla="*/ 6492490 h 6857998"/>
              <a:gd name="connsiteX109" fmla="*/ 6099629 w 8364538"/>
              <a:gd name="connsiteY109" fmla="*/ 6510370 h 6857998"/>
              <a:gd name="connsiteX110" fmla="*/ 6078955 w 8364538"/>
              <a:gd name="connsiteY110" fmla="*/ 6525178 h 6857998"/>
              <a:gd name="connsiteX111" fmla="*/ 6052696 w 8364538"/>
              <a:gd name="connsiteY111" fmla="*/ 6506181 h 6857998"/>
              <a:gd name="connsiteX112" fmla="*/ 6017777 w 8364538"/>
              <a:gd name="connsiteY112" fmla="*/ 6506181 h 6857998"/>
              <a:gd name="connsiteX113" fmla="*/ 6079514 w 8364538"/>
              <a:gd name="connsiteY113" fmla="*/ 6552273 h 6857998"/>
              <a:gd name="connsiteX114" fmla="*/ 6134266 w 8364538"/>
              <a:gd name="connsiteY114" fmla="*/ 6508416 h 6857998"/>
              <a:gd name="connsiteX115" fmla="*/ 6108562 w 8364538"/>
              <a:gd name="connsiteY115" fmla="*/ 6474328 h 6857998"/>
              <a:gd name="connsiteX116" fmla="*/ 6083698 w 8364538"/>
              <a:gd name="connsiteY116" fmla="*/ 6467067 h 6857998"/>
              <a:gd name="connsiteX117" fmla="*/ 6056322 w 8364538"/>
              <a:gd name="connsiteY117" fmla="*/ 6451146 h 6857998"/>
              <a:gd name="connsiteX118" fmla="*/ 6075319 w 8364538"/>
              <a:gd name="connsiteY118" fmla="*/ 6438014 h 6857998"/>
              <a:gd name="connsiteX119" fmla="*/ 6096553 w 8364538"/>
              <a:gd name="connsiteY119" fmla="*/ 6452541 h 6857998"/>
              <a:gd name="connsiteX120" fmla="*/ 6129236 w 8364538"/>
              <a:gd name="connsiteY120" fmla="*/ 6452541 h 6857998"/>
              <a:gd name="connsiteX121" fmla="*/ 6075601 w 8364538"/>
              <a:gd name="connsiteY121" fmla="*/ 6410915 h 6857998"/>
              <a:gd name="connsiteX122" fmla="*/ 7750085 w 8364538"/>
              <a:gd name="connsiteY122" fmla="*/ 6410876 h 6857998"/>
              <a:gd name="connsiteX123" fmla="*/ 7679212 w 8364538"/>
              <a:gd name="connsiteY123" fmla="*/ 6481749 h 6857998"/>
              <a:gd name="connsiteX124" fmla="*/ 7750085 w 8364538"/>
              <a:gd name="connsiteY124" fmla="*/ 6552628 h 6857998"/>
              <a:gd name="connsiteX125" fmla="*/ 7802155 w 8364538"/>
              <a:gd name="connsiteY125" fmla="*/ 6529718 h 6857998"/>
              <a:gd name="connsiteX126" fmla="*/ 7854226 w 8364538"/>
              <a:gd name="connsiteY126" fmla="*/ 6552628 h 6857998"/>
              <a:gd name="connsiteX127" fmla="*/ 7924292 w 8364538"/>
              <a:gd name="connsiteY127" fmla="*/ 6491912 h 6857998"/>
              <a:gd name="connsiteX128" fmla="*/ 7994359 w 8364538"/>
              <a:gd name="connsiteY128" fmla="*/ 6552628 h 6857998"/>
              <a:gd name="connsiteX129" fmla="*/ 8065232 w 8364538"/>
              <a:gd name="connsiteY129" fmla="*/ 6481754 h 6857998"/>
              <a:gd name="connsiteX130" fmla="*/ 7994359 w 8364538"/>
              <a:gd name="connsiteY130" fmla="*/ 6410876 h 6857998"/>
              <a:gd name="connsiteX131" fmla="*/ 7924292 w 8364538"/>
              <a:gd name="connsiteY131" fmla="*/ 6471592 h 6857998"/>
              <a:gd name="connsiteX132" fmla="*/ 7854226 w 8364538"/>
              <a:gd name="connsiteY132" fmla="*/ 6410876 h 6857998"/>
              <a:gd name="connsiteX133" fmla="*/ 7802155 w 8364538"/>
              <a:gd name="connsiteY133" fmla="*/ 6433786 h 6857998"/>
              <a:gd name="connsiteX134" fmla="*/ 7750085 w 8364538"/>
              <a:gd name="connsiteY134" fmla="*/ 6410876 h 6857998"/>
              <a:gd name="connsiteX135" fmla="*/ 7465216 w 8364538"/>
              <a:gd name="connsiteY135" fmla="*/ 6353368 h 6857998"/>
              <a:gd name="connsiteX136" fmla="*/ 7465216 w 8364538"/>
              <a:gd name="connsiteY136" fmla="*/ 6548920 h 6857998"/>
              <a:gd name="connsiteX137" fmla="*/ 7500135 w 8364538"/>
              <a:gd name="connsiteY137" fmla="*/ 6548920 h 6857998"/>
              <a:gd name="connsiteX138" fmla="*/ 7500135 w 8364538"/>
              <a:gd name="connsiteY138" fmla="*/ 6479359 h 6857998"/>
              <a:gd name="connsiteX139" fmla="*/ 7531142 w 8364538"/>
              <a:gd name="connsiteY139" fmla="*/ 6440527 h 6857998"/>
              <a:gd name="connsiteX140" fmla="*/ 7557124 w 8364538"/>
              <a:gd name="connsiteY140" fmla="*/ 6476005 h 6857998"/>
              <a:gd name="connsiteX141" fmla="*/ 7557124 w 8364538"/>
              <a:gd name="connsiteY141" fmla="*/ 6548920 h 6857998"/>
              <a:gd name="connsiteX142" fmla="*/ 7591766 w 8364538"/>
              <a:gd name="connsiteY142" fmla="*/ 6548920 h 6857998"/>
              <a:gd name="connsiteX143" fmla="*/ 7591766 w 8364538"/>
              <a:gd name="connsiteY143" fmla="*/ 6472934 h 6857998"/>
              <a:gd name="connsiteX144" fmla="*/ 7542038 w 8364538"/>
              <a:gd name="connsiteY144" fmla="*/ 6410915 h 6857998"/>
              <a:gd name="connsiteX145" fmla="*/ 7500135 w 8364538"/>
              <a:gd name="connsiteY145" fmla="*/ 6434938 h 6857998"/>
              <a:gd name="connsiteX146" fmla="*/ 7500135 w 8364538"/>
              <a:gd name="connsiteY146" fmla="*/ 6353368 h 6857998"/>
              <a:gd name="connsiteX147" fmla="*/ 7274135 w 8364538"/>
              <a:gd name="connsiteY147" fmla="*/ 6353368 h 6857998"/>
              <a:gd name="connsiteX148" fmla="*/ 7252625 w 8364538"/>
              <a:gd name="connsiteY148" fmla="*/ 6373202 h 6857998"/>
              <a:gd name="connsiteX149" fmla="*/ 7274135 w 8364538"/>
              <a:gd name="connsiteY149" fmla="*/ 6393317 h 6857998"/>
              <a:gd name="connsiteX150" fmla="*/ 7295928 w 8364538"/>
              <a:gd name="connsiteY150" fmla="*/ 6373202 h 6857998"/>
              <a:gd name="connsiteX151" fmla="*/ 7274135 w 8364538"/>
              <a:gd name="connsiteY151" fmla="*/ 6353368 h 6857998"/>
              <a:gd name="connsiteX152" fmla="*/ 6574344 w 8364538"/>
              <a:gd name="connsiteY152" fmla="*/ 6353368 h 6857998"/>
              <a:gd name="connsiteX153" fmla="*/ 6552834 w 8364538"/>
              <a:gd name="connsiteY153" fmla="*/ 6373202 h 6857998"/>
              <a:gd name="connsiteX154" fmla="*/ 6574344 w 8364538"/>
              <a:gd name="connsiteY154" fmla="*/ 6393317 h 6857998"/>
              <a:gd name="connsiteX155" fmla="*/ 6596137 w 8364538"/>
              <a:gd name="connsiteY155" fmla="*/ 6373202 h 6857998"/>
              <a:gd name="connsiteX156" fmla="*/ 6574344 w 8364538"/>
              <a:gd name="connsiteY156" fmla="*/ 6353368 h 6857998"/>
              <a:gd name="connsiteX157" fmla="*/ 6521546 w 8364538"/>
              <a:gd name="connsiteY157" fmla="*/ 6353368 h 6857998"/>
              <a:gd name="connsiteX158" fmla="*/ 6475730 w 8364538"/>
              <a:gd name="connsiteY158" fmla="*/ 6398624 h 6857998"/>
              <a:gd name="connsiteX159" fmla="*/ 6475730 w 8364538"/>
              <a:gd name="connsiteY159" fmla="*/ 6414269 h 6857998"/>
              <a:gd name="connsiteX160" fmla="*/ 6454497 w 8364538"/>
              <a:gd name="connsiteY160" fmla="*/ 6414269 h 6857998"/>
              <a:gd name="connsiteX161" fmla="*/ 6454497 w 8364538"/>
              <a:gd name="connsiteY161" fmla="*/ 6443040 h 6857998"/>
              <a:gd name="connsiteX162" fmla="*/ 6475730 w 8364538"/>
              <a:gd name="connsiteY162" fmla="*/ 6443040 h 6857998"/>
              <a:gd name="connsiteX163" fmla="*/ 6475730 w 8364538"/>
              <a:gd name="connsiteY163" fmla="*/ 6548915 h 6857998"/>
              <a:gd name="connsiteX164" fmla="*/ 6510649 w 8364538"/>
              <a:gd name="connsiteY164" fmla="*/ 6548915 h 6857998"/>
              <a:gd name="connsiteX165" fmla="*/ 6510649 w 8364538"/>
              <a:gd name="connsiteY165" fmla="*/ 6443040 h 6857998"/>
              <a:gd name="connsiteX166" fmla="*/ 6539144 w 8364538"/>
              <a:gd name="connsiteY166" fmla="*/ 6443040 h 6857998"/>
              <a:gd name="connsiteX167" fmla="*/ 6539144 w 8364538"/>
              <a:gd name="connsiteY167" fmla="*/ 6414269 h 6857998"/>
              <a:gd name="connsiteX168" fmla="*/ 6510649 w 8364538"/>
              <a:gd name="connsiteY168" fmla="*/ 6414269 h 6857998"/>
              <a:gd name="connsiteX169" fmla="*/ 6510649 w 8364538"/>
              <a:gd name="connsiteY169" fmla="*/ 6398624 h 6857998"/>
              <a:gd name="connsiteX170" fmla="*/ 6527130 w 8364538"/>
              <a:gd name="connsiteY170" fmla="*/ 6382703 h 6857998"/>
              <a:gd name="connsiteX171" fmla="*/ 6539144 w 8364538"/>
              <a:gd name="connsiteY171" fmla="*/ 6382703 h 6857998"/>
              <a:gd name="connsiteX172" fmla="*/ 6539144 w 8364538"/>
              <a:gd name="connsiteY172" fmla="*/ 6353368 h 6857998"/>
              <a:gd name="connsiteX173" fmla="*/ 5966368 w 8364538"/>
              <a:gd name="connsiteY173" fmla="*/ 6353368 h 6857998"/>
              <a:gd name="connsiteX174" fmla="*/ 5966368 w 8364538"/>
              <a:gd name="connsiteY174" fmla="*/ 6432708 h 6857998"/>
              <a:gd name="connsiteX175" fmla="*/ 5923906 w 8364538"/>
              <a:gd name="connsiteY175" fmla="*/ 6410915 h 6857998"/>
              <a:gd name="connsiteX176" fmla="*/ 5860493 w 8364538"/>
              <a:gd name="connsiteY176" fmla="*/ 6481312 h 6857998"/>
              <a:gd name="connsiteX177" fmla="*/ 5923906 w 8364538"/>
              <a:gd name="connsiteY177" fmla="*/ 6552268 h 6857998"/>
              <a:gd name="connsiteX178" fmla="*/ 5966368 w 8364538"/>
              <a:gd name="connsiteY178" fmla="*/ 6529640 h 6857998"/>
              <a:gd name="connsiteX179" fmla="*/ 5966091 w 8364538"/>
              <a:gd name="connsiteY179" fmla="*/ 6548915 h 6857998"/>
              <a:gd name="connsiteX180" fmla="*/ 6001292 w 8364538"/>
              <a:gd name="connsiteY180" fmla="*/ 6548915 h 6857998"/>
              <a:gd name="connsiteX181" fmla="*/ 6001292 w 8364538"/>
              <a:gd name="connsiteY181" fmla="*/ 6353368 h 6857998"/>
              <a:gd name="connsiteX182" fmla="*/ 0 w 8364538"/>
              <a:gd name="connsiteY182" fmla="*/ 0 h 6857998"/>
              <a:gd name="connsiteX183" fmla="*/ 8364538 w 8364538"/>
              <a:gd name="connsiteY183" fmla="*/ 0 h 6857998"/>
              <a:gd name="connsiteX184" fmla="*/ 8364538 w 8364538"/>
              <a:gd name="connsiteY184" fmla="*/ 6857998 h 6857998"/>
              <a:gd name="connsiteX185" fmla="*/ 0 w 8364538"/>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8364538" h="6857998">
                <a:moveTo>
                  <a:pt x="6391273" y="6463991"/>
                </a:moveTo>
                <a:lnTo>
                  <a:pt x="6391273" y="6493321"/>
                </a:lnTo>
                <a:lnTo>
                  <a:pt x="6453102" y="6493321"/>
                </a:lnTo>
                <a:lnTo>
                  <a:pt x="6453102" y="6463991"/>
                </a:lnTo>
                <a:close/>
                <a:moveTo>
                  <a:pt x="5931449" y="6441363"/>
                </a:moveTo>
                <a:cubicBezTo>
                  <a:pt x="5954354" y="6441363"/>
                  <a:pt x="5966927" y="6458402"/>
                  <a:pt x="5966927" y="6481589"/>
                </a:cubicBezTo>
                <a:cubicBezTo>
                  <a:pt x="5966927" y="6503941"/>
                  <a:pt x="5955195" y="6521820"/>
                  <a:pt x="5931449" y="6521820"/>
                </a:cubicBezTo>
                <a:cubicBezTo>
                  <a:pt x="5908821" y="6521820"/>
                  <a:pt x="5895689" y="6504499"/>
                  <a:pt x="5895689" y="6481312"/>
                </a:cubicBezTo>
                <a:cubicBezTo>
                  <a:pt x="5895689" y="6458684"/>
                  <a:pt x="5908821" y="6441363"/>
                  <a:pt x="5931449" y="6441363"/>
                </a:cubicBezTo>
                <a:close/>
                <a:moveTo>
                  <a:pt x="7021314" y="6439132"/>
                </a:moveTo>
                <a:cubicBezTo>
                  <a:pt x="7036676" y="6439132"/>
                  <a:pt x="7052044" y="6448629"/>
                  <a:pt x="7053439" y="6468185"/>
                </a:cubicBezTo>
                <a:lnTo>
                  <a:pt x="6986395" y="6468185"/>
                </a:lnTo>
                <a:cubicBezTo>
                  <a:pt x="6989748" y="6447793"/>
                  <a:pt x="7005952" y="6439132"/>
                  <a:pt x="7021314" y="6439132"/>
                </a:cubicBezTo>
                <a:close/>
                <a:moveTo>
                  <a:pt x="7256815" y="6414268"/>
                </a:moveTo>
                <a:lnTo>
                  <a:pt x="7256815" y="6548919"/>
                </a:lnTo>
                <a:lnTo>
                  <a:pt x="7291457" y="6548919"/>
                </a:lnTo>
                <a:lnTo>
                  <a:pt x="7291457" y="6414268"/>
                </a:lnTo>
                <a:close/>
                <a:moveTo>
                  <a:pt x="6617642" y="6414268"/>
                </a:moveTo>
                <a:lnTo>
                  <a:pt x="6617642" y="6548919"/>
                </a:lnTo>
                <a:lnTo>
                  <a:pt x="6652284" y="6548919"/>
                </a:lnTo>
                <a:lnTo>
                  <a:pt x="6652284" y="6488296"/>
                </a:lnTo>
                <a:cubicBezTo>
                  <a:pt x="6652284" y="6462596"/>
                  <a:pt x="6665975" y="6446393"/>
                  <a:pt x="6688044" y="6446393"/>
                </a:cubicBezTo>
                <a:lnTo>
                  <a:pt x="6701453" y="6446393"/>
                </a:lnTo>
                <a:lnTo>
                  <a:pt x="6701453" y="6414268"/>
                </a:lnTo>
                <a:cubicBezTo>
                  <a:pt x="6695864" y="6414268"/>
                  <a:pt x="6688044" y="6414545"/>
                  <a:pt x="6684132" y="6414827"/>
                </a:cubicBezTo>
                <a:cubicBezTo>
                  <a:pt x="6670441" y="6415945"/>
                  <a:pt x="6659268" y="6424046"/>
                  <a:pt x="6650607" y="6439409"/>
                </a:cubicBezTo>
                <a:lnTo>
                  <a:pt x="6650607" y="6414268"/>
                </a:lnTo>
                <a:close/>
                <a:moveTo>
                  <a:pt x="6557305" y="6414268"/>
                </a:moveTo>
                <a:lnTo>
                  <a:pt x="6557305" y="6548919"/>
                </a:lnTo>
                <a:lnTo>
                  <a:pt x="6591947" y="6548919"/>
                </a:lnTo>
                <a:lnTo>
                  <a:pt x="6591947" y="6414268"/>
                </a:lnTo>
                <a:close/>
                <a:moveTo>
                  <a:pt x="7380565" y="6410920"/>
                </a:moveTo>
                <a:cubicBezTo>
                  <a:pt x="7338103" y="6410920"/>
                  <a:pt x="7310445" y="6442768"/>
                  <a:pt x="7310445" y="6481599"/>
                </a:cubicBezTo>
                <a:cubicBezTo>
                  <a:pt x="7310445" y="6520707"/>
                  <a:pt x="7337821" y="6552278"/>
                  <a:pt x="7380565" y="6552278"/>
                </a:cubicBezTo>
                <a:cubicBezTo>
                  <a:pt x="7417997" y="6552278"/>
                  <a:pt x="7440625" y="6530209"/>
                  <a:pt x="7446773" y="6501715"/>
                </a:cubicBezTo>
                <a:lnTo>
                  <a:pt x="7410177" y="6501715"/>
                </a:lnTo>
                <a:cubicBezTo>
                  <a:pt x="7405706" y="6516241"/>
                  <a:pt x="7394533" y="6522666"/>
                  <a:pt x="7380288" y="6522666"/>
                </a:cubicBezTo>
                <a:cubicBezTo>
                  <a:pt x="7360173" y="6522666"/>
                  <a:pt x="7345928" y="6505627"/>
                  <a:pt x="7345928" y="6481599"/>
                </a:cubicBezTo>
                <a:cubicBezTo>
                  <a:pt x="7345928" y="6458407"/>
                  <a:pt x="7359060" y="6440809"/>
                  <a:pt x="7380288" y="6440809"/>
                </a:cubicBezTo>
                <a:cubicBezTo>
                  <a:pt x="7394815" y="6440809"/>
                  <a:pt x="7405988" y="6447793"/>
                  <a:pt x="7410177" y="6461483"/>
                </a:cubicBezTo>
                <a:lnTo>
                  <a:pt x="7446773" y="6461483"/>
                </a:lnTo>
                <a:cubicBezTo>
                  <a:pt x="7439512" y="6427123"/>
                  <a:pt x="7412131" y="6410920"/>
                  <a:pt x="7380565" y="6410920"/>
                </a:cubicBezTo>
                <a:close/>
                <a:moveTo>
                  <a:pt x="7183341" y="6410915"/>
                </a:moveTo>
                <a:cubicBezTo>
                  <a:pt x="7164625" y="6410915"/>
                  <a:pt x="7147863" y="6420970"/>
                  <a:pt x="7139761" y="6436897"/>
                </a:cubicBezTo>
                <a:lnTo>
                  <a:pt x="7139761" y="6414268"/>
                </a:lnTo>
                <a:lnTo>
                  <a:pt x="7106796" y="6414268"/>
                </a:lnTo>
                <a:lnTo>
                  <a:pt x="7106796" y="6548920"/>
                </a:lnTo>
                <a:lnTo>
                  <a:pt x="7141715" y="6548920"/>
                </a:lnTo>
                <a:lnTo>
                  <a:pt x="7141715" y="6479358"/>
                </a:lnTo>
                <a:cubicBezTo>
                  <a:pt x="7141715" y="6455612"/>
                  <a:pt x="7153447" y="6440527"/>
                  <a:pt x="7172445" y="6440527"/>
                </a:cubicBezTo>
                <a:cubicBezTo>
                  <a:pt x="7188648" y="6440527"/>
                  <a:pt x="7198704" y="6454218"/>
                  <a:pt x="7198704" y="6476005"/>
                </a:cubicBezTo>
                <a:lnTo>
                  <a:pt x="7198704" y="6548920"/>
                </a:lnTo>
                <a:lnTo>
                  <a:pt x="7233623" y="6548920"/>
                </a:lnTo>
                <a:lnTo>
                  <a:pt x="7233623" y="6472933"/>
                </a:lnTo>
                <a:cubicBezTo>
                  <a:pt x="7233627" y="6440527"/>
                  <a:pt x="7222731" y="6410915"/>
                  <a:pt x="7183341" y="6410915"/>
                </a:cubicBezTo>
                <a:close/>
                <a:moveTo>
                  <a:pt x="7021314" y="6410915"/>
                </a:moveTo>
                <a:cubicBezTo>
                  <a:pt x="6976340" y="6410915"/>
                  <a:pt x="6951194" y="6443599"/>
                  <a:pt x="6951194" y="6482712"/>
                </a:cubicBezTo>
                <a:cubicBezTo>
                  <a:pt x="6951194" y="6522938"/>
                  <a:pt x="6978570" y="6552273"/>
                  <a:pt x="7021032" y="6552273"/>
                </a:cubicBezTo>
                <a:cubicBezTo>
                  <a:pt x="7047014" y="6552273"/>
                  <a:pt x="7074108" y="6539423"/>
                  <a:pt x="7084727" y="6506458"/>
                </a:cubicBezTo>
                <a:lnTo>
                  <a:pt x="7049526" y="6506458"/>
                </a:lnTo>
                <a:cubicBezTo>
                  <a:pt x="7044219" y="6517354"/>
                  <a:pt x="7033605" y="6523779"/>
                  <a:pt x="7020750" y="6523779"/>
                </a:cubicBezTo>
                <a:cubicBezTo>
                  <a:pt x="7003711" y="6523779"/>
                  <a:pt x="6986949" y="6512883"/>
                  <a:pt x="6985831" y="6489977"/>
                </a:cubicBezTo>
                <a:lnTo>
                  <a:pt x="7087240" y="6489977"/>
                </a:lnTo>
                <a:cubicBezTo>
                  <a:pt x="7088076" y="6486624"/>
                  <a:pt x="7088635" y="6479640"/>
                  <a:pt x="7088635" y="6476846"/>
                </a:cubicBezTo>
                <a:cubicBezTo>
                  <a:pt x="7088640" y="6438850"/>
                  <a:pt x="7059869" y="6410915"/>
                  <a:pt x="7021314" y="6410915"/>
                </a:cubicBezTo>
                <a:close/>
                <a:moveTo>
                  <a:pt x="6791965" y="6410915"/>
                </a:moveTo>
                <a:cubicBezTo>
                  <a:pt x="6774926" y="6410915"/>
                  <a:pt x="6758441" y="6419294"/>
                  <a:pt x="6749221" y="6432425"/>
                </a:cubicBezTo>
                <a:lnTo>
                  <a:pt x="6749221" y="6414268"/>
                </a:lnTo>
                <a:lnTo>
                  <a:pt x="6716256" y="6414268"/>
                </a:lnTo>
                <a:lnTo>
                  <a:pt x="6716256" y="6548920"/>
                </a:lnTo>
                <a:lnTo>
                  <a:pt x="6751175" y="6548920"/>
                </a:lnTo>
                <a:lnTo>
                  <a:pt x="6751175" y="6479358"/>
                </a:lnTo>
                <a:cubicBezTo>
                  <a:pt x="6751175" y="6455612"/>
                  <a:pt x="6763189" y="6440527"/>
                  <a:pt x="6782182" y="6440527"/>
                </a:cubicBezTo>
                <a:cubicBezTo>
                  <a:pt x="6797267" y="6440527"/>
                  <a:pt x="6806764" y="6454218"/>
                  <a:pt x="6806764" y="6476005"/>
                </a:cubicBezTo>
                <a:lnTo>
                  <a:pt x="6806764" y="6548920"/>
                </a:lnTo>
                <a:lnTo>
                  <a:pt x="6841683" y="6548920"/>
                </a:lnTo>
                <a:lnTo>
                  <a:pt x="6841683" y="6479358"/>
                </a:lnTo>
                <a:cubicBezTo>
                  <a:pt x="6841683" y="6455612"/>
                  <a:pt x="6853697" y="6440527"/>
                  <a:pt x="6872972" y="6440527"/>
                </a:cubicBezTo>
                <a:cubicBezTo>
                  <a:pt x="6887775" y="6440527"/>
                  <a:pt x="6897276" y="6454218"/>
                  <a:pt x="6897276" y="6476005"/>
                </a:cubicBezTo>
                <a:lnTo>
                  <a:pt x="6897276" y="6548920"/>
                </a:lnTo>
                <a:lnTo>
                  <a:pt x="6932195" y="6548920"/>
                </a:lnTo>
                <a:lnTo>
                  <a:pt x="6932195" y="6472933"/>
                </a:lnTo>
                <a:cubicBezTo>
                  <a:pt x="6932200" y="6434938"/>
                  <a:pt x="6912085" y="6410915"/>
                  <a:pt x="6880242" y="6410915"/>
                </a:cubicBezTo>
                <a:cubicBezTo>
                  <a:pt x="6860967" y="6410915"/>
                  <a:pt x="6843087" y="6420411"/>
                  <a:pt x="6833868" y="6435220"/>
                </a:cubicBezTo>
                <a:cubicBezTo>
                  <a:pt x="6825489" y="6420416"/>
                  <a:pt x="6809286" y="6410915"/>
                  <a:pt x="6791965" y="6410915"/>
                </a:cubicBezTo>
                <a:close/>
                <a:moveTo>
                  <a:pt x="6228964" y="6410915"/>
                </a:moveTo>
                <a:cubicBezTo>
                  <a:pt x="6211925" y="6410915"/>
                  <a:pt x="6195440" y="6419294"/>
                  <a:pt x="6186220" y="6432425"/>
                </a:cubicBezTo>
                <a:lnTo>
                  <a:pt x="6186220" y="6414268"/>
                </a:lnTo>
                <a:lnTo>
                  <a:pt x="6153255" y="6414268"/>
                </a:lnTo>
                <a:lnTo>
                  <a:pt x="6153255" y="6548920"/>
                </a:lnTo>
                <a:lnTo>
                  <a:pt x="6188174" y="6548920"/>
                </a:lnTo>
                <a:lnTo>
                  <a:pt x="6188174" y="6479358"/>
                </a:lnTo>
                <a:cubicBezTo>
                  <a:pt x="6188174" y="6455612"/>
                  <a:pt x="6200188" y="6440527"/>
                  <a:pt x="6219181" y="6440527"/>
                </a:cubicBezTo>
                <a:cubicBezTo>
                  <a:pt x="6234266" y="6440527"/>
                  <a:pt x="6243763" y="6454218"/>
                  <a:pt x="6243763" y="6476005"/>
                </a:cubicBezTo>
                <a:lnTo>
                  <a:pt x="6243763" y="6548920"/>
                </a:lnTo>
                <a:lnTo>
                  <a:pt x="6278682" y="6548920"/>
                </a:lnTo>
                <a:lnTo>
                  <a:pt x="6278682" y="6479358"/>
                </a:lnTo>
                <a:cubicBezTo>
                  <a:pt x="6278682" y="6455612"/>
                  <a:pt x="6290696" y="6440527"/>
                  <a:pt x="6309971" y="6440527"/>
                </a:cubicBezTo>
                <a:cubicBezTo>
                  <a:pt x="6324779" y="6440527"/>
                  <a:pt x="6334275" y="6454218"/>
                  <a:pt x="6334275" y="6476005"/>
                </a:cubicBezTo>
                <a:lnTo>
                  <a:pt x="6334275" y="6548920"/>
                </a:lnTo>
                <a:lnTo>
                  <a:pt x="6369195" y="6548920"/>
                </a:lnTo>
                <a:lnTo>
                  <a:pt x="6369195" y="6472933"/>
                </a:lnTo>
                <a:cubicBezTo>
                  <a:pt x="6369204" y="6434938"/>
                  <a:pt x="6349089" y="6410915"/>
                  <a:pt x="6317241" y="6410915"/>
                </a:cubicBezTo>
                <a:cubicBezTo>
                  <a:pt x="6297966" y="6410915"/>
                  <a:pt x="6280086" y="6420411"/>
                  <a:pt x="6270867" y="6435220"/>
                </a:cubicBezTo>
                <a:cubicBezTo>
                  <a:pt x="6262488" y="6420416"/>
                  <a:pt x="6246285" y="6410915"/>
                  <a:pt x="6228964" y="6410915"/>
                </a:cubicBezTo>
                <a:close/>
                <a:moveTo>
                  <a:pt x="6075601" y="6410915"/>
                </a:moveTo>
                <a:cubicBezTo>
                  <a:pt x="6042918" y="6410915"/>
                  <a:pt x="6022525" y="6427395"/>
                  <a:pt x="6022525" y="6453377"/>
                </a:cubicBezTo>
                <a:cubicBezTo>
                  <a:pt x="6022525" y="6465950"/>
                  <a:pt x="6029232" y="6474887"/>
                  <a:pt x="6039287" y="6480476"/>
                </a:cubicBezTo>
                <a:cubicBezTo>
                  <a:pt x="6050742" y="6486901"/>
                  <a:pt x="6063869" y="6490254"/>
                  <a:pt x="6073371" y="6492490"/>
                </a:cubicBezTo>
                <a:cubicBezTo>
                  <a:pt x="6097394" y="6498079"/>
                  <a:pt x="6099629" y="6503386"/>
                  <a:pt x="6099629" y="6510370"/>
                </a:cubicBezTo>
                <a:cubicBezTo>
                  <a:pt x="6099629" y="6519589"/>
                  <a:pt x="6091528" y="6525178"/>
                  <a:pt x="6078955" y="6525178"/>
                </a:cubicBezTo>
                <a:cubicBezTo>
                  <a:pt x="6064987" y="6525178"/>
                  <a:pt x="6054932" y="6517913"/>
                  <a:pt x="6052696" y="6506181"/>
                </a:cubicBezTo>
                <a:lnTo>
                  <a:pt x="6017777" y="6506181"/>
                </a:lnTo>
                <a:cubicBezTo>
                  <a:pt x="6021130" y="6534398"/>
                  <a:pt x="6044876" y="6552273"/>
                  <a:pt x="6079514" y="6552273"/>
                </a:cubicBezTo>
                <a:cubicBezTo>
                  <a:pt x="6113038" y="6552273"/>
                  <a:pt x="6134266" y="6535234"/>
                  <a:pt x="6134266" y="6508416"/>
                </a:cubicBezTo>
                <a:cubicBezTo>
                  <a:pt x="6134261" y="6490813"/>
                  <a:pt x="6124765" y="6479635"/>
                  <a:pt x="6108562" y="6474328"/>
                </a:cubicBezTo>
                <a:cubicBezTo>
                  <a:pt x="6100460" y="6471534"/>
                  <a:pt x="6093199" y="6469298"/>
                  <a:pt x="6083698" y="6467067"/>
                </a:cubicBezTo>
                <a:cubicBezTo>
                  <a:pt x="6074202" y="6464832"/>
                  <a:pt x="6056322" y="6462878"/>
                  <a:pt x="6056322" y="6451146"/>
                </a:cubicBezTo>
                <a:cubicBezTo>
                  <a:pt x="6056322" y="6443044"/>
                  <a:pt x="6063583" y="6438014"/>
                  <a:pt x="6075319" y="6438014"/>
                </a:cubicBezTo>
                <a:cubicBezTo>
                  <a:pt x="6086774" y="6438014"/>
                  <a:pt x="6094876" y="6443603"/>
                  <a:pt x="6096553" y="6452541"/>
                </a:cubicBezTo>
                <a:lnTo>
                  <a:pt x="6129236" y="6452541"/>
                </a:lnTo>
                <a:cubicBezTo>
                  <a:pt x="6125883" y="6426841"/>
                  <a:pt x="6105213" y="6410915"/>
                  <a:pt x="6075601" y="6410915"/>
                </a:cubicBezTo>
                <a:close/>
                <a:moveTo>
                  <a:pt x="7750085" y="6410876"/>
                </a:moveTo>
                <a:cubicBezTo>
                  <a:pt x="7710943" y="6410876"/>
                  <a:pt x="7679212" y="6442607"/>
                  <a:pt x="7679212" y="6481749"/>
                </a:cubicBezTo>
                <a:cubicBezTo>
                  <a:pt x="7679212" y="6520892"/>
                  <a:pt x="7710938" y="6552628"/>
                  <a:pt x="7750085" y="6552628"/>
                </a:cubicBezTo>
                <a:cubicBezTo>
                  <a:pt x="7770702" y="6552628"/>
                  <a:pt x="7789208" y="6543768"/>
                  <a:pt x="7802155" y="6529718"/>
                </a:cubicBezTo>
                <a:cubicBezTo>
                  <a:pt x="7815107" y="6543773"/>
                  <a:pt x="7833609" y="6552628"/>
                  <a:pt x="7854226" y="6552628"/>
                </a:cubicBezTo>
                <a:cubicBezTo>
                  <a:pt x="7889908" y="6552628"/>
                  <a:pt x="7919350" y="6526228"/>
                  <a:pt x="7924292" y="6491912"/>
                </a:cubicBezTo>
                <a:cubicBezTo>
                  <a:pt x="7929230" y="6526228"/>
                  <a:pt x="7958672" y="6552628"/>
                  <a:pt x="7994359" y="6552628"/>
                </a:cubicBezTo>
                <a:cubicBezTo>
                  <a:pt x="8033501" y="6552628"/>
                  <a:pt x="8065232" y="6520897"/>
                  <a:pt x="8065232" y="6481754"/>
                </a:cubicBezTo>
                <a:cubicBezTo>
                  <a:pt x="8065232" y="6442612"/>
                  <a:pt x="8033501" y="6410876"/>
                  <a:pt x="7994359" y="6410876"/>
                </a:cubicBezTo>
                <a:cubicBezTo>
                  <a:pt x="7958672" y="6410876"/>
                  <a:pt x="7929230" y="6437276"/>
                  <a:pt x="7924292" y="6471592"/>
                </a:cubicBezTo>
                <a:cubicBezTo>
                  <a:pt x="7919354" y="6437276"/>
                  <a:pt x="7889912" y="6410876"/>
                  <a:pt x="7854226" y="6410876"/>
                </a:cubicBezTo>
                <a:cubicBezTo>
                  <a:pt x="7833609" y="6410876"/>
                  <a:pt x="7815103" y="6419736"/>
                  <a:pt x="7802155" y="6433786"/>
                </a:cubicBezTo>
                <a:cubicBezTo>
                  <a:pt x="7789204" y="6419731"/>
                  <a:pt x="7770702" y="6410876"/>
                  <a:pt x="7750085" y="6410876"/>
                </a:cubicBezTo>
                <a:close/>
                <a:moveTo>
                  <a:pt x="7465216" y="6353368"/>
                </a:moveTo>
                <a:lnTo>
                  <a:pt x="7465216" y="6548920"/>
                </a:lnTo>
                <a:lnTo>
                  <a:pt x="7500135" y="6548920"/>
                </a:lnTo>
                <a:lnTo>
                  <a:pt x="7500135" y="6479359"/>
                </a:lnTo>
                <a:cubicBezTo>
                  <a:pt x="7500135" y="6455613"/>
                  <a:pt x="7512149" y="6440527"/>
                  <a:pt x="7531142" y="6440527"/>
                </a:cubicBezTo>
                <a:cubicBezTo>
                  <a:pt x="7552652" y="6440527"/>
                  <a:pt x="7557124" y="6454495"/>
                  <a:pt x="7557124" y="6476005"/>
                </a:cubicBezTo>
                <a:lnTo>
                  <a:pt x="7557124" y="6548920"/>
                </a:lnTo>
                <a:lnTo>
                  <a:pt x="7591766" y="6548920"/>
                </a:lnTo>
                <a:lnTo>
                  <a:pt x="7591766" y="6472934"/>
                </a:lnTo>
                <a:cubicBezTo>
                  <a:pt x="7591761" y="6440527"/>
                  <a:pt x="7581428" y="6410915"/>
                  <a:pt x="7542038" y="6410915"/>
                </a:cubicBezTo>
                <a:cubicBezTo>
                  <a:pt x="7525558" y="6410915"/>
                  <a:pt x="7509355" y="6420135"/>
                  <a:pt x="7500135" y="6434938"/>
                </a:cubicBezTo>
                <a:lnTo>
                  <a:pt x="7500135" y="6353368"/>
                </a:lnTo>
                <a:close/>
                <a:moveTo>
                  <a:pt x="7274135" y="6353368"/>
                </a:moveTo>
                <a:cubicBezTo>
                  <a:pt x="7263798" y="6353368"/>
                  <a:pt x="7252625" y="6359793"/>
                  <a:pt x="7252625" y="6373202"/>
                </a:cubicBezTo>
                <a:cubicBezTo>
                  <a:pt x="7252625" y="6386052"/>
                  <a:pt x="7263239" y="6393317"/>
                  <a:pt x="7274135" y="6393317"/>
                </a:cubicBezTo>
                <a:cubicBezTo>
                  <a:pt x="7286985" y="6393317"/>
                  <a:pt x="7295928" y="6384098"/>
                  <a:pt x="7295928" y="6373202"/>
                </a:cubicBezTo>
                <a:cubicBezTo>
                  <a:pt x="7295923" y="6361188"/>
                  <a:pt x="7286144" y="6353368"/>
                  <a:pt x="7274135" y="6353368"/>
                </a:cubicBezTo>
                <a:close/>
                <a:moveTo>
                  <a:pt x="6574344" y="6353368"/>
                </a:moveTo>
                <a:cubicBezTo>
                  <a:pt x="6562889" y="6353368"/>
                  <a:pt x="6552834" y="6360629"/>
                  <a:pt x="6552834" y="6373202"/>
                </a:cubicBezTo>
                <a:cubicBezTo>
                  <a:pt x="6552834" y="6385216"/>
                  <a:pt x="6562612" y="6393317"/>
                  <a:pt x="6574344" y="6393317"/>
                </a:cubicBezTo>
                <a:cubicBezTo>
                  <a:pt x="6587753" y="6393317"/>
                  <a:pt x="6596137" y="6383539"/>
                  <a:pt x="6596137" y="6373202"/>
                </a:cubicBezTo>
                <a:cubicBezTo>
                  <a:pt x="6596132" y="6361470"/>
                  <a:pt x="6586635" y="6353368"/>
                  <a:pt x="6574344" y="6353368"/>
                </a:cubicBezTo>
                <a:close/>
                <a:moveTo>
                  <a:pt x="6521546" y="6353368"/>
                </a:moveTo>
                <a:cubicBezTo>
                  <a:pt x="6493328" y="6353368"/>
                  <a:pt x="6475730" y="6370689"/>
                  <a:pt x="6475730" y="6398624"/>
                </a:cubicBezTo>
                <a:lnTo>
                  <a:pt x="6475730" y="6414269"/>
                </a:lnTo>
                <a:lnTo>
                  <a:pt x="6454497" y="6414269"/>
                </a:lnTo>
                <a:lnTo>
                  <a:pt x="6454497" y="6443040"/>
                </a:lnTo>
                <a:lnTo>
                  <a:pt x="6475730" y="6443040"/>
                </a:lnTo>
                <a:lnTo>
                  <a:pt x="6475730" y="6548915"/>
                </a:lnTo>
                <a:lnTo>
                  <a:pt x="6510649" y="6548915"/>
                </a:lnTo>
                <a:lnTo>
                  <a:pt x="6510649" y="6443040"/>
                </a:lnTo>
                <a:lnTo>
                  <a:pt x="6539144" y="6443040"/>
                </a:lnTo>
                <a:lnTo>
                  <a:pt x="6539144" y="6414269"/>
                </a:lnTo>
                <a:lnTo>
                  <a:pt x="6510649" y="6414269"/>
                </a:lnTo>
                <a:lnTo>
                  <a:pt x="6510649" y="6398624"/>
                </a:lnTo>
                <a:cubicBezTo>
                  <a:pt x="6510649" y="6388846"/>
                  <a:pt x="6517074" y="6382703"/>
                  <a:pt x="6527130" y="6382703"/>
                </a:cubicBezTo>
                <a:lnTo>
                  <a:pt x="6539144" y="6382703"/>
                </a:lnTo>
                <a:lnTo>
                  <a:pt x="6539144" y="6353368"/>
                </a:lnTo>
                <a:close/>
                <a:moveTo>
                  <a:pt x="5966368" y="6353368"/>
                </a:moveTo>
                <a:lnTo>
                  <a:pt x="5966368" y="6432708"/>
                </a:lnTo>
                <a:cubicBezTo>
                  <a:pt x="5955754" y="6417345"/>
                  <a:pt x="5941786" y="6410915"/>
                  <a:pt x="5923906" y="6410915"/>
                </a:cubicBezTo>
                <a:cubicBezTo>
                  <a:pt x="5885916" y="6410915"/>
                  <a:pt x="5860493" y="6440804"/>
                  <a:pt x="5860493" y="6481312"/>
                </a:cubicBezTo>
                <a:cubicBezTo>
                  <a:pt x="5860493" y="6526287"/>
                  <a:pt x="5889546" y="6552268"/>
                  <a:pt x="5923906" y="6552268"/>
                </a:cubicBezTo>
                <a:cubicBezTo>
                  <a:pt x="5944858" y="6552268"/>
                  <a:pt x="5956590" y="6543331"/>
                  <a:pt x="5966368" y="6529640"/>
                </a:cubicBezTo>
                <a:lnTo>
                  <a:pt x="5966091" y="6548915"/>
                </a:lnTo>
                <a:lnTo>
                  <a:pt x="6001292" y="6548915"/>
                </a:lnTo>
                <a:lnTo>
                  <a:pt x="6001292" y="6353368"/>
                </a:lnTo>
                <a:close/>
                <a:moveTo>
                  <a:pt x="0" y="0"/>
                </a:moveTo>
                <a:lnTo>
                  <a:pt x="8364538" y="0"/>
                </a:lnTo>
                <a:lnTo>
                  <a:pt x="8364538" y="6857998"/>
                </a:lnTo>
                <a:lnTo>
                  <a:pt x="0" y="6857998"/>
                </a:lnTo>
                <a:close/>
              </a:path>
            </a:pathLst>
          </a:custGeom>
          <a:solidFill>
            <a:schemeClr val="bg2"/>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10" name="Text Placeholder 10">
            <a:extLst>
              <a:ext uri="{FF2B5EF4-FFF2-40B4-BE49-F238E27FC236}">
                <a16:creationId xmlns:a16="http://schemas.microsoft.com/office/drawing/2014/main" id="{08C496D1-9E48-1BDD-88FA-B60779E04E13}"/>
              </a:ext>
            </a:extLst>
          </p:cNvPr>
          <p:cNvSpPr>
            <a:spLocks noGrp="1"/>
          </p:cNvSpPr>
          <p:nvPr>
            <p:ph type="body" sz="quarter" idx="25" hasCustomPrompt="1"/>
          </p:nvPr>
        </p:nvSpPr>
        <p:spPr>
          <a:xfrm>
            <a:off x="302399" y="6093396"/>
            <a:ext cx="3528001" cy="116604"/>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710DD387-5C28-0876-21A6-9D2FFA07E51D}"/>
              </a:ext>
            </a:extLst>
          </p:cNvPr>
          <p:cNvSpPr>
            <a:spLocks noGrp="1"/>
          </p:cNvSpPr>
          <p:nvPr>
            <p:ph type="body" sz="quarter" idx="26" hasCustomPrompt="1"/>
          </p:nvPr>
        </p:nvSpPr>
        <p:spPr>
          <a:xfrm>
            <a:off x="302398" y="6214540"/>
            <a:ext cx="3528001" cy="121588"/>
          </a:xfrm>
          <a:prstGeom prst="rect">
            <a:avLst/>
          </a:prstGeom>
        </p:spPr>
        <p:txBody>
          <a:bodyPr lIns="0" tIns="0" rIns="0" bIns="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4" name="Text Placeholder 2">
            <a:extLst>
              <a:ext uri="{FF2B5EF4-FFF2-40B4-BE49-F238E27FC236}">
                <a16:creationId xmlns:a16="http://schemas.microsoft.com/office/drawing/2014/main" id="{7FD570BF-1E4A-2DCC-5336-E49F126A5AF5}"/>
              </a:ext>
            </a:extLst>
          </p:cNvPr>
          <p:cNvSpPr>
            <a:spLocks noGrp="1"/>
          </p:cNvSpPr>
          <p:nvPr>
            <p:ph type="body" idx="11" hasCustomPrompt="1"/>
          </p:nvPr>
        </p:nvSpPr>
        <p:spPr>
          <a:xfrm>
            <a:off x="302401" y="605611"/>
            <a:ext cx="3083593" cy="288767"/>
          </a:xfrm>
          <a:prstGeom prst="rect">
            <a:avLst/>
          </a:prstGeom>
        </p:spPr>
        <p:txBody>
          <a:bodyPr lIns="0" tIns="0" rIns="0" bIns="0" anchor="t" anchorCtr="0">
            <a:noAutofit/>
          </a:bodyPr>
          <a:lstStyle>
            <a:lvl1pPr marL="0" indent="0">
              <a:buNone/>
              <a:defRPr sz="2200" b="0">
                <a:solidFill>
                  <a:srgbClr val="FFAB4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5" name="Title 3">
            <a:extLst>
              <a:ext uri="{FF2B5EF4-FFF2-40B4-BE49-F238E27FC236}">
                <a16:creationId xmlns:a16="http://schemas.microsoft.com/office/drawing/2014/main" id="{AA53368B-D5D6-0FE4-BC18-31C572EAE3DA}"/>
              </a:ext>
            </a:extLst>
          </p:cNvPr>
          <p:cNvSpPr>
            <a:spLocks noGrp="1"/>
          </p:cNvSpPr>
          <p:nvPr>
            <p:ph type="title" hasCustomPrompt="1"/>
          </p:nvPr>
        </p:nvSpPr>
        <p:spPr>
          <a:xfrm>
            <a:off x="302402" y="302400"/>
            <a:ext cx="3083593" cy="303211"/>
          </a:xfrm>
          <a:prstGeom prst="rect">
            <a:avLst/>
          </a:prstGeom>
        </p:spPr>
        <p:txBody>
          <a:bodyPr lIns="0" tIns="0" rIns="0" bIns="0" anchor="t" anchorCtr="0"/>
          <a:lstStyle>
            <a:lvl1pPr>
              <a:defRPr sz="2500">
                <a:solidFill>
                  <a:schemeClr val="tx1"/>
                </a:solidFill>
              </a:defRPr>
            </a:lvl1pPr>
          </a:lstStyle>
          <a:p>
            <a:r>
              <a:rPr lang="en-US"/>
              <a:t>Slide title</a:t>
            </a:r>
            <a:endParaRPr lang="en-GB"/>
          </a:p>
        </p:txBody>
      </p:sp>
      <p:sp>
        <p:nvSpPr>
          <p:cNvPr id="3" name="TextBox 2">
            <a:extLst>
              <a:ext uri="{FF2B5EF4-FFF2-40B4-BE49-F238E27FC236}">
                <a16:creationId xmlns:a16="http://schemas.microsoft.com/office/drawing/2014/main" id="{2F2807A2-2663-0F65-C215-920F996A6C12}"/>
              </a:ext>
            </a:extLst>
          </p:cNvPr>
          <p:cNvSpPr txBox="1"/>
          <p:nvPr userDrawn="1"/>
        </p:nvSpPr>
        <p:spPr>
          <a:xfrm>
            <a:off x="640800" y="6432239"/>
            <a:ext cx="4245429" cy="146194"/>
          </a:xfrm>
          <a:prstGeom prst="rect">
            <a:avLst/>
          </a:prstGeom>
          <a:noFill/>
        </p:spPr>
        <p:txBody>
          <a:bodyPr wrap="square" lIns="0" tIns="0" rIns="0" bIns="0" rtlCol="0" anchor="ctr" anchorCtr="0">
            <a:spAutoFit/>
          </a:bodyPr>
          <a:lstStyle/>
          <a:p>
            <a:r>
              <a:rPr lang="en-US" sz="950" b="1" spc="10">
                <a:solidFill>
                  <a:schemeClr val="tx1"/>
                </a:solidFill>
              </a:rPr>
              <a:t>UV Filters</a:t>
            </a:r>
          </a:p>
        </p:txBody>
      </p:sp>
    </p:spTree>
    <p:extLst>
      <p:ext uri="{BB962C8B-B14F-4D97-AF65-F5344CB8AC3E}">
        <p14:creationId xmlns:p14="http://schemas.microsoft.com/office/powerpoint/2010/main" val="4992182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0" name="Text Placeholder 10">
            <a:extLst>
              <a:ext uri="{FF2B5EF4-FFF2-40B4-BE49-F238E27FC236}">
                <a16:creationId xmlns:a16="http://schemas.microsoft.com/office/drawing/2014/main" id="{CB11DC48-5DF6-C992-4BFB-5731F185D057}"/>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1" name="Text Placeholder 10">
            <a:extLst>
              <a:ext uri="{FF2B5EF4-FFF2-40B4-BE49-F238E27FC236}">
                <a16:creationId xmlns:a16="http://schemas.microsoft.com/office/drawing/2014/main" id="{160BF016-9EA5-4F8C-683D-527433F00079}"/>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itle 3">
            <a:extLst>
              <a:ext uri="{FF2B5EF4-FFF2-40B4-BE49-F238E27FC236}">
                <a16:creationId xmlns:a16="http://schemas.microsoft.com/office/drawing/2014/main" id="{73A4F353-43E3-C842-3ABA-06BB5E16737D}"/>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chemeClr val="tx1"/>
                </a:solidFill>
              </a:defRPr>
            </a:lvl1pPr>
          </a:lstStyle>
          <a:p>
            <a:r>
              <a:rPr lang="en-US"/>
              <a:t>Slide title</a:t>
            </a:r>
            <a:endParaRPr lang="en-GB"/>
          </a:p>
        </p:txBody>
      </p:sp>
    </p:spTree>
    <p:extLst>
      <p:ext uri="{BB962C8B-B14F-4D97-AF65-F5344CB8AC3E}">
        <p14:creationId xmlns:p14="http://schemas.microsoft.com/office/powerpoint/2010/main" val="373654454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1" name="Text Placeholder 10">
            <a:extLst>
              <a:ext uri="{FF2B5EF4-FFF2-40B4-BE49-F238E27FC236}">
                <a16:creationId xmlns:a16="http://schemas.microsoft.com/office/drawing/2014/main" id="{8807649E-BD9A-20C0-6EB8-1E24AFC35B31}"/>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E167B8D4-57E4-5311-A733-84D0CFBBF1D3}"/>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
        <p:nvSpPr>
          <p:cNvPr id="13" name="Text Placeholder 2">
            <a:extLst>
              <a:ext uri="{FF2B5EF4-FFF2-40B4-BE49-F238E27FC236}">
                <a16:creationId xmlns:a16="http://schemas.microsoft.com/office/drawing/2014/main" id="{F661751D-59CB-DB82-49F2-F8BC0474D858}"/>
              </a:ext>
            </a:extLst>
          </p:cNvPr>
          <p:cNvSpPr>
            <a:spLocks noGrp="1"/>
          </p:cNvSpPr>
          <p:nvPr>
            <p:ph type="body" idx="11" hasCustomPrompt="1"/>
          </p:nvPr>
        </p:nvSpPr>
        <p:spPr>
          <a:xfrm>
            <a:off x="302400" y="605611"/>
            <a:ext cx="8064500" cy="288767"/>
          </a:xfrm>
          <a:prstGeom prst="rect">
            <a:avLst/>
          </a:prstGeom>
        </p:spPr>
        <p:txBody>
          <a:bodyPr lIns="0" tIns="0" rIns="0" bIns="0" anchor="t" anchorCtr="0">
            <a:noAutofit/>
          </a:bodyPr>
          <a:lstStyle>
            <a:lvl1pPr marL="0" indent="0">
              <a:buNone/>
              <a:defRPr sz="2200" b="0">
                <a:solidFill>
                  <a:srgbClr val="FFAB4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14" name="Title 3">
            <a:extLst>
              <a:ext uri="{FF2B5EF4-FFF2-40B4-BE49-F238E27FC236}">
                <a16:creationId xmlns:a16="http://schemas.microsoft.com/office/drawing/2014/main" id="{86CF8B3F-B583-CDD7-3D44-7679B99135F3}"/>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chemeClr val="tx1"/>
                </a:solidFill>
              </a:defRPr>
            </a:lvl1pPr>
          </a:lstStyle>
          <a:p>
            <a:r>
              <a:rPr lang="en-US"/>
              <a:t>Slide title</a:t>
            </a:r>
            <a:endParaRPr lang="en-GB"/>
          </a:p>
        </p:txBody>
      </p:sp>
    </p:spTree>
    <p:extLst>
      <p:ext uri="{BB962C8B-B14F-4D97-AF65-F5344CB8AC3E}">
        <p14:creationId xmlns:p14="http://schemas.microsoft.com/office/powerpoint/2010/main" val="19105670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Title and Content yellow">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260000"/>
            <a:ext cx="8064500" cy="4297362"/>
          </a:xfrm>
          <a:prstGeom prst="rect">
            <a:avLst/>
          </a:prstGeom>
        </p:spPr>
        <p:txBody>
          <a:bodyPr lIns="0" tIns="0" rIns="0" bIns="0" anchor="t" anchorCtr="0"/>
          <a:lstStyle>
            <a:lvl1pPr marL="0" indent="0">
              <a:spcAft>
                <a:spcPts val="1000"/>
              </a:spcAft>
              <a:buFont typeface="Arial" panose="020B0604020202020204" pitchFamily="34" charset="0"/>
              <a:buNone/>
              <a:defRPr sz="2000"/>
            </a:lvl1pPr>
            <a:lvl2pPr>
              <a:spcAft>
                <a:spcPts val="1000"/>
              </a:spcAft>
              <a:buClr>
                <a:srgbClr val="FFAB49"/>
              </a:buClr>
              <a:defRPr sz="2000"/>
            </a:lvl2pPr>
            <a:lvl3pPr>
              <a:spcAft>
                <a:spcPts val="1000"/>
              </a:spcAft>
              <a:buClr>
                <a:srgbClr val="F78B18"/>
              </a:buClr>
              <a:defRPr sz="2000"/>
            </a:lvl3pPr>
            <a:lvl4pPr>
              <a:spcAft>
                <a:spcPts val="1000"/>
              </a:spcAft>
              <a:buClr>
                <a:srgbClr val="F78B18"/>
              </a:buClr>
              <a:defRPr sz="2000"/>
            </a:lvl4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a:t>
            </a:r>
            <a:r>
              <a:rPr lang="en-US" err="1"/>
              <a:t>hendrerit</a:t>
            </a:r>
            <a:r>
              <a:rPr lang="en-US"/>
              <a:t> </a:t>
            </a:r>
            <a:r>
              <a:rPr lang="en-US" err="1"/>
              <a:t>quam</a:t>
            </a:r>
            <a:r>
              <a:rPr lang="en-US"/>
              <a:t>. Optis sunt a </a:t>
            </a:r>
            <a:r>
              <a:rPr lang="en-US" err="1"/>
              <a:t>dollum</a:t>
            </a:r>
            <a:r>
              <a:rPr lang="en-US"/>
              <a:t> </a:t>
            </a:r>
            <a:r>
              <a:rPr lang="en-US" err="1"/>
              <a:t>restest</a:t>
            </a:r>
            <a:r>
              <a:rPr lang="en-US"/>
              <a:t>, num </a:t>
            </a:r>
            <a:r>
              <a:rPr lang="en-US" err="1"/>
              <a:t>nos</a:t>
            </a:r>
            <a:r>
              <a:rPr lang="en-US"/>
              <a:t> a non </a:t>
            </a:r>
            <a:r>
              <a:rPr lang="en-US" err="1"/>
              <a:t>nist</a:t>
            </a:r>
            <a:r>
              <a:rPr lang="en-US"/>
              <a:t> quo </a:t>
            </a:r>
            <a:r>
              <a:rPr lang="en-US" err="1"/>
              <a:t>odicimagnima</a:t>
            </a:r>
            <a:r>
              <a:rPr lang="en-US"/>
              <a:t> coria </a:t>
            </a:r>
            <a:r>
              <a:rPr lang="en-US" err="1"/>
              <a:t>dusam</a:t>
            </a:r>
            <a:r>
              <a:rPr lang="en-US"/>
              <a:t>:</a:t>
            </a:r>
          </a:p>
          <a:p>
            <a:pPr lvl="1"/>
            <a:r>
              <a:rPr lang="en-US"/>
              <a:t>Bullet point</a:t>
            </a:r>
          </a:p>
          <a:p>
            <a:pPr lvl="1"/>
            <a:r>
              <a:rPr lang="en-US"/>
              <a:t>Bullet point</a:t>
            </a:r>
          </a:p>
          <a:p>
            <a:pPr lvl="1"/>
            <a:r>
              <a:rPr lang="en-GB"/>
              <a:t>Bullet point</a:t>
            </a:r>
          </a:p>
        </p:txBody>
      </p:sp>
      <p:sp>
        <p:nvSpPr>
          <p:cNvPr id="3" name="Text Placeholder 2">
            <a:extLst>
              <a:ext uri="{FF2B5EF4-FFF2-40B4-BE49-F238E27FC236}">
                <a16:creationId xmlns:a16="http://schemas.microsoft.com/office/drawing/2014/main" id="{ED45CA72-78F2-187E-72EC-A4024D81F9E8}"/>
              </a:ext>
            </a:extLst>
          </p:cNvPr>
          <p:cNvSpPr>
            <a:spLocks noGrp="1"/>
          </p:cNvSpPr>
          <p:nvPr>
            <p:ph type="body" idx="11" hasCustomPrompt="1"/>
          </p:nvPr>
        </p:nvSpPr>
        <p:spPr>
          <a:xfrm>
            <a:off x="302400" y="605611"/>
            <a:ext cx="8064500" cy="288767"/>
          </a:xfrm>
          <a:prstGeom prst="rect">
            <a:avLst/>
          </a:prstGeom>
        </p:spPr>
        <p:txBody>
          <a:bodyPr lIns="0" tIns="0" rIns="0" bIns="0" anchor="t" anchorCtr="0">
            <a:noAutofit/>
          </a:bodyPr>
          <a:lstStyle>
            <a:lvl1pPr marL="0" indent="0">
              <a:buNone/>
              <a:defRPr sz="2200" b="0">
                <a:solidFill>
                  <a:srgbClr val="FFAB49"/>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4" name="Title 3">
            <a:extLst>
              <a:ext uri="{FF2B5EF4-FFF2-40B4-BE49-F238E27FC236}">
                <a16:creationId xmlns:a16="http://schemas.microsoft.com/office/drawing/2014/main" id="{FC40846F-86C6-7FAA-A2F0-0FDA72169EF9}"/>
              </a:ext>
            </a:extLst>
          </p:cNvPr>
          <p:cNvSpPr>
            <a:spLocks noGrp="1"/>
          </p:cNvSpPr>
          <p:nvPr>
            <p:ph type="title" hasCustomPrompt="1"/>
          </p:nvPr>
        </p:nvSpPr>
        <p:spPr>
          <a:xfrm>
            <a:off x="302401" y="302400"/>
            <a:ext cx="8064500" cy="303211"/>
          </a:xfrm>
          <a:prstGeom prst="rect">
            <a:avLst/>
          </a:prstGeom>
        </p:spPr>
        <p:txBody>
          <a:bodyPr lIns="0" tIns="0" rIns="0" bIns="0" anchor="t" anchorCtr="0"/>
          <a:lstStyle>
            <a:lvl1pPr>
              <a:defRPr sz="2500">
                <a:solidFill>
                  <a:schemeClr val="tx1"/>
                </a:solidFill>
              </a:defRPr>
            </a:lvl1pPr>
          </a:lstStyle>
          <a:p>
            <a:r>
              <a:rPr lang="en-US"/>
              <a:t>Slide title</a:t>
            </a:r>
            <a:endParaRPr lang="en-GB"/>
          </a:p>
        </p:txBody>
      </p:sp>
      <p:sp>
        <p:nvSpPr>
          <p:cNvPr id="7" name="Text Placeholder 10">
            <a:extLst>
              <a:ext uri="{FF2B5EF4-FFF2-40B4-BE49-F238E27FC236}">
                <a16:creationId xmlns:a16="http://schemas.microsoft.com/office/drawing/2014/main" id="{301E3054-0A4C-E8DF-685B-A5BF59670012}"/>
              </a:ext>
            </a:extLst>
          </p:cNvPr>
          <p:cNvSpPr>
            <a:spLocks noGrp="1"/>
          </p:cNvSpPr>
          <p:nvPr>
            <p:ph type="body" sz="quarter" idx="23" hasCustomPrompt="1"/>
          </p:nvPr>
        </p:nvSpPr>
        <p:spPr>
          <a:xfrm>
            <a:off x="302399" y="6093396"/>
            <a:ext cx="3528001" cy="116604"/>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Note: 1. xxx</a:t>
            </a:r>
          </a:p>
          <a:p>
            <a:pPr lvl="4"/>
            <a:endParaRPr lang="en-GB"/>
          </a:p>
        </p:txBody>
      </p:sp>
      <p:sp>
        <p:nvSpPr>
          <p:cNvPr id="9" name="Text Placeholder 10">
            <a:extLst>
              <a:ext uri="{FF2B5EF4-FFF2-40B4-BE49-F238E27FC236}">
                <a16:creationId xmlns:a16="http://schemas.microsoft.com/office/drawing/2014/main" id="{DABBBCD8-0DAF-E550-A88E-ADF4675BFD16}"/>
              </a:ext>
            </a:extLst>
          </p:cNvPr>
          <p:cNvSpPr>
            <a:spLocks noGrp="1"/>
          </p:cNvSpPr>
          <p:nvPr>
            <p:ph type="body" sz="quarter" idx="24" hasCustomPrompt="1"/>
          </p:nvPr>
        </p:nvSpPr>
        <p:spPr>
          <a:xfrm>
            <a:off x="302398" y="6214540"/>
            <a:ext cx="3528001" cy="121588"/>
          </a:xfrm>
          <a:prstGeom prst="rect">
            <a:avLst/>
          </a:prstGeom>
        </p:spPr>
        <p:txBody>
          <a:bodyPr lIns="0" tIns="0" rIns="0" bIns="0" anchor="t" anchorCtr="0"/>
          <a:lstStyle>
            <a:lvl1pPr>
              <a:defRPr sz="800">
                <a:latin typeface="DM Sans" pitchFamily="2" charset="0"/>
              </a:defRPr>
            </a:lvl1pPr>
            <a:lvl5pPr>
              <a:defRPr sz="800">
                <a:solidFill>
                  <a:schemeClr val="tx1"/>
                </a:solidFill>
                <a:latin typeface="DM Sans" pitchFamily="2" charset="0"/>
              </a:defRPr>
            </a:lvl5pPr>
          </a:lstStyle>
          <a:p>
            <a:pPr lvl="0"/>
            <a:r>
              <a:rPr lang="fr-FR"/>
              <a:t>Source: xxx</a:t>
            </a:r>
          </a:p>
          <a:p>
            <a:pPr lvl="4"/>
            <a:endParaRPr lang="en-GB"/>
          </a:p>
        </p:txBody>
      </p:sp>
    </p:spTree>
    <p:extLst>
      <p:ext uri="{BB962C8B-B14F-4D97-AF65-F5344CB8AC3E}">
        <p14:creationId xmlns:p14="http://schemas.microsoft.com/office/powerpoint/2010/main" val="348585864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Quote 1">
    <p:bg>
      <p:bgPr>
        <a:solidFill>
          <a:srgbClr val="FFAB49"/>
        </a:solidFill>
        <a:effectLst/>
      </p:bgPr>
    </p:bg>
    <p:spTree>
      <p:nvGrpSpPr>
        <p:cNvPr id="1" name=""/>
        <p:cNvGrpSpPr/>
        <p:nvPr/>
      </p:nvGrpSpPr>
      <p:grpSpPr>
        <a:xfrm>
          <a:off x="0" y="0"/>
          <a:ext cx="0" cy="0"/>
          <a:chOff x="0" y="0"/>
          <a:chExt cx="0" cy="0"/>
        </a:xfrm>
      </p:grpSpPr>
      <p:sp>
        <p:nvSpPr>
          <p:cNvPr id="18" name="Text Placeholder 2">
            <a:extLst>
              <a:ext uri="{FF2B5EF4-FFF2-40B4-BE49-F238E27FC236}">
                <a16:creationId xmlns:a16="http://schemas.microsoft.com/office/drawing/2014/main" id="{6E8CC52D-6D67-0413-A69F-399166A73CC9}"/>
              </a:ext>
            </a:extLst>
          </p:cNvPr>
          <p:cNvSpPr>
            <a:spLocks noGrp="1"/>
          </p:cNvSpPr>
          <p:nvPr>
            <p:ph type="body" idx="25" hasCustomPrompt="1"/>
          </p:nvPr>
        </p:nvSpPr>
        <p:spPr>
          <a:xfrm>
            <a:off x="302400" y="605611"/>
            <a:ext cx="10398637" cy="288767"/>
          </a:xfrm>
          <a:prstGeom prst="rect">
            <a:avLst/>
          </a:prstGeom>
        </p:spPr>
        <p:txBody>
          <a:bodyPr lIns="0" tIns="0" rIns="0" bIns="0" anchor="t" anchorCtr="0">
            <a:noAutofit/>
          </a:bodyPr>
          <a:lstStyle>
            <a:lvl1pPr marL="0" indent="0">
              <a:buNone/>
              <a:defRPr sz="22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lvl1pPr>
              <a:defRPr>
                <a:solidFill>
                  <a:schemeClr val="bg1"/>
                </a:solidFill>
              </a:defRPr>
            </a:lvl1p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260000"/>
            <a:ext cx="10402113" cy="3086100"/>
          </a:xfrm>
          <a:prstGeom prst="rect">
            <a:avLst/>
          </a:prstGeom>
        </p:spPr>
        <p:txBody>
          <a:bodyPr lIns="0" tIns="0" rIns="0" bIns="0">
            <a:noAutofit/>
          </a:bodyPr>
          <a:lstStyle>
            <a:lvl1pPr>
              <a:defRPr sz="4400">
                <a:solidFill>
                  <a:schemeClr val="bg1"/>
                </a:solidFill>
                <a:latin typeface="Lora" pitchFamily="2" charset="0"/>
              </a:defRPr>
            </a:lvl1pPr>
            <a:lvl2pPr>
              <a:defRPr sz="4400">
                <a:solidFill>
                  <a:schemeClr val="bg1"/>
                </a:solidFill>
                <a:latin typeface="DM Sans Medium" pitchFamily="2" charset="0"/>
              </a:defRPr>
            </a:lvl2pPr>
            <a:lvl3pPr>
              <a:defRPr sz="4400">
                <a:solidFill>
                  <a:schemeClr val="bg1"/>
                </a:solidFill>
                <a:latin typeface="DM Sans Medium" pitchFamily="2" charset="0"/>
              </a:defRPr>
            </a:lvl3pPr>
            <a:lvl4pPr>
              <a:defRPr sz="4400">
                <a:solidFill>
                  <a:schemeClr val="bg1"/>
                </a:solidFill>
                <a:latin typeface="DM Sans Medium" pitchFamily="2" charset="0"/>
              </a:defRPr>
            </a:lvl4pPr>
            <a:lvl5pPr>
              <a:defRPr sz="2000">
                <a:solidFill>
                  <a:schemeClr val="bg1"/>
                </a:solidFill>
                <a:latin typeface="DM Sans Medium" pitchFamily="2" charset="0"/>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a:t>
            </a:r>
            <a:endParaRPr lang="en-GB"/>
          </a:p>
        </p:txBody>
      </p:sp>
      <p:sp>
        <p:nvSpPr>
          <p:cNvPr id="3" name="Text Placeholder 15">
            <a:extLst>
              <a:ext uri="{FF2B5EF4-FFF2-40B4-BE49-F238E27FC236}">
                <a16:creationId xmlns:a16="http://schemas.microsoft.com/office/drawing/2014/main" id="{3527F055-FEC2-711C-3F2B-8715CE360B0D}"/>
              </a:ext>
            </a:extLst>
          </p:cNvPr>
          <p:cNvSpPr>
            <a:spLocks noGrp="1"/>
          </p:cNvSpPr>
          <p:nvPr>
            <p:ph type="body" sz="quarter" idx="13" hasCustomPrompt="1"/>
          </p:nvPr>
        </p:nvSpPr>
        <p:spPr>
          <a:xfrm>
            <a:off x="297038" y="4572000"/>
            <a:ext cx="10404000" cy="933450"/>
          </a:xfrm>
          <a:prstGeom prst="rect">
            <a:avLst/>
          </a:prstGeom>
        </p:spPr>
        <p:txBody>
          <a:bodyPr lIns="0" tIns="0" rIns="0" bIns="0" anchor="t">
            <a:noAutofit/>
          </a:bodyPr>
          <a:lstStyle>
            <a:lvl1pPr>
              <a:lnSpc>
                <a:spcPct val="90000"/>
              </a:lnSpc>
              <a:defRPr sz="3000" b="1">
                <a:solidFill>
                  <a:schemeClr val="bg1"/>
                </a:solidFill>
                <a:latin typeface="+mj-lt"/>
              </a:defRPr>
            </a:lvl1pPr>
            <a:lvl2pPr>
              <a:defRPr>
                <a:solidFill>
                  <a:schemeClr val="bg1"/>
                </a:solidFill>
                <a:latin typeface="+mj-lt"/>
              </a:defRPr>
            </a:lvl2pPr>
            <a:lvl3pPr>
              <a:defRPr>
                <a:solidFill>
                  <a:schemeClr val="bg1"/>
                </a:solidFill>
                <a:latin typeface="+mj-lt"/>
              </a:defRPr>
            </a:lvl3pPr>
            <a:lvl4pPr>
              <a:defRPr>
                <a:solidFill>
                  <a:schemeClr val="bg1"/>
                </a:solidFill>
                <a:latin typeface="+mj-lt"/>
              </a:defRPr>
            </a:lvl4pPr>
            <a:lvl5pPr>
              <a:defRPr>
                <a:solidFill>
                  <a:schemeClr val="bg1"/>
                </a:solidFill>
                <a:latin typeface="+mj-lt"/>
              </a:defRPr>
            </a:lvl5pPr>
          </a:lstStyle>
          <a:p>
            <a:pPr lvl="0"/>
            <a:r>
              <a:rPr lang="en-US"/>
              <a:t>Name</a:t>
            </a:r>
            <a:br>
              <a:rPr lang="en-US"/>
            </a:br>
            <a:r>
              <a:rPr lang="en-US"/>
              <a:t>Surname</a:t>
            </a:r>
            <a:endParaRPr lang="en-GB"/>
          </a:p>
        </p:txBody>
      </p:sp>
      <p:sp>
        <p:nvSpPr>
          <p:cNvPr id="11" name="Text Placeholder 10">
            <a:extLst>
              <a:ext uri="{FF2B5EF4-FFF2-40B4-BE49-F238E27FC236}">
                <a16:creationId xmlns:a16="http://schemas.microsoft.com/office/drawing/2014/main" id="{8AC1D7BA-2901-E7DD-7F8B-6ACD82F693EA}"/>
              </a:ext>
            </a:extLst>
          </p:cNvPr>
          <p:cNvSpPr>
            <a:spLocks noGrp="1"/>
          </p:cNvSpPr>
          <p:nvPr>
            <p:ph type="body" sz="quarter" idx="23" hasCustomPrompt="1"/>
          </p:nvPr>
        </p:nvSpPr>
        <p:spPr>
          <a:xfrm>
            <a:off x="302399" y="6093396"/>
            <a:ext cx="3528001" cy="116604"/>
          </a:xfrm>
          <a:prstGeom prst="rect">
            <a:avLst/>
          </a:prstGeom>
        </p:spPr>
        <p:txBody>
          <a:bodyPr lIns="0" tIns="0" rIns="0" bIns="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Note: 1. xxx</a:t>
            </a:r>
          </a:p>
          <a:p>
            <a:pPr lvl="4"/>
            <a:endParaRPr lang="en-GB"/>
          </a:p>
        </p:txBody>
      </p:sp>
      <p:sp>
        <p:nvSpPr>
          <p:cNvPr id="12" name="Text Placeholder 10">
            <a:extLst>
              <a:ext uri="{FF2B5EF4-FFF2-40B4-BE49-F238E27FC236}">
                <a16:creationId xmlns:a16="http://schemas.microsoft.com/office/drawing/2014/main" id="{0B16873F-AAEB-6AEF-DB12-A805D256CA30}"/>
              </a:ext>
            </a:extLst>
          </p:cNvPr>
          <p:cNvSpPr>
            <a:spLocks noGrp="1"/>
          </p:cNvSpPr>
          <p:nvPr>
            <p:ph type="body" sz="quarter" idx="24" hasCustomPrompt="1"/>
          </p:nvPr>
        </p:nvSpPr>
        <p:spPr>
          <a:xfrm>
            <a:off x="302398" y="6214540"/>
            <a:ext cx="3528001" cy="121588"/>
          </a:xfrm>
          <a:prstGeom prst="rect">
            <a:avLst/>
          </a:prstGeom>
        </p:spPr>
        <p:txBody>
          <a:bodyPr lIns="0" tIns="0" rIns="0" bIns="0"/>
          <a:lstStyle>
            <a:lvl1pPr>
              <a:defRPr sz="800">
                <a:solidFill>
                  <a:schemeClr val="bg1"/>
                </a:solidFill>
                <a:latin typeface="DM Sans" pitchFamily="2" charset="0"/>
              </a:defRPr>
            </a:lvl1pPr>
            <a:lvl5pPr>
              <a:defRPr sz="800">
                <a:solidFill>
                  <a:schemeClr val="bg1"/>
                </a:solidFill>
                <a:latin typeface="DM Sans" pitchFamily="2" charset="0"/>
              </a:defRPr>
            </a:lvl5pPr>
          </a:lstStyle>
          <a:p>
            <a:pPr lvl="0"/>
            <a:r>
              <a:rPr lang="fr-FR"/>
              <a:t>Source: xxx</a:t>
            </a:r>
          </a:p>
          <a:p>
            <a:pPr lvl="4"/>
            <a:endParaRPr lang="en-GB"/>
          </a:p>
        </p:txBody>
      </p:sp>
      <p:pic>
        <p:nvPicPr>
          <p:cNvPr id="6" name="Picture 12">
            <a:extLst>
              <a:ext uri="{FF2B5EF4-FFF2-40B4-BE49-F238E27FC236}">
                <a16:creationId xmlns:a16="http://schemas.microsoft.com/office/drawing/2014/main" id="{3CAF311D-C2E4-6A3E-E5FC-FA28DAAF6C6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20" name="Title 3">
            <a:extLst>
              <a:ext uri="{FF2B5EF4-FFF2-40B4-BE49-F238E27FC236}">
                <a16:creationId xmlns:a16="http://schemas.microsoft.com/office/drawing/2014/main" id="{7B285ACC-DD61-9690-28D9-722B94CAE42B}"/>
              </a:ext>
            </a:extLst>
          </p:cNvPr>
          <p:cNvSpPr>
            <a:spLocks noGrp="1"/>
          </p:cNvSpPr>
          <p:nvPr>
            <p:ph type="title" hasCustomPrompt="1"/>
          </p:nvPr>
        </p:nvSpPr>
        <p:spPr>
          <a:xfrm>
            <a:off x="302401" y="302400"/>
            <a:ext cx="10398636" cy="303211"/>
          </a:xfrm>
          <a:prstGeom prst="rect">
            <a:avLst/>
          </a:prstGeom>
        </p:spPr>
        <p:txBody>
          <a:bodyPr lIns="0" tIns="0" rIns="0" bIns="0" anchor="t" anchorCtr="0"/>
          <a:lstStyle>
            <a:lvl1pPr>
              <a:defRPr sz="2500">
                <a:solidFill>
                  <a:schemeClr val="bg1"/>
                </a:solidFill>
              </a:defRPr>
            </a:lvl1pPr>
          </a:lstStyle>
          <a:p>
            <a:r>
              <a:rPr lang="en-US"/>
              <a:t>Slide title</a:t>
            </a:r>
            <a:endParaRPr lang="en-GB"/>
          </a:p>
        </p:txBody>
      </p:sp>
      <p:sp>
        <p:nvSpPr>
          <p:cNvPr id="4" name="TextBox 3">
            <a:extLst>
              <a:ext uri="{FF2B5EF4-FFF2-40B4-BE49-F238E27FC236}">
                <a16:creationId xmlns:a16="http://schemas.microsoft.com/office/drawing/2014/main" id="{5258386F-0B7D-103F-5FD9-C8692ACDDFB8}"/>
              </a:ext>
            </a:extLst>
          </p:cNvPr>
          <p:cNvSpPr txBox="1"/>
          <p:nvPr userDrawn="1"/>
        </p:nvSpPr>
        <p:spPr>
          <a:xfrm>
            <a:off x="640800" y="6432239"/>
            <a:ext cx="4245429" cy="146194"/>
          </a:xfrm>
          <a:prstGeom prst="rect">
            <a:avLst/>
          </a:prstGeom>
          <a:noFill/>
        </p:spPr>
        <p:txBody>
          <a:bodyPr wrap="square" lIns="0" tIns="0" rIns="0" bIns="0" rtlCol="0" anchor="ctr" anchorCtr="0">
            <a:spAutoFit/>
          </a:bodyPr>
          <a:lstStyle/>
          <a:p>
            <a:r>
              <a:rPr lang="en-US" sz="950" b="1" spc="10">
                <a:solidFill>
                  <a:schemeClr val="bg1"/>
                </a:solidFill>
              </a:rPr>
              <a:t>UV Filters</a:t>
            </a:r>
          </a:p>
        </p:txBody>
      </p:sp>
    </p:spTree>
    <p:extLst>
      <p:ext uri="{BB962C8B-B14F-4D97-AF65-F5344CB8AC3E}">
        <p14:creationId xmlns:p14="http://schemas.microsoft.com/office/powerpoint/2010/main" val="226128836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4_End Slide 4">
    <p:bg>
      <p:bgPr>
        <a:solidFill>
          <a:srgbClr val="FFAB49"/>
        </a:solidFill>
        <a:effectLst/>
      </p:bgPr>
    </p:bg>
    <p:spTree>
      <p:nvGrpSpPr>
        <p:cNvPr id="1" name=""/>
        <p:cNvGrpSpPr/>
        <p:nvPr/>
      </p:nvGrpSpPr>
      <p:grpSpPr>
        <a:xfrm>
          <a:off x="0" y="0"/>
          <a:ext cx="0" cy="0"/>
          <a:chOff x="0" y="0"/>
          <a:chExt cx="0" cy="0"/>
        </a:xfrm>
      </p:grpSpPr>
      <p:sp>
        <p:nvSpPr>
          <p:cNvPr id="63" name="Freeform: Shape 2">
            <a:extLst>
              <a:ext uri="{FF2B5EF4-FFF2-40B4-BE49-F238E27FC236}">
                <a16:creationId xmlns:a16="http://schemas.microsoft.com/office/drawing/2014/main" id="{02FE1778-DF2A-8A0B-51B2-58DAAC1434C8}"/>
              </a:ext>
            </a:extLst>
          </p:cNvPr>
          <p:cNvSpPr>
            <a:spLocks noChangeAspect="1"/>
          </p:cNvSpPr>
          <p:nvPr userDrawn="1"/>
        </p:nvSpPr>
        <p:spPr>
          <a:xfrm>
            <a:off x="9097745" y="1825200"/>
            <a:ext cx="3094255" cy="4104000"/>
          </a:xfrm>
          <a:custGeom>
            <a:avLst/>
            <a:gdLst>
              <a:gd name="connsiteX0" fmla="*/ 2052000 w 3094255"/>
              <a:gd name="connsiteY0" fmla="*/ 0 h 4104000"/>
              <a:gd name="connsiteX1" fmla="*/ 3030105 w 3094255"/>
              <a:gd name="connsiteY1" fmla="*/ 247666 h 4104000"/>
              <a:gd name="connsiteX2" fmla="*/ 3094255 w 3094255"/>
              <a:gd name="connsiteY2" fmla="*/ 286638 h 4104000"/>
              <a:gd name="connsiteX3" fmla="*/ 3094255 w 3094255"/>
              <a:gd name="connsiteY3" fmla="*/ 3817363 h 4104000"/>
              <a:gd name="connsiteX4" fmla="*/ 3030105 w 3094255"/>
              <a:gd name="connsiteY4" fmla="*/ 3856335 h 4104000"/>
              <a:gd name="connsiteX5" fmla="*/ 2052000 w 3094255"/>
              <a:gd name="connsiteY5" fmla="*/ 4104000 h 4104000"/>
              <a:gd name="connsiteX6" fmla="*/ 0 w 3094255"/>
              <a:gd name="connsiteY6" fmla="*/ 2052000 h 4104000"/>
              <a:gd name="connsiteX7" fmla="*/ 2052000 w 3094255"/>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94255" h="4104000">
                <a:moveTo>
                  <a:pt x="2052000" y="0"/>
                </a:moveTo>
                <a:cubicBezTo>
                  <a:pt x="2406153" y="0"/>
                  <a:pt x="2739350" y="89718"/>
                  <a:pt x="3030105" y="247666"/>
                </a:cubicBezTo>
                <a:lnTo>
                  <a:pt x="3094255" y="286638"/>
                </a:lnTo>
                <a:lnTo>
                  <a:pt x="3094255" y="3817363"/>
                </a:lnTo>
                <a:lnTo>
                  <a:pt x="3030105" y="3856335"/>
                </a:lnTo>
                <a:cubicBezTo>
                  <a:pt x="2739350" y="4014282"/>
                  <a:pt x="2406153" y="4104000"/>
                  <a:pt x="2052000" y="4104000"/>
                </a:cubicBezTo>
                <a:cubicBezTo>
                  <a:pt x="918712" y="4104000"/>
                  <a:pt x="0" y="3185288"/>
                  <a:pt x="0" y="2052000"/>
                </a:cubicBezTo>
                <a:cubicBezTo>
                  <a:pt x="0" y="918712"/>
                  <a:pt x="918712" y="0"/>
                  <a:pt x="2052000" y="0"/>
                </a:cubicBezTo>
                <a:close/>
              </a:path>
            </a:pathLst>
          </a:custGeom>
          <a:solidFill>
            <a:srgbClr val="F88C19"/>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4" name="Freeform: Shape 6">
            <a:extLst>
              <a:ext uri="{FF2B5EF4-FFF2-40B4-BE49-F238E27FC236}">
                <a16:creationId xmlns:a16="http://schemas.microsoft.com/office/drawing/2014/main" id="{CE2A29BD-A44D-E4C9-D7CE-5081FB03E25C}"/>
              </a:ext>
            </a:extLst>
          </p:cNvPr>
          <p:cNvSpPr>
            <a:spLocks noChangeAspect="1"/>
          </p:cNvSpPr>
          <p:nvPr userDrawn="1"/>
        </p:nvSpPr>
        <p:spPr>
          <a:xfrm>
            <a:off x="1" y="1824238"/>
            <a:ext cx="2659063" cy="410400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F88C19"/>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5" name="Oval 64">
            <a:extLst>
              <a:ext uri="{FF2B5EF4-FFF2-40B4-BE49-F238E27FC236}">
                <a16:creationId xmlns:a16="http://schemas.microsoft.com/office/drawing/2014/main" id="{535B9774-18C7-BA4D-D419-DE7D580E3CAB}"/>
              </a:ext>
            </a:extLst>
          </p:cNvPr>
          <p:cNvSpPr>
            <a:spLocks noChangeAspect="1"/>
          </p:cNvSpPr>
          <p:nvPr userDrawn="1"/>
        </p:nvSpPr>
        <p:spPr>
          <a:xfrm>
            <a:off x="1664474" y="1824238"/>
            <a:ext cx="4104000" cy="4104000"/>
          </a:xfrm>
          <a:prstGeom prst="ellipse">
            <a:avLst/>
          </a:prstGeom>
          <a:solidFill>
            <a:srgbClr val="F88C19"/>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Text Placeholder 3">
            <a:extLst>
              <a:ext uri="{FF2B5EF4-FFF2-40B4-BE49-F238E27FC236}">
                <a16:creationId xmlns:a16="http://schemas.microsoft.com/office/drawing/2014/main" id="{B837EB02-625E-4DA7-C43B-8C093C8386AD}"/>
              </a:ext>
            </a:extLst>
          </p:cNvPr>
          <p:cNvSpPr txBox="1">
            <a:spLocks/>
          </p:cNvSpPr>
          <p:nvPr userDrawn="1"/>
        </p:nvSpPr>
        <p:spPr>
          <a:xfrm>
            <a:off x="302401" y="1952653"/>
            <a:ext cx="11352188" cy="1528502"/>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kumimoji="0" lang="en-GB" sz="1200" b="0" i="0" u="none" strike="noStrike" kern="0" cap="none" spc="0" normalizeH="0" baseline="0" noProof="0" err="1">
                <a:ln>
                  <a:noFill/>
                </a:ln>
                <a:solidFill>
                  <a:schemeClr val="bg1"/>
                </a:solidFill>
                <a:effectLst/>
                <a:uLnTx/>
                <a:uFillTx/>
                <a:ea typeface="+mn-ea"/>
                <a:cs typeface="+mn-cs"/>
              </a:rPr>
              <a:t>dsm-firmenich</a:t>
            </a:r>
            <a:r>
              <a:rPr kumimoji="0" lang="en-GB" sz="1200" b="0" i="0" u="none" strike="noStrike" kern="0" cap="none" spc="0" normalizeH="0" baseline="0" noProof="0">
                <a:ln>
                  <a:noFill/>
                </a:ln>
                <a:solidFill>
                  <a:schemeClr val="bg1"/>
                </a:solidFill>
                <a:effectLst/>
                <a:uLnTx/>
                <a:uFillTx/>
                <a:ea typeface="+mn-ea"/>
                <a:cs typeface="+mn-cs"/>
              </a:rPr>
              <a:t> has used diligent care to ensure that the information provided herein is accurate and </a:t>
            </a:r>
            <a:r>
              <a:rPr lang="en-GB" sz="1200">
                <a:solidFill>
                  <a:schemeClr val="bg1"/>
                </a:solidFill>
              </a:rPr>
              <a:t>up-to-date to the best of its knowledge. However</a:t>
            </a:r>
            <a:r>
              <a:rPr kumimoji="0" lang="en-GB" sz="1200" b="0" i="0" u="none" strike="noStrike" kern="0" cap="none" spc="0" normalizeH="0" baseline="0" noProof="0">
                <a:ln>
                  <a:noFill/>
                </a:ln>
                <a:solidFill>
                  <a:schemeClr val="bg1"/>
                </a:solidFill>
                <a:effectLst/>
                <a:uLnTx/>
                <a:uFillTx/>
                <a:ea typeface="+mn-ea"/>
                <a:cs typeface="+mn-cs"/>
              </a:rPr>
              <a:t>, </a:t>
            </a:r>
            <a:r>
              <a:rPr kumimoji="0" lang="en-GB" sz="1200" b="0" i="0" u="none" strike="noStrike" kern="0" cap="none" spc="0" normalizeH="0" baseline="0" noProof="0" err="1">
                <a:ln>
                  <a:noFill/>
                </a:ln>
                <a:solidFill>
                  <a:schemeClr val="bg1"/>
                </a:solidFill>
                <a:effectLst/>
                <a:uLnTx/>
                <a:uFillTx/>
                <a:ea typeface="+mn-ea"/>
                <a:cs typeface="+mn-cs"/>
              </a:rPr>
              <a:t>dsm-firmenich</a:t>
            </a:r>
            <a:r>
              <a:rPr kumimoji="0" lang="en-GB" sz="1200" b="0" i="0" u="none" strike="noStrike" kern="0" cap="none" spc="0" normalizeH="0" baseline="0" noProof="0">
                <a:ln>
                  <a:noFill/>
                </a:ln>
                <a:solidFill>
                  <a:schemeClr val="bg1"/>
                </a:solidFill>
                <a:effectLst/>
                <a:uLnTx/>
                <a:uFillTx/>
                <a:ea typeface="+mn-ea"/>
                <a:cs typeface="+mn-cs"/>
              </a:rPr>
              <a:t> makes no representation or warranty, either expressly or implied, of the accuracy, reliability, completeness, </a:t>
            </a:r>
            <a:r>
              <a:rPr lang="en-GB" sz="1200">
                <a:solidFill>
                  <a:schemeClr val="bg1"/>
                </a:solidFill>
              </a:rPr>
              <a:t>or suitability </a:t>
            </a:r>
            <a:r>
              <a:rPr kumimoji="0" lang="en-GB" sz="1200" b="0" i="0" u="none" strike="noStrike" kern="0" cap="none" spc="0" normalizeH="0" baseline="0" noProof="0">
                <a:ln>
                  <a:noFill/>
                </a:ln>
                <a:solidFill>
                  <a:schemeClr val="bg1"/>
                </a:solidFill>
                <a:effectLst/>
                <a:uLnTx/>
                <a:uFillTx/>
                <a:ea typeface="+mn-ea"/>
                <a:cs typeface="+mn-cs"/>
              </a:rPr>
              <a:t>thereof. The information provided herein contains scientific and product information for business-to-business use and does not constitute or provide scientific or medical advice, diagnosis or recommendation for treatment </a:t>
            </a:r>
            <a:r>
              <a:rPr lang="en-GB" sz="1200">
                <a:solidFill>
                  <a:schemeClr val="bg1"/>
                </a:solidFill>
              </a:rPr>
              <a:t>options</a:t>
            </a:r>
            <a:r>
              <a:rPr kumimoji="0" lang="en-GB" sz="1200" b="0" i="0" u="none" strike="noStrike" kern="0" cap="none" spc="0" normalizeH="0" baseline="0" noProof="0">
                <a:ln>
                  <a:noFill/>
                </a:ln>
                <a:solidFill>
                  <a:schemeClr val="bg1"/>
                </a:solidFill>
                <a:effectLst/>
                <a:uLnTx/>
                <a:uFillTx/>
                <a:ea typeface="+mn-ea"/>
                <a:cs typeface="+mn-cs"/>
              </a:rPr>
              <a:t>. Country or region-specific information should be considered when labelling or advertising to final consumer. In no event shall </a:t>
            </a:r>
            <a:r>
              <a:rPr kumimoji="0" lang="en-GB" sz="1200" b="0" i="0" u="none" strike="noStrike" kern="0" cap="none" spc="0" normalizeH="0" baseline="0" noProof="0" err="1">
                <a:ln>
                  <a:noFill/>
                </a:ln>
                <a:solidFill>
                  <a:schemeClr val="bg1"/>
                </a:solidFill>
                <a:effectLst/>
                <a:uLnTx/>
                <a:uFillTx/>
                <a:ea typeface="+mn-ea"/>
                <a:cs typeface="+mn-cs"/>
              </a:rPr>
              <a:t>dsm-firmenich</a:t>
            </a:r>
            <a:r>
              <a:rPr kumimoji="0" lang="en-GB" sz="1200" b="0" i="0" u="none" strike="noStrike" kern="0" cap="none" spc="0" normalizeH="0" baseline="0" noProof="0">
                <a:ln>
                  <a:noFill/>
                </a:ln>
                <a:solidFill>
                  <a:schemeClr val="bg1"/>
                </a:solidFill>
                <a:effectLst/>
                <a:uLnTx/>
                <a:uFillTx/>
                <a:ea typeface="+mn-ea"/>
                <a:cs typeface="+mn-cs"/>
              </a:rPr>
              <a:t> be liable for any </a:t>
            </a:r>
            <a:r>
              <a:rPr lang="en-GB" sz="1200">
                <a:solidFill>
                  <a:schemeClr val="bg1"/>
                </a:solidFill>
              </a:rPr>
              <a:t>direct or indirect </a:t>
            </a:r>
            <a:r>
              <a:rPr kumimoji="0" lang="en-GB" sz="1200" b="0" i="0" u="none" strike="noStrike" kern="0" cap="none" spc="0" normalizeH="0" baseline="0" noProof="0">
                <a:ln>
                  <a:noFill/>
                </a:ln>
                <a:solidFill>
                  <a:schemeClr val="bg1"/>
                </a:solidFill>
                <a:effectLst/>
                <a:uLnTx/>
                <a:uFillTx/>
                <a:ea typeface="+mn-ea"/>
                <a:cs typeface="+mn-cs"/>
              </a:rPr>
              <a:t>damages arising from or reliance upon, or use of, any information provided herein. The content of this document is subject to change without further notice. Please contact your local </a:t>
            </a:r>
            <a:r>
              <a:rPr kumimoji="0" lang="en-GB" sz="1200" b="0" i="0" u="none" strike="noStrike" kern="0" cap="none" spc="0" normalizeH="0" baseline="0" noProof="0" err="1">
                <a:ln>
                  <a:noFill/>
                </a:ln>
                <a:solidFill>
                  <a:schemeClr val="bg1"/>
                </a:solidFill>
                <a:effectLst/>
                <a:uLnTx/>
                <a:uFillTx/>
                <a:ea typeface="+mn-ea"/>
                <a:cs typeface="+mn-cs"/>
              </a:rPr>
              <a:t>dsm-firmenich</a:t>
            </a:r>
            <a:r>
              <a:rPr kumimoji="0" lang="en-GB" sz="1200" b="0" i="0" u="none" strike="noStrike" kern="0" cap="none" spc="0" normalizeH="0" baseline="0" noProof="0">
                <a:ln>
                  <a:noFill/>
                </a:ln>
                <a:solidFill>
                  <a:schemeClr val="bg1"/>
                </a:solidFill>
                <a:effectLst/>
                <a:uLnTx/>
                <a:uFillTx/>
                <a:ea typeface="+mn-ea"/>
                <a:cs typeface="+mn-cs"/>
              </a:rPr>
              <a:t> representative for </a:t>
            </a:r>
            <a:r>
              <a:rPr lang="en-GB" sz="1200">
                <a:solidFill>
                  <a:schemeClr val="bg1"/>
                </a:solidFill>
              </a:rPr>
              <a:t>the latest information</a:t>
            </a:r>
            <a:r>
              <a:rPr kumimoji="0" lang="en-GB" sz="1200" b="0" i="0" u="none" strike="noStrike" kern="0" cap="none" spc="0" normalizeH="0" baseline="0" noProof="0">
                <a:ln>
                  <a:noFill/>
                </a:ln>
                <a:solidFill>
                  <a:schemeClr val="bg1"/>
                </a:solidFill>
                <a:effectLst/>
                <a:uLnTx/>
                <a:uFillTx/>
                <a:ea typeface="+mn-ea"/>
                <a:cs typeface="+mn-cs"/>
              </a:rPr>
              <a:t>. All trademarks listed in this document are either (registered) trademarks of, or trademarks licensed by, the </a:t>
            </a:r>
            <a:r>
              <a:rPr kumimoji="0" lang="en-GB" sz="1200" b="0" i="0" u="none" strike="noStrike" kern="0" cap="none" spc="0" normalizeH="0" baseline="0" noProof="0" err="1">
                <a:ln>
                  <a:noFill/>
                </a:ln>
                <a:solidFill>
                  <a:schemeClr val="bg1"/>
                </a:solidFill>
                <a:effectLst/>
                <a:uLnTx/>
                <a:uFillTx/>
                <a:ea typeface="+mn-ea"/>
                <a:cs typeface="+mn-cs"/>
              </a:rPr>
              <a:t>dsm-firmenich</a:t>
            </a:r>
            <a:r>
              <a:rPr kumimoji="0" lang="en-GB" sz="1200" b="0" i="0" u="none" strike="noStrike" kern="0" cap="none" spc="0" normalizeH="0" baseline="0" noProof="0">
                <a:ln>
                  <a:noFill/>
                </a:ln>
                <a:solidFill>
                  <a:schemeClr val="bg1"/>
                </a:solidFill>
                <a:effectLst/>
                <a:uLnTx/>
                <a:uFillTx/>
                <a:ea typeface="+mn-ea"/>
                <a:cs typeface="+mn-cs"/>
              </a:rPr>
              <a:t> group of companies, unless explicitly stated otherwise.</a:t>
            </a:r>
          </a:p>
        </p:txBody>
      </p:sp>
      <p:sp>
        <p:nvSpPr>
          <p:cNvPr id="49" name="Title 2">
            <a:extLst>
              <a:ext uri="{FF2B5EF4-FFF2-40B4-BE49-F238E27FC236}">
                <a16:creationId xmlns:a16="http://schemas.microsoft.com/office/drawing/2014/main" id="{D135AAA1-4050-B822-17F2-51CBD217BB0F}"/>
              </a:ext>
            </a:extLst>
          </p:cNvPr>
          <p:cNvSpPr txBox="1">
            <a:spLocks/>
          </p:cNvSpPr>
          <p:nvPr userDrawn="1"/>
        </p:nvSpPr>
        <p:spPr>
          <a:xfrm>
            <a:off x="302401" y="3693861"/>
            <a:ext cx="10105856" cy="262143"/>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5700"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1800" b="0" i="0" u="none" strike="noStrike" kern="1200" cap="none" spc="0" normalizeH="0" baseline="0" noProof="0">
                <a:ln>
                  <a:noFill/>
                </a:ln>
                <a:effectLst/>
                <a:uLnTx/>
                <a:uFillTx/>
                <a:latin typeface="DM Sans Bold"/>
                <a:ea typeface="+mj-ea"/>
                <a:cs typeface="+mj-cs"/>
              </a:rPr>
              <a:t>Disclaimer Formulation Guideline</a:t>
            </a:r>
            <a:endParaRPr kumimoji="0" lang="en-US" sz="1800" b="0" i="0" u="none" strike="noStrike" kern="1200" cap="none" spc="0" normalizeH="0" baseline="0" noProof="0">
              <a:ln>
                <a:noFill/>
              </a:ln>
              <a:effectLst/>
              <a:uLnTx/>
              <a:uFillTx/>
              <a:latin typeface="DM Sans Bold"/>
              <a:ea typeface="+mj-ea"/>
              <a:cs typeface="+mj-cs"/>
            </a:endParaRPr>
          </a:p>
        </p:txBody>
      </p:sp>
      <p:sp>
        <p:nvSpPr>
          <p:cNvPr id="50" name="Text Placeholder 1">
            <a:extLst>
              <a:ext uri="{FF2B5EF4-FFF2-40B4-BE49-F238E27FC236}">
                <a16:creationId xmlns:a16="http://schemas.microsoft.com/office/drawing/2014/main" id="{59A53D4E-2C52-46D2-163F-8502C9B57475}"/>
              </a:ext>
            </a:extLst>
          </p:cNvPr>
          <p:cNvSpPr>
            <a:spLocks noGrp="1"/>
          </p:cNvSpPr>
          <p:nvPr userDrawn="1"/>
        </p:nvSpPr>
        <p:spPr>
          <a:xfrm>
            <a:off x="302401" y="4283463"/>
            <a:ext cx="11352188" cy="1442064"/>
          </a:xfrm>
          <a:prstGeom prst="rect">
            <a:avLst/>
          </a:prstGeom>
        </p:spPr>
        <p:txBody>
          <a:bodyPr vert="horz" wrap="square" lIns="0" tIns="0" rIns="0" bIns="0" rtlCol="0" anchor="b">
            <a:noAutofit/>
          </a:bodyPr>
          <a:lstStyle>
            <a:lvl1pPr marL="0" indent="0" algn="l" defTabSz="914400" rtl="0" eaLnBrk="1" latinLnBrk="0" hangingPunct="1">
              <a:lnSpc>
                <a:spcPct val="100000"/>
              </a:lnSpc>
              <a:spcBef>
                <a:spcPts val="0"/>
              </a:spcBef>
              <a:buFont typeface="Arial" panose="020B0604020202020204" pitchFamily="34" charset="0"/>
              <a:buNone/>
              <a:defRPr sz="1800" b="0" kern="0" spc="0" baseline="0">
                <a:solidFill>
                  <a:schemeClr val="tx1"/>
                </a:solidFill>
                <a:latin typeface="+mn-lt"/>
                <a:ea typeface="+mn-ea"/>
                <a:cs typeface="+mn-cs"/>
              </a:defRPr>
            </a:lvl1pPr>
            <a:lvl2pPr marL="457200" indent="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Clr>
                <a:srgbClr val="89C7E8"/>
              </a:buClr>
              <a:buSzPct val="90000"/>
              <a:buFont typeface="Wingdings" panose="05000000000000000000" pitchFamily="2" charset="2"/>
              <a:buNone/>
              <a:defRPr sz="1600" b="1" kern="1200">
                <a:solidFill>
                  <a:schemeClr val="tx1"/>
                </a:solidFill>
                <a:latin typeface="+mn-lt"/>
                <a:ea typeface="+mn-ea"/>
                <a:cs typeface="+mn-cs"/>
              </a:defRPr>
            </a:lvl4pPr>
            <a:lvl5pPr marL="1828800" indent="0" algn="l" defTabSz="914400" rtl="0" eaLnBrk="1" latinLnBrk="0" hangingPunct="1">
              <a:lnSpc>
                <a:spcPct val="100000"/>
              </a:lnSpc>
              <a:spcBef>
                <a:spcPts val="0"/>
              </a:spcBef>
              <a:spcAft>
                <a:spcPts val="0"/>
              </a:spcAft>
              <a:buClr>
                <a:schemeClr val="accent4"/>
              </a:buClr>
              <a:buSzPct val="80000"/>
              <a:buFontTx/>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spcAft>
                <a:spcPts val="400"/>
              </a:spcAft>
              <a:buClr>
                <a:schemeClr val="accent4"/>
              </a:buClr>
              <a:buSzPct val="80000"/>
              <a:buFontTx/>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spcAft>
                <a:spcPts val="400"/>
              </a:spcAft>
              <a:buSzPct val="80000"/>
              <a:buFontTx/>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1200">
                <a:solidFill>
                  <a:schemeClr val="bg1"/>
                </a:solidFill>
              </a:rPr>
              <a:t>The information provided herein is provided for information purposes only and has been prepared by </a:t>
            </a:r>
            <a:r>
              <a:rPr lang="en-US" sz="1200" err="1">
                <a:solidFill>
                  <a:schemeClr val="bg1"/>
                </a:solidFill>
              </a:rPr>
              <a:t>dsm-firmenich</a:t>
            </a:r>
            <a:r>
              <a:rPr lang="en-US" sz="1200">
                <a:solidFill>
                  <a:schemeClr val="bg1"/>
                </a:solidFill>
              </a:rPr>
              <a:t> in accordance with its own methodology. </a:t>
            </a:r>
          </a:p>
          <a:p>
            <a:r>
              <a:rPr lang="en-US" sz="1200" err="1">
                <a:solidFill>
                  <a:schemeClr val="bg1"/>
                </a:solidFill>
              </a:rPr>
              <a:t>dsm-firmenich</a:t>
            </a:r>
            <a:r>
              <a:rPr lang="en-US" sz="1200">
                <a:solidFill>
                  <a:schemeClr val="bg1"/>
                </a:solidFill>
              </a:rPr>
              <a:t> has used diligent care to ensure that it is accurate and up-to-date, however, </a:t>
            </a:r>
            <a:r>
              <a:rPr lang="en-US" sz="1200" err="1">
                <a:solidFill>
                  <a:schemeClr val="bg1"/>
                </a:solidFill>
              </a:rPr>
              <a:t>dsm-firmenich</a:t>
            </a:r>
            <a:r>
              <a:rPr lang="en-US" sz="1200">
                <a:solidFill>
                  <a:schemeClr val="bg1"/>
                </a:solidFill>
              </a:rPr>
              <a:t> makes no representation or warranty, either expressly or implied, of the accuracy, reliability, or completeness thereof. In no event shall </a:t>
            </a:r>
            <a:r>
              <a:rPr lang="en-US" sz="1200" err="1">
                <a:solidFill>
                  <a:schemeClr val="bg1"/>
                </a:solidFill>
              </a:rPr>
              <a:t>dsm-firmenich</a:t>
            </a:r>
            <a:r>
              <a:rPr lang="en-US" sz="1200">
                <a:solidFill>
                  <a:schemeClr val="bg1"/>
                </a:solidFill>
              </a:rPr>
              <a:t> be liable for any damages arising from or reliance upon, or use of, any information provided herein. Further, </a:t>
            </a:r>
            <a:r>
              <a:rPr lang="en-US" sz="1200" err="1">
                <a:solidFill>
                  <a:schemeClr val="bg1"/>
                </a:solidFill>
              </a:rPr>
              <a:t>dsm-firmenich</a:t>
            </a:r>
            <a:r>
              <a:rPr lang="en-US" sz="1200">
                <a:solidFill>
                  <a:schemeClr val="bg1"/>
                </a:solidFill>
              </a:rPr>
              <a:t> shall not bear any liability for the application and/or use of any processed material containing its product(s). The formulation of the finished product is the customer’s sole responsibility. It is the customer’s responsibility to determine the suitability of </a:t>
            </a:r>
            <a:r>
              <a:rPr lang="en-US" sz="1200" err="1">
                <a:solidFill>
                  <a:schemeClr val="bg1"/>
                </a:solidFill>
              </a:rPr>
              <a:t>dsm-firmenich’s</a:t>
            </a:r>
            <a:r>
              <a:rPr lang="en-US" sz="1200">
                <a:solidFill>
                  <a:schemeClr val="bg1"/>
                </a:solidFill>
              </a:rPr>
              <a:t> products regarding user specific purposes, assess compatibility and stability of their finished product(s) and to ensure compliance of their finished product(s) with relevant laws and regulations. Any product, marketing or other claims made by customer are its sole responsibility. The content of this document is subject to change without further notice. Please contact your local </a:t>
            </a:r>
            <a:r>
              <a:rPr lang="en-US" sz="1200" err="1">
                <a:solidFill>
                  <a:schemeClr val="bg1"/>
                </a:solidFill>
              </a:rPr>
              <a:t>dsm-firmenich</a:t>
            </a:r>
            <a:r>
              <a:rPr lang="en-US" sz="1200">
                <a:solidFill>
                  <a:schemeClr val="bg1"/>
                </a:solidFill>
              </a:rPr>
              <a:t> representative for further details. © DSM Nutritional Products AG, 2025.</a:t>
            </a:r>
          </a:p>
          <a:p>
            <a:endParaRPr lang="en-US" sz="1200">
              <a:solidFill>
                <a:schemeClr val="bg1"/>
              </a:solidFill>
            </a:endParaRPr>
          </a:p>
        </p:txBody>
      </p:sp>
      <p:sp>
        <p:nvSpPr>
          <p:cNvPr id="60" name="Text Placeholder 3">
            <a:extLst>
              <a:ext uri="{FF2B5EF4-FFF2-40B4-BE49-F238E27FC236}">
                <a16:creationId xmlns:a16="http://schemas.microsoft.com/office/drawing/2014/main" id="{0BD860B9-7A17-1FA5-22EC-0A93F18CFB2E}"/>
              </a:ext>
            </a:extLst>
          </p:cNvPr>
          <p:cNvSpPr txBox="1">
            <a:spLocks/>
          </p:cNvSpPr>
          <p:nvPr userDrawn="1"/>
        </p:nvSpPr>
        <p:spPr>
          <a:xfrm>
            <a:off x="302401" y="215517"/>
            <a:ext cx="11352188" cy="842984"/>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600"/>
              </a:spcAft>
              <a:buClrTx/>
              <a:buSzTx/>
              <a:buFont typeface="Arial" panose="020B0604020202020204" pitchFamily="34" charset="0"/>
              <a:buNone/>
              <a:tabLst/>
              <a:defRPr/>
            </a:pPr>
            <a:r>
              <a:rPr lang="en-US" sz="2300" b="1">
                <a:solidFill>
                  <a:schemeClr val="bg1"/>
                </a:solidFill>
              </a:rPr>
              <a:t>Disclaimer</a:t>
            </a:r>
            <a:endParaRPr kumimoji="0" lang="en-GB" sz="2300" b="1" i="0" u="none" strike="noStrike" kern="0" cap="none" spc="0" normalizeH="0" baseline="0" noProof="0">
              <a:ln>
                <a:noFill/>
              </a:ln>
              <a:solidFill>
                <a:schemeClr val="bg1"/>
              </a:solidFill>
              <a:effectLst/>
              <a:uLnTx/>
              <a:uFillTx/>
              <a:ea typeface="+mn-ea"/>
              <a:cs typeface="+mn-cs"/>
            </a:endParaRPr>
          </a:p>
        </p:txBody>
      </p:sp>
      <p:sp>
        <p:nvSpPr>
          <p:cNvPr id="62" name="Text Placeholder 3">
            <a:extLst>
              <a:ext uri="{FF2B5EF4-FFF2-40B4-BE49-F238E27FC236}">
                <a16:creationId xmlns:a16="http://schemas.microsoft.com/office/drawing/2014/main" id="{318F7994-5FA2-5959-8662-EF1BFEB745A3}"/>
              </a:ext>
            </a:extLst>
          </p:cNvPr>
          <p:cNvSpPr txBox="1">
            <a:spLocks/>
          </p:cNvSpPr>
          <p:nvPr userDrawn="1"/>
        </p:nvSpPr>
        <p:spPr>
          <a:xfrm>
            <a:off x="302401" y="589942"/>
            <a:ext cx="11352188" cy="429306"/>
          </a:xfrm>
          <a:prstGeom prst="rect">
            <a:avLst/>
          </a:prstGeom>
        </p:spPr>
        <p:txBody>
          <a:bodyPr lIns="0" tIns="0" rIns="0" bIns="0" anchor="t"/>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1200" kern="1200">
                <a:solidFill>
                  <a:schemeClr val="tx1"/>
                </a:solidFill>
                <a:latin typeface="+mn-lt"/>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1200">
                <a:solidFill>
                  <a:schemeClr val="bg1"/>
                </a:solidFill>
              </a:rPr>
              <a:t>Copyright © DSM Nutritional Products Ltd 2025, 4002 Basel, Switzerland. </a:t>
            </a:r>
          </a:p>
          <a:p>
            <a:r>
              <a:rPr lang="en-US" sz="1200">
                <a:solidFill>
                  <a:schemeClr val="bg1"/>
                </a:solidFill>
              </a:rPr>
              <a:t>www.dsm-firmenich.com. All rights reserved.</a:t>
            </a:r>
          </a:p>
        </p:txBody>
      </p:sp>
      <p:pic>
        <p:nvPicPr>
          <p:cNvPr id="2" name="Picture 12">
            <a:extLst>
              <a:ext uri="{FF2B5EF4-FFF2-40B4-BE49-F238E27FC236}">
                <a16:creationId xmlns:a16="http://schemas.microsoft.com/office/drawing/2014/main" id="{2102D342-0D42-1579-CA55-1F1E8F80CC35}"/>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Tree>
    <p:extLst>
      <p:ext uri="{BB962C8B-B14F-4D97-AF65-F5344CB8AC3E}">
        <p14:creationId xmlns:p14="http://schemas.microsoft.com/office/powerpoint/2010/main" val="298670559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End Slide 1">
    <p:bg>
      <p:bgPr>
        <a:solidFill>
          <a:srgbClr val="FFAB49"/>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5D53978B-C405-F87E-E8E1-FED8B2BBADE2}"/>
              </a:ext>
            </a:extLst>
          </p:cNvPr>
          <p:cNvGrpSpPr/>
          <p:nvPr userDrawn="1"/>
        </p:nvGrpSpPr>
        <p:grpSpPr>
          <a:xfrm>
            <a:off x="0" y="594000"/>
            <a:ext cx="12191999" cy="5148915"/>
            <a:chOff x="0" y="594000"/>
            <a:chExt cx="12191999" cy="5148915"/>
          </a:xfrm>
          <a:solidFill>
            <a:srgbClr val="897974"/>
          </a:solidFill>
        </p:grpSpPr>
        <p:sp>
          <p:nvSpPr>
            <p:cNvPr id="12" name="Oval 11">
              <a:extLst>
                <a:ext uri="{FF2B5EF4-FFF2-40B4-BE49-F238E27FC236}">
                  <a16:creationId xmlns:a16="http://schemas.microsoft.com/office/drawing/2014/main" id="{CD90B111-C2A7-3E35-48CB-F58E22F19872}"/>
                </a:ext>
              </a:extLst>
            </p:cNvPr>
            <p:cNvSpPr>
              <a:spLocks noChangeAspect="1"/>
            </p:cNvSpPr>
            <p:nvPr userDrawn="1"/>
          </p:nvSpPr>
          <p:spPr>
            <a:xfrm>
              <a:off x="771328" y="594000"/>
              <a:ext cx="5148000" cy="5148000"/>
            </a:xfrm>
            <a:prstGeom prst="ellipse">
              <a:avLst/>
            </a:prstGeom>
            <a:solidFill>
              <a:srgbClr val="F88C19"/>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596E9E45-135A-7553-152E-4D0665AC65E8}"/>
                </a:ext>
              </a:extLst>
            </p:cNvPr>
            <p:cNvSpPr>
              <a:spLocks noChangeAspect="1"/>
            </p:cNvSpPr>
            <p:nvPr userDrawn="1"/>
          </p:nvSpPr>
          <p:spPr>
            <a:xfrm>
              <a:off x="0" y="642264"/>
              <a:ext cx="2085921" cy="5052773"/>
            </a:xfrm>
            <a:custGeom>
              <a:avLst/>
              <a:gdLst>
                <a:gd name="connsiteX0" fmla="*/ 0 w 2085921"/>
                <a:gd name="connsiteY0" fmla="*/ 0 h 5052773"/>
                <a:gd name="connsiteX1" fmla="*/ 30672 w 2085921"/>
                <a:gd name="connsiteY1" fmla="*/ 4681 h 5052773"/>
                <a:gd name="connsiteX2" fmla="*/ 2085921 w 2085921"/>
                <a:gd name="connsiteY2" fmla="*/ 2526386 h 5052773"/>
                <a:gd name="connsiteX3" fmla="*/ 30672 w 2085921"/>
                <a:gd name="connsiteY3" fmla="*/ 5048092 h 5052773"/>
                <a:gd name="connsiteX4" fmla="*/ 0 w 2085921"/>
                <a:gd name="connsiteY4" fmla="*/ 5052773 h 5052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5921" h="5052773">
                  <a:moveTo>
                    <a:pt x="0" y="0"/>
                  </a:moveTo>
                  <a:lnTo>
                    <a:pt x="30672" y="4681"/>
                  </a:lnTo>
                  <a:cubicBezTo>
                    <a:pt x="1203600" y="244697"/>
                    <a:pt x="2085921" y="1282503"/>
                    <a:pt x="2085921" y="2526386"/>
                  </a:cubicBezTo>
                  <a:cubicBezTo>
                    <a:pt x="2085921" y="3770270"/>
                    <a:pt x="1203600" y="4808076"/>
                    <a:pt x="30672" y="5048092"/>
                  </a:cubicBezTo>
                  <a:lnTo>
                    <a:pt x="0" y="5052773"/>
                  </a:lnTo>
                  <a:close/>
                </a:path>
              </a:pathLst>
            </a:custGeom>
            <a:solidFill>
              <a:srgbClr val="F88C19"/>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Freeform: Shape 6">
              <a:extLst>
                <a:ext uri="{FF2B5EF4-FFF2-40B4-BE49-F238E27FC236}">
                  <a16:creationId xmlns:a16="http://schemas.microsoft.com/office/drawing/2014/main" id="{A65CDEFE-CDAF-AD23-07DD-D29C5417F83D}"/>
                </a:ext>
              </a:extLst>
            </p:cNvPr>
            <p:cNvSpPr>
              <a:spLocks noChangeAspect="1"/>
            </p:cNvSpPr>
            <p:nvPr userDrawn="1"/>
          </p:nvSpPr>
          <p:spPr>
            <a:xfrm>
              <a:off x="8451297" y="594915"/>
              <a:ext cx="3740702" cy="5148000"/>
            </a:xfrm>
            <a:custGeom>
              <a:avLst/>
              <a:gdLst>
                <a:gd name="connsiteX0" fmla="*/ 2574000 w 3740702"/>
                <a:gd name="connsiteY0" fmla="*/ 0 h 5148000"/>
                <a:gd name="connsiteX1" fmla="*/ 3575917 w 3740702"/>
                <a:gd name="connsiteY1" fmla="*/ 202278 h 5148000"/>
                <a:gd name="connsiteX2" fmla="*/ 3740702 w 3740702"/>
                <a:gd name="connsiteY2" fmla="*/ 281659 h 5148000"/>
                <a:gd name="connsiteX3" fmla="*/ 3740702 w 3740702"/>
                <a:gd name="connsiteY3" fmla="*/ 4866342 h 5148000"/>
                <a:gd name="connsiteX4" fmla="*/ 3575917 w 3740702"/>
                <a:gd name="connsiteY4" fmla="*/ 4945723 h 5148000"/>
                <a:gd name="connsiteX5" fmla="*/ 2574000 w 3740702"/>
                <a:gd name="connsiteY5" fmla="*/ 5148000 h 5148000"/>
                <a:gd name="connsiteX6" fmla="*/ 0 w 3740702"/>
                <a:gd name="connsiteY6" fmla="*/ 2574000 h 5148000"/>
                <a:gd name="connsiteX7" fmla="*/ 2574000 w 3740702"/>
                <a:gd name="connsiteY7" fmla="*/ 0 h 51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40702" h="5148000">
                  <a:moveTo>
                    <a:pt x="2574000" y="0"/>
                  </a:moveTo>
                  <a:cubicBezTo>
                    <a:pt x="2929395" y="0"/>
                    <a:pt x="3267968" y="72026"/>
                    <a:pt x="3575917" y="202278"/>
                  </a:cubicBezTo>
                  <a:lnTo>
                    <a:pt x="3740702" y="281659"/>
                  </a:lnTo>
                  <a:lnTo>
                    <a:pt x="3740702" y="4866342"/>
                  </a:lnTo>
                  <a:lnTo>
                    <a:pt x="3575917" y="4945723"/>
                  </a:lnTo>
                  <a:cubicBezTo>
                    <a:pt x="3267968" y="5075974"/>
                    <a:pt x="2929395" y="5148000"/>
                    <a:pt x="2574000" y="5148000"/>
                  </a:cubicBezTo>
                  <a:cubicBezTo>
                    <a:pt x="1152419" y="5148000"/>
                    <a:pt x="0" y="3995581"/>
                    <a:pt x="0" y="2574000"/>
                  </a:cubicBezTo>
                  <a:cubicBezTo>
                    <a:pt x="0" y="1152419"/>
                    <a:pt x="1152419" y="0"/>
                    <a:pt x="2574000" y="0"/>
                  </a:cubicBezTo>
                  <a:close/>
                </a:path>
              </a:pathLst>
            </a:custGeom>
            <a:solidFill>
              <a:srgbClr val="F88C19"/>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sp>
        <p:nvSpPr>
          <p:cNvPr id="4" name="TextBox 3">
            <a:extLst>
              <a:ext uri="{FF2B5EF4-FFF2-40B4-BE49-F238E27FC236}">
                <a16:creationId xmlns:a16="http://schemas.microsoft.com/office/drawing/2014/main" id="{973D1059-E8D6-11C1-4DEF-FBCDD6F0205B}"/>
              </a:ext>
            </a:extLst>
          </p:cNvPr>
          <p:cNvSpPr txBox="1"/>
          <p:nvPr userDrawn="1"/>
        </p:nvSpPr>
        <p:spPr>
          <a:xfrm>
            <a:off x="2533166" y="2602636"/>
            <a:ext cx="7125669" cy="784830"/>
          </a:xfrm>
          <a:prstGeom prst="rect">
            <a:avLst/>
          </a:prstGeom>
          <a:noFill/>
        </p:spPr>
        <p:txBody>
          <a:bodyPr wrap="none" rtlCol="0">
            <a:spAutoFit/>
          </a:bodyPr>
          <a:lstStyle/>
          <a:p>
            <a:pPr algn="ctr"/>
            <a:r>
              <a:rPr lang="en-GB" sz="4500" b="1">
                <a:solidFill>
                  <a:schemeClr val="bg1"/>
                </a:solidFill>
                <a:latin typeface="+mj-lt"/>
              </a:rPr>
              <a:t>We bring progress to life</a:t>
            </a:r>
          </a:p>
        </p:txBody>
      </p:sp>
      <p:pic>
        <p:nvPicPr>
          <p:cNvPr id="8" name="Picture 12">
            <a:extLst>
              <a:ext uri="{FF2B5EF4-FFF2-40B4-BE49-F238E27FC236}">
                <a16:creationId xmlns:a16="http://schemas.microsoft.com/office/drawing/2014/main" id="{7FBC5082-2859-2479-685B-3699A6070BD6}"/>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
        <p:nvSpPr>
          <p:cNvPr id="2" name="TextBox 1">
            <a:extLst>
              <a:ext uri="{FF2B5EF4-FFF2-40B4-BE49-F238E27FC236}">
                <a16:creationId xmlns:a16="http://schemas.microsoft.com/office/drawing/2014/main" id="{264E74D9-DA8A-3FBE-019D-7C193F1B85A2}"/>
              </a:ext>
            </a:extLst>
          </p:cNvPr>
          <p:cNvSpPr txBox="1"/>
          <p:nvPr userDrawn="1"/>
        </p:nvSpPr>
        <p:spPr>
          <a:xfrm>
            <a:off x="207742" y="6420601"/>
            <a:ext cx="1906757" cy="215444"/>
          </a:xfrm>
          <a:prstGeom prst="rect">
            <a:avLst/>
          </a:prstGeom>
          <a:noFill/>
        </p:spPr>
        <p:txBody>
          <a:bodyPr wrap="square" rtlCol="0">
            <a:spAutoFit/>
          </a:bodyPr>
          <a:lstStyle/>
          <a:p>
            <a:r>
              <a:rPr lang="en-US" sz="800">
                <a:solidFill>
                  <a:schemeClr val="bg1"/>
                </a:solidFill>
              </a:rPr>
              <a:t>© 2025 </a:t>
            </a:r>
            <a:r>
              <a:rPr lang="en-US" sz="800" err="1">
                <a:solidFill>
                  <a:schemeClr val="bg1"/>
                </a:solidFill>
              </a:rPr>
              <a:t>dsm-firmenich</a:t>
            </a:r>
            <a:r>
              <a:rPr lang="en-US" sz="800">
                <a:solidFill>
                  <a:schemeClr val="bg1"/>
                </a:solidFill>
              </a:rPr>
              <a:t> group.</a:t>
            </a:r>
          </a:p>
        </p:txBody>
      </p:sp>
    </p:spTree>
    <p:extLst>
      <p:ext uri="{BB962C8B-B14F-4D97-AF65-F5344CB8AC3E}">
        <p14:creationId xmlns:p14="http://schemas.microsoft.com/office/powerpoint/2010/main" val="6832224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userDrawn="1">
  <p:cSld name="1_Title and 2 Content 2">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8B3F378-B599-0ED4-540B-436FA160BC8D}"/>
              </a:ext>
            </a:extLst>
          </p:cNvPr>
          <p:cNvSpPr>
            <a:spLocks noGrp="1"/>
          </p:cNvSpPr>
          <p:nvPr>
            <p:ph type="sldNum" sz="quarter" idx="10"/>
          </p:nvPr>
        </p:nvSpPr>
        <p:spPr/>
        <p:txBody>
          <a:bodyPr/>
          <a:lstStyle/>
          <a:p>
            <a:fld id="{5BA3E189-2F3A-42E5-B572-3520703B6186}" type="slidenum">
              <a:rPr lang="en-GB" smtClean="0"/>
              <a:pPr/>
              <a:t>‹#›</a:t>
            </a:fld>
            <a:endParaRPr lang="en-GB"/>
          </a:p>
        </p:txBody>
      </p:sp>
      <p:sp>
        <p:nvSpPr>
          <p:cNvPr id="16" name="Text Placeholder 15">
            <a:extLst>
              <a:ext uri="{FF2B5EF4-FFF2-40B4-BE49-F238E27FC236}">
                <a16:creationId xmlns:a16="http://schemas.microsoft.com/office/drawing/2014/main" id="{283FE363-5639-D4A1-AC4D-D672D5324C6F}"/>
              </a:ext>
            </a:extLst>
          </p:cNvPr>
          <p:cNvSpPr>
            <a:spLocks noGrp="1"/>
          </p:cNvSpPr>
          <p:nvPr>
            <p:ph type="body" sz="quarter" idx="12" hasCustomPrompt="1"/>
          </p:nvPr>
        </p:nvSpPr>
        <p:spPr>
          <a:xfrm>
            <a:off x="302400" y="1342800"/>
            <a:ext cx="6537671" cy="3131538"/>
          </a:xfrm>
        </p:spPr>
        <p:txBody>
          <a:bodyPr tIns="0"/>
          <a:lstStyle>
            <a:lvl1pPr>
              <a:defRPr sz="1800"/>
            </a:lvl1pPr>
            <a:lvl2pPr>
              <a:defRPr sz="1800"/>
            </a:lvl2pPr>
            <a:lvl3pPr>
              <a:defRPr sz="1800"/>
            </a:lvl3pPr>
            <a:lvl4pPr>
              <a:defRPr sz="1800"/>
            </a:lvl4pPr>
            <a:lvl5pPr>
              <a:defRPr sz="18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a:t>
            </a:r>
          </a:p>
          <a:p>
            <a:pPr lvl="0"/>
            <a:endParaRPr lang="en-US"/>
          </a:p>
          <a:p>
            <a:pPr lvl="0"/>
            <a:r>
              <a:rPr lang="en-US"/>
              <a:t>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odio.lacinia</a:t>
            </a:r>
            <a:r>
              <a:rPr lang="en-US"/>
              <a:t> </a:t>
            </a:r>
            <a:r>
              <a:rPr lang="en-US" err="1"/>
              <a:t>turpis</a:t>
            </a:r>
            <a:r>
              <a:rPr lang="en-US"/>
              <a:t> ac, </a:t>
            </a:r>
            <a:r>
              <a:rPr lang="en-US" err="1"/>
              <a:t>vulputate</a:t>
            </a:r>
            <a:r>
              <a:rPr lang="en-US"/>
              <a:t> </a:t>
            </a:r>
            <a:r>
              <a:rPr lang="en-US" err="1"/>
              <a:t>metus</a:t>
            </a:r>
            <a:r>
              <a:rPr lang="en-US"/>
              <a:t>. Integer </a:t>
            </a:r>
            <a:r>
              <a:rPr lang="en-US" err="1"/>
              <a:t>tincidunt</a:t>
            </a:r>
            <a:r>
              <a:rPr lang="en-US"/>
              <a:t> a </a:t>
            </a:r>
            <a:r>
              <a:rPr lang="en-US" err="1"/>
              <a:t>elit</a:t>
            </a:r>
            <a:r>
              <a:rPr lang="en-US"/>
              <a:t> </a:t>
            </a:r>
            <a:r>
              <a:rPr lang="en-US" err="1"/>
              <a:t>eu</a:t>
            </a:r>
            <a:r>
              <a:rPr lang="en-US"/>
              <a:t> </a:t>
            </a:r>
            <a:r>
              <a:rPr lang="en-US" err="1"/>
              <a:t>tristique</a:t>
            </a:r>
            <a:r>
              <a:rPr lang="en-US"/>
              <a:t>. </a:t>
            </a:r>
            <a:endParaRPr lang="en-GB"/>
          </a:p>
        </p:txBody>
      </p:sp>
      <p:sp>
        <p:nvSpPr>
          <p:cNvPr id="9" name="Picture Placeholder 8">
            <a:extLst>
              <a:ext uri="{FF2B5EF4-FFF2-40B4-BE49-F238E27FC236}">
                <a16:creationId xmlns:a16="http://schemas.microsoft.com/office/drawing/2014/main" id="{26B061C0-874D-A228-DAC6-B645DC654348}"/>
              </a:ext>
            </a:extLst>
          </p:cNvPr>
          <p:cNvSpPr>
            <a:spLocks noGrp="1"/>
          </p:cNvSpPr>
          <p:nvPr>
            <p:ph type="pic" sz="quarter" idx="21" hasCustomPrompt="1"/>
          </p:nvPr>
        </p:nvSpPr>
        <p:spPr>
          <a:xfrm>
            <a:off x="7337427" y="2"/>
            <a:ext cx="4854573" cy="6857998"/>
          </a:xfrm>
          <a:custGeom>
            <a:avLst/>
            <a:gdLst>
              <a:gd name="connsiteX0" fmla="*/ 2881308 w 4854573"/>
              <a:gd name="connsiteY0" fmla="*/ 6463991 h 6857998"/>
              <a:gd name="connsiteX1" fmla="*/ 2881308 w 4854573"/>
              <a:gd name="connsiteY1" fmla="*/ 6493321 h 6857998"/>
              <a:gd name="connsiteX2" fmla="*/ 2943137 w 4854573"/>
              <a:gd name="connsiteY2" fmla="*/ 6493321 h 6857998"/>
              <a:gd name="connsiteX3" fmla="*/ 2943137 w 4854573"/>
              <a:gd name="connsiteY3" fmla="*/ 6463991 h 6857998"/>
              <a:gd name="connsiteX4" fmla="*/ 2421484 w 4854573"/>
              <a:gd name="connsiteY4" fmla="*/ 6441363 h 6857998"/>
              <a:gd name="connsiteX5" fmla="*/ 2456962 w 4854573"/>
              <a:gd name="connsiteY5" fmla="*/ 6481589 h 6857998"/>
              <a:gd name="connsiteX6" fmla="*/ 2421484 w 4854573"/>
              <a:gd name="connsiteY6" fmla="*/ 6521820 h 6857998"/>
              <a:gd name="connsiteX7" fmla="*/ 2385724 w 4854573"/>
              <a:gd name="connsiteY7" fmla="*/ 6481312 h 6857998"/>
              <a:gd name="connsiteX8" fmla="*/ 2421484 w 4854573"/>
              <a:gd name="connsiteY8" fmla="*/ 6441363 h 6857998"/>
              <a:gd name="connsiteX9" fmla="*/ 3511349 w 4854573"/>
              <a:gd name="connsiteY9" fmla="*/ 6439132 h 6857998"/>
              <a:gd name="connsiteX10" fmla="*/ 3543474 w 4854573"/>
              <a:gd name="connsiteY10" fmla="*/ 6468185 h 6857998"/>
              <a:gd name="connsiteX11" fmla="*/ 3476430 w 4854573"/>
              <a:gd name="connsiteY11" fmla="*/ 6468185 h 6857998"/>
              <a:gd name="connsiteX12" fmla="*/ 3511349 w 4854573"/>
              <a:gd name="connsiteY12" fmla="*/ 6439132 h 6857998"/>
              <a:gd name="connsiteX13" fmla="*/ 3746850 w 4854573"/>
              <a:gd name="connsiteY13" fmla="*/ 6414268 h 6857998"/>
              <a:gd name="connsiteX14" fmla="*/ 3746850 w 4854573"/>
              <a:gd name="connsiteY14" fmla="*/ 6548919 h 6857998"/>
              <a:gd name="connsiteX15" fmla="*/ 3781492 w 4854573"/>
              <a:gd name="connsiteY15" fmla="*/ 6548919 h 6857998"/>
              <a:gd name="connsiteX16" fmla="*/ 3781492 w 4854573"/>
              <a:gd name="connsiteY16" fmla="*/ 6414268 h 6857998"/>
              <a:gd name="connsiteX17" fmla="*/ 3107677 w 4854573"/>
              <a:gd name="connsiteY17" fmla="*/ 6414268 h 6857998"/>
              <a:gd name="connsiteX18" fmla="*/ 3107677 w 4854573"/>
              <a:gd name="connsiteY18" fmla="*/ 6548919 h 6857998"/>
              <a:gd name="connsiteX19" fmla="*/ 3142319 w 4854573"/>
              <a:gd name="connsiteY19" fmla="*/ 6548919 h 6857998"/>
              <a:gd name="connsiteX20" fmla="*/ 3142319 w 4854573"/>
              <a:gd name="connsiteY20" fmla="*/ 6488296 h 6857998"/>
              <a:gd name="connsiteX21" fmla="*/ 3178079 w 4854573"/>
              <a:gd name="connsiteY21" fmla="*/ 6446393 h 6857998"/>
              <a:gd name="connsiteX22" fmla="*/ 3191488 w 4854573"/>
              <a:gd name="connsiteY22" fmla="*/ 6446393 h 6857998"/>
              <a:gd name="connsiteX23" fmla="*/ 3191488 w 4854573"/>
              <a:gd name="connsiteY23" fmla="*/ 6414268 h 6857998"/>
              <a:gd name="connsiteX24" fmla="*/ 3174167 w 4854573"/>
              <a:gd name="connsiteY24" fmla="*/ 6414827 h 6857998"/>
              <a:gd name="connsiteX25" fmla="*/ 3140642 w 4854573"/>
              <a:gd name="connsiteY25" fmla="*/ 6439409 h 6857998"/>
              <a:gd name="connsiteX26" fmla="*/ 3140642 w 4854573"/>
              <a:gd name="connsiteY26" fmla="*/ 6414268 h 6857998"/>
              <a:gd name="connsiteX27" fmla="*/ 3047340 w 4854573"/>
              <a:gd name="connsiteY27" fmla="*/ 6414268 h 6857998"/>
              <a:gd name="connsiteX28" fmla="*/ 3047340 w 4854573"/>
              <a:gd name="connsiteY28" fmla="*/ 6548919 h 6857998"/>
              <a:gd name="connsiteX29" fmla="*/ 3081982 w 4854573"/>
              <a:gd name="connsiteY29" fmla="*/ 6548919 h 6857998"/>
              <a:gd name="connsiteX30" fmla="*/ 3081982 w 4854573"/>
              <a:gd name="connsiteY30" fmla="*/ 6414268 h 6857998"/>
              <a:gd name="connsiteX31" fmla="*/ 3870600 w 4854573"/>
              <a:gd name="connsiteY31" fmla="*/ 6410920 h 6857998"/>
              <a:gd name="connsiteX32" fmla="*/ 3800480 w 4854573"/>
              <a:gd name="connsiteY32" fmla="*/ 6481599 h 6857998"/>
              <a:gd name="connsiteX33" fmla="*/ 3870600 w 4854573"/>
              <a:gd name="connsiteY33" fmla="*/ 6552278 h 6857998"/>
              <a:gd name="connsiteX34" fmla="*/ 3936808 w 4854573"/>
              <a:gd name="connsiteY34" fmla="*/ 6501715 h 6857998"/>
              <a:gd name="connsiteX35" fmla="*/ 3900212 w 4854573"/>
              <a:gd name="connsiteY35" fmla="*/ 6501715 h 6857998"/>
              <a:gd name="connsiteX36" fmla="*/ 3870323 w 4854573"/>
              <a:gd name="connsiteY36" fmla="*/ 6522666 h 6857998"/>
              <a:gd name="connsiteX37" fmla="*/ 3835963 w 4854573"/>
              <a:gd name="connsiteY37" fmla="*/ 6481599 h 6857998"/>
              <a:gd name="connsiteX38" fmla="*/ 3870323 w 4854573"/>
              <a:gd name="connsiteY38" fmla="*/ 6440809 h 6857998"/>
              <a:gd name="connsiteX39" fmla="*/ 3900212 w 4854573"/>
              <a:gd name="connsiteY39" fmla="*/ 6461483 h 6857998"/>
              <a:gd name="connsiteX40" fmla="*/ 3936808 w 4854573"/>
              <a:gd name="connsiteY40" fmla="*/ 6461483 h 6857998"/>
              <a:gd name="connsiteX41" fmla="*/ 3870600 w 4854573"/>
              <a:gd name="connsiteY41" fmla="*/ 6410920 h 6857998"/>
              <a:gd name="connsiteX42" fmla="*/ 3673376 w 4854573"/>
              <a:gd name="connsiteY42" fmla="*/ 6410915 h 6857998"/>
              <a:gd name="connsiteX43" fmla="*/ 3629796 w 4854573"/>
              <a:gd name="connsiteY43" fmla="*/ 6436897 h 6857998"/>
              <a:gd name="connsiteX44" fmla="*/ 3629796 w 4854573"/>
              <a:gd name="connsiteY44" fmla="*/ 6414268 h 6857998"/>
              <a:gd name="connsiteX45" fmla="*/ 3596831 w 4854573"/>
              <a:gd name="connsiteY45" fmla="*/ 6414268 h 6857998"/>
              <a:gd name="connsiteX46" fmla="*/ 3596831 w 4854573"/>
              <a:gd name="connsiteY46" fmla="*/ 6548920 h 6857998"/>
              <a:gd name="connsiteX47" fmla="*/ 3631750 w 4854573"/>
              <a:gd name="connsiteY47" fmla="*/ 6548920 h 6857998"/>
              <a:gd name="connsiteX48" fmla="*/ 3631750 w 4854573"/>
              <a:gd name="connsiteY48" fmla="*/ 6479358 h 6857998"/>
              <a:gd name="connsiteX49" fmla="*/ 3662480 w 4854573"/>
              <a:gd name="connsiteY49" fmla="*/ 6440527 h 6857998"/>
              <a:gd name="connsiteX50" fmla="*/ 3688739 w 4854573"/>
              <a:gd name="connsiteY50" fmla="*/ 6476005 h 6857998"/>
              <a:gd name="connsiteX51" fmla="*/ 3688739 w 4854573"/>
              <a:gd name="connsiteY51" fmla="*/ 6548920 h 6857998"/>
              <a:gd name="connsiteX52" fmla="*/ 3723658 w 4854573"/>
              <a:gd name="connsiteY52" fmla="*/ 6548920 h 6857998"/>
              <a:gd name="connsiteX53" fmla="*/ 3723658 w 4854573"/>
              <a:gd name="connsiteY53" fmla="*/ 6472933 h 6857998"/>
              <a:gd name="connsiteX54" fmla="*/ 3673376 w 4854573"/>
              <a:gd name="connsiteY54" fmla="*/ 6410915 h 6857998"/>
              <a:gd name="connsiteX55" fmla="*/ 3511349 w 4854573"/>
              <a:gd name="connsiteY55" fmla="*/ 6410915 h 6857998"/>
              <a:gd name="connsiteX56" fmla="*/ 3441229 w 4854573"/>
              <a:gd name="connsiteY56" fmla="*/ 6482712 h 6857998"/>
              <a:gd name="connsiteX57" fmla="*/ 3511067 w 4854573"/>
              <a:gd name="connsiteY57" fmla="*/ 6552273 h 6857998"/>
              <a:gd name="connsiteX58" fmla="*/ 3574762 w 4854573"/>
              <a:gd name="connsiteY58" fmla="*/ 6506458 h 6857998"/>
              <a:gd name="connsiteX59" fmla="*/ 3539561 w 4854573"/>
              <a:gd name="connsiteY59" fmla="*/ 6506458 h 6857998"/>
              <a:gd name="connsiteX60" fmla="*/ 3510785 w 4854573"/>
              <a:gd name="connsiteY60" fmla="*/ 6523779 h 6857998"/>
              <a:gd name="connsiteX61" fmla="*/ 3475866 w 4854573"/>
              <a:gd name="connsiteY61" fmla="*/ 6489977 h 6857998"/>
              <a:gd name="connsiteX62" fmla="*/ 3577275 w 4854573"/>
              <a:gd name="connsiteY62" fmla="*/ 6489977 h 6857998"/>
              <a:gd name="connsiteX63" fmla="*/ 3578670 w 4854573"/>
              <a:gd name="connsiteY63" fmla="*/ 6476846 h 6857998"/>
              <a:gd name="connsiteX64" fmla="*/ 3511349 w 4854573"/>
              <a:gd name="connsiteY64" fmla="*/ 6410915 h 6857998"/>
              <a:gd name="connsiteX65" fmla="*/ 3282000 w 4854573"/>
              <a:gd name="connsiteY65" fmla="*/ 6410915 h 6857998"/>
              <a:gd name="connsiteX66" fmla="*/ 3239256 w 4854573"/>
              <a:gd name="connsiteY66" fmla="*/ 6432425 h 6857998"/>
              <a:gd name="connsiteX67" fmla="*/ 3239256 w 4854573"/>
              <a:gd name="connsiteY67" fmla="*/ 6414268 h 6857998"/>
              <a:gd name="connsiteX68" fmla="*/ 3206291 w 4854573"/>
              <a:gd name="connsiteY68" fmla="*/ 6414268 h 6857998"/>
              <a:gd name="connsiteX69" fmla="*/ 3206291 w 4854573"/>
              <a:gd name="connsiteY69" fmla="*/ 6548920 h 6857998"/>
              <a:gd name="connsiteX70" fmla="*/ 3241210 w 4854573"/>
              <a:gd name="connsiteY70" fmla="*/ 6548920 h 6857998"/>
              <a:gd name="connsiteX71" fmla="*/ 3241210 w 4854573"/>
              <a:gd name="connsiteY71" fmla="*/ 6479358 h 6857998"/>
              <a:gd name="connsiteX72" fmla="*/ 3272217 w 4854573"/>
              <a:gd name="connsiteY72" fmla="*/ 6440527 h 6857998"/>
              <a:gd name="connsiteX73" fmla="*/ 3296799 w 4854573"/>
              <a:gd name="connsiteY73" fmla="*/ 6476005 h 6857998"/>
              <a:gd name="connsiteX74" fmla="*/ 3296799 w 4854573"/>
              <a:gd name="connsiteY74" fmla="*/ 6548920 h 6857998"/>
              <a:gd name="connsiteX75" fmla="*/ 3331718 w 4854573"/>
              <a:gd name="connsiteY75" fmla="*/ 6548920 h 6857998"/>
              <a:gd name="connsiteX76" fmla="*/ 3331718 w 4854573"/>
              <a:gd name="connsiteY76" fmla="*/ 6479358 h 6857998"/>
              <a:gd name="connsiteX77" fmla="*/ 3363007 w 4854573"/>
              <a:gd name="connsiteY77" fmla="*/ 6440527 h 6857998"/>
              <a:gd name="connsiteX78" fmla="*/ 3387311 w 4854573"/>
              <a:gd name="connsiteY78" fmla="*/ 6476005 h 6857998"/>
              <a:gd name="connsiteX79" fmla="*/ 3387311 w 4854573"/>
              <a:gd name="connsiteY79" fmla="*/ 6548920 h 6857998"/>
              <a:gd name="connsiteX80" fmla="*/ 3422230 w 4854573"/>
              <a:gd name="connsiteY80" fmla="*/ 6548920 h 6857998"/>
              <a:gd name="connsiteX81" fmla="*/ 3422230 w 4854573"/>
              <a:gd name="connsiteY81" fmla="*/ 6472933 h 6857998"/>
              <a:gd name="connsiteX82" fmla="*/ 3370277 w 4854573"/>
              <a:gd name="connsiteY82" fmla="*/ 6410915 h 6857998"/>
              <a:gd name="connsiteX83" fmla="*/ 3323903 w 4854573"/>
              <a:gd name="connsiteY83" fmla="*/ 6435220 h 6857998"/>
              <a:gd name="connsiteX84" fmla="*/ 3282000 w 4854573"/>
              <a:gd name="connsiteY84" fmla="*/ 6410915 h 6857998"/>
              <a:gd name="connsiteX85" fmla="*/ 2718999 w 4854573"/>
              <a:gd name="connsiteY85" fmla="*/ 6410915 h 6857998"/>
              <a:gd name="connsiteX86" fmla="*/ 2676255 w 4854573"/>
              <a:gd name="connsiteY86" fmla="*/ 6432425 h 6857998"/>
              <a:gd name="connsiteX87" fmla="*/ 2676255 w 4854573"/>
              <a:gd name="connsiteY87" fmla="*/ 6414268 h 6857998"/>
              <a:gd name="connsiteX88" fmla="*/ 2643290 w 4854573"/>
              <a:gd name="connsiteY88" fmla="*/ 6414268 h 6857998"/>
              <a:gd name="connsiteX89" fmla="*/ 2643290 w 4854573"/>
              <a:gd name="connsiteY89" fmla="*/ 6548920 h 6857998"/>
              <a:gd name="connsiteX90" fmla="*/ 2678209 w 4854573"/>
              <a:gd name="connsiteY90" fmla="*/ 6548920 h 6857998"/>
              <a:gd name="connsiteX91" fmla="*/ 2678209 w 4854573"/>
              <a:gd name="connsiteY91" fmla="*/ 6479358 h 6857998"/>
              <a:gd name="connsiteX92" fmla="*/ 2709216 w 4854573"/>
              <a:gd name="connsiteY92" fmla="*/ 6440527 h 6857998"/>
              <a:gd name="connsiteX93" fmla="*/ 2733798 w 4854573"/>
              <a:gd name="connsiteY93" fmla="*/ 6476005 h 6857998"/>
              <a:gd name="connsiteX94" fmla="*/ 2733798 w 4854573"/>
              <a:gd name="connsiteY94" fmla="*/ 6548920 h 6857998"/>
              <a:gd name="connsiteX95" fmla="*/ 2768717 w 4854573"/>
              <a:gd name="connsiteY95" fmla="*/ 6548920 h 6857998"/>
              <a:gd name="connsiteX96" fmla="*/ 2768717 w 4854573"/>
              <a:gd name="connsiteY96" fmla="*/ 6479358 h 6857998"/>
              <a:gd name="connsiteX97" fmla="*/ 2800006 w 4854573"/>
              <a:gd name="connsiteY97" fmla="*/ 6440527 h 6857998"/>
              <a:gd name="connsiteX98" fmla="*/ 2824310 w 4854573"/>
              <a:gd name="connsiteY98" fmla="*/ 6476005 h 6857998"/>
              <a:gd name="connsiteX99" fmla="*/ 2824310 w 4854573"/>
              <a:gd name="connsiteY99" fmla="*/ 6548920 h 6857998"/>
              <a:gd name="connsiteX100" fmla="*/ 2859230 w 4854573"/>
              <a:gd name="connsiteY100" fmla="*/ 6548920 h 6857998"/>
              <a:gd name="connsiteX101" fmla="*/ 2859230 w 4854573"/>
              <a:gd name="connsiteY101" fmla="*/ 6472933 h 6857998"/>
              <a:gd name="connsiteX102" fmla="*/ 2807276 w 4854573"/>
              <a:gd name="connsiteY102" fmla="*/ 6410915 h 6857998"/>
              <a:gd name="connsiteX103" fmla="*/ 2760902 w 4854573"/>
              <a:gd name="connsiteY103" fmla="*/ 6435220 h 6857998"/>
              <a:gd name="connsiteX104" fmla="*/ 2718999 w 4854573"/>
              <a:gd name="connsiteY104" fmla="*/ 6410915 h 6857998"/>
              <a:gd name="connsiteX105" fmla="*/ 2565636 w 4854573"/>
              <a:gd name="connsiteY105" fmla="*/ 6410915 h 6857998"/>
              <a:gd name="connsiteX106" fmla="*/ 2512560 w 4854573"/>
              <a:gd name="connsiteY106" fmla="*/ 6453377 h 6857998"/>
              <a:gd name="connsiteX107" fmla="*/ 2529322 w 4854573"/>
              <a:gd name="connsiteY107" fmla="*/ 6480476 h 6857998"/>
              <a:gd name="connsiteX108" fmla="*/ 2563406 w 4854573"/>
              <a:gd name="connsiteY108" fmla="*/ 6492490 h 6857998"/>
              <a:gd name="connsiteX109" fmla="*/ 2589664 w 4854573"/>
              <a:gd name="connsiteY109" fmla="*/ 6510370 h 6857998"/>
              <a:gd name="connsiteX110" fmla="*/ 2568990 w 4854573"/>
              <a:gd name="connsiteY110" fmla="*/ 6525178 h 6857998"/>
              <a:gd name="connsiteX111" fmla="*/ 2542731 w 4854573"/>
              <a:gd name="connsiteY111" fmla="*/ 6506181 h 6857998"/>
              <a:gd name="connsiteX112" fmla="*/ 2507812 w 4854573"/>
              <a:gd name="connsiteY112" fmla="*/ 6506181 h 6857998"/>
              <a:gd name="connsiteX113" fmla="*/ 2569549 w 4854573"/>
              <a:gd name="connsiteY113" fmla="*/ 6552273 h 6857998"/>
              <a:gd name="connsiteX114" fmla="*/ 2624301 w 4854573"/>
              <a:gd name="connsiteY114" fmla="*/ 6508416 h 6857998"/>
              <a:gd name="connsiteX115" fmla="*/ 2598597 w 4854573"/>
              <a:gd name="connsiteY115" fmla="*/ 6474328 h 6857998"/>
              <a:gd name="connsiteX116" fmla="*/ 2573733 w 4854573"/>
              <a:gd name="connsiteY116" fmla="*/ 6467067 h 6857998"/>
              <a:gd name="connsiteX117" fmla="*/ 2546357 w 4854573"/>
              <a:gd name="connsiteY117" fmla="*/ 6451146 h 6857998"/>
              <a:gd name="connsiteX118" fmla="*/ 2565354 w 4854573"/>
              <a:gd name="connsiteY118" fmla="*/ 6438014 h 6857998"/>
              <a:gd name="connsiteX119" fmla="*/ 2586588 w 4854573"/>
              <a:gd name="connsiteY119" fmla="*/ 6452541 h 6857998"/>
              <a:gd name="connsiteX120" fmla="*/ 2619271 w 4854573"/>
              <a:gd name="connsiteY120" fmla="*/ 6452541 h 6857998"/>
              <a:gd name="connsiteX121" fmla="*/ 2565636 w 4854573"/>
              <a:gd name="connsiteY121" fmla="*/ 6410915 h 6857998"/>
              <a:gd name="connsiteX122" fmla="*/ 4240120 w 4854573"/>
              <a:gd name="connsiteY122" fmla="*/ 6410876 h 6857998"/>
              <a:gd name="connsiteX123" fmla="*/ 4169247 w 4854573"/>
              <a:gd name="connsiteY123" fmla="*/ 6481749 h 6857998"/>
              <a:gd name="connsiteX124" fmla="*/ 4240120 w 4854573"/>
              <a:gd name="connsiteY124" fmla="*/ 6552628 h 6857998"/>
              <a:gd name="connsiteX125" fmla="*/ 4292190 w 4854573"/>
              <a:gd name="connsiteY125" fmla="*/ 6529718 h 6857998"/>
              <a:gd name="connsiteX126" fmla="*/ 4344261 w 4854573"/>
              <a:gd name="connsiteY126" fmla="*/ 6552628 h 6857998"/>
              <a:gd name="connsiteX127" fmla="*/ 4414327 w 4854573"/>
              <a:gd name="connsiteY127" fmla="*/ 6491912 h 6857998"/>
              <a:gd name="connsiteX128" fmla="*/ 4484394 w 4854573"/>
              <a:gd name="connsiteY128" fmla="*/ 6552628 h 6857998"/>
              <a:gd name="connsiteX129" fmla="*/ 4555267 w 4854573"/>
              <a:gd name="connsiteY129" fmla="*/ 6481754 h 6857998"/>
              <a:gd name="connsiteX130" fmla="*/ 4484394 w 4854573"/>
              <a:gd name="connsiteY130" fmla="*/ 6410876 h 6857998"/>
              <a:gd name="connsiteX131" fmla="*/ 4414327 w 4854573"/>
              <a:gd name="connsiteY131" fmla="*/ 6471592 h 6857998"/>
              <a:gd name="connsiteX132" fmla="*/ 4344261 w 4854573"/>
              <a:gd name="connsiteY132" fmla="*/ 6410876 h 6857998"/>
              <a:gd name="connsiteX133" fmla="*/ 4292190 w 4854573"/>
              <a:gd name="connsiteY133" fmla="*/ 6433786 h 6857998"/>
              <a:gd name="connsiteX134" fmla="*/ 4240120 w 4854573"/>
              <a:gd name="connsiteY134" fmla="*/ 6410876 h 6857998"/>
              <a:gd name="connsiteX135" fmla="*/ 3955251 w 4854573"/>
              <a:gd name="connsiteY135" fmla="*/ 6353368 h 6857998"/>
              <a:gd name="connsiteX136" fmla="*/ 3955251 w 4854573"/>
              <a:gd name="connsiteY136" fmla="*/ 6548920 h 6857998"/>
              <a:gd name="connsiteX137" fmla="*/ 3990170 w 4854573"/>
              <a:gd name="connsiteY137" fmla="*/ 6548920 h 6857998"/>
              <a:gd name="connsiteX138" fmla="*/ 3990170 w 4854573"/>
              <a:gd name="connsiteY138" fmla="*/ 6479359 h 6857998"/>
              <a:gd name="connsiteX139" fmla="*/ 4021177 w 4854573"/>
              <a:gd name="connsiteY139" fmla="*/ 6440527 h 6857998"/>
              <a:gd name="connsiteX140" fmla="*/ 4047159 w 4854573"/>
              <a:gd name="connsiteY140" fmla="*/ 6476005 h 6857998"/>
              <a:gd name="connsiteX141" fmla="*/ 4047159 w 4854573"/>
              <a:gd name="connsiteY141" fmla="*/ 6548920 h 6857998"/>
              <a:gd name="connsiteX142" fmla="*/ 4081801 w 4854573"/>
              <a:gd name="connsiteY142" fmla="*/ 6548920 h 6857998"/>
              <a:gd name="connsiteX143" fmla="*/ 4081801 w 4854573"/>
              <a:gd name="connsiteY143" fmla="*/ 6472934 h 6857998"/>
              <a:gd name="connsiteX144" fmla="*/ 4032073 w 4854573"/>
              <a:gd name="connsiteY144" fmla="*/ 6410915 h 6857998"/>
              <a:gd name="connsiteX145" fmla="*/ 3990170 w 4854573"/>
              <a:gd name="connsiteY145" fmla="*/ 6434938 h 6857998"/>
              <a:gd name="connsiteX146" fmla="*/ 3990170 w 4854573"/>
              <a:gd name="connsiteY146" fmla="*/ 6353368 h 6857998"/>
              <a:gd name="connsiteX147" fmla="*/ 3764170 w 4854573"/>
              <a:gd name="connsiteY147" fmla="*/ 6353368 h 6857998"/>
              <a:gd name="connsiteX148" fmla="*/ 3742660 w 4854573"/>
              <a:gd name="connsiteY148" fmla="*/ 6373202 h 6857998"/>
              <a:gd name="connsiteX149" fmla="*/ 3764170 w 4854573"/>
              <a:gd name="connsiteY149" fmla="*/ 6393317 h 6857998"/>
              <a:gd name="connsiteX150" fmla="*/ 3785963 w 4854573"/>
              <a:gd name="connsiteY150" fmla="*/ 6373202 h 6857998"/>
              <a:gd name="connsiteX151" fmla="*/ 3764170 w 4854573"/>
              <a:gd name="connsiteY151" fmla="*/ 6353368 h 6857998"/>
              <a:gd name="connsiteX152" fmla="*/ 3064379 w 4854573"/>
              <a:gd name="connsiteY152" fmla="*/ 6353368 h 6857998"/>
              <a:gd name="connsiteX153" fmla="*/ 3042869 w 4854573"/>
              <a:gd name="connsiteY153" fmla="*/ 6373202 h 6857998"/>
              <a:gd name="connsiteX154" fmla="*/ 3064379 w 4854573"/>
              <a:gd name="connsiteY154" fmla="*/ 6393317 h 6857998"/>
              <a:gd name="connsiteX155" fmla="*/ 3086172 w 4854573"/>
              <a:gd name="connsiteY155" fmla="*/ 6373202 h 6857998"/>
              <a:gd name="connsiteX156" fmla="*/ 3064379 w 4854573"/>
              <a:gd name="connsiteY156" fmla="*/ 6353368 h 6857998"/>
              <a:gd name="connsiteX157" fmla="*/ 3011581 w 4854573"/>
              <a:gd name="connsiteY157" fmla="*/ 6353368 h 6857998"/>
              <a:gd name="connsiteX158" fmla="*/ 2965765 w 4854573"/>
              <a:gd name="connsiteY158" fmla="*/ 6398624 h 6857998"/>
              <a:gd name="connsiteX159" fmla="*/ 2965765 w 4854573"/>
              <a:gd name="connsiteY159" fmla="*/ 6414269 h 6857998"/>
              <a:gd name="connsiteX160" fmla="*/ 2944532 w 4854573"/>
              <a:gd name="connsiteY160" fmla="*/ 6414269 h 6857998"/>
              <a:gd name="connsiteX161" fmla="*/ 2944532 w 4854573"/>
              <a:gd name="connsiteY161" fmla="*/ 6443040 h 6857998"/>
              <a:gd name="connsiteX162" fmla="*/ 2965765 w 4854573"/>
              <a:gd name="connsiteY162" fmla="*/ 6443040 h 6857998"/>
              <a:gd name="connsiteX163" fmla="*/ 2965765 w 4854573"/>
              <a:gd name="connsiteY163" fmla="*/ 6548915 h 6857998"/>
              <a:gd name="connsiteX164" fmla="*/ 3000684 w 4854573"/>
              <a:gd name="connsiteY164" fmla="*/ 6548915 h 6857998"/>
              <a:gd name="connsiteX165" fmla="*/ 3000684 w 4854573"/>
              <a:gd name="connsiteY165" fmla="*/ 6443040 h 6857998"/>
              <a:gd name="connsiteX166" fmla="*/ 3029179 w 4854573"/>
              <a:gd name="connsiteY166" fmla="*/ 6443040 h 6857998"/>
              <a:gd name="connsiteX167" fmla="*/ 3029179 w 4854573"/>
              <a:gd name="connsiteY167" fmla="*/ 6414269 h 6857998"/>
              <a:gd name="connsiteX168" fmla="*/ 3000684 w 4854573"/>
              <a:gd name="connsiteY168" fmla="*/ 6414269 h 6857998"/>
              <a:gd name="connsiteX169" fmla="*/ 3000684 w 4854573"/>
              <a:gd name="connsiteY169" fmla="*/ 6398624 h 6857998"/>
              <a:gd name="connsiteX170" fmla="*/ 3017165 w 4854573"/>
              <a:gd name="connsiteY170" fmla="*/ 6382703 h 6857998"/>
              <a:gd name="connsiteX171" fmla="*/ 3029179 w 4854573"/>
              <a:gd name="connsiteY171" fmla="*/ 6382703 h 6857998"/>
              <a:gd name="connsiteX172" fmla="*/ 3029179 w 4854573"/>
              <a:gd name="connsiteY172" fmla="*/ 6353368 h 6857998"/>
              <a:gd name="connsiteX173" fmla="*/ 2456403 w 4854573"/>
              <a:gd name="connsiteY173" fmla="*/ 6353368 h 6857998"/>
              <a:gd name="connsiteX174" fmla="*/ 2456403 w 4854573"/>
              <a:gd name="connsiteY174" fmla="*/ 6432708 h 6857998"/>
              <a:gd name="connsiteX175" fmla="*/ 2413941 w 4854573"/>
              <a:gd name="connsiteY175" fmla="*/ 6410915 h 6857998"/>
              <a:gd name="connsiteX176" fmla="*/ 2350528 w 4854573"/>
              <a:gd name="connsiteY176" fmla="*/ 6481312 h 6857998"/>
              <a:gd name="connsiteX177" fmla="*/ 2413941 w 4854573"/>
              <a:gd name="connsiteY177" fmla="*/ 6552268 h 6857998"/>
              <a:gd name="connsiteX178" fmla="*/ 2456403 w 4854573"/>
              <a:gd name="connsiteY178" fmla="*/ 6529640 h 6857998"/>
              <a:gd name="connsiteX179" fmla="*/ 2456126 w 4854573"/>
              <a:gd name="connsiteY179" fmla="*/ 6548915 h 6857998"/>
              <a:gd name="connsiteX180" fmla="*/ 2491327 w 4854573"/>
              <a:gd name="connsiteY180" fmla="*/ 6548915 h 6857998"/>
              <a:gd name="connsiteX181" fmla="*/ 2491327 w 4854573"/>
              <a:gd name="connsiteY181" fmla="*/ 6353368 h 6857998"/>
              <a:gd name="connsiteX182" fmla="*/ 0 w 4854573"/>
              <a:gd name="connsiteY182" fmla="*/ 0 h 6857998"/>
              <a:gd name="connsiteX183" fmla="*/ 4854573 w 4854573"/>
              <a:gd name="connsiteY183" fmla="*/ 0 h 6857998"/>
              <a:gd name="connsiteX184" fmla="*/ 4854573 w 4854573"/>
              <a:gd name="connsiteY184" fmla="*/ 6857998 h 6857998"/>
              <a:gd name="connsiteX185" fmla="*/ 0 w 4854573"/>
              <a:gd name="connsiteY185" fmla="*/ 6857998 h 685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Lst>
            <a:rect l="l" t="t" r="r" b="b"/>
            <a:pathLst>
              <a:path w="4854573" h="6857998">
                <a:moveTo>
                  <a:pt x="2881308" y="6463991"/>
                </a:moveTo>
                <a:lnTo>
                  <a:pt x="2881308" y="6493321"/>
                </a:lnTo>
                <a:lnTo>
                  <a:pt x="2943137" y="6493321"/>
                </a:lnTo>
                <a:lnTo>
                  <a:pt x="2943137" y="6463991"/>
                </a:lnTo>
                <a:close/>
                <a:moveTo>
                  <a:pt x="2421484" y="6441363"/>
                </a:moveTo>
                <a:cubicBezTo>
                  <a:pt x="2444389" y="6441363"/>
                  <a:pt x="2456962" y="6458402"/>
                  <a:pt x="2456962" y="6481589"/>
                </a:cubicBezTo>
                <a:cubicBezTo>
                  <a:pt x="2456962" y="6503941"/>
                  <a:pt x="2445230" y="6521820"/>
                  <a:pt x="2421484" y="6521820"/>
                </a:cubicBezTo>
                <a:cubicBezTo>
                  <a:pt x="2398856" y="6521820"/>
                  <a:pt x="2385724" y="6504499"/>
                  <a:pt x="2385724" y="6481312"/>
                </a:cubicBezTo>
                <a:cubicBezTo>
                  <a:pt x="2385724" y="6458684"/>
                  <a:pt x="2398856" y="6441363"/>
                  <a:pt x="2421484" y="6441363"/>
                </a:cubicBezTo>
                <a:close/>
                <a:moveTo>
                  <a:pt x="3511349" y="6439132"/>
                </a:moveTo>
                <a:cubicBezTo>
                  <a:pt x="3526711" y="6439132"/>
                  <a:pt x="3542079" y="6448629"/>
                  <a:pt x="3543474" y="6468185"/>
                </a:cubicBezTo>
                <a:lnTo>
                  <a:pt x="3476430" y="6468185"/>
                </a:lnTo>
                <a:cubicBezTo>
                  <a:pt x="3479783" y="6447793"/>
                  <a:pt x="3495987" y="6439132"/>
                  <a:pt x="3511349" y="6439132"/>
                </a:cubicBezTo>
                <a:close/>
                <a:moveTo>
                  <a:pt x="3746850" y="6414268"/>
                </a:moveTo>
                <a:lnTo>
                  <a:pt x="3746850" y="6548919"/>
                </a:lnTo>
                <a:lnTo>
                  <a:pt x="3781492" y="6548919"/>
                </a:lnTo>
                <a:lnTo>
                  <a:pt x="3781492" y="6414268"/>
                </a:lnTo>
                <a:close/>
                <a:moveTo>
                  <a:pt x="3107677" y="6414268"/>
                </a:moveTo>
                <a:lnTo>
                  <a:pt x="3107677" y="6548919"/>
                </a:lnTo>
                <a:lnTo>
                  <a:pt x="3142319" y="6548919"/>
                </a:lnTo>
                <a:lnTo>
                  <a:pt x="3142319" y="6488296"/>
                </a:lnTo>
                <a:cubicBezTo>
                  <a:pt x="3142319" y="6462596"/>
                  <a:pt x="3156010" y="6446393"/>
                  <a:pt x="3178079" y="6446393"/>
                </a:cubicBezTo>
                <a:lnTo>
                  <a:pt x="3191488" y="6446393"/>
                </a:lnTo>
                <a:lnTo>
                  <a:pt x="3191488" y="6414268"/>
                </a:lnTo>
                <a:cubicBezTo>
                  <a:pt x="3185899" y="6414268"/>
                  <a:pt x="3178079" y="6414545"/>
                  <a:pt x="3174167" y="6414827"/>
                </a:cubicBezTo>
                <a:cubicBezTo>
                  <a:pt x="3160476" y="6415945"/>
                  <a:pt x="3149303" y="6424046"/>
                  <a:pt x="3140642" y="6439409"/>
                </a:cubicBezTo>
                <a:lnTo>
                  <a:pt x="3140642" y="6414268"/>
                </a:lnTo>
                <a:close/>
                <a:moveTo>
                  <a:pt x="3047340" y="6414268"/>
                </a:moveTo>
                <a:lnTo>
                  <a:pt x="3047340" y="6548919"/>
                </a:lnTo>
                <a:lnTo>
                  <a:pt x="3081982" y="6548919"/>
                </a:lnTo>
                <a:lnTo>
                  <a:pt x="3081982" y="6414268"/>
                </a:lnTo>
                <a:close/>
                <a:moveTo>
                  <a:pt x="3870600" y="6410920"/>
                </a:moveTo>
                <a:cubicBezTo>
                  <a:pt x="3828138" y="6410920"/>
                  <a:pt x="3800480" y="6442768"/>
                  <a:pt x="3800480" y="6481599"/>
                </a:cubicBezTo>
                <a:cubicBezTo>
                  <a:pt x="3800480" y="6520707"/>
                  <a:pt x="3827856" y="6552278"/>
                  <a:pt x="3870600" y="6552278"/>
                </a:cubicBezTo>
                <a:cubicBezTo>
                  <a:pt x="3908032" y="6552278"/>
                  <a:pt x="3930660" y="6530209"/>
                  <a:pt x="3936808" y="6501715"/>
                </a:cubicBezTo>
                <a:lnTo>
                  <a:pt x="3900212" y="6501715"/>
                </a:lnTo>
                <a:cubicBezTo>
                  <a:pt x="3895741" y="6516241"/>
                  <a:pt x="3884568" y="6522666"/>
                  <a:pt x="3870323" y="6522666"/>
                </a:cubicBezTo>
                <a:cubicBezTo>
                  <a:pt x="3850208" y="6522666"/>
                  <a:pt x="3835963" y="6505627"/>
                  <a:pt x="3835963" y="6481599"/>
                </a:cubicBezTo>
                <a:cubicBezTo>
                  <a:pt x="3835963" y="6458407"/>
                  <a:pt x="3849095" y="6440809"/>
                  <a:pt x="3870323" y="6440809"/>
                </a:cubicBezTo>
                <a:cubicBezTo>
                  <a:pt x="3884850" y="6440809"/>
                  <a:pt x="3896023" y="6447793"/>
                  <a:pt x="3900212" y="6461483"/>
                </a:cubicBezTo>
                <a:lnTo>
                  <a:pt x="3936808" y="6461483"/>
                </a:lnTo>
                <a:cubicBezTo>
                  <a:pt x="3929547" y="6427123"/>
                  <a:pt x="3902166" y="6410920"/>
                  <a:pt x="3870600" y="6410920"/>
                </a:cubicBezTo>
                <a:close/>
                <a:moveTo>
                  <a:pt x="3673376" y="6410915"/>
                </a:moveTo>
                <a:cubicBezTo>
                  <a:pt x="3654660" y="6410915"/>
                  <a:pt x="3637898" y="6420970"/>
                  <a:pt x="3629796" y="6436897"/>
                </a:cubicBezTo>
                <a:lnTo>
                  <a:pt x="3629796" y="6414268"/>
                </a:lnTo>
                <a:lnTo>
                  <a:pt x="3596831" y="6414268"/>
                </a:lnTo>
                <a:lnTo>
                  <a:pt x="3596831" y="6548920"/>
                </a:lnTo>
                <a:lnTo>
                  <a:pt x="3631750" y="6548920"/>
                </a:lnTo>
                <a:lnTo>
                  <a:pt x="3631750" y="6479358"/>
                </a:lnTo>
                <a:cubicBezTo>
                  <a:pt x="3631750" y="6455612"/>
                  <a:pt x="3643482" y="6440527"/>
                  <a:pt x="3662480" y="6440527"/>
                </a:cubicBezTo>
                <a:cubicBezTo>
                  <a:pt x="3678683" y="6440527"/>
                  <a:pt x="3688739" y="6454218"/>
                  <a:pt x="3688739" y="6476005"/>
                </a:cubicBezTo>
                <a:lnTo>
                  <a:pt x="3688739" y="6548920"/>
                </a:lnTo>
                <a:lnTo>
                  <a:pt x="3723658" y="6548920"/>
                </a:lnTo>
                <a:lnTo>
                  <a:pt x="3723658" y="6472933"/>
                </a:lnTo>
                <a:cubicBezTo>
                  <a:pt x="3723662" y="6440527"/>
                  <a:pt x="3712766" y="6410915"/>
                  <a:pt x="3673376" y="6410915"/>
                </a:cubicBezTo>
                <a:close/>
                <a:moveTo>
                  <a:pt x="3511349" y="6410915"/>
                </a:moveTo>
                <a:cubicBezTo>
                  <a:pt x="3466375" y="6410915"/>
                  <a:pt x="3441229" y="6443599"/>
                  <a:pt x="3441229" y="6482712"/>
                </a:cubicBezTo>
                <a:cubicBezTo>
                  <a:pt x="3441229" y="6522938"/>
                  <a:pt x="3468605" y="6552273"/>
                  <a:pt x="3511067" y="6552273"/>
                </a:cubicBezTo>
                <a:cubicBezTo>
                  <a:pt x="3537049" y="6552273"/>
                  <a:pt x="3564143" y="6539423"/>
                  <a:pt x="3574762" y="6506458"/>
                </a:cubicBezTo>
                <a:lnTo>
                  <a:pt x="3539561" y="6506458"/>
                </a:lnTo>
                <a:cubicBezTo>
                  <a:pt x="3534254" y="6517354"/>
                  <a:pt x="3523640" y="6523779"/>
                  <a:pt x="3510785" y="6523779"/>
                </a:cubicBezTo>
                <a:cubicBezTo>
                  <a:pt x="3493746" y="6523779"/>
                  <a:pt x="3476984" y="6512883"/>
                  <a:pt x="3475866" y="6489977"/>
                </a:cubicBezTo>
                <a:lnTo>
                  <a:pt x="3577275" y="6489977"/>
                </a:lnTo>
                <a:cubicBezTo>
                  <a:pt x="3578111" y="6486624"/>
                  <a:pt x="3578670" y="6479640"/>
                  <a:pt x="3578670" y="6476846"/>
                </a:cubicBezTo>
                <a:cubicBezTo>
                  <a:pt x="3578675" y="6438850"/>
                  <a:pt x="3549904" y="6410915"/>
                  <a:pt x="3511349" y="6410915"/>
                </a:cubicBezTo>
                <a:close/>
                <a:moveTo>
                  <a:pt x="3282000" y="6410915"/>
                </a:moveTo>
                <a:cubicBezTo>
                  <a:pt x="3264961" y="6410915"/>
                  <a:pt x="3248476" y="6419294"/>
                  <a:pt x="3239256" y="6432425"/>
                </a:cubicBezTo>
                <a:lnTo>
                  <a:pt x="3239256" y="6414268"/>
                </a:lnTo>
                <a:lnTo>
                  <a:pt x="3206291" y="6414268"/>
                </a:lnTo>
                <a:lnTo>
                  <a:pt x="3206291" y="6548920"/>
                </a:lnTo>
                <a:lnTo>
                  <a:pt x="3241210" y="6548920"/>
                </a:lnTo>
                <a:lnTo>
                  <a:pt x="3241210" y="6479358"/>
                </a:lnTo>
                <a:cubicBezTo>
                  <a:pt x="3241210" y="6455612"/>
                  <a:pt x="3253224" y="6440527"/>
                  <a:pt x="3272217" y="6440527"/>
                </a:cubicBezTo>
                <a:cubicBezTo>
                  <a:pt x="3287302" y="6440527"/>
                  <a:pt x="3296799" y="6454218"/>
                  <a:pt x="3296799" y="6476005"/>
                </a:cubicBezTo>
                <a:lnTo>
                  <a:pt x="3296799" y="6548920"/>
                </a:lnTo>
                <a:lnTo>
                  <a:pt x="3331718" y="6548920"/>
                </a:lnTo>
                <a:lnTo>
                  <a:pt x="3331718" y="6479358"/>
                </a:lnTo>
                <a:cubicBezTo>
                  <a:pt x="3331718" y="6455612"/>
                  <a:pt x="3343732" y="6440527"/>
                  <a:pt x="3363007" y="6440527"/>
                </a:cubicBezTo>
                <a:cubicBezTo>
                  <a:pt x="3377810" y="6440527"/>
                  <a:pt x="3387311" y="6454218"/>
                  <a:pt x="3387311" y="6476005"/>
                </a:cubicBezTo>
                <a:lnTo>
                  <a:pt x="3387311" y="6548920"/>
                </a:lnTo>
                <a:lnTo>
                  <a:pt x="3422230" y="6548920"/>
                </a:lnTo>
                <a:lnTo>
                  <a:pt x="3422230" y="6472933"/>
                </a:lnTo>
                <a:cubicBezTo>
                  <a:pt x="3422235" y="6434938"/>
                  <a:pt x="3402120" y="6410915"/>
                  <a:pt x="3370277" y="6410915"/>
                </a:cubicBezTo>
                <a:cubicBezTo>
                  <a:pt x="3351002" y="6410915"/>
                  <a:pt x="3333122" y="6420411"/>
                  <a:pt x="3323903" y="6435220"/>
                </a:cubicBezTo>
                <a:cubicBezTo>
                  <a:pt x="3315524" y="6420416"/>
                  <a:pt x="3299321" y="6410915"/>
                  <a:pt x="3282000" y="6410915"/>
                </a:cubicBezTo>
                <a:close/>
                <a:moveTo>
                  <a:pt x="2718999" y="6410915"/>
                </a:moveTo>
                <a:cubicBezTo>
                  <a:pt x="2701960" y="6410915"/>
                  <a:pt x="2685475" y="6419294"/>
                  <a:pt x="2676255" y="6432425"/>
                </a:cubicBezTo>
                <a:lnTo>
                  <a:pt x="2676255" y="6414268"/>
                </a:lnTo>
                <a:lnTo>
                  <a:pt x="2643290" y="6414268"/>
                </a:lnTo>
                <a:lnTo>
                  <a:pt x="2643290" y="6548920"/>
                </a:lnTo>
                <a:lnTo>
                  <a:pt x="2678209" y="6548920"/>
                </a:lnTo>
                <a:lnTo>
                  <a:pt x="2678209" y="6479358"/>
                </a:lnTo>
                <a:cubicBezTo>
                  <a:pt x="2678209" y="6455612"/>
                  <a:pt x="2690223" y="6440527"/>
                  <a:pt x="2709216" y="6440527"/>
                </a:cubicBezTo>
                <a:cubicBezTo>
                  <a:pt x="2724301" y="6440527"/>
                  <a:pt x="2733798" y="6454218"/>
                  <a:pt x="2733798" y="6476005"/>
                </a:cubicBezTo>
                <a:lnTo>
                  <a:pt x="2733798" y="6548920"/>
                </a:lnTo>
                <a:lnTo>
                  <a:pt x="2768717" y="6548920"/>
                </a:lnTo>
                <a:lnTo>
                  <a:pt x="2768717" y="6479358"/>
                </a:lnTo>
                <a:cubicBezTo>
                  <a:pt x="2768717" y="6455612"/>
                  <a:pt x="2780731" y="6440527"/>
                  <a:pt x="2800006" y="6440527"/>
                </a:cubicBezTo>
                <a:cubicBezTo>
                  <a:pt x="2814814" y="6440527"/>
                  <a:pt x="2824310" y="6454218"/>
                  <a:pt x="2824310" y="6476005"/>
                </a:cubicBezTo>
                <a:lnTo>
                  <a:pt x="2824310" y="6548920"/>
                </a:lnTo>
                <a:lnTo>
                  <a:pt x="2859230" y="6548920"/>
                </a:lnTo>
                <a:lnTo>
                  <a:pt x="2859230" y="6472933"/>
                </a:lnTo>
                <a:cubicBezTo>
                  <a:pt x="2859239" y="6434938"/>
                  <a:pt x="2839124" y="6410915"/>
                  <a:pt x="2807276" y="6410915"/>
                </a:cubicBezTo>
                <a:cubicBezTo>
                  <a:pt x="2788001" y="6410915"/>
                  <a:pt x="2770121" y="6420411"/>
                  <a:pt x="2760902" y="6435220"/>
                </a:cubicBezTo>
                <a:cubicBezTo>
                  <a:pt x="2752523" y="6420416"/>
                  <a:pt x="2736320" y="6410915"/>
                  <a:pt x="2718999" y="6410915"/>
                </a:cubicBezTo>
                <a:close/>
                <a:moveTo>
                  <a:pt x="2565636" y="6410915"/>
                </a:moveTo>
                <a:cubicBezTo>
                  <a:pt x="2532953" y="6410915"/>
                  <a:pt x="2512560" y="6427395"/>
                  <a:pt x="2512560" y="6453377"/>
                </a:cubicBezTo>
                <a:cubicBezTo>
                  <a:pt x="2512560" y="6465950"/>
                  <a:pt x="2519267" y="6474887"/>
                  <a:pt x="2529322" y="6480476"/>
                </a:cubicBezTo>
                <a:cubicBezTo>
                  <a:pt x="2540777" y="6486901"/>
                  <a:pt x="2553904" y="6490254"/>
                  <a:pt x="2563406" y="6492490"/>
                </a:cubicBezTo>
                <a:cubicBezTo>
                  <a:pt x="2587429" y="6498079"/>
                  <a:pt x="2589664" y="6503386"/>
                  <a:pt x="2589664" y="6510370"/>
                </a:cubicBezTo>
                <a:cubicBezTo>
                  <a:pt x="2589664" y="6519589"/>
                  <a:pt x="2581563" y="6525178"/>
                  <a:pt x="2568990" y="6525178"/>
                </a:cubicBezTo>
                <a:cubicBezTo>
                  <a:pt x="2555022" y="6525178"/>
                  <a:pt x="2544967" y="6517913"/>
                  <a:pt x="2542731" y="6506181"/>
                </a:cubicBezTo>
                <a:lnTo>
                  <a:pt x="2507812" y="6506181"/>
                </a:lnTo>
                <a:cubicBezTo>
                  <a:pt x="2511165" y="6534398"/>
                  <a:pt x="2534911" y="6552273"/>
                  <a:pt x="2569549" y="6552273"/>
                </a:cubicBezTo>
                <a:cubicBezTo>
                  <a:pt x="2603073" y="6552273"/>
                  <a:pt x="2624301" y="6535234"/>
                  <a:pt x="2624301" y="6508416"/>
                </a:cubicBezTo>
                <a:cubicBezTo>
                  <a:pt x="2624296" y="6490813"/>
                  <a:pt x="2614800" y="6479635"/>
                  <a:pt x="2598597" y="6474328"/>
                </a:cubicBezTo>
                <a:cubicBezTo>
                  <a:pt x="2590495" y="6471534"/>
                  <a:pt x="2583234" y="6469298"/>
                  <a:pt x="2573733" y="6467067"/>
                </a:cubicBezTo>
                <a:cubicBezTo>
                  <a:pt x="2564237" y="6464832"/>
                  <a:pt x="2546357" y="6462878"/>
                  <a:pt x="2546357" y="6451146"/>
                </a:cubicBezTo>
                <a:cubicBezTo>
                  <a:pt x="2546357" y="6443044"/>
                  <a:pt x="2553618" y="6438014"/>
                  <a:pt x="2565354" y="6438014"/>
                </a:cubicBezTo>
                <a:cubicBezTo>
                  <a:pt x="2576809" y="6438014"/>
                  <a:pt x="2584911" y="6443603"/>
                  <a:pt x="2586588" y="6452541"/>
                </a:cubicBezTo>
                <a:lnTo>
                  <a:pt x="2619271" y="6452541"/>
                </a:lnTo>
                <a:cubicBezTo>
                  <a:pt x="2615918" y="6426841"/>
                  <a:pt x="2595248" y="6410915"/>
                  <a:pt x="2565636" y="6410915"/>
                </a:cubicBezTo>
                <a:close/>
                <a:moveTo>
                  <a:pt x="4240120" y="6410876"/>
                </a:moveTo>
                <a:cubicBezTo>
                  <a:pt x="4200978" y="6410876"/>
                  <a:pt x="4169247" y="6442607"/>
                  <a:pt x="4169247" y="6481749"/>
                </a:cubicBezTo>
                <a:cubicBezTo>
                  <a:pt x="4169247" y="6520892"/>
                  <a:pt x="4200973" y="6552628"/>
                  <a:pt x="4240120" y="6552628"/>
                </a:cubicBezTo>
                <a:cubicBezTo>
                  <a:pt x="4260737" y="6552628"/>
                  <a:pt x="4279243" y="6543768"/>
                  <a:pt x="4292190" y="6529718"/>
                </a:cubicBezTo>
                <a:cubicBezTo>
                  <a:pt x="4305142" y="6543773"/>
                  <a:pt x="4323644" y="6552628"/>
                  <a:pt x="4344261" y="6552628"/>
                </a:cubicBezTo>
                <a:cubicBezTo>
                  <a:pt x="4379943" y="6552628"/>
                  <a:pt x="4409385" y="6526228"/>
                  <a:pt x="4414327" y="6491912"/>
                </a:cubicBezTo>
                <a:cubicBezTo>
                  <a:pt x="4419265" y="6526228"/>
                  <a:pt x="4448707" y="6552628"/>
                  <a:pt x="4484394" y="6552628"/>
                </a:cubicBezTo>
                <a:cubicBezTo>
                  <a:pt x="4523536" y="6552628"/>
                  <a:pt x="4555267" y="6520897"/>
                  <a:pt x="4555267" y="6481754"/>
                </a:cubicBezTo>
                <a:cubicBezTo>
                  <a:pt x="4555267" y="6442612"/>
                  <a:pt x="4523536" y="6410876"/>
                  <a:pt x="4484394" y="6410876"/>
                </a:cubicBezTo>
                <a:cubicBezTo>
                  <a:pt x="4448707" y="6410876"/>
                  <a:pt x="4419265" y="6437276"/>
                  <a:pt x="4414327" y="6471592"/>
                </a:cubicBezTo>
                <a:cubicBezTo>
                  <a:pt x="4409389" y="6437276"/>
                  <a:pt x="4379947" y="6410876"/>
                  <a:pt x="4344261" y="6410876"/>
                </a:cubicBezTo>
                <a:cubicBezTo>
                  <a:pt x="4323644" y="6410876"/>
                  <a:pt x="4305138" y="6419736"/>
                  <a:pt x="4292190" y="6433786"/>
                </a:cubicBezTo>
                <a:cubicBezTo>
                  <a:pt x="4279239" y="6419731"/>
                  <a:pt x="4260737" y="6410876"/>
                  <a:pt x="4240120" y="6410876"/>
                </a:cubicBezTo>
                <a:close/>
                <a:moveTo>
                  <a:pt x="3955251" y="6353368"/>
                </a:moveTo>
                <a:lnTo>
                  <a:pt x="3955251" y="6548920"/>
                </a:lnTo>
                <a:lnTo>
                  <a:pt x="3990170" y="6548920"/>
                </a:lnTo>
                <a:lnTo>
                  <a:pt x="3990170" y="6479359"/>
                </a:lnTo>
                <a:cubicBezTo>
                  <a:pt x="3990170" y="6455613"/>
                  <a:pt x="4002184" y="6440527"/>
                  <a:pt x="4021177" y="6440527"/>
                </a:cubicBezTo>
                <a:cubicBezTo>
                  <a:pt x="4042687" y="6440527"/>
                  <a:pt x="4047159" y="6454495"/>
                  <a:pt x="4047159" y="6476005"/>
                </a:cubicBezTo>
                <a:lnTo>
                  <a:pt x="4047159" y="6548920"/>
                </a:lnTo>
                <a:lnTo>
                  <a:pt x="4081801" y="6548920"/>
                </a:lnTo>
                <a:lnTo>
                  <a:pt x="4081801" y="6472934"/>
                </a:lnTo>
                <a:cubicBezTo>
                  <a:pt x="4081796" y="6440527"/>
                  <a:pt x="4071463" y="6410915"/>
                  <a:pt x="4032073" y="6410915"/>
                </a:cubicBezTo>
                <a:cubicBezTo>
                  <a:pt x="4015593" y="6410915"/>
                  <a:pt x="3999390" y="6420135"/>
                  <a:pt x="3990170" y="6434938"/>
                </a:cubicBezTo>
                <a:lnTo>
                  <a:pt x="3990170" y="6353368"/>
                </a:lnTo>
                <a:close/>
                <a:moveTo>
                  <a:pt x="3764170" y="6353368"/>
                </a:moveTo>
                <a:cubicBezTo>
                  <a:pt x="3753833" y="6353368"/>
                  <a:pt x="3742660" y="6359793"/>
                  <a:pt x="3742660" y="6373202"/>
                </a:cubicBezTo>
                <a:cubicBezTo>
                  <a:pt x="3742660" y="6386052"/>
                  <a:pt x="3753274" y="6393317"/>
                  <a:pt x="3764170" y="6393317"/>
                </a:cubicBezTo>
                <a:cubicBezTo>
                  <a:pt x="3777020" y="6393317"/>
                  <a:pt x="3785963" y="6384098"/>
                  <a:pt x="3785963" y="6373202"/>
                </a:cubicBezTo>
                <a:cubicBezTo>
                  <a:pt x="3785958" y="6361188"/>
                  <a:pt x="3776179" y="6353368"/>
                  <a:pt x="3764170" y="6353368"/>
                </a:cubicBezTo>
                <a:close/>
                <a:moveTo>
                  <a:pt x="3064379" y="6353368"/>
                </a:moveTo>
                <a:cubicBezTo>
                  <a:pt x="3052924" y="6353368"/>
                  <a:pt x="3042869" y="6360629"/>
                  <a:pt x="3042869" y="6373202"/>
                </a:cubicBezTo>
                <a:cubicBezTo>
                  <a:pt x="3042869" y="6385216"/>
                  <a:pt x="3052647" y="6393317"/>
                  <a:pt x="3064379" y="6393317"/>
                </a:cubicBezTo>
                <a:cubicBezTo>
                  <a:pt x="3077788" y="6393317"/>
                  <a:pt x="3086172" y="6383539"/>
                  <a:pt x="3086172" y="6373202"/>
                </a:cubicBezTo>
                <a:cubicBezTo>
                  <a:pt x="3086167" y="6361470"/>
                  <a:pt x="3076670" y="6353368"/>
                  <a:pt x="3064379" y="6353368"/>
                </a:cubicBezTo>
                <a:close/>
                <a:moveTo>
                  <a:pt x="3011581" y="6353368"/>
                </a:moveTo>
                <a:cubicBezTo>
                  <a:pt x="2983363" y="6353368"/>
                  <a:pt x="2965765" y="6370689"/>
                  <a:pt x="2965765" y="6398624"/>
                </a:cubicBezTo>
                <a:lnTo>
                  <a:pt x="2965765" y="6414269"/>
                </a:lnTo>
                <a:lnTo>
                  <a:pt x="2944532" y="6414269"/>
                </a:lnTo>
                <a:lnTo>
                  <a:pt x="2944532" y="6443040"/>
                </a:lnTo>
                <a:lnTo>
                  <a:pt x="2965765" y="6443040"/>
                </a:lnTo>
                <a:lnTo>
                  <a:pt x="2965765" y="6548915"/>
                </a:lnTo>
                <a:lnTo>
                  <a:pt x="3000684" y="6548915"/>
                </a:lnTo>
                <a:lnTo>
                  <a:pt x="3000684" y="6443040"/>
                </a:lnTo>
                <a:lnTo>
                  <a:pt x="3029179" y="6443040"/>
                </a:lnTo>
                <a:lnTo>
                  <a:pt x="3029179" y="6414269"/>
                </a:lnTo>
                <a:lnTo>
                  <a:pt x="3000684" y="6414269"/>
                </a:lnTo>
                <a:lnTo>
                  <a:pt x="3000684" y="6398624"/>
                </a:lnTo>
                <a:cubicBezTo>
                  <a:pt x="3000684" y="6388846"/>
                  <a:pt x="3007109" y="6382703"/>
                  <a:pt x="3017165" y="6382703"/>
                </a:cubicBezTo>
                <a:lnTo>
                  <a:pt x="3029179" y="6382703"/>
                </a:lnTo>
                <a:lnTo>
                  <a:pt x="3029179" y="6353368"/>
                </a:lnTo>
                <a:close/>
                <a:moveTo>
                  <a:pt x="2456403" y="6353368"/>
                </a:moveTo>
                <a:lnTo>
                  <a:pt x="2456403" y="6432708"/>
                </a:lnTo>
                <a:cubicBezTo>
                  <a:pt x="2445789" y="6417345"/>
                  <a:pt x="2431821" y="6410915"/>
                  <a:pt x="2413941" y="6410915"/>
                </a:cubicBezTo>
                <a:cubicBezTo>
                  <a:pt x="2375951" y="6410915"/>
                  <a:pt x="2350528" y="6440804"/>
                  <a:pt x="2350528" y="6481312"/>
                </a:cubicBezTo>
                <a:cubicBezTo>
                  <a:pt x="2350528" y="6526287"/>
                  <a:pt x="2379581" y="6552268"/>
                  <a:pt x="2413941" y="6552268"/>
                </a:cubicBezTo>
                <a:cubicBezTo>
                  <a:pt x="2434893" y="6552268"/>
                  <a:pt x="2446625" y="6543331"/>
                  <a:pt x="2456403" y="6529640"/>
                </a:cubicBezTo>
                <a:lnTo>
                  <a:pt x="2456126" y="6548915"/>
                </a:lnTo>
                <a:lnTo>
                  <a:pt x="2491327" y="6548915"/>
                </a:lnTo>
                <a:lnTo>
                  <a:pt x="2491327" y="6353368"/>
                </a:lnTo>
                <a:close/>
                <a:moveTo>
                  <a:pt x="0" y="0"/>
                </a:moveTo>
                <a:lnTo>
                  <a:pt x="4854573" y="0"/>
                </a:lnTo>
                <a:lnTo>
                  <a:pt x="4854573" y="6857998"/>
                </a:lnTo>
                <a:lnTo>
                  <a:pt x="0" y="6857998"/>
                </a:lnTo>
                <a:close/>
              </a:path>
            </a:pathLst>
          </a:custGeom>
          <a:solidFill>
            <a:schemeClr val="bg1">
              <a:lumMod val="75000"/>
            </a:schemeClr>
          </a:solidFill>
        </p:spPr>
        <p:txBody>
          <a:bodyPr wrap="square">
            <a:noAutofit/>
          </a:bodyPr>
          <a:lstStyle>
            <a:lvl1pPr algn="ctr">
              <a:defRPr/>
            </a:lvl1pPr>
          </a:lstStyle>
          <a:p>
            <a:r>
              <a:rPr lang="en-GB"/>
              <a:t> </a:t>
            </a:r>
          </a:p>
        </p:txBody>
      </p:sp>
      <p:pic>
        <p:nvPicPr>
          <p:cNvPr id="12" name="Picture 11">
            <a:extLst>
              <a:ext uri="{FF2B5EF4-FFF2-40B4-BE49-F238E27FC236}">
                <a16:creationId xmlns:a16="http://schemas.microsoft.com/office/drawing/2014/main" id="{BC93268C-744D-4D20-1957-9CB4DA77FEF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532800" y="6210000"/>
            <a:ext cx="2514907" cy="486000"/>
          </a:xfrm>
          <a:prstGeom prst="rect">
            <a:avLst/>
          </a:prstGeom>
        </p:spPr>
      </p:pic>
      <p:sp>
        <p:nvSpPr>
          <p:cNvPr id="3" name="Text Placeholder 15">
            <a:extLst>
              <a:ext uri="{FF2B5EF4-FFF2-40B4-BE49-F238E27FC236}">
                <a16:creationId xmlns:a16="http://schemas.microsoft.com/office/drawing/2014/main" id="{0BBA218F-6929-C807-1CFA-51AF995CF288}"/>
              </a:ext>
            </a:extLst>
          </p:cNvPr>
          <p:cNvSpPr>
            <a:spLocks noGrp="1"/>
          </p:cNvSpPr>
          <p:nvPr>
            <p:ph type="body" sz="quarter" idx="22" hasCustomPrompt="1"/>
          </p:nvPr>
        </p:nvSpPr>
        <p:spPr>
          <a:xfrm>
            <a:off x="302399" y="4572000"/>
            <a:ext cx="6537671" cy="1210235"/>
          </a:xfrm>
        </p:spPr>
        <p:txBody>
          <a:bodyPr tIns="0" numCol="2" spcCol="360000"/>
          <a:lstStyle>
            <a:lvl1pPr>
              <a:defRPr sz="1200"/>
            </a:lvl1pPr>
            <a:lvl2pPr>
              <a:defRPr sz="1200"/>
            </a:lvl2pPr>
            <a:lvl3pPr>
              <a:defRPr sz="1200"/>
            </a:lvl3pPr>
            <a:lvl4pPr>
              <a:defRPr sz="1200"/>
            </a:lvl4pPr>
            <a:lvl5pPr>
              <a:defRPr sz="12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Fusce</a:t>
            </a:r>
            <a:r>
              <a:rPr lang="en-US"/>
              <a:t> a </a:t>
            </a:r>
            <a:r>
              <a:rPr lang="en-US" err="1"/>
              <a:t>sem</a:t>
            </a:r>
            <a:r>
              <a:rPr lang="en-US"/>
              <a:t> dui. Maecenas ac ante </a:t>
            </a:r>
            <a:r>
              <a:rPr lang="en-US" err="1"/>
              <a:t>commodo</a:t>
            </a:r>
            <a:r>
              <a:rPr lang="en-US"/>
              <a:t>, gravida </a:t>
            </a:r>
            <a:r>
              <a:rPr lang="en-US" err="1"/>
              <a:t>enim</a:t>
            </a:r>
            <a:r>
              <a:rPr lang="en-US"/>
              <a:t> in, </a:t>
            </a:r>
            <a:r>
              <a:rPr lang="en-US" err="1"/>
              <a:t>hendrerit</a:t>
            </a:r>
            <a:r>
              <a:rPr lang="en-US"/>
              <a:t> </a:t>
            </a:r>
            <a:r>
              <a:rPr lang="en-US" err="1"/>
              <a:t>quam</a:t>
            </a:r>
            <a:r>
              <a:rPr lang="en-US"/>
              <a:t>. </a:t>
            </a:r>
            <a:r>
              <a:rPr lang="en-US" err="1"/>
              <a:t>Curabitur</a:t>
            </a:r>
            <a:r>
              <a:rPr lang="en-US"/>
              <a:t> </a:t>
            </a:r>
            <a:r>
              <a:rPr lang="en-US" err="1"/>
              <a:t>tristique</a:t>
            </a:r>
            <a:r>
              <a:rPr lang="en-US"/>
              <a:t> </a:t>
            </a:r>
            <a:r>
              <a:rPr lang="en-US" err="1"/>
              <a:t>augue</a:t>
            </a:r>
            <a:r>
              <a:rPr lang="en-US"/>
              <a:t> sit </a:t>
            </a:r>
            <a:r>
              <a:rPr lang="en-US" err="1"/>
              <a:t>amet</a:t>
            </a:r>
            <a:r>
              <a:rPr lang="en-US"/>
              <a:t> magna </a:t>
            </a:r>
            <a:r>
              <a:rPr lang="en-US" err="1"/>
              <a:t>commodo</a:t>
            </a:r>
            <a:r>
              <a:rPr lang="en-US"/>
              <a:t> maximus. Integer </a:t>
            </a:r>
            <a:r>
              <a:rPr lang="en-US" err="1"/>
              <a:t>felis</a:t>
            </a:r>
            <a:r>
              <a:rPr lang="en-US"/>
              <a:t> </a:t>
            </a:r>
            <a:r>
              <a:rPr lang="en-US" err="1"/>
              <a:t>metus</a:t>
            </a:r>
            <a:r>
              <a:rPr lang="en-US"/>
              <a:t>, </a:t>
            </a:r>
            <a:r>
              <a:rPr lang="en-US" err="1"/>
              <a:t>commodo</a:t>
            </a:r>
            <a:r>
              <a:rPr lang="en-US"/>
              <a:t> et dictum at, </a:t>
            </a:r>
            <a:r>
              <a:rPr lang="en-US" err="1"/>
              <a:t>finibus</a:t>
            </a:r>
            <a:r>
              <a:rPr lang="en-US"/>
              <a:t> et </a:t>
            </a:r>
            <a:r>
              <a:rPr lang="en-US" err="1"/>
              <a:t>felis</a:t>
            </a:r>
            <a:r>
              <a:rPr lang="en-US"/>
              <a:t>. In </a:t>
            </a:r>
            <a:r>
              <a:rPr lang="en-US" err="1"/>
              <a:t>quis</a:t>
            </a:r>
            <a:r>
              <a:rPr lang="en-US"/>
              <a:t> mi </a:t>
            </a:r>
            <a:r>
              <a:rPr lang="en-US" err="1"/>
              <a:t>leo</a:t>
            </a:r>
            <a:r>
              <a:rPr lang="en-US"/>
              <a:t>. Morbi </a:t>
            </a:r>
            <a:r>
              <a:rPr lang="en-US" err="1"/>
              <a:t>elementum</a:t>
            </a:r>
            <a:r>
              <a:rPr lang="en-US"/>
              <a:t> diam in dui </a:t>
            </a:r>
            <a:r>
              <a:rPr lang="en-US" err="1"/>
              <a:t>ultrices</a:t>
            </a:r>
            <a:r>
              <a:rPr lang="en-US"/>
              <a:t> auctor </a:t>
            </a:r>
            <a:r>
              <a:rPr lang="en-US" err="1"/>
              <a:t>ut</a:t>
            </a:r>
            <a:r>
              <a:rPr lang="en-US"/>
              <a:t> </a:t>
            </a:r>
            <a:r>
              <a:rPr lang="en-US" err="1"/>
              <a:t>quis</a:t>
            </a:r>
            <a:r>
              <a:rPr lang="en-US"/>
              <a:t> sem. Proin sit </a:t>
            </a:r>
            <a:r>
              <a:rPr lang="en-US" err="1"/>
              <a:t>amet</a:t>
            </a:r>
            <a:r>
              <a:rPr lang="en-US"/>
              <a:t> </a:t>
            </a:r>
            <a:r>
              <a:rPr lang="en-US" err="1"/>
              <a:t>condimentum</a:t>
            </a:r>
            <a:r>
              <a:rPr lang="en-US"/>
              <a:t> </a:t>
            </a:r>
            <a:r>
              <a:rPr lang="en-US" err="1"/>
              <a:t>massa</a:t>
            </a:r>
            <a:r>
              <a:rPr lang="en-US"/>
              <a:t>, in </a:t>
            </a:r>
            <a:r>
              <a:rPr lang="en-US" err="1"/>
              <a:t>suscipit</a:t>
            </a:r>
            <a:r>
              <a:rPr lang="en-US"/>
              <a:t> </a:t>
            </a:r>
            <a:r>
              <a:rPr lang="en-US" err="1"/>
              <a:t>odio</a:t>
            </a:r>
            <a:r>
              <a:rPr lang="en-US"/>
              <a:t>. </a:t>
            </a:r>
            <a:r>
              <a:rPr lang="en-US" err="1"/>
              <a:t>Aliquam</a:t>
            </a:r>
            <a:r>
              <a:rPr lang="en-US"/>
              <a:t> </a:t>
            </a:r>
            <a:r>
              <a:rPr lang="en-US" err="1"/>
              <a:t>efficitur</a:t>
            </a:r>
            <a:r>
              <a:rPr lang="en-US"/>
              <a:t> </a:t>
            </a:r>
            <a:r>
              <a:rPr lang="en-US" err="1"/>
              <a:t>lacus</a:t>
            </a:r>
            <a:r>
              <a:rPr lang="en-US"/>
              <a:t> </a:t>
            </a:r>
            <a:r>
              <a:rPr lang="en-US" err="1"/>
              <a:t>ut</a:t>
            </a:r>
            <a:r>
              <a:rPr lang="en-US"/>
              <a:t> </a:t>
            </a:r>
            <a:r>
              <a:rPr lang="en-US" err="1"/>
              <a:t>arcu</a:t>
            </a:r>
            <a:r>
              <a:rPr lang="en-US"/>
              <a:t> </a:t>
            </a:r>
            <a:r>
              <a:rPr lang="en-US" err="1"/>
              <a:t>placerat</a:t>
            </a:r>
            <a:r>
              <a:rPr lang="en-US"/>
              <a:t>, </a:t>
            </a:r>
            <a:r>
              <a:rPr lang="en-US" err="1"/>
              <a:t>quis</a:t>
            </a:r>
            <a:r>
              <a:rPr lang="en-US"/>
              <a:t> </a:t>
            </a:r>
            <a:r>
              <a:rPr lang="en-US" err="1"/>
              <a:t>consequat</a:t>
            </a:r>
            <a:r>
              <a:rPr lang="en-US"/>
              <a:t> lorem gravida. Donec </a:t>
            </a:r>
            <a:r>
              <a:rPr lang="en-US" err="1"/>
              <a:t>eu</a:t>
            </a:r>
            <a:r>
              <a:rPr lang="en-US"/>
              <a:t> </a:t>
            </a:r>
            <a:r>
              <a:rPr lang="en-US" err="1"/>
              <a:t>justo</a:t>
            </a:r>
            <a:r>
              <a:rPr lang="en-US"/>
              <a:t> </a:t>
            </a:r>
            <a:r>
              <a:rPr lang="en-US" err="1"/>
              <a:t>quis</a:t>
            </a:r>
            <a:r>
              <a:rPr lang="en-US"/>
              <a:t> </a:t>
            </a:r>
            <a:r>
              <a:rPr lang="en-US" err="1"/>
              <a:t>lectus</a:t>
            </a:r>
            <a:r>
              <a:rPr lang="en-US"/>
              <a:t> </a:t>
            </a:r>
            <a:endParaRPr lang="en-GB"/>
          </a:p>
        </p:txBody>
      </p:sp>
      <p:sp>
        <p:nvSpPr>
          <p:cNvPr id="4" name="Text Placeholder 2">
            <a:extLst>
              <a:ext uri="{FF2B5EF4-FFF2-40B4-BE49-F238E27FC236}">
                <a16:creationId xmlns:a16="http://schemas.microsoft.com/office/drawing/2014/main" id="{4E2C7ED0-0D8E-DBDA-2861-4527A0E4091B}"/>
              </a:ext>
            </a:extLst>
          </p:cNvPr>
          <p:cNvSpPr>
            <a:spLocks noGrp="1"/>
          </p:cNvSpPr>
          <p:nvPr>
            <p:ph type="body" idx="11" hasCustomPrompt="1"/>
          </p:nvPr>
        </p:nvSpPr>
        <p:spPr>
          <a:xfrm>
            <a:off x="302400" y="679057"/>
            <a:ext cx="6535005" cy="400384"/>
          </a:xfrm>
        </p:spPr>
        <p:txBody>
          <a:bodyPr anchor="t">
            <a:noAutofit/>
          </a:bodyPr>
          <a:lstStyle>
            <a:lvl1pPr marL="0" indent="0">
              <a:buNone/>
              <a:defRPr lang="en-US" sz="2500" b="0" kern="0" spc="0" baseline="0" dirty="0">
                <a:solidFill>
                  <a:schemeClr val="tx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Slide subtitle</a:t>
            </a:r>
          </a:p>
        </p:txBody>
      </p:sp>
      <p:sp>
        <p:nvSpPr>
          <p:cNvPr id="5" name="Title 1">
            <a:extLst>
              <a:ext uri="{FF2B5EF4-FFF2-40B4-BE49-F238E27FC236}">
                <a16:creationId xmlns:a16="http://schemas.microsoft.com/office/drawing/2014/main" id="{E06B361E-E055-5A94-315E-410425FFD112}"/>
              </a:ext>
            </a:extLst>
          </p:cNvPr>
          <p:cNvSpPr>
            <a:spLocks noGrp="1"/>
          </p:cNvSpPr>
          <p:nvPr>
            <p:ph type="title"/>
          </p:nvPr>
        </p:nvSpPr>
        <p:spPr>
          <a:xfrm>
            <a:off x="302401" y="302400"/>
            <a:ext cx="6537670" cy="421526"/>
          </a:xfrm>
        </p:spPr>
        <p:txBody>
          <a:bodyPr wrap="square">
            <a:spAutoFit/>
          </a:bodyPr>
          <a:lstStyle>
            <a:lvl1pPr>
              <a:defRPr sz="3000">
                <a:solidFill>
                  <a:schemeClr val="tx1"/>
                </a:solidFill>
              </a:defRPr>
            </a:lvl1pPr>
          </a:lstStyle>
          <a:p>
            <a:r>
              <a:rPr lang="en-US"/>
              <a:t>Click to edit Master title style</a:t>
            </a:r>
            <a:endParaRPr lang="en-GB"/>
          </a:p>
        </p:txBody>
      </p:sp>
    </p:spTree>
    <p:extLst>
      <p:ext uri="{BB962C8B-B14F-4D97-AF65-F5344CB8AC3E}">
        <p14:creationId xmlns:p14="http://schemas.microsoft.com/office/powerpoint/2010/main" val="2631529308"/>
      </p:ext>
    </p:extLst>
  </p:cSld>
  <p:clrMapOvr>
    <a:masterClrMapping/>
  </p:clrMapOvr>
  <p:transition spd="slow">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2.sv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8B787A9F-FBCF-2FDC-44BD-7CCB46F09F99}"/>
              </a:ext>
            </a:extLst>
          </p:cNvPr>
          <p:cNvSpPr>
            <a:spLocks noGrp="1"/>
          </p:cNvSpPr>
          <p:nvPr>
            <p:ph type="sldNum" sz="quarter" idx="4"/>
          </p:nvPr>
        </p:nvSpPr>
        <p:spPr>
          <a:xfrm>
            <a:off x="302400" y="6450806"/>
            <a:ext cx="1040625" cy="109061"/>
          </a:xfrm>
          <a:prstGeom prst="rect">
            <a:avLst/>
          </a:prstGeom>
        </p:spPr>
        <p:txBody>
          <a:bodyPr vert="horz" lIns="0" tIns="0" rIns="0" bIns="0" rtlCol="0" anchor="ctr"/>
          <a:lstStyle>
            <a:lvl1pPr algn="l">
              <a:defRPr sz="1300">
                <a:solidFill>
                  <a:schemeClr val="tx1"/>
                </a:solidFill>
              </a:defRPr>
            </a:lvl1pPr>
          </a:lstStyle>
          <a:p>
            <a:fld id="{5BA3E189-2F3A-42E5-B572-3520703B6186}" type="slidenum">
              <a:rPr lang="en-GB" smtClean="0"/>
              <a:pPr/>
              <a:t>‹#›</a:t>
            </a:fld>
            <a:endParaRPr lang="en-GB"/>
          </a:p>
        </p:txBody>
      </p:sp>
      <p:sp>
        <p:nvSpPr>
          <p:cNvPr id="5" name="Rectangle 49" hidden="1">
            <a:extLst>
              <a:ext uri="{FF2B5EF4-FFF2-40B4-BE49-F238E27FC236}">
                <a16:creationId xmlns:a16="http://schemas.microsoft.com/office/drawing/2014/main" id="{17A75217-5F78-4715-2CB4-CA95A7504328}"/>
              </a:ext>
            </a:extLst>
          </p:cNvPr>
          <p:cNvSpPr/>
          <p:nvPr userDrawn="1"/>
        </p:nvSpPr>
        <p:spPr>
          <a:xfrm>
            <a:off x="9368456" y="1006197"/>
            <a:ext cx="2568769" cy="184666"/>
          </a:xfrm>
          <a:prstGeom prst="rect">
            <a:avLst/>
          </a:prstGeom>
          <a:noFill/>
          <a:ln w="6350" cap="sq">
            <a:noFill/>
            <a:miter lim="800000"/>
          </a:ln>
          <a:extLst>
            <a:ext uri="{909E8E84-426E-40DD-AFC4-6F175D3DCCD1}">
              <a14:hiddenFill xmlns:a14="http://schemas.microsoft.com/office/drawing/2010/main">
                <a:solidFill>
                  <a:schemeClr val="tx2"/>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72000" bIns="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r">
              <a:spcBef>
                <a:spcPct val="50000"/>
              </a:spcBef>
              <a:spcAft>
                <a:spcPct val="0"/>
              </a:spcAft>
            </a:pPr>
            <a:r>
              <a:rPr lang="en-US" sz="1200">
                <a:solidFill>
                  <a:schemeClr val="tx1">
                    <a:lumMod val="100000"/>
                  </a:schemeClr>
                </a:solidFill>
                <a:latin typeface="DM Sans" pitchFamily="2" charset="0"/>
              </a:rPr>
              <a:t>/DOCUMENT STATUS</a:t>
            </a:r>
          </a:p>
        </p:txBody>
      </p:sp>
      <p:pic>
        <p:nvPicPr>
          <p:cNvPr id="7" name="Picture 12">
            <a:extLst>
              <a:ext uri="{FF2B5EF4-FFF2-40B4-BE49-F238E27FC236}">
                <a16:creationId xmlns:a16="http://schemas.microsoft.com/office/drawing/2014/main" id="{14369F46-D474-46B5-17A0-40DC2C9B6738}"/>
              </a:ext>
            </a:extLst>
          </p:cNvPr>
          <p:cNvPicPr>
            <a:picLocks noChangeAspect="1"/>
          </p:cNvPicPr>
          <p:nvPr userDrawn="1"/>
        </p:nvPicPr>
        <p:blipFill>
          <a:blip r:embed="rId27">
            <a:extLst>
              <a:ext uri="{96DAC541-7B7A-43D3-8B79-37D633B846F1}">
                <asvg:svgBlip xmlns:asvg="http://schemas.microsoft.com/office/drawing/2016/SVG/main" r:embed="rId28"/>
              </a:ext>
            </a:extLst>
          </a:blip>
          <a:srcRect/>
          <a:stretch/>
        </p:blipFill>
        <p:spPr>
          <a:xfrm>
            <a:off x="9532948" y="6208276"/>
            <a:ext cx="2510023" cy="485060"/>
          </a:xfrm>
          <a:prstGeom prst="rect">
            <a:avLst/>
          </a:prstGeom>
        </p:spPr>
      </p:pic>
      <p:sp>
        <p:nvSpPr>
          <p:cNvPr id="3" name="TextBox 2">
            <a:extLst>
              <a:ext uri="{FF2B5EF4-FFF2-40B4-BE49-F238E27FC236}">
                <a16:creationId xmlns:a16="http://schemas.microsoft.com/office/drawing/2014/main" id="{E8353F63-E9D3-7212-383E-94D7D7705B0E}"/>
              </a:ext>
            </a:extLst>
          </p:cNvPr>
          <p:cNvSpPr txBox="1"/>
          <p:nvPr userDrawn="1"/>
        </p:nvSpPr>
        <p:spPr>
          <a:xfrm>
            <a:off x="640800" y="6432239"/>
            <a:ext cx="4245429" cy="146194"/>
          </a:xfrm>
          <a:prstGeom prst="rect">
            <a:avLst/>
          </a:prstGeom>
          <a:noFill/>
        </p:spPr>
        <p:txBody>
          <a:bodyPr wrap="square" lIns="0" tIns="0" rIns="0" bIns="0" rtlCol="0" anchor="ctr" anchorCtr="0">
            <a:spAutoFit/>
          </a:bodyPr>
          <a:lstStyle/>
          <a:p>
            <a:r>
              <a:rPr lang="en-US" sz="950" b="1" spc="10">
                <a:solidFill>
                  <a:schemeClr val="tx1"/>
                </a:solidFill>
              </a:rPr>
              <a:t>UV Filters</a:t>
            </a:r>
          </a:p>
        </p:txBody>
      </p:sp>
    </p:spTree>
    <p:extLst>
      <p:ext uri="{BB962C8B-B14F-4D97-AF65-F5344CB8AC3E}">
        <p14:creationId xmlns:p14="http://schemas.microsoft.com/office/powerpoint/2010/main" val="1710478272"/>
      </p:ext>
    </p:extLst>
  </p:cSld>
  <p:clrMap bg1="lt1" tx1="dk1" bg2="lt2" tx2="dk2" accent1="accent1" accent2="accent2" accent3="accent3" accent4="accent4" accent5="accent5" accent6="accent6" hlink="hlink" folHlink="folHlink"/>
  <p:sldLayoutIdLst>
    <p:sldLayoutId id="2147483661" r:id="rId1"/>
    <p:sldLayoutId id="2147483711" r:id="rId2"/>
    <p:sldLayoutId id="2147483680" r:id="rId3"/>
    <p:sldLayoutId id="2147483704" r:id="rId4"/>
    <p:sldLayoutId id="2147483703" r:id="rId5"/>
    <p:sldLayoutId id="2147483679" r:id="rId6"/>
    <p:sldLayoutId id="2147483713" r:id="rId7"/>
    <p:sldLayoutId id="2147483715" r:id="rId8"/>
    <p:sldLayoutId id="2147483717" r:id="rId9"/>
    <p:sldLayoutId id="2147483718" r:id="rId10"/>
    <p:sldLayoutId id="2147483716" r:id="rId11"/>
    <p:sldLayoutId id="2147483687" r:id="rId12"/>
    <p:sldLayoutId id="2147483714" r:id="rId13"/>
    <p:sldLayoutId id="2147483721" r:id="rId14"/>
    <p:sldLayoutId id="2147483691" r:id="rId15"/>
    <p:sldLayoutId id="2147483692" r:id="rId16"/>
    <p:sldLayoutId id="2147483708" r:id="rId17"/>
    <p:sldLayoutId id="2147483693" r:id="rId18"/>
    <p:sldLayoutId id="2147483686" r:id="rId19"/>
    <p:sldLayoutId id="2147483706" r:id="rId20"/>
    <p:sldLayoutId id="2147483710" r:id="rId21"/>
    <p:sldLayoutId id="2147483694" r:id="rId22"/>
    <p:sldLayoutId id="2147483720" r:id="rId23"/>
    <p:sldLayoutId id="2147483701" r:id="rId24"/>
    <p:sldLayoutId id="2147483726" r:id="rId25"/>
  </p:sldLayoutIdLst>
  <p:hf hdr="0"/>
  <p:txStyles>
    <p:titleStyle>
      <a:lvl1pPr algn="l" defTabSz="914400" rtl="0" eaLnBrk="1" latinLnBrk="0" hangingPunct="1">
        <a:lnSpc>
          <a:spcPct val="90000"/>
        </a:lnSpc>
        <a:spcBef>
          <a:spcPct val="0"/>
        </a:spcBef>
        <a:buNone/>
        <a:defRPr sz="20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15">
          <p15:clr>
            <a:srgbClr val="F26B43"/>
          </p15:clr>
        </p15:guide>
        <p15:guide id="2" pos="3840">
          <p15:clr>
            <a:srgbClr val="F26B43"/>
          </p15:clr>
        </p15:guide>
        <p15:guide id="3" pos="914">
          <p15:clr>
            <a:srgbClr val="F26B43"/>
          </p15:clr>
        </p15:guide>
        <p15:guide id="4" pos="2411">
          <p15:clr>
            <a:srgbClr val="F26B43"/>
          </p15:clr>
        </p15:guide>
        <p15:guide id="5" pos="7491">
          <p15:clr>
            <a:srgbClr val="F26B43"/>
          </p15:clr>
        </p15:guide>
        <p15:guide id="6" pos="3058">
          <p15:clr>
            <a:srgbClr val="F26B43"/>
          </p15:clr>
        </p15:guide>
        <p15:guide id="7" pos="6834">
          <p15:clr>
            <a:srgbClr val="F26B43"/>
          </p15:clr>
        </p15:guide>
        <p15:guide id="8" orient="horz" pos="4133">
          <p15:clr>
            <a:srgbClr val="F26B43"/>
          </p15:clr>
        </p15:guide>
        <p15:guide id="9" orient="horz" pos="2205">
          <p15:clr>
            <a:srgbClr val="F26B43"/>
          </p15:clr>
        </p15:guide>
        <p15:guide id="10" pos="6005">
          <p15:clr>
            <a:srgbClr val="F26B43"/>
          </p15:clr>
        </p15:guide>
        <p15:guide id="11" pos="6096">
          <p15:clr>
            <a:srgbClr val="F26B43"/>
          </p15:clr>
        </p15:guide>
        <p15:guide id="12" pos="6743">
          <p15:clr>
            <a:srgbClr val="F26B43"/>
          </p15:clr>
        </p15:guide>
        <p15:guide id="13" pos="3795">
          <p15:clr>
            <a:srgbClr val="F26B43"/>
          </p15:clr>
        </p15:guide>
        <p15:guide id="14" pos="3885">
          <p15:clr>
            <a:srgbClr val="F26B43"/>
          </p15:clr>
        </p15:guide>
        <p15:guide id="15" pos="4531">
          <p15:clr>
            <a:srgbClr val="F26B43"/>
          </p15:clr>
        </p15:guide>
        <p15:guide id="16" pos="3149">
          <p15:clr>
            <a:srgbClr val="F26B43"/>
          </p15:clr>
        </p15:guide>
        <p15:guide id="17" pos="4622">
          <p15:clr>
            <a:srgbClr val="F26B43"/>
          </p15:clr>
        </p15:guide>
        <p15:guide id="18" pos="5269">
          <p15:clr>
            <a:srgbClr val="F26B43"/>
          </p15:clr>
        </p15:guide>
        <p15:guide id="19" pos="5360">
          <p15:clr>
            <a:srgbClr val="F26B43"/>
          </p15:clr>
        </p15:guide>
        <p15:guide id="20" pos="2320">
          <p15:clr>
            <a:srgbClr val="F26B43"/>
          </p15:clr>
        </p15:guide>
        <p15:guide id="21" pos="1675">
          <p15:clr>
            <a:srgbClr val="F26B43"/>
          </p15:clr>
        </p15:guide>
        <p15:guide id="22" pos="1584">
          <p15:clr>
            <a:srgbClr val="F26B43"/>
          </p15:clr>
        </p15:guide>
        <p15:guide id="23" pos="846">
          <p15:clr>
            <a:srgbClr val="F26B43"/>
          </p15:clr>
        </p15:guide>
        <p15:guide id="24" pos="189">
          <p15:clr>
            <a:srgbClr val="F26B43"/>
          </p15:clr>
        </p15:guide>
        <p15:guide id="25" orient="horz" pos="2160">
          <p15:clr>
            <a:srgbClr val="F26B43"/>
          </p15:clr>
        </p15:guide>
        <p15:guide id="26" orient="horz" pos="2789">
          <p15:clr>
            <a:srgbClr val="F26B43"/>
          </p15:clr>
        </p15:guide>
        <p15:guide id="27" orient="horz" pos="1525">
          <p15:clr>
            <a:srgbClr val="F26B43"/>
          </p15:clr>
        </p15:guide>
        <p15:guide id="28" orient="horz" pos="1434">
          <p15:clr>
            <a:srgbClr val="F26B43"/>
          </p15:clr>
        </p15:guide>
        <p15:guide id="29" orient="horz" pos="845">
          <p15:clr>
            <a:srgbClr val="F26B43"/>
          </p15:clr>
        </p15:guide>
        <p15:guide id="30" orient="horz" pos="754">
          <p15:clr>
            <a:srgbClr val="F26B43"/>
          </p15:clr>
        </p15:guide>
        <p15:guide id="31" orient="horz" pos="2880">
          <p15:clr>
            <a:srgbClr val="F26B43"/>
          </p15:clr>
        </p15:guide>
        <p15:guide id="32" orient="horz" pos="3461">
          <p15:clr>
            <a:srgbClr val="F26B43"/>
          </p15:clr>
        </p15:guide>
        <p15:guide id="33" orient="horz" pos="3552">
          <p15:clr>
            <a:srgbClr val="F26B43"/>
          </p15:clr>
        </p15:guide>
        <p15:guide id="34" orient="horz" pos="187">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jpeg"/><Relationship Id="rId1" Type="http://schemas.openxmlformats.org/officeDocument/2006/relationships/slideLayout" Target="../slideLayouts/slideLayout3.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png"/><Relationship Id="rId1" Type="http://schemas.openxmlformats.org/officeDocument/2006/relationships/slideLayout" Target="../slideLayouts/slideLayout11.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26.jpeg"/><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eg"/><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3.png"/><Relationship Id="rId1" Type="http://schemas.openxmlformats.org/officeDocument/2006/relationships/slideLayout" Target="../slideLayouts/slideLayout13.xml"/><Relationship Id="rId5" Type="http://schemas.openxmlformats.org/officeDocument/2006/relationships/image" Target="../media/image36.png"/><Relationship Id="rId4" Type="http://schemas.openxmlformats.org/officeDocument/2006/relationships/image" Target="../media/image35.png"/></Relationships>
</file>

<file path=ppt/slides/_rels/slide22.xml.rels><?xml version="1.0" encoding="UTF-8" standalone="yes"?>
<Relationships xmlns="http://schemas.openxmlformats.org/package/2006/relationships"><Relationship Id="rId3" Type="http://schemas.openxmlformats.org/officeDocument/2006/relationships/hyperlink" Target="https://microbiome-friendly.com/en/" TargetMode="External"/><Relationship Id="rId2" Type="http://schemas.openxmlformats.org/officeDocument/2006/relationships/image" Target="../media/image37.jpeg"/><Relationship Id="rId1" Type="http://schemas.openxmlformats.org/officeDocument/2006/relationships/slideLayout" Target="../slideLayouts/slideLayout16.xml"/><Relationship Id="rId5" Type="http://schemas.openxmlformats.org/officeDocument/2006/relationships/image" Target="../media/image39.png"/><Relationship Id="rId4" Type="http://schemas.openxmlformats.org/officeDocument/2006/relationships/image" Target="../media/image38.emf"/></Relationships>
</file>

<file path=ppt/slides/_rels/slide2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jpeg"/><Relationship Id="rId1" Type="http://schemas.openxmlformats.org/officeDocument/2006/relationships/slideLayout" Target="../slideLayouts/slideLayout16.xml"/><Relationship Id="rId6" Type="http://schemas.openxmlformats.org/officeDocument/2006/relationships/image" Target="../media/image38.emf"/><Relationship Id="rId5" Type="http://schemas.openxmlformats.org/officeDocument/2006/relationships/hyperlink" Target="https://microbiome-friendly.com/en/" TargetMode="External"/><Relationship Id="rId4" Type="http://schemas.openxmlformats.org/officeDocument/2006/relationships/image" Target="../media/image42.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8" Type="http://schemas.openxmlformats.org/officeDocument/2006/relationships/image" Target="../media/image50.svg"/><Relationship Id="rId13" Type="http://schemas.openxmlformats.org/officeDocument/2006/relationships/image" Target="../media/image55.png"/><Relationship Id="rId18" Type="http://schemas.openxmlformats.org/officeDocument/2006/relationships/image" Target="../media/image60.svg"/><Relationship Id="rId3" Type="http://schemas.openxmlformats.org/officeDocument/2006/relationships/image" Target="../media/image45.png"/><Relationship Id="rId7" Type="http://schemas.openxmlformats.org/officeDocument/2006/relationships/image" Target="../media/image49.png"/><Relationship Id="rId12" Type="http://schemas.openxmlformats.org/officeDocument/2006/relationships/image" Target="../media/image54.svg"/><Relationship Id="rId17" Type="http://schemas.openxmlformats.org/officeDocument/2006/relationships/image" Target="../media/image59.png"/><Relationship Id="rId2" Type="http://schemas.openxmlformats.org/officeDocument/2006/relationships/image" Target="../media/image44.jpeg"/><Relationship Id="rId16" Type="http://schemas.openxmlformats.org/officeDocument/2006/relationships/image" Target="../media/image58.svg"/><Relationship Id="rId1" Type="http://schemas.openxmlformats.org/officeDocument/2006/relationships/slideLayout" Target="../slideLayouts/slideLayout25.xml"/><Relationship Id="rId6" Type="http://schemas.openxmlformats.org/officeDocument/2006/relationships/image" Target="../media/image48.svg"/><Relationship Id="rId11" Type="http://schemas.openxmlformats.org/officeDocument/2006/relationships/image" Target="../media/image53.png"/><Relationship Id="rId5" Type="http://schemas.openxmlformats.org/officeDocument/2006/relationships/image" Target="../media/image47.png"/><Relationship Id="rId15" Type="http://schemas.openxmlformats.org/officeDocument/2006/relationships/image" Target="../media/image57.png"/><Relationship Id="rId10" Type="http://schemas.openxmlformats.org/officeDocument/2006/relationships/image" Target="../media/image52.svg"/><Relationship Id="rId4" Type="http://schemas.openxmlformats.org/officeDocument/2006/relationships/image" Target="../media/image46.svg"/><Relationship Id="rId9" Type="http://schemas.openxmlformats.org/officeDocument/2006/relationships/image" Target="../media/image51.png"/><Relationship Id="rId14" Type="http://schemas.openxmlformats.org/officeDocument/2006/relationships/image" Target="../media/image56.sv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8" Type="http://schemas.openxmlformats.org/officeDocument/2006/relationships/image" Target="../media/image2.svg"/><Relationship Id="rId3" Type="http://schemas.openxmlformats.org/officeDocument/2006/relationships/image" Target="../media/image62.png"/><Relationship Id="rId7" Type="http://schemas.openxmlformats.org/officeDocument/2006/relationships/image" Target="../media/image1.png"/><Relationship Id="rId2" Type="http://schemas.openxmlformats.org/officeDocument/2006/relationships/image" Target="../media/image61.png"/><Relationship Id="rId1" Type="http://schemas.openxmlformats.org/officeDocument/2006/relationships/slideLayout" Target="../slideLayouts/slideLayout15.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6.png"/><Relationship Id="rId1" Type="http://schemas.openxmlformats.org/officeDocument/2006/relationships/slideLayout" Target="../slideLayouts/slideLayout15.xml"/><Relationship Id="rId4" Type="http://schemas.openxmlformats.org/officeDocument/2006/relationships/image" Target="../media/image2.svg"/></Relationships>
</file>

<file path=ppt/slides/_rels/slide3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7.png"/><Relationship Id="rId1" Type="http://schemas.openxmlformats.org/officeDocument/2006/relationships/slideLayout" Target="../slideLayouts/slideLayout15.xml"/><Relationship Id="rId4" Type="http://schemas.openxmlformats.org/officeDocument/2006/relationships/image" Target="../media/image2.svg"/></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8.png"/><Relationship Id="rId1" Type="http://schemas.openxmlformats.org/officeDocument/2006/relationships/slideLayout" Target="../slideLayouts/slideLayout15.xml"/><Relationship Id="rId4" Type="http://schemas.openxmlformats.org/officeDocument/2006/relationships/image" Target="../media/image2.svg"/></Relationships>
</file>

<file path=ppt/slides/_rels/slide3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73B35F-C32E-16C8-CF20-949B7D01B92B}"/>
            </a:ext>
          </a:extLst>
        </p:cNvPr>
        <p:cNvGrpSpPr/>
        <p:nvPr/>
      </p:nvGrpSpPr>
      <p:grpSpPr>
        <a:xfrm>
          <a:off x="0" y="0"/>
          <a:ext cx="0" cy="0"/>
          <a:chOff x="0" y="0"/>
          <a:chExt cx="0" cy="0"/>
        </a:xfrm>
      </p:grpSpPr>
      <p:pic>
        <p:nvPicPr>
          <p:cNvPr id="13" name="Picture Placeholder 12" descr="A person smiling with her arms crossed&#10;&#10;AI-generated content may be incorrect.">
            <a:extLst>
              <a:ext uri="{FF2B5EF4-FFF2-40B4-BE49-F238E27FC236}">
                <a16:creationId xmlns:a16="http://schemas.microsoft.com/office/drawing/2014/main" id="{5E59481F-70B8-F87B-00B5-BF712ED049D2}"/>
              </a:ext>
            </a:extLst>
          </p:cNvPr>
          <p:cNvPicPr>
            <a:picLocks noGrp="1" noChangeAspect="1"/>
          </p:cNvPicPr>
          <p:nvPr>
            <p:ph type="pic" sz="quarter" idx="25"/>
          </p:nvPr>
        </p:nvPicPr>
        <p:blipFill>
          <a:blip r:embed="rId2" cstate="screen">
            <a:extLst>
              <a:ext uri="{28A0092B-C50C-407E-A947-70E740481C1C}">
                <a14:useLocalDpi xmlns:a14="http://schemas.microsoft.com/office/drawing/2010/main"/>
              </a:ext>
            </a:extLst>
          </a:blip>
          <a:srcRect/>
          <a:stretch>
            <a:fillRect/>
          </a:stretch>
        </p:blipFill>
        <p:spPr/>
      </p:pic>
      <p:sp>
        <p:nvSpPr>
          <p:cNvPr id="3" name="Date Placeholder 2">
            <a:extLst>
              <a:ext uri="{FF2B5EF4-FFF2-40B4-BE49-F238E27FC236}">
                <a16:creationId xmlns:a16="http://schemas.microsoft.com/office/drawing/2014/main" id="{DC6C566B-F6D6-7FB6-1131-AB5F82C18023}"/>
              </a:ext>
            </a:extLst>
          </p:cNvPr>
          <p:cNvSpPr>
            <a:spLocks noGrp="1"/>
          </p:cNvSpPr>
          <p:nvPr>
            <p:ph type="dt" sz="half" idx="10"/>
          </p:nvPr>
        </p:nvSpPr>
        <p:spPr/>
        <p:txBody>
          <a:bodyPr/>
          <a:lstStyle/>
          <a:p>
            <a:r>
              <a:rPr lang="en-GB"/>
              <a:t>May 2025</a:t>
            </a:r>
          </a:p>
        </p:txBody>
      </p:sp>
      <p:sp>
        <p:nvSpPr>
          <p:cNvPr id="4" name="Title 3">
            <a:extLst>
              <a:ext uri="{FF2B5EF4-FFF2-40B4-BE49-F238E27FC236}">
                <a16:creationId xmlns:a16="http://schemas.microsoft.com/office/drawing/2014/main" id="{0D047907-8A83-B7A7-AD6D-4DE8CB21CCA6}"/>
              </a:ext>
            </a:extLst>
          </p:cNvPr>
          <p:cNvSpPr>
            <a:spLocks noGrp="1"/>
          </p:cNvSpPr>
          <p:nvPr>
            <p:ph type="ctrTitle"/>
          </p:nvPr>
        </p:nvSpPr>
        <p:spPr>
          <a:xfrm>
            <a:off x="302401" y="302400"/>
            <a:ext cx="6786768" cy="1978342"/>
          </a:xfrm>
        </p:spPr>
        <p:txBody>
          <a:bodyPr/>
          <a:lstStyle/>
          <a:p>
            <a:r>
              <a:rPr lang="en-US">
                <a:solidFill>
                  <a:schemeClr val="accent6">
                    <a:lumMod val="50000"/>
                  </a:schemeClr>
                </a:solidFill>
              </a:rPr>
              <a:t>The Sunny</a:t>
            </a:r>
            <a:br>
              <a:rPr lang="en-US">
                <a:solidFill>
                  <a:schemeClr val="accent6">
                    <a:lumMod val="50000"/>
                  </a:schemeClr>
                </a:solidFill>
              </a:rPr>
            </a:br>
            <a:r>
              <a:rPr lang="en-US">
                <a:solidFill>
                  <a:schemeClr val="accent6">
                    <a:lumMod val="50000"/>
                  </a:schemeClr>
                </a:solidFill>
              </a:rPr>
              <a:t>Skin Microbiome</a:t>
            </a:r>
          </a:p>
        </p:txBody>
      </p:sp>
      <p:sp>
        <p:nvSpPr>
          <p:cNvPr id="10" name="Freeform: Shape 6">
            <a:extLst>
              <a:ext uri="{FF2B5EF4-FFF2-40B4-BE49-F238E27FC236}">
                <a16:creationId xmlns:a16="http://schemas.microsoft.com/office/drawing/2014/main" id="{1AE8A74C-1EC8-3D37-5387-3C177C5085E9}"/>
              </a:ext>
            </a:extLst>
          </p:cNvPr>
          <p:cNvSpPr>
            <a:spLocks noChangeAspect="1"/>
          </p:cNvSpPr>
          <p:nvPr/>
        </p:nvSpPr>
        <p:spPr>
          <a:xfrm>
            <a:off x="1" y="2280742"/>
            <a:ext cx="1661401" cy="2564208"/>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FFAB49"/>
          </a:solidFill>
          <a:ln w="28575">
            <a:solidFill>
              <a:srgbClr val="FFAB49"/>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1" name="Oval 10">
            <a:extLst>
              <a:ext uri="{FF2B5EF4-FFF2-40B4-BE49-F238E27FC236}">
                <a16:creationId xmlns:a16="http://schemas.microsoft.com/office/drawing/2014/main" id="{2786E5E9-10DF-81C6-1319-24CFDECF1CE6}"/>
              </a:ext>
            </a:extLst>
          </p:cNvPr>
          <p:cNvSpPr>
            <a:spLocks noChangeAspect="1"/>
          </p:cNvSpPr>
          <p:nvPr/>
        </p:nvSpPr>
        <p:spPr>
          <a:xfrm>
            <a:off x="1050174" y="3285375"/>
            <a:ext cx="3420225" cy="3420225"/>
          </a:xfrm>
          <a:prstGeom prst="ellipse">
            <a:avLst/>
          </a:prstGeom>
          <a:solidFill>
            <a:srgbClr val="FFAB49"/>
          </a:solidFill>
          <a:ln w="28575">
            <a:solidFill>
              <a:srgbClr val="FFAB4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a:extLst>
              <a:ext uri="{FF2B5EF4-FFF2-40B4-BE49-F238E27FC236}">
                <a16:creationId xmlns:a16="http://schemas.microsoft.com/office/drawing/2014/main" id="{BCCC9125-B77F-18B3-7280-3343FD835B65}"/>
              </a:ext>
            </a:extLst>
          </p:cNvPr>
          <p:cNvSpPr>
            <a:spLocks noChangeAspect="1"/>
          </p:cNvSpPr>
          <p:nvPr/>
        </p:nvSpPr>
        <p:spPr>
          <a:xfrm>
            <a:off x="10277163" y="3518031"/>
            <a:ext cx="2653838" cy="2653838"/>
          </a:xfrm>
          <a:prstGeom prst="ellipse">
            <a:avLst/>
          </a:prstGeom>
          <a:solidFill>
            <a:srgbClr val="FFAB49"/>
          </a:solidFill>
          <a:ln w="28575">
            <a:solidFill>
              <a:srgbClr val="FFAB4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01DAE34F-1DA9-DFD1-FAB2-402EEB01AE60}"/>
              </a:ext>
            </a:extLst>
          </p:cNvPr>
          <p:cNvSpPr txBox="1"/>
          <p:nvPr/>
        </p:nvSpPr>
        <p:spPr>
          <a:xfrm>
            <a:off x="302400" y="2340544"/>
            <a:ext cx="5793600" cy="2257734"/>
          </a:xfrm>
          <a:prstGeom prst="rect">
            <a:avLst/>
          </a:prstGeom>
          <a:noFill/>
        </p:spPr>
        <p:txBody>
          <a:bodyPr wrap="square">
            <a:spAutoFit/>
          </a:bodyPr>
          <a:lstStyle/>
          <a:p>
            <a:pPr marL="0" indent="0">
              <a:lnSpc>
                <a:spcPct val="150000"/>
              </a:lnSpc>
              <a:spcBef>
                <a:spcPts val="0"/>
              </a:spcBef>
              <a:buNone/>
            </a:pPr>
            <a:r>
              <a:rPr lang="en-US" sz="2400">
                <a:solidFill>
                  <a:srgbClr val="994F00"/>
                </a:solidFill>
                <a:latin typeface="+mj-lt"/>
              </a:rPr>
              <a:t>The pioneering investigation revealing the impact of UV irradiation on the human skin microbiome and the benefits of UV filters by </a:t>
            </a:r>
            <a:r>
              <a:rPr lang="en-US" sz="2400" err="1">
                <a:solidFill>
                  <a:srgbClr val="994F00"/>
                </a:solidFill>
                <a:latin typeface="+mj-lt"/>
              </a:rPr>
              <a:t>dsm-firmenich</a:t>
            </a:r>
            <a:endParaRPr lang="en-US" sz="2400">
              <a:solidFill>
                <a:srgbClr val="994F00"/>
              </a:solidFill>
              <a:latin typeface="+mj-lt"/>
            </a:endParaRPr>
          </a:p>
        </p:txBody>
      </p:sp>
    </p:spTree>
    <p:extLst>
      <p:ext uri="{BB962C8B-B14F-4D97-AF65-F5344CB8AC3E}">
        <p14:creationId xmlns:p14="http://schemas.microsoft.com/office/powerpoint/2010/main" val="3685485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4C72E0E5-8B19-75FB-B72B-2BF442C44C18}"/>
              </a:ext>
            </a:extLst>
          </p:cNvPr>
          <p:cNvPicPr>
            <a:picLocks noGrp="1" noChangeAspect="1"/>
          </p:cNvPicPr>
          <p:nvPr>
            <p:ph type="pic" sz="quarter" idx="22"/>
          </p:nvPr>
        </p:nvPicPr>
        <p:blipFill>
          <a:blip r:embed="rId2" cstate="screen">
            <a:extLst>
              <a:ext uri="{28A0092B-C50C-407E-A947-70E740481C1C}">
                <a14:useLocalDpi xmlns:a14="http://schemas.microsoft.com/office/drawing/2010/main"/>
              </a:ext>
            </a:extLst>
          </a:blip>
          <a:srcRect/>
          <a:stretch/>
        </p:blipFill>
        <p:spPr>
          <a:xfrm>
            <a:off x="6165741" y="0"/>
            <a:ext cx="6026259" cy="6857998"/>
          </a:xfrm>
        </p:spPr>
      </p:pic>
      <p:sp>
        <p:nvSpPr>
          <p:cNvPr id="10" name="Text Placeholder 9">
            <a:extLst>
              <a:ext uri="{FF2B5EF4-FFF2-40B4-BE49-F238E27FC236}">
                <a16:creationId xmlns:a16="http://schemas.microsoft.com/office/drawing/2014/main" id="{AE8BD03C-C9B1-DC78-B7E6-10B685798019}"/>
              </a:ext>
            </a:extLst>
          </p:cNvPr>
          <p:cNvSpPr>
            <a:spLocks noGrp="1"/>
          </p:cNvSpPr>
          <p:nvPr>
            <p:ph type="body" sz="quarter" idx="20"/>
          </p:nvPr>
        </p:nvSpPr>
        <p:spPr>
          <a:xfrm>
            <a:off x="302400" y="302400"/>
            <a:ext cx="8358999" cy="1107300"/>
          </a:xfrm>
        </p:spPr>
        <p:txBody>
          <a:bodyPr/>
          <a:lstStyle/>
          <a:p>
            <a:r>
              <a:rPr lang="en-US" sz="4200"/>
              <a:t>Executive summary</a:t>
            </a:r>
          </a:p>
        </p:txBody>
      </p:sp>
      <p:sp>
        <p:nvSpPr>
          <p:cNvPr id="3" name="Slide Number Placeholder 2">
            <a:extLst>
              <a:ext uri="{FF2B5EF4-FFF2-40B4-BE49-F238E27FC236}">
                <a16:creationId xmlns:a16="http://schemas.microsoft.com/office/drawing/2014/main" id="{20017F2C-EB1A-CE14-3EC8-08643EAE246A}"/>
              </a:ext>
            </a:extLst>
          </p:cNvPr>
          <p:cNvSpPr>
            <a:spLocks noGrp="1"/>
          </p:cNvSpPr>
          <p:nvPr>
            <p:ph type="sldNum" sz="quarter" idx="12"/>
          </p:nvPr>
        </p:nvSpPr>
        <p:spPr/>
        <p:txBody>
          <a:bodyPr/>
          <a:lstStyle/>
          <a:p>
            <a:fld id="{5BA3E189-2F3A-42E5-B572-3520703B6186}" type="slidenum">
              <a:rPr lang="en-GB" smtClean="0"/>
              <a:pPr/>
              <a:t>2</a:t>
            </a:fld>
            <a:endParaRPr lang="en-GB"/>
          </a:p>
        </p:txBody>
      </p:sp>
      <p:sp>
        <p:nvSpPr>
          <p:cNvPr id="6" name="Text Placeholder 2">
            <a:extLst>
              <a:ext uri="{FF2B5EF4-FFF2-40B4-BE49-F238E27FC236}">
                <a16:creationId xmlns:a16="http://schemas.microsoft.com/office/drawing/2014/main" id="{0A2751E0-0CD4-E869-4669-F5044F0B1B97}"/>
              </a:ext>
            </a:extLst>
          </p:cNvPr>
          <p:cNvSpPr txBox="1">
            <a:spLocks/>
          </p:cNvSpPr>
          <p:nvPr/>
        </p:nvSpPr>
        <p:spPr>
          <a:xfrm>
            <a:off x="915206" y="1180021"/>
            <a:ext cx="5026465" cy="5221213"/>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600"/>
              </a:spcBef>
              <a:spcAft>
                <a:spcPts val="600"/>
              </a:spcAft>
              <a:buClr>
                <a:srgbClr val="FFFFFF"/>
              </a:buClr>
              <a:buSzTx/>
              <a:buNone/>
              <a:tabLst/>
              <a:defRPr/>
            </a:pPr>
            <a:r>
              <a:rPr lang="en-US" sz="1400" err="1">
                <a:solidFill>
                  <a:schemeClr val="bg1"/>
                </a:solidFill>
                <a:latin typeface="+mj-lt"/>
              </a:rPr>
              <a:t>dsm-firmenich</a:t>
            </a:r>
            <a:r>
              <a:rPr kumimoji="0" lang="en-US" sz="1400" i="0" u="none" strike="noStrike" kern="1200" cap="none" spc="0" normalizeH="0" baseline="0" noProof="0">
                <a:ln>
                  <a:noFill/>
                </a:ln>
                <a:solidFill>
                  <a:schemeClr val="bg1"/>
                </a:solidFill>
                <a:effectLst/>
                <a:uLnTx/>
                <a:uFillTx/>
                <a:latin typeface="+mj-lt"/>
                <a:ea typeface="+mn-ea"/>
                <a:cs typeface="+mn-cs"/>
              </a:rPr>
              <a:t> conducted the 1</a:t>
            </a:r>
            <a:r>
              <a:rPr kumimoji="0" lang="en-US" sz="1400" i="0" u="none" strike="noStrike" kern="1200" cap="none" spc="0" normalizeH="0" baseline="30000" noProof="0">
                <a:ln>
                  <a:noFill/>
                </a:ln>
                <a:solidFill>
                  <a:schemeClr val="bg1"/>
                </a:solidFill>
                <a:effectLst/>
                <a:uLnTx/>
                <a:uFillTx/>
                <a:latin typeface="+mj-lt"/>
                <a:ea typeface="+mn-ea"/>
                <a:cs typeface="+mn-cs"/>
              </a:rPr>
              <a:t>st</a:t>
            </a:r>
            <a:r>
              <a:rPr kumimoji="0" lang="en-US" sz="1400" i="0" u="none" strike="noStrike" kern="1200" cap="none" spc="0" normalizeH="0" baseline="0" noProof="0">
                <a:ln>
                  <a:noFill/>
                </a:ln>
                <a:solidFill>
                  <a:schemeClr val="bg1"/>
                </a:solidFill>
                <a:effectLst/>
                <a:uLnTx/>
                <a:uFillTx/>
                <a:latin typeface="+mj-lt"/>
                <a:ea typeface="+mn-ea"/>
                <a:cs typeface="+mn-cs"/>
              </a:rPr>
              <a:t> exploratory clinical study on </a:t>
            </a:r>
            <a:r>
              <a:rPr lang="en-US" sz="1400">
                <a:solidFill>
                  <a:schemeClr val="bg1"/>
                </a:solidFill>
                <a:latin typeface="+mj-lt"/>
              </a:rPr>
              <a:t>S</a:t>
            </a:r>
            <a:r>
              <a:rPr kumimoji="0" lang="en-US" sz="1400" i="0" u="none" strike="noStrike" kern="1200" cap="none" spc="0" normalizeH="0" baseline="0" noProof="0">
                <a:ln>
                  <a:noFill/>
                </a:ln>
                <a:solidFill>
                  <a:schemeClr val="bg1"/>
                </a:solidFill>
                <a:effectLst/>
                <a:uLnTx/>
                <a:uFillTx/>
                <a:latin typeface="+mj-lt"/>
                <a:ea typeface="+mn-ea"/>
                <a:cs typeface="+mn-cs"/>
              </a:rPr>
              <a:t>kin </a:t>
            </a:r>
            <a:r>
              <a:rPr lang="en-US" sz="1400">
                <a:solidFill>
                  <a:schemeClr val="bg1"/>
                </a:solidFill>
                <a:latin typeface="+mj-lt"/>
              </a:rPr>
              <a:t>M</a:t>
            </a:r>
            <a:r>
              <a:rPr kumimoji="0" lang="en-US" sz="1400" i="0" u="none" strike="noStrike" kern="1200" cap="none" spc="0" normalizeH="0" baseline="0" noProof="0" err="1">
                <a:ln>
                  <a:noFill/>
                </a:ln>
                <a:solidFill>
                  <a:schemeClr val="bg1"/>
                </a:solidFill>
                <a:effectLst/>
                <a:uLnTx/>
                <a:uFillTx/>
                <a:latin typeface="+mj-lt"/>
                <a:ea typeface="+mn-ea"/>
                <a:cs typeface="+mn-cs"/>
              </a:rPr>
              <a:t>icrobiome</a:t>
            </a:r>
            <a:r>
              <a:rPr kumimoji="0" lang="en-US" sz="1400" i="0" u="none" strike="noStrike" kern="1200" cap="none" spc="0" normalizeH="0" baseline="0" noProof="0">
                <a:ln>
                  <a:noFill/>
                </a:ln>
                <a:solidFill>
                  <a:schemeClr val="bg1"/>
                </a:solidFill>
                <a:effectLst/>
                <a:uLnTx/>
                <a:uFillTx/>
                <a:latin typeface="+mj-lt"/>
                <a:ea typeface="+mn-ea"/>
                <a:cs typeface="+mn-cs"/>
              </a:rPr>
              <a:t> &amp; UV exposure that showed an active benefit of sunscreen application.</a:t>
            </a:r>
            <a:endParaRPr lang="en-US" sz="1400">
              <a:solidFill>
                <a:schemeClr val="bg1"/>
              </a:solidFill>
              <a:latin typeface="+mj-lt"/>
            </a:endParaRPr>
          </a:p>
          <a:p>
            <a:pPr marL="0" marR="0" lvl="0" indent="0" algn="l" defTabSz="914400" rtl="0" eaLnBrk="1" fontAlgn="auto" latinLnBrk="0" hangingPunct="1">
              <a:lnSpc>
                <a:spcPct val="100000"/>
              </a:lnSpc>
              <a:spcBef>
                <a:spcPts val="600"/>
              </a:spcBef>
              <a:spcAft>
                <a:spcPts val="600"/>
              </a:spcAft>
              <a:buClr>
                <a:srgbClr val="FFFFFF"/>
              </a:buClr>
              <a:buSzTx/>
              <a:buNone/>
              <a:tabLst/>
              <a:defRPr/>
            </a:pPr>
            <a:r>
              <a:rPr kumimoji="0" lang="en-US" sz="1400" i="0" u="none" strike="noStrike" kern="1200" cap="none" spc="0" normalizeH="0" baseline="0" noProof="0">
                <a:ln>
                  <a:noFill/>
                </a:ln>
                <a:solidFill>
                  <a:schemeClr val="bg1"/>
                </a:solidFill>
                <a:effectLst/>
                <a:uLnTx/>
                <a:uFillTx/>
                <a:latin typeface="+mj-lt"/>
                <a:ea typeface="Fira Sans" panose="020B0503050000020004" pitchFamily="34" charset="0"/>
                <a:cs typeface="+mn-cs"/>
              </a:rPr>
              <a:t>We found out that an SPF 20 sunscreen used in test positively influenced the bacterial </a:t>
            </a:r>
            <a:r>
              <a:rPr kumimoji="0" lang="en-US" sz="1400" b="1" i="0" u="none" strike="noStrike" kern="1200" cap="none" spc="0" normalizeH="0" baseline="0" noProof="0">
                <a:ln>
                  <a:noFill/>
                </a:ln>
                <a:solidFill>
                  <a:schemeClr val="bg1"/>
                </a:solidFill>
                <a:effectLst/>
                <a:uLnTx/>
                <a:uFillTx/>
                <a:latin typeface="+mj-lt"/>
                <a:ea typeface="+mn-ea"/>
                <a:cs typeface="+mn-cs"/>
              </a:rPr>
              <a:t>diversity – </a:t>
            </a:r>
            <a:r>
              <a:rPr kumimoji="0" lang="en-US" sz="1400" i="0" u="none" strike="noStrike" kern="1200" cap="none" spc="0" normalizeH="0" baseline="0" noProof="0">
                <a:ln>
                  <a:noFill/>
                </a:ln>
                <a:solidFill>
                  <a:schemeClr val="bg1"/>
                </a:solidFill>
                <a:effectLst/>
                <a:uLnTx/>
                <a:uFillTx/>
                <a:latin typeface="+mj-lt"/>
                <a:ea typeface="+mn-ea"/>
                <a:cs typeface="+mn-cs"/>
              </a:rPr>
              <a:t>on which </a:t>
            </a:r>
            <a:r>
              <a:rPr kumimoji="0" lang="en-US" sz="1400" i="1" u="none" strike="noStrike" kern="1200" cap="none" spc="0" normalizeH="0" baseline="0" noProof="0">
                <a:ln>
                  <a:noFill/>
                </a:ln>
                <a:solidFill>
                  <a:schemeClr val="bg1"/>
                </a:solidFill>
                <a:effectLst/>
                <a:uLnTx/>
                <a:uFillTx/>
                <a:latin typeface="+mj-lt"/>
                <a:ea typeface="Fira Sans" panose="020B0503050000020004" pitchFamily="34" charset="0"/>
                <a:cs typeface="+mn-cs"/>
              </a:rPr>
              <a:t>Lactobacillus crispatus </a:t>
            </a:r>
            <a:r>
              <a:rPr kumimoji="0" lang="en-US" sz="1400" u="none" strike="noStrike" kern="1200" cap="none" spc="0" normalizeH="0" baseline="0" noProof="0">
                <a:ln>
                  <a:noFill/>
                </a:ln>
                <a:solidFill>
                  <a:schemeClr val="bg1"/>
                </a:solidFill>
                <a:effectLst/>
                <a:uLnTx/>
                <a:uFillTx/>
                <a:latin typeface="+mj-lt"/>
                <a:ea typeface="Fira Sans" panose="020B0503050000020004" pitchFamily="34" charset="0"/>
                <a:cs typeface="+mn-cs"/>
              </a:rPr>
              <a:t>has emerged as a key player in the UV-irradiated Skin Microbiome.</a:t>
            </a:r>
            <a:r>
              <a:rPr lang="en-US" sz="1400">
                <a:solidFill>
                  <a:schemeClr val="bg1"/>
                </a:solidFill>
                <a:latin typeface="+mj-lt"/>
                <a:ea typeface="Fira Sans" panose="020B0503050000020004" pitchFamily="34" charset="0"/>
              </a:rPr>
              <a:t> </a:t>
            </a:r>
            <a:endParaRPr lang="en-US" sz="1400" u="none" strike="noStrike" kern="1200" cap="none" spc="0" normalizeH="0" baseline="0" noProof="0">
              <a:ln>
                <a:noFill/>
              </a:ln>
              <a:solidFill>
                <a:schemeClr val="bg1"/>
              </a:solidFill>
              <a:effectLst/>
              <a:uLnTx/>
              <a:uFillTx/>
              <a:latin typeface="+mj-lt"/>
              <a:ea typeface="Fira Sans" panose="020B0503050000020004" pitchFamily="34" charset="0"/>
            </a:endParaRPr>
          </a:p>
          <a:p>
            <a:pPr marL="0" marR="0" lvl="0" indent="0" algn="l" defTabSz="914400" rtl="0" eaLnBrk="1" fontAlgn="auto" latinLnBrk="0" hangingPunct="1">
              <a:lnSpc>
                <a:spcPct val="100000"/>
              </a:lnSpc>
              <a:spcBef>
                <a:spcPts val="600"/>
              </a:spcBef>
              <a:spcAft>
                <a:spcPts val="600"/>
              </a:spcAft>
              <a:buClr>
                <a:srgbClr val="FFFFFF"/>
              </a:buClr>
              <a:buSzTx/>
              <a:buNone/>
              <a:tabLst/>
              <a:defRPr/>
            </a:pPr>
            <a:r>
              <a:rPr kumimoji="0" lang="en-US" sz="1400" i="0" u="none" strike="noStrike" kern="1200" cap="none" spc="0" normalizeH="0" baseline="0" noProof="0">
                <a:ln>
                  <a:noFill/>
                </a:ln>
                <a:solidFill>
                  <a:schemeClr val="bg1"/>
                </a:solidFill>
                <a:effectLst/>
                <a:uLnTx/>
                <a:uFillTx/>
                <a:latin typeface="+mj-lt"/>
                <a:ea typeface="Fira Sans" panose="020B0503050000020004" pitchFamily="34" charset="0"/>
                <a:cs typeface="+mn-cs"/>
              </a:rPr>
              <a:t>We showed </a:t>
            </a:r>
            <a:r>
              <a:rPr kumimoji="0" lang="en-US" sz="1400" i="1" u="none" strike="noStrike" kern="1200" cap="none" spc="0" normalizeH="0" baseline="0" noProof="0">
                <a:ln>
                  <a:noFill/>
                </a:ln>
                <a:solidFill>
                  <a:schemeClr val="bg1"/>
                </a:solidFill>
                <a:effectLst/>
                <a:uLnTx/>
                <a:uFillTx/>
                <a:latin typeface="+mj-lt"/>
                <a:ea typeface="Fira Sans" panose="020B0503050000020004" pitchFamily="34" charset="0"/>
                <a:cs typeface="+mn-cs"/>
              </a:rPr>
              <a:t>in vitro </a:t>
            </a:r>
            <a:r>
              <a:rPr kumimoji="0" lang="en-US" sz="1400" i="0" u="none" strike="noStrike" kern="1200" cap="none" spc="0" normalizeH="0" baseline="0" noProof="0">
                <a:ln>
                  <a:noFill/>
                </a:ln>
                <a:solidFill>
                  <a:schemeClr val="bg1"/>
                </a:solidFill>
                <a:effectLst/>
                <a:uLnTx/>
                <a:uFillTx/>
                <a:latin typeface="+mj-lt"/>
                <a:ea typeface="Fira Sans" panose="020B0503050000020004" pitchFamily="34" charset="0"/>
                <a:cs typeface="+mn-cs"/>
              </a:rPr>
              <a:t>that </a:t>
            </a:r>
            <a:r>
              <a:rPr kumimoji="0" lang="en-US" sz="1400" b="1" i="0" u="none" strike="noStrike" kern="1200" cap="none" spc="0" normalizeH="0" baseline="0" noProof="0">
                <a:ln>
                  <a:noFill/>
                </a:ln>
                <a:solidFill>
                  <a:schemeClr val="bg1"/>
                </a:solidFill>
                <a:effectLst/>
                <a:uLnTx/>
                <a:uFillTx/>
                <a:latin typeface="+mj-lt"/>
                <a:ea typeface="Fira Sans" panose="020B0503050000020004" pitchFamily="34" charset="0"/>
                <a:cs typeface="+mn-cs"/>
              </a:rPr>
              <a:t>specific UV filters protected beneficial skin bacteria </a:t>
            </a:r>
            <a:r>
              <a:rPr kumimoji="0" lang="en-US" sz="1400" i="0" u="none" strike="noStrike" kern="1200" cap="none" spc="0" normalizeH="0" baseline="0" noProof="0">
                <a:ln>
                  <a:noFill/>
                </a:ln>
                <a:solidFill>
                  <a:schemeClr val="bg1"/>
                </a:solidFill>
                <a:effectLst/>
                <a:uLnTx/>
                <a:uFillTx/>
                <a:latin typeface="+mj-lt"/>
                <a:ea typeface="Fira Sans" panose="020B0503050000020004" pitchFamily="34" charset="0"/>
                <a:cs typeface="+mn-cs"/>
              </a:rPr>
              <a:t>such as </a:t>
            </a:r>
            <a:r>
              <a:rPr kumimoji="0" lang="en-US" sz="1400" i="1" u="none" strike="noStrike" kern="1200" cap="none" spc="0" normalizeH="0" baseline="0" noProof="0">
                <a:ln>
                  <a:noFill/>
                </a:ln>
                <a:solidFill>
                  <a:schemeClr val="bg1"/>
                </a:solidFill>
                <a:effectLst/>
                <a:uLnTx/>
                <a:uFillTx/>
                <a:latin typeface="+mj-lt"/>
                <a:ea typeface="Fira Sans" panose="020B0503050000020004" pitchFamily="34" charset="0"/>
                <a:cs typeface="+mn-cs"/>
              </a:rPr>
              <a:t>Lactobacillus crispatus </a:t>
            </a:r>
            <a:r>
              <a:rPr kumimoji="0" lang="en-US" sz="1400" i="0" u="none" strike="noStrike" kern="1200" cap="none" spc="0" normalizeH="0" baseline="0" noProof="0">
                <a:ln>
                  <a:noFill/>
                </a:ln>
                <a:solidFill>
                  <a:schemeClr val="bg1"/>
                </a:solidFill>
                <a:effectLst/>
                <a:uLnTx/>
                <a:uFillTx/>
                <a:latin typeface="+mj-lt"/>
                <a:ea typeface="Fira Sans" panose="020B0503050000020004" pitchFamily="34" charset="0"/>
                <a:cs typeface="+mn-cs"/>
              </a:rPr>
              <a:t>and reduced the proliferation of opportunistic pathogen</a:t>
            </a:r>
            <a:r>
              <a:rPr kumimoji="0" lang="en-US" sz="1400" i="0" u="none" strike="sngStrike" kern="1200" cap="none" spc="0" normalizeH="0" baseline="0" noProof="0">
                <a:ln>
                  <a:noFill/>
                </a:ln>
                <a:solidFill>
                  <a:schemeClr val="bg1"/>
                </a:solidFill>
                <a:effectLst/>
                <a:uLnTx/>
                <a:uFillTx/>
                <a:latin typeface="+mj-lt"/>
                <a:ea typeface="Fira Sans" panose="020B0503050000020004" pitchFamily="34" charset="0"/>
                <a:cs typeface="+mn-cs"/>
              </a:rPr>
              <a:t> </a:t>
            </a:r>
            <a:r>
              <a:rPr kumimoji="0" lang="en-US" sz="1400" i="1" u="none" strike="noStrike" kern="1200" cap="none" spc="0" normalizeH="0" baseline="0" noProof="0">
                <a:ln>
                  <a:noFill/>
                </a:ln>
                <a:solidFill>
                  <a:schemeClr val="bg1"/>
                </a:solidFill>
                <a:effectLst/>
                <a:uLnTx/>
                <a:uFillTx/>
                <a:latin typeface="+mj-lt"/>
                <a:ea typeface="Fira Sans" panose="020B0503050000020004" pitchFamily="34" charset="0"/>
                <a:cs typeface="+mn-cs"/>
              </a:rPr>
              <a:t>Cutibacterium acnes</a:t>
            </a:r>
            <a:r>
              <a:rPr lang="en-US" sz="1400">
                <a:solidFill>
                  <a:schemeClr val="bg1"/>
                </a:solidFill>
                <a:latin typeface="+mj-lt"/>
                <a:ea typeface="Fira Sans" panose="020B0503050000020004" pitchFamily="34" charset="0"/>
              </a:rPr>
              <a:t>.</a:t>
            </a:r>
            <a:endParaRPr kumimoji="0" lang="en-US" sz="1400" i="0" u="none" strike="sngStrike" kern="1200" cap="none" spc="0" normalizeH="0" baseline="0" noProof="0">
              <a:ln>
                <a:noFill/>
              </a:ln>
              <a:solidFill>
                <a:schemeClr val="bg1"/>
              </a:solidFill>
              <a:effectLst/>
              <a:uLnTx/>
              <a:uFillTx/>
              <a:latin typeface="+mj-lt"/>
              <a:ea typeface="Fira Sans" panose="020B0503050000020004" pitchFamily="34" charset="0"/>
              <a:cs typeface="+mn-cs"/>
            </a:endParaRPr>
          </a:p>
          <a:p>
            <a:pPr marL="0" marR="0" lvl="0" indent="0" algn="l" defTabSz="914400" rtl="0" eaLnBrk="1" fontAlgn="auto" latinLnBrk="0" hangingPunct="1">
              <a:lnSpc>
                <a:spcPct val="100000"/>
              </a:lnSpc>
              <a:spcBef>
                <a:spcPts val="600"/>
              </a:spcBef>
              <a:spcAft>
                <a:spcPts val="600"/>
              </a:spcAft>
              <a:buClr>
                <a:srgbClr val="FFFFFF"/>
              </a:buClr>
              <a:buSzTx/>
              <a:buNone/>
              <a:tabLst/>
              <a:defRPr/>
            </a:pPr>
            <a:r>
              <a:rPr kumimoji="0" lang="en-US" sz="1400" i="0" u="none" strike="noStrike" kern="1200" cap="none" spc="0" normalizeH="0" baseline="0" noProof="0">
                <a:ln>
                  <a:noFill/>
                </a:ln>
                <a:solidFill>
                  <a:schemeClr val="bg1"/>
                </a:solidFill>
                <a:effectLst/>
                <a:uLnTx/>
                <a:uFillTx/>
                <a:latin typeface="+mj-lt"/>
                <a:ea typeface="+mn-ea"/>
                <a:cs typeface="+mn-cs"/>
              </a:rPr>
              <a:t>We concluded that UV protection of microbiome by</a:t>
            </a:r>
            <a:br>
              <a:rPr kumimoji="0" lang="en-US" sz="1400" i="0" u="none" strike="noStrike" kern="1200" cap="none" spc="0" normalizeH="0" baseline="0" noProof="0">
                <a:ln>
                  <a:noFill/>
                </a:ln>
                <a:solidFill>
                  <a:schemeClr val="bg1"/>
                </a:solidFill>
                <a:effectLst/>
                <a:uLnTx/>
                <a:uFillTx/>
                <a:latin typeface="+mj-lt"/>
                <a:ea typeface="+mn-ea"/>
                <a:cs typeface="+mn-cs"/>
              </a:rPr>
            </a:br>
            <a:r>
              <a:rPr kumimoji="0" lang="en-US" sz="1400" i="0" u="none" strike="noStrike" kern="1200" cap="none" spc="0" normalizeH="0" baseline="0" noProof="0">
                <a:ln>
                  <a:noFill/>
                </a:ln>
                <a:solidFill>
                  <a:schemeClr val="bg1"/>
                </a:solidFill>
                <a:effectLst/>
                <a:uLnTx/>
                <a:uFillTx/>
                <a:latin typeface="+mj-lt"/>
                <a:ea typeface="+mn-ea"/>
                <a:cs typeface="+mn-cs"/>
              </a:rPr>
              <a:t>UV filters can result </a:t>
            </a:r>
            <a:r>
              <a:rPr kumimoji="0" lang="en-US" sz="1400" b="1" i="0" u="none" strike="noStrike" kern="1200" cap="none" spc="0" normalizeH="0" baseline="0" noProof="0">
                <a:ln>
                  <a:noFill/>
                </a:ln>
                <a:solidFill>
                  <a:schemeClr val="bg1"/>
                </a:solidFill>
                <a:effectLst/>
                <a:uLnTx/>
                <a:uFillTx/>
                <a:latin typeface="+mj-lt"/>
                <a:ea typeface="+mn-ea"/>
                <a:cs typeface="+mn-cs"/>
              </a:rPr>
              <a:t>in more resilient cutaneous defense</a:t>
            </a:r>
            <a:r>
              <a:rPr kumimoji="0" lang="en-US" sz="1400" i="0" u="none" strike="noStrike" kern="1200" cap="none" spc="0" normalizeH="0" baseline="0" noProof="0">
                <a:ln>
                  <a:noFill/>
                </a:ln>
                <a:solidFill>
                  <a:schemeClr val="bg1"/>
                </a:solidFill>
                <a:effectLst/>
                <a:uLnTx/>
                <a:uFillTx/>
                <a:latin typeface="+mj-lt"/>
                <a:ea typeface="+mn-ea"/>
                <a:cs typeface="+mn-cs"/>
              </a:rPr>
              <a:t>. Based on those results we developed respective skin strengthening claims and filed two patent </a:t>
            </a:r>
            <a:r>
              <a:rPr lang="en-US" sz="1400">
                <a:solidFill>
                  <a:schemeClr val="bg1"/>
                </a:solidFill>
                <a:latin typeface="+mj-lt"/>
              </a:rPr>
              <a:t>applications</a:t>
            </a:r>
            <a:r>
              <a:rPr kumimoji="0" lang="en-US" sz="1400" i="0" u="none" strike="noStrike" kern="1200" cap="none" spc="0" normalizeH="0" baseline="0" noProof="0">
                <a:ln>
                  <a:noFill/>
                </a:ln>
                <a:solidFill>
                  <a:schemeClr val="bg1"/>
                </a:solidFill>
                <a:effectLst/>
                <a:uLnTx/>
                <a:uFillTx/>
                <a:latin typeface="+mj-lt"/>
                <a:ea typeface="+mn-ea"/>
                <a:cs typeface="+mn-cs"/>
              </a:rPr>
              <a:t>.</a:t>
            </a:r>
            <a:endParaRPr lang="en-US" sz="1400" i="0" u="none" strike="noStrike" kern="1200" cap="none" spc="0" normalizeH="0" baseline="0" noProof="0">
              <a:ln>
                <a:noFill/>
              </a:ln>
              <a:solidFill>
                <a:schemeClr val="bg1"/>
              </a:solidFill>
              <a:effectLst/>
              <a:uLnTx/>
              <a:uFillTx/>
              <a:latin typeface="+mj-lt"/>
            </a:endParaRPr>
          </a:p>
          <a:p>
            <a:pPr marL="0" marR="0" lvl="0" indent="0" algn="l" defTabSz="914400" rtl="0" eaLnBrk="1" fontAlgn="auto" latinLnBrk="0" hangingPunct="1">
              <a:lnSpc>
                <a:spcPct val="100000"/>
              </a:lnSpc>
              <a:spcBef>
                <a:spcPts val="600"/>
              </a:spcBef>
              <a:spcAft>
                <a:spcPts val="600"/>
              </a:spcAft>
              <a:buClr>
                <a:srgbClr val="FFFFFF"/>
              </a:buClr>
              <a:buSzTx/>
              <a:buNone/>
              <a:tabLst/>
              <a:defRPr/>
            </a:pPr>
            <a:r>
              <a:rPr kumimoji="0" lang="en-US" sz="1400" i="0" u="none" strike="noStrike" kern="1200" cap="none" spc="0" normalizeH="0" baseline="0" noProof="0">
                <a:ln>
                  <a:noFill/>
                </a:ln>
                <a:solidFill>
                  <a:schemeClr val="bg1"/>
                </a:solidFill>
                <a:effectLst/>
                <a:uLnTx/>
                <a:uFillTx/>
                <a:latin typeface="+mj-lt"/>
                <a:ea typeface="+mn-ea"/>
                <a:cs typeface="+mn-cs"/>
              </a:rPr>
              <a:t>Besides microbiome claims for an active benefit of UV filters we offer “microbiome-friendly” certifications for our UV filters PARSOL® 1789, PARSOL® EHT, PARSOL® Shield and for a new SPF 30 sunscreen formulation.</a:t>
            </a:r>
            <a:endParaRPr kumimoji="0" lang="en-US" sz="1400" i="0" u="none" strike="noStrike" kern="1200" cap="none" spc="0" normalizeH="0" baseline="0" noProof="0">
              <a:ln>
                <a:noFill/>
              </a:ln>
              <a:solidFill>
                <a:schemeClr val="bg1"/>
              </a:solidFill>
              <a:effectLst/>
              <a:uLnTx/>
              <a:uFillTx/>
              <a:latin typeface="+mj-lt"/>
              <a:ea typeface="Fira Sans" panose="020B0503050000020004" pitchFamily="34" charset="0"/>
              <a:cs typeface="+mn-cs"/>
            </a:endParaRPr>
          </a:p>
        </p:txBody>
      </p:sp>
      <p:pic>
        <p:nvPicPr>
          <p:cNvPr id="8" name="Picture 7" descr="A white sun with lines on it&#10;&#10;AI-generated content may be incorrect.">
            <a:extLst>
              <a:ext uri="{FF2B5EF4-FFF2-40B4-BE49-F238E27FC236}">
                <a16:creationId xmlns:a16="http://schemas.microsoft.com/office/drawing/2014/main" id="{4DE857C7-F22F-827F-E8B8-3BD8076EF57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02400" y="1180021"/>
            <a:ext cx="612806" cy="612806"/>
          </a:xfrm>
          <a:prstGeom prst="rect">
            <a:avLst/>
          </a:prstGeom>
          <a:ln>
            <a:noFill/>
          </a:ln>
        </p:spPr>
      </p:pic>
      <p:pic>
        <p:nvPicPr>
          <p:cNvPr id="1028" name="Picture 4">
            <a:extLst>
              <a:ext uri="{FF2B5EF4-FFF2-40B4-BE49-F238E27FC236}">
                <a16:creationId xmlns:a16="http://schemas.microsoft.com/office/drawing/2014/main" id="{844E0ADE-76F2-85E8-6F77-8BACF213AE05}"/>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42046" y="2068155"/>
            <a:ext cx="708800" cy="708800"/>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05D9E442-3763-ED89-CF61-54B5FF62AB7F}"/>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252131" y="3953076"/>
            <a:ext cx="708800" cy="708800"/>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B17B6913-93DA-A806-2311-636F3AC552AB}"/>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76845" y="3137928"/>
            <a:ext cx="594963" cy="594963"/>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036" name="Picture 12">
            <a:extLst>
              <a:ext uri="{FF2B5EF4-FFF2-40B4-BE49-F238E27FC236}">
                <a16:creationId xmlns:a16="http://schemas.microsoft.com/office/drawing/2014/main" id="{1F62075D-5E37-5EB5-683D-01150363E5E9}"/>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287022" y="5066696"/>
            <a:ext cx="611283" cy="611283"/>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4" name="Oval 3">
            <a:extLst>
              <a:ext uri="{FF2B5EF4-FFF2-40B4-BE49-F238E27FC236}">
                <a16:creationId xmlns:a16="http://schemas.microsoft.com/office/drawing/2014/main" id="{B1806066-946B-4E74-DABC-F992D67A1CDC}"/>
              </a:ext>
            </a:extLst>
          </p:cNvPr>
          <p:cNvSpPr>
            <a:spLocks noChangeAspect="1"/>
          </p:cNvSpPr>
          <p:nvPr/>
        </p:nvSpPr>
        <p:spPr>
          <a:xfrm>
            <a:off x="10177363" y="4661876"/>
            <a:ext cx="1174047" cy="1174047"/>
          </a:xfrm>
          <a:prstGeom prst="ellipse">
            <a:avLst/>
          </a:prstGeom>
          <a:solidFill>
            <a:srgbClr val="FFAB49"/>
          </a:solidFill>
          <a:ln w="28575">
            <a:solidFill>
              <a:srgbClr val="FFAB4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 6">
            <a:extLst>
              <a:ext uri="{FF2B5EF4-FFF2-40B4-BE49-F238E27FC236}">
                <a16:creationId xmlns:a16="http://schemas.microsoft.com/office/drawing/2014/main" id="{20B1E1CB-ED83-C185-7D6F-DFD20A217367}"/>
              </a:ext>
            </a:extLst>
          </p:cNvPr>
          <p:cNvSpPr>
            <a:spLocks noChangeAspect="1"/>
          </p:cNvSpPr>
          <p:nvPr/>
        </p:nvSpPr>
        <p:spPr>
          <a:xfrm>
            <a:off x="11276794" y="4751689"/>
            <a:ext cx="1506265" cy="1506265"/>
          </a:xfrm>
          <a:prstGeom prst="ellipse">
            <a:avLst/>
          </a:prstGeom>
          <a:solidFill>
            <a:srgbClr val="FFAB49"/>
          </a:solidFill>
          <a:ln w="28575">
            <a:solidFill>
              <a:srgbClr val="FFAB4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56595BD9-E073-7CFB-DAA1-D1D4C2A81241}"/>
              </a:ext>
            </a:extLst>
          </p:cNvPr>
          <p:cNvSpPr>
            <a:spLocks noChangeAspect="1"/>
          </p:cNvSpPr>
          <p:nvPr/>
        </p:nvSpPr>
        <p:spPr>
          <a:xfrm>
            <a:off x="6511136" y="-283936"/>
            <a:ext cx="1174047" cy="1174047"/>
          </a:xfrm>
          <a:prstGeom prst="ellipse">
            <a:avLst/>
          </a:prstGeom>
          <a:solidFill>
            <a:srgbClr val="FFAB49"/>
          </a:solidFill>
          <a:ln w="28575">
            <a:solidFill>
              <a:srgbClr val="FFAB4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512159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BEABDD08-069B-1E88-DA8F-478CB11F7018}"/>
              </a:ext>
            </a:extLst>
          </p:cNvPr>
          <p:cNvSpPr>
            <a:spLocks noGrp="1"/>
          </p:cNvSpPr>
          <p:nvPr>
            <p:ph type="sldNum" sz="quarter" idx="12"/>
          </p:nvPr>
        </p:nvSpPr>
        <p:spPr/>
        <p:txBody>
          <a:bodyPr/>
          <a:lstStyle/>
          <a:p>
            <a:fld id="{5BA3E189-2F3A-42E5-B572-3520703B6186}" type="slidenum">
              <a:rPr lang="en-GB" smtClean="0"/>
              <a:pPr/>
              <a:t>3</a:t>
            </a:fld>
            <a:endParaRPr lang="en-GB"/>
          </a:p>
        </p:txBody>
      </p:sp>
      <p:sp>
        <p:nvSpPr>
          <p:cNvPr id="13" name="Text Placeholder 12">
            <a:extLst>
              <a:ext uri="{FF2B5EF4-FFF2-40B4-BE49-F238E27FC236}">
                <a16:creationId xmlns:a16="http://schemas.microsoft.com/office/drawing/2014/main" id="{F9D80922-57F9-857D-8DCE-4EE5209A81C9}"/>
              </a:ext>
            </a:extLst>
          </p:cNvPr>
          <p:cNvSpPr>
            <a:spLocks noGrp="1"/>
          </p:cNvSpPr>
          <p:nvPr>
            <p:ph type="body" sz="quarter" idx="20"/>
          </p:nvPr>
        </p:nvSpPr>
        <p:spPr>
          <a:xfrm>
            <a:off x="1410229" y="302400"/>
            <a:ext cx="8064501" cy="900112"/>
          </a:xfrm>
        </p:spPr>
        <p:txBody>
          <a:bodyPr/>
          <a:lstStyle/>
          <a:p>
            <a:r>
              <a:rPr lang="en-US"/>
              <a:t>Agenda</a:t>
            </a:r>
          </a:p>
        </p:txBody>
      </p:sp>
      <p:sp>
        <p:nvSpPr>
          <p:cNvPr id="7" name="Text Placeholder 6">
            <a:extLst>
              <a:ext uri="{FF2B5EF4-FFF2-40B4-BE49-F238E27FC236}">
                <a16:creationId xmlns:a16="http://schemas.microsoft.com/office/drawing/2014/main" id="{D17AC524-E1E5-5FEC-018F-5BAFCF8F9C83}"/>
              </a:ext>
            </a:extLst>
          </p:cNvPr>
          <p:cNvSpPr>
            <a:spLocks noGrp="1"/>
          </p:cNvSpPr>
          <p:nvPr>
            <p:ph type="body" sz="quarter" idx="13"/>
          </p:nvPr>
        </p:nvSpPr>
        <p:spPr>
          <a:xfrm>
            <a:off x="1407292" y="1240535"/>
            <a:ext cx="858838" cy="659765"/>
          </a:xfrm>
        </p:spPr>
        <p:txBody>
          <a:bodyPr/>
          <a:lstStyle/>
          <a:p>
            <a:r>
              <a:rPr lang="en-US" sz="4000">
                <a:solidFill>
                  <a:srgbClr val="FFAB49"/>
                </a:solidFill>
              </a:rPr>
              <a:t>01</a:t>
            </a:r>
          </a:p>
        </p:txBody>
      </p:sp>
      <p:sp>
        <p:nvSpPr>
          <p:cNvPr id="8" name="Text Placeholder 7">
            <a:extLst>
              <a:ext uri="{FF2B5EF4-FFF2-40B4-BE49-F238E27FC236}">
                <a16:creationId xmlns:a16="http://schemas.microsoft.com/office/drawing/2014/main" id="{E841861F-A226-F0A1-FF0A-BED19DBAA461}"/>
              </a:ext>
            </a:extLst>
          </p:cNvPr>
          <p:cNvSpPr>
            <a:spLocks noGrp="1"/>
          </p:cNvSpPr>
          <p:nvPr>
            <p:ph type="body" sz="quarter" idx="14"/>
          </p:nvPr>
        </p:nvSpPr>
        <p:spPr>
          <a:xfrm>
            <a:off x="1407292" y="1875006"/>
            <a:ext cx="858838" cy="658800"/>
          </a:xfrm>
        </p:spPr>
        <p:txBody>
          <a:bodyPr/>
          <a:lstStyle/>
          <a:p>
            <a:r>
              <a:rPr lang="en-US" sz="4000">
                <a:solidFill>
                  <a:srgbClr val="F5D8B8"/>
                </a:solidFill>
              </a:rPr>
              <a:t>02</a:t>
            </a:r>
          </a:p>
        </p:txBody>
      </p:sp>
      <p:sp>
        <p:nvSpPr>
          <p:cNvPr id="9" name="Text Placeholder 8">
            <a:extLst>
              <a:ext uri="{FF2B5EF4-FFF2-40B4-BE49-F238E27FC236}">
                <a16:creationId xmlns:a16="http://schemas.microsoft.com/office/drawing/2014/main" id="{41C8781C-98DE-27B2-AE4F-59B911B47028}"/>
              </a:ext>
            </a:extLst>
          </p:cNvPr>
          <p:cNvSpPr>
            <a:spLocks noGrp="1"/>
          </p:cNvSpPr>
          <p:nvPr>
            <p:ph type="body" sz="quarter" idx="16"/>
          </p:nvPr>
        </p:nvSpPr>
        <p:spPr>
          <a:xfrm>
            <a:off x="1407292" y="2508606"/>
            <a:ext cx="858838" cy="658800"/>
          </a:xfrm>
        </p:spPr>
        <p:txBody>
          <a:bodyPr/>
          <a:lstStyle/>
          <a:p>
            <a:r>
              <a:rPr lang="en-US" sz="4000">
                <a:solidFill>
                  <a:srgbClr val="F5D8B8"/>
                </a:solidFill>
              </a:rPr>
              <a:t>03</a:t>
            </a:r>
          </a:p>
        </p:txBody>
      </p:sp>
      <p:sp>
        <p:nvSpPr>
          <p:cNvPr id="10" name="Text Placeholder 9">
            <a:extLst>
              <a:ext uri="{FF2B5EF4-FFF2-40B4-BE49-F238E27FC236}">
                <a16:creationId xmlns:a16="http://schemas.microsoft.com/office/drawing/2014/main" id="{B4219B19-DD99-1776-A9EA-145B8439A35B}"/>
              </a:ext>
            </a:extLst>
          </p:cNvPr>
          <p:cNvSpPr>
            <a:spLocks noGrp="1"/>
          </p:cNvSpPr>
          <p:nvPr>
            <p:ph type="body" sz="quarter" idx="17"/>
          </p:nvPr>
        </p:nvSpPr>
        <p:spPr>
          <a:xfrm>
            <a:off x="2323278" y="1240535"/>
            <a:ext cx="9868722" cy="659765"/>
          </a:xfrm>
        </p:spPr>
        <p:txBody>
          <a:bodyPr/>
          <a:lstStyle/>
          <a:p>
            <a:r>
              <a:rPr lang="en-US" sz="4000">
                <a:solidFill>
                  <a:srgbClr val="FFAB49"/>
                </a:solidFill>
              </a:rPr>
              <a:t>Micro(biome) but MEGA-important!</a:t>
            </a:r>
          </a:p>
        </p:txBody>
      </p:sp>
      <p:sp>
        <p:nvSpPr>
          <p:cNvPr id="11" name="Text Placeholder 10">
            <a:extLst>
              <a:ext uri="{FF2B5EF4-FFF2-40B4-BE49-F238E27FC236}">
                <a16:creationId xmlns:a16="http://schemas.microsoft.com/office/drawing/2014/main" id="{92943B57-D7DF-CED9-3A02-48FC291D53DE}"/>
              </a:ext>
            </a:extLst>
          </p:cNvPr>
          <p:cNvSpPr>
            <a:spLocks noGrp="1"/>
          </p:cNvSpPr>
          <p:nvPr>
            <p:ph type="body" sz="quarter" idx="18"/>
          </p:nvPr>
        </p:nvSpPr>
        <p:spPr>
          <a:xfrm>
            <a:off x="2323277" y="1874106"/>
            <a:ext cx="7148514" cy="659765"/>
          </a:xfrm>
        </p:spPr>
        <p:txBody>
          <a:bodyPr/>
          <a:lstStyle/>
          <a:p>
            <a:r>
              <a:rPr lang="en-US" sz="4000">
                <a:solidFill>
                  <a:srgbClr val="F5D8B8"/>
                </a:solidFill>
              </a:rPr>
              <a:t>UV and Microbiome</a:t>
            </a:r>
          </a:p>
        </p:txBody>
      </p:sp>
      <p:sp>
        <p:nvSpPr>
          <p:cNvPr id="12" name="Text Placeholder 11">
            <a:extLst>
              <a:ext uri="{FF2B5EF4-FFF2-40B4-BE49-F238E27FC236}">
                <a16:creationId xmlns:a16="http://schemas.microsoft.com/office/drawing/2014/main" id="{CD416F69-E154-C058-3B39-DDADAB24A1EB}"/>
              </a:ext>
            </a:extLst>
          </p:cNvPr>
          <p:cNvSpPr>
            <a:spLocks noGrp="1"/>
          </p:cNvSpPr>
          <p:nvPr>
            <p:ph type="body" sz="quarter" idx="19"/>
          </p:nvPr>
        </p:nvSpPr>
        <p:spPr>
          <a:xfrm>
            <a:off x="2323276" y="2507678"/>
            <a:ext cx="7148516" cy="658492"/>
          </a:xfrm>
        </p:spPr>
        <p:txBody>
          <a:bodyPr/>
          <a:lstStyle/>
          <a:p>
            <a:r>
              <a:rPr lang="en-US" sz="4000">
                <a:solidFill>
                  <a:srgbClr val="F5D8B8"/>
                </a:solidFill>
              </a:rPr>
              <a:t>Study results at a glance</a:t>
            </a:r>
          </a:p>
        </p:txBody>
      </p:sp>
      <p:sp>
        <p:nvSpPr>
          <p:cNvPr id="14" name="Text Placeholder 13">
            <a:extLst>
              <a:ext uri="{FF2B5EF4-FFF2-40B4-BE49-F238E27FC236}">
                <a16:creationId xmlns:a16="http://schemas.microsoft.com/office/drawing/2014/main" id="{C6BB042B-0C57-D9C8-6C62-B5D1457B4369}"/>
              </a:ext>
            </a:extLst>
          </p:cNvPr>
          <p:cNvSpPr>
            <a:spLocks noGrp="1"/>
          </p:cNvSpPr>
          <p:nvPr>
            <p:ph type="body" sz="quarter" idx="21"/>
          </p:nvPr>
        </p:nvSpPr>
        <p:spPr>
          <a:xfrm>
            <a:off x="1407291" y="3143565"/>
            <a:ext cx="858837" cy="658800"/>
          </a:xfrm>
        </p:spPr>
        <p:txBody>
          <a:bodyPr/>
          <a:lstStyle/>
          <a:p>
            <a:r>
              <a:rPr lang="en-US" sz="4000">
                <a:solidFill>
                  <a:srgbClr val="F5D8B8"/>
                </a:solidFill>
              </a:rPr>
              <a:t>04</a:t>
            </a:r>
          </a:p>
        </p:txBody>
      </p:sp>
      <p:sp>
        <p:nvSpPr>
          <p:cNvPr id="15" name="Text Placeholder 14">
            <a:extLst>
              <a:ext uri="{FF2B5EF4-FFF2-40B4-BE49-F238E27FC236}">
                <a16:creationId xmlns:a16="http://schemas.microsoft.com/office/drawing/2014/main" id="{4340B398-7BA3-9243-F668-89022C85C1EB}"/>
              </a:ext>
            </a:extLst>
          </p:cNvPr>
          <p:cNvSpPr>
            <a:spLocks noGrp="1"/>
          </p:cNvSpPr>
          <p:nvPr>
            <p:ph type="body" sz="quarter" idx="22"/>
          </p:nvPr>
        </p:nvSpPr>
        <p:spPr>
          <a:xfrm>
            <a:off x="2323275" y="3142637"/>
            <a:ext cx="12070516" cy="658492"/>
          </a:xfrm>
        </p:spPr>
        <p:txBody>
          <a:bodyPr anchor="t"/>
          <a:lstStyle/>
          <a:p>
            <a:r>
              <a:rPr lang="en-US" sz="4000">
                <a:solidFill>
                  <a:srgbClr val="F5D8B8"/>
                </a:solidFill>
              </a:rPr>
              <a:t>Customer benefits &amp; recommendations</a:t>
            </a:r>
          </a:p>
        </p:txBody>
      </p:sp>
      <p:sp>
        <p:nvSpPr>
          <p:cNvPr id="16" name="Text Placeholder 15">
            <a:extLst>
              <a:ext uri="{FF2B5EF4-FFF2-40B4-BE49-F238E27FC236}">
                <a16:creationId xmlns:a16="http://schemas.microsoft.com/office/drawing/2014/main" id="{485F7C76-E0ED-A92B-84D4-5052280260AD}"/>
              </a:ext>
            </a:extLst>
          </p:cNvPr>
          <p:cNvSpPr>
            <a:spLocks noGrp="1"/>
          </p:cNvSpPr>
          <p:nvPr>
            <p:ph type="body" sz="quarter" idx="23"/>
          </p:nvPr>
        </p:nvSpPr>
        <p:spPr>
          <a:xfrm>
            <a:off x="1407291" y="3775806"/>
            <a:ext cx="858837" cy="658800"/>
          </a:xfrm>
        </p:spPr>
        <p:txBody>
          <a:bodyPr/>
          <a:lstStyle/>
          <a:p>
            <a:r>
              <a:rPr lang="en-US" sz="4000"/>
              <a:t>05</a:t>
            </a:r>
          </a:p>
        </p:txBody>
      </p:sp>
      <p:sp>
        <p:nvSpPr>
          <p:cNvPr id="17" name="Text Placeholder 16">
            <a:extLst>
              <a:ext uri="{FF2B5EF4-FFF2-40B4-BE49-F238E27FC236}">
                <a16:creationId xmlns:a16="http://schemas.microsoft.com/office/drawing/2014/main" id="{7B97514B-2254-8090-D3D4-81F0369B9D3B}"/>
              </a:ext>
            </a:extLst>
          </p:cNvPr>
          <p:cNvSpPr>
            <a:spLocks noGrp="1"/>
          </p:cNvSpPr>
          <p:nvPr>
            <p:ph type="body" sz="quarter" idx="24"/>
          </p:nvPr>
        </p:nvSpPr>
        <p:spPr>
          <a:xfrm>
            <a:off x="2323275" y="3775806"/>
            <a:ext cx="7148516" cy="658492"/>
          </a:xfrm>
        </p:spPr>
        <p:txBody>
          <a:bodyPr/>
          <a:lstStyle/>
          <a:p>
            <a:r>
              <a:rPr lang="en-US" sz="4000"/>
              <a:t>Key takeaways</a:t>
            </a:r>
          </a:p>
        </p:txBody>
      </p:sp>
      <p:sp>
        <p:nvSpPr>
          <p:cNvPr id="18" name="Title 5">
            <a:extLst>
              <a:ext uri="{FF2B5EF4-FFF2-40B4-BE49-F238E27FC236}">
                <a16:creationId xmlns:a16="http://schemas.microsoft.com/office/drawing/2014/main" id="{28DF636C-B7A9-0E8E-FF8D-70003BFC4F78}"/>
              </a:ext>
            </a:extLst>
          </p:cNvPr>
          <p:cNvSpPr>
            <a:spLocks noGrp="1"/>
          </p:cNvSpPr>
          <p:nvPr>
            <p:ph type="title"/>
          </p:nvPr>
        </p:nvSpPr>
        <p:spPr>
          <a:xfrm>
            <a:off x="369275" y="303038"/>
            <a:ext cx="2212200" cy="900111"/>
          </a:xfrm>
        </p:spPr>
        <p:txBody>
          <a:bodyPr/>
          <a:lstStyle/>
          <a:p>
            <a:r>
              <a:rPr lang="en-US" sz="5000"/>
              <a:t>01</a:t>
            </a:r>
          </a:p>
        </p:txBody>
      </p:sp>
    </p:spTree>
    <p:extLst>
      <p:ext uri="{BB962C8B-B14F-4D97-AF65-F5344CB8AC3E}">
        <p14:creationId xmlns:p14="http://schemas.microsoft.com/office/powerpoint/2010/main" val="28735129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C21E40-359A-32FB-1EFC-B09682B17631}"/>
            </a:ext>
          </a:extLst>
        </p:cNvPr>
        <p:cNvGrpSpPr/>
        <p:nvPr/>
      </p:nvGrpSpPr>
      <p:grpSpPr>
        <a:xfrm>
          <a:off x="0" y="0"/>
          <a:ext cx="0" cy="0"/>
          <a:chOff x="0" y="0"/>
          <a:chExt cx="0" cy="0"/>
        </a:xfrm>
      </p:grpSpPr>
      <p:sp>
        <p:nvSpPr>
          <p:cNvPr id="10" name="Text Placeholder 9">
            <a:extLst>
              <a:ext uri="{FF2B5EF4-FFF2-40B4-BE49-F238E27FC236}">
                <a16:creationId xmlns:a16="http://schemas.microsoft.com/office/drawing/2014/main" id="{A58143CF-0533-B674-A3C8-06C4563910E2}"/>
              </a:ext>
            </a:extLst>
          </p:cNvPr>
          <p:cNvSpPr>
            <a:spLocks noGrp="1"/>
          </p:cNvSpPr>
          <p:nvPr>
            <p:ph type="body" sz="quarter" idx="20"/>
          </p:nvPr>
        </p:nvSpPr>
        <p:spPr>
          <a:xfrm>
            <a:off x="302400" y="302400"/>
            <a:ext cx="6666435" cy="1789636"/>
          </a:xfrm>
        </p:spPr>
        <p:txBody>
          <a:bodyPr/>
          <a:lstStyle/>
          <a:p>
            <a:r>
              <a:rPr lang="en-US" sz="4200"/>
              <a:t>Micro(biome),</a:t>
            </a:r>
            <a:br>
              <a:rPr lang="en-US" sz="4200"/>
            </a:br>
            <a:r>
              <a:rPr lang="en-US" sz="4200"/>
              <a:t>but MEGA-important!</a:t>
            </a:r>
          </a:p>
        </p:txBody>
      </p:sp>
      <p:pic>
        <p:nvPicPr>
          <p:cNvPr id="5" name="Picture Placeholder 4">
            <a:extLst>
              <a:ext uri="{FF2B5EF4-FFF2-40B4-BE49-F238E27FC236}">
                <a16:creationId xmlns:a16="http://schemas.microsoft.com/office/drawing/2014/main" id="{FC4F4CC3-E61A-6D9E-97D6-B79B4FDF5A4F}"/>
              </a:ext>
            </a:extLst>
          </p:cNvPr>
          <p:cNvPicPr>
            <a:picLocks noGrp="1" noChangeAspect="1"/>
          </p:cNvPicPr>
          <p:nvPr>
            <p:ph type="pic" sz="quarter" idx="22"/>
          </p:nvPr>
        </p:nvPicPr>
        <p:blipFill>
          <a:blip r:embed="rId2" cstate="screen">
            <a:extLst>
              <a:ext uri="{28A0092B-C50C-407E-A947-70E740481C1C}">
                <a14:useLocalDpi xmlns:a14="http://schemas.microsoft.com/office/drawing/2010/main"/>
              </a:ext>
            </a:extLst>
          </a:blip>
          <a:srcRect/>
          <a:stretch/>
        </p:blipFill>
        <p:spPr>
          <a:xfrm>
            <a:off x="6165741" y="0"/>
            <a:ext cx="6026259" cy="6857998"/>
          </a:xfrm>
        </p:spPr>
      </p:pic>
      <p:sp>
        <p:nvSpPr>
          <p:cNvPr id="3" name="Slide Number Placeholder 2">
            <a:extLst>
              <a:ext uri="{FF2B5EF4-FFF2-40B4-BE49-F238E27FC236}">
                <a16:creationId xmlns:a16="http://schemas.microsoft.com/office/drawing/2014/main" id="{C914DD6B-EED6-AA76-F443-8830816E9856}"/>
              </a:ext>
            </a:extLst>
          </p:cNvPr>
          <p:cNvSpPr>
            <a:spLocks noGrp="1"/>
          </p:cNvSpPr>
          <p:nvPr>
            <p:ph type="sldNum" sz="quarter" idx="12"/>
          </p:nvPr>
        </p:nvSpPr>
        <p:spPr/>
        <p:txBody>
          <a:bodyPr/>
          <a:lstStyle/>
          <a:p>
            <a:fld id="{5BA3E189-2F3A-42E5-B572-3520703B6186}" type="slidenum">
              <a:rPr lang="en-GB" smtClean="0"/>
              <a:pPr/>
              <a:t>4</a:t>
            </a:fld>
            <a:endParaRPr lang="en-GB"/>
          </a:p>
        </p:txBody>
      </p:sp>
      <p:sp>
        <p:nvSpPr>
          <p:cNvPr id="7" name="Oval 6">
            <a:extLst>
              <a:ext uri="{FF2B5EF4-FFF2-40B4-BE49-F238E27FC236}">
                <a16:creationId xmlns:a16="http://schemas.microsoft.com/office/drawing/2014/main" id="{822BA9DB-5798-D9C7-CCFD-98B031A4F456}"/>
              </a:ext>
            </a:extLst>
          </p:cNvPr>
          <p:cNvSpPr>
            <a:spLocks noChangeAspect="1"/>
          </p:cNvSpPr>
          <p:nvPr/>
        </p:nvSpPr>
        <p:spPr>
          <a:xfrm>
            <a:off x="6239943" y="5711907"/>
            <a:ext cx="1475233" cy="1475233"/>
          </a:xfrm>
          <a:prstGeom prst="ellipse">
            <a:avLst/>
          </a:prstGeom>
          <a:solidFill>
            <a:srgbClr val="FFAB49"/>
          </a:solidFill>
          <a:ln w="28575">
            <a:solidFill>
              <a:srgbClr val="FFAB4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EA2D083A-D203-35A7-C0BA-78966E983EB0}"/>
              </a:ext>
            </a:extLst>
          </p:cNvPr>
          <p:cNvSpPr>
            <a:spLocks noChangeAspect="1"/>
          </p:cNvSpPr>
          <p:nvPr/>
        </p:nvSpPr>
        <p:spPr>
          <a:xfrm>
            <a:off x="11043355" y="488288"/>
            <a:ext cx="1607174" cy="1607174"/>
          </a:xfrm>
          <a:prstGeom prst="ellipse">
            <a:avLst/>
          </a:prstGeom>
          <a:solidFill>
            <a:srgbClr val="FFAB49"/>
          </a:solidFill>
          <a:ln w="28575">
            <a:solidFill>
              <a:srgbClr val="FFAB4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Oval 1">
            <a:extLst>
              <a:ext uri="{FF2B5EF4-FFF2-40B4-BE49-F238E27FC236}">
                <a16:creationId xmlns:a16="http://schemas.microsoft.com/office/drawing/2014/main" id="{F5BC5EB5-63E1-49DA-E994-DC72D786D798}"/>
              </a:ext>
            </a:extLst>
          </p:cNvPr>
          <p:cNvSpPr>
            <a:spLocks noChangeAspect="1"/>
          </p:cNvSpPr>
          <p:nvPr/>
        </p:nvSpPr>
        <p:spPr>
          <a:xfrm>
            <a:off x="6974562" y="4988400"/>
            <a:ext cx="974572" cy="974572"/>
          </a:xfrm>
          <a:prstGeom prst="ellipse">
            <a:avLst/>
          </a:prstGeom>
          <a:solidFill>
            <a:srgbClr val="FFAB49"/>
          </a:solidFill>
          <a:ln w="28575">
            <a:solidFill>
              <a:srgbClr val="FFAB4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8047187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A56057-27D7-0C7E-7D6D-444171BCAD70}"/>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190CF46-EE55-CC32-40C1-93C113F2E931}"/>
              </a:ext>
            </a:extLst>
          </p:cNvPr>
          <p:cNvSpPr>
            <a:spLocks noGrp="1"/>
          </p:cNvSpPr>
          <p:nvPr>
            <p:ph type="sldNum" sz="quarter" idx="10"/>
          </p:nvPr>
        </p:nvSpPr>
        <p:spPr/>
        <p:txBody>
          <a:bodyPr/>
          <a:lstStyle/>
          <a:p>
            <a:fld id="{5BA3E189-2F3A-42E5-B572-3520703B6186}" type="slidenum">
              <a:rPr lang="en-GB" smtClean="0"/>
              <a:pPr/>
              <a:t>5</a:t>
            </a:fld>
            <a:endParaRPr lang="en-GB"/>
          </a:p>
        </p:txBody>
      </p:sp>
      <p:sp>
        <p:nvSpPr>
          <p:cNvPr id="5" name="Text Placeholder 4">
            <a:extLst>
              <a:ext uri="{FF2B5EF4-FFF2-40B4-BE49-F238E27FC236}">
                <a16:creationId xmlns:a16="http://schemas.microsoft.com/office/drawing/2014/main" id="{EA2ADDCD-01FF-6BDC-4565-66B89B11249D}"/>
              </a:ext>
            </a:extLst>
          </p:cNvPr>
          <p:cNvSpPr>
            <a:spLocks noGrp="1"/>
          </p:cNvSpPr>
          <p:nvPr>
            <p:ph type="body" idx="11"/>
          </p:nvPr>
        </p:nvSpPr>
        <p:spPr/>
        <p:txBody>
          <a:bodyPr/>
          <a:lstStyle/>
          <a:p>
            <a:r>
              <a:rPr lang="en-US"/>
              <a:t>How did it all start?</a:t>
            </a:r>
          </a:p>
        </p:txBody>
      </p:sp>
      <p:sp>
        <p:nvSpPr>
          <p:cNvPr id="6" name="Title 5">
            <a:extLst>
              <a:ext uri="{FF2B5EF4-FFF2-40B4-BE49-F238E27FC236}">
                <a16:creationId xmlns:a16="http://schemas.microsoft.com/office/drawing/2014/main" id="{D619517E-457F-B19A-FB4B-FD8AAB78D7F2}"/>
              </a:ext>
            </a:extLst>
          </p:cNvPr>
          <p:cNvSpPr>
            <a:spLocks noGrp="1"/>
          </p:cNvSpPr>
          <p:nvPr>
            <p:ph type="title"/>
          </p:nvPr>
        </p:nvSpPr>
        <p:spPr>
          <a:xfrm>
            <a:off x="302402" y="302400"/>
            <a:ext cx="6901962" cy="116605"/>
          </a:xfrm>
        </p:spPr>
        <p:txBody>
          <a:bodyPr/>
          <a:lstStyle/>
          <a:p>
            <a:r>
              <a:rPr lang="en-US"/>
              <a:t>Micro(biome), but MEGA-important!</a:t>
            </a:r>
          </a:p>
        </p:txBody>
      </p:sp>
      <p:sp>
        <p:nvSpPr>
          <p:cNvPr id="8" name="Text Placeholder 7">
            <a:extLst>
              <a:ext uri="{FF2B5EF4-FFF2-40B4-BE49-F238E27FC236}">
                <a16:creationId xmlns:a16="http://schemas.microsoft.com/office/drawing/2014/main" id="{ABE9FA09-0F64-565F-4C53-13D0DCBC921C}"/>
              </a:ext>
            </a:extLst>
          </p:cNvPr>
          <p:cNvSpPr>
            <a:spLocks noGrp="1"/>
          </p:cNvSpPr>
          <p:nvPr>
            <p:ph type="body" sz="quarter" idx="24"/>
          </p:nvPr>
        </p:nvSpPr>
        <p:spPr>
          <a:xfrm>
            <a:off x="302399" y="4776932"/>
            <a:ext cx="3646146" cy="1281158"/>
          </a:xfrm>
        </p:spPr>
        <p:txBody>
          <a:bodyPr/>
          <a:lstStyle/>
          <a:p>
            <a:r>
              <a:rPr kumimoji="0" lang="en-US" sz="1200" b="0" i="0" u="none" strike="noStrike" kern="1200" cap="none" spc="0" normalizeH="0" baseline="0" noProof="0">
                <a:ln>
                  <a:noFill/>
                </a:ln>
                <a:solidFill>
                  <a:srgbClr val="000000"/>
                </a:solidFill>
                <a:effectLst/>
                <a:uLnTx/>
                <a:uFillTx/>
                <a:latin typeface="+mj-lt"/>
                <a:ea typeface="Fira Sans" panose="020B0503050000020004" pitchFamily="34" charset="0"/>
                <a:cs typeface="+mn-cs"/>
              </a:rPr>
              <a:t>Several </a:t>
            </a:r>
            <a:r>
              <a:rPr kumimoji="0" lang="en-US" sz="1200" b="1" i="0" u="none" strike="noStrike" kern="1200" cap="none" spc="0" normalizeH="0" baseline="0" noProof="0">
                <a:ln>
                  <a:noFill/>
                </a:ln>
                <a:solidFill>
                  <a:srgbClr val="000000"/>
                </a:solidFill>
                <a:effectLst/>
                <a:uLnTx/>
                <a:uFillTx/>
                <a:latin typeface="+mj-lt"/>
                <a:ea typeface="Fira Sans" panose="020B0503050000020004" pitchFamily="34" charset="0"/>
                <a:cs typeface="+mn-cs"/>
              </a:rPr>
              <a:t>Food products – such as Probiotics Yogurts and Fermented Drinks </a:t>
            </a:r>
            <a:r>
              <a:rPr kumimoji="0" lang="en-US" sz="1200" b="0" i="0" u="none" strike="noStrike" kern="1200" cap="none" spc="0" normalizeH="0" baseline="0" noProof="0">
                <a:ln>
                  <a:noFill/>
                </a:ln>
                <a:solidFill>
                  <a:srgbClr val="000000"/>
                </a:solidFill>
                <a:effectLst/>
                <a:uLnTx/>
                <a:uFillTx/>
                <a:latin typeface="+mj-lt"/>
                <a:ea typeface="Fira Sans" panose="020B0503050000020004" pitchFamily="34" charset="0"/>
                <a:cs typeface="+mn-cs"/>
              </a:rPr>
              <a:t>- contain “food”</a:t>
            </a:r>
            <a:br>
              <a:rPr kumimoji="0" lang="en-US" sz="1200" b="0" i="0" u="none" strike="noStrike" kern="1200" cap="none" spc="0" normalizeH="0" baseline="0" noProof="0">
                <a:ln>
                  <a:noFill/>
                </a:ln>
                <a:solidFill>
                  <a:srgbClr val="000000"/>
                </a:solidFill>
                <a:effectLst/>
                <a:uLnTx/>
                <a:uFillTx/>
                <a:latin typeface="+mj-lt"/>
                <a:ea typeface="Fira Sans" panose="020B0503050000020004" pitchFamily="34" charset="0"/>
                <a:cs typeface="+mn-cs"/>
              </a:rPr>
            </a:br>
            <a:r>
              <a:rPr kumimoji="0" lang="en-US" sz="1200" b="0" i="0" u="none" strike="noStrike" kern="1200" cap="none" spc="0" normalizeH="0" baseline="0" noProof="0">
                <a:ln>
                  <a:noFill/>
                </a:ln>
                <a:solidFill>
                  <a:srgbClr val="000000"/>
                </a:solidFill>
                <a:effectLst/>
                <a:uLnTx/>
                <a:uFillTx/>
                <a:latin typeface="+mj-lt"/>
                <a:ea typeface="Fira Sans" panose="020B0503050000020004" pitchFamily="34" charset="0"/>
                <a:cs typeface="+mn-cs"/>
              </a:rPr>
              <a:t>for good bacteria, as well as live bacteria and the beneficial compounds resulting from fermentation to facilitate a healthy digestion. Probiotics and fermented foods have become a key element</a:t>
            </a:r>
            <a:br>
              <a:rPr kumimoji="0" lang="en-US" sz="1200" b="0" i="0" u="none" strike="noStrike" kern="1200" cap="none" spc="0" normalizeH="0" baseline="0" noProof="0">
                <a:ln>
                  <a:noFill/>
                </a:ln>
                <a:solidFill>
                  <a:srgbClr val="000000"/>
                </a:solidFill>
                <a:effectLst/>
                <a:uLnTx/>
                <a:uFillTx/>
                <a:latin typeface="+mj-lt"/>
                <a:ea typeface="Fira Sans" panose="020B0503050000020004" pitchFamily="34" charset="0"/>
                <a:cs typeface="+mn-cs"/>
              </a:rPr>
            </a:br>
            <a:r>
              <a:rPr kumimoji="0" lang="en-US" sz="1200" b="0" i="0" u="none" strike="noStrike" kern="1200" cap="none" spc="0" normalizeH="0" baseline="0" noProof="0">
                <a:ln>
                  <a:noFill/>
                </a:ln>
                <a:solidFill>
                  <a:srgbClr val="000000"/>
                </a:solidFill>
                <a:effectLst/>
                <a:uLnTx/>
                <a:uFillTx/>
                <a:latin typeface="+mj-lt"/>
                <a:ea typeface="Fira Sans" panose="020B0503050000020004" pitchFamily="34" charset="0"/>
                <a:cs typeface="+mn-cs"/>
              </a:rPr>
              <a:t>of the food and drink habits of many people.</a:t>
            </a:r>
          </a:p>
          <a:p>
            <a:endParaRPr lang="en-US"/>
          </a:p>
        </p:txBody>
      </p:sp>
      <p:sp>
        <p:nvSpPr>
          <p:cNvPr id="10" name="Text Placeholder 9">
            <a:extLst>
              <a:ext uri="{FF2B5EF4-FFF2-40B4-BE49-F238E27FC236}">
                <a16:creationId xmlns:a16="http://schemas.microsoft.com/office/drawing/2014/main" id="{8EF60F05-2465-D409-7D25-4EF6232E7ACC}"/>
              </a:ext>
            </a:extLst>
          </p:cNvPr>
          <p:cNvSpPr>
            <a:spLocks noGrp="1"/>
          </p:cNvSpPr>
          <p:nvPr>
            <p:ph type="body" sz="quarter" idx="29"/>
          </p:nvPr>
        </p:nvSpPr>
        <p:spPr>
          <a:xfrm>
            <a:off x="4376929" y="4776932"/>
            <a:ext cx="3438142" cy="1000902"/>
          </a:xfrm>
        </p:spPr>
        <p:txBody>
          <a:bodyPr/>
          <a:lstStyle/>
          <a:p>
            <a:r>
              <a:rPr kumimoji="0" lang="en-US" sz="1200" b="0" i="0" u="none" strike="noStrike" kern="1200" cap="none" spc="0" normalizeH="0" baseline="0" noProof="0">
                <a:ln>
                  <a:noFill/>
                </a:ln>
                <a:solidFill>
                  <a:srgbClr val="000000"/>
                </a:solidFill>
                <a:effectLst/>
                <a:uLnTx/>
                <a:uFillTx/>
                <a:latin typeface="+mj-lt"/>
                <a:ea typeface="Fira Sans" panose="020B0503050000020004" pitchFamily="34" charset="0"/>
                <a:cs typeface="+mn-cs"/>
              </a:rPr>
              <a:t>More recently, new scientific discoveries proved that </a:t>
            </a:r>
            <a:r>
              <a:rPr kumimoji="0" lang="en-US" sz="1200" b="1" i="0" u="none" strike="noStrike" kern="1200" cap="none" spc="0" normalizeH="0" baseline="0" noProof="0">
                <a:ln>
                  <a:noFill/>
                </a:ln>
                <a:solidFill>
                  <a:srgbClr val="000000"/>
                </a:solidFill>
                <a:effectLst/>
                <a:uLnTx/>
                <a:uFillTx/>
                <a:latin typeface="+mj-lt"/>
                <a:ea typeface="Fira Sans" panose="020B0503050000020004" pitchFamily="34" charset="0"/>
                <a:cs typeface="+mn-cs"/>
              </a:rPr>
              <a:t>similar ingredients are very beneficial</a:t>
            </a:r>
            <a:br>
              <a:rPr kumimoji="0" lang="en-US" sz="1200" b="1" i="0" u="none" strike="noStrike" kern="1200" cap="none" spc="0" normalizeH="0" baseline="0" noProof="0">
                <a:ln>
                  <a:noFill/>
                </a:ln>
                <a:solidFill>
                  <a:srgbClr val="000000"/>
                </a:solidFill>
                <a:effectLst/>
                <a:uLnTx/>
                <a:uFillTx/>
                <a:latin typeface="+mj-lt"/>
                <a:ea typeface="Fira Sans" panose="020B0503050000020004" pitchFamily="34" charset="0"/>
                <a:cs typeface="+mn-cs"/>
              </a:rPr>
            </a:br>
            <a:r>
              <a:rPr kumimoji="0" lang="en-US" sz="1200" b="1" i="0" u="none" strike="noStrike" kern="1200" cap="none" spc="0" normalizeH="0" baseline="0" noProof="0">
                <a:ln>
                  <a:noFill/>
                </a:ln>
                <a:solidFill>
                  <a:srgbClr val="000000"/>
                </a:solidFill>
                <a:effectLst/>
                <a:uLnTx/>
                <a:uFillTx/>
                <a:latin typeface="+mj-lt"/>
                <a:ea typeface="Fira Sans" panose="020B0503050000020004" pitchFamily="34" charset="0"/>
                <a:cs typeface="+mn-cs"/>
              </a:rPr>
              <a:t>for the skin</a:t>
            </a:r>
            <a:r>
              <a:rPr kumimoji="0" lang="en-US" sz="1200" b="0" i="0" u="none" strike="noStrike" kern="1200" cap="none" spc="0" normalizeH="0" baseline="0" noProof="0">
                <a:ln>
                  <a:noFill/>
                </a:ln>
                <a:solidFill>
                  <a:srgbClr val="000000"/>
                </a:solidFill>
                <a:effectLst/>
                <a:uLnTx/>
                <a:uFillTx/>
                <a:latin typeface="+mj-lt"/>
                <a:ea typeface="Fira Sans" panose="020B0503050000020004" pitchFamily="34" charset="0"/>
                <a:cs typeface="+mn-cs"/>
              </a:rPr>
              <a:t>, opening up the space for new cosmetic products promoting skin health and great appearance.</a:t>
            </a:r>
          </a:p>
          <a:p>
            <a:endParaRPr lang="en-US"/>
          </a:p>
        </p:txBody>
      </p:sp>
      <p:sp>
        <p:nvSpPr>
          <p:cNvPr id="12" name="Text Placeholder 11">
            <a:extLst>
              <a:ext uri="{FF2B5EF4-FFF2-40B4-BE49-F238E27FC236}">
                <a16:creationId xmlns:a16="http://schemas.microsoft.com/office/drawing/2014/main" id="{8E187D95-95CC-2BDB-91BA-6AC0D1275CCC}"/>
              </a:ext>
            </a:extLst>
          </p:cNvPr>
          <p:cNvSpPr>
            <a:spLocks noGrp="1"/>
          </p:cNvSpPr>
          <p:nvPr>
            <p:ph type="body" sz="quarter" idx="31"/>
          </p:nvPr>
        </p:nvSpPr>
        <p:spPr>
          <a:xfrm>
            <a:off x="8451459" y="4776932"/>
            <a:ext cx="3438142" cy="1407285"/>
          </a:xfrm>
        </p:spPr>
        <p:txBody>
          <a:bodyPr/>
          <a:lstStyle/>
          <a:p>
            <a:pPr marL="0" marR="0" lvl="0" indent="0" algn="l" defTabSz="914400" rtl="0" eaLnBrk="1" fontAlgn="auto" latinLnBrk="0" hangingPunct="1">
              <a:lnSpc>
                <a:spcPts val="178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mj-lt"/>
                <a:ea typeface="Fira Sans" panose="020B0503050000020004" pitchFamily="34" charset="0"/>
                <a:cs typeface="+mn-cs"/>
              </a:rPr>
              <a:t>Microbiome-friendly products help deliver healthy- and good-looking skin by </a:t>
            </a:r>
            <a:r>
              <a:rPr kumimoji="0" lang="en-US" sz="1200" b="1" i="0" u="none" strike="noStrike" kern="1200" cap="none" spc="0" normalizeH="0" baseline="0" noProof="0">
                <a:ln>
                  <a:noFill/>
                </a:ln>
                <a:solidFill>
                  <a:prstClr val="black"/>
                </a:solidFill>
                <a:effectLst/>
                <a:uLnTx/>
                <a:uFillTx/>
                <a:latin typeface="+mj-lt"/>
                <a:ea typeface="Fira Sans" panose="020B0503050000020004" pitchFamily="34" charset="0"/>
                <a:cs typeface="+mn-cs"/>
              </a:rPr>
              <a:t>restoring</a:t>
            </a:r>
            <a:br>
              <a:rPr kumimoji="0" lang="en-US" sz="1200" b="1" i="0" u="none" strike="noStrike" kern="1200" cap="none" spc="0" normalizeH="0" baseline="0" noProof="0">
                <a:ln>
                  <a:noFill/>
                </a:ln>
                <a:solidFill>
                  <a:prstClr val="black"/>
                </a:solidFill>
                <a:effectLst/>
                <a:uLnTx/>
                <a:uFillTx/>
                <a:latin typeface="+mj-lt"/>
                <a:ea typeface="Fira Sans" panose="020B0503050000020004" pitchFamily="34" charset="0"/>
                <a:cs typeface="+mn-cs"/>
              </a:rPr>
            </a:br>
            <a:r>
              <a:rPr kumimoji="0" lang="en-US" sz="1200" b="1" i="0" u="none" strike="noStrike" kern="1200" cap="none" spc="0" normalizeH="0" baseline="0" noProof="0">
                <a:ln>
                  <a:noFill/>
                </a:ln>
                <a:solidFill>
                  <a:prstClr val="black"/>
                </a:solidFill>
                <a:effectLst/>
                <a:uLnTx/>
                <a:uFillTx/>
                <a:latin typeface="+mj-lt"/>
                <a:ea typeface="Fira Sans" panose="020B0503050000020004" pitchFamily="34" charset="0"/>
                <a:cs typeface="+mn-cs"/>
              </a:rPr>
              <a:t>the biodiversity of the skin ecosystem:</a:t>
            </a:r>
            <a:br>
              <a:rPr kumimoji="0" lang="en-US" sz="1200" b="1" i="0" u="none" strike="noStrike" kern="1200" cap="none" spc="0" normalizeH="0" baseline="0" noProof="0">
                <a:ln>
                  <a:noFill/>
                </a:ln>
                <a:solidFill>
                  <a:prstClr val="black"/>
                </a:solidFill>
                <a:effectLst/>
                <a:uLnTx/>
                <a:uFillTx/>
                <a:latin typeface="+mj-lt"/>
                <a:ea typeface="Fira Sans" panose="020B0503050000020004" pitchFamily="34" charset="0"/>
                <a:cs typeface="+mn-cs"/>
              </a:rPr>
            </a:br>
            <a:r>
              <a:rPr kumimoji="0" lang="en-US" sz="1200" b="1" i="0" u="none" strike="noStrike" kern="1200" cap="none" spc="0" normalizeH="0" baseline="0" noProof="0">
                <a:ln>
                  <a:noFill/>
                </a:ln>
                <a:solidFill>
                  <a:prstClr val="black"/>
                </a:solidFill>
                <a:effectLst/>
                <a:uLnTx/>
                <a:uFillTx/>
                <a:latin typeface="+mj-lt"/>
                <a:ea typeface="Fira Sans" panose="020B0503050000020004" pitchFamily="34" charset="0"/>
                <a:cs typeface="+mn-cs"/>
              </a:rPr>
              <a:t>the skin microbiome.</a:t>
            </a:r>
          </a:p>
          <a:p>
            <a:pPr marL="0" marR="0" lvl="0" indent="0" algn="l" defTabSz="914400" rtl="0" eaLnBrk="1" fontAlgn="auto" latinLnBrk="0" hangingPunct="1">
              <a:lnSpc>
                <a:spcPts val="178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7C807E"/>
              </a:solidFill>
              <a:effectLst/>
              <a:uLnTx/>
              <a:uFillTx/>
              <a:latin typeface="+mj-lt"/>
              <a:ea typeface="Fira Sans" panose="020B0503050000020004" pitchFamily="34" charset="0"/>
              <a:cs typeface="+mn-cs"/>
            </a:endParaRPr>
          </a:p>
        </p:txBody>
      </p:sp>
      <p:sp>
        <p:nvSpPr>
          <p:cNvPr id="13" name="Rectangle: Rounded Corners 12">
            <a:extLst>
              <a:ext uri="{FF2B5EF4-FFF2-40B4-BE49-F238E27FC236}">
                <a16:creationId xmlns:a16="http://schemas.microsoft.com/office/drawing/2014/main" id="{5CD7010F-686F-BF6F-83F3-A6485F15C651}"/>
              </a:ext>
            </a:extLst>
          </p:cNvPr>
          <p:cNvSpPr/>
          <p:nvPr/>
        </p:nvSpPr>
        <p:spPr>
          <a:xfrm>
            <a:off x="288542" y="1359542"/>
            <a:ext cx="3473975" cy="725246"/>
          </a:xfrm>
          <a:prstGeom prst="roundRect">
            <a:avLst/>
          </a:prstGeom>
          <a:solidFill>
            <a:srgbClr val="FFAB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600" b="0" i="0" u="none" strike="noStrike" kern="1200" cap="none" spc="0" normalizeH="0" baseline="0" noProof="0">
              <a:ln>
                <a:noFill/>
              </a:ln>
              <a:solidFill>
                <a:srgbClr val="FFFFFF"/>
              </a:solidFill>
              <a:effectLst/>
              <a:uLnTx/>
              <a:uFillTx/>
              <a:latin typeface="+mj-lt"/>
              <a:ea typeface="+mn-ea"/>
              <a:cs typeface="+mn-cs"/>
            </a:endParaRPr>
          </a:p>
        </p:txBody>
      </p:sp>
      <p:sp>
        <p:nvSpPr>
          <p:cNvPr id="14" name="TextBox 13">
            <a:extLst>
              <a:ext uri="{FF2B5EF4-FFF2-40B4-BE49-F238E27FC236}">
                <a16:creationId xmlns:a16="http://schemas.microsoft.com/office/drawing/2014/main" id="{EA266202-7F95-D0C4-57A6-51E0F5E6F0A5}"/>
              </a:ext>
            </a:extLst>
          </p:cNvPr>
          <p:cNvSpPr txBox="1"/>
          <p:nvPr/>
        </p:nvSpPr>
        <p:spPr>
          <a:xfrm>
            <a:off x="401783" y="1445166"/>
            <a:ext cx="3360736" cy="553998"/>
          </a:xfrm>
          <a:prstGeom prst="rect">
            <a:avLst/>
          </a:prstGeom>
          <a:noFill/>
        </p:spPr>
        <p:txBody>
          <a:bodyPr wrap="square" anchor="ctr">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a:ln>
                  <a:noFill/>
                </a:ln>
                <a:solidFill>
                  <a:srgbClr val="FFFFFF"/>
                </a:solidFill>
                <a:effectLst/>
                <a:uLnTx/>
                <a:uFillTx/>
                <a:latin typeface="+mj-lt"/>
                <a:ea typeface="Fira Sans" panose="020B0503050000020004" pitchFamily="34" charset="0"/>
                <a:cs typeface="+mn-cs"/>
              </a:rPr>
              <a:t>Microbiome has been a topic for Health and Nutrition for decades</a:t>
            </a:r>
          </a:p>
        </p:txBody>
      </p:sp>
      <p:sp>
        <p:nvSpPr>
          <p:cNvPr id="15" name="Rectangle: Rounded Corners 1">
            <a:extLst>
              <a:ext uri="{FF2B5EF4-FFF2-40B4-BE49-F238E27FC236}">
                <a16:creationId xmlns:a16="http://schemas.microsoft.com/office/drawing/2014/main" id="{79BBB07E-5E40-B704-B3BE-65283E13E9CF}"/>
              </a:ext>
            </a:extLst>
          </p:cNvPr>
          <p:cNvSpPr/>
          <p:nvPr/>
        </p:nvSpPr>
        <p:spPr>
          <a:xfrm>
            <a:off x="4238881" y="1359542"/>
            <a:ext cx="3734023" cy="725247"/>
          </a:xfrm>
          <a:prstGeom prst="roundRect">
            <a:avLst/>
          </a:prstGeom>
          <a:solidFill>
            <a:srgbClr val="FFAB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600" b="0" i="0" u="none" strike="noStrike" kern="1200" cap="none" spc="0" normalizeH="0" baseline="0" noProof="0">
              <a:ln>
                <a:noFill/>
              </a:ln>
              <a:solidFill>
                <a:srgbClr val="FFFFFF"/>
              </a:solidFill>
              <a:effectLst/>
              <a:uLnTx/>
              <a:uFillTx/>
              <a:latin typeface="+mj-lt"/>
              <a:ea typeface="+mn-ea"/>
              <a:cs typeface="+mn-cs"/>
            </a:endParaRPr>
          </a:p>
        </p:txBody>
      </p:sp>
      <p:sp>
        <p:nvSpPr>
          <p:cNvPr id="16" name="Rectangle: Rounded Corners 1">
            <a:extLst>
              <a:ext uri="{FF2B5EF4-FFF2-40B4-BE49-F238E27FC236}">
                <a16:creationId xmlns:a16="http://schemas.microsoft.com/office/drawing/2014/main" id="{99DF748C-C45A-88A0-B8FF-600A28F26785}"/>
              </a:ext>
            </a:extLst>
          </p:cNvPr>
          <p:cNvSpPr/>
          <p:nvPr/>
        </p:nvSpPr>
        <p:spPr>
          <a:xfrm>
            <a:off x="8449270" y="1359542"/>
            <a:ext cx="3473975" cy="725246"/>
          </a:xfrm>
          <a:prstGeom prst="roundRect">
            <a:avLst/>
          </a:prstGeom>
          <a:solidFill>
            <a:srgbClr val="FFAB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600" b="0" i="0" u="none" strike="noStrike" kern="1200" cap="none" spc="0" normalizeH="0" baseline="0" noProof="0">
              <a:ln>
                <a:noFill/>
              </a:ln>
              <a:solidFill>
                <a:srgbClr val="FFFFFF"/>
              </a:solidFill>
              <a:effectLst/>
              <a:uLnTx/>
              <a:uFillTx/>
              <a:latin typeface="+mj-lt"/>
              <a:ea typeface="+mn-ea"/>
              <a:cs typeface="+mn-cs"/>
            </a:endParaRPr>
          </a:p>
        </p:txBody>
      </p:sp>
      <p:sp>
        <p:nvSpPr>
          <p:cNvPr id="17" name="Title 1">
            <a:extLst>
              <a:ext uri="{FF2B5EF4-FFF2-40B4-BE49-F238E27FC236}">
                <a16:creationId xmlns:a16="http://schemas.microsoft.com/office/drawing/2014/main" id="{1B055414-6021-36ED-9EC4-C024A7BD4BB1}"/>
              </a:ext>
            </a:extLst>
          </p:cNvPr>
          <p:cNvSpPr txBox="1">
            <a:spLocks/>
          </p:cNvSpPr>
          <p:nvPr/>
        </p:nvSpPr>
        <p:spPr>
          <a:xfrm>
            <a:off x="4355125" y="1273686"/>
            <a:ext cx="3617779" cy="896959"/>
          </a:xfrm>
          <a:prstGeom prst="rect">
            <a:avLst/>
          </a:prstGeom>
        </p:spPr>
        <p:txBody>
          <a:bodyPr lIns="0" tIns="0" rIns="0" bIns="0" anchor="ctr">
            <a:noAutofit/>
          </a:bodyPr>
          <a:lstStyle>
            <a:lvl1pPr algn="l" defTabSz="914400" rtl="0" eaLnBrk="1" latinLnBrk="0" hangingPunct="1">
              <a:lnSpc>
                <a:spcPct val="90000"/>
              </a:lnSpc>
              <a:spcBef>
                <a:spcPct val="0"/>
              </a:spcBef>
              <a:buNone/>
              <a:defRPr sz="3200" b="0" i="0" kern="1200">
                <a:solidFill>
                  <a:schemeClr val="accent1"/>
                </a:solidFill>
                <a:latin typeface="Fira Sans Medium" panose="020B0503050000020004" pitchFamily="34" charset="0"/>
                <a:ea typeface="+mj-ea"/>
                <a:cs typeface="+mj-cs"/>
              </a:defRPr>
            </a:lvl1pPr>
          </a:lstStyle>
          <a:p>
            <a:pPr marL="0" marR="0" lvl="0" indent="0" defTabSz="914400" rtl="0" eaLnBrk="1" fontAlgn="auto" latinLnBrk="0" hangingPunct="1">
              <a:lnSpc>
                <a:spcPct val="90000"/>
              </a:lnSpc>
              <a:spcBef>
                <a:spcPct val="0"/>
              </a:spcBef>
              <a:spcAft>
                <a:spcPts val="0"/>
              </a:spcAft>
              <a:buClrTx/>
              <a:buSzTx/>
              <a:buFontTx/>
              <a:buNone/>
              <a:tabLst/>
              <a:defRPr/>
            </a:pPr>
            <a:r>
              <a:rPr kumimoji="0" lang="en-US" sz="1500" b="1" i="0" u="none" strike="noStrike" kern="1200" cap="none" spc="0" normalizeH="0" baseline="0" noProof="0">
                <a:ln>
                  <a:noFill/>
                </a:ln>
                <a:solidFill>
                  <a:srgbClr val="FFFFFF"/>
                </a:solidFill>
                <a:effectLst/>
                <a:uLnTx/>
                <a:uFillTx/>
                <a:latin typeface="+mj-lt"/>
                <a:ea typeface="Fira Sans" panose="020B0503050000020004" pitchFamily="34" charset="0"/>
                <a:cs typeface="+mj-cs"/>
              </a:rPr>
              <a:t>Food and Gut Health new discoveries inspired Innovative</a:t>
            </a:r>
            <a:r>
              <a:rPr lang="en-US" sz="1500" b="1">
                <a:solidFill>
                  <a:srgbClr val="FFFFFF"/>
                </a:solidFill>
                <a:latin typeface="+mj-lt"/>
                <a:ea typeface="Fira Sans" panose="020B0503050000020004" pitchFamily="34" charset="0"/>
              </a:rPr>
              <a:t> </a:t>
            </a:r>
            <a:r>
              <a:rPr kumimoji="0" lang="en-US" sz="1500" b="1" i="0" u="none" strike="noStrike" kern="1200" cap="none" spc="0" normalizeH="0" baseline="0" noProof="0">
                <a:ln>
                  <a:noFill/>
                </a:ln>
                <a:solidFill>
                  <a:srgbClr val="FFFFFF"/>
                </a:solidFill>
                <a:effectLst/>
                <a:uLnTx/>
                <a:uFillTx/>
                <a:latin typeface="+mj-lt"/>
                <a:ea typeface="Fira Sans" panose="020B0503050000020004" pitchFamily="34" charset="0"/>
                <a:cs typeface="+mj-cs"/>
              </a:rPr>
              <a:t>Skin Care solutions</a:t>
            </a:r>
            <a:endParaRPr kumimoji="0" lang="de-CH" sz="1500" b="1" i="0" u="none" strike="noStrike" kern="1200" cap="none" spc="0" normalizeH="0" baseline="0" noProof="0">
              <a:ln>
                <a:noFill/>
              </a:ln>
              <a:solidFill>
                <a:srgbClr val="FFFFFF"/>
              </a:solidFill>
              <a:effectLst/>
              <a:uLnTx/>
              <a:uFillTx/>
              <a:latin typeface="+mj-lt"/>
              <a:ea typeface="Fira Sans" panose="020B0503050000020004" pitchFamily="34" charset="0"/>
              <a:cs typeface="+mj-cs"/>
            </a:endParaRPr>
          </a:p>
        </p:txBody>
      </p:sp>
      <p:sp>
        <p:nvSpPr>
          <p:cNvPr id="18" name="Title 1">
            <a:extLst>
              <a:ext uri="{FF2B5EF4-FFF2-40B4-BE49-F238E27FC236}">
                <a16:creationId xmlns:a16="http://schemas.microsoft.com/office/drawing/2014/main" id="{AEE01A82-028B-43E8-8682-4DC70AFF0E7F}"/>
              </a:ext>
            </a:extLst>
          </p:cNvPr>
          <p:cNvSpPr txBox="1">
            <a:spLocks/>
          </p:cNvSpPr>
          <p:nvPr/>
        </p:nvSpPr>
        <p:spPr>
          <a:xfrm>
            <a:off x="8565512" y="1273685"/>
            <a:ext cx="3224705" cy="896961"/>
          </a:xfrm>
          <a:prstGeom prst="rect">
            <a:avLst/>
          </a:prstGeom>
        </p:spPr>
        <p:txBody>
          <a:bodyPr lIns="0" tIns="0" rIns="0" bIns="0" anchor="ctr">
            <a:noAutofit/>
          </a:bodyPr>
          <a:lstStyle>
            <a:lvl1pPr algn="l" defTabSz="914400" rtl="0" eaLnBrk="1" latinLnBrk="0" hangingPunct="1">
              <a:lnSpc>
                <a:spcPct val="90000"/>
              </a:lnSpc>
              <a:spcBef>
                <a:spcPct val="0"/>
              </a:spcBef>
              <a:buNone/>
              <a:defRPr sz="3200" b="0" i="0" kern="1200">
                <a:solidFill>
                  <a:schemeClr val="accent1"/>
                </a:solidFill>
                <a:latin typeface="Fira Sans Medium" panose="020B0503050000020004" pitchFamily="34" charset="0"/>
                <a:ea typeface="+mj-ea"/>
                <a:cs typeface="+mj-cs"/>
              </a:defRPr>
            </a:lvl1pPr>
          </a:lstStyle>
          <a:p>
            <a:pPr marL="0" marR="0" lvl="0" indent="0" defTabSz="914400" rtl="0" eaLnBrk="1" fontAlgn="auto" latinLnBrk="0" hangingPunct="1">
              <a:lnSpc>
                <a:spcPct val="100000"/>
              </a:lnSpc>
              <a:spcBef>
                <a:spcPct val="0"/>
              </a:spcBef>
              <a:spcAft>
                <a:spcPts val="0"/>
              </a:spcAft>
              <a:buClrTx/>
              <a:buSzTx/>
              <a:buFont typeface="Arial" panose="020B0604020202020204" pitchFamily="34" charset="0"/>
              <a:buNone/>
              <a:tabLst/>
              <a:defRPr/>
            </a:pPr>
            <a:r>
              <a:rPr kumimoji="0" lang="en-US" sz="1500" b="1" i="0" u="none" strike="noStrike" kern="1200" cap="none" spc="0" normalizeH="0" baseline="0" noProof="0">
                <a:ln>
                  <a:noFill/>
                </a:ln>
                <a:solidFill>
                  <a:srgbClr val="FFFFFF"/>
                </a:solidFill>
                <a:effectLst/>
                <a:uLnTx/>
                <a:uFillTx/>
                <a:latin typeface="+mj-lt"/>
                <a:ea typeface="Fira Sans" panose="020B0503050000020004" pitchFamily="34" charset="0"/>
                <a:cs typeface="+mj-cs"/>
              </a:rPr>
              <a:t>A new generation of skin care ingredients is therefore emerging</a:t>
            </a:r>
          </a:p>
        </p:txBody>
      </p:sp>
      <p:grpSp>
        <p:nvGrpSpPr>
          <p:cNvPr id="19" name="Group 18">
            <a:extLst>
              <a:ext uri="{FF2B5EF4-FFF2-40B4-BE49-F238E27FC236}">
                <a16:creationId xmlns:a16="http://schemas.microsoft.com/office/drawing/2014/main" id="{F22346D7-C994-5592-8AE2-97A297D31184}"/>
              </a:ext>
            </a:extLst>
          </p:cNvPr>
          <p:cNvGrpSpPr/>
          <p:nvPr/>
        </p:nvGrpSpPr>
        <p:grpSpPr>
          <a:xfrm>
            <a:off x="2276731" y="2419477"/>
            <a:ext cx="789635" cy="2017959"/>
            <a:chOff x="324131" y="3151058"/>
            <a:chExt cx="1103778" cy="1992442"/>
          </a:xfrm>
        </p:grpSpPr>
        <p:sp>
          <p:nvSpPr>
            <p:cNvPr id="20" name="Oval 19">
              <a:extLst>
                <a:ext uri="{FF2B5EF4-FFF2-40B4-BE49-F238E27FC236}">
                  <a16:creationId xmlns:a16="http://schemas.microsoft.com/office/drawing/2014/main" id="{73B7EBEF-D17A-048F-0A5C-C3925E7536DE}"/>
                </a:ext>
              </a:extLst>
            </p:cNvPr>
            <p:cNvSpPr/>
            <p:nvPr/>
          </p:nvSpPr>
          <p:spPr>
            <a:xfrm>
              <a:off x="599515" y="3267075"/>
              <a:ext cx="553010" cy="15800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de-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1" name="Picture 20">
              <a:extLst>
                <a:ext uri="{FF2B5EF4-FFF2-40B4-BE49-F238E27FC236}">
                  <a16:creationId xmlns:a16="http://schemas.microsoft.com/office/drawing/2014/main" id="{DBDBEDDB-7760-BDF2-FEE9-7653D6887E41}"/>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324131" y="3151058"/>
              <a:ext cx="1103778" cy="1992442"/>
            </a:xfrm>
            <a:prstGeom prst="rect">
              <a:avLst/>
            </a:prstGeom>
          </p:spPr>
        </p:pic>
      </p:grpSp>
      <p:pic>
        <p:nvPicPr>
          <p:cNvPr id="22" name="Picture 21" descr="A picture containing cup, food, glass, drink&#10;&#10;Description automatically generated">
            <a:extLst>
              <a:ext uri="{FF2B5EF4-FFF2-40B4-BE49-F238E27FC236}">
                <a16:creationId xmlns:a16="http://schemas.microsoft.com/office/drawing/2014/main" id="{2031294B-1895-7756-826D-6E474378F56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4183" y="2718006"/>
            <a:ext cx="1050762" cy="1719430"/>
          </a:xfrm>
          <a:prstGeom prst="rect">
            <a:avLst/>
          </a:prstGeom>
        </p:spPr>
      </p:pic>
      <p:pic>
        <p:nvPicPr>
          <p:cNvPr id="23" name="Picture 22">
            <a:extLst>
              <a:ext uri="{FF2B5EF4-FFF2-40B4-BE49-F238E27FC236}">
                <a16:creationId xmlns:a16="http://schemas.microsoft.com/office/drawing/2014/main" id="{FBCEAC6A-EAB4-2471-6478-5D0BDA9E906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446494" y="3775513"/>
            <a:ext cx="1328280" cy="834160"/>
          </a:xfrm>
          <a:prstGeom prst="rect">
            <a:avLst/>
          </a:prstGeom>
        </p:spPr>
      </p:pic>
      <p:pic>
        <p:nvPicPr>
          <p:cNvPr id="24" name="Picture 23">
            <a:extLst>
              <a:ext uri="{FF2B5EF4-FFF2-40B4-BE49-F238E27FC236}">
                <a16:creationId xmlns:a16="http://schemas.microsoft.com/office/drawing/2014/main" id="{B5F20E01-911B-7C87-460D-09DD2F40D849}"/>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4653565" y="2419477"/>
            <a:ext cx="971815" cy="1206427"/>
          </a:xfrm>
          <a:prstGeom prst="rect">
            <a:avLst/>
          </a:prstGeom>
        </p:spPr>
      </p:pic>
      <p:pic>
        <p:nvPicPr>
          <p:cNvPr id="25" name="Picture 2">
            <a:extLst>
              <a:ext uri="{FF2B5EF4-FFF2-40B4-BE49-F238E27FC236}">
                <a16:creationId xmlns:a16="http://schemas.microsoft.com/office/drawing/2014/main" id="{F2030315-4FCC-7B9F-967F-864AAF954AF3}"/>
              </a:ext>
            </a:extLst>
          </p:cNvPr>
          <p:cNvPicPr>
            <a:picLocks noChangeAspect="1" noChangeArrowheads="1"/>
          </p:cNvPicPr>
          <p:nvPr/>
        </p:nvPicPr>
        <p:blipFill>
          <a:blip r:embed="rId6"/>
          <a:srcRect/>
          <a:stretch/>
        </p:blipFill>
        <p:spPr bwMode="auto">
          <a:xfrm>
            <a:off x="6526704" y="2491839"/>
            <a:ext cx="971815" cy="1148508"/>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 descr="Dove Deeply Nourishing Shower Gel">
            <a:extLst>
              <a:ext uri="{FF2B5EF4-FFF2-40B4-BE49-F238E27FC236}">
                <a16:creationId xmlns:a16="http://schemas.microsoft.com/office/drawing/2014/main" id="{6BCDA4AA-FC15-7B39-3F95-1273CB97CD58}"/>
              </a:ext>
            </a:extLst>
          </p:cNvPr>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8901783" y="2235532"/>
            <a:ext cx="1039091" cy="2385847"/>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6">
            <a:extLst>
              <a:ext uri="{FF2B5EF4-FFF2-40B4-BE49-F238E27FC236}">
                <a16:creationId xmlns:a16="http://schemas.microsoft.com/office/drawing/2014/main" id="{7E400E6B-FABC-5CFC-2185-79048805BC41}"/>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p:blipFill>
        <p:spPr bwMode="auto">
          <a:xfrm>
            <a:off x="10391200" y="2419477"/>
            <a:ext cx="866443" cy="2190196"/>
          </a:xfrm>
          <a:prstGeom prst="rect">
            <a:avLst/>
          </a:prstGeom>
          <a:noFill/>
          <a:extLst>
            <a:ext uri="{909E8E84-426E-40DD-AFC4-6F175D3DCCD1}">
              <a14:hiddenFill xmlns:a14="http://schemas.microsoft.com/office/drawing/2010/main">
                <a:solidFill>
                  <a:srgbClr val="FFFFFF"/>
                </a:solidFill>
              </a14:hiddenFill>
            </a:ext>
          </a:extLst>
        </p:spPr>
      </p:pic>
      <p:sp>
        <p:nvSpPr>
          <p:cNvPr id="31" name="Text Placeholder 3">
            <a:extLst>
              <a:ext uri="{FF2B5EF4-FFF2-40B4-BE49-F238E27FC236}">
                <a16:creationId xmlns:a16="http://schemas.microsoft.com/office/drawing/2014/main" id="{2E7C4002-E68A-A670-AAB3-C8836A62489B}"/>
              </a:ext>
            </a:extLst>
          </p:cNvPr>
          <p:cNvSpPr>
            <a:spLocks noGrp="1"/>
          </p:cNvSpPr>
          <p:nvPr>
            <p:ph type="body" sz="quarter" idx="26"/>
          </p:nvPr>
        </p:nvSpPr>
        <p:spPr>
          <a:xfrm>
            <a:off x="302398" y="6214540"/>
            <a:ext cx="6638729" cy="116604"/>
          </a:xfrm>
        </p:spPr>
        <p:txBody>
          <a:bodyPr/>
          <a:lstStyle/>
          <a:p>
            <a:r>
              <a:rPr lang="en-US" sz="800"/>
              <a:t>*Source: Mintel GNPD – Growth of product launches within Personal Care category with a link to Skin Microbiome in 2021 vs 2022 </a:t>
            </a:r>
          </a:p>
        </p:txBody>
      </p:sp>
      <p:grpSp>
        <p:nvGrpSpPr>
          <p:cNvPr id="37" name="Group 36">
            <a:extLst>
              <a:ext uri="{FF2B5EF4-FFF2-40B4-BE49-F238E27FC236}">
                <a16:creationId xmlns:a16="http://schemas.microsoft.com/office/drawing/2014/main" id="{94E4514D-A109-5A3B-C70A-9475C56CB094}"/>
              </a:ext>
            </a:extLst>
          </p:cNvPr>
          <p:cNvGrpSpPr/>
          <p:nvPr/>
        </p:nvGrpSpPr>
        <p:grpSpPr>
          <a:xfrm>
            <a:off x="8998403" y="419005"/>
            <a:ext cx="1956323" cy="756762"/>
            <a:chOff x="8856354" y="419005"/>
            <a:chExt cx="1956323" cy="756762"/>
          </a:xfrm>
        </p:grpSpPr>
        <p:sp>
          <p:nvSpPr>
            <p:cNvPr id="32" name="TextBox 31">
              <a:extLst>
                <a:ext uri="{FF2B5EF4-FFF2-40B4-BE49-F238E27FC236}">
                  <a16:creationId xmlns:a16="http://schemas.microsoft.com/office/drawing/2014/main" id="{B789D758-6AB6-7A2E-4CBE-FFD8046AE60A}"/>
                </a:ext>
              </a:extLst>
            </p:cNvPr>
            <p:cNvSpPr txBox="1"/>
            <p:nvPr/>
          </p:nvSpPr>
          <p:spPr>
            <a:xfrm>
              <a:off x="8856354" y="467881"/>
              <a:ext cx="1956323" cy="707886"/>
            </a:xfrm>
            <a:prstGeom prst="rect">
              <a:avLst/>
            </a:prstGeom>
            <a:noFill/>
          </p:spPr>
          <p:txBody>
            <a:bodyPr wrap="square" rtlCol="0">
              <a:spAutoFit/>
            </a:bodyPr>
            <a:lstStyle/>
            <a:p>
              <a:pPr algn="ctr"/>
              <a:r>
                <a:rPr lang="en-US" sz="4000" b="1">
                  <a:solidFill>
                    <a:srgbClr val="FFAB49"/>
                  </a:solidFill>
                </a:rPr>
                <a:t>+27</a:t>
              </a:r>
              <a:r>
                <a:rPr lang="en-US" sz="4000">
                  <a:solidFill>
                    <a:srgbClr val="FFAB49"/>
                  </a:solidFill>
                </a:rPr>
                <a:t>%</a:t>
              </a:r>
              <a:r>
                <a:rPr lang="en-US" sz="3400" baseline="30000">
                  <a:solidFill>
                    <a:srgbClr val="FFAB49"/>
                  </a:solidFill>
                </a:rPr>
                <a:t>*</a:t>
              </a:r>
            </a:p>
          </p:txBody>
        </p:sp>
        <p:cxnSp>
          <p:nvCxnSpPr>
            <p:cNvPr id="33" name="Straight Arrow Connector 32">
              <a:extLst>
                <a:ext uri="{FF2B5EF4-FFF2-40B4-BE49-F238E27FC236}">
                  <a16:creationId xmlns:a16="http://schemas.microsoft.com/office/drawing/2014/main" id="{E5D62133-3047-F2DD-28EA-0DC6F6067122}"/>
                </a:ext>
              </a:extLst>
            </p:cNvPr>
            <p:cNvCxnSpPr>
              <a:cxnSpLocks/>
            </p:cNvCxnSpPr>
            <p:nvPr/>
          </p:nvCxnSpPr>
          <p:spPr>
            <a:xfrm flipV="1">
              <a:off x="10743776" y="419005"/>
              <a:ext cx="0" cy="565108"/>
            </a:xfrm>
            <a:prstGeom prst="straightConnector1">
              <a:avLst/>
            </a:prstGeom>
            <a:ln w="76200">
              <a:solidFill>
                <a:srgbClr val="FFAB49"/>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0127353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1647B5-33EC-FA96-FB6A-C62F4CB136B1}"/>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FDDF9FC-D740-D672-EBCE-B4AC74790C54}"/>
              </a:ext>
            </a:extLst>
          </p:cNvPr>
          <p:cNvSpPr>
            <a:spLocks noGrp="1"/>
          </p:cNvSpPr>
          <p:nvPr>
            <p:ph type="sldNum" sz="quarter" idx="10"/>
          </p:nvPr>
        </p:nvSpPr>
        <p:spPr/>
        <p:txBody>
          <a:bodyPr/>
          <a:lstStyle/>
          <a:p>
            <a:fld id="{5BA3E189-2F3A-42E5-B572-3520703B6186}" type="slidenum">
              <a:rPr lang="en-GB" smtClean="0"/>
              <a:pPr/>
              <a:t>6</a:t>
            </a:fld>
            <a:endParaRPr lang="en-GB"/>
          </a:p>
        </p:txBody>
      </p:sp>
      <p:sp>
        <p:nvSpPr>
          <p:cNvPr id="6" name="Text Placeholder 5">
            <a:extLst>
              <a:ext uri="{FF2B5EF4-FFF2-40B4-BE49-F238E27FC236}">
                <a16:creationId xmlns:a16="http://schemas.microsoft.com/office/drawing/2014/main" id="{F70B5B91-24EB-4144-CBC6-1D64D3E0A0D9}"/>
              </a:ext>
            </a:extLst>
          </p:cNvPr>
          <p:cNvSpPr>
            <a:spLocks noGrp="1"/>
          </p:cNvSpPr>
          <p:nvPr>
            <p:ph type="body" sz="quarter" idx="25"/>
          </p:nvPr>
        </p:nvSpPr>
        <p:spPr/>
        <p:txBody>
          <a:bodyPr/>
          <a:lstStyle/>
          <a:p>
            <a:r>
              <a:rPr lang="da-DK"/>
              <a:t>1. Berg et al (2020); 2. Byrd et al. (2018)</a:t>
            </a:r>
          </a:p>
        </p:txBody>
      </p:sp>
      <p:sp>
        <p:nvSpPr>
          <p:cNvPr id="7" name="Text Placeholder 6">
            <a:extLst>
              <a:ext uri="{FF2B5EF4-FFF2-40B4-BE49-F238E27FC236}">
                <a16:creationId xmlns:a16="http://schemas.microsoft.com/office/drawing/2014/main" id="{68268227-57B5-F563-E756-0DA36D98E4F8}"/>
              </a:ext>
            </a:extLst>
          </p:cNvPr>
          <p:cNvSpPr>
            <a:spLocks noGrp="1"/>
          </p:cNvSpPr>
          <p:nvPr>
            <p:ph type="body" idx="11"/>
          </p:nvPr>
        </p:nvSpPr>
        <p:spPr>
          <a:xfrm>
            <a:off x="302400" y="605611"/>
            <a:ext cx="5852635" cy="303211"/>
          </a:xfrm>
        </p:spPr>
        <p:txBody>
          <a:bodyPr/>
          <a:lstStyle/>
          <a:p>
            <a:r>
              <a:rPr lang="en-US"/>
              <a:t>What is the Skin Microbiome and its role?</a:t>
            </a:r>
          </a:p>
          <a:p>
            <a:endParaRPr lang="en-US"/>
          </a:p>
        </p:txBody>
      </p:sp>
      <p:sp>
        <p:nvSpPr>
          <p:cNvPr id="8" name="Title 7">
            <a:extLst>
              <a:ext uri="{FF2B5EF4-FFF2-40B4-BE49-F238E27FC236}">
                <a16:creationId xmlns:a16="http://schemas.microsoft.com/office/drawing/2014/main" id="{9C366842-6D92-21F3-494C-1FCC35FBDA68}"/>
              </a:ext>
            </a:extLst>
          </p:cNvPr>
          <p:cNvSpPr>
            <a:spLocks noGrp="1"/>
          </p:cNvSpPr>
          <p:nvPr>
            <p:ph type="title"/>
          </p:nvPr>
        </p:nvSpPr>
        <p:spPr/>
        <p:txBody>
          <a:bodyPr/>
          <a:lstStyle/>
          <a:p>
            <a:r>
              <a:rPr lang="en-US"/>
              <a:t>Micro(biome), but MEGA-important!</a:t>
            </a:r>
          </a:p>
        </p:txBody>
      </p:sp>
      <p:sp>
        <p:nvSpPr>
          <p:cNvPr id="10" name="TextBox 9">
            <a:extLst>
              <a:ext uri="{FF2B5EF4-FFF2-40B4-BE49-F238E27FC236}">
                <a16:creationId xmlns:a16="http://schemas.microsoft.com/office/drawing/2014/main" id="{1AF0691E-E815-BBA6-FF10-15AE6448D901}"/>
              </a:ext>
            </a:extLst>
          </p:cNvPr>
          <p:cNvSpPr txBox="1"/>
          <p:nvPr/>
        </p:nvSpPr>
        <p:spPr>
          <a:xfrm>
            <a:off x="243365" y="1214549"/>
            <a:ext cx="5852635" cy="4859920"/>
          </a:xfrm>
          <a:prstGeom prst="rect">
            <a:avLst/>
          </a:prstGeom>
          <a:noFill/>
        </p:spPr>
        <p:txBody>
          <a:bodyPr wrap="square">
            <a:spAutoFit/>
          </a:bodyPr>
          <a:lstStyle/>
          <a:p>
            <a:pPr marL="342900" indent="-342900">
              <a:buClr>
                <a:srgbClr val="FFAB49"/>
              </a:buClr>
              <a:buFont typeface="Wingdings" panose="05000000000000000000" pitchFamily="2" charset="2"/>
              <a:buChar char="l"/>
            </a:pPr>
            <a:r>
              <a:rPr lang="en-US" sz="1600"/>
              <a:t>The Skin Microbiome is the </a:t>
            </a:r>
            <a:r>
              <a:rPr lang="en-US" sz="1600" b="1"/>
              <a:t>community of all microorganisms present on skin</a:t>
            </a:r>
            <a:r>
              <a:rPr lang="en-US" sz="1600"/>
              <a:t> (bacteria, fungi, viruses, etc.) and its interactions</a:t>
            </a:r>
            <a:r>
              <a:rPr lang="en-US" sz="1600" baseline="30000"/>
              <a:t>1</a:t>
            </a:r>
            <a:r>
              <a:rPr lang="en-US" sz="1600"/>
              <a:t>.</a:t>
            </a:r>
            <a:br>
              <a:rPr lang="en-US" sz="1600"/>
            </a:br>
            <a:endParaRPr lang="en-US" sz="1600"/>
          </a:p>
          <a:p>
            <a:pPr marL="342900" indent="-342900">
              <a:buClr>
                <a:srgbClr val="FFAB49"/>
              </a:buClr>
              <a:buFont typeface="Wingdings" panose="05000000000000000000" pitchFamily="2" charset="2"/>
              <a:buChar char="l"/>
            </a:pPr>
            <a:r>
              <a:rPr lang="en-US" sz="1600" b="1"/>
              <a:t>Bacteria</a:t>
            </a:r>
            <a:r>
              <a:rPr lang="en-US" sz="1600"/>
              <a:t> are the most abundant microorganisms in the skin and differ depending on the body sites (moist, dry or oily skin conditions).</a:t>
            </a:r>
            <a:br>
              <a:rPr lang="en-US" sz="1600"/>
            </a:br>
            <a:endParaRPr lang="en-US" sz="1600"/>
          </a:p>
          <a:p>
            <a:pPr marL="342900" indent="-342900">
              <a:buClr>
                <a:srgbClr val="FFAB49"/>
              </a:buClr>
              <a:buFont typeface="Wingdings" panose="05000000000000000000" pitchFamily="2" charset="2"/>
              <a:buChar char="l"/>
            </a:pPr>
            <a:r>
              <a:rPr lang="en-US" sz="1600"/>
              <a:t>It has an </a:t>
            </a:r>
            <a:r>
              <a:rPr lang="en-US" sz="1600" b="1"/>
              <a:t>important role </a:t>
            </a:r>
            <a:r>
              <a:rPr lang="en-US" sz="1600"/>
              <a:t>in the health, wellbeing, and protection of the human body.</a:t>
            </a:r>
            <a:br>
              <a:rPr lang="en-US" sz="1600"/>
            </a:br>
            <a:endParaRPr lang="en-US" sz="1600"/>
          </a:p>
          <a:p>
            <a:pPr marL="342900" indent="-342900">
              <a:buClr>
                <a:srgbClr val="FFAB49"/>
              </a:buClr>
              <a:buFont typeface="Wingdings" panose="05000000000000000000" pitchFamily="2" charset="2"/>
              <a:buChar char="l"/>
            </a:pPr>
            <a:r>
              <a:rPr lang="en-US" sz="1600"/>
              <a:t>Skin microorganisms provide </a:t>
            </a:r>
            <a:r>
              <a:rPr lang="en-US" sz="1600" b="1"/>
              <a:t>nutrients, essential protection against pathogens, support of our skin barrier and immune system</a:t>
            </a:r>
            <a:r>
              <a:rPr lang="en-US" sz="1600"/>
              <a:t> and therefore impact skin health.</a:t>
            </a:r>
            <a:br>
              <a:rPr lang="en-US" sz="1600"/>
            </a:br>
            <a:endParaRPr lang="en-US" sz="1600"/>
          </a:p>
          <a:p>
            <a:pPr marL="342900" indent="-342900">
              <a:buClr>
                <a:srgbClr val="FFAB49"/>
              </a:buClr>
              <a:buFont typeface="Wingdings" panose="05000000000000000000" pitchFamily="2" charset="2"/>
              <a:buChar char="l"/>
            </a:pPr>
            <a:r>
              <a:rPr lang="en-US" sz="1600"/>
              <a:t>Microorganisms may have </a:t>
            </a:r>
            <a:r>
              <a:rPr lang="en-US" sz="1600" b="1"/>
              <a:t>symbiotic or pathogenic interactions</a:t>
            </a:r>
            <a:r>
              <a:rPr lang="en-US" sz="1600"/>
              <a:t> with one another or with the skin cells</a:t>
            </a:r>
          </a:p>
          <a:p>
            <a:pPr>
              <a:lnSpc>
                <a:spcPct val="150000"/>
              </a:lnSpc>
              <a:buClr>
                <a:srgbClr val="58166D"/>
              </a:buClr>
            </a:pPr>
            <a:endParaRPr lang="en-US" sz="1600"/>
          </a:p>
        </p:txBody>
      </p:sp>
      <p:grpSp>
        <p:nvGrpSpPr>
          <p:cNvPr id="19" name="Group 18">
            <a:extLst>
              <a:ext uri="{FF2B5EF4-FFF2-40B4-BE49-F238E27FC236}">
                <a16:creationId xmlns:a16="http://schemas.microsoft.com/office/drawing/2014/main" id="{EB94A44D-E77F-8D48-512A-5C80CCE1D0DC}"/>
              </a:ext>
            </a:extLst>
          </p:cNvPr>
          <p:cNvGrpSpPr/>
          <p:nvPr/>
        </p:nvGrpSpPr>
        <p:grpSpPr>
          <a:xfrm>
            <a:off x="6036966" y="925644"/>
            <a:ext cx="5960206" cy="4687552"/>
            <a:chOff x="5929394" y="1118341"/>
            <a:chExt cx="6091009" cy="4790425"/>
          </a:xfrm>
        </p:grpSpPr>
        <p:pic>
          <p:nvPicPr>
            <p:cNvPr id="13" name="Picture 12">
              <a:extLst>
                <a:ext uri="{FF2B5EF4-FFF2-40B4-BE49-F238E27FC236}">
                  <a16:creationId xmlns:a16="http://schemas.microsoft.com/office/drawing/2014/main" id="{974807D5-4BE4-8A51-575C-95BC35992200}"/>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5929394" y="1428969"/>
              <a:ext cx="6091009" cy="4479797"/>
            </a:xfrm>
            <a:prstGeom prst="rect">
              <a:avLst/>
            </a:prstGeom>
          </p:spPr>
        </p:pic>
        <p:sp>
          <p:nvSpPr>
            <p:cNvPr id="14" name="TextBox 13">
              <a:extLst>
                <a:ext uri="{FF2B5EF4-FFF2-40B4-BE49-F238E27FC236}">
                  <a16:creationId xmlns:a16="http://schemas.microsoft.com/office/drawing/2014/main" id="{CD12D77C-88A6-765D-3F96-58B96668C28E}"/>
                </a:ext>
              </a:extLst>
            </p:cNvPr>
            <p:cNvSpPr txBox="1"/>
            <p:nvPr/>
          </p:nvSpPr>
          <p:spPr>
            <a:xfrm>
              <a:off x="8049491" y="1118341"/>
              <a:ext cx="3117273" cy="345984"/>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latin typeface="+mj-lt"/>
                  <a:ea typeface="Fira Sans" panose="020B0503050000020004" pitchFamily="34" charset="0"/>
                  <a:cs typeface="+mn-cs"/>
                </a:rPr>
                <a:t>The human skin microbiome</a:t>
              </a:r>
              <a:r>
                <a:rPr kumimoji="0" lang="en-US" sz="1600" b="1" i="0" u="none" strike="noStrike" kern="1200" cap="none" spc="0" normalizeH="0" baseline="30000" noProof="0">
                  <a:ln>
                    <a:noFill/>
                  </a:ln>
                  <a:effectLst/>
                  <a:uLnTx/>
                  <a:uFillTx/>
                  <a:latin typeface="+mj-lt"/>
                  <a:ea typeface="Fira Sans" panose="020B0503050000020004" pitchFamily="34" charset="0"/>
                  <a:cs typeface="+mn-cs"/>
                </a:rPr>
                <a:t>2</a:t>
              </a:r>
            </a:p>
          </p:txBody>
        </p:sp>
        <p:sp>
          <p:nvSpPr>
            <p:cNvPr id="18" name="Rectangle 17">
              <a:extLst>
                <a:ext uri="{FF2B5EF4-FFF2-40B4-BE49-F238E27FC236}">
                  <a16:creationId xmlns:a16="http://schemas.microsoft.com/office/drawing/2014/main" id="{AE359849-9EB1-AB07-EEC8-DB3D198779F1}"/>
                </a:ext>
              </a:extLst>
            </p:cNvPr>
            <p:cNvSpPr/>
            <p:nvPr/>
          </p:nvSpPr>
          <p:spPr>
            <a:xfrm>
              <a:off x="8569954" y="1428969"/>
              <a:ext cx="2607327" cy="36263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55585EB2-6747-329C-5F09-5E3CA7946069}"/>
                </a:ext>
              </a:extLst>
            </p:cNvPr>
            <p:cNvSpPr txBox="1"/>
            <p:nvPr/>
          </p:nvSpPr>
          <p:spPr>
            <a:xfrm>
              <a:off x="8559437" y="1515776"/>
              <a:ext cx="997528" cy="276999"/>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a:latin typeface="+mj-lt"/>
                  <a:ea typeface="Fira Sans" panose="020B0503050000020004" pitchFamily="34" charset="0"/>
                </a:rPr>
                <a:t>Kingdom</a:t>
              </a:r>
              <a:endParaRPr kumimoji="0" lang="en-US" sz="1200" b="1" i="0" u="none" strike="noStrike" kern="1200" cap="none" spc="0" normalizeH="0" baseline="30000" noProof="0">
                <a:ln>
                  <a:noFill/>
                </a:ln>
                <a:effectLst/>
                <a:uLnTx/>
                <a:uFillTx/>
                <a:latin typeface="+mj-lt"/>
                <a:ea typeface="Fira Sans" panose="020B0503050000020004" pitchFamily="34" charset="0"/>
                <a:cs typeface="+mn-cs"/>
              </a:endParaRPr>
            </a:p>
          </p:txBody>
        </p:sp>
        <p:sp>
          <p:nvSpPr>
            <p:cNvPr id="16" name="TextBox 15">
              <a:extLst>
                <a:ext uri="{FF2B5EF4-FFF2-40B4-BE49-F238E27FC236}">
                  <a16:creationId xmlns:a16="http://schemas.microsoft.com/office/drawing/2014/main" id="{45015663-D18E-02C7-4A4B-D57252971E16}"/>
                </a:ext>
              </a:extLst>
            </p:cNvPr>
            <p:cNvSpPr txBox="1"/>
            <p:nvPr/>
          </p:nvSpPr>
          <p:spPr>
            <a:xfrm>
              <a:off x="9432275" y="1515776"/>
              <a:ext cx="997528" cy="276999"/>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a:latin typeface="+mj-lt"/>
                  <a:ea typeface="Fira Sans" panose="020B0503050000020004" pitchFamily="34" charset="0"/>
                </a:rPr>
                <a:t>Fungi</a:t>
              </a:r>
              <a:endParaRPr kumimoji="0" lang="en-US" sz="1200" b="1" i="0" u="none" strike="noStrike" kern="1200" cap="none" spc="0" normalizeH="0" baseline="30000" noProof="0">
                <a:ln>
                  <a:noFill/>
                </a:ln>
                <a:effectLst/>
                <a:uLnTx/>
                <a:uFillTx/>
                <a:latin typeface="+mj-lt"/>
                <a:ea typeface="Fira Sans" panose="020B0503050000020004" pitchFamily="34" charset="0"/>
                <a:cs typeface="+mn-cs"/>
              </a:endParaRPr>
            </a:p>
          </p:txBody>
        </p:sp>
        <p:sp>
          <p:nvSpPr>
            <p:cNvPr id="17" name="TextBox 16">
              <a:extLst>
                <a:ext uri="{FF2B5EF4-FFF2-40B4-BE49-F238E27FC236}">
                  <a16:creationId xmlns:a16="http://schemas.microsoft.com/office/drawing/2014/main" id="{D28171CA-928C-51D9-76F0-A57D6CD39088}"/>
                </a:ext>
              </a:extLst>
            </p:cNvPr>
            <p:cNvSpPr txBox="1"/>
            <p:nvPr/>
          </p:nvSpPr>
          <p:spPr>
            <a:xfrm>
              <a:off x="10328816" y="1515776"/>
              <a:ext cx="997528" cy="276999"/>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a:latin typeface="+mj-lt"/>
                  <a:ea typeface="Fira Sans" panose="020B0503050000020004" pitchFamily="34" charset="0"/>
                </a:rPr>
                <a:t>Bacteria</a:t>
              </a:r>
              <a:endParaRPr kumimoji="0" lang="en-US" sz="1200" b="1" i="0" u="none" strike="noStrike" kern="1200" cap="none" spc="0" normalizeH="0" baseline="30000" noProof="0">
                <a:ln>
                  <a:noFill/>
                </a:ln>
                <a:effectLst/>
                <a:uLnTx/>
                <a:uFillTx/>
                <a:latin typeface="+mj-lt"/>
                <a:ea typeface="Fira Sans" panose="020B0503050000020004" pitchFamily="34" charset="0"/>
                <a:cs typeface="+mn-cs"/>
              </a:endParaRPr>
            </a:p>
          </p:txBody>
        </p:sp>
      </p:grpSp>
      <p:sp>
        <p:nvSpPr>
          <p:cNvPr id="21" name="Rectangle: Rounded Corners 20">
            <a:extLst>
              <a:ext uri="{FF2B5EF4-FFF2-40B4-BE49-F238E27FC236}">
                <a16:creationId xmlns:a16="http://schemas.microsoft.com/office/drawing/2014/main" id="{85BF716F-5830-D030-7874-1051D9DBD3A3}"/>
              </a:ext>
            </a:extLst>
          </p:cNvPr>
          <p:cNvSpPr/>
          <p:nvPr/>
        </p:nvSpPr>
        <p:spPr>
          <a:xfrm>
            <a:off x="7852369" y="5766060"/>
            <a:ext cx="3473975" cy="896960"/>
          </a:xfrm>
          <a:prstGeom prst="roundRect">
            <a:avLst/>
          </a:prstGeom>
          <a:solidFill>
            <a:srgbClr val="FFAB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600" b="0" i="0" u="none" strike="noStrike" kern="1200" cap="none" spc="0" normalizeH="0" baseline="0" noProof="0">
              <a:ln>
                <a:noFill/>
              </a:ln>
              <a:solidFill>
                <a:srgbClr val="FFFFFF"/>
              </a:solidFill>
              <a:effectLst/>
              <a:uLnTx/>
              <a:uFillTx/>
              <a:latin typeface="+mj-lt"/>
              <a:ea typeface="+mn-ea"/>
              <a:cs typeface="+mn-cs"/>
            </a:endParaRPr>
          </a:p>
        </p:txBody>
      </p:sp>
      <p:sp>
        <p:nvSpPr>
          <p:cNvPr id="22" name="TextBox 21">
            <a:extLst>
              <a:ext uri="{FF2B5EF4-FFF2-40B4-BE49-F238E27FC236}">
                <a16:creationId xmlns:a16="http://schemas.microsoft.com/office/drawing/2014/main" id="{6B3267B0-6DC3-81D9-1551-10EEFEAD0C1B}"/>
              </a:ext>
            </a:extLst>
          </p:cNvPr>
          <p:cNvSpPr txBox="1"/>
          <p:nvPr/>
        </p:nvSpPr>
        <p:spPr>
          <a:xfrm>
            <a:off x="7852370" y="5922153"/>
            <a:ext cx="3473976" cy="584775"/>
          </a:xfrm>
          <a:prstGeom prst="rect">
            <a:avLst/>
          </a:prstGeom>
          <a:no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mj-lt"/>
                <a:ea typeface="Fira Sans" panose="020B0503050000020004" pitchFamily="34" charset="0"/>
                <a:cs typeface="+mn-cs"/>
              </a:rPr>
              <a:t>Both – quantity AND quality</a:t>
            </a:r>
            <a:br>
              <a:rPr kumimoji="0" lang="en-US" sz="1600" b="1" i="0" u="none" strike="noStrike" kern="1200" cap="none" spc="0" normalizeH="0" baseline="0" noProof="0">
                <a:ln>
                  <a:noFill/>
                </a:ln>
                <a:solidFill>
                  <a:srgbClr val="FFFFFF"/>
                </a:solidFill>
                <a:effectLst/>
                <a:uLnTx/>
                <a:uFillTx/>
                <a:latin typeface="+mj-lt"/>
                <a:ea typeface="Fira Sans" panose="020B0503050000020004" pitchFamily="34" charset="0"/>
                <a:cs typeface="+mn-cs"/>
              </a:rPr>
            </a:br>
            <a:r>
              <a:rPr kumimoji="0" lang="en-US" sz="1600" b="1" i="0" u="none" strike="noStrike" kern="1200" cap="none" spc="0" normalizeH="0" baseline="0" noProof="0">
                <a:ln>
                  <a:noFill/>
                </a:ln>
                <a:solidFill>
                  <a:srgbClr val="FFFFFF"/>
                </a:solidFill>
                <a:effectLst/>
                <a:uLnTx/>
                <a:uFillTx/>
                <a:latin typeface="+mj-lt"/>
                <a:ea typeface="Fira Sans" panose="020B0503050000020004" pitchFamily="34" charset="0"/>
                <a:cs typeface="+mn-cs"/>
              </a:rPr>
              <a:t>of microbiome is important.</a:t>
            </a:r>
          </a:p>
        </p:txBody>
      </p:sp>
      <p:sp>
        <p:nvSpPr>
          <p:cNvPr id="2" name="Rectangle 1">
            <a:extLst>
              <a:ext uri="{FF2B5EF4-FFF2-40B4-BE49-F238E27FC236}">
                <a16:creationId xmlns:a16="http://schemas.microsoft.com/office/drawing/2014/main" id="{33AFCA0C-0CD5-4085-F7F9-49E6A91ECA9F}"/>
              </a:ext>
            </a:extLst>
          </p:cNvPr>
          <p:cNvSpPr/>
          <p:nvPr/>
        </p:nvSpPr>
        <p:spPr>
          <a:xfrm>
            <a:off x="8023539" y="1690390"/>
            <a:ext cx="701898" cy="400110"/>
          </a:xfrm>
          <a:prstGeom prst="rect">
            <a:avLst/>
          </a:prstGeom>
          <a:solidFill>
            <a:srgbClr val="EEC0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8322E971-2D93-6C82-6C3C-75ACA485D109}"/>
              </a:ext>
            </a:extLst>
          </p:cNvPr>
          <p:cNvSpPr txBox="1"/>
          <p:nvPr/>
        </p:nvSpPr>
        <p:spPr>
          <a:xfrm>
            <a:off x="7969719" y="1720560"/>
            <a:ext cx="701898" cy="369332"/>
          </a:xfrm>
          <a:prstGeom prst="rect">
            <a:avLst/>
          </a:prstGeom>
          <a:noFill/>
        </p:spPr>
        <p:txBody>
          <a:bodyPr wrap="square" rtlCol="0">
            <a:spAutoFit/>
          </a:bodyPr>
          <a:lstStyle/>
          <a:p>
            <a:r>
              <a:rPr lang="en-US" sz="900" b="1"/>
              <a:t>Oily</a:t>
            </a:r>
            <a:br>
              <a:rPr lang="en-US" sz="900" b="1"/>
            </a:br>
            <a:r>
              <a:rPr lang="en-US" sz="900"/>
              <a:t>Glabella</a:t>
            </a:r>
          </a:p>
        </p:txBody>
      </p:sp>
      <p:sp>
        <p:nvSpPr>
          <p:cNvPr id="5" name="Rectangle 4">
            <a:extLst>
              <a:ext uri="{FF2B5EF4-FFF2-40B4-BE49-F238E27FC236}">
                <a16:creationId xmlns:a16="http://schemas.microsoft.com/office/drawing/2014/main" id="{1FC92EB8-9AC5-A984-09A0-D8E49852E6A4}"/>
              </a:ext>
            </a:extLst>
          </p:cNvPr>
          <p:cNvSpPr/>
          <p:nvPr/>
        </p:nvSpPr>
        <p:spPr>
          <a:xfrm>
            <a:off x="7969720" y="2551289"/>
            <a:ext cx="755718" cy="452380"/>
          </a:xfrm>
          <a:prstGeom prst="rect">
            <a:avLst/>
          </a:prstGeom>
          <a:solidFill>
            <a:srgbClr val="EEC0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B01ADC71-3A4B-2B85-6286-959BB905EE55}"/>
              </a:ext>
            </a:extLst>
          </p:cNvPr>
          <p:cNvSpPr txBox="1"/>
          <p:nvPr/>
        </p:nvSpPr>
        <p:spPr>
          <a:xfrm>
            <a:off x="7969720" y="2512894"/>
            <a:ext cx="865187" cy="507831"/>
          </a:xfrm>
          <a:prstGeom prst="rect">
            <a:avLst/>
          </a:prstGeom>
          <a:noFill/>
        </p:spPr>
        <p:txBody>
          <a:bodyPr wrap="square" rtlCol="0">
            <a:spAutoFit/>
          </a:bodyPr>
          <a:lstStyle/>
          <a:p>
            <a:r>
              <a:rPr lang="en-US" sz="900" b="1"/>
              <a:t>Moist</a:t>
            </a:r>
            <a:br>
              <a:rPr lang="en-US" sz="900" b="1"/>
            </a:br>
            <a:r>
              <a:rPr lang="en-US" sz="900"/>
              <a:t>Antecubital</a:t>
            </a:r>
            <a:br>
              <a:rPr lang="en-US" sz="900"/>
            </a:br>
            <a:r>
              <a:rPr lang="en-US" sz="900"/>
              <a:t>fossa</a:t>
            </a:r>
          </a:p>
        </p:txBody>
      </p:sp>
      <p:sp>
        <p:nvSpPr>
          <p:cNvPr id="23" name="Rectangle 22">
            <a:extLst>
              <a:ext uri="{FF2B5EF4-FFF2-40B4-BE49-F238E27FC236}">
                <a16:creationId xmlns:a16="http://schemas.microsoft.com/office/drawing/2014/main" id="{B25FD364-7166-1B6D-904E-E0D03EBF69E1}"/>
              </a:ext>
            </a:extLst>
          </p:cNvPr>
          <p:cNvSpPr/>
          <p:nvPr/>
        </p:nvSpPr>
        <p:spPr>
          <a:xfrm>
            <a:off x="8025937" y="3421398"/>
            <a:ext cx="701898" cy="400110"/>
          </a:xfrm>
          <a:prstGeom prst="rect">
            <a:avLst/>
          </a:prstGeom>
          <a:solidFill>
            <a:srgbClr val="EEC0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A79B9725-4090-A62E-6E29-9E03DA2872E4}"/>
              </a:ext>
            </a:extLst>
          </p:cNvPr>
          <p:cNvSpPr txBox="1"/>
          <p:nvPr/>
        </p:nvSpPr>
        <p:spPr>
          <a:xfrm>
            <a:off x="7969720" y="3343712"/>
            <a:ext cx="651101" cy="507831"/>
          </a:xfrm>
          <a:prstGeom prst="rect">
            <a:avLst/>
          </a:prstGeom>
          <a:noFill/>
        </p:spPr>
        <p:txBody>
          <a:bodyPr wrap="square" rtlCol="0">
            <a:spAutoFit/>
          </a:bodyPr>
          <a:lstStyle/>
          <a:p>
            <a:r>
              <a:rPr lang="en-US" sz="900" b="1"/>
              <a:t>Dry</a:t>
            </a:r>
            <a:br>
              <a:rPr lang="en-US" sz="900" b="1"/>
            </a:br>
            <a:r>
              <a:rPr lang="en-US" sz="900"/>
              <a:t>Volar</a:t>
            </a:r>
            <a:br>
              <a:rPr lang="en-US" sz="900"/>
            </a:br>
            <a:r>
              <a:rPr lang="en-US" sz="900"/>
              <a:t>forearm</a:t>
            </a:r>
          </a:p>
        </p:txBody>
      </p:sp>
      <p:sp>
        <p:nvSpPr>
          <p:cNvPr id="24" name="Rectangle 23">
            <a:extLst>
              <a:ext uri="{FF2B5EF4-FFF2-40B4-BE49-F238E27FC236}">
                <a16:creationId xmlns:a16="http://schemas.microsoft.com/office/drawing/2014/main" id="{7E3519C0-5D05-116B-110F-9D0ED5B92988}"/>
              </a:ext>
            </a:extLst>
          </p:cNvPr>
          <p:cNvSpPr/>
          <p:nvPr/>
        </p:nvSpPr>
        <p:spPr>
          <a:xfrm>
            <a:off x="7969719" y="4256059"/>
            <a:ext cx="701898" cy="400110"/>
          </a:xfrm>
          <a:prstGeom prst="rect">
            <a:avLst/>
          </a:prstGeom>
          <a:solidFill>
            <a:srgbClr val="EEC0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6EA377E7-A879-028F-2059-9F2D1D9F64F7}"/>
              </a:ext>
            </a:extLst>
          </p:cNvPr>
          <p:cNvSpPr txBox="1"/>
          <p:nvPr/>
        </p:nvSpPr>
        <p:spPr>
          <a:xfrm>
            <a:off x="7969720" y="4202198"/>
            <a:ext cx="651101" cy="507831"/>
          </a:xfrm>
          <a:prstGeom prst="rect">
            <a:avLst/>
          </a:prstGeom>
          <a:noFill/>
        </p:spPr>
        <p:txBody>
          <a:bodyPr wrap="square" rtlCol="0">
            <a:spAutoFit/>
          </a:bodyPr>
          <a:lstStyle/>
          <a:p>
            <a:r>
              <a:rPr lang="en-US" sz="900" b="1"/>
              <a:t>Foot</a:t>
            </a:r>
            <a:br>
              <a:rPr lang="en-US" sz="900" b="1"/>
            </a:br>
            <a:r>
              <a:rPr lang="en-US" sz="900"/>
              <a:t>Toe web</a:t>
            </a:r>
            <a:br>
              <a:rPr lang="en-US" sz="900"/>
            </a:br>
            <a:r>
              <a:rPr lang="en-US" sz="900"/>
              <a:t>space</a:t>
            </a:r>
          </a:p>
        </p:txBody>
      </p:sp>
      <p:sp>
        <p:nvSpPr>
          <p:cNvPr id="26" name="Text Placeholder 3">
            <a:extLst>
              <a:ext uri="{FF2B5EF4-FFF2-40B4-BE49-F238E27FC236}">
                <a16:creationId xmlns:a16="http://schemas.microsoft.com/office/drawing/2014/main" id="{C2218E9F-76D0-F153-F2DD-C0F2FFDAEA3A}"/>
              </a:ext>
            </a:extLst>
          </p:cNvPr>
          <p:cNvSpPr txBox="1">
            <a:spLocks/>
          </p:cNvSpPr>
          <p:nvPr/>
        </p:nvSpPr>
        <p:spPr>
          <a:xfrm>
            <a:off x="8928847" y="4863220"/>
            <a:ext cx="657788" cy="571668"/>
          </a:xfrm>
          <a:prstGeom prst="rect">
            <a:avLst/>
          </a:prstGeom>
          <a:solidFill>
            <a:schemeClr val="bg1"/>
          </a:solidFill>
        </p:spPr>
        <p:txBody>
          <a:bodyPr anchor="ct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lnSpc>
                <a:spcPct val="150000"/>
              </a:lnSpc>
            </a:pPr>
            <a:r>
              <a:rPr lang="en-US" sz="850"/>
              <a:t>Bacteria</a:t>
            </a:r>
          </a:p>
          <a:p>
            <a:pPr>
              <a:lnSpc>
                <a:spcPct val="150000"/>
              </a:lnSpc>
            </a:pPr>
            <a:r>
              <a:rPr lang="en-US" sz="850"/>
              <a:t>Eukarya</a:t>
            </a:r>
          </a:p>
          <a:p>
            <a:pPr>
              <a:lnSpc>
                <a:spcPct val="150000"/>
              </a:lnSpc>
            </a:pPr>
            <a:r>
              <a:rPr lang="en-US" sz="850"/>
              <a:t>Viruses</a:t>
            </a:r>
          </a:p>
        </p:txBody>
      </p:sp>
      <p:sp>
        <p:nvSpPr>
          <p:cNvPr id="27" name="Text Placeholder 3">
            <a:extLst>
              <a:ext uri="{FF2B5EF4-FFF2-40B4-BE49-F238E27FC236}">
                <a16:creationId xmlns:a16="http://schemas.microsoft.com/office/drawing/2014/main" id="{9B376788-A518-500E-8B29-651BCA5A5AC6}"/>
              </a:ext>
            </a:extLst>
          </p:cNvPr>
          <p:cNvSpPr txBox="1">
            <a:spLocks/>
          </p:cNvSpPr>
          <p:nvPr/>
        </p:nvSpPr>
        <p:spPr>
          <a:xfrm>
            <a:off x="9757199" y="4910276"/>
            <a:ext cx="748795" cy="271052"/>
          </a:xfrm>
          <a:prstGeom prst="rect">
            <a:avLst/>
          </a:prstGeom>
          <a:solidFill>
            <a:schemeClr val="bg1"/>
          </a:solidFill>
        </p:spPr>
        <p:txBody>
          <a:bodyPr anchor="ct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r>
              <a:rPr lang="en-US" sz="850"/>
              <a:t>Malassezia</a:t>
            </a:r>
            <a:br>
              <a:rPr lang="en-US" sz="850"/>
            </a:br>
            <a:r>
              <a:rPr lang="en-US" sz="850"/>
              <a:t>spp.</a:t>
            </a:r>
          </a:p>
        </p:txBody>
      </p:sp>
      <p:sp>
        <p:nvSpPr>
          <p:cNvPr id="28" name="Text Placeholder 3">
            <a:extLst>
              <a:ext uri="{FF2B5EF4-FFF2-40B4-BE49-F238E27FC236}">
                <a16:creationId xmlns:a16="http://schemas.microsoft.com/office/drawing/2014/main" id="{41605C56-CDFE-92F4-07B1-B63A877DC646}"/>
              </a:ext>
            </a:extLst>
          </p:cNvPr>
          <p:cNvSpPr txBox="1">
            <a:spLocks/>
          </p:cNvSpPr>
          <p:nvPr/>
        </p:nvSpPr>
        <p:spPr>
          <a:xfrm>
            <a:off x="10651088" y="4832606"/>
            <a:ext cx="1431366" cy="825557"/>
          </a:xfrm>
          <a:prstGeom prst="rect">
            <a:avLst/>
          </a:prstGeom>
          <a:solidFill>
            <a:schemeClr val="bg1"/>
          </a:solidFill>
        </p:spPr>
        <p:txBody>
          <a:bodyPr anchor="ct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lnSpc>
                <a:spcPct val="150000"/>
              </a:lnSpc>
            </a:pPr>
            <a:r>
              <a:rPr lang="en-US" sz="850"/>
              <a:t>Propionibacterium spp.</a:t>
            </a:r>
          </a:p>
          <a:p>
            <a:pPr>
              <a:lnSpc>
                <a:spcPct val="150000"/>
              </a:lnSpc>
            </a:pPr>
            <a:r>
              <a:rPr lang="en-US" sz="850"/>
              <a:t>Corynebacterium spp.</a:t>
            </a:r>
          </a:p>
          <a:p>
            <a:pPr>
              <a:lnSpc>
                <a:spcPct val="150000"/>
              </a:lnSpc>
            </a:pPr>
            <a:r>
              <a:rPr lang="en-US" sz="850"/>
              <a:t>Staphylococcus spp.</a:t>
            </a:r>
          </a:p>
          <a:p>
            <a:pPr>
              <a:lnSpc>
                <a:spcPct val="150000"/>
              </a:lnSpc>
            </a:pPr>
            <a:r>
              <a:rPr lang="en-US" sz="850"/>
              <a:t>Streptococcus spp.</a:t>
            </a:r>
          </a:p>
        </p:txBody>
      </p:sp>
    </p:spTree>
    <p:extLst>
      <p:ext uri="{BB962C8B-B14F-4D97-AF65-F5344CB8AC3E}">
        <p14:creationId xmlns:p14="http://schemas.microsoft.com/office/powerpoint/2010/main" val="1874919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DE8358-614B-C634-BEA3-21DA12E00AD5}"/>
            </a:ext>
          </a:extLst>
        </p:cNvPr>
        <p:cNvGrpSpPr/>
        <p:nvPr/>
      </p:nvGrpSpPr>
      <p:grpSpPr>
        <a:xfrm>
          <a:off x="0" y="0"/>
          <a:ext cx="0" cy="0"/>
          <a:chOff x="0" y="0"/>
          <a:chExt cx="0" cy="0"/>
        </a:xfrm>
      </p:grpSpPr>
      <p:pic>
        <p:nvPicPr>
          <p:cNvPr id="19" name="Picture Placeholder 18" descr="A magnifying glass on a body of water">
            <a:extLst>
              <a:ext uri="{FF2B5EF4-FFF2-40B4-BE49-F238E27FC236}">
                <a16:creationId xmlns:a16="http://schemas.microsoft.com/office/drawing/2014/main" id="{17A7FFB9-9F3C-CA6E-A2C9-3FFB90C92E3A}"/>
              </a:ext>
            </a:extLst>
          </p:cNvPr>
          <p:cNvPicPr>
            <a:picLocks noGrp="1" noChangeAspect="1"/>
          </p:cNvPicPr>
          <p:nvPr>
            <p:ph type="pic" sz="quarter" idx="22"/>
          </p:nvPr>
        </p:nvPicPr>
        <p:blipFill>
          <a:blip r:embed="rId2" cstate="screen">
            <a:extLst>
              <a:ext uri="{28A0092B-C50C-407E-A947-70E740481C1C}">
                <a14:useLocalDpi xmlns:a14="http://schemas.microsoft.com/office/drawing/2010/main"/>
              </a:ext>
            </a:extLst>
          </a:blip>
          <a:srcRect/>
          <a:stretch>
            <a:fillRect/>
          </a:stretch>
        </p:blipFill>
        <p:spPr/>
      </p:pic>
      <p:sp>
        <p:nvSpPr>
          <p:cNvPr id="4" name="Slide Number Placeholder 3">
            <a:extLst>
              <a:ext uri="{FF2B5EF4-FFF2-40B4-BE49-F238E27FC236}">
                <a16:creationId xmlns:a16="http://schemas.microsoft.com/office/drawing/2014/main" id="{4671367C-6B0A-AFF4-9FF9-96F4790A5B55}"/>
              </a:ext>
            </a:extLst>
          </p:cNvPr>
          <p:cNvSpPr>
            <a:spLocks noGrp="1"/>
          </p:cNvSpPr>
          <p:nvPr>
            <p:ph type="sldNum" sz="quarter" idx="10"/>
          </p:nvPr>
        </p:nvSpPr>
        <p:spPr/>
        <p:txBody>
          <a:bodyPr/>
          <a:lstStyle/>
          <a:p>
            <a:fld id="{5BA3E189-2F3A-42E5-B572-3520703B6186}" type="slidenum">
              <a:rPr lang="en-GB" smtClean="0"/>
              <a:pPr/>
              <a:t>7</a:t>
            </a:fld>
            <a:endParaRPr lang="en-GB"/>
          </a:p>
        </p:txBody>
      </p:sp>
      <p:sp>
        <p:nvSpPr>
          <p:cNvPr id="6" name="Text Placeholder 5">
            <a:extLst>
              <a:ext uri="{FF2B5EF4-FFF2-40B4-BE49-F238E27FC236}">
                <a16:creationId xmlns:a16="http://schemas.microsoft.com/office/drawing/2014/main" id="{E4410C3F-68CA-570E-8998-CC93EB38F8E9}"/>
              </a:ext>
            </a:extLst>
          </p:cNvPr>
          <p:cNvSpPr>
            <a:spLocks noGrp="1"/>
          </p:cNvSpPr>
          <p:nvPr>
            <p:ph type="body" sz="quarter" idx="27"/>
          </p:nvPr>
        </p:nvSpPr>
        <p:spPr/>
        <p:txBody>
          <a:bodyPr/>
          <a:lstStyle/>
          <a:p>
            <a:r>
              <a:rPr lang="en-US"/>
              <a:t>Image: Aerial view of the Amazon rainforest by Neil Palmer/CIAT​</a:t>
            </a:r>
          </a:p>
        </p:txBody>
      </p:sp>
      <p:sp>
        <p:nvSpPr>
          <p:cNvPr id="7" name="Text Placeholder 6">
            <a:extLst>
              <a:ext uri="{FF2B5EF4-FFF2-40B4-BE49-F238E27FC236}">
                <a16:creationId xmlns:a16="http://schemas.microsoft.com/office/drawing/2014/main" id="{647B897F-39E9-A505-F9B9-DA413F6D3CEB}"/>
              </a:ext>
            </a:extLst>
          </p:cNvPr>
          <p:cNvSpPr>
            <a:spLocks noGrp="1"/>
          </p:cNvSpPr>
          <p:nvPr>
            <p:ph type="body" idx="11"/>
          </p:nvPr>
        </p:nvSpPr>
        <p:spPr/>
        <p:txBody>
          <a:bodyPr/>
          <a:lstStyle/>
          <a:p>
            <a:r>
              <a:rPr lang="en-US"/>
              <a:t>A diverse ecosystem</a:t>
            </a:r>
          </a:p>
          <a:p>
            <a:endParaRPr lang="en-US"/>
          </a:p>
        </p:txBody>
      </p:sp>
      <p:sp>
        <p:nvSpPr>
          <p:cNvPr id="8" name="Title 7">
            <a:extLst>
              <a:ext uri="{FF2B5EF4-FFF2-40B4-BE49-F238E27FC236}">
                <a16:creationId xmlns:a16="http://schemas.microsoft.com/office/drawing/2014/main" id="{311002CA-4E41-5CB8-74EC-B2FCBF79C896}"/>
              </a:ext>
            </a:extLst>
          </p:cNvPr>
          <p:cNvSpPr>
            <a:spLocks noGrp="1"/>
          </p:cNvSpPr>
          <p:nvPr>
            <p:ph type="title"/>
          </p:nvPr>
        </p:nvSpPr>
        <p:spPr>
          <a:xfrm>
            <a:off x="302402" y="302400"/>
            <a:ext cx="6026258" cy="298671"/>
          </a:xfrm>
        </p:spPr>
        <p:txBody>
          <a:bodyPr/>
          <a:lstStyle/>
          <a:p>
            <a:r>
              <a:rPr lang="en-US"/>
              <a:t>Micro(biome), but MEGA-important!</a:t>
            </a:r>
          </a:p>
        </p:txBody>
      </p:sp>
      <p:sp>
        <p:nvSpPr>
          <p:cNvPr id="9" name="TextBox 8">
            <a:extLst>
              <a:ext uri="{FF2B5EF4-FFF2-40B4-BE49-F238E27FC236}">
                <a16:creationId xmlns:a16="http://schemas.microsoft.com/office/drawing/2014/main" id="{14409F59-68BC-9986-BC9B-82FC8C81D4A2}"/>
              </a:ext>
            </a:extLst>
          </p:cNvPr>
          <p:cNvSpPr txBox="1"/>
          <p:nvPr/>
        </p:nvSpPr>
        <p:spPr>
          <a:xfrm>
            <a:off x="243365" y="1214549"/>
            <a:ext cx="5340017" cy="2890150"/>
          </a:xfrm>
          <a:prstGeom prst="rect">
            <a:avLst/>
          </a:prstGeom>
          <a:noFill/>
        </p:spPr>
        <p:txBody>
          <a:bodyPr wrap="square">
            <a:spAutoFit/>
          </a:bodyPr>
          <a:lstStyle/>
          <a:p>
            <a:pPr marL="342900" indent="-342900">
              <a:buClr>
                <a:srgbClr val="FFAB49"/>
              </a:buClr>
              <a:buFont typeface="Wingdings" panose="05000000000000000000" pitchFamily="2" charset="2"/>
              <a:buChar char="l"/>
            </a:pPr>
            <a:r>
              <a:rPr lang="en-US" sz="1600"/>
              <a:t>An intra-individual and temporal diversity</a:t>
            </a:r>
            <a:br>
              <a:rPr lang="en-US" sz="1600"/>
            </a:br>
            <a:r>
              <a:rPr lang="en-US" sz="1600"/>
              <a:t>of the bacteria is observed on the skin.</a:t>
            </a:r>
          </a:p>
          <a:p>
            <a:pPr marL="342900" indent="-342900">
              <a:buClr>
                <a:srgbClr val="FFAB49"/>
              </a:buClr>
              <a:buFont typeface="Wingdings" panose="05000000000000000000" pitchFamily="2" charset="2"/>
              <a:buChar char="l"/>
            </a:pPr>
            <a:endParaRPr lang="en-US" sz="1600"/>
          </a:p>
          <a:p>
            <a:pPr marL="342900" indent="-342900">
              <a:buClr>
                <a:srgbClr val="FFAB49"/>
              </a:buClr>
              <a:buFont typeface="Wingdings" panose="05000000000000000000" pitchFamily="2" charset="2"/>
              <a:buChar char="l"/>
            </a:pPr>
            <a:r>
              <a:rPr lang="en-US" sz="1600"/>
              <a:t>The Skin Microbiome is constantly adapting depending on age, gender, location, lifestyle</a:t>
            </a:r>
            <a:br>
              <a:rPr lang="en-US" sz="1600"/>
            </a:br>
            <a:r>
              <a:rPr lang="en-US" sz="1600"/>
              <a:t>(e.g., stress, Personal Care products) and environment (e.g., UV, pollution).</a:t>
            </a:r>
          </a:p>
          <a:p>
            <a:pPr marL="342900" indent="-342900">
              <a:buClr>
                <a:srgbClr val="FFAB49"/>
              </a:buClr>
              <a:buFont typeface="Wingdings" panose="05000000000000000000" pitchFamily="2" charset="2"/>
              <a:buChar char="l"/>
            </a:pPr>
            <a:endParaRPr lang="en-US" sz="1600"/>
          </a:p>
          <a:p>
            <a:pPr marL="342900" indent="-342900">
              <a:buClr>
                <a:srgbClr val="FFAB49"/>
              </a:buClr>
              <a:buFont typeface="Wingdings" panose="05000000000000000000" pitchFamily="2" charset="2"/>
              <a:buChar char="l"/>
            </a:pPr>
            <a:r>
              <a:rPr lang="en-US" sz="1600"/>
              <a:t>Individual’s Skin Microbiome composition may</a:t>
            </a:r>
            <a:br>
              <a:rPr lang="en-US" sz="1600"/>
            </a:br>
            <a:r>
              <a:rPr lang="en-US" sz="1600"/>
              <a:t>be as unique as a fingerprint.</a:t>
            </a:r>
          </a:p>
          <a:p>
            <a:pPr>
              <a:lnSpc>
                <a:spcPct val="150000"/>
              </a:lnSpc>
              <a:buClr>
                <a:srgbClr val="58166D"/>
              </a:buClr>
            </a:pPr>
            <a:endParaRPr lang="en-US" sz="1600"/>
          </a:p>
        </p:txBody>
      </p:sp>
    </p:spTree>
    <p:extLst>
      <p:ext uri="{BB962C8B-B14F-4D97-AF65-F5344CB8AC3E}">
        <p14:creationId xmlns:p14="http://schemas.microsoft.com/office/powerpoint/2010/main" val="13376545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5FEEEA-84BE-0482-2677-9A5BA78BF7F3}"/>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D10746D8-FD39-0AA3-1429-88F88343C3CC}"/>
              </a:ext>
            </a:extLst>
          </p:cNvPr>
          <p:cNvSpPr>
            <a:spLocks noGrp="1"/>
          </p:cNvSpPr>
          <p:nvPr>
            <p:ph type="sldNum" sz="quarter" idx="12"/>
          </p:nvPr>
        </p:nvSpPr>
        <p:spPr/>
        <p:txBody>
          <a:bodyPr/>
          <a:lstStyle/>
          <a:p>
            <a:fld id="{5BA3E189-2F3A-42E5-B572-3520703B6186}" type="slidenum">
              <a:rPr lang="en-GB" smtClean="0"/>
              <a:pPr/>
              <a:t>8</a:t>
            </a:fld>
            <a:endParaRPr lang="en-GB"/>
          </a:p>
        </p:txBody>
      </p:sp>
      <p:sp>
        <p:nvSpPr>
          <p:cNvPr id="13" name="Text Placeholder 12">
            <a:extLst>
              <a:ext uri="{FF2B5EF4-FFF2-40B4-BE49-F238E27FC236}">
                <a16:creationId xmlns:a16="http://schemas.microsoft.com/office/drawing/2014/main" id="{62486D0E-D90A-6EFB-BCAA-33AF454642B5}"/>
              </a:ext>
            </a:extLst>
          </p:cNvPr>
          <p:cNvSpPr>
            <a:spLocks noGrp="1"/>
          </p:cNvSpPr>
          <p:nvPr>
            <p:ph type="body" sz="quarter" idx="20"/>
          </p:nvPr>
        </p:nvSpPr>
        <p:spPr>
          <a:xfrm>
            <a:off x="1410229" y="302400"/>
            <a:ext cx="8064501" cy="900112"/>
          </a:xfrm>
        </p:spPr>
        <p:txBody>
          <a:bodyPr/>
          <a:lstStyle/>
          <a:p>
            <a:r>
              <a:rPr lang="en-US"/>
              <a:t>Agenda</a:t>
            </a:r>
          </a:p>
        </p:txBody>
      </p:sp>
      <p:sp>
        <p:nvSpPr>
          <p:cNvPr id="7" name="Text Placeholder 6">
            <a:extLst>
              <a:ext uri="{FF2B5EF4-FFF2-40B4-BE49-F238E27FC236}">
                <a16:creationId xmlns:a16="http://schemas.microsoft.com/office/drawing/2014/main" id="{2434D506-0656-82BF-FDB1-5039CFB54D6F}"/>
              </a:ext>
            </a:extLst>
          </p:cNvPr>
          <p:cNvSpPr>
            <a:spLocks noGrp="1"/>
          </p:cNvSpPr>
          <p:nvPr>
            <p:ph type="body" sz="quarter" idx="13"/>
          </p:nvPr>
        </p:nvSpPr>
        <p:spPr>
          <a:xfrm>
            <a:off x="1407292" y="1240535"/>
            <a:ext cx="858838" cy="659765"/>
          </a:xfrm>
        </p:spPr>
        <p:txBody>
          <a:bodyPr/>
          <a:lstStyle/>
          <a:p>
            <a:r>
              <a:rPr lang="en-US" sz="4000"/>
              <a:t>01</a:t>
            </a:r>
          </a:p>
        </p:txBody>
      </p:sp>
      <p:sp>
        <p:nvSpPr>
          <p:cNvPr id="8" name="Text Placeholder 7">
            <a:extLst>
              <a:ext uri="{FF2B5EF4-FFF2-40B4-BE49-F238E27FC236}">
                <a16:creationId xmlns:a16="http://schemas.microsoft.com/office/drawing/2014/main" id="{2C1B7D7A-D7AE-5405-CBED-A26A67B2E04E}"/>
              </a:ext>
            </a:extLst>
          </p:cNvPr>
          <p:cNvSpPr>
            <a:spLocks noGrp="1"/>
          </p:cNvSpPr>
          <p:nvPr>
            <p:ph type="body" sz="quarter" idx="14"/>
          </p:nvPr>
        </p:nvSpPr>
        <p:spPr>
          <a:xfrm>
            <a:off x="1407292" y="1875006"/>
            <a:ext cx="858838" cy="658800"/>
          </a:xfrm>
        </p:spPr>
        <p:txBody>
          <a:bodyPr/>
          <a:lstStyle/>
          <a:p>
            <a:r>
              <a:rPr lang="en-US" sz="4000">
                <a:solidFill>
                  <a:srgbClr val="FFAB49"/>
                </a:solidFill>
              </a:rPr>
              <a:t>02</a:t>
            </a:r>
          </a:p>
        </p:txBody>
      </p:sp>
      <p:sp>
        <p:nvSpPr>
          <p:cNvPr id="9" name="Text Placeholder 8">
            <a:extLst>
              <a:ext uri="{FF2B5EF4-FFF2-40B4-BE49-F238E27FC236}">
                <a16:creationId xmlns:a16="http://schemas.microsoft.com/office/drawing/2014/main" id="{A81E8254-4282-C08C-0712-1D023BE28791}"/>
              </a:ext>
            </a:extLst>
          </p:cNvPr>
          <p:cNvSpPr>
            <a:spLocks noGrp="1"/>
          </p:cNvSpPr>
          <p:nvPr>
            <p:ph type="body" sz="quarter" idx="16"/>
          </p:nvPr>
        </p:nvSpPr>
        <p:spPr>
          <a:xfrm>
            <a:off x="1407292" y="2508606"/>
            <a:ext cx="858838" cy="658800"/>
          </a:xfrm>
        </p:spPr>
        <p:txBody>
          <a:bodyPr/>
          <a:lstStyle/>
          <a:p>
            <a:r>
              <a:rPr lang="en-US" sz="4000">
                <a:solidFill>
                  <a:srgbClr val="F5D8B8"/>
                </a:solidFill>
              </a:rPr>
              <a:t>03</a:t>
            </a:r>
          </a:p>
        </p:txBody>
      </p:sp>
      <p:sp>
        <p:nvSpPr>
          <p:cNvPr id="10" name="Text Placeholder 9">
            <a:extLst>
              <a:ext uri="{FF2B5EF4-FFF2-40B4-BE49-F238E27FC236}">
                <a16:creationId xmlns:a16="http://schemas.microsoft.com/office/drawing/2014/main" id="{11632E8E-DCCB-A6C0-28DA-858F69A42119}"/>
              </a:ext>
            </a:extLst>
          </p:cNvPr>
          <p:cNvSpPr>
            <a:spLocks noGrp="1"/>
          </p:cNvSpPr>
          <p:nvPr>
            <p:ph type="body" sz="quarter" idx="17"/>
          </p:nvPr>
        </p:nvSpPr>
        <p:spPr>
          <a:xfrm>
            <a:off x="2323278" y="1240535"/>
            <a:ext cx="9868722" cy="659765"/>
          </a:xfrm>
        </p:spPr>
        <p:txBody>
          <a:bodyPr/>
          <a:lstStyle/>
          <a:p>
            <a:r>
              <a:rPr lang="en-US" sz="4000"/>
              <a:t>Micro(biome) but MEGA-important!</a:t>
            </a:r>
          </a:p>
        </p:txBody>
      </p:sp>
      <p:sp>
        <p:nvSpPr>
          <p:cNvPr id="11" name="Text Placeholder 10">
            <a:extLst>
              <a:ext uri="{FF2B5EF4-FFF2-40B4-BE49-F238E27FC236}">
                <a16:creationId xmlns:a16="http://schemas.microsoft.com/office/drawing/2014/main" id="{1192D12F-262F-17FB-645D-9E56E6C82CE0}"/>
              </a:ext>
            </a:extLst>
          </p:cNvPr>
          <p:cNvSpPr>
            <a:spLocks noGrp="1"/>
          </p:cNvSpPr>
          <p:nvPr>
            <p:ph type="body" sz="quarter" idx="18"/>
          </p:nvPr>
        </p:nvSpPr>
        <p:spPr>
          <a:xfrm>
            <a:off x="2323277" y="1874106"/>
            <a:ext cx="7148514" cy="659765"/>
          </a:xfrm>
        </p:spPr>
        <p:txBody>
          <a:bodyPr/>
          <a:lstStyle/>
          <a:p>
            <a:r>
              <a:rPr lang="en-US" sz="4000">
                <a:solidFill>
                  <a:srgbClr val="FFAB49"/>
                </a:solidFill>
              </a:rPr>
              <a:t>UV and Microbiome</a:t>
            </a:r>
          </a:p>
        </p:txBody>
      </p:sp>
      <p:sp>
        <p:nvSpPr>
          <p:cNvPr id="12" name="Text Placeholder 11">
            <a:extLst>
              <a:ext uri="{FF2B5EF4-FFF2-40B4-BE49-F238E27FC236}">
                <a16:creationId xmlns:a16="http://schemas.microsoft.com/office/drawing/2014/main" id="{9FFAE550-F4FF-6B89-AEF0-BA5BCB25B958}"/>
              </a:ext>
            </a:extLst>
          </p:cNvPr>
          <p:cNvSpPr>
            <a:spLocks noGrp="1"/>
          </p:cNvSpPr>
          <p:nvPr>
            <p:ph type="body" sz="quarter" idx="19"/>
          </p:nvPr>
        </p:nvSpPr>
        <p:spPr>
          <a:xfrm>
            <a:off x="2323276" y="2507678"/>
            <a:ext cx="7148516" cy="658492"/>
          </a:xfrm>
        </p:spPr>
        <p:txBody>
          <a:bodyPr/>
          <a:lstStyle/>
          <a:p>
            <a:r>
              <a:rPr lang="en-US" sz="4000">
                <a:solidFill>
                  <a:srgbClr val="F5D8B8"/>
                </a:solidFill>
              </a:rPr>
              <a:t>Study results at a glance</a:t>
            </a:r>
          </a:p>
        </p:txBody>
      </p:sp>
      <p:sp>
        <p:nvSpPr>
          <p:cNvPr id="14" name="Text Placeholder 13">
            <a:extLst>
              <a:ext uri="{FF2B5EF4-FFF2-40B4-BE49-F238E27FC236}">
                <a16:creationId xmlns:a16="http://schemas.microsoft.com/office/drawing/2014/main" id="{FCD8A954-E2D7-7ABE-205C-DBF2ABFFF44B}"/>
              </a:ext>
            </a:extLst>
          </p:cNvPr>
          <p:cNvSpPr>
            <a:spLocks noGrp="1"/>
          </p:cNvSpPr>
          <p:nvPr>
            <p:ph type="body" sz="quarter" idx="21"/>
          </p:nvPr>
        </p:nvSpPr>
        <p:spPr>
          <a:xfrm>
            <a:off x="1407291" y="3143565"/>
            <a:ext cx="858837" cy="658800"/>
          </a:xfrm>
        </p:spPr>
        <p:txBody>
          <a:bodyPr/>
          <a:lstStyle/>
          <a:p>
            <a:r>
              <a:rPr lang="en-US" sz="4000">
                <a:solidFill>
                  <a:srgbClr val="F5D8B8"/>
                </a:solidFill>
              </a:rPr>
              <a:t>04</a:t>
            </a:r>
          </a:p>
        </p:txBody>
      </p:sp>
      <p:sp>
        <p:nvSpPr>
          <p:cNvPr id="15" name="Text Placeholder 14">
            <a:extLst>
              <a:ext uri="{FF2B5EF4-FFF2-40B4-BE49-F238E27FC236}">
                <a16:creationId xmlns:a16="http://schemas.microsoft.com/office/drawing/2014/main" id="{716EED99-7430-55EA-5A96-C706E5A2B8FC}"/>
              </a:ext>
            </a:extLst>
          </p:cNvPr>
          <p:cNvSpPr>
            <a:spLocks noGrp="1"/>
          </p:cNvSpPr>
          <p:nvPr>
            <p:ph type="body" sz="quarter" idx="22"/>
          </p:nvPr>
        </p:nvSpPr>
        <p:spPr>
          <a:xfrm>
            <a:off x="2323275" y="3142637"/>
            <a:ext cx="12070516" cy="658492"/>
          </a:xfrm>
        </p:spPr>
        <p:txBody>
          <a:bodyPr anchor="t"/>
          <a:lstStyle/>
          <a:p>
            <a:r>
              <a:rPr lang="en-US" sz="4000">
                <a:solidFill>
                  <a:srgbClr val="F5D8B8"/>
                </a:solidFill>
              </a:rPr>
              <a:t>Customer benefits &amp; recommendations</a:t>
            </a:r>
          </a:p>
        </p:txBody>
      </p:sp>
      <p:sp>
        <p:nvSpPr>
          <p:cNvPr id="16" name="Text Placeholder 15">
            <a:extLst>
              <a:ext uri="{FF2B5EF4-FFF2-40B4-BE49-F238E27FC236}">
                <a16:creationId xmlns:a16="http://schemas.microsoft.com/office/drawing/2014/main" id="{1EAF0EAE-EC62-F7BA-DEB5-43C91E6CC452}"/>
              </a:ext>
            </a:extLst>
          </p:cNvPr>
          <p:cNvSpPr>
            <a:spLocks noGrp="1"/>
          </p:cNvSpPr>
          <p:nvPr>
            <p:ph type="body" sz="quarter" idx="23"/>
          </p:nvPr>
        </p:nvSpPr>
        <p:spPr>
          <a:xfrm>
            <a:off x="1407291" y="3775806"/>
            <a:ext cx="858837" cy="658800"/>
          </a:xfrm>
        </p:spPr>
        <p:txBody>
          <a:bodyPr/>
          <a:lstStyle/>
          <a:p>
            <a:r>
              <a:rPr lang="en-US" sz="4000"/>
              <a:t>05</a:t>
            </a:r>
          </a:p>
        </p:txBody>
      </p:sp>
      <p:sp>
        <p:nvSpPr>
          <p:cNvPr id="17" name="Text Placeholder 16">
            <a:extLst>
              <a:ext uri="{FF2B5EF4-FFF2-40B4-BE49-F238E27FC236}">
                <a16:creationId xmlns:a16="http://schemas.microsoft.com/office/drawing/2014/main" id="{D93AB33B-F99F-FBEE-73BA-054CF0ADE37C}"/>
              </a:ext>
            </a:extLst>
          </p:cNvPr>
          <p:cNvSpPr>
            <a:spLocks noGrp="1"/>
          </p:cNvSpPr>
          <p:nvPr>
            <p:ph type="body" sz="quarter" idx="24"/>
          </p:nvPr>
        </p:nvSpPr>
        <p:spPr>
          <a:xfrm>
            <a:off x="2323275" y="3775806"/>
            <a:ext cx="7148516" cy="658492"/>
          </a:xfrm>
        </p:spPr>
        <p:txBody>
          <a:bodyPr/>
          <a:lstStyle/>
          <a:p>
            <a:r>
              <a:rPr lang="en-US" sz="4000"/>
              <a:t>Key takeaways</a:t>
            </a:r>
          </a:p>
        </p:txBody>
      </p:sp>
      <p:sp>
        <p:nvSpPr>
          <p:cNvPr id="18" name="Title 5">
            <a:extLst>
              <a:ext uri="{FF2B5EF4-FFF2-40B4-BE49-F238E27FC236}">
                <a16:creationId xmlns:a16="http://schemas.microsoft.com/office/drawing/2014/main" id="{3D29E3EB-DF44-842F-79A4-65ABF00A9148}"/>
              </a:ext>
            </a:extLst>
          </p:cNvPr>
          <p:cNvSpPr>
            <a:spLocks noGrp="1"/>
          </p:cNvSpPr>
          <p:nvPr>
            <p:ph type="title"/>
          </p:nvPr>
        </p:nvSpPr>
        <p:spPr>
          <a:xfrm>
            <a:off x="369275" y="303038"/>
            <a:ext cx="2212200" cy="900111"/>
          </a:xfrm>
        </p:spPr>
        <p:txBody>
          <a:bodyPr/>
          <a:lstStyle/>
          <a:p>
            <a:r>
              <a:rPr lang="en-US" sz="5000"/>
              <a:t>02</a:t>
            </a:r>
          </a:p>
        </p:txBody>
      </p:sp>
    </p:spTree>
    <p:extLst>
      <p:ext uri="{BB962C8B-B14F-4D97-AF65-F5344CB8AC3E}">
        <p14:creationId xmlns:p14="http://schemas.microsoft.com/office/powerpoint/2010/main" val="25851643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EFE3AB-3115-6A62-BA37-DD0CD6CE829B}"/>
            </a:ext>
          </a:extLst>
        </p:cNvPr>
        <p:cNvGrpSpPr/>
        <p:nvPr/>
      </p:nvGrpSpPr>
      <p:grpSpPr>
        <a:xfrm>
          <a:off x="0" y="0"/>
          <a:ext cx="0" cy="0"/>
          <a:chOff x="0" y="0"/>
          <a:chExt cx="0" cy="0"/>
        </a:xfrm>
      </p:grpSpPr>
      <p:sp>
        <p:nvSpPr>
          <p:cNvPr id="10" name="Text Placeholder 9">
            <a:extLst>
              <a:ext uri="{FF2B5EF4-FFF2-40B4-BE49-F238E27FC236}">
                <a16:creationId xmlns:a16="http://schemas.microsoft.com/office/drawing/2014/main" id="{21F20064-12A6-06EA-0CB5-119F1211C284}"/>
              </a:ext>
            </a:extLst>
          </p:cNvPr>
          <p:cNvSpPr>
            <a:spLocks noGrp="1"/>
          </p:cNvSpPr>
          <p:nvPr>
            <p:ph type="body" sz="quarter" idx="20"/>
          </p:nvPr>
        </p:nvSpPr>
        <p:spPr>
          <a:xfrm>
            <a:off x="302400" y="302400"/>
            <a:ext cx="6666435" cy="1789636"/>
          </a:xfrm>
        </p:spPr>
        <p:txBody>
          <a:bodyPr/>
          <a:lstStyle/>
          <a:p>
            <a:r>
              <a:rPr lang="en-US" sz="4200"/>
              <a:t>UV and Microbiome</a:t>
            </a:r>
          </a:p>
        </p:txBody>
      </p:sp>
      <p:pic>
        <p:nvPicPr>
          <p:cNvPr id="5" name="Picture Placeholder 4">
            <a:extLst>
              <a:ext uri="{FF2B5EF4-FFF2-40B4-BE49-F238E27FC236}">
                <a16:creationId xmlns:a16="http://schemas.microsoft.com/office/drawing/2014/main" id="{61B9131A-1EDE-A90A-DEDB-41132749A532}"/>
              </a:ext>
            </a:extLst>
          </p:cNvPr>
          <p:cNvPicPr>
            <a:picLocks noGrp="1" noChangeAspect="1"/>
          </p:cNvPicPr>
          <p:nvPr>
            <p:ph type="pic" sz="quarter" idx="22"/>
          </p:nvPr>
        </p:nvPicPr>
        <p:blipFill>
          <a:blip r:embed="rId2" cstate="screen">
            <a:extLst>
              <a:ext uri="{28A0092B-C50C-407E-A947-70E740481C1C}">
                <a14:useLocalDpi xmlns:a14="http://schemas.microsoft.com/office/drawing/2010/main"/>
              </a:ext>
            </a:extLst>
          </a:blip>
          <a:srcRect/>
          <a:stretch/>
        </p:blipFill>
        <p:spPr>
          <a:xfrm>
            <a:off x="6165741" y="0"/>
            <a:ext cx="6026259" cy="6857998"/>
          </a:xfrm>
        </p:spPr>
      </p:pic>
      <p:sp>
        <p:nvSpPr>
          <p:cNvPr id="3" name="Slide Number Placeholder 2">
            <a:extLst>
              <a:ext uri="{FF2B5EF4-FFF2-40B4-BE49-F238E27FC236}">
                <a16:creationId xmlns:a16="http://schemas.microsoft.com/office/drawing/2014/main" id="{1D72A864-D324-0414-3569-3641ED66DCF2}"/>
              </a:ext>
            </a:extLst>
          </p:cNvPr>
          <p:cNvSpPr>
            <a:spLocks noGrp="1"/>
          </p:cNvSpPr>
          <p:nvPr>
            <p:ph type="sldNum" sz="quarter" idx="12"/>
          </p:nvPr>
        </p:nvSpPr>
        <p:spPr/>
        <p:txBody>
          <a:bodyPr/>
          <a:lstStyle/>
          <a:p>
            <a:fld id="{5BA3E189-2F3A-42E5-B572-3520703B6186}" type="slidenum">
              <a:rPr lang="en-GB" smtClean="0"/>
              <a:pPr/>
              <a:t>9</a:t>
            </a:fld>
            <a:endParaRPr lang="en-GB"/>
          </a:p>
        </p:txBody>
      </p:sp>
      <p:sp>
        <p:nvSpPr>
          <p:cNvPr id="7" name="Oval 6">
            <a:extLst>
              <a:ext uri="{FF2B5EF4-FFF2-40B4-BE49-F238E27FC236}">
                <a16:creationId xmlns:a16="http://schemas.microsoft.com/office/drawing/2014/main" id="{3813813C-342F-A064-7D0D-1A135AD3FA66}"/>
              </a:ext>
            </a:extLst>
          </p:cNvPr>
          <p:cNvSpPr>
            <a:spLocks noChangeAspect="1"/>
          </p:cNvSpPr>
          <p:nvPr/>
        </p:nvSpPr>
        <p:spPr>
          <a:xfrm>
            <a:off x="11125849" y="4560121"/>
            <a:ext cx="1475233" cy="1475233"/>
          </a:xfrm>
          <a:prstGeom prst="ellipse">
            <a:avLst/>
          </a:prstGeom>
          <a:solidFill>
            <a:srgbClr val="FFAB49"/>
          </a:solidFill>
          <a:ln w="28575">
            <a:solidFill>
              <a:srgbClr val="FFAB4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D4514C34-36A2-1843-BC66-61D1CB6BD609}"/>
              </a:ext>
            </a:extLst>
          </p:cNvPr>
          <p:cNvSpPr>
            <a:spLocks noChangeAspect="1"/>
          </p:cNvSpPr>
          <p:nvPr/>
        </p:nvSpPr>
        <p:spPr>
          <a:xfrm>
            <a:off x="6525834" y="-343184"/>
            <a:ext cx="1290873" cy="1290873"/>
          </a:xfrm>
          <a:prstGeom prst="ellipse">
            <a:avLst/>
          </a:prstGeom>
          <a:solidFill>
            <a:srgbClr val="FFAB49"/>
          </a:solidFill>
          <a:ln w="28575">
            <a:solidFill>
              <a:srgbClr val="FFAB4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Oval 1">
            <a:extLst>
              <a:ext uri="{FF2B5EF4-FFF2-40B4-BE49-F238E27FC236}">
                <a16:creationId xmlns:a16="http://schemas.microsoft.com/office/drawing/2014/main" id="{3A8F4EB7-3251-38AD-444C-EB0F8E48101C}"/>
              </a:ext>
            </a:extLst>
          </p:cNvPr>
          <p:cNvSpPr>
            <a:spLocks noChangeAspect="1"/>
          </p:cNvSpPr>
          <p:nvPr/>
        </p:nvSpPr>
        <p:spPr>
          <a:xfrm>
            <a:off x="10247434" y="4972870"/>
            <a:ext cx="1062483" cy="1062483"/>
          </a:xfrm>
          <a:prstGeom prst="ellipse">
            <a:avLst/>
          </a:prstGeom>
          <a:solidFill>
            <a:srgbClr val="FFAB49"/>
          </a:solidFill>
          <a:ln w="28575">
            <a:solidFill>
              <a:srgbClr val="FFAB4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5951234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C63868-12A0-B958-54DF-0C41CB137C22}"/>
            </a:ext>
          </a:extLst>
        </p:cNvPr>
        <p:cNvGrpSpPr/>
        <p:nvPr/>
      </p:nvGrpSpPr>
      <p:grpSpPr>
        <a:xfrm>
          <a:off x="0" y="0"/>
          <a:ext cx="0" cy="0"/>
          <a:chOff x="0" y="0"/>
          <a:chExt cx="0" cy="0"/>
        </a:xfrm>
      </p:grpSpPr>
      <p:pic>
        <p:nvPicPr>
          <p:cNvPr id="19" name="Picture Placeholder 18">
            <a:extLst>
              <a:ext uri="{FF2B5EF4-FFF2-40B4-BE49-F238E27FC236}">
                <a16:creationId xmlns:a16="http://schemas.microsoft.com/office/drawing/2014/main" id="{E2A61ACC-1805-8BE0-73AE-AA8044A702B2}"/>
              </a:ext>
            </a:extLst>
          </p:cNvPr>
          <p:cNvPicPr>
            <a:picLocks noGrp="1" noChangeAspect="1"/>
          </p:cNvPicPr>
          <p:nvPr>
            <p:ph type="pic" sz="quarter" idx="22"/>
          </p:nvPr>
        </p:nvPicPr>
        <p:blipFill>
          <a:blip r:embed="rId2" cstate="screen">
            <a:extLst>
              <a:ext uri="{28A0092B-C50C-407E-A947-70E740481C1C}">
                <a14:useLocalDpi xmlns:a14="http://schemas.microsoft.com/office/drawing/2010/main"/>
              </a:ext>
            </a:extLst>
          </a:blip>
          <a:srcRect/>
          <a:stretch/>
        </p:blipFill>
        <p:spPr>
          <a:xfrm>
            <a:off x="6165742" y="2"/>
            <a:ext cx="6026259" cy="6857998"/>
          </a:xfrm>
        </p:spPr>
      </p:pic>
      <p:sp>
        <p:nvSpPr>
          <p:cNvPr id="4" name="Slide Number Placeholder 3">
            <a:extLst>
              <a:ext uri="{FF2B5EF4-FFF2-40B4-BE49-F238E27FC236}">
                <a16:creationId xmlns:a16="http://schemas.microsoft.com/office/drawing/2014/main" id="{D5DA0757-D904-14CA-60DC-417382D6E1F6}"/>
              </a:ext>
            </a:extLst>
          </p:cNvPr>
          <p:cNvSpPr>
            <a:spLocks noGrp="1"/>
          </p:cNvSpPr>
          <p:nvPr>
            <p:ph type="sldNum" sz="quarter" idx="10"/>
          </p:nvPr>
        </p:nvSpPr>
        <p:spPr/>
        <p:txBody>
          <a:bodyPr/>
          <a:lstStyle/>
          <a:p>
            <a:fld id="{5BA3E189-2F3A-42E5-B572-3520703B6186}" type="slidenum">
              <a:rPr lang="en-GB" smtClean="0"/>
              <a:pPr/>
              <a:t>10</a:t>
            </a:fld>
            <a:endParaRPr lang="en-GB"/>
          </a:p>
        </p:txBody>
      </p:sp>
      <p:sp>
        <p:nvSpPr>
          <p:cNvPr id="7" name="Text Placeholder 6">
            <a:extLst>
              <a:ext uri="{FF2B5EF4-FFF2-40B4-BE49-F238E27FC236}">
                <a16:creationId xmlns:a16="http://schemas.microsoft.com/office/drawing/2014/main" id="{6153ACF6-6E7F-242A-215F-048CA79039D1}"/>
              </a:ext>
            </a:extLst>
          </p:cNvPr>
          <p:cNvSpPr>
            <a:spLocks noGrp="1"/>
          </p:cNvSpPr>
          <p:nvPr>
            <p:ph type="body" idx="11"/>
          </p:nvPr>
        </p:nvSpPr>
        <p:spPr>
          <a:xfrm>
            <a:off x="302401" y="605611"/>
            <a:ext cx="5500870" cy="837160"/>
          </a:xfrm>
        </p:spPr>
        <p:txBody>
          <a:bodyPr/>
          <a:lstStyle/>
          <a:p>
            <a:r>
              <a:rPr lang="en-US" err="1"/>
              <a:t>dsm-firmenich</a:t>
            </a:r>
            <a:r>
              <a:rPr lang="en-US"/>
              <a:t> placebo-controlled</a:t>
            </a:r>
            <a:br>
              <a:rPr lang="en-US"/>
            </a:br>
            <a:r>
              <a:rPr lang="en-US"/>
              <a:t>clinical pilot trial</a:t>
            </a:r>
          </a:p>
          <a:p>
            <a:endParaRPr lang="en-US"/>
          </a:p>
        </p:txBody>
      </p:sp>
      <p:sp>
        <p:nvSpPr>
          <p:cNvPr id="8" name="Title 7">
            <a:extLst>
              <a:ext uri="{FF2B5EF4-FFF2-40B4-BE49-F238E27FC236}">
                <a16:creationId xmlns:a16="http://schemas.microsoft.com/office/drawing/2014/main" id="{2DE9390D-610B-B33B-87F9-B0ED641979DF}"/>
              </a:ext>
            </a:extLst>
          </p:cNvPr>
          <p:cNvSpPr>
            <a:spLocks noGrp="1"/>
          </p:cNvSpPr>
          <p:nvPr>
            <p:ph type="title"/>
          </p:nvPr>
        </p:nvSpPr>
        <p:spPr>
          <a:xfrm>
            <a:off x="302402" y="302400"/>
            <a:ext cx="6026258" cy="298671"/>
          </a:xfrm>
        </p:spPr>
        <p:txBody>
          <a:bodyPr/>
          <a:lstStyle/>
          <a:p>
            <a:r>
              <a:rPr lang="en-US"/>
              <a:t>UV and Microbiome</a:t>
            </a:r>
          </a:p>
        </p:txBody>
      </p:sp>
      <p:sp>
        <p:nvSpPr>
          <p:cNvPr id="9" name="TextBox 8">
            <a:extLst>
              <a:ext uri="{FF2B5EF4-FFF2-40B4-BE49-F238E27FC236}">
                <a16:creationId xmlns:a16="http://schemas.microsoft.com/office/drawing/2014/main" id="{66944417-4304-5389-EE67-D46D6EE6E54A}"/>
              </a:ext>
            </a:extLst>
          </p:cNvPr>
          <p:cNvSpPr txBox="1"/>
          <p:nvPr/>
        </p:nvSpPr>
        <p:spPr>
          <a:xfrm>
            <a:off x="243366" y="1557449"/>
            <a:ext cx="4638878" cy="2151486"/>
          </a:xfrm>
          <a:prstGeom prst="rect">
            <a:avLst/>
          </a:prstGeom>
          <a:noFill/>
        </p:spPr>
        <p:txBody>
          <a:bodyPr wrap="square">
            <a:spAutoFit/>
          </a:bodyPr>
          <a:lstStyle/>
          <a:p>
            <a:pPr marL="342900" indent="-342900">
              <a:buClr>
                <a:srgbClr val="FFAB49"/>
              </a:buClr>
              <a:buFont typeface="+mj-lt"/>
              <a:buAutoNum type="arabicPeriod"/>
            </a:pPr>
            <a:r>
              <a:rPr lang="en-US" sz="1600"/>
              <a:t>Evaluate the impact of erythemal UV exposure on the Skin Microbiome.</a:t>
            </a:r>
          </a:p>
          <a:p>
            <a:pPr marL="342900" indent="-342900">
              <a:buClr>
                <a:srgbClr val="FFAB49"/>
              </a:buClr>
              <a:buFont typeface="+mj-lt"/>
              <a:buAutoNum type="arabicPeriod"/>
            </a:pPr>
            <a:endParaRPr lang="en-US" sz="1600"/>
          </a:p>
          <a:p>
            <a:pPr marL="342900" indent="-342900">
              <a:buClr>
                <a:srgbClr val="FFAB49"/>
              </a:buClr>
              <a:buFont typeface="+mj-lt"/>
              <a:buAutoNum type="arabicPeriod"/>
            </a:pPr>
            <a:r>
              <a:rPr lang="en-US" sz="1600"/>
              <a:t>Determine the protective effect of a SPF 20 sunscreen versus Placebo on the UV-exposed Skin Microbiome.</a:t>
            </a:r>
          </a:p>
          <a:p>
            <a:pPr marL="342900" indent="-342900">
              <a:buClr>
                <a:srgbClr val="FFAB49"/>
              </a:buClr>
              <a:buFont typeface="+mj-lt"/>
              <a:buAutoNum type="arabicPeriod"/>
            </a:pPr>
            <a:endParaRPr lang="en-US" sz="1600"/>
          </a:p>
          <a:p>
            <a:pPr>
              <a:lnSpc>
                <a:spcPct val="150000"/>
              </a:lnSpc>
              <a:buClr>
                <a:srgbClr val="58166D"/>
              </a:buClr>
            </a:pPr>
            <a:endParaRPr lang="en-US" sz="1600"/>
          </a:p>
        </p:txBody>
      </p:sp>
      <p:pic>
        <p:nvPicPr>
          <p:cNvPr id="3" name="Picture 2">
            <a:extLst>
              <a:ext uri="{FF2B5EF4-FFF2-40B4-BE49-F238E27FC236}">
                <a16:creationId xmlns:a16="http://schemas.microsoft.com/office/drawing/2014/main" id="{7FD3FDD7-3CF7-118F-2518-EFBCC487EF16}"/>
              </a:ext>
            </a:extLst>
          </p:cNvPr>
          <p:cNvPicPr>
            <a:picLocks noChangeAspect="1"/>
          </p:cNvPicPr>
          <p:nvPr/>
        </p:nvPicPr>
        <p:blipFill>
          <a:blip r:embed="rId3">
            <a:lum bright="20000" contrast="40000"/>
          </a:blip>
          <a:stretch>
            <a:fillRect/>
          </a:stretch>
        </p:blipFill>
        <p:spPr>
          <a:xfrm>
            <a:off x="4691235" y="3429000"/>
            <a:ext cx="1061357" cy="1331520"/>
          </a:xfrm>
          <a:prstGeom prst="rect">
            <a:avLst/>
          </a:prstGeom>
        </p:spPr>
      </p:pic>
      <p:sp>
        <p:nvSpPr>
          <p:cNvPr id="5" name="Rectangle: Rounded Corners 4">
            <a:extLst>
              <a:ext uri="{FF2B5EF4-FFF2-40B4-BE49-F238E27FC236}">
                <a16:creationId xmlns:a16="http://schemas.microsoft.com/office/drawing/2014/main" id="{6BF43671-0C11-FF23-0EDE-5DC8C123CB33}"/>
              </a:ext>
            </a:extLst>
          </p:cNvPr>
          <p:cNvSpPr/>
          <p:nvPr/>
        </p:nvSpPr>
        <p:spPr>
          <a:xfrm>
            <a:off x="293104" y="3448056"/>
            <a:ext cx="4131940" cy="1352175"/>
          </a:xfrm>
          <a:prstGeom prst="roundRect">
            <a:avLst/>
          </a:prstGeom>
          <a:solidFill>
            <a:srgbClr val="FFAB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600" b="0" i="0" u="none" strike="noStrike" kern="1200" cap="none" spc="0" normalizeH="0" baseline="0" noProof="0">
              <a:ln>
                <a:noFill/>
              </a:ln>
              <a:solidFill>
                <a:srgbClr val="FFFFFF"/>
              </a:solidFill>
              <a:effectLst/>
              <a:uLnTx/>
              <a:uFillTx/>
              <a:latin typeface="+mj-lt"/>
              <a:ea typeface="+mn-ea"/>
              <a:cs typeface="+mn-cs"/>
            </a:endParaRPr>
          </a:p>
        </p:txBody>
      </p:sp>
      <p:sp>
        <p:nvSpPr>
          <p:cNvPr id="10" name="TextBox 9">
            <a:extLst>
              <a:ext uri="{FF2B5EF4-FFF2-40B4-BE49-F238E27FC236}">
                <a16:creationId xmlns:a16="http://schemas.microsoft.com/office/drawing/2014/main" id="{2D30A54C-EA58-E5A9-A5AB-AFEDB4633722}"/>
              </a:ext>
            </a:extLst>
          </p:cNvPr>
          <p:cNvSpPr txBox="1"/>
          <p:nvPr/>
        </p:nvSpPr>
        <p:spPr>
          <a:xfrm>
            <a:off x="342844" y="3585534"/>
            <a:ext cx="4082200" cy="1077218"/>
          </a:xfrm>
          <a:prstGeom prst="rect">
            <a:avLst/>
          </a:prstGeom>
          <a:noFill/>
        </p:spPr>
        <p:txBody>
          <a:bodyPr wrap="square" anchor="ctr">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mj-lt"/>
                <a:ea typeface="Fira Sans" panose="020B0503050000020004" pitchFamily="34" charset="0"/>
                <a:cs typeface="+mn-cs"/>
              </a:rPr>
              <a:t>By investigating an active benefit of sunscreen for the Skin Microbiome,</a:t>
            </a:r>
            <a:br>
              <a:rPr kumimoji="0" lang="en-US" sz="1600" b="1" i="0" u="none" strike="noStrike" kern="1200" cap="none" spc="0" normalizeH="0" baseline="0" noProof="0">
                <a:ln>
                  <a:noFill/>
                </a:ln>
                <a:solidFill>
                  <a:srgbClr val="FFFFFF"/>
                </a:solidFill>
                <a:effectLst/>
                <a:uLnTx/>
                <a:uFillTx/>
                <a:latin typeface="+mj-lt"/>
                <a:ea typeface="Fira Sans" panose="020B0503050000020004" pitchFamily="34" charset="0"/>
                <a:cs typeface="+mn-cs"/>
              </a:rPr>
            </a:br>
            <a:r>
              <a:rPr kumimoji="0" lang="en-US" sz="1600" b="1" i="0" u="none" strike="noStrike" kern="1200" cap="none" spc="0" normalizeH="0" baseline="0" noProof="0" err="1">
                <a:ln>
                  <a:noFill/>
                </a:ln>
                <a:solidFill>
                  <a:srgbClr val="FFFFFF"/>
                </a:solidFill>
                <a:effectLst/>
                <a:uLnTx/>
                <a:uFillTx/>
                <a:latin typeface="+mj-lt"/>
                <a:ea typeface="Fira Sans" panose="020B0503050000020004" pitchFamily="34" charset="0"/>
                <a:cs typeface="+mn-cs"/>
              </a:rPr>
              <a:t>dsm-firmenich</a:t>
            </a:r>
            <a:r>
              <a:rPr kumimoji="0" lang="en-US" sz="1600" b="1" i="0" u="none" strike="noStrike" kern="1200" cap="none" spc="0" normalizeH="0" baseline="0" noProof="0">
                <a:ln>
                  <a:noFill/>
                </a:ln>
                <a:solidFill>
                  <a:srgbClr val="FFFFFF"/>
                </a:solidFill>
                <a:effectLst/>
                <a:uLnTx/>
                <a:uFillTx/>
                <a:latin typeface="+mj-lt"/>
                <a:ea typeface="Fira Sans" panose="020B0503050000020004" pitchFamily="34" charset="0"/>
                <a:cs typeface="+mn-cs"/>
              </a:rPr>
              <a:t> enters a new ground of research in the industry.</a:t>
            </a:r>
          </a:p>
        </p:txBody>
      </p:sp>
      <p:sp>
        <p:nvSpPr>
          <p:cNvPr id="12" name="Text Placeholder 11">
            <a:extLst>
              <a:ext uri="{FF2B5EF4-FFF2-40B4-BE49-F238E27FC236}">
                <a16:creationId xmlns:a16="http://schemas.microsoft.com/office/drawing/2014/main" id="{8E9379EB-FEAA-C8C5-6402-08B65B1A1075}"/>
              </a:ext>
            </a:extLst>
          </p:cNvPr>
          <p:cNvSpPr>
            <a:spLocks noGrp="1"/>
          </p:cNvSpPr>
          <p:nvPr>
            <p:ph type="body" sz="quarter" idx="27"/>
          </p:nvPr>
        </p:nvSpPr>
        <p:spPr/>
        <p:txBody>
          <a:bodyPr/>
          <a:lstStyle/>
          <a:p>
            <a:endParaRPr lang="en-US"/>
          </a:p>
        </p:txBody>
      </p:sp>
    </p:spTree>
    <p:extLst>
      <p:ext uri="{BB962C8B-B14F-4D97-AF65-F5344CB8AC3E}">
        <p14:creationId xmlns:p14="http://schemas.microsoft.com/office/powerpoint/2010/main" val="15644714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3D57C1-EBF0-291E-E4D2-2539306F6F29}"/>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066DE2C-50F6-7840-0CD8-E7D1AEB9588E}"/>
              </a:ext>
            </a:extLst>
          </p:cNvPr>
          <p:cNvSpPr>
            <a:spLocks noGrp="1"/>
          </p:cNvSpPr>
          <p:nvPr>
            <p:ph type="sldNum" sz="quarter" idx="10"/>
          </p:nvPr>
        </p:nvSpPr>
        <p:spPr/>
        <p:txBody>
          <a:bodyPr/>
          <a:lstStyle/>
          <a:p>
            <a:fld id="{5BA3E189-2F3A-42E5-B572-3520703B6186}" type="slidenum">
              <a:rPr lang="en-GB" smtClean="0"/>
              <a:pPr/>
              <a:t>11</a:t>
            </a:fld>
            <a:endParaRPr lang="en-GB"/>
          </a:p>
        </p:txBody>
      </p:sp>
      <p:sp>
        <p:nvSpPr>
          <p:cNvPr id="6" name="Text Placeholder 5">
            <a:extLst>
              <a:ext uri="{FF2B5EF4-FFF2-40B4-BE49-F238E27FC236}">
                <a16:creationId xmlns:a16="http://schemas.microsoft.com/office/drawing/2014/main" id="{860C73D2-11F3-443E-2271-F0ABD84C38CD}"/>
              </a:ext>
            </a:extLst>
          </p:cNvPr>
          <p:cNvSpPr>
            <a:spLocks noGrp="1"/>
          </p:cNvSpPr>
          <p:nvPr>
            <p:ph type="body" sz="quarter" idx="25"/>
          </p:nvPr>
        </p:nvSpPr>
        <p:spPr/>
        <p:txBody>
          <a:bodyPr/>
          <a:lstStyle/>
          <a:p>
            <a:r>
              <a:rPr lang="da-DK"/>
              <a:t>1. Berg et al (2020); 2. Byrd et al. (2018)</a:t>
            </a:r>
          </a:p>
        </p:txBody>
      </p:sp>
      <p:sp>
        <p:nvSpPr>
          <p:cNvPr id="7" name="Text Placeholder 6">
            <a:extLst>
              <a:ext uri="{FF2B5EF4-FFF2-40B4-BE49-F238E27FC236}">
                <a16:creationId xmlns:a16="http://schemas.microsoft.com/office/drawing/2014/main" id="{D51DFE52-F743-DC26-C4BE-7C108B32D861}"/>
              </a:ext>
            </a:extLst>
          </p:cNvPr>
          <p:cNvSpPr>
            <a:spLocks noGrp="1"/>
          </p:cNvSpPr>
          <p:nvPr>
            <p:ph type="body" idx="11"/>
          </p:nvPr>
        </p:nvSpPr>
        <p:spPr>
          <a:xfrm>
            <a:off x="302400" y="605611"/>
            <a:ext cx="5852635" cy="303211"/>
          </a:xfrm>
        </p:spPr>
        <p:txBody>
          <a:bodyPr/>
          <a:lstStyle/>
          <a:p>
            <a:r>
              <a:rPr lang="en-US" err="1"/>
              <a:t>dsm-firmenich</a:t>
            </a:r>
            <a:r>
              <a:rPr lang="en-US"/>
              <a:t> clinical study outline</a:t>
            </a:r>
          </a:p>
          <a:p>
            <a:endParaRPr lang="en-US"/>
          </a:p>
        </p:txBody>
      </p:sp>
      <p:sp>
        <p:nvSpPr>
          <p:cNvPr id="8" name="Title 7">
            <a:extLst>
              <a:ext uri="{FF2B5EF4-FFF2-40B4-BE49-F238E27FC236}">
                <a16:creationId xmlns:a16="http://schemas.microsoft.com/office/drawing/2014/main" id="{EC83EE5C-9290-D942-D1F2-96E6D0FE8598}"/>
              </a:ext>
            </a:extLst>
          </p:cNvPr>
          <p:cNvSpPr>
            <a:spLocks noGrp="1"/>
          </p:cNvSpPr>
          <p:nvPr>
            <p:ph type="title"/>
          </p:nvPr>
        </p:nvSpPr>
        <p:spPr>
          <a:xfrm>
            <a:off x="302398" y="302400"/>
            <a:ext cx="6537669" cy="856975"/>
          </a:xfrm>
        </p:spPr>
        <p:txBody>
          <a:bodyPr/>
          <a:lstStyle/>
          <a:p>
            <a:r>
              <a:rPr lang="en-US"/>
              <a:t>UV and Microbiome</a:t>
            </a:r>
            <a:br>
              <a:rPr lang="en-US"/>
            </a:br>
            <a:endParaRPr lang="en-US"/>
          </a:p>
        </p:txBody>
      </p:sp>
      <p:sp>
        <p:nvSpPr>
          <p:cNvPr id="10" name="TextBox 9">
            <a:extLst>
              <a:ext uri="{FF2B5EF4-FFF2-40B4-BE49-F238E27FC236}">
                <a16:creationId xmlns:a16="http://schemas.microsoft.com/office/drawing/2014/main" id="{00AC9E28-0EE3-70B4-B6B2-6333EB56656C}"/>
              </a:ext>
            </a:extLst>
          </p:cNvPr>
          <p:cNvSpPr txBox="1"/>
          <p:nvPr/>
        </p:nvSpPr>
        <p:spPr>
          <a:xfrm>
            <a:off x="243365" y="1214549"/>
            <a:ext cx="6596705" cy="861774"/>
          </a:xfrm>
          <a:prstGeom prst="rect">
            <a:avLst/>
          </a:prstGeom>
          <a:noFill/>
        </p:spPr>
        <p:txBody>
          <a:bodyPr wrap="square">
            <a:spAutoFit/>
          </a:bodyPr>
          <a:lstStyle/>
          <a:p>
            <a:pPr>
              <a:buClr>
                <a:srgbClr val="FFAB49"/>
              </a:buClr>
            </a:pPr>
            <a:r>
              <a:rPr lang="en-US" b="1"/>
              <a:t>Test products:</a:t>
            </a:r>
          </a:p>
          <a:p>
            <a:pPr marL="342900" indent="-342900">
              <a:buClr>
                <a:srgbClr val="FFAB49"/>
              </a:buClr>
              <a:buFont typeface="Wingdings" panose="05000000000000000000" pitchFamily="2" charset="2"/>
              <a:buChar char="l"/>
            </a:pPr>
            <a:r>
              <a:rPr lang="en-US" sz="1600"/>
              <a:t>SPF 20 SUNSCREEN: light standard emulsion (no pigments)</a:t>
            </a:r>
          </a:p>
          <a:p>
            <a:pPr marL="342900" indent="-342900">
              <a:buClr>
                <a:srgbClr val="FFAB49"/>
              </a:buClr>
              <a:buFont typeface="Wingdings" panose="05000000000000000000" pitchFamily="2" charset="2"/>
              <a:buChar char="l"/>
            </a:pPr>
            <a:r>
              <a:rPr lang="en-US" sz="1600"/>
              <a:t>PLACEBO: chassis w/o UV filters</a:t>
            </a:r>
          </a:p>
        </p:txBody>
      </p:sp>
      <p:sp>
        <p:nvSpPr>
          <p:cNvPr id="22" name="TextBox 21">
            <a:extLst>
              <a:ext uri="{FF2B5EF4-FFF2-40B4-BE49-F238E27FC236}">
                <a16:creationId xmlns:a16="http://schemas.microsoft.com/office/drawing/2014/main" id="{833300F0-C5E7-9AC7-7B02-6A03ACE95E8B}"/>
              </a:ext>
            </a:extLst>
          </p:cNvPr>
          <p:cNvSpPr txBox="1"/>
          <p:nvPr/>
        </p:nvSpPr>
        <p:spPr>
          <a:xfrm>
            <a:off x="7852370" y="5922153"/>
            <a:ext cx="3473976" cy="584775"/>
          </a:xfrm>
          <a:prstGeom prst="rect">
            <a:avLst/>
          </a:prstGeom>
          <a:no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mj-lt"/>
                <a:ea typeface="Fira Sans" panose="020B0503050000020004" pitchFamily="34" charset="0"/>
                <a:cs typeface="+mn-cs"/>
              </a:rPr>
              <a:t>Both – quantity AND quality</a:t>
            </a:r>
            <a:br>
              <a:rPr kumimoji="0" lang="en-US" sz="1600" b="1" i="0" u="none" strike="noStrike" kern="1200" cap="none" spc="0" normalizeH="0" baseline="0" noProof="0">
                <a:ln>
                  <a:noFill/>
                </a:ln>
                <a:solidFill>
                  <a:srgbClr val="FFFFFF"/>
                </a:solidFill>
                <a:effectLst/>
                <a:uLnTx/>
                <a:uFillTx/>
                <a:latin typeface="+mj-lt"/>
                <a:ea typeface="Fira Sans" panose="020B0503050000020004" pitchFamily="34" charset="0"/>
                <a:cs typeface="+mn-cs"/>
              </a:rPr>
            </a:br>
            <a:r>
              <a:rPr kumimoji="0" lang="en-US" sz="1600" b="1" i="0" u="none" strike="noStrike" kern="1200" cap="none" spc="0" normalizeH="0" baseline="0" noProof="0">
                <a:ln>
                  <a:noFill/>
                </a:ln>
                <a:solidFill>
                  <a:srgbClr val="FFFFFF"/>
                </a:solidFill>
                <a:effectLst/>
                <a:uLnTx/>
                <a:uFillTx/>
                <a:latin typeface="+mj-lt"/>
                <a:ea typeface="Fira Sans" panose="020B0503050000020004" pitchFamily="34" charset="0"/>
                <a:cs typeface="+mn-cs"/>
              </a:rPr>
              <a:t>of microbiome is important.</a:t>
            </a:r>
          </a:p>
        </p:txBody>
      </p:sp>
      <p:sp>
        <p:nvSpPr>
          <p:cNvPr id="12" name="TextBox 11">
            <a:extLst>
              <a:ext uri="{FF2B5EF4-FFF2-40B4-BE49-F238E27FC236}">
                <a16:creationId xmlns:a16="http://schemas.microsoft.com/office/drawing/2014/main" id="{DF157887-BFD9-E003-F6C6-D16DC0B0DE79}"/>
              </a:ext>
            </a:extLst>
          </p:cNvPr>
          <p:cNvSpPr txBox="1"/>
          <p:nvPr/>
        </p:nvSpPr>
        <p:spPr>
          <a:xfrm>
            <a:off x="243365" y="2195571"/>
            <a:ext cx="6596705" cy="861774"/>
          </a:xfrm>
          <a:prstGeom prst="rect">
            <a:avLst/>
          </a:prstGeom>
          <a:noFill/>
        </p:spPr>
        <p:txBody>
          <a:bodyPr wrap="square">
            <a:spAutoFit/>
          </a:bodyPr>
          <a:lstStyle/>
          <a:p>
            <a:pPr>
              <a:buClr>
                <a:srgbClr val="FFAB49"/>
              </a:buClr>
            </a:pPr>
            <a:r>
              <a:rPr lang="en-US" b="1"/>
              <a:t>Study population:</a:t>
            </a:r>
          </a:p>
          <a:p>
            <a:pPr marL="342900" indent="-342900">
              <a:buClr>
                <a:srgbClr val="FFAB49"/>
              </a:buClr>
              <a:buFont typeface="Wingdings" panose="05000000000000000000" pitchFamily="2" charset="2"/>
              <a:buChar char="l"/>
            </a:pPr>
            <a:r>
              <a:rPr lang="en-US" sz="1600"/>
              <a:t>10 female volunteers between 25 and 45 years of age</a:t>
            </a:r>
          </a:p>
          <a:p>
            <a:pPr marL="342900" indent="-342900">
              <a:buClr>
                <a:srgbClr val="FFAB49"/>
              </a:buClr>
              <a:buFont typeface="Wingdings" panose="05000000000000000000" pitchFamily="2" charset="2"/>
              <a:buChar char="l"/>
            </a:pPr>
            <a:r>
              <a:rPr lang="en-US" sz="1600"/>
              <a:t>Skin type II-III (in vivo MED determination)</a:t>
            </a:r>
          </a:p>
        </p:txBody>
      </p:sp>
      <p:sp>
        <p:nvSpPr>
          <p:cNvPr id="20" name="TextBox 19">
            <a:extLst>
              <a:ext uri="{FF2B5EF4-FFF2-40B4-BE49-F238E27FC236}">
                <a16:creationId xmlns:a16="http://schemas.microsoft.com/office/drawing/2014/main" id="{81BDA1A6-2D4A-E50F-E957-4A31BE7B5739}"/>
              </a:ext>
            </a:extLst>
          </p:cNvPr>
          <p:cNvSpPr txBox="1"/>
          <p:nvPr/>
        </p:nvSpPr>
        <p:spPr>
          <a:xfrm>
            <a:off x="243365" y="3172023"/>
            <a:ext cx="6596705" cy="1846659"/>
          </a:xfrm>
          <a:prstGeom prst="rect">
            <a:avLst/>
          </a:prstGeom>
          <a:noFill/>
        </p:spPr>
        <p:txBody>
          <a:bodyPr wrap="square">
            <a:spAutoFit/>
          </a:bodyPr>
          <a:lstStyle/>
          <a:p>
            <a:pPr>
              <a:buClr>
                <a:srgbClr val="FFAB49"/>
              </a:buClr>
            </a:pPr>
            <a:r>
              <a:rPr lang="en-US" b="1"/>
              <a:t>Overall study design:</a:t>
            </a:r>
          </a:p>
          <a:p>
            <a:pPr marL="342900" indent="-342900">
              <a:buClr>
                <a:srgbClr val="FFAB49"/>
              </a:buClr>
              <a:buFont typeface="Wingdings" panose="05000000000000000000" pitchFamily="2" charset="2"/>
              <a:buChar char="l"/>
            </a:pPr>
            <a:r>
              <a:rPr lang="en-US" sz="1600"/>
              <a:t>Wash-out phase gentle cleansing bar (</a:t>
            </a:r>
            <a:r>
              <a:rPr lang="en-US" sz="1600" err="1"/>
              <a:t>Gallinée</a:t>
            </a:r>
            <a:r>
              <a:rPr lang="en-US" sz="1600"/>
              <a:t>), 1x/day, 7 days</a:t>
            </a:r>
          </a:p>
          <a:p>
            <a:pPr marL="342900" indent="-342900">
              <a:buClr>
                <a:srgbClr val="FFAB49"/>
              </a:buClr>
              <a:buFont typeface="Wingdings" panose="05000000000000000000" pitchFamily="2" charset="2"/>
              <a:buChar char="l"/>
            </a:pPr>
            <a:r>
              <a:rPr lang="en-US" sz="1600"/>
              <a:t>Standardized application: Test products to be applied on upper middle back, 2 mg/cm2 on 2.5 cm x 10 cm </a:t>
            </a:r>
          </a:p>
          <a:p>
            <a:pPr marL="342900" indent="-342900">
              <a:buClr>
                <a:srgbClr val="FFAB49"/>
              </a:buClr>
              <a:buFont typeface="Wingdings" panose="05000000000000000000" pitchFamily="2" charset="2"/>
              <a:buChar char="l"/>
            </a:pPr>
            <a:r>
              <a:rPr lang="en-US" sz="1600"/>
              <a:t>Exposure: 2 MED UVA/B from solar simulator</a:t>
            </a:r>
          </a:p>
          <a:p>
            <a:pPr marL="342900" indent="-342900">
              <a:buClr>
                <a:srgbClr val="FFAB49"/>
              </a:buClr>
              <a:buFont typeface="Wingdings" panose="05000000000000000000" pitchFamily="2" charset="2"/>
              <a:buChar char="l"/>
            </a:pPr>
            <a:r>
              <a:rPr lang="en-US" sz="1600"/>
              <a:t>Time Points: Baseline, 2-hour post-exposure</a:t>
            </a:r>
          </a:p>
          <a:p>
            <a:pPr marL="342900" indent="-342900">
              <a:buClr>
                <a:srgbClr val="FFAB49"/>
              </a:buClr>
              <a:buFont typeface="Wingdings" panose="05000000000000000000" pitchFamily="2" charset="2"/>
              <a:buChar char="l"/>
            </a:pPr>
            <a:r>
              <a:rPr lang="en-US" sz="1600"/>
              <a:t>Swabbing: 36 samples from 9 subjects in total </a:t>
            </a:r>
          </a:p>
        </p:txBody>
      </p:sp>
      <p:sp>
        <p:nvSpPr>
          <p:cNvPr id="23" name="TextBox 22">
            <a:extLst>
              <a:ext uri="{FF2B5EF4-FFF2-40B4-BE49-F238E27FC236}">
                <a16:creationId xmlns:a16="http://schemas.microsoft.com/office/drawing/2014/main" id="{1164BFF0-D7A0-7A5C-CB8E-C7DE393B464B}"/>
              </a:ext>
            </a:extLst>
          </p:cNvPr>
          <p:cNvSpPr txBox="1"/>
          <p:nvPr/>
        </p:nvSpPr>
        <p:spPr>
          <a:xfrm>
            <a:off x="243365" y="5073856"/>
            <a:ext cx="7099742" cy="861774"/>
          </a:xfrm>
          <a:prstGeom prst="rect">
            <a:avLst/>
          </a:prstGeom>
          <a:noFill/>
        </p:spPr>
        <p:txBody>
          <a:bodyPr wrap="square">
            <a:spAutoFit/>
          </a:bodyPr>
          <a:lstStyle/>
          <a:p>
            <a:pPr>
              <a:buClr>
                <a:srgbClr val="FFAB49"/>
              </a:buClr>
            </a:pPr>
            <a:r>
              <a:rPr lang="en-US" b="1"/>
              <a:t>Skin microbiome and biophysical parameters: </a:t>
            </a:r>
          </a:p>
          <a:p>
            <a:pPr marL="342900" indent="-342900">
              <a:buClr>
                <a:srgbClr val="FFAB49"/>
              </a:buClr>
              <a:buFont typeface="Wingdings" panose="05000000000000000000" pitchFamily="2" charset="2"/>
              <a:buChar char="l"/>
            </a:pPr>
            <a:r>
              <a:rPr lang="en-US" sz="1600"/>
              <a:t>Skin Microbiome analysis: 16S rRNA sequencing</a:t>
            </a:r>
          </a:p>
          <a:p>
            <a:pPr marL="342900" indent="-342900">
              <a:buClr>
                <a:srgbClr val="FFAB49"/>
              </a:buClr>
              <a:buFont typeface="Wingdings" panose="05000000000000000000" pitchFamily="2" charset="2"/>
              <a:buChar char="l"/>
            </a:pPr>
            <a:r>
              <a:rPr lang="en-US" sz="1600"/>
              <a:t>Skin tone: Spectrometer (L* a* values). DSRL camera (back photos)</a:t>
            </a:r>
          </a:p>
        </p:txBody>
      </p:sp>
      <p:pic>
        <p:nvPicPr>
          <p:cNvPr id="13" name="Рисунок 12" descr="Изображение выглядит как текст, Футболка, сорочка, дизайн&#10;&#10;Содержимое, созданное искусственным интеллектом, может быть неверным.">
            <a:extLst>
              <a:ext uri="{FF2B5EF4-FFF2-40B4-BE49-F238E27FC236}">
                <a16:creationId xmlns:a16="http://schemas.microsoft.com/office/drawing/2014/main" id="{9BA652A4-4EA7-9DDA-106C-C40A020581E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094220" y="1211580"/>
            <a:ext cx="4655820" cy="4701540"/>
          </a:xfrm>
          <a:prstGeom prst="rect">
            <a:avLst/>
          </a:prstGeom>
        </p:spPr>
      </p:pic>
      <p:sp>
        <p:nvSpPr>
          <p:cNvPr id="4" name="TextBox 3">
            <a:extLst>
              <a:ext uri="{FF2B5EF4-FFF2-40B4-BE49-F238E27FC236}">
                <a16:creationId xmlns:a16="http://schemas.microsoft.com/office/drawing/2014/main" id="{B725CEA8-3B94-F0D3-7F5B-5A4149AB4CB7}"/>
              </a:ext>
            </a:extLst>
          </p:cNvPr>
          <p:cNvSpPr txBox="1"/>
          <p:nvPr/>
        </p:nvSpPr>
        <p:spPr>
          <a:xfrm>
            <a:off x="7794509" y="5574218"/>
            <a:ext cx="3254417"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mj-lt"/>
                <a:ea typeface="Fira Sans" panose="020B0503050000020004" pitchFamily="34" charset="0"/>
                <a:cs typeface="+mn-cs"/>
              </a:rPr>
              <a:t>Body map of back applications</a:t>
            </a:r>
            <a:endParaRPr kumimoji="0" lang="en-CH" sz="1600" b="1" i="0" u="none" strike="noStrike" kern="1200" cap="none" spc="0" normalizeH="0" baseline="0" noProof="0">
              <a:ln>
                <a:noFill/>
              </a:ln>
              <a:solidFill>
                <a:srgbClr val="000000"/>
              </a:solidFill>
              <a:effectLst/>
              <a:uLnTx/>
              <a:uFillTx/>
              <a:latin typeface="+mj-lt"/>
              <a:ea typeface="Fira Sans" panose="020B0503050000020004" pitchFamily="34" charset="0"/>
              <a:cs typeface="+mn-cs"/>
            </a:endParaRPr>
          </a:p>
        </p:txBody>
      </p:sp>
    </p:spTree>
    <p:extLst>
      <p:ext uri="{BB962C8B-B14F-4D97-AF65-F5344CB8AC3E}">
        <p14:creationId xmlns:p14="http://schemas.microsoft.com/office/powerpoint/2010/main" val="18586424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C2AF4F-7CE2-49EC-DA9C-278A43498BB3}"/>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E8AAFEAF-BF0F-8DFF-E407-97A28883D373}"/>
              </a:ext>
            </a:extLst>
          </p:cNvPr>
          <p:cNvSpPr>
            <a:spLocks noGrp="1"/>
          </p:cNvSpPr>
          <p:nvPr>
            <p:ph type="sldNum" sz="quarter" idx="12"/>
          </p:nvPr>
        </p:nvSpPr>
        <p:spPr/>
        <p:txBody>
          <a:bodyPr/>
          <a:lstStyle/>
          <a:p>
            <a:fld id="{5BA3E189-2F3A-42E5-B572-3520703B6186}" type="slidenum">
              <a:rPr lang="en-GB" smtClean="0"/>
              <a:pPr/>
              <a:t>12</a:t>
            </a:fld>
            <a:endParaRPr lang="en-GB"/>
          </a:p>
        </p:txBody>
      </p:sp>
      <p:sp>
        <p:nvSpPr>
          <p:cNvPr id="13" name="Text Placeholder 12">
            <a:extLst>
              <a:ext uri="{FF2B5EF4-FFF2-40B4-BE49-F238E27FC236}">
                <a16:creationId xmlns:a16="http://schemas.microsoft.com/office/drawing/2014/main" id="{96A9FFC4-3AA3-9D48-1C77-79404EA2D48C}"/>
              </a:ext>
            </a:extLst>
          </p:cNvPr>
          <p:cNvSpPr>
            <a:spLocks noGrp="1"/>
          </p:cNvSpPr>
          <p:nvPr>
            <p:ph type="body" sz="quarter" idx="20"/>
          </p:nvPr>
        </p:nvSpPr>
        <p:spPr>
          <a:xfrm>
            <a:off x="1410229" y="302400"/>
            <a:ext cx="8064501" cy="900112"/>
          </a:xfrm>
        </p:spPr>
        <p:txBody>
          <a:bodyPr/>
          <a:lstStyle/>
          <a:p>
            <a:r>
              <a:rPr lang="en-US"/>
              <a:t>Agenda</a:t>
            </a:r>
          </a:p>
        </p:txBody>
      </p:sp>
      <p:sp>
        <p:nvSpPr>
          <p:cNvPr id="7" name="Text Placeholder 6">
            <a:extLst>
              <a:ext uri="{FF2B5EF4-FFF2-40B4-BE49-F238E27FC236}">
                <a16:creationId xmlns:a16="http://schemas.microsoft.com/office/drawing/2014/main" id="{16C210FE-C490-116A-B639-C4031C517ED9}"/>
              </a:ext>
            </a:extLst>
          </p:cNvPr>
          <p:cNvSpPr>
            <a:spLocks noGrp="1"/>
          </p:cNvSpPr>
          <p:nvPr>
            <p:ph type="body" sz="quarter" idx="13"/>
          </p:nvPr>
        </p:nvSpPr>
        <p:spPr>
          <a:xfrm>
            <a:off x="1407292" y="1240535"/>
            <a:ext cx="858838" cy="659765"/>
          </a:xfrm>
        </p:spPr>
        <p:txBody>
          <a:bodyPr/>
          <a:lstStyle/>
          <a:p>
            <a:r>
              <a:rPr lang="en-US" sz="4000"/>
              <a:t>01</a:t>
            </a:r>
          </a:p>
        </p:txBody>
      </p:sp>
      <p:sp>
        <p:nvSpPr>
          <p:cNvPr id="8" name="Text Placeholder 7">
            <a:extLst>
              <a:ext uri="{FF2B5EF4-FFF2-40B4-BE49-F238E27FC236}">
                <a16:creationId xmlns:a16="http://schemas.microsoft.com/office/drawing/2014/main" id="{99C5D50A-F04C-5CB5-397A-99C0C925066C}"/>
              </a:ext>
            </a:extLst>
          </p:cNvPr>
          <p:cNvSpPr>
            <a:spLocks noGrp="1"/>
          </p:cNvSpPr>
          <p:nvPr>
            <p:ph type="body" sz="quarter" idx="14"/>
          </p:nvPr>
        </p:nvSpPr>
        <p:spPr>
          <a:xfrm>
            <a:off x="1407292" y="1875006"/>
            <a:ext cx="858838" cy="658800"/>
          </a:xfrm>
        </p:spPr>
        <p:txBody>
          <a:bodyPr/>
          <a:lstStyle/>
          <a:p>
            <a:r>
              <a:rPr lang="en-US" sz="4000">
                <a:solidFill>
                  <a:srgbClr val="F5D8B8"/>
                </a:solidFill>
              </a:rPr>
              <a:t>02</a:t>
            </a:r>
          </a:p>
        </p:txBody>
      </p:sp>
      <p:sp>
        <p:nvSpPr>
          <p:cNvPr id="9" name="Text Placeholder 8">
            <a:extLst>
              <a:ext uri="{FF2B5EF4-FFF2-40B4-BE49-F238E27FC236}">
                <a16:creationId xmlns:a16="http://schemas.microsoft.com/office/drawing/2014/main" id="{79E711C1-037C-2701-9C8E-0883783F0876}"/>
              </a:ext>
            </a:extLst>
          </p:cNvPr>
          <p:cNvSpPr>
            <a:spLocks noGrp="1"/>
          </p:cNvSpPr>
          <p:nvPr>
            <p:ph type="body" sz="quarter" idx="16"/>
          </p:nvPr>
        </p:nvSpPr>
        <p:spPr>
          <a:xfrm>
            <a:off x="1407292" y="2508606"/>
            <a:ext cx="858838" cy="658800"/>
          </a:xfrm>
        </p:spPr>
        <p:txBody>
          <a:bodyPr/>
          <a:lstStyle/>
          <a:p>
            <a:r>
              <a:rPr lang="en-US" sz="4000">
                <a:solidFill>
                  <a:srgbClr val="FFAB49"/>
                </a:solidFill>
              </a:rPr>
              <a:t>03</a:t>
            </a:r>
          </a:p>
        </p:txBody>
      </p:sp>
      <p:sp>
        <p:nvSpPr>
          <p:cNvPr id="10" name="Text Placeholder 9">
            <a:extLst>
              <a:ext uri="{FF2B5EF4-FFF2-40B4-BE49-F238E27FC236}">
                <a16:creationId xmlns:a16="http://schemas.microsoft.com/office/drawing/2014/main" id="{5AB8DCC2-AC7F-2A31-7D48-41999146A590}"/>
              </a:ext>
            </a:extLst>
          </p:cNvPr>
          <p:cNvSpPr>
            <a:spLocks noGrp="1"/>
          </p:cNvSpPr>
          <p:nvPr>
            <p:ph type="body" sz="quarter" idx="17"/>
          </p:nvPr>
        </p:nvSpPr>
        <p:spPr>
          <a:xfrm>
            <a:off x="2323278" y="1240535"/>
            <a:ext cx="9868722" cy="659765"/>
          </a:xfrm>
        </p:spPr>
        <p:txBody>
          <a:bodyPr/>
          <a:lstStyle/>
          <a:p>
            <a:r>
              <a:rPr lang="en-US" sz="4000"/>
              <a:t>Micro(biome) but MEGA-important!</a:t>
            </a:r>
          </a:p>
        </p:txBody>
      </p:sp>
      <p:sp>
        <p:nvSpPr>
          <p:cNvPr id="11" name="Text Placeholder 10">
            <a:extLst>
              <a:ext uri="{FF2B5EF4-FFF2-40B4-BE49-F238E27FC236}">
                <a16:creationId xmlns:a16="http://schemas.microsoft.com/office/drawing/2014/main" id="{26E0B324-2B19-B47D-B1D5-13008B01D2A7}"/>
              </a:ext>
            </a:extLst>
          </p:cNvPr>
          <p:cNvSpPr>
            <a:spLocks noGrp="1"/>
          </p:cNvSpPr>
          <p:nvPr>
            <p:ph type="body" sz="quarter" idx="18"/>
          </p:nvPr>
        </p:nvSpPr>
        <p:spPr>
          <a:xfrm>
            <a:off x="2323277" y="1874106"/>
            <a:ext cx="7148514" cy="659765"/>
          </a:xfrm>
        </p:spPr>
        <p:txBody>
          <a:bodyPr/>
          <a:lstStyle/>
          <a:p>
            <a:r>
              <a:rPr lang="en-US" sz="4000">
                <a:solidFill>
                  <a:srgbClr val="F5D8B8"/>
                </a:solidFill>
              </a:rPr>
              <a:t>UV and Microbiome</a:t>
            </a:r>
          </a:p>
        </p:txBody>
      </p:sp>
      <p:sp>
        <p:nvSpPr>
          <p:cNvPr id="12" name="Text Placeholder 11">
            <a:extLst>
              <a:ext uri="{FF2B5EF4-FFF2-40B4-BE49-F238E27FC236}">
                <a16:creationId xmlns:a16="http://schemas.microsoft.com/office/drawing/2014/main" id="{EF09C49D-424D-48D8-F97B-E415CB836532}"/>
              </a:ext>
            </a:extLst>
          </p:cNvPr>
          <p:cNvSpPr>
            <a:spLocks noGrp="1"/>
          </p:cNvSpPr>
          <p:nvPr>
            <p:ph type="body" sz="quarter" idx="19"/>
          </p:nvPr>
        </p:nvSpPr>
        <p:spPr>
          <a:xfrm>
            <a:off x="2323276" y="2507678"/>
            <a:ext cx="7148516" cy="658492"/>
          </a:xfrm>
        </p:spPr>
        <p:txBody>
          <a:bodyPr/>
          <a:lstStyle/>
          <a:p>
            <a:r>
              <a:rPr lang="en-US" sz="4000">
                <a:solidFill>
                  <a:srgbClr val="FFAB49"/>
                </a:solidFill>
              </a:rPr>
              <a:t>Study results at a glance</a:t>
            </a:r>
          </a:p>
        </p:txBody>
      </p:sp>
      <p:sp>
        <p:nvSpPr>
          <p:cNvPr id="14" name="Text Placeholder 13">
            <a:extLst>
              <a:ext uri="{FF2B5EF4-FFF2-40B4-BE49-F238E27FC236}">
                <a16:creationId xmlns:a16="http://schemas.microsoft.com/office/drawing/2014/main" id="{D9C64ACA-D9F9-3102-4B3A-3AB95D581100}"/>
              </a:ext>
            </a:extLst>
          </p:cNvPr>
          <p:cNvSpPr>
            <a:spLocks noGrp="1"/>
          </p:cNvSpPr>
          <p:nvPr>
            <p:ph type="body" sz="quarter" idx="21"/>
          </p:nvPr>
        </p:nvSpPr>
        <p:spPr>
          <a:xfrm>
            <a:off x="1407291" y="3143565"/>
            <a:ext cx="858837" cy="658800"/>
          </a:xfrm>
        </p:spPr>
        <p:txBody>
          <a:bodyPr/>
          <a:lstStyle/>
          <a:p>
            <a:r>
              <a:rPr lang="en-US" sz="4000">
                <a:solidFill>
                  <a:srgbClr val="F5D8B8"/>
                </a:solidFill>
              </a:rPr>
              <a:t>04</a:t>
            </a:r>
          </a:p>
        </p:txBody>
      </p:sp>
      <p:sp>
        <p:nvSpPr>
          <p:cNvPr id="15" name="Text Placeholder 14">
            <a:extLst>
              <a:ext uri="{FF2B5EF4-FFF2-40B4-BE49-F238E27FC236}">
                <a16:creationId xmlns:a16="http://schemas.microsoft.com/office/drawing/2014/main" id="{B6E514F3-6006-6E41-4EE1-BC0F8A9CA84A}"/>
              </a:ext>
            </a:extLst>
          </p:cNvPr>
          <p:cNvSpPr>
            <a:spLocks noGrp="1"/>
          </p:cNvSpPr>
          <p:nvPr>
            <p:ph type="body" sz="quarter" idx="22"/>
          </p:nvPr>
        </p:nvSpPr>
        <p:spPr>
          <a:xfrm>
            <a:off x="2323275" y="3142637"/>
            <a:ext cx="12070516" cy="658492"/>
          </a:xfrm>
        </p:spPr>
        <p:txBody>
          <a:bodyPr anchor="t"/>
          <a:lstStyle/>
          <a:p>
            <a:r>
              <a:rPr lang="en-US" sz="4000">
                <a:solidFill>
                  <a:srgbClr val="F5D8B8"/>
                </a:solidFill>
              </a:rPr>
              <a:t>Customer benefits &amp; recommendations</a:t>
            </a:r>
          </a:p>
        </p:txBody>
      </p:sp>
      <p:sp>
        <p:nvSpPr>
          <p:cNvPr id="16" name="Text Placeholder 15">
            <a:extLst>
              <a:ext uri="{FF2B5EF4-FFF2-40B4-BE49-F238E27FC236}">
                <a16:creationId xmlns:a16="http://schemas.microsoft.com/office/drawing/2014/main" id="{C62099CB-0B66-9F14-FB68-728840481E69}"/>
              </a:ext>
            </a:extLst>
          </p:cNvPr>
          <p:cNvSpPr>
            <a:spLocks noGrp="1"/>
          </p:cNvSpPr>
          <p:nvPr>
            <p:ph type="body" sz="quarter" idx="23"/>
          </p:nvPr>
        </p:nvSpPr>
        <p:spPr>
          <a:xfrm>
            <a:off x="1407291" y="3775806"/>
            <a:ext cx="858837" cy="658800"/>
          </a:xfrm>
        </p:spPr>
        <p:txBody>
          <a:bodyPr/>
          <a:lstStyle/>
          <a:p>
            <a:r>
              <a:rPr lang="en-US" sz="4000"/>
              <a:t>05</a:t>
            </a:r>
          </a:p>
        </p:txBody>
      </p:sp>
      <p:sp>
        <p:nvSpPr>
          <p:cNvPr id="17" name="Text Placeholder 16">
            <a:extLst>
              <a:ext uri="{FF2B5EF4-FFF2-40B4-BE49-F238E27FC236}">
                <a16:creationId xmlns:a16="http://schemas.microsoft.com/office/drawing/2014/main" id="{30081D12-BEAC-0487-4069-AEB1DA43DF42}"/>
              </a:ext>
            </a:extLst>
          </p:cNvPr>
          <p:cNvSpPr>
            <a:spLocks noGrp="1"/>
          </p:cNvSpPr>
          <p:nvPr>
            <p:ph type="body" sz="quarter" idx="24"/>
          </p:nvPr>
        </p:nvSpPr>
        <p:spPr>
          <a:xfrm>
            <a:off x="2323275" y="3775806"/>
            <a:ext cx="7148516" cy="658492"/>
          </a:xfrm>
        </p:spPr>
        <p:txBody>
          <a:bodyPr/>
          <a:lstStyle/>
          <a:p>
            <a:r>
              <a:rPr lang="en-US" sz="4000"/>
              <a:t>Key takeaways</a:t>
            </a:r>
          </a:p>
        </p:txBody>
      </p:sp>
      <p:sp>
        <p:nvSpPr>
          <p:cNvPr id="18" name="Title 5">
            <a:extLst>
              <a:ext uri="{FF2B5EF4-FFF2-40B4-BE49-F238E27FC236}">
                <a16:creationId xmlns:a16="http://schemas.microsoft.com/office/drawing/2014/main" id="{3C7C1D49-72F2-1B4B-7088-757D038BAF58}"/>
              </a:ext>
            </a:extLst>
          </p:cNvPr>
          <p:cNvSpPr>
            <a:spLocks noGrp="1"/>
          </p:cNvSpPr>
          <p:nvPr>
            <p:ph type="title"/>
          </p:nvPr>
        </p:nvSpPr>
        <p:spPr>
          <a:xfrm>
            <a:off x="369275" y="303038"/>
            <a:ext cx="2212200" cy="900111"/>
          </a:xfrm>
        </p:spPr>
        <p:txBody>
          <a:bodyPr/>
          <a:lstStyle/>
          <a:p>
            <a:r>
              <a:rPr lang="en-US" sz="5000"/>
              <a:t>03</a:t>
            </a:r>
          </a:p>
        </p:txBody>
      </p:sp>
    </p:spTree>
    <p:extLst>
      <p:ext uri="{BB962C8B-B14F-4D97-AF65-F5344CB8AC3E}">
        <p14:creationId xmlns:p14="http://schemas.microsoft.com/office/powerpoint/2010/main" val="12328141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E417C8-798B-59C0-EEDB-21CBFF57897F}"/>
            </a:ext>
          </a:extLst>
        </p:cNvPr>
        <p:cNvGrpSpPr/>
        <p:nvPr/>
      </p:nvGrpSpPr>
      <p:grpSpPr>
        <a:xfrm>
          <a:off x="0" y="0"/>
          <a:ext cx="0" cy="0"/>
          <a:chOff x="0" y="0"/>
          <a:chExt cx="0" cy="0"/>
        </a:xfrm>
      </p:grpSpPr>
      <p:sp>
        <p:nvSpPr>
          <p:cNvPr id="10" name="Text Placeholder 9">
            <a:extLst>
              <a:ext uri="{FF2B5EF4-FFF2-40B4-BE49-F238E27FC236}">
                <a16:creationId xmlns:a16="http://schemas.microsoft.com/office/drawing/2014/main" id="{555AA006-972A-3C4B-CE1F-C48992D5F965}"/>
              </a:ext>
            </a:extLst>
          </p:cNvPr>
          <p:cNvSpPr>
            <a:spLocks noGrp="1"/>
          </p:cNvSpPr>
          <p:nvPr>
            <p:ph type="body" sz="quarter" idx="20"/>
          </p:nvPr>
        </p:nvSpPr>
        <p:spPr>
          <a:xfrm>
            <a:off x="302400" y="302400"/>
            <a:ext cx="6666435" cy="1789636"/>
          </a:xfrm>
        </p:spPr>
        <p:txBody>
          <a:bodyPr/>
          <a:lstStyle/>
          <a:p>
            <a:r>
              <a:rPr lang="en-US" sz="4200"/>
              <a:t>Study results</a:t>
            </a:r>
            <a:br>
              <a:rPr lang="en-US" sz="4200"/>
            </a:br>
            <a:r>
              <a:rPr lang="en-US" sz="4200"/>
              <a:t>at a glance</a:t>
            </a:r>
          </a:p>
        </p:txBody>
      </p:sp>
      <p:pic>
        <p:nvPicPr>
          <p:cNvPr id="5" name="Picture Placeholder 4">
            <a:extLst>
              <a:ext uri="{FF2B5EF4-FFF2-40B4-BE49-F238E27FC236}">
                <a16:creationId xmlns:a16="http://schemas.microsoft.com/office/drawing/2014/main" id="{D26FBAB0-5DEF-4314-A69F-DDF922C5A35D}"/>
              </a:ext>
            </a:extLst>
          </p:cNvPr>
          <p:cNvPicPr>
            <a:picLocks noGrp="1" noChangeAspect="1"/>
          </p:cNvPicPr>
          <p:nvPr>
            <p:ph type="pic" sz="quarter" idx="22"/>
          </p:nvPr>
        </p:nvPicPr>
        <p:blipFill>
          <a:blip r:embed="rId2" cstate="screen">
            <a:extLst>
              <a:ext uri="{28A0092B-C50C-407E-A947-70E740481C1C}">
                <a14:useLocalDpi xmlns:a14="http://schemas.microsoft.com/office/drawing/2010/main"/>
              </a:ext>
            </a:extLst>
          </a:blip>
          <a:srcRect/>
          <a:stretch/>
        </p:blipFill>
        <p:spPr>
          <a:xfrm>
            <a:off x="6165741" y="0"/>
            <a:ext cx="6026259" cy="6857998"/>
          </a:xfrm>
        </p:spPr>
      </p:pic>
      <p:sp>
        <p:nvSpPr>
          <p:cNvPr id="3" name="Slide Number Placeholder 2">
            <a:extLst>
              <a:ext uri="{FF2B5EF4-FFF2-40B4-BE49-F238E27FC236}">
                <a16:creationId xmlns:a16="http://schemas.microsoft.com/office/drawing/2014/main" id="{F33C2726-CBA3-F883-CD10-67DDF314C467}"/>
              </a:ext>
            </a:extLst>
          </p:cNvPr>
          <p:cNvSpPr>
            <a:spLocks noGrp="1"/>
          </p:cNvSpPr>
          <p:nvPr>
            <p:ph type="sldNum" sz="quarter" idx="12"/>
          </p:nvPr>
        </p:nvSpPr>
        <p:spPr/>
        <p:txBody>
          <a:bodyPr/>
          <a:lstStyle/>
          <a:p>
            <a:fld id="{5BA3E189-2F3A-42E5-B572-3520703B6186}" type="slidenum">
              <a:rPr lang="en-GB" smtClean="0"/>
              <a:pPr/>
              <a:t>13</a:t>
            </a:fld>
            <a:endParaRPr lang="en-GB"/>
          </a:p>
        </p:txBody>
      </p:sp>
      <p:sp>
        <p:nvSpPr>
          <p:cNvPr id="4" name="Freeform: Shape 6">
            <a:extLst>
              <a:ext uri="{FF2B5EF4-FFF2-40B4-BE49-F238E27FC236}">
                <a16:creationId xmlns:a16="http://schemas.microsoft.com/office/drawing/2014/main" id="{2F221A25-A0FC-29D2-028C-838AD70D5391}"/>
              </a:ext>
            </a:extLst>
          </p:cNvPr>
          <p:cNvSpPr>
            <a:spLocks noChangeAspect="1"/>
          </p:cNvSpPr>
          <p:nvPr/>
        </p:nvSpPr>
        <p:spPr>
          <a:xfrm>
            <a:off x="6165741" y="4147042"/>
            <a:ext cx="1336483" cy="206273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FFAB49"/>
          </a:solidFill>
          <a:ln w="28575">
            <a:solidFill>
              <a:srgbClr val="FFAB49"/>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Oval 6">
            <a:extLst>
              <a:ext uri="{FF2B5EF4-FFF2-40B4-BE49-F238E27FC236}">
                <a16:creationId xmlns:a16="http://schemas.microsoft.com/office/drawing/2014/main" id="{66D2EBD9-C989-2D16-965D-F35817AC2892}"/>
              </a:ext>
            </a:extLst>
          </p:cNvPr>
          <p:cNvSpPr>
            <a:spLocks noChangeAspect="1"/>
          </p:cNvSpPr>
          <p:nvPr/>
        </p:nvSpPr>
        <p:spPr>
          <a:xfrm>
            <a:off x="7030698" y="5280586"/>
            <a:ext cx="1475233" cy="1475233"/>
          </a:xfrm>
          <a:prstGeom prst="ellipse">
            <a:avLst/>
          </a:prstGeom>
          <a:solidFill>
            <a:srgbClr val="FFAB49"/>
          </a:solidFill>
          <a:ln w="28575">
            <a:solidFill>
              <a:srgbClr val="FFAB4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DE881021-3CFF-E9C9-4D73-ACEAE06EA5D6}"/>
              </a:ext>
            </a:extLst>
          </p:cNvPr>
          <p:cNvSpPr>
            <a:spLocks noChangeAspect="1"/>
          </p:cNvSpPr>
          <p:nvPr/>
        </p:nvSpPr>
        <p:spPr>
          <a:xfrm>
            <a:off x="6815225" y="-445216"/>
            <a:ext cx="1290873" cy="1290873"/>
          </a:xfrm>
          <a:prstGeom prst="ellipse">
            <a:avLst/>
          </a:prstGeom>
          <a:solidFill>
            <a:srgbClr val="FFAB49"/>
          </a:solidFill>
          <a:ln w="28575">
            <a:solidFill>
              <a:srgbClr val="FFAB4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9764050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7BA8D3-BE94-5B09-A0A2-E8C5F6CB33E7}"/>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8E2E3E6-CB83-A427-A9C9-6BC0D0897739}"/>
              </a:ext>
            </a:extLst>
          </p:cNvPr>
          <p:cNvSpPr>
            <a:spLocks noGrp="1"/>
          </p:cNvSpPr>
          <p:nvPr>
            <p:ph type="sldNum" sz="quarter" idx="10"/>
          </p:nvPr>
        </p:nvSpPr>
        <p:spPr/>
        <p:txBody>
          <a:bodyPr/>
          <a:lstStyle/>
          <a:p>
            <a:fld id="{5BA3E189-2F3A-42E5-B572-3520703B6186}" type="slidenum">
              <a:rPr lang="en-GB" smtClean="0"/>
              <a:pPr/>
              <a:t>14</a:t>
            </a:fld>
            <a:endParaRPr lang="en-GB"/>
          </a:p>
        </p:txBody>
      </p:sp>
      <p:sp>
        <p:nvSpPr>
          <p:cNvPr id="7" name="Text Placeholder 6">
            <a:extLst>
              <a:ext uri="{FF2B5EF4-FFF2-40B4-BE49-F238E27FC236}">
                <a16:creationId xmlns:a16="http://schemas.microsoft.com/office/drawing/2014/main" id="{AB513D59-BB12-F595-7A6C-0EB3B0641BEF}"/>
              </a:ext>
            </a:extLst>
          </p:cNvPr>
          <p:cNvSpPr>
            <a:spLocks noGrp="1"/>
          </p:cNvSpPr>
          <p:nvPr>
            <p:ph type="body" idx="11"/>
          </p:nvPr>
        </p:nvSpPr>
        <p:spPr>
          <a:xfrm>
            <a:off x="302400" y="605611"/>
            <a:ext cx="10574606" cy="330028"/>
          </a:xfrm>
        </p:spPr>
        <p:txBody>
          <a:bodyPr/>
          <a:lstStyle/>
          <a:p>
            <a:r>
              <a:rPr lang="en-US"/>
              <a:t>UV irradiation and treatment showed an impact on bacterial composition</a:t>
            </a:r>
          </a:p>
        </p:txBody>
      </p:sp>
      <p:sp>
        <p:nvSpPr>
          <p:cNvPr id="8" name="Title 7">
            <a:extLst>
              <a:ext uri="{FF2B5EF4-FFF2-40B4-BE49-F238E27FC236}">
                <a16:creationId xmlns:a16="http://schemas.microsoft.com/office/drawing/2014/main" id="{98AC1A37-3F06-3E2E-A641-EC13BEE477B0}"/>
              </a:ext>
            </a:extLst>
          </p:cNvPr>
          <p:cNvSpPr>
            <a:spLocks noGrp="1"/>
          </p:cNvSpPr>
          <p:nvPr>
            <p:ph type="title"/>
          </p:nvPr>
        </p:nvSpPr>
        <p:spPr/>
        <p:txBody>
          <a:bodyPr/>
          <a:lstStyle/>
          <a:p>
            <a:r>
              <a:rPr lang="en-US"/>
              <a:t>Key results in vivo I/II</a:t>
            </a:r>
          </a:p>
        </p:txBody>
      </p:sp>
      <p:sp>
        <p:nvSpPr>
          <p:cNvPr id="10" name="TextBox 9">
            <a:extLst>
              <a:ext uri="{FF2B5EF4-FFF2-40B4-BE49-F238E27FC236}">
                <a16:creationId xmlns:a16="http://schemas.microsoft.com/office/drawing/2014/main" id="{3D8D9759-F041-7E63-FCA5-FDE4C3EA0D17}"/>
              </a:ext>
            </a:extLst>
          </p:cNvPr>
          <p:cNvSpPr txBox="1"/>
          <p:nvPr/>
        </p:nvSpPr>
        <p:spPr>
          <a:xfrm>
            <a:off x="237773" y="5129993"/>
            <a:ext cx="5351930" cy="769441"/>
          </a:xfrm>
          <a:prstGeom prst="rect">
            <a:avLst/>
          </a:prstGeom>
          <a:noFill/>
        </p:spPr>
        <p:txBody>
          <a:bodyPr wrap="square">
            <a:spAutoFit/>
          </a:bodyPr>
          <a:lstStyle/>
          <a:p>
            <a:pPr>
              <a:buClr>
                <a:srgbClr val="FFAB49"/>
              </a:buClr>
            </a:pPr>
            <a:r>
              <a:rPr lang="en-US" sz="1600" b="1"/>
              <a:t>Did you know?</a:t>
            </a:r>
          </a:p>
          <a:p>
            <a:pPr>
              <a:buClr>
                <a:srgbClr val="FFAB49"/>
              </a:buClr>
            </a:pPr>
            <a:r>
              <a:rPr lang="en-US" sz="1400" err="1"/>
              <a:t>Cutibacterium</a:t>
            </a:r>
            <a:r>
              <a:rPr lang="en-US" sz="1400"/>
              <a:t> acnes is a major component of the Skin Microbiome, especially of oily ecosystems such as back skin. </a:t>
            </a:r>
          </a:p>
        </p:txBody>
      </p:sp>
      <p:sp>
        <p:nvSpPr>
          <p:cNvPr id="22" name="TextBox 21">
            <a:extLst>
              <a:ext uri="{FF2B5EF4-FFF2-40B4-BE49-F238E27FC236}">
                <a16:creationId xmlns:a16="http://schemas.microsoft.com/office/drawing/2014/main" id="{F46BD97B-E786-B827-8C4B-31C1A8D3E6C5}"/>
              </a:ext>
            </a:extLst>
          </p:cNvPr>
          <p:cNvSpPr txBox="1"/>
          <p:nvPr/>
        </p:nvSpPr>
        <p:spPr>
          <a:xfrm>
            <a:off x="7852370" y="5922153"/>
            <a:ext cx="3473976" cy="584775"/>
          </a:xfrm>
          <a:prstGeom prst="rect">
            <a:avLst/>
          </a:prstGeom>
          <a:no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mj-lt"/>
                <a:ea typeface="Fira Sans" panose="020B0503050000020004" pitchFamily="34" charset="0"/>
                <a:cs typeface="+mn-cs"/>
              </a:rPr>
              <a:t>Both – quantity AND quality</a:t>
            </a:r>
            <a:br>
              <a:rPr kumimoji="0" lang="en-US" sz="1600" b="1" i="0" u="none" strike="noStrike" kern="1200" cap="none" spc="0" normalizeH="0" baseline="0" noProof="0">
                <a:ln>
                  <a:noFill/>
                </a:ln>
                <a:solidFill>
                  <a:srgbClr val="FFFFFF"/>
                </a:solidFill>
                <a:effectLst/>
                <a:uLnTx/>
                <a:uFillTx/>
                <a:latin typeface="+mj-lt"/>
                <a:ea typeface="Fira Sans" panose="020B0503050000020004" pitchFamily="34" charset="0"/>
                <a:cs typeface="+mn-cs"/>
              </a:rPr>
            </a:br>
            <a:r>
              <a:rPr kumimoji="0" lang="en-US" sz="1600" b="1" i="0" u="none" strike="noStrike" kern="1200" cap="none" spc="0" normalizeH="0" baseline="0" noProof="0">
                <a:ln>
                  <a:noFill/>
                </a:ln>
                <a:solidFill>
                  <a:srgbClr val="FFFFFF"/>
                </a:solidFill>
                <a:effectLst/>
                <a:uLnTx/>
                <a:uFillTx/>
                <a:latin typeface="+mj-lt"/>
                <a:ea typeface="Fira Sans" panose="020B0503050000020004" pitchFamily="34" charset="0"/>
                <a:cs typeface="+mn-cs"/>
              </a:rPr>
              <a:t>of microbiome is important.</a:t>
            </a:r>
          </a:p>
        </p:txBody>
      </p:sp>
      <p:sp>
        <p:nvSpPr>
          <p:cNvPr id="15" name="TextBox 14">
            <a:extLst>
              <a:ext uri="{FF2B5EF4-FFF2-40B4-BE49-F238E27FC236}">
                <a16:creationId xmlns:a16="http://schemas.microsoft.com/office/drawing/2014/main" id="{36345354-1433-931D-03D0-701F3FB78C74}"/>
              </a:ext>
            </a:extLst>
          </p:cNvPr>
          <p:cNvSpPr txBox="1"/>
          <p:nvPr/>
        </p:nvSpPr>
        <p:spPr>
          <a:xfrm>
            <a:off x="6587452" y="4065684"/>
            <a:ext cx="335829" cy="257865"/>
          </a:xfrm>
          <a:prstGeom prst="rect">
            <a:avLst/>
          </a:prstGeom>
          <a:noFill/>
        </p:spPr>
        <p:txBody>
          <a:bodyPr wrap="square" rtlCol="0">
            <a:spAutoFit/>
          </a:bodyPr>
          <a:lstStyle/>
          <a:p>
            <a:r>
              <a:rPr lang="en-US" sz="1050">
                <a:solidFill>
                  <a:srgbClr val="000000"/>
                </a:solidFill>
              </a:rPr>
              <a:t>…</a:t>
            </a:r>
          </a:p>
        </p:txBody>
      </p:sp>
      <p:pic>
        <p:nvPicPr>
          <p:cNvPr id="18" name="Picture 17" descr="A close-up of a graph&#10;&#10;AI-generated content may be incorrect.">
            <a:extLst>
              <a:ext uri="{FF2B5EF4-FFF2-40B4-BE49-F238E27FC236}">
                <a16:creationId xmlns:a16="http://schemas.microsoft.com/office/drawing/2014/main" id="{9CA70399-1A4E-877D-5223-68D42FD83779}"/>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243364" y="1050317"/>
            <a:ext cx="9407495" cy="3243673"/>
          </a:xfrm>
          <a:prstGeom prst="rect">
            <a:avLst/>
          </a:prstGeom>
        </p:spPr>
      </p:pic>
      <p:sp>
        <p:nvSpPr>
          <p:cNvPr id="19" name="TextBox 18">
            <a:extLst>
              <a:ext uri="{FF2B5EF4-FFF2-40B4-BE49-F238E27FC236}">
                <a16:creationId xmlns:a16="http://schemas.microsoft.com/office/drawing/2014/main" id="{51944393-43B7-8DDE-F206-8AFA50B4F6AC}"/>
              </a:ext>
            </a:extLst>
          </p:cNvPr>
          <p:cNvSpPr txBox="1"/>
          <p:nvPr/>
        </p:nvSpPr>
        <p:spPr>
          <a:xfrm>
            <a:off x="969818" y="4498149"/>
            <a:ext cx="6002001" cy="369332"/>
          </a:xfrm>
          <a:prstGeom prst="rect">
            <a:avLst/>
          </a:prstGeom>
          <a:noFill/>
        </p:spPr>
        <p:txBody>
          <a:bodyPr wrap="square" anchor="ctr">
            <a:spAutoFit/>
          </a:bodyPr>
          <a:lstStyle/>
          <a:p>
            <a:r>
              <a:rPr lang="en-US" b="1" err="1">
                <a:solidFill>
                  <a:srgbClr val="FFAB49"/>
                </a:solidFill>
                <a:latin typeface="+mn-lt"/>
              </a:rPr>
              <a:t>Cutibacterium</a:t>
            </a:r>
            <a:r>
              <a:rPr lang="en-US" b="1">
                <a:solidFill>
                  <a:srgbClr val="FFAB49"/>
                </a:solidFill>
                <a:latin typeface="+mn-lt"/>
              </a:rPr>
              <a:t> was found most abundant genus</a:t>
            </a:r>
            <a:endParaRPr lang="en-US" sz="1400" b="1">
              <a:solidFill>
                <a:srgbClr val="FFAB49"/>
              </a:solidFill>
              <a:latin typeface="+mn-lt"/>
            </a:endParaRPr>
          </a:p>
        </p:txBody>
      </p:sp>
      <p:cxnSp>
        <p:nvCxnSpPr>
          <p:cNvPr id="21" name="Straight Arrow Connector 20">
            <a:extLst>
              <a:ext uri="{FF2B5EF4-FFF2-40B4-BE49-F238E27FC236}">
                <a16:creationId xmlns:a16="http://schemas.microsoft.com/office/drawing/2014/main" id="{A0DF9EE0-18E9-D8B2-97EC-9CEB681BB720}"/>
              </a:ext>
            </a:extLst>
          </p:cNvPr>
          <p:cNvCxnSpPr>
            <a:cxnSpLocks/>
          </p:cNvCxnSpPr>
          <p:nvPr/>
        </p:nvCxnSpPr>
        <p:spPr>
          <a:xfrm>
            <a:off x="341690" y="4682815"/>
            <a:ext cx="628128" cy="0"/>
          </a:xfrm>
          <a:prstGeom prst="straightConnector1">
            <a:avLst/>
          </a:prstGeom>
          <a:ln w="57150">
            <a:solidFill>
              <a:srgbClr val="FFAB49"/>
            </a:solidFill>
            <a:tailEnd type="triangle"/>
          </a:ln>
        </p:spPr>
        <p:style>
          <a:lnRef idx="1">
            <a:schemeClr val="accent1"/>
          </a:lnRef>
          <a:fillRef idx="0">
            <a:schemeClr val="accent1"/>
          </a:fillRef>
          <a:effectRef idx="0">
            <a:schemeClr val="accent1"/>
          </a:effectRef>
          <a:fontRef idx="minor">
            <a:schemeClr val="tx1"/>
          </a:fontRef>
        </p:style>
      </p:cxnSp>
      <p:sp>
        <p:nvSpPr>
          <p:cNvPr id="27" name="Rectangle: Rounded Corners 26">
            <a:extLst>
              <a:ext uri="{FF2B5EF4-FFF2-40B4-BE49-F238E27FC236}">
                <a16:creationId xmlns:a16="http://schemas.microsoft.com/office/drawing/2014/main" id="{DE80CF4A-2B86-7041-8334-F47FF8D20ADC}"/>
              </a:ext>
            </a:extLst>
          </p:cNvPr>
          <p:cNvSpPr/>
          <p:nvPr/>
        </p:nvSpPr>
        <p:spPr>
          <a:xfrm>
            <a:off x="6490762" y="5217906"/>
            <a:ext cx="4488928" cy="703376"/>
          </a:xfrm>
          <a:prstGeom prst="roundRect">
            <a:avLst/>
          </a:prstGeom>
          <a:solidFill>
            <a:srgbClr val="FFAB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600" b="0" i="0" u="none" strike="noStrike" kern="1200" cap="none" spc="0" normalizeH="0" baseline="0" noProof="0">
              <a:ln>
                <a:noFill/>
              </a:ln>
              <a:solidFill>
                <a:srgbClr val="FFFFFF"/>
              </a:solidFill>
              <a:effectLst/>
              <a:uLnTx/>
              <a:uFillTx/>
              <a:latin typeface="+mj-lt"/>
              <a:ea typeface="+mn-ea"/>
              <a:cs typeface="+mn-cs"/>
            </a:endParaRPr>
          </a:p>
        </p:txBody>
      </p:sp>
      <p:sp>
        <p:nvSpPr>
          <p:cNvPr id="28" name="TextBox 27">
            <a:extLst>
              <a:ext uri="{FF2B5EF4-FFF2-40B4-BE49-F238E27FC236}">
                <a16:creationId xmlns:a16="http://schemas.microsoft.com/office/drawing/2014/main" id="{78855E47-5DD6-AC3B-D492-2237C01F8D34}"/>
              </a:ext>
            </a:extLst>
          </p:cNvPr>
          <p:cNvSpPr txBox="1"/>
          <p:nvPr/>
        </p:nvSpPr>
        <p:spPr>
          <a:xfrm>
            <a:off x="6490763" y="5277207"/>
            <a:ext cx="4655182" cy="584775"/>
          </a:xfrm>
          <a:prstGeom prst="rect">
            <a:avLst/>
          </a:prstGeom>
          <a:noFill/>
        </p:spPr>
        <p:txBody>
          <a:bodyPr wrap="square" anchor="ctr">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mj-lt"/>
                <a:ea typeface="Fira Sans" panose="020B0503050000020004" pitchFamily="34" charset="0"/>
                <a:cs typeface="+mn-cs"/>
              </a:rPr>
              <a:t>We observed distinct changes in the global diversity within the Skin Microbiome.</a:t>
            </a:r>
          </a:p>
        </p:txBody>
      </p:sp>
      <p:sp>
        <p:nvSpPr>
          <p:cNvPr id="30" name="Text Placeholder 29">
            <a:extLst>
              <a:ext uri="{FF2B5EF4-FFF2-40B4-BE49-F238E27FC236}">
                <a16:creationId xmlns:a16="http://schemas.microsoft.com/office/drawing/2014/main" id="{8A94C5E3-E8AC-756C-107B-FF99918988BD}"/>
              </a:ext>
            </a:extLst>
          </p:cNvPr>
          <p:cNvSpPr>
            <a:spLocks noGrp="1"/>
          </p:cNvSpPr>
          <p:nvPr>
            <p:ph type="body" sz="quarter" idx="25"/>
          </p:nvPr>
        </p:nvSpPr>
        <p:spPr/>
        <p:txBody>
          <a:bodyPr/>
          <a:lstStyle/>
          <a:p>
            <a:endParaRPr lang="en-US"/>
          </a:p>
        </p:txBody>
      </p:sp>
    </p:spTree>
    <p:extLst>
      <p:ext uri="{BB962C8B-B14F-4D97-AF65-F5344CB8AC3E}">
        <p14:creationId xmlns:p14="http://schemas.microsoft.com/office/powerpoint/2010/main" val="11761107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0AE1F4-9FFF-BEE2-F3A0-7BD52B5E48D4}"/>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30C158B-5B60-BCE2-CCF0-7EDC9E807CA4}"/>
              </a:ext>
            </a:extLst>
          </p:cNvPr>
          <p:cNvSpPr>
            <a:spLocks noGrp="1"/>
          </p:cNvSpPr>
          <p:nvPr>
            <p:ph type="sldNum" sz="quarter" idx="10"/>
          </p:nvPr>
        </p:nvSpPr>
        <p:spPr/>
        <p:txBody>
          <a:bodyPr/>
          <a:lstStyle/>
          <a:p>
            <a:fld id="{5BA3E189-2F3A-42E5-B572-3520703B6186}" type="slidenum">
              <a:rPr lang="en-GB" smtClean="0"/>
              <a:pPr/>
              <a:t>15</a:t>
            </a:fld>
            <a:endParaRPr lang="en-GB"/>
          </a:p>
        </p:txBody>
      </p:sp>
      <p:sp>
        <p:nvSpPr>
          <p:cNvPr id="7" name="Text Placeholder 6">
            <a:extLst>
              <a:ext uri="{FF2B5EF4-FFF2-40B4-BE49-F238E27FC236}">
                <a16:creationId xmlns:a16="http://schemas.microsoft.com/office/drawing/2014/main" id="{0D12D388-7B87-0B3E-723B-E41EFC608E68}"/>
              </a:ext>
            </a:extLst>
          </p:cNvPr>
          <p:cNvSpPr>
            <a:spLocks noGrp="1"/>
          </p:cNvSpPr>
          <p:nvPr>
            <p:ph type="body" idx="11"/>
          </p:nvPr>
        </p:nvSpPr>
        <p:spPr>
          <a:xfrm>
            <a:off x="302400" y="605611"/>
            <a:ext cx="10574606" cy="330028"/>
          </a:xfrm>
        </p:spPr>
        <p:txBody>
          <a:bodyPr/>
          <a:lstStyle/>
          <a:p>
            <a:r>
              <a:rPr lang="en-US"/>
              <a:t>SPF 20 Sunscreen prevented UV-induced reduction of </a:t>
            </a:r>
            <a:r>
              <a:rPr lang="en-US" i="1"/>
              <a:t>Lactobacillus </a:t>
            </a:r>
            <a:r>
              <a:rPr lang="en-US" i="1" err="1"/>
              <a:t>crispatus</a:t>
            </a:r>
            <a:endParaRPr lang="en-US" i="1"/>
          </a:p>
        </p:txBody>
      </p:sp>
      <p:sp>
        <p:nvSpPr>
          <p:cNvPr id="8" name="Title 7">
            <a:extLst>
              <a:ext uri="{FF2B5EF4-FFF2-40B4-BE49-F238E27FC236}">
                <a16:creationId xmlns:a16="http://schemas.microsoft.com/office/drawing/2014/main" id="{6EC41606-52F7-24A5-C6C5-CEE15A16B5EC}"/>
              </a:ext>
            </a:extLst>
          </p:cNvPr>
          <p:cNvSpPr>
            <a:spLocks noGrp="1"/>
          </p:cNvSpPr>
          <p:nvPr>
            <p:ph type="title"/>
          </p:nvPr>
        </p:nvSpPr>
        <p:spPr/>
        <p:txBody>
          <a:bodyPr/>
          <a:lstStyle/>
          <a:p>
            <a:r>
              <a:rPr lang="en-US"/>
              <a:t>Key results in vivo II/II</a:t>
            </a:r>
          </a:p>
        </p:txBody>
      </p:sp>
      <p:sp>
        <p:nvSpPr>
          <p:cNvPr id="27" name="Rectangle: Rounded Corners 26">
            <a:extLst>
              <a:ext uri="{FF2B5EF4-FFF2-40B4-BE49-F238E27FC236}">
                <a16:creationId xmlns:a16="http://schemas.microsoft.com/office/drawing/2014/main" id="{97481B5F-EDAC-A00B-3EE5-CBAAACF83963}"/>
              </a:ext>
            </a:extLst>
          </p:cNvPr>
          <p:cNvSpPr/>
          <p:nvPr/>
        </p:nvSpPr>
        <p:spPr>
          <a:xfrm>
            <a:off x="335913" y="4798211"/>
            <a:ext cx="5156293" cy="703376"/>
          </a:xfrm>
          <a:prstGeom prst="roundRect">
            <a:avLst/>
          </a:prstGeom>
          <a:solidFill>
            <a:srgbClr val="FFAB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600" b="0" i="0" u="none" strike="noStrike" kern="1200" cap="none" spc="0" normalizeH="0" baseline="0" noProof="0">
              <a:ln>
                <a:noFill/>
              </a:ln>
              <a:solidFill>
                <a:srgbClr val="FFFFFF"/>
              </a:solidFill>
              <a:effectLst/>
              <a:uLnTx/>
              <a:uFillTx/>
              <a:latin typeface="+mj-lt"/>
              <a:ea typeface="+mn-ea"/>
              <a:cs typeface="+mn-cs"/>
            </a:endParaRPr>
          </a:p>
        </p:txBody>
      </p:sp>
      <p:sp>
        <p:nvSpPr>
          <p:cNvPr id="28" name="TextBox 27">
            <a:extLst>
              <a:ext uri="{FF2B5EF4-FFF2-40B4-BE49-F238E27FC236}">
                <a16:creationId xmlns:a16="http://schemas.microsoft.com/office/drawing/2014/main" id="{54996495-942E-6EAC-74BF-DB9FD32F853B}"/>
              </a:ext>
            </a:extLst>
          </p:cNvPr>
          <p:cNvSpPr txBox="1"/>
          <p:nvPr/>
        </p:nvSpPr>
        <p:spPr>
          <a:xfrm>
            <a:off x="335915" y="4857512"/>
            <a:ext cx="5156292" cy="584775"/>
          </a:xfrm>
          <a:prstGeom prst="rect">
            <a:avLst/>
          </a:prstGeom>
          <a:noFill/>
        </p:spPr>
        <p:txBody>
          <a:bodyPr wrap="square" anchor="ctr">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mj-lt"/>
                <a:ea typeface="Fira Sans" panose="020B0503050000020004" pitchFamily="34" charset="0"/>
                <a:cs typeface="+mn-cs"/>
              </a:rPr>
              <a:t>Sunscreen supports the abundance of L. </a:t>
            </a:r>
            <a:r>
              <a:rPr kumimoji="0" lang="en-US" sz="1600" b="1" i="0" u="none" strike="noStrike" kern="1200" cap="none" spc="0" normalizeH="0" baseline="0" noProof="0" err="1">
                <a:ln>
                  <a:noFill/>
                </a:ln>
                <a:solidFill>
                  <a:srgbClr val="FFFFFF"/>
                </a:solidFill>
                <a:effectLst/>
                <a:uLnTx/>
                <a:uFillTx/>
                <a:latin typeface="+mj-lt"/>
                <a:ea typeface="Fira Sans" panose="020B0503050000020004" pitchFamily="34" charset="0"/>
                <a:cs typeface="+mn-cs"/>
              </a:rPr>
              <a:t>crispatus</a:t>
            </a:r>
            <a:r>
              <a:rPr kumimoji="0" lang="en-US" sz="1600" b="1" i="0" u="none" strike="noStrike" kern="1200" cap="none" spc="0" normalizeH="0" baseline="0" noProof="0">
                <a:ln>
                  <a:noFill/>
                </a:ln>
                <a:solidFill>
                  <a:srgbClr val="FFFFFF"/>
                </a:solidFill>
                <a:effectLst/>
                <a:uLnTx/>
                <a:uFillTx/>
                <a:latin typeface="+mj-lt"/>
                <a:ea typeface="Fira Sans" panose="020B0503050000020004" pitchFamily="34" charset="0"/>
                <a:cs typeface="+mn-cs"/>
              </a:rPr>
              <a:t> and may lead to a higher skin resilience</a:t>
            </a:r>
          </a:p>
        </p:txBody>
      </p:sp>
      <p:sp>
        <p:nvSpPr>
          <p:cNvPr id="30" name="Text Placeholder 29">
            <a:extLst>
              <a:ext uri="{FF2B5EF4-FFF2-40B4-BE49-F238E27FC236}">
                <a16:creationId xmlns:a16="http://schemas.microsoft.com/office/drawing/2014/main" id="{EA1A4B3F-223B-AD3C-2166-A9BB369279E7}"/>
              </a:ext>
            </a:extLst>
          </p:cNvPr>
          <p:cNvSpPr>
            <a:spLocks noGrp="1"/>
          </p:cNvSpPr>
          <p:nvPr>
            <p:ph type="body" sz="quarter" idx="25"/>
          </p:nvPr>
        </p:nvSpPr>
        <p:spPr>
          <a:xfrm>
            <a:off x="302398" y="6214539"/>
            <a:ext cx="5793602" cy="132071"/>
          </a:xfrm>
        </p:spPr>
        <p:txBody>
          <a:bodyPr/>
          <a:lstStyle/>
          <a:p>
            <a:r>
              <a:rPr lang="en-US"/>
              <a:t>1. </a:t>
            </a:r>
            <a:r>
              <a:rPr lang="en-US" err="1"/>
              <a:t>Bouslimani</a:t>
            </a:r>
            <a:r>
              <a:rPr lang="en-US"/>
              <a:t> et al. (2015) 2. </a:t>
            </a:r>
            <a:r>
              <a:rPr lang="en-US" err="1"/>
              <a:t>Lebeer</a:t>
            </a:r>
            <a:r>
              <a:rPr lang="en-US"/>
              <a:t> et al. (2022) 3. Kim et al. (2022) 4. </a:t>
            </a:r>
            <a:r>
              <a:rPr lang="en-US" err="1"/>
              <a:t>Lepargneur</a:t>
            </a:r>
            <a:r>
              <a:rPr lang="en-US"/>
              <a:t> et al. (2016) 5. Wang et al. (2017)</a:t>
            </a:r>
          </a:p>
          <a:p>
            <a:endParaRPr lang="en-US"/>
          </a:p>
        </p:txBody>
      </p:sp>
      <p:sp>
        <p:nvSpPr>
          <p:cNvPr id="2" name="TextBox 1">
            <a:extLst>
              <a:ext uri="{FF2B5EF4-FFF2-40B4-BE49-F238E27FC236}">
                <a16:creationId xmlns:a16="http://schemas.microsoft.com/office/drawing/2014/main" id="{D1C00684-063E-3AE7-8CB1-0AC0D3FC1B69}"/>
              </a:ext>
            </a:extLst>
          </p:cNvPr>
          <p:cNvSpPr txBox="1"/>
          <p:nvPr/>
        </p:nvSpPr>
        <p:spPr>
          <a:xfrm>
            <a:off x="243366" y="1214549"/>
            <a:ext cx="5612490" cy="2092881"/>
          </a:xfrm>
          <a:prstGeom prst="rect">
            <a:avLst/>
          </a:prstGeom>
          <a:noFill/>
        </p:spPr>
        <p:txBody>
          <a:bodyPr wrap="square">
            <a:spAutoFit/>
          </a:bodyPr>
          <a:lstStyle/>
          <a:p>
            <a:pPr>
              <a:buClr>
                <a:srgbClr val="FFAB49"/>
              </a:buClr>
            </a:pPr>
            <a:r>
              <a:rPr lang="en-US" sz="1600" b="1" i="1"/>
              <a:t>L. </a:t>
            </a:r>
            <a:r>
              <a:rPr lang="en-US" sz="1600" b="1" i="1" err="1"/>
              <a:t>crispatus</a:t>
            </a:r>
            <a:r>
              <a:rPr lang="en-US" sz="1600" b="1" i="1"/>
              <a:t> </a:t>
            </a:r>
            <a:r>
              <a:rPr lang="en-US" sz="1600" b="1"/>
              <a:t>identified as a key player in UV-irradiated</a:t>
            </a:r>
            <a:br>
              <a:rPr lang="en-US" sz="1600" b="1"/>
            </a:br>
            <a:r>
              <a:rPr lang="en-US" sz="1600" b="1"/>
              <a:t>Skin Microbiome:</a:t>
            </a:r>
            <a:br>
              <a:rPr lang="en-US" sz="1600" b="1"/>
            </a:br>
            <a:endParaRPr lang="en-US" b="1"/>
          </a:p>
          <a:p>
            <a:pPr marL="342900" indent="-342900">
              <a:buClr>
                <a:srgbClr val="FFAB49"/>
              </a:buClr>
              <a:buFont typeface="+mj-lt"/>
              <a:buAutoNum type="arabicPeriod"/>
            </a:pPr>
            <a:r>
              <a:rPr lang="en-US" sz="1600"/>
              <a:t>Relative abundance of </a:t>
            </a:r>
            <a:r>
              <a:rPr lang="en-US" sz="1600" i="1"/>
              <a:t>L. </a:t>
            </a:r>
            <a:r>
              <a:rPr lang="en-US" sz="1600" i="1" err="1"/>
              <a:t>crispatus</a:t>
            </a:r>
            <a:r>
              <a:rPr lang="en-US" sz="1600" i="1"/>
              <a:t> </a:t>
            </a:r>
            <a:r>
              <a:rPr lang="en-US" sz="1600"/>
              <a:t>decreased by irradiation </a:t>
            </a:r>
          </a:p>
          <a:p>
            <a:pPr marL="342900" indent="-342900">
              <a:buClr>
                <a:srgbClr val="FFAB49"/>
              </a:buClr>
              <a:buFont typeface="+mj-lt"/>
              <a:buAutoNum type="arabicPeriod"/>
            </a:pPr>
            <a:r>
              <a:rPr lang="en-US" sz="1600"/>
              <a:t>Active benefit of SPF 20 sunscreen by preventing UV-induced reduction of </a:t>
            </a:r>
            <a:r>
              <a:rPr lang="en-US" sz="1600" i="1"/>
              <a:t>L. </a:t>
            </a:r>
            <a:r>
              <a:rPr lang="en-US" sz="1600" i="1" err="1"/>
              <a:t>crispatus</a:t>
            </a:r>
            <a:r>
              <a:rPr lang="en-US" sz="1600"/>
              <a:t> vs. placebo and by supporting its propagation </a:t>
            </a:r>
          </a:p>
        </p:txBody>
      </p:sp>
      <p:sp>
        <p:nvSpPr>
          <p:cNvPr id="5" name="TextBox 4">
            <a:extLst>
              <a:ext uri="{FF2B5EF4-FFF2-40B4-BE49-F238E27FC236}">
                <a16:creationId xmlns:a16="http://schemas.microsoft.com/office/drawing/2014/main" id="{C6C81D1E-FAAF-8AC2-160E-E1EAC5B9D7D5}"/>
              </a:ext>
            </a:extLst>
          </p:cNvPr>
          <p:cNvSpPr txBox="1"/>
          <p:nvPr/>
        </p:nvSpPr>
        <p:spPr>
          <a:xfrm>
            <a:off x="969818" y="3634797"/>
            <a:ext cx="6002001" cy="861774"/>
          </a:xfrm>
          <a:prstGeom prst="rect">
            <a:avLst/>
          </a:prstGeom>
          <a:noFill/>
        </p:spPr>
        <p:txBody>
          <a:bodyPr wrap="square" anchor="ctr">
            <a:spAutoFit/>
          </a:bodyPr>
          <a:lstStyle/>
          <a:p>
            <a:r>
              <a:rPr lang="en-US" b="1" i="1">
                <a:solidFill>
                  <a:srgbClr val="FFAB49"/>
                </a:solidFill>
                <a:latin typeface="+mn-lt"/>
              </a:rPr>
              <a:t>Lactobacillus (</a:t>
            </a:r>
            <a:r>
              <a:rPr lang="en-US" b="1" i="1" err="1">
                <a:solidFill>
                  <a:srgbClr val="FFAB49"/>
                </a:solidFill>
                <a:latin typeface="+mn-lt"/>
              </a:rPr>
              <a:t>crispatus</a:t>
            </a:r>
            <a:r>
              <a:rPr lang="en-US" b="1" i="1">
                <a:solidFill>
                  <a:srgbClr val="FFAB49"/>
                </a:solidFill>
                <a:latin typeface="+mn-lt"/>
              </a:rPr>
              <a:t>) </a:t>
            </a:r>
            <a:r>
              <a:rPr lang="en-US" b="1">
                <a:solidFill>
                  <a:srgbClr val="FFAB49"/>
                </a:solidFill>
                <a:latin typeface="+mn-lt"/>
              </a:rPr>
              <a:t>is known to</a:t>
            </a:r>
            <a:br>
              <a:rPr lang="en-US" b="1">
                <a:solidFill>
                  <a:srgbClr val="FFAB49"/>
                </a:solidFill>
                <a:latin typeface="+mn-lt"/>
              </a:rPr>
            </a:br>
            <a:r>
              <a:rPr lang="en-US" b="1">
                <a:solidFill>
                  <a:srgbClr val="FFAB49"/>
                </a:solidFill>
                <a:latin typeface="+mn-lt"/>
              </a:rPr>
              <a:t>preserve balance of microbe populations.</a:t>
            </a:r>
            <a:r>
              <a:rPr lang="en-US" b="1" baseline="30000">
                <a:solidFill>
                  <a:srgbClr val="FFAB49"/>
                </a:solidFill>
                <a:latin typeface="+mn-lt"/>
              </a:rPr>
              <a:t>1 - 5</a:t>
            </a:r>
          </a:p>
          <a:p>
            <a:endParaRPr lang="en-US" sz="1400" b="1">
              <a:solidFill>
                <a:srgbClr val="FFAB49"/>
              </a:solidFill>
              <a:latin typeface="+mn-lt"/>
            </a:endParaRPr>
          </a:p>
        </p:txBody>
      </p:sp>
      <p:cxnSp>
        <p:nvCxnSpPr>
          <p:cNvPr id="6" name="Straight Arrow Connector 5">
            <a:extLst>
              <a:ext uri="{FF2B5EF4-FFF2-40B4-BE49-F238E27FC236}">
                <a16:creationId xmlns:a16="http://schemas.microsoft.com/office/drawing/2014/main" id="{CE11A476-798D-58BC-AC16-032638403538}"/>
              </a:ext>
            </a:extLst>
          </p:cNvPr>
          <p:cNvCxnSpPr>
            <a:cxnSpLocks/>
          </p:cNvCxnSpPr>
          <p:nvPr/>
        </p:nvCxnSpPr>
        <p:spPr>
          <a:xfrm>
            <a:off x="341690" y="3936986"/>
            <a:ext cx="628128" cy="0"/>
          </a:xfrm>
          <a:prstGeom prst="straightConnector1">
            <a:avLst/>
          </a:prstGeom>
          <a:ln w="57150">
            <a:solidFill>
              <a:srgbClr val="FFAB49"/>
            </a:solidFill>
            <a:tailEnd type="triangle"/>
          </a:ln>
        </p:spPr>
        <p:style>
          <a:lnRef idx="1">
            <a:schemeClr val="accent1"/>
          </a:lnRef>
          <a:fillRef idx="0">
            <a:schemeClr val="accent1"/>
          </a:fillRef>
          <a:effectRef idx="0">
            <a:schemeClr val="accent1"/>
          </a:effectRef>
          <a:fontRef idx="minor">
            <a:schemeClr val="tx1"/>
          </a:fontRef>
        </p:style>
      </p:cxnSp>
      <p:grpSp>
        <p:nvGrpSpPr>
          <p:cNvPr id="38" name="Group 37">
            <a:extLst>
              <a:ext uri="{FF2B5EF4-FFF2-40B4-BE49-F238E27FC236}">
                <a16:creationId xmlns:a16="http://schemas.microsoft.com/office/drawing/2014/main" id="{52C28389-9AE2-DD4B-F8BC-CE6AD639B4E7}"/>
              </a:ext>
            </a:extLst>
          </p:cNvPr>
          <p:cNvGrpSpPr/>
          <p:nvPr/>
        </p:nvGrpSpPr>
        <p:grpSpPr>
          <a:xfrm>
            <a:off x="6336146" y="1836028"/>
            <a:ext cx="5427477" cy="3929677"/>
            <a:chOff x="6336146" y="1465092"/>
            <a:chExt cx="5427477" cy="3929677"/>
          </a:xfrm>
        </p:grpSpPr>
        <p:sp>
          <p:nvSpPr>
            <p:cNvPr id="15" name="TextBox 14">
              <a:extLst>
                <a:ext uri="{FF2B5EF4-FFF2-40B4-BE49-F238E27FC236}">
                  <a16:creationId xmlns:a16="http://schemas.microsoft.com/office/drawing/2014/main" id="{6EAC804B-FB2A-9AE8-DB36-8B0EBBA378A7}"/>
                </a:ext>
              </a:extLst>
            </p:cNvPr>
            <p:cNvSpPr txBox="1"/>
            <p:nvPr/>
          </p:nvSpPr>
          <p:spPr>
            <a:xfrm>
              <a:off x="6587452" y="4065684"/>
              <a:ext cx="335829" cy="257865"/>
            </a:xfrm>
            <a:prstGeom prst="rect">
              <a:avLst/>
            </a:prstGeom>
            <a:noFill/>
          </p:spPr>
          <p:txBody>
            <a:bodyPr wrap="square" rtlCol="0">
              <a:spAutoFit/>
            </a:bodyPr>
            <a:lstStyle/>
            <a:p>
              <a:r>
                <a:rPr lang="en-US" sz="1050">
                  <a:solidFill>
                    <a:srgbClr val="000000"/>
                  </a:solidFill>
                </a:rPr>
                <a:t>…</a:t>
              </a:r>
            </a:p>
          </p:txBody>
        </p:sp>
        <p:grpSp>
          <p:nvGrpSpPr>
            <p:cNvPr id="9" name="Group 8">
              <a:extLst>
                <a:ext uri="{FF2B5EF4-FFF2-40B4-BE49-F238E27FC236}">
                  <a16:creationId xmlns:a16="http://schemas.microsoft.com/office/drawing/2014/main" id="{9B88820F-86C7-7C7E-DB38-1E0631B2DB70}"/>
                </a:ext>
              </a:extLst>
            </p:cNvPr>
            <p:cNvGrpSpPr/>
            <p:nvPr/>
          </p:nvGrpSpPr>
          <p:grpSpPr>
            <a:xfrm>
              <a:off x="6344991" y="1465737"/>
              <a:ext cx="5418632" cy="3684163"/>
              <a:chOff x="4285901" y="2122897"/>
              <a:chExt cx="5418632" cy="3684163"/>
            </a:xfrm>
          </p:grpSpPr>
          <p:grpSp>
            <p:nvGrpSpPr>
              <p:cNvPr id="11" name="Group 10">
                <a:extLst>
                  <a:ext uri="{FF2B5EF4-FFF2-40B4-BE49-F238E27FC236}">
                    <a16:creationId xmlns:a16="http://schemas.microsoft.com/office/drawing/2014/main" id="{9881E7D7-B98C-E611-AA71-7EBC0203DEAF}"/>
                  </a:ext>
                </a:extLst>
              </p:cNvPr>
              <p:cNvGrpSpPr/>
              <p:nvPr/>
            </p:nvGrpSpPr>
            <p:grpSpPr>
              <a:xfrm>
                <a:off x="4285901" y="2122897"/>
                <a:ext cx="5418632" cy="3684163"/>
                <a:chOff x="6000277" y="1854406"/>
                <a:chExt cx="4883632" cy="3330220"/>
              </a:xfrm>
            </p:grpSpPr>
            <p:sp>
              <p:nvSpPr>
                <p:cNvPr id="13" name="Rectangle: Rounded Corners 12">
                  <a:extLst>
                    <a:ext uri="{FF2B5EF4-FFF2-40B4-BE49-F238E27FC236}">
                      <a16:creationId xmlns:a16="http://schemas.microsoft.com/office/drawing/2014/main" id="{B57B265C-FDFF-B10D-A128-0D1F78B860CA}"/>
                    </a:ext>
                  </a:extLst>
                </p:cNvPr>
                <p:cNvSpPr/>
                <p:nvPr/>
              </p:nvSpPr>
              <p:spPr>
                <a:xfrm>
                  <a:off x="6000277" y="1854406"/>
                  <a:ext cx="4854110" cy="3330220"/>
                </a:xfrm>
                <a:prstGeom prst="roundRect">
                  <a:avLst/>
                </a:prstGeom>
                <a:no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4" name="Picture 13">
                  <a:extLst>
                    <a:ext uri="{FF2B5EF4-FFF2-40B4-BE49-F238E27FC236}">
                      <a16:creationId xmlns:a16="http://schemas.microsoft.com/office/drawing/2014/main" id="{74B89A25-6B31-1EDC-2534-5299DEBE7CE0}"/>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6096154" y="2078699"/>
                  <a:ext cx="4787755" cy="2874274"/>
                </a:xfrm>
                <a:prstGeom prst="rect">
                  <a:avLst/>
                </a:prstGeom>
              </p:spPr>
            </p:pic>
            <p:sp>
              <p:nvSpPr>
                <p:cNvPr id="16" name="TextBox 15">
                  <a:extLst>
                    <a:ext uri="{FF2B5EF4-FFF2-40B4-BE49-F238E27FC236}">
                      <a16:creationId xmlns:a16="http://schemas.microsoft.com/office/drawing/2014/main" id="{4C1638A2-C02B-1BCB-C002-60F4E5D14F5E}"/>
                    </a:ext>
                  </a:extLst>
                </p:cNvPr>
                <p:cNvSpPr txBox="1"/>
                <p:nvPr/>
              </p:nvSpPr>
              <p:spPr>
                <a:xfrm>
                  <a:off x="6266718" y="2683656"/>
                  <a:ext cx="1089490" cy="58423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7C807E"/>
                      </a:solidFill>
                      <a:effectLst/>
                      <a:uLnTx/>
                      <a:uFillTx/>
                      <a:latin typeface="Fira Sans Book" panose="020B0503050000020004" pitchFamily="34" charset="0"/>
                      <a:ea typeface="Fira Sans Book" panose="020B0503050000020004" pitchFamily="34" charset="0"/>
                      <a:cs typeface="+mn-cs"/>
                    </a:rPr>
                    <a:t>Baseline of</a:t>
                  </a:r>
                  <a:r>
                    <a:rPr kumimoji="0" lang="en-US" sz="1200" b="0" i="1" u="none" strike="noStrike" kern="1200" cap="none" spc="0" normalizeH="0" baseline="0" noProof="0">
                      <a:ln>
                        <a:noFill/>
                      </a:ln>
                      <a:solidFill>
                        <a:srgbClr val="7C807E"/>
                      </a:solidFill>
                      <a:effectLst/>
                      <a:uLnTx/>
                      <a:uFillTx/>
                      <a:latin typeface="Fira Sans Book" panose="020B0503050000020004" pitchFamily="34" charset="0"/>
                      <a:ea typeface="Fira Sans Book" panose="020B0503050000020004" pitchFamily="34" charset="0"/>
                      <a:cs typeface="+mn-cs"/>
                    </a:rPr>
                    <a:t> L. </a:t>
                  </a:r>
                  <a:r>
                    <a:rPr kumimoji="0" lang="en-US" sz="1200" b="0" i="1" u="none" strike="noStrike" kern="1200" cap="none" spc="0" normalizeH="0" baseline="0" noProof="0" err="1">
                      <a:ln>
                        <a:noFill/>
                      </a:ln>
                      <a:solidFill>
                        <a:srgbClr val="7C807E"/>
                      </a:solidFill>
                      <a:effectLst/>
                      <a:uLnTx/>
                      <a:uFillTx/>
                      <a:latin typeface="Fira Sans Book" panose="020B0503050000020004" pitchFamily="34" charset="0"/>
                      <a:ea typeface="Fira Sans Book" panose="020B0503050000020004" pitchFamily="34" charset="0"/>
                      <a:cs typeface="+mn-cs"/>
                    </a:rPr>
                    <a:t>crispatus</a:t>
                  </a:r>
                  <a:r>
                    <a:rPr kumimoji="0" lang="en-US" sz="1200" b="0" i="1" u="none" strike="noStrike" kern="1200" cap="none" spc="0" normalizeH="0" baseline="0" noProof="0">
                      <a:ln>
                        <a:noFill/>
                      </a:ln>
                      <a:solidFill>
                        <a:srgbClr val="7C807E"/>
                      </a:solidFill>
                      <a:effectLst/>
                      <a:uLnTx/>
                      <a:uFillTx/>
                      <a:latin typeface="Fira Sans Book" panose="020B0503050000020004" pitchFamily="34" charset="0"/>
                      <a:ea typeface="Fira Sans Book" panose="020B0503050000020004" pitchFamily="34" charset="0"/>
                      <a:cs typeface="+mn-cs"/>
                    </a:rPr>
                    <a:t> </a:t>
                  </a:r>
                  <a:r>
                    <a:rPr kumimoji="0" lang="en-US" sz="1200" b="0" i="0" u="none" strike="noStrike" kern="1200" cap="none" spc="0" normalizeH="0" baseline="0" noProof="0">
                      <a:ln>
                        <a:noFill/>
                      </a:ln>
                      <a:solidFill>
                        <a:srgbClr val="7C807E"/>
                      </a:solidFill>
                      <a:effectLst/>
                      <a:uLnTx/>
                      <a:uFillTx/>
                      <a:latin typeface="Fira Sans Book" panose="020B0503050000020004" pitchFamily="34" charset="0"/>
                      <a:ea typeface="Fira Sans Book" panose="020B0503050000020004" pitchFamily="34" charset="0"/>
                      <a:cs typeface="+mn-cs"/>
                    </a:rPr>
                    <a:t>prior UV irradiation</a:t>
                  </a:r>
                </a:p>
              </p:txBody>
            </p:sp>
            <p:cxnSp>
              <p:nvCxnSpPr>
                <p:cNvPr id="17" name="Straight Arrow Connector 16">
                  <a:extLst>
                    <a:ext uri="{FF2B5EF4-FFF2-40B4-BE49-F238E27FC236}">
                      <a16:creationId xmlns:a16="http://schemas.microsoft.com/office/drawing/2014/main" id="{C95FDE9D-4F2C-3984-3475-BA1BD5DE4051}"/>
                    </a:ext>
                  </a:extLst>
                </p:cNvPr>
                <p:cNvCxnSpPr/>
                <p:nvPr/>
              </p:nvCxnSpPr>
              <p:spPr>
                <a:xfrm>
                  <a:off x="6756400" y="3262285"/>
                  <a:ext cx="0" cy="253551"/>
                </a:xfrm>
                <a:prstGeom prst="straightConnector1">
                  <a:avLst/>
                </a:prstGeom>
                <a:ln>
                  <a:solidFill>
                    <a:schemeClr val="bg2"/>
                  </a:solidFill>
                  <a:tailEnd type="triangle"/>
                </a:ln>
              </p:spPr>
              <p:style>
                <a:lnRef idx="1">
                  <a:schemeClr val="accent1"/>
                </a:lnRef>
                <a:fillRef idx="0">
                  <a:schemeClr val="accent1"/>
                </a:fillRef>
                <a:effectRef idx="0">
                  <a:schemeClr val="accent1"/>
                </a:effectRef>
                <a:fontRef idx="minor">
                  <a:schemeClr val="tx1"/>
                </a:fontRef>
              </p:style>
            </p:cxnSp>
          </p:grpSp>
          <p:sp>
            <p:nvSpPr>
              <p:cNvPr id="12" name="Rectangle 11">
                <a:extLst>
                  <a:ext uri="{FF2B5EF4-FFF2-40B4-BE49-F238E27FC236}">
                    <a16:creationId xmlns:a16="http://schemas.microsoft.com/office/drawing/2014/main" id="{F18280D7-C005-8771-E0B9-68F69524FDD0}"/>
                  </a:ext>
                </a:extLst>
              </p:cNvPr>
              <p:cNvSpPr/>
              <p:nvPr/>
            </p:nvSpPr>
            <p:spPr>
              <a:xfrm>
                <a:off x="7431940" y="3868532"/>
                <a:ext cx="676353" cy="1397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sp>
          <p:nvSpPr>
            <p:cNvPr id="20" name="Oval 19">
              <a:extLst>
                <a:ext uri="{FF2B5EF4-FFF2-40B4-BE49-F238E27FC236}">
                  <a16:creationId xmlns:a16="http://schemas.microsoft.com/office/drawing/2014/main" id="{2C0BE788-2B9E-781E-B5AA-EC841B92B5A5}"/>
                </a:ext>
              </a:extLst>
            </p:cNvPr>
            <p:cNvSpPr/>
            <p:nvPr/>
          </p:nvSpPr>
          <p:spPr>
            <a:xfrm>
              <a:off x="9995772" y="3023068"/>
              <a:ext cx="292100" cy="279400"/>
            </a:xfrm>
            <a:prstGeom prst="ellipse">
              <a:avLst/>
            </a:prstGeom>
            <a:solidFill>
              <a:srgbClr val="FFAB49"/>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a:ln>
                    <a:noFill/>
                  </a:ln>
                  <a:solidFill>
                    <a:schemeClr val="bg1"/>
                  </a:solidFill>
                  <a:effectLst/>
                  <a:uLnTx/>
                  <a:uFillTx/>
                  <a:latin typeface="+mj-lt"/>
                  <a:ea typeface="+mn-ea"/>
                  <a:cs typeface="+mn-cs"/>
                </a:rPr>
                <a:t>2</a:t>
              </a:r>
              <a:endParaRPr kumimoji="0" lang="en-US" sz="1800" i="0" u="none" strike="noStrike" kern="1200" cap="none" spc="0" normalizeH="0" baseline="0" noProof="0">
                <a:ln>
                  <a:noFill/>
                </a:ln>
                <a:solidFill>
                  <a:schemeClr val="bg1"/>
                </a:solidFill>
                <a:effectLst/>
                <a:uLnTx/>
                <a:uFillTx/>
                <a:latin typeface="+mj-lt"/>
                <a:ea typeface="+mn-ea"/>
                <a:cs typeface="+mn-cs"/>
              </a:endParaRPr>
            </a:p>
          </p:txBody>
        </p:sp>
        <p:sp>
          <p:nvSpPr>
            <p:cNvPr id="23" name="Oval 22">
              <a:extLst>
                <a:ext uri="{FF2B5EF4-FFF2-40B4-BE49-F238E27FC236}">
                  <a16:creationId xmlns:a16="http://schemas.microsoft.com/office/drawing/2014/main" id="{FFE2E090-7420-A82F-D9F9-A885E25D3FE5}"/>
                </a:ext>
              </a:extLst>
            </p:cNvPr>
            <p:cNvSpPr/>
            <p:nvPr/>
          </p:nvSpPr>
          <p:spPr>
            <a:xfrm>
              <a:off x="7901985" y="3029452"/>
              <a:ext cx="292100" cy="279400"/>
            </a:xfrm>
            <a:prstGeom prst="ellipse">
              <a:avLst/>
            </a:prstGeom>
            <a:solidFill>
              <a:srgbClr val="FFAB49"/>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a:ln>
                    <a:noFill/>
                  </a:ln>
                  <a:solidFill>
                    <a:schemeClr val="bg1"/>
                  </a:solidFill>
                  <a:effectLst/>
                  <a:uLnTx/>
                  <a:uFillTx/>
                  <a:latin typeface="+mj-lt"/>
                  <a:ea typeface="+mn-ea"/>
                  <a:cs typeface="+mn-cs"/>
                </a:rPr>
                <a:t>1</a:t>
              </a:r>
              <a:endParaRPr kumimoji="0" lang="en-US" sz="1800" i="0" u="none" strike="noStrike" kern="1200" cap="none" spc="0" normalizeH="0" baseline="0" noProof="0">
                <a:ln>
                  <a:noFill/>
                </a:ln>
                <a:solidFill>
                  <a:schemeClr val="bg1"/>
                </a:solidFill>
                <a:effectLst/>
                <a:uLnTx/>
                <a:uFillTx/>
                <a:latin typeface="+mj-lt"/>
                <a:ea typeface="+mn-ea"/>
                <a:cs typeface="+mn-cs"/>
              </a:endParaRPr>
            </a:p>
          </p:txBody>
        </p:sp>
        <p:sp>
          <p:nvSpPr>
            <p:cNvPr id="24" name="TextBox 23">
              <a:extLst>
                <a:ext uri="{FF2B5EF4-FFF2-40B4-BE49-F238E27FC236}">
                  <a16:creationId xmlns:a16="http://schemas.microsoft.com/office/drawing/2014/main" id="{758888DB-CC4C-ECC2-F990-05FD315900F4}"/>
                </a:ext>
              </a:extLst>
            </p:cNvPr>
            <p:cNvSpPr txBox="1"/>
            <p:nvPr/>
          </p:nvSpPr>
          <p:spPr>
            <a:xfrm>
              <a:off x="6840070" y="4631284"/>
              <a:ext cx="4732894" cy="340519"/>
            </a:xfrm>
            <a:prstGeom prst="round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tab pos="1166813" algn="l"/>
                  <a:tab pos="2422525" algn="l"/>
                  <a:tab pos="3502025" algn="l"/>
                </a:tabLst>
                <a:defRPr/>
              </a:pPr>
              <a:r>
                <a:rPr kumimoji="0" lang="en-US" sz="1400" b="0" i="0" u="none" strike="noStrike" kern="1200" cap="none" spc="0" normalizeH="0" baseline="0" noProof="0">
                  <a:ln>
                    <a:noFill/>
                  </a:ln>
                  <a:effectLst/>
                  <a:uLnTx/>
                  <a:uFillTx/>
                  <a:latin typeface="+mj-lt"/>
                  <a:ea typeface="Fira Sans" panose="020B0503050000020004" pitchFamily="34" charset="0"/>
                </a:rPr>
                <a:t>  Intercept</a:t>
              </a:r>
              <a:r>
                <a:rPr kumimoji="0" lang="en-US" sz="1400" b="0" i="0" u="none" strike="noStrike" kern="1200" cap="none" spc="0" normalizeH="0" baseline="30000" noProof="0">
                  <a:ln>
                    <a:noFill/>
                  </a:ln>
                  <a:effectLst/>
                  <a:uLnTx/>
                  <a:uFillTx/>
                  <a:latin typeface="+mj-lt"/>
                  <a:ea typeface="Fira Sans" panose="020B0503050000020004" pitchFamily="34" charset="0"/>
                </a:rPr>
                <a:t>*</a:t>
              </a:r>
              <a:r>
                <a:rPr kumimoji="0" lang="en-US" sz="1400" b="0" i="0" u="none" strike="noStrike" kern="1200" cap="none" spc="0" normalizeH="0" baseline="0" noProof="0">
                  <a:ln>
                    <a:noFill/>
                  </a:ln>
                  <a:effectLst/>
                  <a:uLnTx/>
                  <a:uFillTx/>
                  <a:latin typeface="+mj-lt"/>
                  <a:ea typeface="Fira Sans" panose="020B0503050000020004" pitchFamily="34" charset="0"/>
                </a:rPr>
                <a:t>	   Irradiation 	   Placebo 	  Sunscreen </a:t>
              </a:r>
              <a:endParaRPr kumimoji="0" lang="en-CH" sz="1400" b="0" i="0" u="none" strike="noStrike" kern="1200" cap="none" spc="0" normalizeH="0" baseline="0" noProof="0">
                <a:ln>
                  <a:noFill/>
                </a:ln>
                <a:effectLst/>
                <a:uLnTx/>
                <a:uFillTx/>
                <a:latin typeface="+mj-lt"/>
                <a:ea typeface="Fira Sans" panose="020B0503050000020004" pitchFamily="34" charset="0"/>
              </a:endParaRPr>
            </a:p>
          </p:txBody>
        </p:sp>
        <p:sp>
          <p:nvSpPr>
            <p:cNvPr id="25" name="TextBox 24">
              <a:extLst>
                <a:ext uri="{FF2B5EF4-FFF2-40B4-BE49-F238E27FC236}">
                  <a16:creationId xmlns:a16="http://schemas.microsoft.com/office/drawing/2014/main" id="{8D4CA276-49C7-4D2D-2A48-E7E6D7F771AF}"/>
                </a:ext>
              </a:extLst>
            </p:cNvPr>
            <p:cNvSpPr txBox="1"/>
            <p:nvPr/>
          </p:nvSpPr>
          <p:spPr>
            <a:xfrm rot="16200000">
              <a:off x="5399192" y="3251564"/>
              <a:ext cx="2135521"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a:ln>
                    <a:noFill/>
                  </a:ln>
                  <a:effectLst/>
                  <a:uLnTx/>
                  <a:uFillTx/>
                  <a:latin typeface="+mj-lt"/>
                  <a:ea typeface="Fira Sans" panose="020B0503050000020004" pitchFamily="34" charset="0"/>
                  <a:cs typeface="+mn-cs"/>
                </a:rPr>
                <a:t>Log fold change of abundances</a:t>
              </a:r>
              <a:endParaRPr kumimoji="0" lang="en-CH" sz="1050" b="0" i="0" u="none" strike="noStrike" kern="1200" cap="none" spc="0" normalizeH="0" baseline="0" noProof="0">
                <a:ln>
                  <a:noFill/>
                </a:ln>
                <a:effectLst/>
                <a:uLnTx/>
                <a:uFillTx/>
                <a:latin typeface="+mj-lt"/>
                <a:ea typeface="Fira Sans" panose="020B0503050000020004" pitchFamily="34" charset="0"/>
                <a:cs typeface="+mn-cs"/>
              </a:endParaRPr>
            </a:p>
          </p:txBody>
        </p:sp>
        <p:sp>
          <p:nvSpPr>
            <p:cNvPr id="26" name="TextBox 25">
              <a:extLst>
                <a:ext uri="{FF2B5EF4-FFF2-40B4-BE49-F238E27FC236}">
                  <a16:creationId xmlns:a16="http://schemas.microsoft.com/office/drawing/2014/main" id="{A537E0CB-814E-E115-82C7-7446FD42F429}"/>
                </a:ext>
              </a:extLst>
            </p:cNvPr>
            <p:cNvSpPr txBox="1"/>
            <p:nvPr/>
          </p:nvSpPr>
          <p:spPr>
            <a:xfrm>
              <a:off x="6840070" y="5179325"/>
              <a:ext cx="2610010"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effectLst/>
                  <a:uLnTx/>
                  <a:uFillTx/>
                  <a:latin typeface="+mj-lt"/>
                  <a:ea typeface="Fira Sans Book" panose="020B0503050000020004" pitchFamily="34" charset="0"/>
                  <a:cs typeface="+mn-cs"/>
                </a:rPr>
                <a:t>*averaged log abundance of the control population</a:t>
              </a:r>
              <a:endParaRPr kumimoji="0" lang="en-CH" sz="800" b="0" i="0" u="none" strike="noStrike" kern="1200" cap="none" spc="0" normalizeH="0" baseline="0" noProof="0">
                <a:ln>
                  <a:noFill/>
                </a:ln>
                <a:effectLst/>
                <a:uLnTx/>
                <a:uFillTx/>
                <a:latin typeface="+mj-lt"/>
                <a:ea typeface="Fira Sans Book" panose="020B0503050000020004" pitchFamily="34" charset="0"/>
                <a:cs typeface="+mn-cs"/>
              </a:endParaRPr>
            </a:p>
          </p:txBody>
        </p:sp>
        <p:sp>
          <p:nvSpPr>
            <p:cNvPr id="29" name="TextBox 28">
              <a:extLst>
                <a:ext uri="{FF2B5EF4-FFF2-40B4-BE49-F238E27FC236}">
                  <a16:creationId xmlns:a16="http://schemas.microsoft.com/office/drawing/2014/main" id="{4285D277-10F8-1BB7-3536-CF3DB07C42A4}"/>
                </a:ext>
              </a:extLst>
            </p:cNvPr>
            <p:cNvSpPr txBox="1"/>
            <p:nvPr/>
          </p:nvSpPr>
          <p:spPr>
            <a:xfrm>
              <a:off x="6336146" y="1465092"/>
              <a:ext cx="5394721" cy="338554"/>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effectLst/>
                  <a:uLnTx/>
                  <a:uFillTx/>
                  <a:latin typeface="+mj-lt"/>
                  <a:ea typeface="Fira Sans SemiBold" panose="020B0603050000020004" pitchFamily="34" charset="0"/>
                  <a:cs typeface="+mn-cs"/>
                </a:rPr>
                <a:t>Association coefficients by conditions</a:t>
              </a:r>
              <a:endParaRPr kumimoji="0" lang="en-CH" sz="1600" b="1" i="0" u="none" strike="noStrike" kern="1200" cap="none" spc="0" normalizeH="0" baseline="0" noProof="0">
                <a:ln>
                  <a:noFill/>
                </a:ln>
                <a:effectLst/>
                <a:uLnTx/>
                <a:uFillTx/>
                <a:latin typeface="+mj-lt"/>
                <a:ea typeface="Fira Sans SemiBold" panose="020B0603050000020004" pitchFamily="34" charset="0"/>
                <a:cs typeface="+mn-cs"/>
              </a:endParaRPr>
            </a:p>
          </p:txBody>
        </p:sp>
        <p:sp>
          <p:nvSpPr>
            <p:cNvPr id="31" name="Rectangle 30">
              <a:extLst>
                <a:ext uri="{FF2B5EF4-FFF2-40B4-BE49-F238E27FC236}">
                  <a16:creationId xmlns:a16="http://schemas.microsoft.com/office/drawing/2014/main" id="{8A1A0C03-6850-857C-1CB2-1E3E8A17E870}"/>
                </a:ext>
              </a:extLst>
            </p:cNvPr>
            <p:cNvSpPr/>
            <p:nvPr/>
          </p:nvSpPr>
          <p:spPr>
            <a:xfrm>
              <a:off x="10662249" y="1928043"/>
              <a:ext cx="750498" cy="17680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a:extLst>
                <a:ext uri="{FF2B5EF4-FFF2-40B4-BE49-F238E27FC236}">
                  <a16:creationId xmlns:a16="http://schemas.microsoft.com/office/drawing/2014/main" id="{AC12DBC2-50F0-38F7-66CF-08F2747A5C84}"/>
                </a:ext>
              </a:extLst>
            </p:cNvPr>
            <p:cNvSpPr txBox="1"/>
            <p:nvPr/>
          </p:nvSpPr>
          <p:spPr>
            <a:xfrm>
              <a:off x="10532429" y="1804899"/>
              <a:ext cx="1010138"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tab pos="1166813" algn="l"/>
                  <a:tab pos="2422525" algn="l"/>
                  <a:tab pos="3502025" algn="l"/>
                </a:tabLst>
                <a:defRPr/>
              </a:pPr>
              <a:r>
                <a:rPr kumimoji="0" lang="en-US" sz="900" b="0" i="0" u="none" strike="noStrike" kern="1200" cap="none" spc="0" normalizeH="0" baseline="0" noProof="0">
                  <a:ln>
                    <a:noFill/>
                  </a:ln>
                  <a:effectLst/>
                  <a:uLnTx/>
                  <a:uFillTx/>
                  <a:latin typeface="+mj-lt"/>
                  <a:ea typeface="Fira Sans" panose="020B0503050000020004" pitchFamily="34" charset="0"/>
                </a:rPr>
                <a:t>Sunscreen</a:t>
              </a:r>
              <a:r>
                <a:rPr kumimoji="0" lang="en-US" sz="1200" b="0" i="0" u="none" strike="noStrike" kern="1200" cap="none" spc="0" normalizeH="0" baseline="0" noProof="0">
                  <a:ln>
                    <a:noFill/>
                  </a:ln>
                  <a:effectLst/>
                  <a:uLnTx/>
                  <a:uFillTx/>
                  <a:latin typeface="+mj-lt"/>
                  <a:ea typeface="Fira Sans" panose="020B0503050000020004" pitchFamily="34" charset="0"/>
                </a:rPr>
                <a:t> </a:t>
              </a:r>
              <a:endParaRPr kumimoji="0" lang="en-CH" sz="1200" b="0" i="0" u="none" strike="noStrike" kern="1200" cap="none" spc="0" normalizeH="0" baseline="0" noProof="0">
                <a:ln>
                  <a:noFill/>
                </a:ln>
                <a:effectLst/>
                <a:uLnTx/>
                <a:uFillTx/>
                <a:latin typeface="+mj-lt"/>
                <a:ea typeface="Fira Sans" panose="020B0503050000020004" pitchFamily="34" charset="0"/>
              </a:endParaRPr>
            </a:p>
          </p:txBody>
        </p:sp>
        <p:sp>
          <p:nvSpPr>
            <p:cNvPr id="34" name="Rectangle 33">
              <a:extLst>
                <a:ext uri="{FF2B5EF4-FFF2-40B4-BE49-F238E27FC236}">
                  <a16:creationId xmlns:a16="http://schemas.microsoft.com/office/drawing/2014/main" id="{0A68EFEB-9DE8-4340-94D1-84C23B5920BA}"/>
                </a:ext>
              </a:extLst>
            </p:cNvPr>
            <p:cNvSpPr/>
            <p:nvPr/>
          </p:nvSpPr>
          <p:spPr>
            <a:xfrm>
              <a:off x="6963193" y="1898618"/>
              <a:ext cx="1085253" cy="18286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a:extLst>
                <a:ext uri="{FF2B5EF4-FFF2-40B4-BE49-F238E27FC236}">
                  <a16:creationId xmlns:a16="http://schemas.microsoft.com/office/drawing/2014/main" id="{90A4C3BD-7156-B005-F9BB-871AC29A6D86}"/>
                </a:ext>
              </a:extLst>
            </p:cNvPr>
            <p:cNvSpPr txBox="1"/>
            <p:nvPr/>
          </p:nvSpPr>
          <p:spPr>
            <a:xfrm>
              <a:off x="6897403" y="1870536"/>
              <a:ext cx="1443264" cy="230832"/>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tab pos="1166813" algn="l"/>
                  <a:tab pos="2422525" algn="l"/>
                  <a:tab pos="3502025" algn="l"/>
                </a:tabLst>
                <a:defRPr/>
              </a:pPr>
              <a:r>
                <a:rPr kumimoji="0" lang="en-US" sz="900" b="0" i="0" u="none" strike="noStrike" kern="1200" cap="none" spc="0" normalizeH="0" baseline="0" noProof="0">
                  <a:ln>
                    <a:noFill/>
                  </a:ln>
                  <a:effectLst/>
                  <a:uLnTx/>
                  <a:uFillTx/>
                  <a:latin typeface="+mj-lt"/>
                  <a:ea typeface="Fira Sans" panose="020B0503050000020004" pitchFamily="34" charset="0"/>
                </a:rPr>
                <a:t>Seq.53 Lactobacillus </a:t>
              </a:r>
              <a:endParaRPr kumimoji="0" lang="en-CH" sz="900" b="0" i="0" u="none" strike="noStrike" kern="1200" cap="none" spc="0" normalizeH="0" baseline="0" noProof="0">
                <a:ln>
                  <a:noFill/>
                </a:ln>
                <a:effectLst/>
                <a:uLnTx/>
                <a:uFillTx/>
                <a:latin typeface="+mj-lt"/>
                <a:ea typeface="Fira Sans" panose="020B0503050000020004" pitchFamily="34" charset="0"/>
              </a:endParaRPr>
            </a:p>
          </p:txBody>
        </p:sp>
        <p:sp>
          <p:nvSpPr>
            <p:cNvPr id="37" name="Rectangle 36">
              <a:extLst>
                <a:ext uri="{FF2B5EF4-FFF2-40B4-BE49-F238E27FC236}">
                  <a16:creationId xmlns:a16="http://schemas.microsoft.com/office/drawing/2014/main" id="{56B4AF1D-0EE0-EDCB-3BA8-0F232ACEC744}"/>
                </a:ext>
              </a:extLst>
            </p:cNvPr>
            <p:cNvSpPr/>
            <p:nvPr/>
          </p:nvSpPr>
          <p:spPr>
            <a:xfrm>
              <a:off x="6708640" y="2349447"/>
              <a:ext cx="1140823" cy="63202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a:extLst>
                <a:ext uri="{FF2B5EF4-FFF2-40B4-BE49-F238E27FC236}">
                  <a16:creationId xmlns:a16="http://schemas.microsoft.com/office/drawing/2014/main" id="{329B8FFE-4650-01A8-99C8-B7223F8826F3}"/>
                </a:ext>
              </a:extLst>
            </p:cNvPr>
            <p:cNvSpPr txBox="1"/>
            <p:nvPr/>
          </p:nvSpPr>
          <p:spPr>
            <a:xfrm>
              <a:off x="6708639" y="2289708"/>
              <a:ext cx="1443264" cy="646331"/>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tab pos="1166813" algn="l"/>
                  <a:tab pos="2422525" algn="l"/>
                  <a:tab pos="3502025" algn="l"/>
                </a:tabLst>
                <a:defRPr/>
              </a:pPr>
              <a:r>
                <a:rPr kumimoji="0" lang="en-US" sz="1200" b="0" i="0" u="none" strike="noStrike" kern="1200" cap="none" spc="0" normalizeH="0" baseline="0" noProof="0">
                  <a:ln>
                    <a:noFill/>
                  </a:ln>
                  <a:effectLst/>
                  <a:uLnTx/>
                  <a:uFillTx/>
                  <a:latin typeface="+mj-lt"/>
                  <a:ea typeface="Fira Sans" panose="020B0503050000020004" pitchFamily="34" charset="0"/>
                </a:rPr>
                <a:t>Baseline of</a:t>
              </a:r>
              <a:br>
                <a:rPr kumimoji="0" lang="en-US" sz="1200" b="0" i="0" u="none" strike="noStrike" kern="1200" cap="none" spc="0" normalizeH="0" baseline="0" noProof="0">
                  <a:ln>
                    <a:noFill/>
                  </a:ln>
                  <a:effectLst/>
                  <a:uLnTx/>
                  <a:uFillTx/>
                  <a:latin typeface="+mj-lt"/>
                  <a:ea typeface="Fira Sans" panose="020B0503050000020004" pitchFamily="34" charset="0"/>
                </a:rPr>
              </a:br>
              <a:r>
                <a:rPr kumimoji="0" lang="en-US" sz="1200" b="0" i="0" u="none" strike="noStrike" kern="1200" cap="none" spc="0" normalizeH="0" baseline="0" noProof="0">
                  <a:ln>
                    <a:noFill/>
                  </a:ln>
                  <a:effectLst/>
                  <a:uLnTx/>
                  <a:uFillTx/>
                  <a:latin typeface="+mj-lt"/>
                  <a:ea typeface="Fira Sans" panose="020B0503050000020004" pitchFamily="34" charset="0"/>
                </a:rPr>
                <a:t>L. </a:t>
              </a:r>
              <a:r>
                <a:rPr kumimoji="0" lang="en-US" sz="1200" b="0" i="0" u="none" strike="noStrike" kern="1200" cap="none" spc="0" normalizeH="0" baseline="0" noProof="0" err="1">
                  <a:ln>
                    <a:noFill/>
                  </a:ln>
                  <a:effectLst/>
                  <a:uLnTx/>
                  <a:uFillTx/>
                  <a:latin typeface="+mj-lt"/>
                  <a:ea typeface="Fira Sans" panose="020B0503050000020004" pitchFamily="34" charset="0"/>
                </a:rPr>
                <a:t>crispatus</a:t>
              </a:r>
              <a:r>
                <a:rPr kumimoji="0" lang="en-US" sz="1200" b="0" i="0" u="none" strike="noStrike" kern="1200" cap="none" spc="0" normalizeH="0" baseline="0" noProof="0">
                  <a:ln>
                    <a:noFill/>
                  </a:ln>
                  <a:effectLst/>
                  <a:uLnTx/>
                  <a:uFillTx/>
                  <a:latin typeface="+mj-lt"/>
                  <a:ea typeface="Fira Sans" panose="020B0503050000020004" pitchFamily="34" charset="0"/>
                </a:rPr>
                <a:t> prior</a:t>
              </a:r>
              <a:br>
                <a:rPr kumimoji="0" lang="en-US" sz="1200" b="0" i="0" u="none" strike="noStrike" kern="1200" cap="none" spc="0" normalizeH="0" baseline="0" noProof="0">
                  <a:ln>
                    <a:noFill/>
                  </a:ln>
                  <a:effectLst/>
                  <a:uLnTx/>
                  <a:uFillTx/>
                  <a:latin typeface="+mj-lt"/>
                  <a:ea typeface="Fira Sans" panose="020B0503050000020004" pitchFamily="34" charset="0"/>
                </a:rPr>
              </a:br>
              <a:r>
                <a:rPr kumimoji="0" lang="en-US" sz="1200" b="0" i="0" u="none" strike="noStrike" kern="1200" cap="none" spc="0" normalizeH="0" baseline="0" noProof="0">
                  <a:ln>
                    <a:noFill/>
                  </a:ln>
                  <a:effectLst/>
                  <a:uLnTx/>
                  <a:uFillTx/>
                  <a:latin typeface="+mj-lt"/>
                  <a:ea typeface="Fira Sans" panose="020B0503050000020004" pitchFamily="34" charset="0"/>
                </a:rPr>
                <a:t>UV irradiation</a:t>
              </a:r>
              <a:endParaRPr kumimoji="0" lang="en-CH" sz="1200" b="0" i="0" u="none" strike="noStrike" kern="1200" cap="none" spc="0" normalizeH="0" baseline="0" noProof="0">
                <a:ln>
                  <a:noFill/>
                </a:ln>
                <a:effectLst/>
                <a:uLnTx/>
                <a:uFillTx/>
                <a:latin typeface="+mj-lt"/>
                <a:ea typeface="Fira Sans" panose="020B0503050000020004" pitchFamily="34" charset="0"/>
              </a:endParaRPr>
            </a:p>
          </p:txBody>
        </p:sp>
      </p:grpSp>
    </p:spTree>
    <p:extLst>
      <p:ext uri="{BB962C8B-B14F-4D97-AF65-F5344CB8AC3E}">
        <p14:creationId xmlns:p14="http://schemas.microsoft.com/office/powerpoint/2010/main" val="36313612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81B75B-3293-7931-E3FB-18C7F8FBC6D5}"/>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7CBC9305-0CE8-62C6-14F2-400B2130BF18}"/>
              </a:ext>
            </a:extLst>
          </p:cNvPr>
          <p:cNvSpPr/>
          <p:nvPr/>
        </p:nvSpPr>
        <p:spPr>
          <a:xfrm>
            <a:off x="6649608" y="3763287"/>
            <a:ext cx="3251137" cy="914400"/>
          </a:xfrm>
          <a:prstGeom prst="rect">
            <a:avLst/>
          </a:prstGeom>
          <a:gradFill>
            <a:gsLst>
              <a:gs pos="0">
                <a:schemeClr val="accent5">
                  <a:lumMod val="75000"/>
                </a:schemeClr>
              </a:gs>
              <a:gs pos="100000">
                <a:schemeClr val="bg1">
                  <a:alpha val="29169"/>
                </a:schemeClr>
              </a:gs>
            </a:gsLst>
            <a:lin ang="2400000" scaled="0"/>
          </a:gradFill>
          <a:ln w="28575">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117A2459-C28C-DBB4-FD10-3BA6F549735D}"/>
              </a:ext>
            </a:extLst>
          </p:cNvPr>
          <p:cNvSpPr/>
          <p:nvPr/>
        </p:nvSpPr>
        <p:spPr>
          <a:xfrm>
            <a:off x="6649608" y="1902390"/>
            <a:ext cx="3251137" cy="1020131"/>
          </a:xfrm>
          <a:prstGeom prst="rect">
            <a:avLst/>
          </a:prstGeom>
          <a:gradFill>
            <a:gsLst>
              <a:gs pos="0">
                <a:schemeClr val="accent5">
                  <a:lumMod val="75000"/>
                </a:schemeClr>
              </a:gs>
              <a:gs pos="100000">
                <a:schemeClr val="bg1">
                  <a:alpha val="29169"/>
                </a:schemeClr>
              </a:gs>
            </a:gsLst>
            <a:lin ang="2400000" scaled="0"/>
          </a:gradFill>
          <a:ln w="28575">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a:extLst>
              <a:ext uri="{FF2B5EF4-FFF2-40B4-BE49-F238E27FC236}">
                <a16:creationId xmlns:a16="http://schemas.microsoft.com/office/drawing/2014/main" id="{BDF244D1-E7C6-ACC0-1782-35C7A7E1EB09}"/>
              </a:ext>
            </a:extLst>
          </p:cNvPr>
          <p:cNvSpPr>
            <a:spLocks noGrp="1"/>
          </p:cNvSpPr>
          <p:nvPr>
            <p:ph type="sldNum" sz="quarter" idx="10"/>
          </p:nvPr>
        </p:nvSpPr>
        <p:spPr/>
        <p:txBody>
          <a:bodyPr/>
          <a:lstStyle/>
          <a:p>
            <a:fld id="{5BA3E189-2F3A-42E5-B572-3520703B6186}" type="slidenum">
              <a:rPr lang="en-GB" smtClean="0"/>
              <a:pPr/>
              <a:t>16</a:t>
            </a:fld>
            <a:endParaRPr lang="en-GB"/>
          </a:p>
        </p:txBody>
      </p:sp>
      <p:sp>
        <p:nvSpPr>
          <p:cNvPr id="7" name="Text Placeholder 6">
            <a:extLst>
              <a:ext uri="{FF2B5EF4-FFF2-40B4-BE49-F238E27FC236}">
                <a16:creationId xmlns:a16="http://schemas.microsoft.com/office/drawing/2014/main" id="{8692B49D-13E1-2CA7-0071-F95C774660D9}"/>
              </a:ext>
            </a:extLst>
          </p:cNvPr>
          <p:cNvSpPr>
            <a:spLocks noGrp="1"/>
          </p:cNvSpPr>
          <p:nvPr>
            <p:ph type="body" idx="11"/>
          </p:nvPr>
        </p:nvSpPr>
        <p:spPr>
          <a:xfrm>
            <a:off x="302399" y="605611"/>
            <a:ext cx="12067879" cy="330028"/>
          </a:xfrm>
        </p:spPr>
        <p:txBody>
          <a:bodyPr/>
          <a:lstStyle/>
          <a:p>
            <a:r>
              <a:rPr lang="en-US"/>
              <a:t>Smart filter combination stimulated </a:t>
            </a:r>
            <a:r>
              <a:rPr lang="en-US" i="1"/>
              <a:t>Lactobacillus </a:t>
            </a:r>
            <a:r>
              <a:rPr lang="en-US" i="1" err="1"/>
              <a:t>crispatus</a:t>
            </a:r>
            <a:r>
              <a:rPr lang="en-US" i="1"/>
              <a:t> </a:t>
            </a:r>
            <a:r>
              <a:rPr lang="en-US"/>
              <a:t>abundance upon UV exposure</a:t>
            </a:r>
          </a:p>
        </p:txBody>
      </p:sp>
      <p:sp>
        <p:nvSpPr>
          <p:cNvPr id="8" name="Title 7">
            <a:extLst>
              <a:ext uri="{FF2B5EF4-FFF2-40B4-BE49-F238E27FC236}">
                <a16:creationId xmlns:a16="http://schemas.microsoft.com/office/drawing/2014/main" id="{789266DD-48CF-1E8B-A421-72B3706516DA}"/>
              </a:ext>
            </a:extLst>
          </p:cNvPr>
          <p:cNvSpPr>
            <a:spLocks noGrp="1"/>
          </p:cNvSpPr>
          <p:nvPr>
            <p:ph type="title"/>
          </p:nvPr>
        </p:nvSpPr>
        <p:spPr/>
        <p:txBody>
          <a:bodyPr/>
          <a:lstStyle/>
          <a:p>
            <a:r>
              <a:rPr lang="en-US"/>
              <a:t>Key results in vitro I/II </a:t>
            </a:r>
          </a:p>
        </p:txBody>
      </p:sp>
      <p:sp>
        <p:nvSpPr>
          <p:cNvPr id="30" name="Text Placeholder 29">
            <a:extLst>
              <a:ext uri="{FF2B5EF4-FFF2-40B4-BE49-F238E27FC236}">
                <a16:creationId xmlns:a16="http://schemas.microsoft.com/office/drawing/2014/main" id="{E20CC386-0DEC-8018-1724-A4FB0EBAC712}"/>
              </a:ext>
            </a:extLst>
          </p:cNvPr>
          <p:cNvSpPr>
            <a:spLocks noGrp="1"/>
          </p:cNvSpPr>
          <p:nvPr>
            <p:ph type="body" sz="quarter" idx="25"/>
          </p:nvPr>
        </p:nvSpPr>
        <p:spPr>
          <a:xfrm>
            <a:off x="302398" y="6214539"/>
            <a:ext cx="5793602" cy="132071"/>
          </a:xfrm>
        </p:spPr>
        <p:txBody>
          <a:bodyPr/>
          <a:lstStyle/>
          <a:p>
            <a:r>
              <a:rPr lang="en-US"/>
              <a:t>1. </a:t>
            </a:r>
            <a:r>
              <a:rPr lang="en-US" err="1"/>
              <a:t>Bouslimani</a:t>
            </a:r>
            <a:r>
              <a:rPr lang="en-US"/>
              <a:t> et al. (2015) 2. </a:t>
            </a:r>
            <a:r>
              <a:rPr lang="en-US" err="1"/>
              <a:t>Lebeer</a:t>
            </a:r>
            <a:r>
              <a:rPr lang="en-US"/>
              <a:t> et al. (2022) 3. Kim et al. (2022) 4. </a:t>
            </a:r>
            <a:r>
              <a:rPr lang="en-US" err="1"/>
              <a:t>Lepargneur</a:t>
            </a:r>
            <a:r>
              <a:rPr lang="en-US"/>
              <a:t> et al. (2016) 5. Wang et al. (2017)</a:t>
            </a:r>
          </a:p>
          <a:p>
            <a:endParaRPr lang="en-US"/>
          </a:p>
        </p:txBody>
      </p:sp>
      <p:sp>
        <p:nvSpPr>
          <p:cNvPr id="2" name="TextBox 1">
            <a:extLst>
              <a:ext uri="{FF2B5EF4-FFF2-40B4-BE49-F238E27FC236}">
                <a16:creationId xmlns:a16="http://schemas.microsoft.com/office/drawing/2014/main" id="{111FCBE9-80B0-6F3B-5E09-5452114984B5}"/>
              </a:ext>
            </a:extLst>
          </p:cNvPr>
          <p:cNvSpPr txBox="1"/>
          <p:nvPr/>
        </p:nvSpPr>
        <p:spPr>
          <a:xfrm>
            <a:off x="243366" y="1214549"/>
            <a:ext cx="5562211" cy="3477875"/>
          </a:xfrm>
          <a:prstGeom prst="rect">
            <a:avLst/>
          </a:prstGeom>
          <a:noFill/>
        </p:spPr>
        <p:txBody>
          <a:bodyPr wrap="square">
            <a:spAutoFit/>
          </a:bodyPr>
          <a:lstStyle/>
          <a:p>
            <a:pPr>
              <a:buClr>
                <a:srgbClr val="FFAB49"/>
              </a:buClr>
            </a:pPr>
            <a:r>
              <a:rPr lang="en-US" sz="1600" b="1" i="1"/>
              <a:t>In vitro </a:t>
            </a:r>
            <a:r>
              <a:rPr lang="en-US" sz="1600" b="1"/>
              <a:t>UV test: survival rate of isolated </a:t>
            </a:r>
            <a:r>
              <a:rPr lang="en-US" sz="1600" b="1" i="1"/>
              <a:t>L. </a:t>
            </a:r>
            <a:r>
              <a:rPr lang="en-US" sz="1600" b="1" i="1" err="1"/>
              <a:t>crispatus</a:t>
            </a:r>
            <a:r>
              <a:rPr lang="en-US" sz="1600" b="1" i="1"/>
              <a:t> </a:t>
            </a:r>
            <a:r>
              <a:rPr lang="en-US" sz="1600" b="1"/>
              <a:t>and</a:t>
            </a:r>
            <a:r>
              <a:rPr lang="en-US" sz="1600" b="1" i="1"/>
              <a:t> S. epidermidis (reference strain)</a:t>
            </a:r>
            <a:br>
              <a:rPr lang="en-US" sz="1600" i="1">
                <a:solidFill>
                  <a:srgbClr val="000000"/>
                </a:solidFill>
                <a:latin typeface="Fira Sans" panose="020B0503050000020004" pitchFamily="34" charset="0"/>
                <a:sym typeface="Symbol" panose="05050102010706020507" pitchFamily="18" charset="2"/>
              </a:rPr>
            </a:br>
            <a:r>
              <a:rPr kumimoji="0" lang="en-US" sz="1600" b="1" u="none" strike="noStrike" kern="1200" cap="none" spc="0" normalizeH="0" baseline="0" noProof="0">
                <a:ln>
                  <a:noFill/>
                </a:ln>
                <a:solidFill>
                  <a:srgbClr val="000000"/>
                </a:solidFill>
                <a:effectLst/>
                <a:uLnTx/>
                <a:uFillTx/>
                <a:latin typeface="Helvetica" panose="020B0604020202020204" pitchFamily="34" charset="0"/>
                <a:cs typeface="Helvetica" panose="020B0604020202020204" pitchFamily="34" charset="0"/>
                <a:sym typeface="Symbol" panose="05050102010706020507" pitchFamily="18" charset="2"/>
              </a:rPr>
              <a:t></a:t>
            </a:r>
            <a:r>
              <a:rPr kumimoji="0" lang="en-US" sz="1600" b="0" u="none" strike="noStrike" kern="1200" cap="none" spc="0" normalizeH="0" baseline="0" noProof="0">
                <a:ln>
                  <a:noFill/>
                </a:ln>
                <a:solidFill>
                  <a:srgbClr val="000000"/>
                </a:solidFill>
                <a:effectLst/>
                <a:uLnTx/>
                <a:uFillTx/>
                <a:latin typeface="Fira Sans" panose="020B0503050000020004" pitchFamily="34" charset="0"/>
                <a:ea typeface="+mn-ea"/>
                <a:cs typeface="+mn-cs"/>
                <a:sym typeface="Symbol" panose="05050102010706020507" pitchFamily="18" charset="2"/>
              </a:rPr>
              <a:t>  </a:t>
            </a:r>
            <a:r>
              <a:rPr lang="en-US" sz="1600" b="1"/>
              <a:t>UV filters/combinations</a:t>
            </a:r>
            <a:br>
              <a:rPr lang="en-US" sz="1600" b="1"/>
            </a:br>
            <a:endParaRPr lang="en-US" b="1"/>
          </a:p>
          <a:p>
            <a:pPr marL="342900" indent="-342900">
              <a:buClr>
                <a:srgbClr val="FFAB49"/>
              </a:buClr>
              <a:buFont typeface="+mj-lt"/>
              <a:buAutoNum type="arabicPeriod"/>
            </a:pPr>
            <a:r>
              <a:rPr lang="en-US" sz="1600"/>
              <a:t>UV filters differ in their positive impact on </a:t>
            </a:r>
            <a:r>
              <a:rPr lang="en-US" sz="1600" i="1"/>
              <a:t>L. </a:t>
            </a:r>
            <a:r>
              <a:rPr lang="en-US" sz="1600" i="1" err="1"/>
              <a:t>crispatus</a:t>
            </a:r>
            <a:r>
              <a:rPr lang="en-US" sz="1600" i="1"/>
              <a:t> </a:t>
            </a:r>
            <a:r>
              <a:rPr lang="en-US" sz="1600"/>
              <a:t>abundance: effective protection </a:t>
            </a:r>
            <a:r>
              <a:rPr lang="en-US" sz="1600" b="1"/>
              <a:t>by OC, </a:t>
            </a:r>
            <a:r>
              <a:rPr lang="en-US" sz="1600" b="1" err="1"/>
              <a:t>ZnO</a:t>
            </a:r>
            <a:r>
              <a:rPr lang="en-US" sz="1600" b="1"/>
              <a:t>, BMDBM and EHT</a:t>
            </a:r>
            <a:br>
              <a:rPr lang="en-US" sz="1600" b="1"/>
            </a:br>
            <a:endParaRPr lang="en-US" sz="1600" b="1"/>
          </a:p>
          <a:p>
            <a:pPr marL="342900" indent="-342900">
              <a:buClr>
                <a:srgbClr val="FFAB49"/>
              </a:buClr>
              <a:buFont typeface="+mj-lt"/>
              <a:buAutoNum type="arabicPeriod"/>
            </a:pPr>
            <a:r>
              <a:rPr lang="en-US" sz="1600"/>
              <a:t>UV filter combinations including effective UV filters support growth of beneficial bacteria:</a:t>
            </a:r>
            <a:br>
              <a:rPr lang="en-US" sz="1600"/>
            </a:br>
            <a:br>
              <a:rPr lang="en-US" sz="1600"/>
            </a:br>
            <a:r>
              <a:rPr lang="en-US" sz="1400"/>
              <a:t>Sample 8 -  protection confirmed with same</a:t>
            </a:r>
            <a:br>
              <a:rPr lang="en-US" sz="1400"/>
            </a:br>
            <a:r>
              <a:rPr lang="en-US" sz="1400"/>
              <a:t>combination as in study (SPF 20)</a:t>
            </a:r>
            <a:br>
              <a:rPr lang="en-US" sz="1400"/>
            </a:br>
            <a:r>
              <a:rPr lang="en-US" sz="1400"/>
              <a:t>Sample 9 – similar effects with EHT/Shield/1789</a:t>
            </a:r>
            <a:endParaRPr lang="en-US" sz="1600"/>
          </a:p>
        </p:txBody>
      </p:sp>
      <p:sp>
        <p:nvSpPr>
          <p:cNvPr id="4" name="Rectangle: Rounded Corners 3">
            <a:extLst>
              <a:ext uri="{FF2B5EF4-FFF2-40B4-BE49-F238E27FC236}">
                <a16:creationId xmlns:a16="http://schemas.microsoft.com/office/drawing/2014/main" id="{6E11FB62-B880-1D0E-C3F7-6CB89B276B5B}"/>
              </a:ext>
            </a:extLst>
          </p:cNvPr>
          <p:cNvSpPr/>
          <p:nvPr/>
        </p:nvSpPr>
        <p:spPr>
          <a:xfrm>
            <a:off x="335913" y="4798211"/>
            <a:ext cx="4684661" cy="1248906"/>
          </a:xfrm>
          <a:prstGeom prst="roundRect">
            <a:avLst/>
          </a:prstGeom>
          <a:solidFill>
            <a:srgbClr val="FFAB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600" b="0" i="0" u="none" strike="noStrike" kern="1200" cap="none" spc="0" normalizeH="0" baseline="0" noProof="0">
              <a:ln>
                <a:noFill/>
              </a:ln>
              <a:solidFill>
                <a:srgbClr val="FFFFFF"/>
              </a:solidFill>
              <a:effectLst/>
              <a:uLnTx/>
              <a:uFillTx/>
              <a:latin typeface="+mj-lt"/>
              <a:ea typeface="+mn-ea"/>
              <a:cs typeface="+mn-cs"/>
            </a:endParaRPr>
          </a:p>
        </p:txBody>
      </p:sp>
      <p:sp>
        <p:nvSpPr>
          <p:cNvPr id="10" name="TextBox 9">
            <a:extLst>
              <a:ext uri="{FF2B5EF4-FFF2-40B4-BE49-F238E27FC236}">
                <a16:creationId xmlns:a16="http://schemas.microsoft.com/office/drawing/2014/main" id="{14636C17-92D4-F62E-56FB-F111FF94808C}"/>
              </a:ext>
            </a:extLst>
          </p:cNvPr>
          <p:cNvSpPr txBox="1"/>
          <p:nvPr/>
        </p:nvSpPr>
        <p:spPr>
          <a:xfrm>
            <a:off x="335913" y="4884055"/>
            <a:ext cx="4770923" cy="1077218"/>
          </a:xfrm>
          <a:prstGeom prst="rect">
            <a:avLst/>
          </a:prstGeom>
          <a:noFill/>
        </p:spPr>
        <p:txBody>
          <a:bodyPr wrap="square" anchor="ctr">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mj-lt"/>
                <a:ea typeface="Fira Sans" panose="020B0503050000020004" pitchFamily="34" charset="0"/>
                <a:cs typeface="+mn-cs"/>
              </a:rPr>
              <a:t>A smart PARSOL® filter combination allows maximizing SPF while maintaining protection</a:t>
            </a:r>
            <a:br>
              <a:rPr kumimoji="0" lang="en-US" sz="1600" b="1" i="0" u="none" strike="noStrike" kern="1200" cap="none" spc="0" normalizeH="0" baseline="0" noProof="0">
                <a:ln>
                  <a:noFill/>
                </a:ln>
                <a:solidFill>
                  <a:srgbClr val="FFFFFF"/>
                </a:solidFill>
                <a:effectLst/>
                <a:uLnTx/>
                <a:uFillTx/>
                <a:latin typeface="+mj-lt"/>
                <a:ea typeface="Fira Sans" panose="020B0503050000020004" pitchFamily="34" charset="0"/>
                <a:cs typeface="+mn-cs"/>
              </a:rPr>
            </a:br>
            <a:r>
              <a:rPr kumimoji="0" lang="en-US" sz="1600" b="1" i="0" u="none" strike="noStrike" kern="1200" cap="none" spc="0" normalizeH="0" baseline="0" noProof="0">
                <a:ln>
                  <a:noFill/>
                </a:ln>
                <a:solidFill>
                  <a:srgbClr val="FFFFFF"/>
                </a:solidFill>
                <a:effectLst/>
                <a:uLnTx/>
                <a:uFillTx/>
                <a:latin typeface="+mj-lt"/>
                <a:ea typeface="Fira Sans" panose="020B0503050000020004" pitchFamily="34" charset="0"/>
                <a:cs typeface="+mn-cs"/>
              </a:rPr>
              <a:t>of symbiotic bacterial species to strengthen</a:t>
            </a:r>
            <a:br>
              <a:rPr kumimoji="0" lang="en-US" sz="1600" b="1" i="0" u="none" strike="noStrike" kern="1200" cap="none" spc="0" normalizeH="0" baseline="0" noProof="0">
                <a:ln>
                  <a:noFill/>
                </a:ln>
                <a:solidFill>
                  <a:srgbClr val="FFFFFF"/>
                </a:solidFill>
                <a:effectLst/>
                <a:uLnTx/>
                <a:uFillTx/>
                <a:latin typeface="+mj-lt"/>
                <a:ea typeface="Fira Sans" panose="020B0503050000020004" pitchFamily="34" charset="0"/>
                <a:cs typeface="+mn-cs"/>
              </a:rPr>
            </a:br>
            <a:r>
              <a:rPr kumimoji="0" lang="en-US" sz="1600" b="1" i="0" u="none" strike="noStrike" kern="1200" cap="none" spc="0" normalizeH="0" baseline="0" noProof="0">
                <a:ln>
                  <a:noFill/>
                </a:ln>
                <a:solidFill>
                  <a:srgbClr val="FFFFFF"/>
                </a:solidFill>
                <a:effectLst/>
                <a:uLnTx/>
                <a:uFillTx/>
                <a:latin typeface="+mj-lt"/>
                <a:ea typeface="Fira Sans" panose="020B0503050000020004" pitchFamily="34" charset="0"/>
                <a:cs typeface="+mn-cs"/>
              </a:rPr>
              <a:t>UV-exposed skin resilience</a:t>
            </a:r>
          </a:p>
        </p:txBody>
      </p:sp>
      <p:sp>
        <p:nvSpPr>
          <p:cNvPr id="19" name="Oval 18">
            <a:extLst>
              <a:ext uri="{FF2B5EF4-FFF2-40B4-BE49-F238E27FC236}">
                <a16:creationId xmlns:a16="http://schemas.microsoft.com/office/drawing/2014/main" id="{F8B28FEC-FE3F-F70F-CF21-FF907D27BA8D}"/>
              </a:ext>
            </a:extLst>
          </p:cNvPr>
          <p:cNvSpPr/>
          <p:nvPr/>
        </p:nvSpPr>
        <p:spPr>
          <a:xfrm>
            <a:off x="5986375" y="3901093"/>
            <a:ext cx="292100" cy="279400"/>
          </a:xfrm>
          <a:prstGeom prst="ellipse">
            <a:avLst/>
          </a:prstGeom>
          <a:solidFill>
            <a:srgbClr val="FFAB49"/>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a:ln>
                  <a:noFill/>
                </a:ln>
                <a:solidFill>
                  <a:schemeClr val="bg1"/>
                </a:solidFill>
                <a:effectLst/>
                <a:uLnTx/>
                <a:uFillTx/>
                <a:latin typeface="+mj-lt"/>
                <a:ea typeface="+mn-ea"/>
                <a:cs typeface="+mn-cs"/>
              </a:rPr>
              <a:t>2</a:t>
            </a:r>
            <a:endParaRPr kumimoji="0" lang="en-US" sz="1800" i="0" u="none" strike="noStrike" kern="1200" cap="none" spc="0" normalizeH="0" baseline="0" noProof="0">
              <a:ln>
                <a:noFill/>
              </a:ln>
              <a:solidFill>
                <a:schemeClr val="bg1"/>
              </a:solidFill>
              <a:effectLst/>
              <a:uLnTx/>
              <a:uFillTx/>
              <a:latin typeface="+mj-lt"/>
              <a:ea typeface="+mn-ea"/>
              <a:cs typeface="+mn-cs"/>
            </a:endParaRPr>
          </a:p>
        </p:txBody>
      </p:sp>
      <p:sp>
        <p:nvSpPr>
          <p:cNvPr id="21" name="Oval 20">
            <a:extLst>
              <a:ext uri="{FF2B5EF4-FFF2-40B4-BE49-F238E27FC236}">
                <a16:creationId xmlns:a16="http://schemas.microsoft.com/office/drawing/2014/main" id="{2F0C1ECA-A96F-C983-51A2-34B8F680BF37}"/>
              </a:ext>
            </a:extLst>
          </p:cNvPr>
          <p:cNvSpPr/>
          <p:nvPr/>
        </p:nvSpPr>
        <p:spPr>
          <a:xfrm>
            <a:off x="5986375" y="2324627"/>
            <a:ext cx="292100" cy="279400"/>
          </a:xfrm>
          <a:prstGeom prst="ellipse">
            <a:avLst/>
          </a:prstGeom>
          <a:solidFill>
            <a:srgbClr val="FFAB49"/>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a:ln>
                  <a:noFill/>
                </a:ln>
                <a:solidFill>
                  <a:schemeClr val="bg1"/>
                </a:solidFill>
                <a:effectLst/>
                <a:uLnTx/>
                <a:uFillTx/>
                <a:latin typeface="+mj-lt"/>
                <a:ea typeface="+mn-ea"/>
                <a:cs typeface="+mn-cs"/>
              </a:rPr>
              <a:t>1</a:t>
            </a:r>
            <a:endParaRPr kumimoji="0" lang="en-US" sz="1800" i="0" u="none" strike="noStrike" kern="1200" cap="none" spc="0" normalizeH="0" baseline="0" noProof="0">
              <a:ln>
                <a:noFill/>
              </a:ln>
              <a:solidFill>
                <a:schemeClr val="bg1"/>
              </a:solidFill>
              <a:effectLst/>
              <a:uLnTx/>
              <a:uFillTx/>
              <a:latin typeface="+mj-lt"/>
              <a:ea typeface="+mn-ea"/>
              <a:cs typeface="+mn-cs"/>
            </a:endParaRPr>
          </a:p>
        </p:txBody>
      </p:sp>
      <p:sp>
        <p:nvSpPr>
          <p:cNvPr id="22" name="TextBox 21">
            <a:extLst>
              <a:ext uri="{FF2B5EF4-FFF2-40B4-BE49-F238E27FC236}">
                <a16:creationId xmlns:a16="http://schemas.microsoft.com/office/drawing/2014/main" id="{2DE9223C-9545-A9E5-7811-F6CA2588186A}"/>
              </a:ext>
            </a:extLst>
          </p:cNvPr>
          <p:cNvSpPr txBox="1"/>
          <p:nvPr/>
        </p:nvSpPr>
        <p:spPr>
          <a:xfrm>
            <a:off x="5823683" y="4199508"/>
            <a:ext cx="61722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a:solidFill>
                  <a:srgbClr val="FFAB49"/>
                </a:solidFill>
                <a:latin typeface="+mj-lt"/>
              </a:rPr>
              <a:t>Filter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800">
                <a:solidFill>
                  <a:srgbClr val="FFAB49"/>
                </a:solidFill>
                <a:latin typeface="+mj-lt"/>
              </a:rPr>
              <a:t>c</a:t>
            </a:r>
            <a:r>
              <a:rPr kumimoji="0" lang="en-US" sz="800" i="0" u="none" strike="noStrike" kern="1200" cap="none" spc="0" normalizeH="0" baseline="0" noProof="0" err="1">
                <a:ln>
                  <a:noFill/>
                </a:ln>
                <a:solidFill>
                  <a:srgbClr val="FFAB49"/>
                </a:solidFill>
                <a:effectLst/>
                <a:uLnTx/>
                <a:uFillTx/>
                <a:latin typeface="+mj-lt"/>
                <a:ea typeface="+mn-ea"/>
                <a:cs typeface="+mn-cs"/>
              </a:rPr>
              <a:t>ombi</a:t>
            </a:r>
            <a:r>
              <a:rPr kumimoji="0" lang="en-US" sz="800" i="0" u="none" strike="noStrike" kern="1200" cap="none" spc="0" normalizeH="0" baseline="0" noProof="0">
                <a:ln>
                  <a:noFill/>
                </a:ln>
                <a:solidFill>
                  <a:srgbClr val="FFAB49"/>
                </a:solidFill>
                <a:effectLst/>
                <a:uLnTx/>
                <a:uFillTx/>
                <a:latin typeface="+mj-lt"/>
                <a:ea typeface="+mn-ea"/>
                <a:cs typeface="+mn-cs"/>
              </a:rPr>
              <a:t>.</a:t>
            </a:r>
          </a:p>
        </p:txBody>
      </p:sp>
      <p:graphicFrame>
        <p:nvGraphicFramePr>
          <p:cNvPr id="35" name="Table 34">
            <a:extLst>
              <a:ext uri="{FF2B5EF4-FFF2-40B4-BE49-F238E27FC236}">
                <a16:creationId xmlns:a16="http://schemas.microsoft.com/office/drawing/2014/main" id="{A22D078C-21C5-9117-FA8D-4CE2CFADC54D}"/>
              </a:ext>
            </a:extLst>
          </p:cNvPr>
          <p:cNvGraphicFramePr>
            <a:graphicFrameLocks noGrp="1"/>
          </p:cNvGraphicFramePr>
          <p:nvPr>
            <p:extLst>
              <p:ext uri="{D42A27DB-BD31-4B8C-83A1-F6EECF244321}">
                <p14:modId xmlns:p14="http://schemas.microsoft.com/office/powerpoint/2010/main" val="2970358763"/>
              </p:ext>
            </p:extLst>
          </p:nvPr>
        </p:nvGraphicFramePr>
        <p:xfrm>
          <a:off x="6686112" y="5580240"/>
          <a:ext cx="4442461" cy="975360"/>
        </p:xfrm>
        <a:graphic>
          <a:graphicData uri="http://schemas.openxmlformats.org/drawingml/2006/table">
            <a:tbl>
              <a:tblPr firstRow="1" firstCol="1" bandRow="1">
                <a:tableStyleId>{2D5ABB26-0587-4C30-8999-92F81FD0307C}</a:tableStyleId>
              </a:tblPr>
              <a:tblGrid>
                <a:gridCol w="918869">
                  <a:extLst>
                    <a:ext uri="{9D8B030D-6E8A-4147-A177-3AD203B41FA5}">
                      <a16:colId xmlns:a16="http://schemas.microsoft.com/office/drawing/2014/main" val="2609707385"/>
                    </a:ext>
                  </a:extLst>
                </a:gridCol>
                <a:gridCol w="3523592">
                  <a:extLst>
                    <a:ext uri="{9D8B030D-6E8A-4147-A177-3AD203B41FA5}">
                      <a16:colId xmlns:a16="http://schemas.microsoft.com/office/drawing/2014/main" val="4125437485"/>
                    </a:ext>
                  </a:extLst>
                </a:gridCol>
              </a:tblGrid>
              <a:tr h="95267">
                <a:tc>
                  <a:txBody>
                    <a:bodyPr/>
                    <a:lstStyle/>
                    <a:p>
                      <a:pPr algn="just">
                        <a:lnSpc>
                          <a:spcPct val="100000"/>
                        </a:lnSpc>
                        <a:spcAft>
                          <a:spcPts val="800"/>
                        </a:spcAft>
                      </a:pPr>
                      <a:r>
                        <a:rPr lang="en-US" sz="800" b="1">
                          <a:effectLst/>
                          <a:latin typeface="+mj-lt"/>
                          <a:ea typeface="Fira Sans" panose="020B0503050000020004" pitchFamily="34" charset="0"/>
                        </a:rPr>
                        <a:t>Abbreviations</a:t>
                      </a:r>
                      <a:endParaRPr lang="en-CH" sz="800">
                        <a:effectLst/>
                        <a:latin typeface="+mj-lt"/>
                        <a:ea typeface="Fira Sans" panose="020B0503050000020004" pitchFamily="34" charset="0"/>
                        <a:cs typeface="Times New Roman" panose="02020603050405020304" pitchFamily="18" charset="0"/>
                      </a:endParaRPr>
                    </a:p>
                  </a:txBody>
                  <a:tcPr marL="68580" marR="68580" marT="0" marB="0"/>
                </a:tc>
                <a:tc>
                  <a:txBody>
                    <a:bodyPr/>
                    <a:lstStyle/>
                    <a:p>
                      <a:pPr algn="just">
                        <a:lnSpc>
                          <a:spcPct val="100000"/>
                        </a:lnSpc>
                        <a:spcAft>
                          <a:spcPts val="800"/>
                        </a:spcAft>
                      </a:pPr>
                      <a:r>
                        <a:rPr lang="en-US" sz="800" b="1">
                          <a:effectLst/>
                          <a:latin typeface="+mj-lt"/>
                          <a:ea typeface="Fira Sans" panose="020B0503050000020004" pitchFamily="34" charset="0"/>
                        </a:rPr>
                        <a:t>INCI Name</a:t>
                      </a:r>
                      <a:endParaRPr lang="en-CH" sz="800">
                        <a:effectLst/>
                        <a:latin typeface="+mj-lt"/>
                        <a:ea typeface="Fira Sans" panose="020B05030500000200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13444090"/>
                  </a:ext>
                </a:extLst>
              </a:tr>
              <a:tr h="95267">
                <a:tc>
                  <a:txBody>
                    <a:bodyPr/>
                    <a:lstStyle/>
                    <a:p>
                      <a:pPr algn="just">
                        <a:lnSpc>
                          <a:spcPct val="100000"/>
                        </a:lnSpc>
                        <a:spcAft>
                          <a:spcPts val="800"/>
                        </a:spcAft>
                      </a:pPr>
                      <a:r>
                        <a:rPr lang="en-US" sz="800">
                          <a:effectLst/>
                          <a:latin typeface="+mj-lt"/>
                          <a:ea typeface="Fira Sans" panose="020B0503050000020004" pitchFamily="34" charset="0"/>
                        </a:rPr>
                        <a:t>OC</a:t>
                      </a:r>
                      <a:endParaRPr lang="en-CH" sz="800">
                        <a:effectLst/>
                        <a:latin typeface="+mj-lt"/>
                        <a:ea typeface="Fira Sans" panose="020B0503050000020004" pitchFamily="34" charset="0"/>
                        <a:cs typeface="Times New Roman" panose="02020603050405020304" pitchFamily="18" charset="0"/>
                      </a:endParaRPr>
                    </a:p>
                  </a:txBody>
                  <a:tcPr marL="68580" marR="68580" marT="0" marB="0"/>
                </a:tc>
                <a:tc>
                  <a:txBody>
                    <a:bodyPr/>
                    <a:lstStyle/>
                    <a:p>
                      <a:pPr algn="just">
                        <a:lnSpc>
                          <a:spcPct val="100000"/>
                        </a:lnSpc>
                        <a:spcAft>
                          <a:spcPts val="800"/>
                        </a:spcAft>
                      </a:pPr>
                      <a:r>
                        <a:rPr lang="en-US" sz="800">
                          <a:effectLst/>
                          <a:latin typeface="+mj-lt"/>
                          <a:ea typeface="Fira Sans" panose="020B0503050000020004" pitchFamily="34" charset="0"/>
                        </a:rPr>
                        <a:t>Octocrylene</a:t>
                      </a:r>
                      <a:endParaRPr lang="en-CH" sz="800">
                        <a:effectLst/>
                        <a:latin typeface="+mj-lt"/>
                        <a:ea typeface="Fira Sans" panose="020B05030500000200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43292755"/>
                  </a:ext>
                </a:extLst>
              </a:tr>
              <a:tr h="95267">
                <a:tc>
                  <a:txBody>
                    <a:bodyPr/>
                    <a:lstStyle/>
                    <a:p>
                      <a:pPr algn="just">
                        <a:lnSpc>
                          <a:spcPct val="100000"/>
                        </a:lnSpc>
                        <a:spcAft>
                          <a:spcPts val="800"/>
                        </a:spcAft>
                      </a:pPr>
                      <a:r>
                        <a:rPr lang="en-US" sz="800">
                          <a:effectLst/>
                          <a:latin typeface="+mj-lt"/>
                          <a:ea typeface="Fira Sans" panose="020B0503050000020004" pitchFamily="34" charset="0"/>
                        </a:rPr>
                        <a:t>BMDBM</a:t>
                      </a:r>
                      <a:endParaRPr lang="en-CH" sz="800">
                        <a:effectLst/>
                        <a:latin typeface="+mj-lt"/>
                        <a:ea typeface="Fira Sans" panose="020B0503050000020004" pitchFamily="34" charset="0"/>
                        <a:cs typeface="Times New Roman" panose="02020603050405020304" pitchFamily="18" charset="0"/>
                      </a:endParaRPr>
                    </a:p>
                  </a:txBody>
                  <a:tcPr marL="68580" marR="68580" marT="0" marB="0"/>
                </a:tc>
                <a:tc>
                  <a:txBody>
                    <a:bodyPr/>
                    <a:lstStyle/>
                    <a:p>
                      <a:pPr algn="just">
                        <a:lnSpc>
                          <a:spcPct val="100000"/>
                        </a:lnSpc>
                        <a:spcAft>
                          <a:spcPts val="800"/>
                        </a:spcAft>
                      </a:pPr>
                      <a:r>
                        <a:rPr lang="en-US" sz="800">
                          <a:effectLst/>
                          <a:latin typeface="+mj-lt"/>
                          <a:ea typeface="Fira Sans" panose="020B0503050000020004" pitchFamily="34" charset="0"/>
                        </a:rPr>
                        <a:t>Butyl Methoxydibenzoylmethane</a:t>
                      </a:r>
                      <a:endParaRPr lang="en-CH" sz="800">
                        <a:effectLst/>
                        <a:latin typeface="+mj-lt"/>
                        <a:ea typeface="Fira Sans" panose="020B05030500000200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98357421"/>
                  </a:ext>
                </a:extLst>
              </a:tr>
              <a:tr h="95267">
                <a:tc>
                  <a:txBody>
                    <a:bodyPr/>
                    <a:lstStyle/>
                    <a:p>
                      <a:pPr algn="just">
                        <a:lnSpc>
                          <a:spcPct val="100000"/>
                        </a:lnSpc>
                        <a:spcAft>
                          <a:spcPts val="800"/>
                        </a:spcAft>
                      </a:pPr>
                      <a:r>
                        <a:rPr lang="en-US" sz="800" err="1">
                          <a:effectLst/>
                          <a:latin typeface="+mj-lt"/>
                          <a:ea typeface="Fira Sans" panose="020B0503050000020004" pitchFamily="34" charset="0"/>
                        </a:rPr>
                        <a:t>ZnO</a:t>
                      </a:r>
                      <a:r>
                        <a:rPr lang="en-US" sz="800">
                          <a:effectLst/>
                          <a:latin typeface="+mj-lt"/>
                          <a:ea typeface="Fira Sans" panose="020B0503050000020004" pitchFamily="34" charset="0"/>
                        </a:rPr>
                        <a:t> Tecs</a:t>
                      </a:r>
                      <a:endParaRPr lang="en-CH" sz="800">
                        <a:effectLst/>
                        <a:latin typeface="+mj-lt"/>
                        <a:ea typeface="Fira Sans" panose="020B0503050000020004" pitchFamily="34" charset="0"/>
                        <a:cs typeface="Times New Roman" panose="02020603050405020304" pitchFamily="18" charset="0"/>
                      </a:endParaRPr>
                    </a:p>
                  </a:txBody>
                  <a:tcPr marL="68580" marR="68580" marT="0" marB="0"/>
                </a:tc>
                <a:tc>
                  <a:txBody>
                    <a:bodyPr/>
                    <a:lstStyle/>
                    <a:p>
                      <a:pPr algn="just">
                        <a:lnSpc>
                          <a:spcPct val="100000"/>
                        </a:lnSpc>
                        <a:spcAft>
                          <a:spcPts val="800"/>
                        </a:spcAft>
                      </a:pPr>
                      <a:r>
                        <a:rPr lang="en-US" sz="800">
                          <a:effectLst/>
                          <a:latin typeface="+mj-lt"/>
                          <a:ea typeface="Fira Sans" panose="020B0503050000020004" pitchFamily="34" charset="0"/>
                        </a:rPr>
                        <a:t>Zinc Oxide, </a:t>
                      </a:r>
                      <a:r>
                        <a:rPr lang="en-CH" sz="800">
                          <a:effectLst/>
                          <a:latin typeface="+mj-lt"/>
                          <a:ea typeface="Fira Sans" panose="020B0503050000020004" pitchFamily="34" charset="0"/>
                        </a:rPr>
                        <a:t>Triethoxycaprilylsilane</a:t>
                      </a:r>
                      <a:endParaRPr lang="en-CH" sz="800">
                        <a:effectLst/>
                        <a:latin typeface="+mj-lt"/>
                        <a:ea typeface="Fira Sans" panose="020B05030500000200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27483217"/>
                  </a:ext>
                </a:extLst>
              </a:tr>
              <a:tr h="95267">
                <a:tc>
                  <a:txBody>
                    <a:bodyPr/>
                    <a:lstStyle/>
                    <a:p>
                      <a:pPr algn="just">
                        <a:lnSpc>
                          <a:spcPct val="100000"/>
                        </a:lnSpc>
                        <a:spcAft>
                          <a:spcPts val="800"/>
                        </a:spcAft>
                      </a:pPr>
                      <a:r>
                        <a:rPr lang="en-US" sz="800">
                          <a:effectLst/>
                          <a:latin typeface="+mj-lt"/>
                          <a:ea typeface="Fira Sans" panose="020B0503050000020004" pitchFamily="34" charset="0"/>
                        </a:rPr>
                        <a:t>EHT</a:t>
                      </a:r>
                      <a:endParaRPr lang="en-CH" sz="800">
                        <a:effectLst/>
                        <a:latin typeface="+mj-lt"/>
                        <a:ea typeface="Fira Sans" panose="020B0503050000020004" pitchFamily="34" charset="0"/>
                        <a:cs typeface="Times New Roman" panose="02020603050405020304" pitchFamily="18" charset="0"/>
                      </a:endParaRPr>
                    </a:p>
                  </a:txBody>
                  <a:tcPr marL="68580" marR="68580" marT="0" marB="0"/>
                </a:tc>
                <a:tc>
                  <a:txBody>
                    <a:bodyPr/>
                    <a:lstStyle/>
                    <a:p>
                      <a:pPr algn="just">
                        <a:lnSpc>
                          <a:spcPct val="100000"/>
                        </a:lnSpc>
                        <a:spcAft>
                          <a:spcPts val="800"/>
                        </a:spcAft>
                      </a:pPr>
                      <a:r>
                        <a:rPr lang="en-CH" sz="800">
                          <a:effectLst/>
                          <a:latin typeface="+mj-lt"/>
                          <a:ea typeface="Fira Sans" panose="020B0503050000020004" pitchFamily="34" charset="0"/>
                        </a:rPr>
                        <a:t>Ethylhexyl Triazone</a:t>
                      </a:r>
                      <a:endParaRPr lang="en-CH" sz="800">
                        <a:effectLst/>
                        <a:latin typeface="+mj-lt"/>
                        <a:ea typeface="Fira Sans" panose="020B05030500000200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56886092"/>
                  </a:ext>
                </a:extLst>
              </a:tr>
              <a:tr h="95267">
                <a:tc>
                  <a:txBody>
                    <a:bodyPr/>
                    <a:lstStyle/>
                    <a:p>
                      <a:pPr algn="just">
                        <a:lnSpc>
                          <a:spcPct val="100000"/>
                        </a:lnSpc>
                        <a:spcAft>
                          <a:spcPts val="800"/>
                        </a:spcAft>
                      </a:pPr>
                      <a:r>
                        <a:rPr lang="en-US" sz="800">
                          <a:effectLst/>
                          <a:latin typeface="+mj-lt"/>
                          <a:ea typeface="Fira Sans" panose="020B0503050000020004" pitchFamily="34" charset="0"/>
                        </a:rPr>
                        <a:t>BEMT</a:t>
                      </a:r>
                      <a:endParaRPr lang="en-CH" sz="800">
                        <a:effectLst/>
                        <a:latin typeface="+mj-lt"/>
                        <a:ea typeface="Fira Sans" panose="020B0503050000020004" pitchFamily="34" charset="0"/>
                        <a:cs typeface="Times New Roman" panose="02020603050405020304" pitchFamily="18" charset="0"/>
                      </a:endParaRPr>
                    </a:p>
                  </a:txBody>
                  <a:tcPr marL="68580" marR="68580" marT="0" marB="0"/>
                </a:tc>
                <a:tc>
                  <a:txBody>
                    <a:bodyPr/>
                    <a:lstStyle/>
                    <a:p>
                      <a:pPr algn="just">
                        <a:lnSpc>
                          <a:spcPct val="100000"/>
                        </a:lnSpc>
                        <a:spcAft>
                          <a:spcPts val="800"/>
                        </a:spcAft>
                      </a:pPr>
                      <a:r>
                        <a:rPr lang="en-CH" sz="800">
                          <a:effectLst/>
                          <a:latin typeface="+mj-lt"/>
                          <a:ea typeface="Fira Sans" panose="020B0503050000020004" pitchFamily="34" charset="0"/>
                        </a:rPr>
                        <a:t>Bis-Ethylhexyloxyphenol Methoxyphenyl Triazine</a:t>
                      </a:r>
                      <a:endParaRPr lang="en-CH" sz="800">
                        <a:effectLst/>
                        <a:latin typeface="+mj-lt"/>
                        <a:ea typeface="Fira Sans" panose="020B05030500000200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59036558"/>
                  </a:ext>
                </a:extLst>
              </a:tr>
              <a:tr h="60052">
                <a:tc>
                  <a:txBody>
                    <a:bodyPr/>
                    <a:lstStyle/>
                    <a:p>
                      <a:pPr algn="just">
                        <a:lnSpc>
                          <a:spcPct val="100000"/>
                        </a:lnSpc>
                        <a:spcAft>
                          <a:spcPts val="800"/>
                        </a:spcAft>
                      </a:pPr>
                      <a:r>
                        <a:rPr lang="en-US" sz="800">
                          <a:effectLst/>
                          <a:latin typeface="+mj-lt"/>
                          <a:ea typeface="Fira Sans" panose="020B0503050000020004" pitchFamily="34" charset="0"/>
                        </a:rPr>
                        <a:t>EHS</a:t>
                      </a:r>
                      <a:endParaRPr lang="en-CH" sz="800">
                        <a:effectLst/>
                        <a:latin typeface="+mj-lt"/>
                        <a:ea typeface="Fira Sans" panose="020B0503050000020004" pitchFamily="34" charset="0"/>
                        <a:cs typeface="Times New Roman" panose="02020603050405020304" pitchFamily="18" charset="0"/>
                      </a:endParaRPr>
                    </a:p>
                  </a:txBody>
                  <a:tcPr marL="68580" marR="68580" marT="0" marB="0"/>
                </a:tc>
                <a:tc>
                  <a:txBody>
                    <a:bodyPr/>
                    <a:lstStyle/>
                    <a:p>
                      <a:pPr algn="just">
                        <a:lnSpc>
                          <a:spcPct val="100000"/>
                        </a:lnSpc>
                        <a:spcAft>
                          <a:spcPts val="800"/>
                        </a:spcAft>
                      </a:pPr>
                      <a:r>
                        <a:rPr lang="en-CH" sz="800">
                          <a:effectLst/>
                          <a:latin typeface="+mj-lt"/>
                          <a:ea typeface="Fira Sans" panose="020B0503050000020004" pitchFamily="34" charset="0"/>
                        </a:rPr>
                        <a:t>Ethylhexyl Salicylate</a:t>
                      </a:r>
                      <a:endParaRPr lang="en-CH" sz="800">
                        <a:effectLst/>
                        <a:latin typeface="+mj-lt"/>
                        <a:ea typeface="Fira Sans" panose="020B05030500000200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38088158"/>
                  </a:ext>
                </a:extLst>
              </a:tr>
              <a:tr h="95267">
                <a:tc>
                  <a:txBody>
                    <a:bodyPr/>
                    <a:lstStyle/>
                    <a:p>
                      <a:pPr algn="just">
                        <a:lnSpc>
                          <a:spcPct val="100000"/>
                        </a:lnSpc>
                        <a:spcAft>
                          <a:spcPts val="800"/>
                        </a:spcAft>
                      </a:pPr>
                      <a:r>
                        <a:rPr lang="en-US" sz="800">
                          <a:effectLst/>
                          <a:latin typeface="+mj-lt"/>
                          <a:ea typeface="Fira Sans" panose="020B0503050000020004" pitchFamily="34" charset="0"/>
                        </a:rPr>
                        <a:t>TiO</a:t>
                      </a:r>
                      <a:r>
                        <a:rPr lang="en-US" sz="800" baseline="-25000">
                          <a:effectLst/>
                          <a:latin typeface="+mj-lt"/>
                          <a:ea typeface="Fira Sans" panose="020B0503050000020004" pitchFamily="34" charset="0"/>
                        </a:rPr>
                        <a:t>2</a:t>
                      </a:r>
                      <a:r>
                        <a:rPr lang="en-US" sz="800">
                          <a:effectLst/>
                          <a:latin typeface="+mj-lt"/>
                          <a:ea typeface="Fira Sans" panose="020B0503050000020004" pitchFamily="34" charset="0"/>
                        </a:rPr>
                        <a:t>/SiO</a:t>
                      </a:r>
                      <a:r>
                        <a:rPr lang="en-US" sz="800" baseline="-25000">
                          <a:effectLst/>
                          <a:latin typeface="+mj-lt"/>
                          <a:ea typeface="Fira Sans" panose="020B0503050000020004" pitchFamily="34" charset="0"/>
                        </a:rPr>
                        <a:t>2</a:t>
                      </a:r>
                      <a:r>
                        <a:rPr lang="en-US" sz="800">
                          <a:effectLst/>
                          <a:latin typeface="+mj-lt"/>
                          <a:ea typeface="Fira Sans" panose="020B0503050000020004" pitchFamily="34" charset="0"/>
                        </a:rPr>
                        <a:t>/D</a:t>
                      </a:r>
                      <a:endParaRPr lang="en-CH" sz="800">
                        <a:effectLst/>
                        <a:latin typeface="+mj-lt"/>
                        <a:ea typeface="Fira Sans" panose="020B0503050000020004" pitchFamily="34" charset="0"/>
                        <a:cs typeface="Times New Roman" panose="02020603050405020304" pitchFamily="18" charset="0"/>
                      </a:endParaRPr>
                    </a:p>
                  </a:txBody>
                  <a:tcPr marL="68580" marR="68580" marT="0" marB="0"/>
                </a:tc>
                <a:tc>
                  <a:txBody>
                    <a:bodyPr/>
                    <a:lstStyle/>
                    <a:p>
                      <a:pPr algn="just">
                        <a:lnSpc>
                          <a:spcPct val="100000"/>
                        </a:lnSpc>
                        <a:spcAft>
                          <a:spcPts val="800"/>
                        </a:spcAft>
                      </a:pPr>
                      <a:r>
                        <a:rPr lang="en-CH" sz="800">
                          <a:effectLst/>
                          <a:latin typeface="+mj-lt"/>
                          <a:ea typeface="Fira Sans" panose="020B0503050000020004" pitchFamily="34" charset="0"/>
                        </a:rPr>
                        <a:t>Titanium Dioxide, Silica, Dimethicone</a:t>
                      </a:r>
                      <a:endParaRPr lang="en-CH" sz="800">
                        <a:effectLst/>
                        <a:latin typeface="+mj-lt"/>
                        <a:ea typeface="Fira Sans" panose="020B05030500000200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16675776"/>
                  </a:ext>
                </a:extLst>
              </a:tr>
            </a:tbl>
          </a:graphicData>
        </a:graphic>
      </p:graphicFrame>
      <p:sp>
        <p:nvSpPr>
          <p:cNvPr id="39" name="TextBox 38">
            <a:extLst>
              <a:ext uri="{FF2B5EF4-FFF2-40B4-BE49-F238E27FC236}">
                <a16:creationId xmlns:a16="http://schemas.microsoft.com/office/drawing/2014/main" id="{27058689-78A7-8FF3-8D59-2C99A3856C61}"/>
              </a:ext>
            </a:extLst>
          </p:cNvPr>
          <p:cNvSpPr txBox="1"/>
          <p:nvPr/>
        </p:nvSpPr>
        <p:spPr>
          <a:xfrm>
            <a:off x="6668006" y="5147664"/>
            <a:ext cx="4978742" cy="338554"/>
          </a:xfrm>
          <a:prstGeom prst="rect">
            <a:avLst/>
          </a:prstGeom>
          <a:noFill/>
        </p:spPr>
        <p:txBody>
          <a:bodyPr wrap="square" lIns="91440" tIns="45720" rIns="91440" bIns="45720" rtlCol="0" anchor="t">
            <a:spAutoFit/>
          </a:bodyPr>
          <a:lstStyle/>
          <a:p>
            <a:pPr>
              <a:defRPr/>
            </a:pPr>
            <a:r>
              <a:rPr kumimoji="0" lang="en-US" sz="800" b="0" i="0" u="none" strike="noStrike" kern="1200" cap="none" spc="0" normalizeH="0" baseline="0" noProof="0">
                <a:ln>
                  <a:noFill/>
                </a:ln>
                <a:effectLst/>
                <a:uLnTx/>
                <a:uFillTx/>
                <a:latin typeface="+mj-lt"/>
                <a:ea typeface="Fira Sans" panose="020B0503050000020004" pitchFamily="34" charset="0"/>
                <a:cs typeface="Arial"/>
              </a:rPr>
              <a:t>*The use level of single UV filters and combinations in the test formulations was calculated to obtain predicted </a:t>
            </a:r>
            <a:r>
              <a:rPr kumimoji="0" lang="en-US" sz="800" b="0" i="1" u="none" strike="noStrike" kern="1200" cap="none" spc="0" normalizeH="0" baseline="0" noProof="0">
                <a:ln>
                  <a:noFill/>
                </a:ln>
                <a:effectLst/>
                <a:uLnTx/>
                <a:uFillTx/>
                <a:latin typeface="+mj-lt"/>
                <a:ea typeface="Fira Sans" panose="020B0503050000020004" pitchFamily="34" charset="0"/>
                <a:cs typeface="Arial"/>
              </a:rPr>
              <a:t>in vitro</a:t>
            </a:r>
            <a:r>
              <a:rPr kumimoji="0" lang="en-US" sz="800" b="0" i="0" u="none" strike="noStrike" kern="1200" cap="none" spc="0" normalizeH="0" baseline="0" noProof="0">
                <a:ln>
                  <a:noFill/>
                </a:ln>
                <a:effectLst/>
                <a:uLnTx/>
                <a:uFillTx/>
                <a:latin typeface="+mj-lt"/>
                <a:ea typeface="Fira Sans" panose="020B0503050000020004" pitchFamily="34" charset="0"/>
                <a:cs typeface="Arial"/>
              </a:rPr>
              <a:t> SPF values of 6 and 23-24, respectively.</a:t>
            </a:r>
            <a:r>
              <a:rPr lang="en-US" sz="800">
                <a:latin typeface="+mj-lt"/>
                <a:ea typeface="Fira Sans" panose="020B0503050000020004" pitchFamily="34" charset="0"/>
                <a:cs typeface="Arial"/>
              </a:rPr>
              <a:t> </a:t>
            </a:r>
            <a:endParaRPr lang="en-US" sz="1400">
              <a:latin typeface="+mj-lt"/>
              <a:ea typeface="+mn-ea"/>
              <a:cs typeface="+mn-cs"/>
            </a:endParaRPr>
          </a:p>
        </p:txBody>
      </p:sp>
      <p:sp>
        <p:nvSpPr>
          <p:cNvPr id="12" name="TextBox 11">
            <a:extLst>
              <a:ext uri="{FF2B5EF4-FFF2-40B4-BE49-F238E27FC236}">
                <a16:creationId xmlns:a16="http://schemas.microsoft.com/office/drawing/2014/main" id="{8338530F-F35C-4424-CF98-727A4ACDB100}"/>
              </a:ext>
            </a:extLst>
          </p:cNvPr>
          <p:cNvSpPr txBox="1"/>
          <p:nvPr/>
        </p:nvSpPr>
        <p:spPr>
          <a:xfrm>
            <a:off x="6668006" y="1047612"/>
            <a:ext cx="5379888" cy="276999"/>
          </a:xfrm>
          <a:prstGeom prst="rect">
            <a:avLst/>
          </a:prstGeom>
          <a:noFill/>
        </p:spPr>
        <p:txBody>
          <a:bodyPr wrap="square">
            <a:spAutoFit/>
          </a:bodyPr>
          <a:lstStyle/>
          <a:p>
            <a:pPr algn="ctr">
              <a:buClr>
                <a:srgbClr val="FFAB49"/>
              </a:buClr>
            </a:pPr>
            <a:r>
              <a:rPr lang="en-US" sz="1200" b="1"/>
              <a:t>Survival rates of bacterial species upon UV irradiation vs. control</a:t>
            </a:r>
          </a:p>
        </p:txBody>
      </p:sp>
      <p:graphicFrame>
        <p:nvGraphicFramePr>
          <p:cNvPr id="13" name="Table 12">
            <a:extLst>
              <a:ext uri="{FF2B5EF4-FFF2-40B4-BE49-F238E27FC236}">
                <a16:creationId xmlns:a16="http://schemas.microsoft.com/office/drawing/2014/main" id="{F2DCF68B-5C2E-7DEB-E735-49B428F626FB}"/>
              </a:ext>
            </a:extLst>
          </p:cNvPr>
          <p:cNvGraphicFramePr>
            <a:graphicFrameLocks noGrp="1"/>
          </p:cNvGraphicFramePr>
          <p:nvPr>
            <p:extLst>
              <p:ext uri="{D42A27DB-BD31-4B8C-83A1-F6EECF244321}">
                <p14:modId xmlns:p14="http://schemas.microsoft.com/office/powerpoint/2010/main" val="4004028317"/>
              </p:ext>
            </p:extLst>
          </p:nvPr>
        </p:nvGraphicFramePr>
        <p:xfrm>
          <a:off x="6686112" y="1324611"/>
          <a:ext cx="5361782" cy="3621763"/>
        </p:xfrm>
        <a:graphic>
          <a:graphicData uri="http://schemas.openxmlformats.org/drawingml/2006/table">
            <a:tbl>
              <a:tblPr/>
              <a:tblGrid>
                <a:gridCol w="731830">
                  <a:extLst>
                    <a:ext uri="{9D8B030D-6E8A-4147-A177-3AD203B41FA5}">
                      <a16:colId xmlns:a16="http://schemas.microsoft.com/office/drawing/2014/main" val="4058358908"/>
                    </a:ext>
                  </a:extLst>
                </a:gridCol>
                <a:gridCol w="842480">
                  <a:extLst>
                    <a:ext uri="{9D8B030D-6E8A-4147-A177-3AD203B41FA5}">
                      <a16:colId xmlns:a16="http://schemas.microsoft.com/office/drawing/2014/main" val="1078324369"/>
                    </a:ext>
                  </a:extLst>
                </a:gridCol>
                <a:gridCol w="1130158">
                  <a:extLst>
                    <a:ext uri="{9D8B030D-6E8A-4147-A177-3AD203B41FA5}">
                      <a16:colId xmlns:a16="http://schemas.microsoft.com/office/drawing/2014/main" val="3249454473"/>
                    </a:ext>
                  </a:extLst>
                </a:gridCol>
                <a:gridCol w="526538">
                  <a:extLst>
                    <a:ext uri="{9D8B030D-6E8A-4147-A177-3AD203B41FA5}">
                      <a16:colId xmlns:a16="http://schemas.microsoft.com/office/drawing/2014/main" val="526105483"/>
                    </a:ext>
                  </a:extLst>
                </a:gridCol>
                <a:gridCol w="911844">
                  <a:extLst>
                    <a:ext uri="{9D8B030D-6E8A-4147-A177-3AD203B41FA5}">
                      <a16:colId xmlns:a16="http://schemas.microsoft.com/office/drawing/2014/main" val="2036813289"/>
                    </a:ext>
                  </a:extLst>
                </a:gridCol>
                <a:gridCol w="1218932">
                  <a:extLst>
                    <a:ext uri="{9D8B030D-6E8A-4147-A177-3AD203B41FA5}">
                      <a16:colId xmlns:a16="http://schemas.microsoft.com/office/drawing/2014/main" val="196407844"/>
                    </a:ext>
                  </a:extLst>
                </a:gridCol>
              </a:tblGrid>
              <a:tr h="314853">
                <a:tc rowSpan="2">
                  <a:txBody>
                    <a:bodyPr/>
                    <a:lstStyle/>
                    <a:p>
                      <a:pPr algn="ctr" fontAlgn="base">
                        <a:lnSpc>
                          <a:spcPts val="1200"/>
                        </a:lnSpc>
                        <a:buNone/>
                      </a:pPr>
                      <a:r>
                        <a:rPr lang="fr-FR" sz="900" b="1" i="0">
                          <a:solidFill>
                            <a:sysClr val="windowText" lastClr="000000"/>
                          </a:solidFill>
                          <a:effectLst/>
                          <a:latin typeface="+mj-lt"/>
                        </a:rPr>
                        <a:t>SAMPLE</a:t>
                      </a:r>
                    </a:p>
                  </a:txBody>
                  <a:tcPr anchor="ctr">
                    <a:lnL w="12700" cap="flat" cmpd="sng" algn="ctr">
                      <a:noFill/>
                      <a:prstDash val="solid"/>
                      <a:round/>
                      <a:headEnd type="none" w="med" len="med"/>
                      <a:tailEnd type="none" w="med" len="med"/>
                    </a:lnL>
                    <a:lnR w="9525" cap="flat" cmpd="sng" algn="ctr">
                      <a:solidFill>
                        <a:srgbClr val="F6D7B4"/>
                      </a:solidFill>
                      <a:prstDash val="solid"/>
                      <a:round/>
                      <a:headEnd type="none" w="med" len="med"/>
                      <a:tailEnd type="none" w="med" len="med"/>
                    </a:lnR>
                    <a:lnT w="12700" cap="flat" cmpd="sng" algn="ctr">
                      <a:noFill/>
                      <a:prstDash val="solid"/>
                      <a:round/>
                      <a:headEnd type="none" w="med" len="med"/>
                      <a:tailEnd type="none" w="med" len="med"/>
                    </a:lnT>
                    <a:lnB w="9525" cap="flat" cmpd="sng" algn="ctr">
                      <a:solidFill>
                        <a:srgbClr val="F6D7B4"/>
                      </a:solidFill>
                      <a:prstDash val="solid"/>
                      <a:round/>
                      <a:headEnd type="none" w="med" len="med"/>
                      <a:tailEnd type="none" w="med" len="med"/>
                    </a:lnB>
                    <a:solidFill>
                      <a:schemeClr val="bg1">
                        <a:lumMod val="85000"/>
                      </a:schemeClr>
                    </a:solidFill>
                  </a:tcPr>
                </a:tc>
                <a:tc gridSpan="2">
                  <a:txBody>
                    <a:bodyPr/>
                    <a:lstStyle/>
                    <a:p>
                      <a:pPr algn="ctr" fontAlgn="base">
                        <a:lnSpc>
                          <a:spcPts val="1200"/>
                        </a:lnSpc>
                        <a:buNone/>
                      </a:pPr>
                      <a:r>
                        <a:rPr lang="fr-FR" sz="900" b="1" i="0">
                          <a:solidFill>
                            <a:sysClr val="windowText" lastClr="000000"/>
                          </a:solidFill>
                          <a:effectLst/>
                          <a:latin typeface="+mj-lt"/>
                        </a:rPr>
                        <a:t>UV FILTERS</a:t>
                      </a:r>
                    </a:p>
                  </a:txBody>
                  <a:tcPr anchor="ctr">
                    <a:lnL w="9525" cap="flat" cmpd="sng" algn="ctr">
                      <a:solidFill>
                        <a:srgbClr val="F6D7B4"/>
                      </a:solidFill>
                      <a:prstDash val="solid"/>
                      <a:round/>
                      <a:headEnd type="none" w="med" len="med"/>
                      <a:tailEnd type="none" w="med" len="med"/>
                    </a:lnL>
                    <a:lnR w="9525" cap="flat" cmpd="sng" algn="ctr">
                      <a:solidFill>
                        <a:srgbClr val="F6D7B4"/>
                      </a:solidFill>
                      <a:prstDash val="solid"/>
                      <a:round/>
                      <a:headEnd type="none" w="med" len="med"/>
                      <a:tailEnd type="none" w="med" len="med"/>
                    </a:lnR>
                    <a:lnT w="12700" cap="flat" cmpd="sng" algn="ctr">
                      <a:noFill/>
                      <a:prstDash val="solid"/>
                      <a:round/>
                      <a:headEnd type="none" w="med" len="med"/>
                      <a:tailEnd type="none" w="med" len="med"/>
                    </a:lnT>
                    <a:lnB w="9525" cap="flat" cmpd="sng" algn="ctr">
                      <a:solidFill>
                        <a:srgbClr val="F6D7B4"/>
                      </a:solidFill>
                      <a:prstDash val="solid"/>
                      <a:round/>
                      <a:headEnd type="none" w="med" len="med"/>
                      <a:tailEnd type="none" w="med" len="med"/>
                    </a:lnB>
                    <a:solidFill>
                      <a:schemeClr val="bg1">
                        <a:lumMod val="85000"/>
                      </a:schemeClr>
                    </a:solidFill>
                  </a:tcPr>
                </a:tc>
                <a:tc hMerge="1">
                  <a:txBody>
                    <a:bodyPr/>
                    <a:lstStyle/>
                    <a:p>
                      <a:pPr algn="ctr" fontAlgn="base">
                        <a:lnSpc>
                          <a:spcPts val="1200"/>
                        </a:lnSpc>
                        <a:buNone/>
                      </a:pPr>
                      <a:endParaRPr lang="fr-FR" sz="1000" b="0" i="0">
                        <a:solidFill>
                          <a:sysClr val="windowText" lastClr="000000"/>
                        </a:solidFill>
                        <a:effectLst/>
                      </a:endParaRPr>
                    </a:p>
                  </a:txBody>
                  <a:tcPr anchor="ctr">
                    <a:lnL w="9525" cap="flat" cmpd="sng" algn="ctr">
                      <a:solidFill>
                        <a:srgbClr val="F6D7B4"/>
                      </a:solidFill>
                      <a:prstDash val="solid"/>
                      <a:round/>
                      <a:headEnd type="none" w="med" len="med"/>
                      <a:tailEnd type="none" w="med" len="med"/>
                    </a:lnL>
                    <a:lnR w="9525" cap="flat" cmpd="sng" algn="ctr">
                      <a:solidFill>
                        <a:srgbClr val="F6D7B4"/>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F6D7B4"/>
                      </a:solidFill>
                      <a:prstDash val="solid"/>
                      <a:round/>
                      <a:headEnd type="none" w="med" len="med"/>
                      <a:tailEnd type="none" w="med" len="med"/>
                    </a:lnB>
                    <a:solidFill>
                      <a:srgbClr val="FFAB49"/>
                    </a:solidFill>
                  </a:tcPr>
                </a:tc>
                <a:tc rowSpan="2">
                  <a:txBody>
                    <a:bodyPr/>
                    <a:lstStyle/>
                    <a:p>
                      <a:pPr algn="ctr" fontAlgn="base">
                        <a:lnSpc>
                          <a:spcPts val="1200"/>
                        </a:lnSpc>
                        <a:buNone/>
                      </a:pPr>
                      <a:r>
                        <a:rPr lang="fr-FR" sz="900" b="1" i="0" err="1">
                          <a:solidFill>
                            <a:sysClr val="windowText" lastClr="000000"/>
                          </a:solidFill>
                          <a:effectLst/>
                          <a:latin typeface="+mj-lt"/>
                        </a:rPr>
                        <a:t>Wt</a:t>
                      </a:r>
                      <a:r>
                        <a:rPr lang="fr-FR" sz="900" b="1" i="0">
                          <a:solidFill>
                            <a:sysClr val="windowText" lastClr="000000"/>
                          </a:solidFill>
                          <a:effectLst/>
                          <a:latin typeface="+mj-lt"/>
                        </a:rPr>
                        <a:t>*-%</a:t>
                      </a:r>
                    </a:p>
                  </a:txBody>
                  <a:tcPr anchor="ctr">
                    <a:lnL w="9525" cap="flat" cmpd="sng" algn="ctr">
                      <a:solidFill>
                        <a:srgbClr val="F6D7B4"/>
                      </a:solidFill>
                      <a:prstDash val="solid"/>
                      <a:round/>
                      <a:headEnd type="none" w="med" len="med"/>
                      <a:tailEnd type="none" w="med" len="med"/>
                    </a:lnL>
                    <a:lnR w="9525" cap="flat" cmpd="sng" algn="ctr">
                      <a:solidFill>
                        <a:srgbClr val="F6D7B4"/>
                      </a:solidFill>
                      <a:prstDash val="solid"/>
                      <a:round/>
                      <a:headEnd type="none" w="med" len="med"/>
                      <a:tailEnd type="none" w="med" len="med"/>
                    </a:lnR>
                    <a:lnT w="12700" cap="flat" cmpd="sng" algn="ctr">
                      <a:noFill/>
                      <a:prstDash val="solid"/>
                      <a:round/>
                      <a:headEnd type="none" w="med" len="med"/>
                      <a:tailEnd type="none" w="med" len="med"/>
                    </a:lnT>
                    <a:lnB w="9525" cap="flat" cmpd="sng" algn="ctr">
                      <a:solidFill>
                        <a:srgbClr val="F6D7B4"/>
                      </a:solidFill>
                      <a:prstDash val="solid"/>
                      <a:round/>
                      <a:headEnd type="none" w="med" len="med"/>
                      <a:tailEnd type="none" w="med" len="med"/>
                    </a:lnB>
                    <a:solidFill>
                      <a:schemeClr val="bg1">
                        <a:lumMod val="85000"/>
                      </a:schemeClr>
                    </a:solidFill>
                  </a:tcPr>
                </a:tc>
                <a:tc gridSpan="2">
                  <a:txBody>
                    <a:bodyPr/>
                    <a:lstStyle/>
                    <a:p>
                      <a:pPr algn="ctr" fontAlgn="base">
                        <a:lnSpc>
                          <a:spcPts val="1200"/>
                        </a:lnSpc>
                        <a:buNone/>
                      </a:pPr>
                      <a:r>
                        <a:rPr lang="fr-FR" sz="900" b="1" i="0" u="none" strike="noStrike">
                          <a:solidFill>
                            <a:sysClr val="windowText" lastClr="000000"/>
                          </a:solidFill>
                          <a:effectLst/>
                          <a:latin typeface="+mj-lt"/>
                        </a:rPr>
                        <a:t>Survival (Protection) [%]</a:t>
                      </a:r>
                      <a:endParaRPr lang="fr-FR" sz="900" b="1" i="0">
                        <a:solidFill>
                          <a:sysClr val="windowText" lastClr="000000"/>
                        </a:solidFill>
                        <a:effectLst/>
                        <a:latin typeface="+mj-lt"/>
                      </a:endParaRPr>
                    </a:p>
                  </a:txBody>
                  <a:tcPr anchor="ctr">
                    <a:lnL w="9525" cap="flat" cmpd="sng" algn="ctr">
                      <a:solidFill>
                        <a:srgbClr val="F6D7B4"/>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rgbClr val="F6D7B4"/>
                      </a:solidFill>
                      <a:prstDash val="solid"/>
                      <a:round/>
                      <a:headEnd type="none" w="med" len="med"/>
                      <a:tailEnd type="none" w="med" len="med"/>
                    </a:lnB>
                    <a:solidFill>
                      <a:schemeClr val="bg1">
                        <a:lumMod val="85000"/>
                      </a:schemeClr>
                    </a:solidFill>
                  </a:tcPr>
                </a:tc>
                <a:tc hMerge="1">
                  <a:txBody>
                    <a:bodyPr/>
                    <a:lstStyle/>
                    <a:p>
                      <a:pPr algn="ctr" fontAlgn="base">
                        <a:lnSpc>
                          <a:spcPts val="1200"/>
                        </a:lnSpc>
                        <a:buNone/>
                      </a:pPr>
                      <a:endParaRPr lang="fr-FR" b="0" i="0">
                        <a:solidFill>
                          <a:sysClr val="windowText" lastClr="000000"/>
                        </a:solidFill>
                        <a:effectLst/>
                      </a:endParaRPr>
                    </a:p>
                  </a:txBody>
                  <a:tcPr anchor="ctr">
                    <a:lnL w="9525" cap="flat" cmpd="sng" algn="ctr">
                      <a:solidFill>
                        <a:srgbClr val="F6D7B4"/>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F6D7B4"/>
                      </a:solidFill>
                      <a:prstDash val="solid"/>
                      <a:round/>
                      <a:headEnd type="none" w="med" len="med"/>
                      <a:tailEnd type="none" w="med" len="med"/>
                    </a:lnB>
                    <a:solidFill>
                      <a:srgbClr val="FFAB49"/>
                    </a:solidFill>
                  </a:tcPr>
                </a:tc>
                <a:extLst>
                  <a:ext uri="{0D108BD9-81ED-4DB2-BD59-A6C34878D82A}">
                    <a16:rowId xmlns:a16="http://schemas.microsoft.com/office/drawing/2014/main" val="3204884638"/>
                  </a:ext>
                </a:extLst>
              </a:tr>
              <a:tr h="207412">
                <a:tc vMerge="1">
                  <a:txBody>
                    <a:bodyPr/>
                    <a:lstStyle/>
                    <a:p>
                      <a:pPr algn="l" fontAlgn="base">
                        <a:lnSpc>
                          <a:spcPts val="1200"/>
                        </a:lnSpc>
                        <a:buNone/>
                      </a:pPr>
                      <a:endParaRPr lang="fr-FR" sz="1000" b="1" i="0">
                        <a:solidFill>
                          <a:sysClr val="windowText" lastClr="000000"/>
                        </a:solidFill>
                        <a:effectLst/>
                        <a:latin typeface="+mj-lt"/>
                      </a:endParaRPr>
                    </a:p>
                  </a:txBody>
                  <a:tcPr anchor="b">
                    <a:lnL w="12700" cap="flat" cmpd="sng" algn="ctr">
                      <a:noFill/>
                      <a:prstDash val="solid"/>
                      <a:round/>
                      <a:headEnd type="none" w="med" len="med"/>
                      <a:tailEnd type="none" w="med" len="med"/>
                    </a:lnL>
                    <a:lnR w="9525" cap="flat" cmpd="sng" algn="ctr">
                      <a:solidFill>
                        <a:srgbClr val="F6D7B4"/>
                      </a:solid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solidFill>
                      <a:schemeClr val="bg1">
                        <a:lumMod val="85000"/>
                      </a:schemeClr>
                    </a:solidFill>
                  </a:tcPr>
                </a:tc>
                <a:tc>
                  <a:txBody>
                    <a:bodyPr/>
                    <a:lstStyle/>
                    <a:p>
                      <a:pPr algn="l" fontAlgn="base">
                        <a:lnSpc>
                          <a:spcPts val="1200"/>
                        </a:lnSpc>
                        <a:buNone/>
                      </a:pPr>
                      <a:r>
                        <a:rPr lang="fr-FR" sz="900" b="1" i="0" err="1">
                          <a:solidFill>
                            <a:sysClr val="windowText" lastClr="000000"/>
                          </a:solidFill>
                          <a:effectLst/>
                          <a:latin typeface="+mj-lt"/>
                        </a:rPr>
                        <a:t>Abbrev</a:t>
                      </a:r>
                      <a:r>
                        <a:rPr lang="fr-FR" sz="900" b="1" i="0">
                          <a:solidFill>
                            <a:sysClr val="windowText" lastClr="000000"/>
                          </a:solidFill>
                          <a:effectLst/>
                          <a:latin typeface="+mj-lt"/>
                        </a:rPr>
                        <a:t>.</a:t>
                      </a:r>
                    </a:p>
                  </a:txBody>
                  <a:tcPr anchor="b">
                    <a:lnL w="9525" cap="flat" cmpd="sng" algn="ctr">
                      <a:solidFill>
                        <a:srgbClr val="F6D7B4"/>
                      </a:solidFill>
                      <a:prstDash val="solid"/>
                      <a:round/>
                      <a:headEnd type="none" w="med" len="med"/>
                      <a:tailEnd type="none" w="med" len="med"/>
                    </a:lnL>
                    <a:lnR w="9525" cap="flat" cmpd="sng" algn="ctr">
                      <a:solidFill>
                        <a:srgbClr val="F6D7B4"/>
                      </a:solid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solidFill>
                      <a:schemeClr val="bg1">
                        <a:lumMod val="85000"/>
                      </a:schemeClr>
                    </a:solidFill>
                  </a:tcPr>
                </a:tc>
                <a:tc>
                  <a:txBody>
                    <a:bodyPr/>
                    <a:lstStyle/>
                    <a:p>
                      <a:pPr algn="l" fontAlgn="base">
                        <a:lnSpc>
                          <a:spcPts val="1200"/>
                        </a:lnSpc>
                        <a:buNone/>
                      </a:pPr>
                      <a:r>
                        <a:rPr lang="fr-FR" sz="900" b="1" i="0">
                          <a:solidFill>
                            <a:sysClr val="windowText" lastClr="000000"/>
                          </a:solidFill>
                          <a:effectLst/>
                          <a:latin typeface="+mj-lt"/>
                        </a:rPr>
                        <a:t>Trade Name</a:t>
                      </a:r>
                    </a:p>
                  </a:txBody>
                  <a:tcPr anchor="b">
                    <a:lnL w="9525" cap="flat" cmpd="sng" algn="ctr">
                      <a:solidFill>
                        <a:srgbClr val="F6D7B4"/>
                      </a:solidFill>
                      <a:prstDash val="solid"/>
                      <a:round/>
                      <a:headEnd type="none" w="med" len="med"/>
                      <a:tailEnd type="none" w="med" len="med"/>
                    </a:lnL>
                    <a:lnR w="9525" cap="flat" cmpd="sng" algn="ctr">
                      <a:solidFill>
                        <a:srgbClr val="F6D7B4"/>
                      </a:solid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solidFill>
                      <a:schemeClr val="bg1">
                        <a:lumMod val="85000"/>
                      </a:schemeClr>
                    </a:solidFill>
                  </a:tcPr>
                </a:tc>
                <a:tc vMerge="1">
                  <a:txBody>
                    <a:bodyPr/>
                    <a:lstStyle/>
                    <a:p>
                      <a:pPr algn="l" fontAlgn="base">
                        <a:lnSpc>
                          <a:spcPts val="1200"/>
                        </a:lnSpc>
                        <a:buNone/>
                      </a:pPr>
                      <a:endParaRPr lang="fr-FR" sz="1000" b="1" i="0">
                        <a:solidFill>
                          <a:sysClr val="windowText" lastClr="000000"/>
                        </a:solidFill>
                        <a:effectLst/>
                        <a:latin typeface="+mj-lt"/>
                      </a:endParaRPr>
                    </a:p>
                  </a:txBody>
                  <a:tcPr anchor="b">
                    <a:lnL w="9525" cap="flat" cmpd="sng" algn="ctr">
                      <a:solidFill>
                        <a:srgbClr val="F6D7B4"/>
                      </a:solidFill>
                      <a:prstDash val="solid"/>
                      <a:round/>
                      <a:headEnd type="none" w="med" len="med"/>
                      <a:tailEnd type="none" w="med" len="med"/>
                    </a:lnL>
                    <a:lnR w="9525" cap="flat" cmpd="sng" algn="ctr">
                      <a:solidFill>
                        <a:srgbClr val="F6D7B4"/>
                      </a:solid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solidFill>
                      <a:schemeClr val="bg1">
                        <a:lumMod val="85000"/>
                      </a:schemeClr>
                    </a:solidFill>
                  </a:tcPr>
                </a:tc>
                <a:tc>
                  <a:txBody>
                    <a:bodyPr/>
                    <a:lstStyle/>
                    <a:p>
                      <a:pPr algn="ctr" fontAlgn="base">
                        <a:lnSpc>
                          <a:spcPts val="1200"/>
                        </a:lnSpc>
                        <a:buNone/>
                      </a:pPr>
                      <a:r>
                        <a:rPr lang="fr-FR" sz="900" b="1" i="1" u="none" strike="noStrike">
                          <a:solidFill>
                            <a:sysClr val="windowText" lastClr="000000"/>
                          </a:solidFill>
                          <a:effectLst/>
                          <a:latin typeface="+mj-lt"/>
                        </a:rPr>
                        <a:t>L. </a:t>
                      </a:r>
                      <a:r>
                        <a:rPr lang="fr-FR" sz="900" b="1" i="1" u="none" strike="noStrike" err="1">
                          <a:solidFill>
                            <a:sysClr val="windowText" lastClr="000000"/>
                          </a:solidFill>
                          <a:effectLst/>
                          <a:latin typeface="+mj-lt"/>
                        </a:rPr>
                        <a:t>crispatus</a:t>
                      </a:r>
                      <a:r>
                        <a:rPr lang="fr-FR" sz="900" b="1" i="1">
                          <a:solidFill>
                            <a:sysClr val="windowText" lastClr="000000"/>
                          </a:solidFill>
                          <a:effectLst/>
                          <a:latin typeface="+mj-lt"/>
                        </a:rPr>
                        <a:t>​</a:t>
                      </a:r>
                    </a:p>
                  </a:txBody>
                  <a:tcPr anchor="ctr">
                    <a:lnL w="9525" cap="flat" cmpd="sng" algn="ctr">
                      <a:solidFill>
                        <a:srgbClr val="F6D7B4"/>
                      </a:solidFill>
                      <a:prstDash val="solid"/>
                      <a:round/>
                      <a:headEnd type="none" w="med" len="med"/>
                      <a:tailEnd type="none" w="med" len="med"/>
                    </a:lnL>
                    <a:lnR w="9525" cap="flat" cmpd="sng" algn="ctr">
                      <a:solidFill>
                        <a:srgbClr val="F6D7B4"/>
                      </a:solid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solidFill>
                      <a:schemeClr val="bg1">
                        <a:lumMod val="85000"/>
                      </a:schemeClr>
                    </a:solidFill>
                  </a:tcPr>
                </a:tc>
                <a:tc>
                  <a:txBody>
                    <a:bodyPr/>
                    <a:lstStyle/>
                    <a:p>
                      <a:pPr algn="ctr" fontAlgn="base">
                        <a:lnSpc>
                          <a:spcPts val="1350"/>
                        </a:lnSpc>
                        <a:buNone/>
                      </a:pPr>
                      <a:r>
                        <a:rPr lang="fr-FR" sz="900" b="1" i="1" u="none" strike="noStrike">
                          <a:solidFill>
                            <a:sysClr val="windowText" lastClr="000000"/>
                          </a:solidFill>
                          <a:effectLst/>
                          <a:latin typeface="+mj-lt"/>
                        </a:rPr>
                        <a:t>S. epidermidis</a:t>
                      </a:r>
                      <a:endParaRPr lang="fr-FR" sz="900" b="1" i="1">
                        <a:solidFill>
                          <a:sysClr val="windowText" lastClr="000000"/>
                        </a:solidFill>
                        <a:effectLst/>
                        <a:latin typeface="+mj-lt"/>
                      </a:endParaRPr>
                    </a:p>
                  </a:txBody>
                  <a:tcPr anchor="ctr">
                    <a:lnL w="9525" cap="flat" cmpd="sng" algn="ctr">
                      <a:solidFill>
                        <a:srgbClr val="F6D7B4"/>
                      </a:solidFill>
                      <a:prstDash val="solid"/>
                      <a:round/>
                      <a:headEnd type="none" w="med" len="med"/>
                      <a:tailEnd type="none" w="med" len="med"/>
                    </a:lnL>
                    <a:lnR w="12700" cap="flat" cmpd="sng" algn="ctr">
                      <a:no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716528950"/>
                  </a:ext>
                </a:extLst>
              </a:tr>
              <a:tr h="207412">
                <a:tc>
                  <a:txBody>
                    <a:bodyPr/>
                    <a:lstStyle/>
                    <a:p>
                      <a:pPr algn="ctr" fontAlgn="base">
                        <a:lnSpc>
                          <a:spcPts val="1200"/>
                        </a:lnSpc>
                        <a:buNone/>
                      </a:pPr>
                      <a:r>
                        <a:rPr lang="fr-FR" sz="900" b="1" i="0">
                          <a:solidFill>
                            <a:sysClr val="windowText" lastClr="000000"/>
                          </a:solidFill>
                          <a:effectLst/>
                          <a:latin typeface="+mj-lt"/>
                        </a:rPr>
                        <a:t>1</a:t>
                      </a:r>
                    </a:p>
                  </a:txBody>
                  <a:tcPr anchor="ctr">
                    <a:lnL w="12700" cap="flat" cmpd="sng" algn="ctr">
                      <a:noFill/>
                      <a:prstDash val="solid"/>
                      <a:round/>
                      <a:headEnd type="none" w="med" len="med"/>
                      <a:tailEnd type="none" w="med" len="med"/>
                    </a:lnL>
                    <a:lnR w="9525" cap="flat" cmpd="sng" algn="ctr">
                      <a:solidFill>
                        <a:srgbClr val="F6D7B4"/>
                      </a:solid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noFill/>
                  </a:tcPr>
                </a:tc>
                <a:tc>
                  <a:txBody>
                    <a:bodyPr/>
                    <a:lstStyle/>
                    <a:p>
                      <a:pPr algn="l" fontAlgn="base">
                        <a:lnSpc>
                          <a:spcPts val="1200"/>
                        </a:lnSpc>
                        <a:buNone/>
                      </a:pPr>
                      <a:r>
                        <a:rPr lang="fr-FR" sz="900" b="1" i="0">
                          <a:solidFill>
                            <a:sysClr val="windowText" lastClr="000000"/>
                          </a:solidFill>
                          <a:effectLst/>
                          <a:latin typeface="+mj-lt"/>
                        </a:rPr>
                        <a:t>OC</a:t>
                      </a:r>
                    </a:p>
                  </a:txBody>
                  <a:tcPr anchor="ctr">
                    <a:lnL w="9525" cap="flat" cmpd="sng" algn="ctr">
                      <a:solidFill>
                        <a:srgbClr val="F6D7B4"/>
                      </a:solidFill>
                      <a:prstDash val="solid"/>
                      <a:round/>
                      <a:headEnd type="none" w="med" len="med"/>
                      <a:tailEnd type="none" w="med" len="med"/>
                    </a:lnL>
                    <a:lnR w="9525" cap="flat" cmpd="sng" algn="ctr">
                      <a:solidFill>
                        <a:srgbClr val="F6D7B4"/>
                      </a:solid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noFill/>
                  </a:tcPr>
                </a:tc>
                <a:tc>
                  <a:txBody>
                    <a:bodyPr/>
                    <a:lstStyle/>
                    <a:p>
                      <a:pPr algn="l" fontAlgn="base">
                        <a:lnSpc>
                          <a:spcPts val="1200"/>
                        </a:lnSpc>
                        <a:buNone/>
                      </a:pPr>
                      <a:r>
                        <a:rPr lang="fr-FR" sz="900" b="1" i="0">
                          <a:solidFill>
                            <a:sysClr val="windowText" lastClr="000000"/>
                          </a:solidFill>
                          <a:effectLst/>
                          <a:latin typeface="+mj-lt"/>
                        </a:rPr>
                        <a:t>PARSOL® 340</a:t>
                      </a:r>
                    </a:p>
                  </a:txBody>
                  <a:tcPr anchor="ctr">
                    <a:lnL w="9525" cap="flat" cmpd="sng" algn="ctr">
                      <a:solidFill>
                        <a:srgbClr val="F6D7B4"/>
                      </a:solidFill>
                      <a:prstDash val="solid"/>
                      <a:round/>
                      <a:headEnd type="none" w="med" len="med"/>
                      <a:tailEnd type="none" w="med" len="med"/>
                    </a:lnL>
                    <a:lnR w="9525" cap="flat" cmpd="sng" algn="ctr">
                      <a:solidFill>
                        <a:srgbClr val="F6D7B4"/>
                      </a:solid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noFill/>
                  </a:tcPr>
                </a:tc>
                <a:tc>
                  <a:txBody>
                    <a:bodyPr/>
                    <a:lstStyle/>
                    <a:p>
                      <a:pPr algn="l" fontAlgn="base">
                        <a:lnSpc>
                          <a:spcPts val="1200"/>
                        </a:lnSpc>
                        <a:buNone/>
                      </a:pPr>
                      <a:r>
                        <a:rPr lang="fr-FR" sz="900" b="1" i="0" u="none" strike="noStrike">
                          <a:solidFill>
                            <a:sysClr val="windowText" lastClr="000000"/>
                          </a:solidFill>
                          <a:effectLst/>
                          <a:latin typeface="+mj-lt"/>
                        </a:rPr>
                        <a:t>5</a:t>
                      </a:r>
                      <a:r>
                        <a:rPr lang="fr-FR" sz="900" b="1" i="0">
                          <a:solidFill>
                            <a:sysClr val="windowText" lastClr="000000"/>
                          </a:solidFill>
                          <a:effectLst/>
                          <a:latin typeface="+mj-lt"/>
                        </a:rPr>
                        <a:t>​</a:t>
                      </a:r>
                    </a:p>
                  </a:txBody>
                  <a:tcPr anchor="ctr">
                    <a:lnL w="9525" cap="flat" cmpd="sng" algn="ctr">
                      <a:solidFill>
                        <a:srgbClr val="F6D7B4"/>
                      </a:solidFill>
                      <a:prstDash val="solid"/>
                      <a:round/>
                      <a:headEnd type="none" w="med" len="med"/>
                      <a:tailEnd type="none" w="med" len="med"/>
                    </a:lnL>
                    <a:lnR w="9525" cap="flat" cmpd="sng" algn="ctr">
                      <a:solidFill>
                        <a:srgbClr val="F6D7B4"/>
                      </a:solid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noFill/>
                  </a:tcPr>
                </a:tc>
                <a:tc>
                  <a:txBody>
                    <a:bodyPr/>
                    <a:lstStyle/>
                    <a:p>
                      <a:pPr algn="l" fontAlgn="base">
                        <a:lnSpc>
                          <a:spcPts val="1200"/>
                        </a:lnSpc>
                        <a:buNone/>
                      </a:pPr>
                      <a:r>
                        <a:rPr lang="fr-FR" sz="900" b="1" i="0" u="none" strike="noStrike">
                          <a:solidFill>
                            <a:sysClr val="windowText" lastClr="000000"/>
                          </a:solidFill>
                          <a:effectLst/>
                          <a:latin typeface="+mj-lt"/>
                        </a:rPr>
                        <a:t>50 (+300)</a:t>
                      </a:r>
                      <a:endParaRPr lang="fr-FR" sz="900" b="1" i="0">
                        <a:solidFill>
                          <a:sysClr val="windowText" lastClr="000000"/>
                        </a:solidFill>
                        <a:effectLst/>
                        <a:latin typeface="+mj-lt"/>
                      </a:endParaRPr>
                    </a:p>
                  </a:txBody>
                  <a:tcPr anchor="ctr">
                    <a:lnL w="9525" cap="flat" cmpd="sng" algn="ctr">
                      <a:solidFill>
                        <a:srgbClr val="F6D7B4"/>
                      </a:solidFill>
                      <a:prstDash val="solid"/>
                      <a:round/>
                      <a:headEnd type="none" w="med" len="med"/>
                      <a:tailEnd type="none" w="med" len="med"/>
                    </a:lnL>
                    <a:lnR w="9525" cap="flat" cmpd="sng" algn="ctr">
                      <a:solidFill>
                        <a:srgbClr val="F6D7B4"/>
                      </a:solid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solidFill>
                      <a:srgbClr val="548235"/>
                    </a:solidFill>
                  </a:tcPr>
                </a:tc>
                <a:tc>
                  <a:txBody>
                    <a:bodyPr/>
                    <a:lstStyle/>
                    <a:p>
                      <a:pPr marL="0" marR="0" lvl="0" indent="0" algn="l" defTabSz="914400" rtl="0" eaLnBrk="1" fontAlgn="base" latinLnBrk="0" hangingPunct="1">
                        <a:lnSpc>
                          <a:spcPts val="1350"/>
                        </a:lnSpc>
                        <a:spcBef>
                          <a:spcPts val="0"/>
                        </a:spcBef>
                        <a:spcAft>
                          <a:spcPts val="0"/>
                        </a:spcAft>
                        <a:buClrTx/>
                        <a:buSzTx/>
                        <a:buFontTx/>
                        <a:buNone/>
                        <a:tabLst/>
                        <a:defRPr/>
                      </a:pPr>
                      <a:r>
                        <a:rPr lang="fr-FR" sz="900" b="1" i="0" u="none" strike="noStrike">
                          <a:solidFill>
                            <a:sysClr val="windowText" lastClr="000000"/>
                          </a:solidFill>
                          <a:effectLst/>
                          <a:latin typeface="+mj-lt"/>
                        </a:rPr>
                        <a:t>63 (+59)</a:t>
                      </a:r>
                      <a:endParaRPr lang="fr-FR" sz="900" b="1" i="0">
                        <a:solidFill>
                          <a:sysClr val="windowText" lastClr="000000"/>
                        </a:solidFill>
                        <a:effectLst/>
                        <a:latin typeface="+mj-lt"/>
                      </a:endParaRPr>
                    </a:p>
                  </a:txBody>
                  <a:tcPr anchor="ctr">
                    <a:lnL w="9525" cap="flat" cmpd="sng" algn="ctr">
                      <a:solidFill>
                        <a:srgbClr val="F6D7B4"/>
                      </a:solidFill>
                      <a:prstDash val="solid"/>
                      <a:round/>
                      <a:headEnd type="none" w="med" len="med"/>
                      <a:tailEnd type="none" w="med" len="med"/>
                    </a:lnL>
                    <a:lnR w="12700" cap="flat" cmpd="sng" algn="ctr">
                      <a:no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solidFill>
                      <a:srgbClr val="E6EDB1"/>
                    </a:solidFill>
                  </a:tcPr>
                </a:tc>
                <a:extLst>
                  <a:ext uri="{0D108BD9-81ED-4DB2-BD59-A6C34878D82A}">
                    <a16:rowId xmlns:a16="http://schemas.microsoft.com/office/drawing/2014/main" val="2996317890"/>
                  </a:ext>
                </a:extLst>
              </a:tr>
              <a:tr h="207412">
                <a:tc>
                  <a:txBody>
                    <a:bodyPr/>
                    <a:lstStyle/>
                    <a:p>
                      <a:pPr algn="ctr" fontAlgn="base">
                        <a:lnSpc>
                          <a:spcPts val="1200"/>
                        </a:lnSpc>
                        <a:buNone/>
                      </a:pPr>
                      <a:r>
                        <a:rPr lang="fr-FR" sz="900" b="1" i="0">
                          <a:solidFill>
                            <a:sysClr val="windowText" lastClr="000000"/>
                          </a:solidFill>
                          <a:effectLst/>
                          <a:latin typeface="+mj-lt"/>
                        </a:rPr>
                        <a:t>2</a:t>
                      </a:r>
                    </a:p>
                  </a:txBody>
                  <a:tcPr anchor="ctr">
                    <a:lnL w="12700" cap="flat" cmpd="sng" algn="ctr">
                      <a:noFill/>
                      <a:prstDash val="solid"/>
                      <a:round/>
                      <a:headEnd type="none" w="med" len="med"/>
                      <a:tailEnd type="none" w="med" len="med"/>
                    </a:lnL>
                    <a:lnR w="9525" cap="flat" cmpd="sng" algn="ctr">
                      <a:solidFill>
                        <a:srgbClr val="F6D7B4"/>
                      </a:solid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noFill/>
                  </a:tcPr>
                </a:tc>
                <a:tc>
                  <a:txBody>
                    <a:bodyPr/>
                    <a:lstStyle/>
                    <a:p>
                      <a:pPr algn="l" fontAlgn="base">
                        <a:lnSpc>
                          <a:spcPts val="1200"/>
                        </a:lnSpc>
                        <a:buNone/>
                      </a:pPr>
                      <a:r>
                        <a:rPr lang="fr-FR" sz="900" b="1" i="0" err="1">
                          <a:solidFill>
                            <a:sysClr val="windowText" lastClr="000000"/>
                          </a:solidFill>
                          <a:effectLst/>
                          <a:latin typeface="+mj-lt"/>
                        </a:rPr>
                        <a:t>ZnO</a:t>
                      </a:r>
                      <a:r>
                        <a:rPr lang="fr-FR" sz="900" b="1" i="0">
                          <a:solidFill>
                            <a:sysClr val="windowText" lastClr="000000"/>
                          </a:solidFill>
                          <a:effectLst/>
                          <a:latin typeface="+mj-lt"/>
                        </a:rPr>
                        <a:t> </a:t>
                      </a:r>
                      <a:r>
                        <a:rPr lang="fr-FR" sz="900" b="1" i="0" err="1">
                          <a:solidFill>
                            <a:sysClr val="windowText" lastClr="000000"/>
                          </a:solidFill>
                          <a:effectLst/>
                          <a:latin typeface="+mj-lt"/>
                        </a:rPr>
                        <a:t>Tecs</a:t>
                      </a:r>
                      <a:endParaRPr lang="fr-FR" sz="900" b="1" i="0">
                        <a:solidFill>
                          <a:sysClr val="windowText" lastClr="000000"/>
                        </a:solidFill>
                        <a:effectLst/>
                        <a:latin typeface="+mj-lt"/>
                      </a:endParaRPr>
                    </a:p>
                  </a:txBody>
                  <a:tcPr anchor="ctr">
                    <a:lnL w="9525" cap="flat" cmpd="sng" algn="ctr">
                      <a:solidFill>
                        <a:srgbClr val="F6D7B4"/>
                      </a:solidFill>
                      <a:prstDash val="solid"/>
                      <a:round/>
                      <a:headEnd type="none" w="med" len="med"/>
                      <a:tailEnd type="none" w="med" len="med"/>
                    </a:lnL>
                    <a:lnR w="9525" cap="flat" cmpd="sng" algn="ctr">
                      <a:solidFill>
                        <a:srgbClr val="F6D7B4"/>
                      </a:solid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noFill/>
                  </a:tcPr>
                </a:tc>
                <a:tc>
                  <a:txBody>
                    <a:bodyPr/>
                    <a:lstStyle/>
                    <a:p>
                      <a:pPr algn="l" fontAlgn="base">
                        <a:lnSpc>
                          <a:spcPts val="1200"/>
                        </a:lnSpc>
                        <a:buNone/>
                      </a:pPr>
                      <a:r>
                        <a:rPr lang="fr-FR" sz="900" b="1" i="0">
                          <a:solidFill>
                            <a:sysClr val="windowText" lastClr="000000"/>
                          </a:solidFill>
                          <a:effectLst/>
                          <a:latin typeface="+mj-lt"/>
                        </a:rPr>
                        <a:t>PARSOL® ZX</a:t>
                      </a:r>
                    </a:p>
                  </a:txBody>
                  <a:tcPr anchor="ctr">
                    <a:lnL w="9525" cap="flat" cmpd="sng" algn="ctr">
                      <a:solidFill>
                        <a:srgbClr val="F6D7B4"/>
                      </a:solidFill>
                      <a:prstDash val="solid"/>
                      <a:round/>
                      <a:headEnd type="none" w="med" len="med"/>
                      <a:tailEnd type="none" w="med" len="med"/>
                    </a:lnL>
                    <a:lnR w="9525" cap="flat" cmpd="sng" algn="ctr">
                      <a:solidFill>
                        <a:srgbClr val="F6D7B4"/>
                      </a:solid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noFill/>
                  </a:tcPr>
                </a:tc>
                <a:tc>
                  <a:txBody>
                    <a:bodyPr/>
                    <a:lstStyle/>
                    <a:p>
                      <a:pPr algn="l" fontAlgn="base">
                        <a:lnSpc>
                          <a:spcPts val="1200"/>
                        </a:lnSpc>
                        <a:buNone/>
                      </a:pPr>
                      <a:r>
                        <a:rPr lang="fr-FR" sz="900" b="1" i="0" u="none" strike="noStrike">
                          <a:solidFill>
                            <a:sysClr val="windowText" lastClr="000000"/>
                          </a:solidFill>
                          <a:effectLst/>
                          <a:latin typeface="+mj-lt"/>
                        </a:rPr>
                        <a:t>3</a:t>
                      </a:r>
                      <a:endParaRPr lang="fr-FR" sz="900" b="1" i="0">
                        <a:solidFill>
                          <a:sysClr val="windowText" lastClr="000000"/>
                        </a:solidFill>
                        <a:effectLst/>
                        <a:latin typeface="+mj-lt"/>
                      </a:endParaRPr>
                    </a:p>
                  </a:txBody>
                  <a:tcPr anchor="ctr">
                    <a:lnL w="9525" cap="flat" cmpd="sng" algn="ctr">
                      <a:solidFill>
                        <a:srgbClr val="F6D7B4"/>
                      </a:solidFill>
                      <a:prstDash val="solid"/>
                      <a:round/>
                      <a:headEnd type="none" w="med" len="med"/>
                      <a:tailEnd type="none" w="med" len="med"/>
                    </a:lnL>
                    <a:lnR w="9525" cap="flat" cmpd="sng" algn="ctr">
                      <a:solidFill>
                        <a:srgbClr val="F6D7B4"/>
                      </a:solid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noFill/>
                  </a:tcPr>
                </a:tc>
                <a:tc>
                  <a:txBody>
                    <a:bodyPr/>
                    <a:lstStyle/>
                    <a:p>
                      <a:pPr algn="l" fontAlgn="base">
                        <a:lnSpc>
                          <a:spcPts val="1200"/>
                        </a:lnSpc>
                        <a:buNone/>
                      </a:pPr>
                      <a:r>
                        <a:rPr lang="fr-FR" sz="900" b="1" i="0" u="none" strike="noStrike">
                          <a:solidFill>
                            <a:sysClr val="windowText" lastClr="000000"/>
                          </a:solidFill>
                          <a:effectLst/>
                          <a:latin typeface="+mj-lt"/>
                        </a:rPr>
                        <a:t>31 (+152)</a:t>
                      </a:r>
                      <a:endParaRPr lang="fr-FR" sz="900" b="1" i="0">
                        <a:solidFill>
                          <a:sysClr val="windowText" lastClr="000000"/>
                        </a:solidFill>
                        <a:effectLst/>
                        <a:latin typeface="+mj-lt"/>
                      </a:endParaRPr>
                    </a:p>
                  </a:txBody>
                  <a:tcPr anchor="ctr">
                    <a:lnL w="9525" cap="flat" cmpd="sng" algn="ctr">
                      <a:solidFill>
                        <a:srgbClr val="F6D7B4"/>
                      </a:solidFill>
                      <a:prstDash val="solid"/>
                      <a:round/>
                      <a:headEnd type="none" w="med" len="med"/>
                      <a:tailEnd type="none" w="med" len="med"/>
                    </a:lnL>
                    <a:lnR w="9525" cap="flat" cmpd="sng" algn="ctr">
                      <a:solidFill>
                        <a:srgbClr val="F6D7B4"/>
                      </a:solid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solidFill>
                      <a:srgbClr val="A9D08E"/>
                    </a:solidFill>
                  </a:tcPr>
                </a:tc>
                <a:tc>
                  <a:txBody>
                    <a:bodyPr/>
                    <a:lstStyle/>
                    <a:p>
                      <a:pPr algn="l" fontAlgn="base">
                        <a:lnSpc>
                          <a:spcPts val="1350"/>
                        </a:lnSpc>
                        <a:buNone/>
                      </a:pPr>
                      <a:r>
                        <a:rPr lang="fr-FR" sz="900" b="1" i="0" u="none" strike="noStrike">
                          <a:solidFill>
                            <a:sysClr val="windowText" lastClr="000000"/>
                          </a:solidFill>
                          <a:effectLst/>
                          <a:latin typeface="+mj-lt"/>
                        </a:rPr>
                        <a:t>50 (+26)</a:t>
                      </a:r>
                      <a:endParaRPr lang="fr-FR" sz="900" b="1" i="0">
                        <a:solidFill>
                          <a:sysClr val="windowText" lastClr="000000"/>
                        </a:solidFill>
                        <a:effectLst/>
                        <a:latin typeface="+mj-lt"/>
                      </a:endParaRPr>
                    </a:p>
                  </a:txBody>
                  <a:tcPr anchor="ctr">
                    <a:lnL w="9525" cap="flat" cmpd="sng" algn="ctr">
                      <a:solidFill>
                        <a:srgbClr val="F6D7B4"/>
                      </a:solidFill>
                      <a:prstDash val="solid"/>
                      <a:round/>
                      <a:headEnd type="none" w="med" len="med"/>
                      <a:tailEnd type="none" w="med" len="med"/>
                    </a:lnL>
                    <a:lnR w="12700" cap="flat" cmpd="sng" algn="ctr">
                      <a:no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solidFill>
                      <a:srgbClr val="FFF2CC"/>
                    </a:solidFill>
                  </a:tcPr>
                </a:tc>
                <a:extLst>
                  <a:ext uri="{0D108BD9-81ED-4DB2-BD59-A6C34878D82A}">
                    <a16:rowId xmlns:a16="http://schemas.microsoft.com/office/drawing/2014/main" val="3175513162"/>
                  </a:ext>
                </a:extLst>
              </a:tr>
              <a:tr h="207412">
                <a:tc>
                  <a:txBody>
                    <a:bodyPr/>
                    <a:lstStyle/>
                    <a:p>
                      <a:pPr algn="ctr" fontAlgn="base">
                        <a:lnSpc>
                          <a:spcPts val="1200"/>
                        </a:lnSpc>
                        <a:buNone/>
                      </a:pPr>
                      <a:r>
                        <a:rPr lang="fr-FR" sz="900" b="1" i="0">
                          <a:solidFill>
                            <a:sysClr val="windowText" lastClr="000000"/>
                          </a:solidFill>
                          <a:effectLst/>
                          <a:latin typeface="+mj-lt"/>
                        </a:rPr>
                        <a:t>3</a:t>
                      </a:r>
                    </a:p>
                  </a:txBody>
                  <a:tcPr anchor="ctr">
                    <a:lnL w="12700" cap="flat" cmpd="sng" algn="ctr">
                      <a:noFill/>
                      <a:prstDash val="solid"/>
                      <a:round/>
                      <a:headEnd type="none" w="med" len="med"/>
                      <a:tailEnd type="none" w="med" len="med"/>
                    </a:lnL>
                    <a:lnR w="9525" cap="flat" cmpd="sng" algn="ctr">
                      <a:solidFill>
                        <a:srgbClr val="F6D7B4"/>
                      </a:solid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noFill/>
                  </a:tcPr>
                </a:tc>
                <a:tc>
                  <a:txBody>
                    <a:bodyPr/>
                    <a:lstStyle/>
                    <a:p>
                      <a:pPr algn="l" fontAlgn="base">
                        <a:lnSpc>
                          <a:spcPts val="1200"/>
                        </a:lnSpc>
                        <a:buNone/>
                      </a:pPr>
                      <a:r>
                        <a:rPr lang="fr-FR" sz="900" b="1" i="0">
                          <a:solidFill>
                            <a:sysClr val="windowText" lastClr="000000"/>
                          </a:solidFill>
                          <a:effectLst/>
                          <a:latin typeface="+mj-lt"/>
                        </a:rPr>
                        <a:t>BMDBM</a:t>
                      </a:r>
                    </a:p>
                  </a:txBody>
                  <a:tcPr anchor="ctr">
                    <a:lnL w="9525" cap="flat" cmpd="sng" algn="ctr">
                      <a:solidFill>
                        <a:srgbClr val="F6D7B4"/>
                      </a:solidFill>
                      <a:prstDash val="solid"/>
                      <a:round/>
                      <a:headEnd type="none" w="med" len="med"/>
                      <a:tailEnd type="none" w="med" len="med"/>
                    </a:lnL>
                    <a:lnR w="9525" cap="flat" cmpd="sng" algn="ctr">
                      <a:solidFill>
                        <a:srgbClr val="F6D7B4"/>
                      </a:solid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noFill/>
                  </a:tcPr>
                </a:tc>
                <a:tc>
                  <a:txBody>
                    <a:bodyPr/>
                    <a:lstStyle/>
                    <a:p>
                      <a:pPr algn="l" fontAlgn="base">
                        <a:lnSpc>
                          <a:spcPts val="1200"/>
                        </a:lnSpc>
                        <a:buNone/>
                      </a:pPr>
                      <a:r>
                        <a:rPr lang="fr-FR" sz="900" b="1" i="0">
                          <a:solidFill>
                            <a:sysClr val="windowText" lastClr="000000"/>
                          </a:solidFill>
                          <a:effectLst/>
                          <a:latin typeface="+mj-lt"/>
                        </a:rPr>
                        <a:t>PARSOL® 1789</a:t>
                      </a:r>
                    </a:p>
                  </a:txBody>
                  <a:tcPr anchor="ctr">
                    <a:lnL w="9525" cap="flat" cmpd="sng" algn="ctr">
                      <a:solidFill>
                        <a:srgbClr val="F6D7B4"/>
                      </a:solidFill>
                      <a:prstDash val="solid"/>
                      <a:round/>
                      <a:headEnd type="none" w="med" len="med"/>
                      <a:tailEnd type="none" w="med" len="med"/>
                    </a:lnL>
                    <a:lnR w="9525" cap="flat" cmpd="sng" algn="ctr">
                      <a:solidFill>
                        <a:srgbClr val="F6D7B4"/>
                      </a:solid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noFill/>
                  </a:tcPr>
                </a:tc>
                <a:tc>
                  <a:txBody>
                    <a:bodyPr/>
                    <a:lstStyle/>
                    <a:p>
                      <a:pPr algn="l" fontAlgn="base">
                        <a:lnSpc>
                          <a:spcPts val="1200"/>
                        </a:lnSpc>
                        <a:buNone/>
                      </a:pPr>
                      <a:r>
                        <a:rPr lang="fr-FR" sz="900" b="1" i="0" u="none" strike="noStrike">
                          <a:solidFill>
                            <a:sysClr val="windowText" lastClr="000000"/>
                          </a:solidFill>
                          <a:effectLst/>
                          <a:latin typeface="+mj-lt"/>
                        </a:rPr>
                        <a:t>5</a:t>
                      </a:r>
                      <a:endParaRPr lang="fr-FR" sz="900" b="1" i="0">
                        <a:solidFill>
                          <a:sysClr val="windowText" lastClr="000000"/>
                        </a:solidFill>
                        <a:effectLst/>
                        <a:latin typeface="+mj-lt"/>
                      </a:endParaRPr>
                    </a:p>
                  </a:txBody>
                  <a:tcPr anchor="ctr">
                    <a:lnL w="9525" cap="flat" cmpd="sng" algn="ctr">
                      <a:solidFill>
                        <a:srgbClr val="F6D7B4"/>
                      </a:solidFill>
                      <a:prstDash val="solid"/>
                      <a:round/>
                      <a:headEnd type="none" w="med" len="med"/>
                      <a:tailEnd type="none" w="med" len="med"/>
                    </a:lnL>
                    <a:lnR w="9525" cap="flat" cmpd="sng" algn="ctr">
                      <a:solidFill>
                        <a:srgbClr val="F6D7B4"/>
                      </a:solid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noFill/>
                  </a:tcPr>
                </a:tc>
                <a:tc>
                  <a:txBody>
                    <a:bodyPr/>
                    <a:lstStyle/>
                    <a:p>
                      <a:pPr algn="l" fontAlgn="base">
                        <a:lnSpc>
                          <a:spcPts val="1200"/>
                        </a:lnSpc>
                        <a:buNone/>
                      </a:pPr>
                      <a:r>
                        <a:rPr lang="fr-FR" sz="900" b="1" i="0" u="none" strike="noStrike">
                          <a:solidFill>
                            <a:sysClr val="windowText" lastClr="000000"/>
                          </a:solidFill>
                          <a:effectLst/>
                          <a:latin typeface="+mj-lt"/>
                        </a:rPr>
                        <a:t>25 (+100)</a:t>
                      </a:r>
                      <a:r>
                        <a:rPr lang="fr-FR" sz="900" b="1" i="0">
                          <a:solidFill>
                            <a:sysClr val="windowText" lastClr="000000"/>
                          </a:solidFill>
                          <a:effectLst/>
                          <a:latin typeface="+mj-lt"/>
                        </a:rPr>
                        <a:t>​</a:t>
                      </a:r>
                    </a:p>
                  </a:txBody>
                  <a:tcPr anchor="ctr">
                    <a:lnL w="9525" cap="flat" cmpd="sng" algn="ctr">
                      <a:solidFill>
                        <a:srgbClr val="F6D7B4"/>
                      </a:solidFill>
                      <a:prstDash val="solid"/>
                      <a:round/>
                      <a:headEnd type="none" w="med" len="med"/>
                      <a:tailEnd type="none" w="med" len="med"/>
                    </a:lnL>
                    <a:lnR w="9525" cap="flat" cmpd="sng" algn="ctr">
                      <a:solidFill>
                        <a:srgbClr val="F6D7B4"/>
                      </a:solid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solidFill>
                      <a:srgbClr val="C6E0B4"/>
                    </a:solidFill>
                  </a:tcPr>
                </a:tc>
                <a:tc>
                  <a:txBody>
                    <a:bodyPr/>
                    <a:lstStyle/>
                    <a:p>
                      <a:pPr marL="0" marR="0" lvl="0" indent="0" algn="l" defTabSz="914400" rtl="0" eaLnBrk="1" fontAlgn="base" latinLnBrk="0" hangingPunct="1">
                        <a:lnSpc>
                          <a:spcPts val="1350"/>
                        </a:lnSpc>
                        <a:spcBef>
                          <a:spcPts val="0"/>
                        </a:spcBef>
                        <a:spcAft>
                          <a:spcPts val="0"/>
                        </a:spcAft>
                        <a:buClrTx/>
                        <a:buSzTx/>
                        <a:buFontTx/>
                        <a:buNone/>
                        <a:tabLst/>
                        <a:defRPr/>
                      </a:pPr>
                      <a:r>
                        <a:rPr lang="fr-FR" sz="900" b="1" i="0" u="none" strike="noStrike">
                          <a:solidFill>
                            <a:sysClr val="windowText" lastClr="000000"/>
                          </a:solidFill>
                          <a:effectLst/>
                          <a:latin typeface="+mj-lt"/>
                        </a:rPr>
                        <a:t>63 (+59)</a:t>
                      </a:r>
                      <a:endParaRPr lang="fr-FR" sz="900" b="1" i="0">
                        <a:solidFill>
                          <a:sysClr val="windowText" lastClr="000000"/>
                        </a:solidFill>
                        <a:effectLst/>
                        <a:latin typeface="+mj-lt"/>
                      </a:endParaRPr>
                    </a:p>
                  </a:txBody>
                  <a:tcPr anchor="ctr">
                    <a:lnL w="9525" cap="flat" cmpd="sng" algn="ctr">
                      <a:solidFill>
                        <a:srgbClr val="F6D7B4"/>
                      </a:solidFill>
                      <a:prstDash val="solid"/>
                      <a:round/>
                      <a:headEnd type="none" w="med" len="med"/>
                      <a:tailEnd type="none" w="med" len="med"/>
                    </a:lnL>
                    <a:lnR w="12700" cap="flat" cmpd="sng" algn="ctr">
                      <a:no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solidFill>
                      <a:srgbClr val="E6EDB1"/>
                    </a:solidFill>
                  </a:tcPr>
                </a:tc>
                <a:extLst>
                  <a:ext uri="{0D108BD9-81ED-4DB2-BD59-A6C34878D82A}">
                    <a16:rowId xmlns:a16="http://schemas.microsoft.com/office/drawing/2014/main" val="4177377775"/>
                  </a:ext>
                </a:extLst>
              </a:tr>
              <a:tr h="206338">
                <a:tc>
                  <a:txBody>
                    <a:bodyPr/>
                    <a:lstStyle/>
                    <a:p>
                      <a:pPr algn="ctr" fontAlgn="base">
                        <a:lnSpc>
                          <a:spcPts val="1200"/>
                        </a:lnSpc>
                        <a:buNone/>
                      </a:pPr>
                      <a:r>
                        <a:rPr lang="fr-FR" sz="900" b="1" i="0">
                          <a:solidFill>
                            <a:sysClr val="windowText" lastClr="000000"/>
                          </a:solidFill>
                          <a:effectLst/>
                          <a:latin typeface="+mj-lt"/>
                        </a:rPr>
                        <a:t>4</a:t>
                      </a:r>
                    </a:p>
                  </a:txBody>
                  <a:tcPr anchor="ctr">
                    <a:lnL w="12700" cap="flat" cmpd="sng" algn="ctr">
                      <a:noFill/>
                      <a:prstDash val="solid"/>
                      <a:round/>
                      <a:headEnd type="none" w="med" len="med"/>
                      <a:tailEnd type="none" w="med" len="med"/>
                    </a:lnL>
                    <a:lnR w="9525" cap="flat" cmpd="sng" algn="ctr">
                      <a:solidFill>
                        <a:srgbClr val="F6D7B4"/>
                      </a:solid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noFill/>
                  </a:tcPr>
                </a:tc>
                <a:tc>
                  <a:txBody>
                    <a:bodyPr/>
                    <a:lstStyle/>
                    <a:p>
                      <a:pPr algn="l" fontAlgn="base">
                        <a:lnSpc>
                          <a:spcPts val="1200"/>
                        </a:lnSpc>
                        <a:buNone/>
                      </a:pPr>
                      <a:r>
                        <a:rPr lang="fr-FR" sz="900" b="1" i="0">
                          <a:solidFill>
                            <a:sysClr val="windowText" lastClr="000000"/>
                          </a:solidFill>
                          <a:effectLst/>
                          <a:latin typeface="+mj-lt"/>
                        </a:rPr>
                        <a:t>EHT</a:t>
                      </a:r>
                    </a:p>
                  </a:txBody>
                  <a:tcPr anchor="ctr">
                    <a:lnL w="9525" cap="flat" cmpd="sng" algn="ctr">
                      <a:solidFill>
                        <a:srgbClr val="F6D7B4"/>
                      </a:solidFill>
                      <a:prstDash val="solid"/>
                      <a:round/>
                      <a:headEnd type="none" w="med" len="med"/>
                      <a:tailEnd type="none" w="med" len="med"/>
                    </a:lnL>
                    <a:lnR w="9525" cap="flat" cmpd="sng" algn="ctr">
                      <a:solidFill>
                        <a:srgbClr val="F6D7B4"/>
                      </a:solid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noFill/>
                  </a:tcPr>
                </a:tc>
                <a:tc>
                  <a:txBody>
                    <a:bodyPr/>
                    <a:lstStyle/>
                    <a:p>
                      <a:pPr algn="l" fontAlgn="base">
                        <a:lnSpc>
                          <a:spcPts val="1200"/>
                        </a:lnSpc>
                        <a:buNone/>
                      </a:pPr>
                      <a:r>
                        <a:rPr lang="fr-FR" sz="900" b="1" i="0">
                          <a:solidFill>
                            <a:sysClr val="windowText" lastClr="000000"/>
                          </a:solidFill>
                          <a:effectLst/>
                          <a:latin typeface="+mj-lt"/>
                        </a:rPr>
                        <a:t>PARSOL® EHT</a:t>
                      </a:r>
                    </a:p>
                  </a:txBody>
                  <a:tcPr anchor="ctr">
                    <a:lnL w="9525" cap="flat" cmpd="sng" algn="ctr">
                      <a:solidFill>
                        <a:srgbClr val="F6D7B4"/>
                      </a:solidFill>
                      <a:prstDash val="solid"/>
                      <a:round/>
                      <a:headEnd type="none" w="med" len="med"/>
                      <a:tailEnd type="none" w="med" len="med"/>
                    </a:lnL>
                    <a:lnR w="9525" cap="flat" cmpd="sng" algn="ctr">
                      <a:solidFill>
                        <a:srgbClr val="F6D7B4"/>
                      </a:solid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noFill/>
                  </a:tcPr>
                </a:tc>
                <a:tc>
                  <a:txBody>
                    <a:bodyPr/>
                    <a:lstStyle/>
                    <a:p>
                      <a:pPr algn="l" fontAlgn="base">
                        <a:lnSpc>
                          <a:spcPts val="1200"/>
                        </a:lnSpc>
                        <a:buNone/>
                      </a:pPr>
                      <a:r>
                        <a:rPr lang="fr-FR" sz="900" b="1" i="0" u="none" strike="noStrike">
                          <a:solidFill>
                            <a:sysClr val="windowText" lastClr="000000"/>
                          </a:solidFill>
                          <a:effectLst/>
                          <a:latin typeface="+mj-lt"/>
                        </a:rPr>
                        <a:t>2.3</a:t>
                      </a:r>
                      <a:r>
                        <a:rPr lang="fr-FR" sz="900" b="1" i="0">
                          <a:solidFill>
                            <a:sysClr val="windowText" lastClr="000000"/>
                          </a:solidFill>
                          <a:effectLst/>
                          <a:latin typeface="+mj-lt"/>
                        </a:rPr>
                        <a:t>​</a:t>
                      </a:r>
                    </a:p>
                  </a:txBody>
                  <a:tcPr anchor="ctr">
                    <a:lnL w="9525" cap="flat" cmpd="sng" algn="ctr">
                      <a:solidFill>
                        <a:srgbClr val="F6D7B4"/>
                      </a:solidFill>
                      <a:prstDash val="solid"/>
                      <a:round/>
                      <a:headEnd type="none" w="med" len="med"/>
                      <a:tailEnd type="none" w="med" len="med"/>
                    </a:lnL>
                    <a:lnR w="9525" cap="flat" cmpd="sng" algn="ctr">
                      <a:solidFill>
                        <a:srgbClr val="F6D7B4"/>
                      </a:solid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noFill/>
                  </a:tcPr>
                </a:tc>
                <a:tc>
                  <a:txBody>
                    <a:bodyPr/>
                    <a:lstStyle/>
                    <a:p>
                      <a:pPr algn="l" fontAlgn="base">
                        <a:lnSpc>
                          <a:spcPts val="1200"/>
                        </a:lnSpc>
                        <a:buNone/>
                      </a:pPr>
                      <a:r>
                        <a:rPr lang="fr-FR" sz="900" b="1" i="0" u="none" strike="noStrike">
                          <a:solidFill>
                            <a:sysClr val="windowText" lastClr="000000"/>
                          </a:solidFill>
                          <a:effectLst/>
                          <a:latin typeface="+mj-lt"/>
                        </a:rPr>
                        <a:t>25 (+100)​</a:t>
                      </a:r>
                    </a:p>
                  </a:txBody>
                  <a:tcPr anchor="ctr">
                    <a:lnL w="9525" cap="flat" cmpd="sng" algn="ctr">
                      <a:solidFill>
                        <a:srgbClr val="F6D7B4"/>
                      </a:solidFill>
                      <a:prstDash val="solid"/>
                      <a:round/>
                      <a:headEnd type="none" w="med" len="med"/>
                      <a:tailEnd type="none" w="med" len="med"/>
                    </a:lnL>
                    <a:lnR w="9525" cap="flat" cmpd="sng" algn="ctr">
                      <a:solidFill>
                        <a:srgbClr val="F6D7B4"/>
                      </a:solid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solidFill>
                      <a:srgbClr val="C6E0B4"/>
                    </a:solidFill>
                  </a:tcPr>
                </a:tc>
                <a:tc>
                  <a:txBody>
                    <a:bodyPr/>
                    <a:lstStyle/>
                    <a:p>
                      <a:pPr marL="0" marR="0" lvl="0" indent="0" algn="l" defTabSz="914400" rtl="0" eaLnBrk="1" fontAlgn="base" latinLnBrk="0" hangingPunct="1">
                        <a:lnSpc>
                          <a:spcPts val="1350"/>
                        </a:lnSpc>
                        <a:spcBef>
                          <a:spcPts val="0"/>
                        </a:spcBef>
                        <a:spcAft>
                          <a:spcPts val="0"/>
                        </a:spcAft>
                        <a:buClrTx/>
                        <a:buSzTx/>
                        <a:buFontTx/>
                        <a:buNone/>
                        <a:tabLst/>
                        <a:defRPr/>
                      </a:pPr>
                      <a:r>
                        <a:rPr lang="fr-FR" sz="900" b="1" i="0" u="none" strike="noStrike">
                          <a:solidFill>
                            <a:sysClr val="windowText" lastClr="000000"/>
                          </a:solidFill>
                          <a:effectLst/>
                          <a:latin typeface="+mj-lt"/>
                        </a:rPr>
                        <a:t>63 (+59)</a:t>
                      </a:r>
                      <a:r>
                        <a:rPr lang="fr-FR" sz="900" b="1" i="0">
                          <a:solidFill>
                            <a:sysClr val="windowText" lastClr="000000"/>
                          </a:solidFill>
                          <a:effectLst/>
                          <a:latin typeface="+mj-lt"/>
                        </a:rPr>
                        <a:t>​</a:t>
                      </a:r>
                    </a:p>
                  </a:txBody>
                  <a:tcPr anchor="ctr">
                    <a:lnL w="9525" cap="flat" cmpd="sng" algn="ctr">
                      <a:solidFill>
                        <a:srgbClr val="F6D7B4"/>
                      </a:solidFill>
                      <a:prstDash val="solid"/>
                      <a:round/>
                      <a:headEnd type="none" w="med" len="med"/>
                      <a:tailEnd type="none" w="med" len="med"/>
                    </a:lnL>
                    <a:lnR w="12700" cap="flat" cmpd="sng" algn="ctr">
                      <a:no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solidFill>
                      <a:srgbClr val="E6EDB1"/>
                    </a:solidFill>
                  </a:tcPr>
                </a:tc>
                <a:extLst>
                  <a:ext uri="{0D108BD9-81ED-4DB2-BD59-A6C34878D82A}">
                    <a16:rowId xmlns:a16="http://schemas.microsoft.com/office/drawing/2014/main" val="2679692213"/>
                  </a:ext>
                </a:extLst>
              </a:tr>
              <a:tr h="207412">
                <a:tc>
                  <a:txBody>
                    <a:bodyPr/>
                    <a:lstStyle/>
                    <a:p>
                      <a:pPr algn="ctr" fontAlgn="base">
                        <a:lnSpc>
                          <a:spcPts val="1200"/>
                        </a:lnSpc>
                        <a:buNone/>
                      </a:pPr>
                      <a:r>
                        <a:rPr lang="fr-FR" sz="900" b="1" i="0">
                          <a:solidFill>
                            <a:sysClr val="windowText" lastClr="000000"/>
                          </a:solidFill>
                          <a:effectLst/>
                          <a:latin typeface="+mj-lt"/>
                        </a:rPr>
                        <a:t>5</a:t>
                      </a:r>
                    </a:p>
                  </a:txBody>
                  <a:tcPr anchor="ctr">
                    <a:lnL w="12700" cap="flat" cmpd="sng" algn="ctr">
                      <a:noFill/>
                      <a:prstDash val="solid"/>
                      <a:round/>
                      <a:headEnd type="none" w="med" len="med"/>
                      <a:tailEnd type="none" w="med" len="med"/>
                    </a:lnL>
                    <a:lnR w="9525" cap="flat" cmpd="sng" algn="ctr">
                      <a:solidFill>
                        <a:srgbClr val="F6D7B4"/>
                      </a:solid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noFill/>
                  </a:tcPr>
                </a:tc>
                <a:tc>
                  <a:txBody>
                    <a:bodyPr/>
                    <a:lstStyle/>
                    <a:p>
                      <a:pPr algn="l" fontAlgn="base">
                        <a:lnSpc>
                          <a:spcPts val="1200"/>
                        </a:lnSpc>
                        <a:buNone/>
                      </a:pPr>
                      <a:r>
                        <a:rPr lang="fr-FR" sz="900" b="1" i="0">
                          <a:solidFill>
                            <a:sysClr val="windowText" lastClr="000000"/>
                          </a:solidFill>
                          <a:effectLst/>
                          <a:latin typeface="+mj-lt"/>
                        </a:rPr>
                        <a:t>EHS</a:t>
                      </a:r>
                    </a:p>
                  </a:txBody>
                  <a:tcPr anchor="ctr">
                    <a:lnL w="9525" cap="flat" cmpd="sng" algn="ctr">
                      <a:solidFill>
                        <a:srgbClr val="F6D7B4"/>
                      </a:solidFill>
                      <a:prstDash val="solid"/>
                      <a:round/>
                      <a:headEnd type="none" w="med" len="med"/>
                      <a:tailEnd type="none" w="med" len="med"/>
                    </a:lnL>
                    <a:lnR w="9525" cap="flat" cmpd="sng" algn="ctr">
                      <a:solidFill>
                        <a:srgbClr val="F6D7B4"/>
                      </a:solid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noFill/>
                  </a:tcPr>
                </a:tc>
                <a:tc>
                  <a:txBody>
                    <a:bodyPr/>
                    <a:lstStyle/>
                    <a:p>
                      <a:pPr algn="l" fontAlgn="base">
                        <a:lnSpc>
                          <a:spcPts val="1200"/>
                        </a:lnSpc>
                        <a:buNone/>
                      </a:pPr>
                      <a:r>
                        <a:rPr lang="fr-FR" sz="900" b="1" i="0">
                          <a:solidFill>
                            <a:sysClr val="windowText" lastClr="000000"/>
                          </a:solidFill>
                          <a:effectLst/>
                          <a:latin typeface="+mj-lt"/>
                        </a:rPr>
                        <a:t>PARSOL® EHS</a:t>
                      </a:r>
                    </a:p>
                  </a:txBody>
                  <a:tcPr anchor="ctr">
                    <a:lnL w="9525" cap="flat" cmpd="sng" algn="ctr">
                      <a:solidFill>
                        <a:srgbClr val="F6D7B4"/>
                      </a:solidFill>
                      <a:prstDash val="solid"/>
                      <a:round/>
                      <a:headEnd type="none" w="med" len="med"/>
                      <a:tailEnd type="none" w="med" len="med"/>
                    </a:lnL>
                    <a:lnR w="9525" cap="flat" cmpd="sng" algn="ctr">
                      <a:solidFill>
                        <a:srgbClr val="F6D7B4"/>
                      </a:solid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noFill/>
                  </a:tcPr>
                </a:tc>
                <a:tc>
                  <a:txBody>
                    <a:bodyPr/>
                    <a:lstStyle/>
                    <a:p>
                      <a:pPr algn="l" fontAlgn="base">
                        <a:lnSpc>
                          <a:spcPts val="1200"/>
                        </a:lnSpc>
                        <a:buNone/>
                      </a:pPr>
                      <a:r>
                        <a:rPr lang="fr-FR" sz="900" b="1" i="0">
                          <a:solidFill>
                            <a:sysClr val="windowText" lastClr="000000"/>
                          </a:solidFill>
                          <a:effectLst/>
                          <a:latin typeface="+mj-lt"/>
                        </a:rPr>
                        <a:t>10</a:t>
                      </a:r>
                    </a:p>
                  </a:txBody>
                  <a:tcPr anchor="ctr">
                    <a:lnL w="9525" cap="flat" cmpd="sng" algn="ctr">
                      <a:solidFill>
                        <a:srgbClr val="F6D7B4"/>
                      </a:solidFill>
                      <a:prstDash val="solid"/>
                      <a:round/>
                      <a:headEnd type="none" w="med" len="med"/>
                      <a:tailEnd type="none" w="med" len="med"/>
                    </a:lnL>
                    <a:lnR w="9525" cap="flat" cmpd="sng" algn="ctr">
                      <a:solidFill>
                        <a:srgbClr val="F6D7B4"/>
                      </a:solid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noFill/>
                  </a:tcPr>
                </a:tc>
                <a:tc>
                  <a:txBody>
                    <a:bodyPr/>
                    <a:lstStyle/>
                    <a:p>
                      <a:pPr algn="l" fontAlgn="base">
                        <a:lnSpc>
                          <a:spcPts val="1200"/>
                        </a:lnSpc>
                        <a:buNone/>
                      </a:pPr>
                      <a:r>
                        <a:rPr lang="fr-FR" sz="900" b="1" i="0">
                          <a:solidFill>
                            <a:sysClr val="windowText" lastClr="000000"/>
                          </a:solidFill>
                          <a:effectLst/>
                          <a:latin typeface="+mj-lt"/>
                        </a:rPr>
                        <a:t>20 (+59)</a:t>
                      </a:r>
                    </a:p>
                  </a:txBody>
                  <a:tcPr anchor="ctr">
                    <a:lnL w="9525" cap="flat" cmpd="sng" algn="ctr">
                      <a:solidFill>
                        <a:srgbClr val="F6D7B4"/>
                      </a:solidFill>
                      <a:prstDash val="solid"/>
                      <a:round/>
                      <a:headEnd type="none" w="med" len="med"/>
                      <a:tailEnd type="none" w="med" len="med"/>
                    </a:lnL>
                    <a:lnR w="9525" cap="flat" cmpd="sng" algn="ctr">
                      <a:solidFill>
                        <a:srgbClr val="F6D7B4"/>
                      </a:solid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solidFill>
                      <a:srgbClr val="E6EDB1"/>
                    </a:solidFill>
                  </a:tcPr>
                </a:tc>
                <a:tc>
                  <a:txBody>
                    <a:bodyPr/>
                    <a:lstStyle/>
                    <a:p>
                      <a:pPr marL="0" marR="0" lvl="0" indent="0" algn="l" defTabSz="914400" rtl="0" eaLnBrk="1" fontAlgn="base" latinLnBrk="0" hangingPunct="1">
                        <a:lnSpc>
                          <a:spcPts val="1350"/>
                        </a:lnSpc>
                        <a:spcBef>
                          <a:spcPts val="0"/>
                        </a:spcBef>
                        <a:spcAft>
                          <a:spcPts val="0"/>
                        </a:spcAft>
                        <a:buClrTx/>
                        <a:buSzTx/>
                        <a:buFontTx/>
                        <a:buNone/>
                        <a:tabLst/>
                        <a:defRPr/>
                      </a:pPr>
                      <a:r>
                        <a:rPr lang="fr-FR" sz="900" b="1" i="0">
                          <a:solidFill>
                            <a:sysClr val="windowText" lastClr="000000"/>
                          </a:solidFill>
                          <a:effectLst/>
                          <a:latin typeface="+mj-lt"/>
                        </a:rPr>
                        <a:t>79 (+100)</a:t>
                      </a:r>
                    </a:p>
                  </a:txBody>
                  <a:tcPr anchor="ctr">
                    <a:lnL w="9525" cap="flat" cmpd="sng" algn="ctr">
                      <a:solidFill>
                        <a:srgbClr val="F6D7B4"/>
                      </a:solidFill>
                      <a:prstDash val="solid"/>
                      <a:round/>
                      <a:headEnd type="none" w="med" len="med"/>
                      <a:tailEnd type="none" w="med" len="med"/>
                    </a:lnL>
                    <a:lnR w="12700" cap="flat" cmpd="sng" algn="ctr">
                      <a:no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solidFill>
                      <a:srgbClr val="C6E0B4"/>
                    </a:solidFill>
                  </a:tcPr>
                </a:tc>
                <a:extLst>
                  <a:ext uri="{0D108BD9-81ED-4DB2-BD59-A6C34878D82A}">
                    <a16:rowId xmlns:a16="http://schemas.microsoft.com/office/drawing/2014/main" val="2411885936"/>
                  </a:ext>
                </a:extLst>
              </a:tr>
              <a:tr h="207412">
                <a:tc>
                  <a:txBody>
                    <a:bodyPr/>
                    <a:lstStyle/>
                    <a:p>
                      <a:pPr algn="ctr" fontAlgn="base">
                        <a:lnSpc>
                          <a:spcPts val="1200"/>
                        </a:lnSpc>
                        <a:buNone/>
                      </a:pPr>
                      <a:r>
                        <a:rPr lang="fr-FR" sz="900" b="1" i="0">
                          <a:solidFill>
                            <a:sysClr val="windowText" lastClr="000000"/>
                          </a:solidFill>
                          <a:effectLst/>
                          <a:latin typeface="+mj-lt"/>
                        </a:rPr>
                        <a:t>6</a:t>
                      </a:r>
                    </a:p>
                  </a:txBody>
                  <a:tcPr anchor="ctr">
                    <a:lnL w="12700" cap="flat" cmpd="sng" algn="ctr">
                      <a:noFill/>
                      <a:prstDash val="solid"/>
                      <a:round/>
                      <a:headEnd type="none" w="med" len="med"/>
                      <a:tailEnd type="none" w="med" len="med"/>
                    </a:lnL>
                    <a:lnR w="9525" cap="flat" cmpd="sng" algn="ctr">
                      <a:solidFill>
                        <a:srgbClr val="F6D7B4"/>
                      </a:solid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noFill/>
                  </a:tcPr>
                </a:tc>
                <a:tc>
                  <a:txBody>
                    <a:bodyPr/>
                    <a:lstStyle/>
                    <a:p>
                      <a:pPr algn="l" fontAlgn="base">
                        <a:lnSpc>
                          <a:spcPts val="1200"/>
                        </a:lnSpc>
                        <a:buNone/>
                      </a:pPr>
                      <a:r>
                        <a:rPr lang="fr-FR" sz="900" b="1" i="0">
                          <a:solidFill>
                            <a:sysClr val="windowText" lastClr="000000"/>
                          </a:solidFill>
                          <a:effectLst/>
                          <a:latin typeface="+mj-lt"/>
                        </a:rPr>
                        <a:t>BEMT</a:t>
                      </a:r>
                    </a:p>
                  </a:txBody>
                  <a:tcPr anchor="ctr">
                    <a:lnL w="9525" cap="flat" cmpd="sng" algn="ctr">
                      <a:solidFill>
                        <a:srgbClr val="F6D7B4"/>
                      </a:solidFill>
                      <a:prstDash val="solid"/>
                      <a:round/>
                      <a:headEnd type="none" w="med" len="med"/>
                      <a:tailEnd type="none" w="med" len="med"/>
                    </a:lnL>
                    <a:lnR w="9525" cap="flat" cmpd="sng" algn="ctr">
                      <a:solidFill>
                        <a:srgbClr val="F6D7B4"/>
                      </a:solid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noFill/>
                  </a:tcPr>
                </a:tc>
                <a:tc>
                  <a:txBody>
                    <a:bodyPr/>
                    <a:lstStyle/>
                    <a:p>
                      <a:pPr algn="l" fontAlgn="base">
                        <a:lnSpc>
                          <a:spcPts val="1200"/>
                        </a:lnSpc>
                        <a:buNone/>
                      </a:pPr>
                      <a:r>
                        <a:rPr lang="fr-FR" sz="900" b="1" i="0">
                          <a:solidFill>
                            <a:sysClr val="windowText" lastClr="000000"/>
                          </a:solidFill>
                          <a:effectLst/>
                          <a:latin typeface="+mj-lt"/>
                        </a:rPr>
                        <a:t>PARSOL® Shield</a:t>
                      </a:r>
                    </a:p>
                  </a:txBody>
                  <a:tcPr anchor="ctr">
                    <a:lnL w="9525" cap="flat" cmpd="sng" algn="ctr">
                      <a:solidFill>
                        <a:srgbClr val="F6D7B4"/>
                      </a:solidFill>
                      <a:prstDash val="solid"/>
                      <a:round/>
                      <a:headEnd type="none" w="med" len="med"/>
                      <a:tailEnd type="none" w="med" len="med"/>
                    </a:lnL>
                    <a:lnR w="9525" cap="flat" cmpd="sng" algn="ctr">
                      <a:solidFill>
                        <a:srgbClr val="F6D7B4"/>
                      </a:solid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noFill/>
                  </a:tcPr>
                </a:tc>
                <a:tc>
                  <a:txBody>
                    <a:bodyPr/>
                    <a:lstStyle/>
                    <a:p>
                      <a:pPr algn="l" fontAlgn="base">
                        <a:lnSpc>
                          <a:spcPts val="1200"/>
                        </a:lnSpc>
                        <a:buNone/>
                      </a:pPr>
                      <a:r>
                        <a:rPr lang="fr-FR" sz="900" b="1" i="0">
                          <a:solidFill>
                            <a:sysClr val="windowText" lastClr="000000"/>
                          </a:solidFill>
                          <a:effectLst/>
                          <a:latin typeface="+mj-lt"/>
                        </a:rPr>
                        <a:t>2.3</a:t>
                      </a:r>
                    </a:p>
                  </a:txBody>
                  <a:tcPr anchor="ctr">
                    <a:lnL w="9525" cap="flat" cmpd="sng" algn="ctr">
                      <a:solidFill>
                        <a:srgbClr val="F6D7B4"/>
                      </a:solidFill>
                      <a:prstDash val="solid"/>
                      <a:round/>
                      <a:headEnd type="none" w="med" len="med"/>
                      <a:tailEnd type="none" w="med" len="med"/>
                    </a:lnL>
                    <a:lnR w="9525" cap="flat" cmpd="sng" algn="ctr">
                      <a:solidFill>
                        <a:srgbClr val="F6D7B4"/>
                      </a:solid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noFill/>
                  </a:tcPr>
                </a:tc>
                <a:tc>
                  <a:txBody>
                    <a:bodyPr/>
                    <a:lstStyle/>
                    <a:p>
                      <a:pPr algn="l" fontAlgn="base">
                        <a:lnSpc>
                          <a:spcPts val="1200"/>
                        </a:lnSpc>
                        <a:buNone/>
                      </a:pPr>
                      <a:r>
                        <a:rPr lang="fr-FR" sz="900" b="1" i="0">
                          <a:solidFill>
                            <a:sysClr val="windowText" lastClr="000000"/>
                          </a:solidFill>
                          <a:effectLst/>
                          <a:latin typeface="+mj-lt"/>
                        </a:rPr>
                        <a:t>20 (+59)</a:t>
                      </a:r>
                    </a:p>
                  </a:txBody>
                  <a:tcPr anchor="ctr">
                    <a:lnL w="9525" cap="flat" cmpd="sng" algn="ctr">
                      <a:solidFill>
                        <a:srgbClr val="F6D7B4"/>
                      </a:solidFill>
                      <a:prstDash val="solid"/>
                      <a:round/>
                      <a:headEnd type="none" w="med" len="med"/>
                      <a:tailEnd type="none" w="med" len="med"/>
                    </a:lnL>
                    <a:lnR w="9525" cap="flat" cmpd="sng" algn="ctr">
                      <a:solidFill>
                        <a:srgbClr val="F6D7B4"/>
                      </a:solid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solidFill>
                      <a:srgbClr val="E6EDB1"/>
                    </a:solidFill>
                  </a:tcPr>
                </a:tc>
                <a:tc>
                  <a:txBody>
                    <a:bodyPr/>
                    <a:lstStyle/>
                    <a:p>
                      <a:pPr algn="l" fontAlgn="base">
                        <a:lnSpc>
                          <a:spcPts val="1350"/>
                        </a:lnSpc>
                        <a:buNone/>
                      </a:pPr>
                      <a:r>
                        <a:rPr lang="fr-FR" sz="900" b="1" i="0">
                          <a:solidFill>
                            <a:sysClr val="windowText" lastClr="000000"/>
                          </a:solidFill>
                          <a:effectLst/>
                          <a:latin typeface="+mj-lt"/>
                        </a:rPr>
                        <a:t>79 (+100)</a:t>
                      </a:r>
                    </a:p>
                  </a:txBody>
                  <a:tcPr anchor="ctr">
                    <a:lnL w="9525" cap="flat" cmpd="sng" algn="ctr">
                      <a:solidFill>
                        <a:srgbClr val="F6D7B4"/>
                      </a:solidFill>
                      <a:prstDash val="solid"/>
                      <a:round/>
                      <a:headEnd type="none" w="med" len="med"/>
                      <a:tailEnd type="none" w="med" len="med"/>
                    </a:lnL>
                    <a:lnR w="12700" cap="flat" cmpd="sng" algn="ctr">
                      <a:no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solidFill>
                      <a:srgbClr val="C6E0B4"/>
                    </a:solidFill>
                  </a:tcPr>
                </a:tc>
                <a:extLst>
                  <a:ext uri="{0D108BD9-81ED-4DB2-BD59-A6C34878D82A}">
                    <a16:rowId xmlns:a16="http://schemas.microsoft.com/office/drawing/2014/main" val="2139718707"/>
                  </a:ext>
                </a:extLst>
              </a:tr>
              <a:tr h="314853">
                <a:tc>
                  <a:txBody>
                    <a:bodyPr/>
                    <a:lstStyle/>
                    <a:p>
                      <a:pPr algn="ctr" fontAlgn="base">
                        <a:lnSpc>
                          <a:spcPts val="1200"/>
                        </a:lnSpc>
                        <a:buNone/>
                      </a:pPr>
                      <a:r>
                        <a:rPr lang="fr-FR" sz="900" b="1" i="0">
                          <a:solidFill>
                            <a:sysClr val="windowText" lastClr="000000"/>
                          </a:solidFill>
                          <a:effectLst/>
                          <a:latin typeface="+mj-lt"/>
                        </a:rPr>
                        <a:t>7</a:t>
                      </a:r>
                    </a:p>
                  </a:txBody>
                  <a:tcPr anchor="ctr">
                    <a:lnL w="12700" cap="flat" cmpd="sng" algn="ctr">
                      <a:noFill/>
                      <a:prstDash val="solid"/>
                      <a:round/>
                      <a:headEnd type="none" w="med" len="med"/>
                      <a:tailEnd type="none" w="med" len="med"/>
                    </a:lnL>
                    <a:lnR w="9525" cap="flat" cmpd="sng" algn="ctr">
                      <a:solidFill>
                        <a:srgbClr val="F6D7B4"/>
                      </a:solid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noFill/>
                  </a:tcPr>
                </a:tc>
                <a:tc>
                  <a:txBody>
                    <a:bodyPr/>
                    <a:lstStyle/>
                    <a:p>
                      <a:pPr algn="l" fontAlgn="base">
                        <a:lnSpc>
                          <a:spcPts val="1200"/>
                        </a:lnSpc>
                        <a:buNone/>
                      </a:pPr>
                      <a:r>
                        <a:rPr lang="fr-FR" sz="900" b="1" i="0" err="1">
                          <a:solidFill>
                            <a:sysClr val="windowText" lastClr="000000"/>
                          </a:solidFill>
                          <a:effectLst/>
                          <a:latin typeface="+mj-lt"/>
                        </a:rPr>
                        <a:t>TiO</a:t>
                      </a:r>
                      <a:r>
                        <a:rPr lang="fr-FR" sz="900" b="1" i="0">
                          <a:solidFill>
                            <a:sysClr val="windowText" lastClr="000000"/>
                          </a:solidFill>
                          <a:effectLst/>
                          <a:latin typeface="+mj-lt"/>
                        </a:rPr>
                        <a:t>₂/</a:t>
                      </a:r>
                      <a:r>
                        <a:rPr lang="fr-FR" sz="900" b="1" i="0" err="1">
                          <a:solidFill>
                            <a:sysClr val="windowText" lastClr="000000"/>
                          </a:solidFill>
                          <a:effectLst/>
                          <a:latin typeface="+mj-lt"/>
                        </a:rPr>
                        <a:t>SiO</a:t>
                      </a:r>
                      <a:r>
                        <a:rPr lang="fr-FR" sz="900" b="1" i="0">
                          <a:solidFill>
                            <a:sysClr val="windowText" lastClr="000000"/>
                          </a:solidFill>
                          <a:effectLst/>
                          <a:latin typeface="+mj-lt"/>
                        </a:rPr>
                        <a:t>₂/D</a:t>
                      </a:r>
                    </a:p>
                  </a:txBody>
                  <a:tcPr anchor="ctr">
                    <a:lnL w="9525" cap="flat" cmpd="sng" algn="ctr">
                      <a:solidFill>
                        <a:srgbClr val="F6D7B4"/>
                      </a:solidFill>
                      <a:prstDash val="solid"/>
                      <a:round/>
                      <a:headEnd type="none" w="med" len="med"/>
                      <a:tailEnd type="none" w="med" len="med"/>
                    </a:lnL>
                    <a:lnR w="9525" cap="flat" cmpd="sng" algn="ctr">
                      <a:solidFill>
                        <a:srgbClr val="F6D7B4"/>
                      </a:solid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noFill/>
                  </a:tcPr>
                </a:tc>
                <a:tc>
                  <a:txBody>
                    <a:bodyPr/>
                    <a:lstStyle/>
                    <a:p>
                      <a:pPr algn="l" fontAlgn="base">
                        <a:lnSpc>
                          <a:spcPts val="1200"/>
                        </a:lnSpc>
                        <a:buNone/>
                      </a:pPr>
                      <a:r>
                        <a:rPr lang="fr-FR" sz="900" b="1" i="0">
                          <a:solidFill>
                            <a:sysClr val="windowText" lastClr="000000"/>
                          </a:solidFill>
                          <a:effectLst/>
                          <a:latin typeface="+mj-lt"/>
                        </a:rPr>
                        <a:t>PARSOL® TX</a:t>
                      </a:r>
                    </a:p>
                  </a:txBody>
                  <a:tcPr anchor="ctr">
                    <a:lnL w="9525" cap="flat" cmpd="sng" algn="ctr">
                      <a:solidFill>
                        <a:srgbClr val="F6D7B4"/>
                      </a:solidFill>
                      <a:prstDash val="solid"/>
                      <a:round/>
                      <a:headEnd type="none" w="med" len="med"/>
                      <a:tailEnd type="none" w="med" len="med"/>
                    </a:lnL>
                    <a:lnR w="9525" cap="flat" cmpd="sng" algn="ctr">
                      <a:solidFill>
                        <a:srgbClr val="F6D7B4"/>
                      </a:solid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noFill/>
                  </a:tcPr>
                </a:tc>
                <a:tc>
                  <a:txBody>
                    <a:bodyPr/>
                    <a:lstStyle/>
                    <a:p>
                      <a:pPr algn="l" fontAlgn="base">
                        <a:lnSpc>
                          <a:spcPts val="1200"/>
                        </a:lnSpc>
                        <a:buNone/>
                      </a:pPr>
                      <a:r>
                        <a:rPr lang="fr-FR" sz="900" b="1" i="0" u="none" strike="noStrike">
                          <a:solidFill>
                            <a:sysClr val="windowText" lastClr="000000"/>
                          </a:solidFill>
                          <a:effectLst/>
                          <a:latin typeface="+mj-lt"/>
                        </a:rPr>
                        <a:t>3</a:t>
                      </a:r>
                      <a:endParaRPr lang="fr-FR" sz="900" b="1" i="0">
                        <a:solidFill>
                          <a:sysClr val="windowText" lastClr="000000"/>
                        </a:solidFill>
                        <a:effectLst/>
                        <a:latin typeface="+mj-lt"/>
                      </a:endParaRPr>
                    </a:p>
                  </a:txBody>
                  <a:tcPr anchor="ctr">
                    <a:lnL w="9525" cap="flat" cmpd="sng" algn="ctr">
                      <a:solidFill>
                        <a:srgbClr val="F6D7B4"/>
                      </a:solidFill>
                      <a:prstDash val="solid"/>
                      <a:round/>
                      <a:headEnd type="none" w="med" len="med"/>
                      <a:tailEnd type="none" w="med" len="med"/>
                    </a:lnL>
                    <a:lnR w="9525" cap="flat" cmpd="sng" algn="ctr">
                      <a:solidFill>
                        <a:srgbClr val="F6D7B4"/>
                      </a:solid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noFill/>
                  </a:tcPr>
                </a:tc>
                <a:tc>
                  <a:txBody>
                    <a:bodyPr/>
                    <a:lstStyle/>
                    <a:p>
                      <a:pPr marL="0" marR="0" lvl="0" indent="0" algn="l" defTabSz="914400" rtl="0" eaLnBrk="1" fontAlgn="base" latinLnBrk="0" hangingPunct="1">
                        <a:lnSpc>
                          <a:spcPts val="1200"/>
                        </a:lnSpc>
                        <a:spcBef>
                          <a:spcPts val="0"/>
                        </a:spcBef>
                        <a:spcAft>
                          <a:spcPts val="0"/>
                        </a:spcAft>
                        <a:buClrTx/>
                        <a:buSzTx/>
                        <a:buFontTx/>
                        <a:buNone/>
                        <a:tabLst/>
                        <a:defRPr/>
                      </a:pPr>
                      <a:r>
                        <a:rPr lang="fr-FR" sz="900" b="1" i="0">
                          <a:solidFill>
                            <a:sysClr val="windowText" lastClr="000000"/>
                          </a:solidFill>
                          <a:effectLst/>
                          <a:latin typeface="+mj-lt"/>
                        </a:rPr>
                        <a:t>20 (+59)​</a:t>
                      </a:r>
                    </a:p>
                  </a:txBody>
                  <a:tcPr anchor="ctr">
                    <a:lnL w="9525" cap="flat" cmpd="sng" algn="ctr">
                      <a:solidFill>
                        <a:srgbClr val="F6D7B4"/>
                      </a:solidFill>
                      <a:prstDash val="solid"/>
                      <a:round/>
                      <a:headEnd type="none" w="med" len="med"/>
                      <a:tailEnd type="none" w="med" len="med"/>
                    </a:lnL>
                    <a:lnR w="9525" cap="flat" cmpd="sng" algn="ctr">
                      <a:solidFill>
                        <a:srgbClr val="F6D7B4"/>
                      </a:solid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solidFill>
                      <a:srgbClr val="E6EDB1"/>
                    </a:solidFill>
                  </a:tcPr>
                </a:tc>
                <a:tc>
                  <a:txBody>
                    <a:bodyPr/>
                    <a:lstStyle/>
                    <a:p>
                      <a:pPr algn="l" fontAlgn="base">
                        <a:lnSpc>
                          <a:spcPts val="1350"/>
                        </a:lnSpc>
                        <a:buNone/>
                      </a:pPr>
                      <a:r>
                        <a:rPr lang="fr-FR" sz="900" b="1" i="0" u="none" strike="noStrike">
                          <a:solidFill>
                            <a:sysClr val="windowText" lastClr="000000"/>
                          </a:solidFill>
                          <a:effectLst/>
                          <a:latin typeface="+mj-lt"/>
                        </a:rPr>
                        <a:t>50 (+26)</a:t>
                      </a:r>
                      <a:endParaRPr lang="fr-FR" sz="900" b="1" i="0">
                        <a:solidFill>
                          <a:sysClr val="windowText" lastClr="000000"/>
                        </a:solidFill>
                        <a:effectLst/>
                        <a:latin typeface="+mj-lt"/>
                      </a:endParaRPr>
                    </a:p>
                  </a:txBody>
                  <a:tcPr anchor="ctr">
                    <a:lnL w="9525" cap="flat" cmpd="sng" algn="ctr">
                      <a:solidFill>
                        <a:srgbClr val="F6D7B4"/>
                      </a:solidFill>
                      <a:prstDash val="solid"/>
                      <a:round/>
                      <a:headEnd type="none" w="med" len="med"/>
                      <a:tailEnd type="none" w="med" len="med"/>
                    </a:lnL>
                    <a:lnR w="12700" cap="flat" cmpd="sng" algn="ctr">
                      <a:no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solidFill>
                      <a:srgbClr val="FFF2CC"/>
                    </a:solidFill>
                  </a:tcPr>
                </a:tc>
                <a:extLst>
                  <a:ext uri="{0D108BD9-81ED-4DB2-BD59-A6C34878D82A}">
                    <a16:rowId xmlns:a16="http://schemas.microsoft.com/office/drawing/2014/main" val="3981912898"/>
                  </a:ext>
                </a:extLst>
              </a:tr>
              <a:tr h="437642">
                <a:tc>
                  <a:txBody>
                    <a:bodyPr/>
                    <a:lstStyle/>
                    <a:p>
                      <a:pPr algn="ctr" fontAlgn="base">
                        <a:lnSpc>
                          <a:spcPts val="1200"/>
                        </a:lnSpc>
                        <a:buNone/>
                      </a:pPr>
                      <a:r>
                        <a:rPr lang="fr-FR" sz="900" b="1" i="0">
                          <a:solidFill>
                            <a:sysClr val="windowText" lastClr="000000"/>
                          </a:solidFill>
                          <a:effectLst/>
                          <a:latin typeface="+mj-lt"/>
                        </a:rPr>
                        <a:t>8</a:t>
                      </a:r>
                    </a:p>
                  </a:txBody>
                  <a:tcPr anchor="ctr">
                    <a:lnL w="12700" cap="flat" cmpd="sng" algn="ctr">
                      <a:noFill/>
                      <a:prstDash val="solid"/>
                      <a:round/>
                      <a:headEnd type="none" w="med" len="med"/>
                      <a:tailEnd type="none" w="med" len="med"/>
                    </a:lnL>
                    <a:lnR w="9525" cap="flat" cmpd="sng" algn="ctr">
                      <a:solidFill>
                        <a:srgbClr val="F6D7B4"/>
                      </a:solid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noFill/>
                  </a:tcPr>
                </a:tc>
                <a:tc>
                  <a:txBody>
                    <a:bodyPr/>
                    <a:lstStyle/>
                    <a:p>
                      <a:pPr algn="l" fontAlgn="base">
                        <a:lnSpc>
                          <a:spcPts val="1200"/>
                        </a:lnSpc>
                        <a:buNone/>
                      </a:pPr>
                      <a:r>
                        <a:rPr lang="fr-FR" sz="900" b="1" i="0">
                          <a:solidFill>
                            <a:sysClr val="windowText" lastClr="000000"/>
                          </a:solidFill>
                          <a:effectLst/>
                          <a:latin typeface="+mj-lt"/>
                        </a:rPr>
                        <a:t>OC/EHS/BEMT/</a:t>
                      </a:r>
                      <a:br>
                        <a:rPr lang="fr-FR" sz="900" b="1" i="0">
                          <a:solidFill>
                            <a:sysClr val="windowText" lastClr="000000"/>
                          </a:solidFill>
                          <a:effectLst/>
                          <a:latin typeface="+mj-lt"/>
                        </a:rPr>
                      </a:br>
                      <a:r>
                        <a:rPr lang="fr-FR" sz="900" b="1" i="0">
                          <a:solidFill>
                            <a:sysClr val="windowText" lastClr="000000"/>
                          </a:solidFill>
                          <a:effectLst/>
                          <a:latin typeface="+mj-lt"/>
                        </a:rPr>
                        <a:t>BMDBM</a:t>
                      </a:r>
                    </a:p>
                  </a:txBody>
                  <a:tcPr anchor="ctr">
                    <a:lnL w="9525" cap="flat" cmpd="sng" algn="ctr">
                      <a:solidFill>
                        <a:srgbClr val="F6D7B4"/>
                      </a:solidFill>
                      <a:prstDash val="solid"/>
                      <a:round/>
                      <a:headEnd type="none" w="med" len="med"/>
                      <a:tailEnd type="none" w="med" len="med"/>
                    </a:lnL>
                    <a:lnR w="9525" cap="flat" cmpd="sng" algn="ctr">
                      <a:solidFill>
                        <a:srgbClr val="F6D7B4"/>
                      </a:solid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noFill/>
                  </a:tcPr>
                </a:tc>
                <a:tc>
                  <a:txBody>
                    <a:bodyPr/>
                    <a:lstStyle/>
                    <a:p>
                      <a:pPr algn="l" fontAlgn="base">
                        <a:lnSpc>
                          <a:spcPts val="1200"/>
                        </a:lnSpc>
                        <a:buNone/>
                      </a:pPr>
                      <a:r>
                        <a:rPr lang="en-US" sz="900" b="1" i="0">
                          <a:solidFill>
                            <a:sysClr val="windowText" lastClr="000000"/>
                          </a:solidFill>
                          <a:effectLst/>
                          <a:latin typeface="+mj-lt"/>
                        </a:rPr>
                        <a:t>PARSOL® 340/EHS/Shield/1789</a:t>
                      </a:r>
                      <a:endParaRPr lang="fr-FR" sz="900" b="1" i="0">
                        <a:solidFill>
                          <a:sysClr val="windowText" lastClr="000000"/>
                        </a:solidFill>
                        <a:effectLst/>
                        <a:latin typeface="+mj-lt"/>
                      </a:endParaRPr>
                    </a:p>
                  </a:txBody>
                  <a:tcPr anchor="ctr">
                    <a:lnL w="9525" cap="flat" cmpd="sng" algn="ctr">
                      <a:solidFill>
                        <a:srgbClr val="F6D7B4"/>
                      </a:solidFill>
                      <a:prstDash val="solid"/>
                      <a:round/>
                      <a:headEnd type="none" w="med" len="med"/>
                      <a:tailEnd type="none" w="med" len="med"/>
                    </a:lnL>
                    <a:lnR w="9525" cap="flat" cmpd="sng" algn="ctr">
                      <a:solidFill>
                        <a:srgbClr val="F6D7B4"/>
                      </a:solid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noFill/>
                  </a:tcPr>
                </a:tc>
                <a:tc>
                  <a:txBody>
                    <a:bodyPr/>
                    <a:lstStyle/>
                    <a:p>
                      <a:pPr algn="l" fontAlgn="base">
                        <a:lnSpc>
                          <a:spcPts val="1200"/>
                        </a:lnSpc>
                        <a:buNone/>
                      </a:pPr>
                      <a:r>
                        <a:rPr lang="fr-FR" sz="900" b="1" i="0" u="none" strike="noStrike">
                          <a:solidFill>
                            <a:sysClr val="windowText" lastClr="000000"/>
                          </a:solidFill>
                          <a:effectLst/>
                          <a:latin typeface="+mj-lt"/>
                        </a:rPr>
                        <a:t>7/4/2/4.5</a:t>
                      </a:r>
                      <a:endParaRPr lang="fr-FR" sz="900" b="1" i="0">
                        <a:solidFill>
                          <a:sysClr val="windowText" lastClr="000000"/>
                        </a:solidFill>
                        <a:effectLst/>
                        <a:latin typeface="+mj-lt"/>
                      </a:endParaRPr>
                    </a:p>
                  </a:txBody>
                  <a:tcPr anchor="ctr">
                    <a:lnL w="9525" cap="flat" cmpd="sng" algn="ctr">
                      <a:solidFill>
                        <a:srgbClr val="F6D7B4"/>
                      </a:solidFill>
                      <a:prstDash val="solid"/>
                      <a:round/>
                      <a:headEnd type="none" w="med" len="med"/>
                      <a:tailEnd type="none" w="med" len="med"/>
                    </a:lnL>
                    <a:lnR w="9525" cap="flat" cmpd="sng" algn="ctr">
                      <a:solidFill>
                        <a:srgbClr val="F6D7B4"/>
                      </a:solid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noFill/>
                  </a:tcPr>
                </a:tc>
                <a:tc>
                  <a:txBody>
                    <a:bodyPr/>
                    <a:lstStyle/>
                    <a:p>
                      <a:pPr algn="l" fontAlgn="base">
                        <a:lnSpc>
                          <a:spcPts val="1200"/>
                        </a:lnSpc>
                        <a:buNone/>
                      </a:pPr>
                      <a:r>
                        <a:rPr lang="fr-FR" sz="900" b="1" i="0" u="none" strike="noStrike">
                          <a:solidFill>
                            <a:sysClr val="windowText" lastClr="000000"/>
                          </a:solidFill>
                          <a:effectLst/>
                          <a:latin typeface="+mj-lt"/>
                        </a:rPr>
                        <a:t>31 (+152)</a:t>
                      </a:r>
                      <a:r>
                        <a:rPr lang="fr-FR" sz="900" b="1" i="0">
                          <a:solidFill>
                            <a:sysClr val="windowText" lastClr="000000"/>
                          </a:solidFill>
                          <a:effectLst/>
                          <a:latin typeface="+mj-lt"/>
                        </a:rPr>
                        <a:t>​</a:t>
                      </a:r>
                    </a:p>
                  </a:txBody>
                  <a:tcPr anchor="ctr">
                    <a:lnL w="9525" cap="flat" cmpd="sng" algn="ctr">
                      <a:solidFill>
                        <a:srgbClr val="F6D7B4"/>
                      </a:solidFill>
                      <a:prstDash val="solid"/>
                      <a:round/>
                      <a:headEnd type="none" w="med" len="med"/>
                      <a:tailEnd type="none" w="med" len="med"/>
                    </a:lnL>
                    <a:lnR w="9525" cap="flat" cmpd="sng" algn="ctr">
                      <a:solidFill>
                        <a:srgbClr val="F6D7B4"/>
                      </a:solid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solidFill>
                      <a:srgbClr val="A9D08E"/>
                    </a:solidFill>
                  </a:tcPr>
                </a:tc>
                <a:tc>
                  <a:txBody>
                    <a:bodyPr/>
                    <a:lstStyle/>
                    <a:p>
                      <a:pPr algn="l" fontAlgn="base">
                        <a:lnSpc>
                          <a:spcPts val="1350"/>
                        </a:lnSpc>
                        <a:buNone/>
                      </a:pPr>
                      <a:r>
                        <a:rPr lang="fr-FR" sz="900" b="1" i="0" u="none" strike="noStrike">
                          <a:solidFill>
                            <a:sysClr val="windowText" lastClr="000000"/>
                          </a:solidFill>
                          <a:effectLst/>
                          <a:latin typeface="+mj-lt"/>
                        </a:rPr>
                        <a:t>63 (+59)</a:t>
                      </a:r>
                      <a:endParaRPr lang="fr-FR" sz="900" b="1" i="0">
                        <a:solidFill>
                          <a:sysClr val="windowText" lastClr="000000"/>
                        </a:solidFill>
                        <a:effectLst/>
                        <a:latin typeface="+mj-lt"/>
                      </a:endParaRPr>
                    </a:p>
                  </a:txBody>
                  <a:tcPr anchor="ctr">
                    <a:lnL w="9525" cap="flat" cmpd="sng" algn="ctr">
                      <a:solidFill>
                        <a:srgbClr val="F6D7B4"/>
                      </a:solidFill>
                      <a:prstDash val="solid"/>
                      <a:round/>
                      <a:headEnd type="none" w="med" len="med"/>
                      <a:tailEnd type="none" w="med" len="med"/>
                    </a:lnL>
                    <a:lnR w="12700" cap="flat" cmpd="sng" algn="ctr">
                      <a:no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solidFill>
                      <a:srgbClr val="E6EDB1"/>
                    </a:solidFill>
                  </a:tcPr>
                </a:tc>
                <a:extLst>
                  <a:ext uri="{0D108BD9-81ED-4DB2-BD59-A6C34878D82A}">
                    <a16:rowId xmlns:a16="http://schemas.microsoft.com/office/drawing/2014/main" val="593621317"/>
                  </a:ext>
                </a:extLst>
              </a:tr>
              <a:tr h="342426">
                <a:tc>
                  <a:txBody>
                    <a:bodyPr/>
                    <a:lstStyle/>
                    <a:p>
                      <a:pPr algn="ctr" fontAlgn="base">
                        <a:lnSpc>
                          <a:spcPts val="1200"/>
                        </a:lnSpc>
                        <a:buNone/>
                      </a:pPr>
                      <a:r>
                        <a:rPr lang="fr-FR" sz="900" b="1" i="0">
                          <a:solidFill>
                            <a:sysClr val="windowText" lastClr="000000"/>
                          </a:solidFill>
                          <a:effectLst/>
                          <a:latin typeface="+mj-lt"/>
                        </a:rPr>
                        <a:t>9</a:t>
                      </a:r>
                    </a:p>
                  </a:txBody>
                  <a:tcPr anchor="ctr">
                    <a:lnL w="12700" cap="flat" cmpd="sng" algn="ctr">
                      <a:noFill/>
                      <a:prstDash val="solid"/>
                      <a:round/>
                      <a:headEnd type="none" w="med" len="med"/>
                      <a:tailEnd type="none" w="med" len="med"/>
                    </a:lnL>
                    <a:lnR w="9525" cap="flat" cmpd="sng" algn="ctr">
                      <a:solidFill>
                        <a:srgbClr val="F6D7B4"/>
                      </a:solid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noFill/>
                  </a:tcPr>
                </a:tc>
                <a:tc>
                  <a:txBody>
                    <a:bodyPr/>
                    <a:lstStyle/>
                    <a:p>
                      <a:pPr algn="l" fontAlgn="base">
                        <a:lnSpc>
                          <a:spcPts val="1200"/>
                        </a:lnSpc>
                        <a:buNone/>
                      </a:pPr>
                      <a:r>
                        <a:rPr lang="fr-FR" sz="900" b="1" i="0">
                          <a:solidFill>
                            <a:sysClr val="windowText" lastClr="000000"/>
                          </a:solidFill>
                          <a:effectLst/>
                          <a:latin typeface="+mj-lt"/>
                        </a:rPr>
                        <a:t>EHT/BEMT/BMDBM</a:t>
                      </a:r>
                    </a:p>
                  </a:txBody>
                  <a:tcPr anchor="ctr">
                    <a:lnL w="9525" cap="flat" cmpd="sng" algn="ctr">
                      <a:solidFill>
                        <a:srgbClr val="F6D7B4"/>
                      </a:solidFill>
                      <a:prstDash val="solid"/>
                      <a:round/>
                      <a:headEnd type="none" w="med" len="med"/>
                      <a:tailEnd type="none" w="med" len="med"/>
                    </a:lnL>
                    <a:lnR w="9525" cap="flat" cmpd="sng" algn="ctr">
                      <a:solidFill>
                        <a:srgbClr val="F6D7B4"/>
                      </a:solid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noFill/>
                  </a:tcPr>
                </a:tc>
                <a:tc>
                  <a:txBody>
                    <a:bodyPr/>
                    <a:lstStyle/>
                    <a:p>
                      <a:pPr algn="l" fontAlgn="base">
                        <a:lnSpc>
                          <a:spcPts val="1200"/>
                        </a:lnSpc>
                        <a:buNone/>
                      </a:pPr>
                      <a:r>
                        <a:rPr lang="fr-FR" sz="900" b="1" i="0">
                          <a:solidFill>
                            <a:sysClr val="windowText" lastClr="000000"/>
                          </a:solidFill>
                          <a:effectLst/>
                          <a:latin typeface="+mj-lt"/>
                        </a:rPr>
                        <a:t>PARSOL® EHT/Shield/1789</a:t>
                      </a:r>
                    </a:p>
                  </a:txBody>
                  <a:tcPr anchor="ctr">
                    <a:lnL w="9525" cap="flat" cmpd="sng" algn="ctr">
                      <a:solidFill>
                        <a:srgbClr val="F6D7B4"/>
                      </a:solidFill>
                      <a:prstDash val="solid"/>
                      <a:round/>
                      <a:headEnd type="none" w="med" len="med"/>
                      <a:tailEnd type="none" w="med" len="med"/>
                    </a:lnL>
                    <a:lnR w="9525" cap="flat" cmpd="sng" algn="ctr">
                      <a:solidFill>
                        <a:srgbClr val="F6D7B4"/>
                      </a:solid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noFill/>
                  </a:tcPr>
                </a:tc>
                <a:tc>
                  <a:txBody>
                    <a:bodyPr/>
                    <a:lstStyle/>
                    <a:p>
                      <a:pPr algn="l" fontAlgn="base">
                        <a:lnSpc>
                          <a:spcPts val="1200"/>
                        </a:lnSpc>
                        <a:buNone/>
                      </a:pPr>
                      <a:r>
                        <a:rPr lang="fr-FR" sz="900" b="1" i="0" u="none" strike="noStrike">
                          <a:solidFill>
                            <a:sysClr val="windowText" lastClr="000000"/>
                          </a:solidFill>
                          <a:effectLst/>
                          <a:latin typeface="+mj-lt"/>
                        </a:rPr>
                        <a:t>3/3/3</a:t>
                      </a:r>
                      <a:endParaRPr lang="fr-FR" sz="900" b="1" i="0">
                        <a:solidFill>
                          <a:sysClr val="windowText" lastClr="000000"/>
                        </a:solidFill>
                        <a:effectLst/>
                        <a:latin typeface="+mj-lt"/>
                      </a:endParaRPr>
                    </a:p>
                  </a:txBody>
                  <a:tcPr anchor="ctr">
                    <a:lnL w="9525" cap="flat" cmpd="sng" algn="ctr">
                      <a:solidFill>
                        <a:srgbClr val="F6D7B4"/>
                      </a:solidFill>
                      <a:prstDash val="solid"/>
                      <a:round/>
                      <a:headEnd type="none" w="med" len="med"/>
                      <a:tailEnd type="none" w="med" len="med"/>
                    </a:lnL>
                    <a:lnR w="9525" cap="flat" cmpd="sng" algn="ctr">
                      <a:solidFill>
                        <a:srgbClr val="F6D7B4"/>
                      </a:solid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noFill/>
                  </a:tcPr>
                </a:tc>
                <a:tc>
                  <a:txBody>
                    <a:bodyPr/>
                    <a:lstStyle/>
                    <a:p>
                      <a:pPr marL="0" marR="0" lvl="0" indent="0" algn="l" defTabSz="914400" rtl="0" eaLnBrk="1" fontAlgn="base" latinLnBrk="0" hangingPunct="1">
                        <a:lnSpc>
                          <a:spcPts val="1200"/>
                        </a:lnSpc>
                        <a:spcBef>
                          <a:spcPts val="0"/>
                        </a:spcBef>
                        <a:spcAft>
                          <a:spcPts val="0"/>
                        </a:spcAft>
                        <a:buClrTx/>
                        <a:buSzTx/>
                        <a:buFontTx/>
                        <a:buNone/>
                        <a:tabLst/>
                        <a:defRPr/>
                      </a:pPr>
                      <a:r>
                        <a:rPr lang="fr-FR" sz="900" b="1" i="0" u="none" strike="noStrike">
                          <a:solidFill>
                            <a:sysClr val="windowText" lastClr="000000"/>
                          </a:solidFill>
                          <a:effectLst/>
                          <a:latin typeface="+mj-lt"/>
                        </a:rPr>
                        <a:t>331 (+152)</a:t>
                      </a:r>
                      <a:r>
                        <a:rPr lang="fr-FR" sz="900" b="1" i="0">
                          <a:solidFill>
                            <a:sysClr val="windowText" lastClr="000000"/>
                          </a:solidFill>
                          <a:effectLst/>
                          <a:latin typeface="+mj-lt"/>
                        </a:rPr>
                        <a:t>​​</a:t>
                      </a:r>
                    </a:p>
                  </a:txBody>
                  <a:tcPr anchor="ctr">
                    <a:lnL w="9525" cap="flat" cmpd="sng" algn="ctr">
                      <a:solidFill>
                        <a:srgbClr val="F6D7B4"/>
                      </a:solidFill>
                      <a:prstDash val="solid"/>
                      <a:round/>
                      <a:headEnd type="none" w="med" len="med"/>
                      <a:tailEnd type="none" w="med" len="med"/>
                    </a:lnL>
                    <a:lnR w="9525" cap="flat" cmpd="sng" algn="ctr">
                      <a:solidFill>
                        <a:srgbClr val="F6D7B4"/>
                      </a:solid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solidFill>
                      <a:srgbClr val="A9D08E"/>
                    </a:solidFill>
                  </a:tcPr>
                </a:tc>
                <a:tc>
                  <a:txBody>
                    <a:bodyPr/>
                    <a:lstStyle/>
                    <a:p>
                      <a:pPr algn="l" fontAlgn="base">
                        <a:lnSpc>
                          <a:spcPts val="1350"/>
                        </a:lnSpc>
                        <a:buNone/>
                      </a:pPr>
                      <a:r>
                        <a:rPr lang="fr-FR" sz="900" b="1" i="0" u="none" strike="noStrike">
                          <a:solidFill>
                            <a:sysClr val="windowText" lastClr="000000"/>
                          </a:solidFill>
                          <a:effectLst/>
                          <a:latin typeface="+mj-lt"/>
                        </a:rPr>
                        <a:t>50 (+26)</a:t>
                      </a:r>
                      <a:endParaRPr lang="fr-FR" sz="900" b="1" i="0">
                        <a:solidFill>
                          <a:sysClr val="windowText" lastClr="000000"/>
                        </a:solidFill>
                        <a:effectLst/>
                        <a:latin typeface="+mj-lt"/>
                      </a:endParaRPr>
                    </a:p>
                  </a:txBody>
                  <a:tcPr anchor="ctr">
                    <a:lnL w="9525" cap="flat" cmpd="sng" algn="ctr">
                      <a:solidFill>
                        <a:srgbClr val="F6D7B4"/>
                      </a:solidFill>
                      <a:prstDash val="solid"/>
                      <a:round/>
                      <a:headEnd type="none" w="med" len="med"/>
                      <a:tailEnd type="none" w="med" len="med"/>
                    </a:lnL>
                    <a:lnR w="12700" cap="flat" cmpd="sng" algn="ctr">
                      <a:no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solidFill>
                      <a:srgbClr val="FFF2CC"/>
                    </a:solidFill>
                  </a:tcPr>
                </a:tc>
                <a:extLst>
                  <a:ext uri="{0D108BD9-81ED-4DB2-BD59-A6C34878D82A}">
                    <a16:rowId xmlns:a16="http://schemas.microsoft.com/office/drawing/2014/main" val="1067781020"/>
                  </a:ext>
                </a:extLst>
              </a:tr>
              <a:tr h="246351">
                <a:tc>
                  <a:txBody>
                    <a:bodyPr/>
                    <a:lstStyle/>
                    <a:p>
                      <a:pPr algn="ctr" fontAlgn="base">
                        <a:lnSpc>
                          <a:spcPts val="1200"/>
                        </a:lnSpc>
                        <a:buNone/>
                      </a:pPr>
                      <a:r>
                        <a:rPr lang="fr-FR" sz="900" b="1" i="0">
                          <a:solidFill>
                            <a:sysClr val="windowText" lastClr="000000"/>
                          </a:solidFill>
                          <a:effectLst/>
                          <a:latin typeface="+mj-lt"/>
                        </a:rPr>
                        <a:t>Control</a:t>
                      </a:r>
                    </a:p>
                  </a:txBody>
                  <a:tcPr anchor="ctr">
                    <a:lnL w="12700" cap="flat" cmpd="sng" algn="ctr">
                      <a:noFill/>
                      <a:prstDash val="solid"/>
                      <a:round/>
                      <a:headEnd type="none" w="med" len="med"/>
                      <a:tailEnd type="none" w="med" len="med"/>
                    </a:lnL>
                    <a:lnR w="9525" cap="flat" cmpd="sng" algn="ctr">
                      <a:solidFill>
                        <a:srgbClr val="F6D7B4"/>
                      </a:solidFill>
                      <a:prstDash val="solid"/>
                      <a:round/>
                      <a:headEnd type="none" w="med" len="med"/>
                      <a:tailEnd type="none" w="med" len="med"/>
                    </a:lnR>
                    <a:lnT w="9525" cap="flat" cmpd="sng" algn="ctr">
                      <a:solidFill>
                        <a:srgbClr val="F6D7B4"/>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l" fontAlgn="base">
                        <a:lnSpc>
                          <a:spcPts val="1200"/>
                        </a:lnSpc>
                        <a:buNone/>
                      </a:pPr>
                      <a:r>
                        <a:rPr lang="fr-FR" sz="900" b="1" i="0" err="1">
                          <a:solidFill>
                            <a:sysClr val="windowText" lastClr="000000"/>
                          </a:solidFill>
                          <a:effectLst/>
                          <a:latin typeface="+mj-lt"/>
                        </a:rPr>
                        <a:t>Vehicle</a:t>
                      </a:r>
                      <a:endParaRPr lang="fr-FR" sz="900" b="1" i="0">
                        <a:solidFill>
                          <a:sysClr val="windowText" lastClr="000000"/>
                        </a:solidFill>
                        <a:effectLst/>
                        <a:latin typeface="+mj-lt"/>
                      </a:endParaRPr>
                    </a:p>
                  </a:txBody>
                  <a:tcPr anchor="ctr">
                    <a:lnL w="9525" cap="flat" cmpd="sng" algn="ctr">
                      <a:solidFill>
                        <a:srgbClr val="F6D7B4"/>
                      </a:solidFill>
                      <a:prstDash val="solid"/>
                      <a:round/>
                      <a:headEnd type="none" w="med" len="med"/>
                      <a:tailEnd type="none" w="med" len="med"/>
                    </a:lnL>
                    <a:lnR w="9525" cap="flat" cmpd="sng" algn="ctr">
                      <a:solidFill>
                        <a:srgbClr val="F6D7B4"/>
                      </a:solidFill>
                      <a:prstDash val="solid"/>
                      <a:round/>
                      <a:headEnd type="none" w="med" len="med"/>
                      <a:tailEnd type="none" w="med" len="med"/>
                    </a:lnR>
                    <a:lnT w="9525" cap="flat" cmpd="sng" algn="ctr">
                      <a:solidFill>
                        <a:srgbClr val="F6D7B4"/>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l" fontAlgn="base">
                        <a:lnSpc>
                          <a:spcPts val="1200"/>
                        </a:lnSpc>
                        <a:buNone/>
                      </a:pPr>
                      <a:r>
                        <a:rPr lang="fr-FR" sz="900" b="1" i="0" err="1">
                          <a:solidFill>
                            <a:sysClr val="windowText" lastClr="000000"/>
                          </a:solidFill>
                          <a:effectLst/>
                          <a:latin typeface="+mj-lt"/>
                        </a:rPr>
                        <a:t>n.d</a:t>
                      </a:r>
                      <a:r>
                        <a:rPr lang="fr-FR" sz="900" b="1" i="0">
                          <a:solidFill>
                            <a:sysClr val="windowText" lastClr="000000"/>
                          </a:solidFill>
                          <a:effectLst/>
                          <a:latin typeface="+mj-lt"/>
                        </a:rPr>
                        <a:t>.</a:t>
                      </a:r>
                    </a:p>
                  </a:txBody>
                  <a:tcPr anchor="ctr">
                    <a:lnL w="9525" cap="flat" cmpd="sng" algn="ctr">
                      <a:solidFill>
                        <a:srgbClr val="F6D7B4"/>
                      </a:solidFill>
                      <a:prstDash val="solid"/>
                      <a:round/>
                      <a:headEnd type="none" w="med" len="med"/>
                      <a:tailEnd type="none" w="med" len="med"/>
                    </a:lnL>
                    <a:lnR w="9525" cap="flat" cmpd="sng" algn="ctr">
                      <a:solidFill>
                        <a:srgbClr val="F6D7B4"/>
                      </a:solidFill>
                      <a:prstDash val="solid"/>
                      <a:round/>
                      <a:headEnd type="none" w="med" len="med"/>
                      <a:tailEnd type="none" w="med" len="med"/>
                    </a:lnR>
                    <a:lnT w="9525" cap="flat" cmpd="sng" algn="ctr">
                      <a:solidFill>
                        <a:srgbClr val="F6D7B4"/>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l" fontAlgn="base">
                        <a:lnSpc>
                          <a:spcPts val="1200"/>
                        </a:lnSpc>
                        <a:buNone/>
                      </a:pPr>
                      <a:r>
                        <a:rPr lang="fr-FR" sz="900" b="1" i="0" err="1">
                          <a:solidFill>
                            <a:sysClr val="windowText" lastClr="000000"/>
                          </a:solidFill>
                          <a:effectLst/>
                          <a:latin typeface="+mj-lt"/>
                        </a:rPr>
                        <a:t>n.d</a:t>
                      </a:r>
                      <a:r>
                        <a:rPr lang="fr-FR" sz="900" b="1" i="0">
                          <a:solidFill>
                            <a:sysClr val="windowText" lastClr="000000"/>
                          </a:solidFill>
                          <a:effectLst/>
                          <a:latin typeface="+mj-lt"/>
                        </a:rPr>
                        <a:t>.</a:t>
                      </a:r>
                    </a:p>
                  </a:txBody>
                  <a:tcPr anchor="ctr">
                    <a:lnL w="9525" cap="flat" cmpd="sng" algn="ctr">
                      <a:solidFill>
                        <a:srgbClr val="F6D7B4"/>
                      </a:solidFill>
                      <a:prstDash val="solid"/>
                      <a:round/>
                      <a:headEnd type="none" w="med" len="med"/>
                      <a:tailEnd type="none" w="med" len="med"/>
                    </a:lnL>
                    <a:lnR w="9525" cap="flat" cmpd="sng" algn="ctr">
                      <a:solidFill>
                        <a:srgbClr val="F6D7B4"/>
                      </a:solidFill>
                      <a:prstDash val="solid"/>
                      <a:round/>
                      <a:headEnd type="none" w="med" len="med"/>
                      <a:tailEnd type="none" w="med" len="med"/>
                    </a:lnR>
                    <a:lnT w="9525" cap="flat" cmpd="sng" algn="ctr">
                      <a:solidFill>
                        <a:srgbClr val="F6D7B4"/>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l" fontAlgn="base">
                        <a:lnSpc>
                          <a:spcPts val="1200"/>
                        </a:lnSpc>
                        <a:buNone/>
                      </a:pPr>
                      <a:r>
                        <a:rPr lang="fr-FR" sz="900" b="1" i="0">
                          <a:solidFill>
                            <a:sysClr val="windowText" lastClr="000000"/>
                          </a:solidFill>
                          <a:effectLst/>
                          <a:latin typeface="+mj-lt"/>
                        </a:rPr>
                        <a:t>12.5 (0)</a:t>
                      </a:r>
                    </a:p>
                  </a:txBody>
                  <a:tcPr anchor="ctr">
                    <a:lnL w="9525" cap="flat" cmpd="sng" algn="ctr">
                      <a:solidFill>
                        <a:srgbClr val="F6D7B4"/>
                      </a:solidFill>
                      <a:prstDash val="solid"/>
                      <a:round/>
                      <a:headEnd type="none" w="med" len="med"/>
                      <a:tailEnd type="none" w="med" len="med"/>
                    </a:lnL>
                    <a:lnR w="9525" cap="flat" cmpd="sng" algn="ctr">
                      <a:solidFill>
                        <a:srgbClr val="F6D7B4"/>
                      </a:solidFill>
                      <a:prstDash val="solid"/>
                      <a:round/>
                      <a:headEnd type="none" w="med" len="med"/>
                      <a:tailEnd type="none" w="med" len="med"/>
                    </a:lnR>
                    <a:lnT w="9525" cap="flat" cmpd="sng" algn="ctr">
                      <a:solidFill>
                        <a:srgbClr val="F6D7B4"/>
                      </a:solidFill>
                      <a:prstDash val="solid"/>
                      <a:round/>
                      <a:headEnd type="none" w="med" len="med"/>
                      <a:tailEnd type="none" w="med" len="med"/>
                    </a:lnT>
                    <a:lnB w="12700" cap="flat" cmpd="sng" algn="ctr">
                      <a:noFill/>
                      <a:prstDash val="solid"/>
                      <a:round/>
                      <a:headEnd type="none" w="med" len="med"/>
                      <a:tailEnd type="none" w="med" len="med"/>
                    </a:lnB>
                    <a:solidFill>
                      <a:srgbClr val="FFE699"/>
                    </a:solidFill>
                  </a:tcPr>
                </a:tc>
                <a:tc>
                  <a:txBody>
                    <a:bodyPr/>
                    <a:lstStyle/>
                    <a:p>
                      <a:pPr algn="l" fontAlgn="base">
                        <a:lnSpc>
                          <a:spcPts val="1350"/>
                        </a:lnSpc>
                        <a:buNone/>
                      </a:pPr>
                      <a:r>
                        <a:rPr lang="fr-FR" sz="900" b="1" i="0">
                          <a:solidFill>
                            <a:sysClr val="windowText" lastClr="000000"/>
                          </a:solidFill>
                          <a:effectLst/>
                          <a:latin typeface="+mj-lt"/>
                        </a:rPr>
                        <a:t>40 (0)</a:t>
                      </a:r>
                    </a:p>
                  </a:txBody>
                  <a:tcPr anchor="ctr">
                    <a:lnL w="9525" cap="flat" cmpd="sng" algn="ctr">
                      <a:solidFill>
                        <a:srgbClr val="F6D7B4"/>
                      </a:solidFill>
                      <a:prstDash val="solid"/>
                      <a:round/>
                      <a:headEnd type="none" w="med" len="med"/>
                      <a:tailEnd type="none" w="med" len="med"/>
                    </a:lnL>
                    <a:lnR w="12700" cap="flat" cmpd="sng" algn="ctr">
                      <a:noFill/>
                      <a:prstDash val="solid"/>
                      <a:round/>
                      <a:headEnd type="none" w="med" len="med"/>
                      <a:tailEnd type="none" w="med" len="med"/>
                    </a:lnR>
                    <a:lnT w="9525" cap="flat" cmpd="sng" algn="ctr">
                      <a:solidFill>
                        <a:srgbClr val="F6D7B4"/>
                      </a:solidFill>
                      <a:prstDash val="solid"/>
                      <a:round/>
                      <a:headEnd type="none" w="med" len="med"/>
                      <a:tailEnd type="none" w="med" len="med"/>
                    </a:lnT>
                    <a:lnB w="12700" cap="flat" cmpd="sng" algn="ctr">
                      <a:noFill/>
                      <a:prstDash val="solid"/>
                      <a:round/>
                      <a:headEnd type="none" w="med" len="med"/>
                      <a:tailEnd type="none" w="med" len="med"/>
                    </a:lnB>
                    <a:solidFill>
                      <a:srgbClr val="FFE699"/>
                    </a:solidFill>
                  </a:tcPr>
                </a:tc>
                <a:extLst>
                  <a:ext uri="{0D108BD9-81ED-4DB2-BD59-A6C34878D82A}">
                    <a16:rowId xmlns:a16="http://schemas.microsoft.com/office/drawing/2014/main" val="2400700535"/>
                  </a:ext>
                </a:extLst>
              </a:tr>
            </a:tbl>
          </a:graphicData>
        </a:graphic>
      </p:graphicFrame>
      <p:cxnSp>
        <p:nvCxnSpPr>
          <p:cNvPr id="14" name="Straight Connector 13">
            <a:extLst>
              <a:ext uri="{FF2B5EF4-FFF2-40B4-BE49-F238E27FC236}">
                <a16:creationId xmlns:a16="http://schemas.microsoft.com/office/drawing/2014/main" id="{A5DDB56A-AE09-9407-D4F4-B139C025CFD5}"/>
              </a:ext>
            </a:extLst>
          </p:cNvPr>
          <p:cNvCxnSpPr>
            <a:cxnSpLocks/>
          </p:cNvCxnSpPr>
          <p:nvPr/>
        </p:nvCxnSpPr>
        <p:spPr>
          <a:xfrm>
            <a:off x="5859598" y="3753013"/>
            <a:ext cx="6217920" cy="0"/>
          </a:xfrm>
          <a:prstGeom prst="line">
            <a:avLst/>
          </a:prstGeom>
          <a:ln w="9525">
            <a:solidFill>
              <a:schemeClr val="accent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722464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8C8E69-AA23-E2E4-4142-857B53BF3A6A}"/>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91F322A3-B337-7D52-069D-D8C5ED3262F1}"/>
              </a:ext>
            </a:extLst>
          </p:cNvPr>
          <p:cNvSpPr/>
          <p:nvPr/>
        </p:nvSpPr>
        <p:spPr>
          <a:xfrm>
            <a:off x="6661864" y="3764469"/>
            <a:ext cx="3269703" cy="822960"/>
          </a:xfrm>
          <a:prstGeom prst="rect">
            <a:avLst/>
          </a:prstGeom>
          <a:gradFill>
            <a:gsLst>
              <a:gs pos="0">
                <a:schemeClr val="accent5">
                  <a:lumMod val="75000"/>
                </a:schemeClr>
              </a:gs>
              <a:gs pos="100000">
                <a:schemeClr val="bg1">
                  <a:alpha val="29169"/>
                </a:schemeClr>
              </a:gs>
            </a:gsLst>
            <a:lin ang="2400000" scaled="0"/>
          </a:gradFill>
          <a:ln w="28575">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CE7825C7-81F6-4A8A-F719-F534EE35A8CC}"/>
              </a:ext>
            </a:extLst>
          </p:cNvPr>
          <p:cNvSpPr/>
          <p:nvPr/>
        </p:nvSpPr>
        <p:spPr>
          <a:xfrm>
            <a:off x="6680430" y="1902391"/>
            <a:ext cx="3251137" cy="749808"/>
          </a:xfrm>
          <a:prstGeom prst="rect">
            <a:avLst/>
          </a:prstGeom>
          <a:gradFill>
            <a:gsLst>
              <a:gs pos="0">
                <a:schemeClr val="accent5">
                  <a:lumMod val="75000"/>
                </a:schemeClr>
              </a:gs>
              <a:gs pos="100000">
                <a:schemeClr val="bg1">
                  <a:alpha val="29169"/>
                </a:schemeClr>
              </a:gs>
            </a:gsLst>
            <a:lin ang="2400000" scaled="0"/>
          </a:gradFill>
          <a:ln w="28575">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a:extLst>
              <a:ext uri="{FF2B5EF4-FFF2-40B4-BE49-F238E27FC236}">
                <a16:creationId xmlns:a16="http://schemas.microsoft.com/office/drawing/2014/main" id="{51763F43-9C9B-9317-0659-375526C9EF95}"/>
              </a:ext>
            </a:extLst>
          </p:cNvPr>
          <p:cNvSpPr>
            <a:spLocks noGrp="1"/>
          </p:cNvSpPr>
          <p:nvPr>
            <p:ph type="sldNum" sz="quarter" idx="10"/>
          </p:nvPr>
        </p:nvSpPr>
        <p:spPr/>
        <p:txBody>
          <a:bodyPr/>
          <a:lstStyle/>
          <a:p>
            <a:fld id="{5BA3E189-2F3A-42E5-B572-3520703B6186}" type="slidenum">
              <a:rPr lang="en-GB" smtClean="0"/>
              <a:pPr/>
              <a:t>17</a:t>
            </a:fld>
            <a:endParaRPr lang="en-GB"/>
          </a:p>
        </p:txBody>
      </p:sp>
      <p:sp>
        <p:nvSpPr>
          <p:cNvPr id="7" name="Text Placeholder 6">
            <a:extLst>
              <a:ext uri="{FF2B5EF4-FFF2-40B4-BE49-F238E27FC236}">
                <a16:creationId xmlns:a16="http://schemas.microsoft.com/office/drawing/2014/main" id="{08C6E935-1A3A-BFD4-E64F-3C210C80D490}"/>
              </a:ext>
            </a:extLst>
          </p:cNvPr>
          <p:cNvSpPr>
            <a:spLocks noGrp="1"/>
          </p:cNvSpPr>
          <p:nvPr>
            <p:ph type="body" idx="11"/>
          </p:nvPr>
        </p:nvSpPr>
        <p:spPr>
          <a:xfrm>
            <a:off x="302399" y="605611"/>
            <a:ext cx="12067879" cy="330028"/>
          </a:xfrm>
        </p:spPr>
        <p:txBody>
          <a:bodyPr/>
          <a:lstStyle/>
          <a:p>
            <a:r>
              <a:rPr lang="en-US"/>
              <a:t>Specific UV filters and combinations reduced </a:t>
            </a:r>
            <a:r>
              <a:rPr lang="en-US" i="1" err="1"/>
              <a:t>Cutibacterium</a:t>
            </a:r>
            <a:r>
              <a:rPr lang="en-US" i="1"/>
              <a:t> acnes </a:t>
            </a:r>
            <a:r>
              <a:rPr lang="en-US"/>
              <a:t>upon UV exposure</a:t>
            </a:r>
          </a:p>
        </p:txBody>
      </p:sp>
      <p:sp>
        <p:nvSpPr>
          <p:cNvPr id="8" name="Title 7">
            <a:extLst>
              <a:ext uri="{FF2B5EF4-FFF2-40B4-BE49-F238E27FC236}">
                <a16:creationId xmlns:a16="http://schemas.microsoft.com/office/drawing/2014/main" id="{D2999424-8645-8682-7E7E-86F9A1C1794C}"/>
              </a:ext>
            </a:extLst>
          </p:cNvPr>
          <p:cNvSpPr>
            <a:spLocks noGrp="1"/>
          </p:cNvSpPr>
          <p:nvPr>
            <p:ph type="title"/>
          </p:nvPr>
        </p:nvSpPr>
        <p:spPr/>
        <p:txBody>
          <a:bodyPr/>
          <a:lstStyle/>
          <a:p>
            <a:r>
              <a:rPr lang="en-US"/>
              <a:t>Key results in vitro II/II</a:t>
            </a:r>
          </a:p>
        </p:txBody>
      </p:sp>
      <p:sp>
        <p:nvSpPr>
          <p:cNvPr id="30" name="Text Placeholder 29">
            <a:extLst>
              <a:ext uri="{FF2B5EF4-FFF2-40B4-BE49-F238E27FC236}">
                <a16:creationId xmlns:a16="http://schemas.microsoft.com/office/drawing/2014/main" id="{6AF32727-8FFB-AC0B-BC08-FDB537954EF7}"/>
              </a:ext>
            </a:extLst>
          </p:cNvPr>
          <p:cNvSpPr>
            <a:spLocks noGrp="1"/>
          </p:cNvSpPr>
          <p:nvPr>
            <p:ph type="body" sz="quarter" idx="25"/>
          </p:nvPr>
        </p:nvSpPr>
        <p:spPr>
          <a:xfrm>
            <a:off x="302398" y="6214539"/>
            <a:ext cx="5793602" cy="132071"/>
          </a:xfrm>
        </p:spPr>
        <p:txBody>
          <a:bodyPr/>
          <a:lstStyle/>
          <a:p>
            <a:r>
              <a:rPr lang="en-US"/>
              <a:t>1. Conforti et al. (2021)</a:t>
            </a:r>
          </a:p>
          <a:p>
            <a:endParaRPr lang="en-US"/>
          </a:p>
        </p:txBody>
      </p:sp>
      <p:sp>
        <p:nvSpPr>
          <p:cNvPr id="2" name="TextBox 1">
            <a:extLst>
              <a:ext uri="{FF2B5EF4-FFF2-40B4-BE49-F238E27FC236}">
                <a16:creationId xmlns:a16="http://schemas.microsoft.com/office/drawing/2014/main" id="{C2D5B56A-9FE6-35B4-6CC0-1D462A1562E0}"/>
              </a:ext>
            </a:extLst>
          </p:cNvPr>
          <p:cNvSpPr txBox="1"/>
          <p:nvPr/>
        </p:nvSpPr>
        <p:spPr>
          <a:xfrm>
            <a:off x="243366" y="1214549"/>
            <a:ext cx="5949204" cy="2831544"/>
          </a:xfrm>
          <a:prstGeom prst="rect">
            <a:avLst/>
          </a:prstGeom>
          <a:noFill/>
        </p:spPr>
        <p:txBody>
          <a:bodyPr wrap="square">
            <a:spAutoFit/>
          </a:bodyPr>
          <a:lstStyle/>
          <a:p>
            <a:pPr>
              <a:buClr>
                <a:srgbClr val="FFAB49"/>
              </a:buClr>
            </a:pPr>
            <a:r>
              <a:rPr lang="en-US" sz="1600" b="1" i="1" err="1"/>
              <a:t>Cutibacterium</a:t>
            </a:r>
            <a:r>
              <a:rPr lang="en-US" sz="1600" b="1" i="1"/>
              <a:t> acnes </a:t>
            </a:r>
            <a:r>
              <a:rPr lang="en-US" sz="1600" b="1"/>
              <a:t>is a major component of the</a:t>
            </a:r>
          </a:p>
          <a:p>
            <a:pPr>
              <a:buClr>
                <a:srgbClr val="FFAB49"/>
              </a:buClr>
            </a:pPr>
            <a:r>
              <a:rPr lang="en-US" sz="1600" b="1"/>
              <a:t>Skin Microbiome and an opportunistic pathogen known to trigger inflammation in </a:t>
            </a:r>
            <a:r>
              <a:rPr lang="en-US" sz="1600" b="1" i="1"/>
              <a:t>acne vulgaris.</a:t>
            </a:r>
            <a:br>
              <a:rPr lang="en-US" sz="1600" b="1"/>
            </a:br>
            <a:endParaRPr lang="en-US" b="1"/>
          </a:p>
          <a:p>
            <a:pPr marL="342900" indent="-342900">
              <a:buClr>
                <a:srgbClr val="FFAB49"/>
              </a:buClr>
              <a:buFont typeface="+mj-lt"/>
              <a:buAutoNum type="arabicPeriod"/>
            </a:pPr>
            <a:r>
              <a:rPr lang="en-US" sz="1600"/>
              <a:t>In vitro test showed that specific UV filter reduced abundance of </a:t>
            </a:r>
            <a:r>
              <a:rPr lang="en-US" sz="1600" i="1"/>
              <a:t>C. acnes </a:t>
            </a:r>
            <a:r>
              <a:rPr lang="en-US" sz="1600"/>
              <a:t>while maintaining the commensal bacteria </a:t>
            </a:r>
            <a:r>
              <a:rPr lang="en-US" sz="1600" i="1"/>
              <a:t>S. epidermidis: </a:t>
            </a:r>
            <a:r>
              <a:rPr lang="en-US" sz="1600" b="1"/>
              <a:t>BMDBM, EHS, and OC</a:t>
            </a:r>
            <a:br>
              <a:rPr lang="en-US" sz="1600" b="1"/>
            </a:br>
            <a:endParaRPr lang="en-US" sz="1600" b="1"/>
          </a:p>
          <a:p>
            <a:pPr marL="342900" indent="-342900">
              <a:buClr>
                <a:srgbClr val="FFAB49"/>
              </a:buClr>
              <a:buFont typeface="+mj-lt"/>
              <a:buAutoNum type="arabicPeriod"/>
            </a:pPr>
            <a:r>
              <a:rPr lang="en-US" sz="1600"/>
              <a:t>UV filter combinations considering the needs for acne prone skin allows maximizing the SPF while reducing</a:t>
            </a:r>
            <a:br>
              <a:rPr lang="en-US" sz="1600"/>
            </a:br>
            <a:r>
              <a:rPr lang="en-US" sz="1600"/>
              <a:t>the </a:t>
            </a:r>
            <a:r>
              <a:rPr lang="en-US" sz="1600" i="1"/>
              <a:t>C. acnes </a:t>
            </a:r>
            <a:r>
              <a:rPr lang="en-US" sz="1600"/>
              <a:t>population</a:t>
            </a:r>
          </a:p>
        </p:txBody>
      </p:sp>
      <p:sp>
        <p:nvSpPr>
          <p:cNvPr id="4" name="Rectangle: Rounded Corners 3">
            <a:extLst>
              <a:ext uri="{FF2B5EF4-FFF2-40B4-BE49-F238E27FC236}">
                <a16:creationId xmlns:a16="http://schemas.microsoft.com/office/drawing/2014/main" id="{ACEFE9AB-FAC0-B087-7AD0-2CF6AC6B3A5F}"/>
              </a:ext>
            </a:extLst>
          </p:cNvPr>
          <p:cNvSpPr/>
          <p:nvPr/>
        </p:nvSpPr>
        <p:spPr>
          <a:xfrm>
            <a:off x="335913" y="4227973"/>
            <a:ext cx="4684661" cy="1557196"/>
          </a:xfrm>
          <a:prstGeom prst="roundRect">
            <a:avLst/>
          </a:prstGeom>
          <a:solidFill>
            <a:srgbClr val="FFAB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600" b="0" i="0" u="none" strike="noStrike" kern="1200" cap="none" spc="0" normalizeH="0" baseline="0" noProof="0">
              <a:ln>
                <a:noFill/>
              </a:ln>
              <a:solidFill>
                <a:srgbClr val="FFFFFF"/>
              </a:solidFill>
              <a:effectLst/>
              <a:uLnTx/>
              <a:uFillTx/>
              <a:latin typeface="+mj-lt"/>
              <a:ea typeface="+mn-ea"/>
              <a:cs typeface="+mn-cs"/>
            </a:endParaRPr>
          </a:p>
        </p:txBody>
      </p:sp>
      <p:sp>
        <p:nvSpPr>
          <p:cNvPr id="10" name="TextBox 9">
            <a:extLst>
              <a:ext uri="{FF2B5EF4-FFF2-40B4-BE49-F238E27FC236}">
                <a16:creationId xmlns:a16="http://schemas.microsoft.com/office/drawing/2014/main" id="{B7D7A77D-BE31-38FC-85EE-E80A494D060B}"/>
              </a:ext>
            </a:extLst>
          </p:cNvPr>
          <p:cNvSpPr txBox="1"/>
          <p:nvPr/>
        </p:nvSpPr>
        <p:spPr>
          <a:xfrm>
            <a:off x="335913" y="4344852"/>
            <a:ext cx="4770923" cy="1323439"/>
          </a:xfrm>
          <a:prstGeom prst="rect">
            <a:avLst/>
          </a:prstGeom>
          <a:noFill/>
        </p:spPr>
        <p:txBody>
          <a:bodyPr wrap="square" anchor="ctr">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mj-lt"/>
                <a:ea typeface="Fira Sans" panose="020B0503050000020004" pitchFamily="34" charset="0"/>
                <a:cs typeface="+mn-cs"/>
              </a:rPr>
              <a:t>Smart selection of PARSOL® filters in sunscreens might prevent inflammatory acne breakouts triggered by imbalance in the skin microbiota associated with specific types</a:t>
            </a:r>
            <a:br>
              <a:rPr kumimoji="0" lang="en-US" sz="1600" b="1" i="0" u="none" strike="noStrike" kern="1200" cap="none" spc="0" normalizeH="0" baseline="0" noProof="0">
                <a:ln>
                  <a:noFill/>
                </a:ln>
                <a:solidFill>
                  <a:srgbClr val="FFFFFF"/>
                </a:solidFill>
                <a:effectLst/>
                <a:uLnTx/>
                <a:uFillTx/>
                <a:latin typeface="+mj-lt"/>
                <a:ea typeface="Fira Sans" panose="020B0503050000020004" pitchFamily="34" charset="0"/>
                <a:cs typeface="+mn-cs"/>
              </a:rPr>
            </a:br>
            <a:r>
              <a:rPr kumimoji="0" lang="en-US" sz="1600" b="1" i="0" u="none" strike="noStrike" kern="1200" cap="none" spc="0" normalizeH="0" baseline="0" noProof="0">
                <a:ln>
                  <a:noFill/>
                </a:ln>
                <a:solidFill>
                  <a:srgbClr val="FFFFFF"/>
                </a:solidFill>
                <a:effectLst/>
                <a:uLnTx/>
                <a:uFillTx/>
                <a:latin typeface="+mj-lt"/>
                <a:ea typeface="Fira Sans" panose="020B0503050000020004" pitchFamily="34" charset="0"/>
                <a:cs typeface="+mn-cs"/>
              </a:rPr>
              <a:t>of </a:t>
            </a:r>
            <a:r>
              <a:rPr kumimoji="0" lang="en-US" sz="1600" b="1" i="0" u="none" strike="noStrike" kern="1200" cap="none" spc="0" normalizeH="0" baseline="0" noProof="0" err="1">
                <a:ln>
                  <a:noFill/>
                </a:ln>
                <a:solidFill>
                  <a:srgbClr val="FFFFFF"/>
                </a:solidFill>
                <a:effectLst/>
                <a:uLnTx/>
                <a:uFillTx/>
                <a:latin typeface="+mj-lt"/>
                <a:ea typeface="Fira Sans" panose="020B0503050000020004" pitchFamily="34" charset="0"/>
                <a:cs typeface="+mn-cs"/>
              </a:rPr>
              <a:t>Cutibacterium</a:t>
            </a:r>
            <a:r>
              <a:rPr kumimoji="0" lang="en-US" sz="1600" b="1" i="0" u="none" strike="noStrike" kern="1200" cap="none" spc="0" normalizeH="0" baseline="0" noProof="0">
                <a:ln>
                  <a:noFill/>
                </a:ln>
                <a:solidFill>
                  <a:srgbClr val="FFFFFF"/>
                </a:solidFill>
                <a:effectLst/>
                <a:uLnTx/>
                <a:uFillTx/>
                <a:latin typeface="+mj-lt"/>
                <a:ea typeface="Fira Sans" panose="020B0503050000020004" pitchFamily="34" charset="0"/>
                <a:cs typeface="+mn-cs"/>
              </a:rPr>
              <a:t> acnes.</a:t>
            </a:r>
            <a:r>
              <a:rPr kumimoji="0" lang="en-US" sz="1600" b="1" i="0" u="none" strike="noStrike" kern="1200" cap="none" spc="0" normalizeH="0" baseline="30000" noProof="0">
                <a:ln>
                  <a:noFill/>
                </a:ln>
                <a:solidFill>
                  <a:srgbClr val="FFFFFF"/>
                </a:solidFill>
                <a:effectLst/>
                <a:uLnTx/>
                <a:uFillTx/>
                <a:latin typeface="+mj-lt"/>
                <a:ea typeface="Fira Sans" panose="020B0503050000020004" pitchFamily="34" charset="0"/>
                <a:cs typeface="+mn-cs"/>
              </a:rPr>
              <a:t>1</a:t>
            </a:r>
          </a:p>
        </p:txBody>
      </p:sp>
      <p:sp>
        <p:nvSpPr>
          <p:cNvPr id="19" name="Oval 18">
            <a:extLst>
              <a:ext uri="{FF2B5EF4-FFF2-40B4-BE49-F238E27FC236}">
                <a16:creationId xmlns:a16="http://schemas.microsoft.com/office/drawing/2014/main" id="{B3BA39C3-4ABC-1783-893B-4E73BF51FE9F}"/>
              </a:ext>
            </a:extLst>
          </p:cNvPr>
          <p:cNvSpPr/>
          <p:nvPr/>
        </p:nvSpPr>
        <p:spPr>
          <a:xfrm>
            <a:off x="6229797" y="3909477"/>
            <a:ext cx="292100" cy="279400"/>
          </a:xfrm>
          <a:prstGeom prst="ellipse">
            <a:avLst/>
          </a:prstGeom>
          <a:solidFill>
            <a:srgbClr val="FFAB49"/>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a:ln>
                  <a:noFill/>
                </a:ln>
                <a:solidFill>
                  <a:schemeClr val="bg1"/>
                </a:solidFill>
                <a:effectLst/>
                <a:uLnTx/>
                <a:uFillTx/>
                <a:latin typeface="+mj-lt"/>
                <a:ea typeface="+mn-ea"/>
                <a:cs typeface="+mn-cs"/>
              </a:rPr>
              <a:t>2</a:t>
            </a:r>
            <a:endParaRPr kumimoji="0" lang="en-US" sz="1800" i="0" u="none" strike="noStrike" kern="1200" cap="none" spc="0" normalizeH="0" baseline="0" noProof="0">
              <a:ln>
                <a:noFill/>
              </a:ln>
              <a:solidFill>
                <a:schemeClr val="bg1"/>
              </a:solidFill>
              <a:effectLst/>
              <a:uLnTx/>
              <a:uFillTx/>
              <a:latin typeface="+mj-lt"/>
              <a:ea typeface="+mn-ea"/>
              <a:cs typeface="+mn-cs"/>
            </a:endParaRPr>
          </a:p>
        </p:txBody>
      </p:sp>
      <p:sp>
        <p:nvSpPr>
          <p:cNvPr id="21" name="Oval 20">
            <a:extLst>
              <a:ext uri="{FF2B5EF4-FFF2-40B4-BE49-F238E27FC236}">
                <a16:creationId xmlns:a16="http://schemas.microsoft.com/office/drawing/2014/main" id="{73F63F9A-6AFB-B672-663E-C6FED2BA47DF}"/>
              </a:ext>
            </a:extLst>
          </p:cNvPr>
          <p:cNvSpPr/>
          <p:nvPr/>
        </p:nvSpPr>
        <p:spPr>
          <a:xfrm>
            <a:off x="6229797" y="2144159"/>
            <a:ext cx="292100" cy="279400"/>
          </a:xfrm>
          <a:prstGeom prst="ellipse">
            <a:avLst/>
          </a:prstGeom>
          <a:solidFill>
            <a:srgbClr val="FFAB49"/>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i="0" u="none" strike="noStrike" kern="1200" cap="none" spc="0" normalizeH="0" baseline="0" noProof="0">
                <a:ln>
                  <a:noFill/>
                </a:ln>
                <a:solidFill>
                  <a:schemeClr val="bg1"/>
                </a:solidFill>
                <a:effectLst/>
                <a:uLnTx/>
                <a:uFillTx/>
                <a:latin typeface="+mj-lt"/>
                <a:ea typeface="+mn-ea"/>
                <a:cs typeface="+mn-cs"/>
              </a:rPr>
              <a:t>1</a:t>
            </a:r>
            <a:endParaRPr kumimoji="0" lang="en-US" sz="1800" i="0" u="none" strike="noStrike" kern="1200" cap="none" spc="0" normalizeH="0" baseline="0" noProof="0">
              <a:ln>
                <a:noFill/>
              </a:ln>
              <a:solidFill>
                <a:schemeClr val="bg1"/>
              </a:solidFill>
              <a:effectLst/>
              <a:uLnTx/>
              <a:uFillTx/>
              <a:latin typeface="+mj-lt"/>
              <a:ea typeface="+mn-ea"/>
              <a:cs typeface="+mn-cs"/>
            </a:endParaRPr>
          </a:p>
        </p:txBody>
      </p:sp>
      <p:sp>
        <p:nvSpPr>
          <p:cNvPr id="22" name="TextBox 21">
            <a:extLst>
              <a:ext uri="{FF2B5EF4-FFF2-40B4-BE49-F238E27FC236}">
                <a16:creationId xmlns:a16="http://schemas.microsoft.com/office/drawing/2014/main" id="{A0903253-874C-A058-2CC6-48586593DADE}"/>
              </a:ext>
            </a:extLst>
          </p:cNvPr>
          <p:cNvSpPr txBox="1"/>
          <p:nvPr/>
        </p:nvSpPr>
        <p:spPr>
          <a:xfrm>
            <a:off x="6067234" y="4222854"/>
            <a:ext cx="617225"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800">
                <a:solidFill>
                  <a:srgbClr val="FFAB49"/>
                </a:solidFill>
                <a:latin typeface="+mj-lt"/>
              </a:rPr>
              <a:t>Filter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800">
                <a:solidFill>
                  <a:srgbClr val="FFAB49"/>
                </a:solidFill>
                <a:latin typeface="+mj-lt"/>
              </a:rPr>
              <a:t>c</a:t>
            </a:r>
            <a:r>
              <a:rPr kumimoji="0" lang="en-US" sz="800" i="0" u="none" strike="noStrike" kern="1200" cap="none" spc="0" normalizeH="0" baseline="0" noProof="0" err="1">
                <a:ln>
                  <a:noFill/>
                </a:ln>
                <a:solidFill>
                  <a:srgbClr val="FFAB49"/>
                </a:solidFill>
                <a:effectLst/>
                <a:uLnTx/>
                <a:uFillTx/>
                <a:latin typeface="+mj-lt"/>
                <a:ea typeface="+mn-ea"/>
                <a:cs typeface="+mn-cs"/>
              </a:rPr>
              <a:t>ombi</a:t>
            </a:r>
            <a:r>
              <a:rPr kumimoji="0" lang="en-US" sz="800" i="0" u="none" strike="noStrike" kern="1200" cap="none" spc="0" normalizeH="0" baseline="0" noProof="0">
                <a:ln>
                  <a:noFill/>
                </a:ln>
                <a:solidFill>
                  <a:srgbClr val="FFAB49"/>
                </a:solidFill>
                <a:effectLst/>
                <a:uLnTx/>
                <a:uFillTx/>
                <a:latin typeface="+mj-lt"/>
                <a:ea typeface="+mn-ea"/>
                <a:cs typeface="+mn-cs"/>
              </a:rPr>
              <a:t>.</a:t>
            </a:r>
          </a:p>
        </p:txBody>
      </p:sp>
      <p:graphicFrame>
        <p:nvGraphicFramePr>
          <p:cNvPr id="35" name="Table 34">
            <a:extLst>
              <a:ext uri="{FF2B5EF4-FFF2-40B4-BE49-F238E27FC236}">
                <a16:creationId xmlns:a16="http://schemas.microsoft.com/office/drawing/2014/main" id="{D2FB56E8-1899-4DF4-D852-FBB929996FE9}"/>
              </a:ext>
            </a:extLst>
          </p:cNvPr>
          <p:cNvGraphicFramePr>
            <a:graphicFrameLocks noGrp="1"/>
          </p:cNvGraphicFramePr>
          <p:nvPr>
            <p:extLst>
              <p:ext uri="{D42A27DB-BD31-4B8C-83A1-F6EECF244321}">
                <p14:modId xmlns:p14="http://schemas.microsoft.com/office/powerpoint/2010/main" val="508558283"/>
              </p:ext>
            </p:extLst>
          </p:nvPr>
        </p:nvGraphicFramePr>
        <p:xfrm>
          <a:off x="6923470" y="5743194"/>
          <a:ext cx="4442461" cy="975360"/>
        </p:xfrm>
        <a:graphic>
          <a:graphicData uri="http://schemas.openxmlformats.org/drawingml/2006/table">
            <a:tbl>
              <a:tblPr firstRow="1" firstCol="1" bandRow="1">
                <a:tableStyleId>{2D5ABB26-0587-4C30-8999-92F81FD0307C}</a:tableStyleId>
              </a:tblPr>
              <a:tblGrid>
                <a:gridCol w="918869">
                  <a:extLst>
                    <a:ext uri="{9D8B030D-6E8A-4147-A177-3AD203B41FA5}">
                      <a16:colId xmlns:a16="http://schemas.microsoft.com/office/drawing/2014/main" val="2609707385"/>
                    </a:ext>
                  </a:extLst>
                </a:gridCol>
                <a:gridCol w="3523592">
                  <a:extLst>
                    <a:ext uri="{9D8B030D-6E8A-4147-A177-3AD203B41FA5}">
                      <a16:colId xmlns:a16="http://schemas.microsoft.com/office/drawing/2014/main" val="4125437485"/>
                    </a:ext>
                  </a:extLst>
                </a:gridCol>
              </a:tblGrid>
              <a:tr h="95267">
                <a:tc>
                  <a:txBody>
                    <a:bodyPr/>
                    <a:lstStyle/>
                    <a:p>
                      <a:pPr algn="just">
                        <a:lnSpc>
                          <a:spcPct val="100000"/>
                        </a:lnSpc>
                        <a:spcAft>
                          <a:spcPts val="800"/>
                        </a:spcAft>
                      </a:pPr>
                      <a:r>
                        <a:rPr lang="en-US" sz="800" b="1">
                          <a:effectLst/>
                          <a:latin typeface="+mj-lt"/>
                          <a:ea typeface="Fira Sans" panose="020B0503050000020004" pitchFamily="34" charset="0"/>
                        </a:rPr>
                        <a:t>Abbreviations</a:t>
                      </a:r>
                      <a:endParaRPr lang="en-CH" sz="800">
                        <a:effectLst/>
                        <a:latin typeface="+mj-lt"/>
                        <a:ea typeface="Fira Sans" panose="020B0503050000020004" pitchFamily="34" charset="0"/>
                        <a:cs typeface="Times New Roman" panose="02020603050405020304" pitchFamily="18" charset="0"/>
                      </a:endParaRPr>
                    </a:p>
                  </a:txBody>
                  <a:tcPr marL="68580" marR="68580" marT="0" marB="0"/>
                </a:tc>
                <a:tc>
                  <a:txBody>
                    <a:bodyPr/>
                    <a:lstStyle/>
                    <a:p>
                      <a:pPr algn="just">
                        <a:lnSpc>
                          <a:spcPct val="100000"/>
                        </a:lnSpc>
                        <a:spcAft>
                          <a:spcPts val="800"/>
                        </a:spcAft>
                      </a:pPr>
                      <a:r>
                        <a:rPr lang="en-US" sz="800" b="1">
                          <a:effectLst/>
                          <a:latin typeface="+mj-lt"/>
                          <a:ea typeface="Fira Sans" panose="020B0503050000020004" pitchFamily="34" charset="0"/>
                        </a:rPr>
                        <a:t>INCI Name</a:t>
                      </a:r>
                      <a:endParaRPr lang="en-CH" sz="800">
                        <a:effectLst/>
                        <a:latin typeface="+mj-lt"/>
                        <a:ea typeface="Fira Sans" panose="020B05030500000200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13444090"/>
                  </a:ext>
                </a:extLst>
              </a:tr>
              <a:tr h="95267">
                <a:tc>
                  <a:txBody>
                    <a:bodyPr/>
                    <a:lstStyle/>
                    <a:p>
                      <a:pPr algn="just">
                        <a:lnSpc>
                          <a:spcPct val="100000"/>
                        </a:lnSpc>
                        <a:spcAft>
                          <a:spcPts val="800"/>
                        </a:spcAft>
                      </a:pPr>
                      <a:r>
                        <a:rPr lang="en-US" sz="800">
                          <a:effectLst/>
                          <a:latin typeface="+mj-lt"/>
                          <a:ea typeface="Fira Sans" panose="020B0503050000020004" pitchFamily="34" charset="0"/>
                        </a:rPr>
                        <a:t>OC</a:t>
                      </a:r>
                      <a:endParaRPr lang="en-CH" sz="800">
                        <a:effectLst/>
                        <a:latin typeface="+mj-lt"/>
                        <a:ea typeface="Fira Sans" panose="020B0503050000020004" pitchFamily="34" charset="0"/>
                        <a:cs typeface="Times New Roman" panose="02020603050405020304" pitchFamily="18" charset="0"/>
                      </a:endParaRPr>
                    </a:p>
                  </a:txBody>
                  <a:tcPr marL="68580" marR="68580" marT="0" marB="0"/>
                </a:tc>
                <a:tc>
                  <a:txBody>
                    <a:bodyPr/>
                    <a:lstStyle/>
                    <a:p>
                      <a:pPr algn="just">
                        <a:lnSpc>
                          <a:spcPct val="100000"/>
                        </a:lnSpc>
                        <a:spcAft>
                          <a:spcPts val="800"/>
                        </a:spcAft>
                      </a:pPr>
                      <a:r>
                        <a:rPr lang="en-US" sz="800">
                          <a:effectLst/>
                          <a:latin typeface="+mj-lt"/>
                          <a:ea typeface="Fira Sans" panose="020B0503050000020004" pitchFamily="34" charset="0"/>
                        </a:rPr>
                        <a:t>Octocrylene</a:t>
                      </a:r>
                      <a:endParaRPr lang="en-CH" sz="800">
                        <a:effectLst/>
                        <a:latin typeface="+mj-lt"/>
                        <a:ea typeface="Fira Sans" panose="020B05030500000200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43292755"/>
                  </a:ext>
                </a:extLst>
              </a:tr>
              <a:tr h="95267">
                <a:tc>
                  <a:txBody>
                    <a:bodyPr/>
                    <a:lstStyle/>
                    <a:p>
                      <a:pPr algn="just">
                        <a:lnSpc>
                          <a:spcPct val="100000"/>
                        </a:lnSpc>
                        <a:spcAft>
                          <a:spcPts val="800"/>
                        </a:spcAft>
                      </a:pPr>
                      <a:r>
                        <a:rPr lang="en-US" sz="800">
                          <a:effectLst/>
                          <a:latin typeface="+mj-lt"/>
                          <a:ea typeface="Fira Sans" panose="020B0503050000020004" pitchFamily="34" charset="0"/>
                        </a:rPr>
                        <a:t>BMDBM</a:t>
                      </a:r>
                      <a:endParaRPr lang="en-CH" sz="800">
                        <a:effectLst/>
                        <a:latin typeface="+mj-lt"/>
                        <a:ea typeface="Fira Sans" panose="020B0503050000020004" pitchFamily="34" charset="0"/>
                        <a:cs typeface="Times New Roman" panose="02020603050405020304" pitchFamily="18" charset="0"/>
                      </a:endParaRPr>
                    </a:p>
                  </a:txBody>
                  <a:tcPr marL="68580" marR="68580" marT="0" marB="0"/>
                </a:tc>
                <a:tc>
                  <a:txBody>
                    <a:bodyPr/>
                    <a:lstStyle/>
                    <a:p>
                      <a:pPr algn="just">
                        <a:lnSpc>
                          <a:spcPct val="100000"/>
                        </a:lnSpc>
                        <a:spcAft>
                          <a:spcPts val="800"/>
                        </a:spcAft>
                      </a:pPr>
                      <a:r>
                        <a:rPr lang="en-US" sz="800">
                          <a:effectLst/>
                          <a:latin typeface="+mj-lt"/>
                          <a:ea typeface="Fira Sans" panose="020B0503050000020004" pitchFamily="34" charset="0"/>
                        </a:rPr>
                        <a:t>Butyl Methoxydibenzoylmethane</a:t>
                      </a:r>
                      <a:endParaRPr lang="en-CH" sz="800">
                        <a:effectLst/>
                        <a:latin typeface="+mj-lt"/>
                        <a:ea typeface="Fira Sans" panose="020B05030500000200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98357421"/>
                  </a:ext>
                </a:extLst>
              </a:tr>
              <a:tr h="95267">
                <a:tc>
                  <a:txBody>
                    <a:bodyPr/>
                    <a:lstStyle/>
                    <a:p>
                      <a:pPr algn="just">
                        <a:lnSpc>
                          <a:spcPct val="100000"/>
                        </a:lnSpc>
                        <a:spcAft>
                          <a:spcPts val="800"/>
                        </a:spcAft>
                      </a:pPr>
                      <a:r>
                        <a:rPr lang="en-US" sz="800" err="1">
                          <a:effectLst/>
                          <a:latin typeface="+mj-lt"/>
                          <a:ea typeface="Fira Sans" panose="020B0503050000020004" pitchFamily="34" charset="0"/>
                        </a:rPr>
                        <a:t>ZnO</a:t>
                      </a:r>
                      <a:r>
                        <a:rPr lang="en-US" sz="800">
                          <a:effectLst/>
                          <a:latin typeface="+mj-lt"/>
                          <a:ea typeface="Fira Sans" panose="020B0503050000020004" pitchFamily="34" charset="0"/>
                        </a:rPr>
                        <a:t> Tecs</a:t>
                      </a:r>
                      <a:endParaRPr lang="en-CH" sz="800">
                        <a:effectLst/>
                        <a:latin typeface="+mj-lt"/>
                        <a:ea typeface="Fira Sans" panose="020B0503050000020004" pitchFamily="34" charset="0"/>
                        <a:cs typeface="Times New Roman" panose="02020603050405020304" pitchFamily="18" charset="0"/>
                      </a:endParaRPr>
                    </a:p>
                  </a:txBody>
                  <a:tcPr marL="68580" marR="68580" marT="0" marB="0"/>
                </a:tc>
                <a:tc>
                  <a:txBody>
                    <a:bodyPr/>
                    <a:lstStyle/>
                    <a:p>
                      <a:pPr algn="just">
                        <a:lnSpc>
                          <a:spcPct val="100000"/>
                        </a:lnSpc>
                        <a:spcAft>
                          <a:spcPts val="800"/>
                        </a:spcAft>
                      </a:pPr>
                      <a:r>
                        <a:rPr lang="en-US" sz="800">
                          <a:effectLst/>
                          <a:latin typeface="+mj-lt"/>
                          <a:ea typeface="Fira Sans" panose="020B0503050000020004" pitchFamily="34" charset="0"/>
                        </a:rPr>
                        <a:t>Zinc Oxide, </a:t>
                      </a:r>
                      <a:r>
                        <a:rPr lang="en-CH" sz="800">
                          <a:effectLst/>
                          <a:latin typeface="+mj-lt"/>
                          <a:ea typeface="Fira Sans" panose="020B0503050000020004" pitchFamily="34" charset="0"/>
                        </a:rPr>
                        <a:t>Triethoxycaprilylsilane</a:t>
                      </a:r>
                      <a:endParaRPr lang="en-CH" sz="800">
                        <a:effectLst/>
                        <a:latin typeface="+mj-lt"/>
                        <a:ea typeface="Fira Sans" panose="020B05030500000200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27483217"/>
                  </a:ext>
                </a:extLst>
              </a:tr>
              <a:tr h="95267">
                <a:tc>
                  <a:txBody>
                    <a:bodyPr/>
                    <a:lstStyle/>
                    <a:p>
                      <a:pPr algn="just">
                        <a:lnSpc>
                          <a:spcPct val="100000"/>
                        </a:lnSpc>
                        <a:spcAft>
                          <a:spcPts val="800"/>
                        </a:spcAft>
                      </a:pPr>
                      <a:r>
                        <a:rPr lang="en-US" sz="800">
                          <a:effectLst/>
                          <a:latin typeface="+mj-lt"/>
                          <a:ea typeface="Fira Sans" panose="020B0503050000020004" pitchFamily="34" charset="0"/>
                        </a:rPr>
                        <a:t>EHT</a:t>
                      </a:r>
                      <a:endParaRPr lang="en-CH" sz="800">
                        <a:effectLst/>
                        <a:latin typeface="+mj-lt"/>
                        <a:ea typeface="Fira Sans" panose="020B0503050000020004" pitchFamily="34" charset="0"/>
                        <a:cs typeface="Times New Roman" panose="02020603050405020304" pitchFamily="18" charset="0"/>
                      </a:endParaRPr>
                    </a:p>
                  </a:txBody>
                  <a:tcPr marL="68580" marR="68580" marT="0" marB="0"/>
                </a:tc>
                <a:tc>
                  <a:txBody>
                    <a:bodyPr/>
                    <a:lstStyle/>
                    <a:p>
                      <a:pPr algn="just">
                        <a:lnSpc>
                          <a:spcPct val="100000"/>
                        </a:lnSpc>
                        <a:spcAft>
                          <a:spcPts val="800"/>
                        </a:spcAft>
                      </a:pPr>
                      <a:r>
                        <a:rPr lang="en-CH" sz="800">
                          <a:effectLst/>
                          <a:latin typeface="+mj-lt"/>
                          <a:ea typeface="Fira Sans" panose="020B0503050000020004" pitchFamily="34" charset="0"/>
                        </a:rPr>
                        <a:t>Ethylhexyl Triazone</a:t>
                      </a:r>
                      <a:endParaRPr lang="en-CH" sz="800">
                        <a:effectLst/>
                        <a:latin typeface="+mj-lt"/>
                        <a:ea typeface="Fira Sans" panose="020B05030500000200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56886092"/>
                  </a:ext>
                </a:extLst>
              </a:tr>
              <a:tr h="95267">
                <a:tc>
                  <a:txBody>
                    <a:bodyPr/>
                    <a:lstStyle/>
                    <a:p>
                      <a:pPr algn="just">
                        <a:lnSpc>
                          <a:spcPct val="100000"/>
                        </a:lnSpc>
                        <a:spcAft>
                          <a:spcPts val="800"/>
                        </a:spcAft>
                      </a:pPr>
                      <a:r>
                        <a:rPr lang="en-US" sz="800">
                          <a:effectLst/>
                          <a:latin typeface="+mj-lt"/>
                          <a:ea typeface="Fira Sans" panose="020B0503050000020004" pitchFamily="34" charset="0"/>
                        </a:rPr>
                        <a:t>BEMT</a:t>
                      </a:r>
                      <a:endParaRPr lang="en-CH" sz="800">
                        <a:effectLst/>
                        <a:latin typeface="+mj-lt"/>
                        <a:ea typeface="Fira Sans" panose="020B0503050000020004" pitchFamily="34" charset="0"/>
                        <a:cs typeface="Times New Roman" panose="02020603050405020304" pitchFamily="18" charset="0"/>
                      </a:endParaRPr>
                    </a:p>
                  </a:txBody>
                  <a:tcPr marL="68580" marR="68580" marT="0" marB="0"/>
                </a:tc>
                <a:tc>
                  <a:txBody>
                    <a:bodyPr/>
                    <a:lstStyle/>
                    <a:p>
                      <a:pPr algn="just">
                        <a:lnSpc>
                          <a:spcPct val="100000"/>
                        </a:lnSpc>
                        <a:spcAft>
                          <a:spcPts val="800"/>
                        </a:spcAft>
                      </a:pPr>
                      <a:r>
                        <a:rPr lang="en-CH" sz="800">
                          <a:effectLst/>
                          <a:latin typeface="+mj-lt"/>
                          <a:ea typeface="Fira Sans" panose="020B0503050000020004" pitchFamily="34" charset="0"/>
                        </a:rPr>
                        <a:t>Bis-Ethylhexyloxyphenol Methoxyphenyl Triazine</a:t>
                      </a:r>
                      <a:endParaRPr lang="en-CH" sz="800">
                        <a:effectLst/>
                        <a:latin typeface="+mj-lt"/>
                        <a:ea typeface="Fira Sans" panose="020B05030500000200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559036558"/>
                  </a:ext>
                </a:extLst>
              </a:tr>
              <a:tr h="60052">
                <a:tc>
                  <a:txBody>
                    <a:bodyPr/>
                    <a:lstStyle/>
                    <a:p>
                      <a:pPr algn="just">
                        <a:lnSpc>
                          <a:spcPct val="100000"/>
                        </a:lnSpc>
                        <a:spcAft>
                          <a:spcPts val="800"/>
                        </a:spcAft>
                      </a:pPr>
                      <a:r>
                        <a:rPr lang="en-US" sz="800">
                          <a:effectLst/>
                          <a:latin typeface="+mj-lt"/>
                          <a:ea typeface="Fira Sans" panose="020B0503050000020004" pitchFamily="34" charset="0"/>
                        </a:rPr>
                        <a:t>EHS</a:t>
                      </a:r>
                      <a:endParaRPr lang="en-CH" sz="800">
                        <a:effectLst/>
                        <a:latin typeface="+mj-lt"/>
                        <a:ea typeface="Fira Sans" panose="020B0503050000020004" pitchFamily="34" charset="0"/>
                        <a:cs typeface="Times New Roman" panose="02020603050405020304" pitchFamily="18" charset="0"/>
                      </a:endParaRPr>
                    </a:p>
                  </a:txBody>
                  <a:tcPr marL="68580" marR="68580" marT="0" marB="0"/>
                </a:tc>
                <a:tc>
                  <a:txBody>
                    <a:bodyPr/>
                    <a:lstStyle/>
                    <a:p>
                      <a:pPr algn="just">
                        <a:lnSpc>
                          <a:spcPct val="100000"/>
                        </a:lnSpc>
                        <a:spcAft>
                          <a:spcPts val="800"/>
                        </a:spcAft>
                      </a:pPr>
                      <a:r>
                        <a:rPr lang="en-CH" sz="800">
                          <a:effectLst/>
                          <a:latin typeface="+mj-lt"/>
                          <a:ea typeface="Fira Sans" panose="020B0503050000020004" pitchFamily="34" charset="0"/>
                        </a:rPr>
                        <a:t>Ethylhexyl Salicylate</a:t>
                      </a:r>
                      <a:endParaRPr lang="en-CH" sz="800">
                        <a:effectLst/>
                        <a:latin typeface="+mj-lt"/>
                        <a:ea typeface="Fira Sans" panose="020B05030500000200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38088158"/>
                  </a:ext>
                </a:extLst>
              </a:tr>
              <a:tr h="95267">
                <a:tc>
                  <a:txBody>
                    <a:bodyPr/>
                    <a:lstStyle/>
                    <a:p>
                      <a:pPr algn="just">
                        <a:lnSpc>
                          <a:spcPct val="100000"/>
                        </a:lnSpc>
                        <a:spcAft>
                          <a:spcPts val="800"/>
                        </a:spcAft>
                      </a:pPr>
                      <a:r>
                        <a:rPr lang="en-US" sz="800">
                          <a:effectLst/>
                          <a:latin typeface="+mj-lt"/>
                          <a:ea typeface="Fira Sans" panose="020B0503050000020004" pitchFamily="34" charset="0"/>
                        </a:rPr>
                        <a:t>TiO</a:t>
                      </a:r>
                      <a:r>
                        <a:rPr lang="en-US" sz="800" baseline="-25000">
                          <a:effectLst/>
                          <a:latin typeface="+mj-lt"/>
                          <a:ea typeface="Fira Sans" panose="020B0503050000020004" pitchFamily="34" charset="0"/>
                        </a:rPr>
                        <a:t>2</a:t>
                      </a:r>
                      <a:r>
                        <a:rPr lang="en-US" sz="800">
                          <a:effectLst/>
                          <a:latin typeface="+mj-lt"/>
                          <a:ea typeface="Fira Sans" panose="020B0503050000020004" pitchFamily="34" charset="0"/>
                        </a:rPr>
                        <a:t>/SiO</a:t>
                      </a:r>
                      <a:r>
                        <a:rPr lang="en-US" sz="800" baseline="-25000">
                          <a:effectLst/>
                          <a:latin typeface="+mj-lt"/>
                          <a:ea typeface="Fira Sans" panose="020B0503050000020004" pitchFamily="34" charset="0"/>
                        </a:rPr>
                        <a:t>2</a:t>
                      </a:r>
                      <a:r>
                        <a:rPr lang="en-US" sz="800">
                          <a:effectLst/>
                          <a:latin typeface="+mj-lt"/>
                          <a:ea typeface="Fira Sans" panose="020B0503050000020004" pitchFamily="34" charset="0"/>
                        </a:rPr>
                        <a:t>/D</a:t>
                      </a:r>
                      <a:endParaRPr lang="en-CH" sz="800">
                        <a:effectLst/>
                        <a:latin typeface="+mj-lt"/>
                        <a:ea typeface="Fira Sans" panose="020B0503050000020004" pitchFamily="34" charset="0"/>
                        <a:cs typeface="Times New Roman" panose="02020603050405020304" pitchFamily="18" charset="0"/>
                      </a:endParaRPr>
                    </a:p>
                  </a:txBody>
                  <a:tcPr marL="68580" marR="68580" marT="0" marB="0"/>
                </a:tc>
                <a:tc>
                  <a:txBody>
                    <a:bodyPr/>
                    <a:lstStyle/>
                    <a:p>
                      <a:pPr algn="just">
                        <a:lnSpc>
                          <a:spcPct val="100000"/>
                        </a:lnSpc>
                        <a:spcAft>
                          <a:spcPts val="800"/>
                        </a:spcAft>
                      </a:pPr>
                      <a:r>
                        <a:rPr lang="en-CH" sz="800">
                          <a:effectLst/>
                          <a:latin typeface="+mj-lt"/>
                          <a:ea typeface="Fira Sans" panose="020B0503050000020004" pitchFamily="34" charset="0"/>
                        </a:rPr>
                        <a:t>Titanium Dioxide, Silica, Dimethicone</a:t>
                      </a:r>
                      <a:endParaRPr lang="en-CH" sz="800">
                        <a:effectLst/>
                        <a:latin typeface="+mj-lt"/>
                        <a:ea typeface="Fira Sans" panose="020B05030500000200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16675776"/>
                  </a:ext>
                </a:extLst>
              </a:tr>
            </a:tbl>
          </a:graphicData>
        </a:graphic>
      </p:graphicFrame>
      <p:sp>
        <p:nvSpPr>
          <p:cNvPr id="39" name="TextBox 38">
            <a:extLst>
              <a:ext uri="{FF2B5EF4-FFF2-40B4-BE49-F238E27FC236}">
                <a16:creationId xmlns:a16="http://schemas.microsoft.com/office/drawing/2014/main" id="{180306B8-B4C6-0847-E0A2-939099CBA98B}"/>
              </a:ext>
            </a:extLst>
          </p:cNvPr>
          <p:cNvSpPr txBox="1"/>
          <p:nvPr/>
        </p:nvSpPr>
        <p:spPr>
          <a:xfrm>
            <a:off x="6905364" y="5310618"/>
            <a:ext cx="4978742" cy="338554"/>
          </a:xfrm>
          <a:prstGeom prst="rect">
            <a:avLst/>
          </a:prstGeom>
          <a:noFill/>
        </p:spPr>
        <p:txBody>
          <a:bodyPr wrap="square" lIns="91440" tIns="45720" rIns="91440" bIns="45720" rtlCol="0" anchor="t">
            <a:spAutoFit/>
          </a:bodyPr>
          <a:lstStyle/>
          <a:p>
            <a:pPr>
              <a:defRPr/>
            </a:pPr>
            <a:r>
              <a:rPr kumimoji="0" lang="en-US" sz="800" b="0" i="0" u="none" strike="noStrike" kern="1200" cap="none" spc="0" normalizeH="0" baseline="0" noProof="0">
                <a:ln>
                  <a:noFill/>
                </a:ln>
                <a:effectLst/>
                <a:uLnTx/>
                <a:uFillTx/>
                <a:latin typeface="+mj-lt"/>
                <a:ea typeface="Fira Sans" panose="020B0503050000020004" pitchFamily="34" charset="0"/>
                <a:cs typeface="Arial"/>
              </a:rPr>
              <a:t>*The use level of single UV filters and combinations in the test formulations was calculated to obtain predicted in vitro SPF values of 6 and 23-24, respectively. </a:t>
            </a:r>
          </a:p>
        </p:txBody>
      </p:sp>
      <p:graphicFrame>
        <p:nvGraphicFramePr>
          <p:cNvPr id="5" name="Table 4">
            <a:extLst>
              <a:ext uri="{FF2B5EF4-FFF2-40B4-BE49-F238E27FC236}">
                <a16:creationId xmlns:a16="http://schemas.microsoft.com/office/drawing/2014/main" id="{2DBBE75C-D122-DF61-E96F-8233261FB194}"/>
              </a:ext>
            </a:extLst>
          </p:cNvPr>
          <p:cNvGraphicFramePr>
            <a:graphicFrameLocks noGrp="1"/>
          </p:cNvGraphicFramePr>
          <p:nvPr>
            <p:extLst>
              <p:ext uri="{D42A27DB-BD31-4B8C-83A1-F6EECF244321}">
                <p14:modId xmlns:p14="http://schemas.microsoft.com/office/powerpoint/2010/main" val="1971182183"/>
              </p:ext>
            </p:extLst>
          </p:nvPr>
        </p:nvGraphicFramePr>
        <p:xfrm>
          <a:off x="6713844" y="1324611"/>
          <a:ext cx="5193904" cy="3517559"/>
        </p:xfrm>
        <a:graphic>
          <a:graphicData uri="http://schemas.openxmlformats.org/drawingml/2006/table">
            <a:tbl>
              <a:tblPr/>
              <a:tblGrid>
                <a:gridCol w="642453">
                  <a:extLst>
                    <a:ext uri="{9D8B030D-6E8A-4147-A177-3AD203B41FA5}">
                      <a16:colId xmlns:a16="http://schemas.microsoft.com/office/drawing/2014/main" val="4058358908"/>
                    </a:ext>
                  </a:extLst>
                </a:gridCol>
                <a:gridCol w="873303">
                  <a:extLst>
                    <a:ext uri="{9D8B030D-6E8A-4147-A177-3AD203B41FA5}">
                      <a16:colId xmlns:a16="http://schemas.microsoft.com/office/drawing/2014/main" val="1078324369"/>
                    </a:ext>
                  </a:extLst>
                </a:gridCol>
                <a:gridCol w="1140431">
                  <a:extLst>
                    <a:ext uri="{9D8B030D-6E8A-4147-A177-3AD203B41FA5}">
                      <a16:colId xmlns:a16="http://schemas.microsoft.com/office/drawing/2014/main" val="3249454473"/>
                    </a:ext>
                  </a:extLst>
                </a:gridCol>
                <a:gridCol w="574819">
                  <a:extLst>
                    <a:ext uri="{9D8B030D-6E8A-4147-A177-3AD203B41FA5}">
                      <a16:colId xmlns:a16="http://schemas.microsoft.com/office/drawing/2014/main" val="526105483"/>
                    </a:ext>
                  </a:extLst>
                </a:gridCol>
                <a:gridCol w="945757">
                  <a:extLst>
                    <a:ext uri="{9D8B030D-6E8A-4147-A177-3AD203B41FA5}">
                      <a16:colId xmlns:a16="http://schemas.microsoft.com/office/drawing/2014/main" val="2036813289"/>
                    </a:ext>
                  </a:extLst>
                </a:gridCol>
                <a:gridCol w="1017141">
                  <a:extLst>
                    <a:ext uri="{9D8B030D-6E8A-4147-A177-3AD203B41FA5}">
                      <a16:colId xmlns:a16="http://schemas.microsoft.com/office/drawing/2014/main" val="196407844"/>
                    </a:ext>
                  </a:extLst>
                </a:gridCol>
              </a:tblGrid>
              <a:tr h="314853">
                <a:tc rowSpan="2">
                  <a:txBody>
                    <a:bodyPr/>
                    <a:lstStyle/>
                    <a:p>
                      <a:pPr algn="ctr" fontAlgn="base">
                        <a:lnSpc>
                          <a:spcPts val="1200"/>
                        </a:lnSpc>
                        <a:buNone/>
                      </a:pPr>
                      <a:r>
                        <a:rPr lang="fr-FR" sz="900" b="1" i="0">
                          <a:solidFill>
                            <a:sysClr val="windowText" lastClr="000000"/>
                          </a:solidFill>
                          <a:effectLst/>
                        </a:rPr>
                        <a:t>SAMPLE</a:t>
                      </a:r>
                    </a:p>
                  </a:txBody>
                  <a:tcPr anchor="ctr">
                    <a:lnL w="12700" cap="flat" cmpd="sng" algn="ctr">
                      <a:noFill/>
                      <a:prstDash val="solid"/>
                      <a:round/>
                      <a:headEnd type="none" w="med" len="med"/>
                      <a:tailEnd type="none" w="med" len="med"/>
                    </a:lnL>
                    <a:lnR w="9525" cap="flat" cmpd="sng" algn="ctr">
                      <a:solidFill>
                        <a:srgbClr val="F6D7B4"/>
                      </a:solidFill>
                      <a:prstDash val="solid"/>
                      <a:round/>
                      <a:headEnd type="none" w="med" len="med"/>
                      <a:tailEnd type="none" w="med" len="med"/>
                    </a:lnR>
                    <a:lnT w="12700" cap="flat" cmpd="sng" algn="ctr">
                      <a:noFill/>
                      <a:prstDash val="solid"/>
                      <a:round/>
                      <a:headEnd type="none" w="med" len="med"/>
                      <a:tailEnd type="none" w="med" len="med"/>
                    </a:lnT>
                    <a:lnB w="9525" cap="flat" cmpd="sng" algn="ctr">
                      <a:solidFill>
                        <a:srgbClr val="F6D7B4"/>
                      </a:solidFill>
                      <a:prstDash val="solid"/>
                      <a:round/>
                      <a:headEnd type="none" w="med" len="med"/>
                      <a:tailEnd type="none" w="med" len="med"/>
                    </a:lnB>
                    <a:solidFill>
                      <a:schemeClr val="bg1">
                        <a:lumMod val="85000"/>
                      </a:schemeClr>
                    </a:solidFill>
                  </a:tcPr>
                </a:tc>
                <a:tc gridSpan="2">
                  <a:txBody>
                    <a:bodyPr/>
                    <a:lstStyle/>
                    <a:p>
                      <a:pPr algn="ctr" fontAlgn="base">
                        <a:lnSpc>
                          <a:spcPts val="1200"/>
                        </a:lnSpc>
                        <a:buNone/>
                      </a:pPr>
                      <a:r>
                        <a:rPr lang="fr-FR" sz="900" b="1" i="0">
                          <a:solidFill>
                            <a:sysClr val="windowText" lastClr="000000"/>
                          </a:solidFill>
                          <a:effectLst/>
                        </a:rPr>
                        <a:t>UV  FILTERS</a:t>
                      </a:r>
                    </a:p>
                  </a:txBody>
                  <a:tcPr anchor="ctr">
                    <a:lnL w="9525" cap="flat" cmpd="sng" algn="ctr">
                      <a:solidFill>
                        <a:srgbClr val="F6D7B4"/>
                      </a:solidFill>
                      <a:prstDash val="solid"/>
                      <a:round/>
                      <a:headEnd type="none" w="med" len="med"/>
                      <a:tailEnd type="none" w="med" len="med"/>
                    </a:lnL>
                    <a:lnR w="9525" cap="flat" cmpd="sng" algn="ctr">
                      <a:solidFill>
                        <a:srgbClr val="F6D7B4"/>
                      </a:solidFill>
                      <a:prstDash val="solid"/>
                      <a:round/>
                      <a:headEnd type="none" w="med" len="med"/>
                      <a:tailEnd type="none" w="med" len="med"/>
                    </a:lnR>
                    <a:lnT w="12700" cap="flat" cmpd="sng" algn="ctr">
                      <a:noFill/>
                      <a:prstDash val="solid"/>
                      <a:round/>
                      <a:headEnd type="none" w="med" len="med"/>
                      <a:tailEnd type="none" w="med" len="med"/>
                    </a:lnT>
                    <a:lnB w="9525" cap="flat" cmpd="sng" algn="ctr">
                      <a:solidFill>
                        <a:srgbClr val="F6D7B4"/>
                      </a:solidFill>
                      <a:prstDash val="solid"/>
                      <a:round/>
                      <a:headEnd type="none" w="med" len="med"/>
                      <a:tailEnd type="none" w="med" len="med"/>
                    </a:lnB>
                    <a:solidFill>
                      <a:schemeClr val="bg1">
                        <a:lumMod val="85000"/>
                      </a:schemeClr>
                    </a:solidFill>
                  </a:tcPr>
                </a:tc>
                <a:tc hMerge="1">
                  <a:txBody>
                    <a:bodyPr/>
                    <a:lstStyle/>
                    <a:p>
                      <a:pPr algn="ctr" fontAlgn="base">
                        <a:lnSpc>
                          <a:spcPts val="1200"/>
                        </a:lnSpc>
                        <a:buNone/>
                      </a:pPr>
                      <a:endParaRPr lang="fr-FR" sz="1000" b="0" i="0">
                        <a:solidFill>
                          <a:sysClr val="windowText" lastClr="000000"/>
                        </a:solidFill>
                        <a:effectLst/>
                      </a:endParaRPr>
                    </a:p>
                  </a:txBody>
                  <a:tcPr anchor="ctr">
                    <a:lnL w="9525" cap="flat" cmpd="sng" algn="ctr">
                      <a:solidFill>
                        <a:srgbClr val="F6D7B4"/>
                      </a:solidFill>
                      <a:prstDash val="solid"/>
                      <a:round/>
                      <a:headEnd type="none" w="med" len="med"/>
                      <a:tailEnd type="none" w="med" len="med"/>
                    </a:lnL>
                    <a:lnR w="9525" cap="flat" cmpd="sng" algn="ctr">
                      <a:solidFill>
                        <a:srgbClr val="F6D7B4"/>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F6D7B4"/>
                      </a:solidFill>
                      <a:prstDash val="solid"/>
                      <a:round/>
                      <a:headEnd type="none" w="med" len="med"/>
                      <a:tailEnd type="none" w="med" len="med"/>
                    </a:lnB>
                    <a:solidFill>
                      <a:srgbClr val="FFAB49"/>
                    </a:solidFill>
                  </a:tcPr>
                </a:tc>
                <a:tc rowSpan="2">
                  <a:txBody>
                    <a:bodyPr/>
                    <a:lstStyle/>
                    <a:p>
                      <a:pPr algn="ctr" fontAlgn="base">
                        <a:lnSpc>
                          <a:spcPts val="1200"/>
                        </a:lnSpc>
                        <a:buNone/>
                      </a:pPr>
                      <a:r>
                        <a:rPr lang="fr-FR" sz="900" b="1" i="0" err="1">
                          <a:solidFill>
                            <a:sysClr val="windowText" lastClr="000000"/>
                          </a:solidFill>
                          <a:effectLst/>
                          <a:latin typeface="DM Sans" pitchFamily="2" charset="0"/>
                        </a:rPr>
                        <a:t>Wt</a:t>
                      </a:r>
                      <a:r>
                        <a:rPr lang="fr-FR" sz="900" b="1" i="0">
                          <a:solidFill>
                            <a:sysClr val="windowText" lastClr="000000"/>
                          </a:solidFill>
                          <a:effectLst/>
                          <a:latin typeface="DM Sans" pitchFamily="2" charset="0"/>
                        </a:rPr>
                        <a:t>*-%</a:t>
                      </a:r>
                      <a:endParaRPr lang="fr-FR" sz="900" b="1" i="0">
                        <a:solidFill>
                          <a:sysClr val="windowText" lastClr="000000"/>
                        </a:solidFill>
                        <a:effectLst/>
                      </a:endParaRPr>
                    </a:p>
                  </a:txBody>
                  <a:tcPr anchor="ctr">
                    <a:lnL w="9525" cap="flat" cmpd="sng" algn="ctr">
                      <a:solidFill>
                        <a:srgbClr val="F6D7B4"/>
                      </a:solidFill>
                      <a:prstDash val="solid"/>
                      <a:round/>
                      <a:headEnd type="none" w="med" len="med"/>
                      <a:tailEnd type="none" w="med" len="med"/>
                    </a:lnL>
                    <a:lnR w="9525" cap="flat" cmpd="sng" algn="ctr">
                      <a:solidFill>
                        <a:srgbClr val="F6D7B4"/>
                      </a:solidFill>
                      <a:prstDash val="solid"/>
                      <a:round/>
                      <a:headEnd type="none" w="med" len="med"/>
                      <a:tailEnd type="none" w="med" len="med"/>
                    </a:lnR>
                    <a:lnT w="12700" cap="flat" cmpd="sng" algn="ctr">
                      <a:noFill/>
                      <a:prstDash val="solid"/>
                      <a:round/>
                      <a:headEnd type="none" w="med" len="med"/>
                      <a:tailEnd type="none" w="med" len="med"/>
                    </a:lnT>
                    <a:lnB w="9525" cap="flat" cmpd="sng" algn="ctr">
                      <a:solidFill>
                        <a:srgbClr val="F6D7B4"/>
                      </a:solidFill>
                      <a:prstDash val="solid"/>
                      <a:round/>
                      <a:headEnd type="none" w="med" len="med"/>
                      <a:tailEnd type="none" w="med" len="med"/>
                    </a:lnB>
                    <a:solidFill>
                      <a:schemeClr val="bg1">
                        <a:lumMod val="85000"/>
                      </a:schemeClr>
                    </a:solidFill>
                  </a:tcPr>
                </a:tc>
                <a:tc gridSpan="2">
                  <a:txBody>
                    <a:bodyPr/>
                    <a:lstStyle/>
                    <a:p>
                      <a:pPr algn="ctr" fontAlgn="base">
                        <a:lnSpc>
                          <a:spcPts val="1200"/>
                        </a:lnSpc>
                        <a:buNone/>
                      </a:pPr>
                      <a:r>
                        <a:rPr lang="fr-FR" sz="900" b="1" i="0" u="none" strike="noStrike">
                          <a:solidFill>
                            <a:sysClr val="windowText" lastClr="000000"/>
                          </a:solidFill>
                          <a:effectLst/>
                          <a:latin typeface="DM Sans" pitchFamily="2" charset="0"/>
                        </a:rPr>
                        <a:t>Survival (Protection) [%]</a:t>
                      </a:r>
                      <a:endParaRPr lang="fr-FR" sz="900" b="1" i="0">
                        <a:solidFill>
                          <a:sysClr val="windowText" lastClr="000000"/>
                        </a:solidFill>
                        <a:effectLst/>
                      </a:endParaRPr>
                    </a:p>
                  </a:txBody>
                  <a:tcPr anchor="ctr">
                    <a:lnL w="9525" cap="flat" cmpd="sng" algn="ctr">
                      <a:solidFill>
                        <a:srgbClr val="F6D7B4"/>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rgbClr val="F6D7B4"/>
                      </a:solidFill>
                      <a:prstDash val="solid"/>
                      <a:round/>
                      <a:headEnd type="none" w="med" len="med"/>
                      <a:tailEnd type="none" w="med" len="med"/>
                    </a:lnB>
                    <a:solidFill>
                      <a:schemeClr val="bg1">
                        <a:lumMod val="85000"/>
                      </a:schemeClr>
                    </a:solidFill>
                  </a:tcPr>
                </a:tc>
                <a:tc hMerge="1">
                  <a:txBody>
                    <a:bodyPr/>
                    <a:lstStyle/>
                    <a:p>
                      <a:pPr algn="ctr" fontAlgn="base">
                        <a:lnSpc>
                          <a:spcPts val="1200"/>
                        </a:lnSpc>
                        <a:buNone/>
                      </a:pPr>
                      <a:endParaRPr lang="fr-FR" b="0" i="0">
                        <a:solidFill>
                          <a:sysClr val="windowText" lastClr="000000"/>
                        </a:solidFill>
                        <a:effectLst/>
                      </a:endParaRPr>
                    </a:p>
                  </a:txBody>
                  <a:tcPr anchor="ctr">
                    <a:lnL w="9525" cap="flat" cmpd="sng" algn="ctr">
                      <a:solidFill>
                        <a:srgbClr val="F6D7B4"/>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9525" cap="flat" cmpd="sng" algn="ctr">
                      <a:solidFill>
                        <a:srgbClr val="F6D7B4"/>
                      </a:solidFill>
                      <a:prstDash val="solid"/>
                      <a:round/>
                      <a:headEnd type="none" w="med" len="med"/>
                      <a:tailEnd type="none" w="med" len="med"/>
                    </a:lnB>
                    <a:solidFill>
                      <a:srgbClr val="FFAB49"/>
                    </a:solidFill>
                  </a:tcPr>
                </a:tc>
                <a:extLst>
                  <a:ext uri="{0D108BD9-81ED-4DB2-BD59-A6C34878D82A}">
                    <a16:rowId xmlns:a16="http://schemas.microsoft.com/office/drawing/2014/main" val="3204884638"/>
                  </a:ext>
                </a:extLst>
              </a:tr>
              <a:tr h="207412">
                <a:tc vMerge="1">
                  <a:txBody>
                    <a:bodyPr/>
                    <a:lstStyle/>
                    <a:p>
                      <a:pPr algn="l" fontAlgn="base">
                        <a:lnSpc>
                          <a:spcPts val="1200"/>
                        </a:lnSpc>
                        <a:buNone/>
                      </a:pPr>
                      <a:endParaRPr lang="fr-FR" sz="800" b="0" i="0">
                        <a:solidFill>
                          <a:schemeClr val="bg1"/>
                        </a:solidFill>
                        <a:effectLst/>
                      </a:endParaRPr>
                    </a:p>
                  </a:txBody>
                  <a:tcPr anchor="b">
                    <a:lnL w="12700" cap="flat" cmpd="sng" algn="ctr">
                      <a:noFill/>
                      <a:prstDash val="solid"/>
                      <a:round/>
                      <a:headEnd type="none" w="med" len="med"/>
                      <a:tailEnd type="none" w="med" len="med"/>
                    </a:lnL>
                    <a:lnR w="9525" cap="flat" cmpd="sng" algn="ctr">
                      <a:solidFill>
                        <a:srgbClr val="F6D7B4"/>
                      </a:solid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solidFill>
                      <a:srgbClr val="FFAB49"/>
                    </a:solidFill>
                  </a:tcPr>
                </a:tc>
                <a:tc>
                  <a:txBody>
                    <a:bodyPr/>
                    <a:lstStyle/>
                    <a:p>
                      <a:pPr algn="l" fontAlgn="base">
                        <a:lnSpc>
                          <a:spcPts val="1200"/>
                        </a:lnSpc>
                        <a:buNone/>
                      </a:pPr>
                      <a:r>
                        <a:rPr lang="fr-FR" sz="900" b="1" i="0" err="1">
                          <a:solidFill>
                            <a:sysClr val="windowText" lastClr="000000"/>
                          </a:solidFill>
                          <a:effectLst/>
                        </a:rPr>
                        <a:t>Abbrev</a:t>
                      </a:r>
                      <a:r>
                        <a:rPr lang="fr-FR" sz="900" b="1" i="0">
                          <a:solidFill>
                            <a:sysClr val="windowText" lastClr="000000"/>
                          </a:solidFill>
                          <a:effectLst/>
                        </a:rPr>
                        <a:t>.</a:t>
                      </a:r>
                    </a:p>
                  </a:txBody>
                  <a:tcPr anchor="b">
                    <a:lnL w="9525" cap="flat" cmpd="sng" algn="ctr">
                      <a:solidFill>
                        <a:srgbClr val="F6D7B4"/>
                      </a:solidFill>
                      <a:prstDash val="solid"/>
                      <a:round/>
                      <a:headEnd type="none" w="med" len="med"/>
                      <a:tailEnd type="none" w="med" len="med"/>
                    </a:lnL>
                    <a:lnR w="9525" cap="flat" cmpd="sng" algn="ctr">
                      <a:solidFill>
                        <a:srgbClr val="F6D7B4"/>
                      </a:solid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solidFill>
                      <a:schemeClr val="bg1">
                        <a:lumMod val="85000"/>
                      </a:schemeClr>
                    </a:solidFill>
                  </a:tcPr>
                </a:tc>
                <a:tc>
                  <a:txBody>
                    <a:bodyPr/>
                    <a:lstStyle/>
                    <a:p>
                      <a:pPr algn="l" fontAlgn="base">
                        <a:lnSpc>
                          <a:spcPts val="1200"/>
                        </a:lnSpc>
                        <a:buNone/>
                      </a:pPr>
                      <a:r>
                        <a:rPr lang="fr-FR" sz="900" b="1" i="0">
                          <a:solidFill>
                            <a:sysClr val="windowText" lastClr="000000"/>
                          </a:solidFill>
                          <a:effectLst/>
                        </a:rPr>
                        <a:t>Trade Name</a:t>
                      </a:r>
                    </a:p>
                  </a:txBody>
                  <a:tcPr anchor="b">
                    <a:lnL w="9525" cap="flat" cmpd="sng" algn="ctr">
                      <a:solidFill>
                        <a:srgbClr val="F6D7B4"/>
                      </a:solidFill>
                      <a:prstDash val="solid"/>
                      <a:round/>
                      <a:headEnd type="none" w="med" len="med"/>
                      <a:tailEnd type="none" w="med" len="med"/>
                    </a:lnL>
                    <a:lnR w="9525" cap="flat" cmpd="sng" algn="ctr">
                      <a:solidFill>
                        <a:srgbClr val="F6D7B4"/>
                      </a:solid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solidFill>
                      <a:schemeClr val="bg1">
                        <a:lumMod val="85000"/>
                      </a:schemeClr>
                    </a:solidFill>
                  </a:tcPr>
                </a:tc>
                <a:tc vMerge="1">
                  <a:txBody>
                    <a:bodyPr/>
                    <a:lstStyle/>
                    <a:p>
                      <a:pPr algn="l" fontAlgn="base">
                        <a:lnSpc>
                          <a:spcPts val="1200"/>
                        </a:lnSpc>
                        <a:buNone/>
                      </a:pPr>
                      <a:endParaRPr lang="fr-FR" sz="800" b="0" i="0">
                        <a:solidFill>
                          <a:schemeClr val="bg1"/>
                        </a:solidFill>
                        <a:effectLst/>
                      </a:endParaRPr>
                    </a:p>
                  </a:txBody>
                  <a:tcPr anchor="b">
                    <a:lnL w="9525" cap="flat" cmpd="sng" algn="ctr">
                      <a:solidFill>
                        <a:srgbClr val="F6D7B4"/>
                      </a:solidFill>
                      <a:prstDash val="solid"/>
                      <a:round/>
                      <a:headEnd type="none" w="med" len="med"/>
                      <a:tailEnd type="none" w="med" len="med"/>
                    </a:lnL>
                    <a:lnR w="9525" cap="flat" cmpd="sng" algn="ctr">
                      <a:solidFill>
                        <a:srgbClr val="F6D7B4"/>
                      </a:solid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solidFill>
                      <a:srgbClr val="FFAB49"/>
                    </a:solidFill>
                  </a:tcPr>
                </a:tc>
                <a:tc>
                  <a:txBody>
                    <a:bodyPr/>
                    <a:lstStyle/>
                    <a:p>
                      <a:pPr algn="ctr" fontAlgn="base">
                        <a:lnSpc>
                          <a:spcPts val="1200"/>
                        </a:lnSpc>
                        <a:buNone/>
                      </a:pPr>
                      <a:r>
                        <a:rPr lang="fr-FR" sz="900" b="1" i="1" u="none" strike="noStrike">
                          <a:solidFill>
                            <a:sysClr val="windowText" lastClr="000000"/>
                          </a:solidFill>
                          <a:effectLst/>
                          <a:latin typeface="DM Sans" pitchFamily="2" charset="0"/>
                        </a:rPr>
                        <a:t>C. </a:t>
                      </a:r>
                      <a:r>
                        <a:rPr lang="fr-FR" sz="900" b="1" i="1" u="none" strike="noStrike" err="1">
                          <a:solidFill>
                            <a:sysClr val="windowText" lastClr="000000"/>
                          </a:solidFill>
                          <a:effectLst/>
                          <a:latin typeface="DM Sans" pitchFamily="2" charset="0"/>
                        </a:rPr>
                        <a:t>acnes</a:t>
                      </a:r>
                      <a:endParaRPr lang="fr-FR" sz="900" b="0" i="1">
                        <a:solidFill>
                          <a:sysClr val="windowText" lastClr="000000"/>
                        </a:solidFill>
                        <a:effectLst/>
                      </a:endParaRPr>
                    </a:p>
                  </a:txBody>
                  <a:tcPr anchor="ctr">
                    <a:lnL w="9525" cap="flat" cmpd="sng" algn="ctr">
                      <a:solidFill>
                        <a:srgbClr val="F6D7B4"/>
                      </a:solidFill>
                      <a:prstDash val="solid"/>
                      <a:round/>
                      <a:headEnd type="none" w="med" len="med"/>
                      <a:tailEnd type="none" w="med" len="med"/>
                    </a:lnL>
                    <a:lnR w="9525" cap="flat" cmpd="sng" algn="ctr">
                      <a:solidFill>
                        <a:srgbClr val="F6D7B4"/>
                      </a:solid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solidFill>
                      <a:schemeClr val="bg1">
                        <a:lumMod val="85000"/>
                      </a:schemeClr>
                    </a:solidFill>
                  </a:tcPr>
                </a:tc>
                <a:tc>
                  <a:txBody>
                    <a:bodyPr/>
                    <a:lstStyle/>
                    <a:p>
                      <a:pPr algn="ctr" fontAlgn="base">
                        <a:lnSpc>
                          <a:spcPts val="1350"/>
                        </a:lnSpc>
                        <a:buNone/>
                      </a:pPr>
                      <a:r>
                        <a:rPr lang="fr-FR" sz="900" b="1" i="1" u="none" strike="noStrike">
                          <a:solidFill>
                            <a:sysClr val="windowText" lastClr="000000"/>
                          </a:solidFill>
                          <a:effectLst/>
                          <a:latin typeface="DM Sans" pitchFamily="2" charset="0"/>
                        </a:rPr>
                        <a:t>S. epidermidis</a:t>
                      </a:r>
                      <a:endParaRPr lang="fr-FR" sz="900" b="0" i="1">
                        <a:solidFill>
                          <a:sysClr val="windowText" lastClr="000000"/>
                        </a:solidFill>
                        <a:effectLst/>
                      </a:endParaRPr>
                    </a:p>
                  </a:txBody>
                  <a:tcPr anchor="ctr">
                    <a:lnL w="9525" cap="flat" cmpd="sng" algn="ctr">
                      <a:solidFill>
                        <a:srgbClr val="F6D7B4"/>
                      </a:solidFill>
                      <a:prstDash val="solid"/>
                      <a:round/>
                      <a:headEnd type="none" w="med" len="med"/>
                      <a:tailEnd type="none" w="med" len="med"/>
                    </a:lnL>
                    <a:lnR w="12700" cap="flat" cmpd="sng" algn="ctr">
                      <a:no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716528950"/>
                  </a:ext>
                </a:extLst>
              </a:tr>
              <a:tr h="207412">
                <a:tc>
                  <a:txBody>
                    <a:bodyPr/>
                    <a:lstStyle/>
                    <a:p>
                      <a:pPr algn="ctr" fontAlgn="base">
                        <a:lnSpc>
                          <a:spcPts val="1200"/>
                        </a:lnSpc>
                        <a:buNone/>
                      </a:pPr>
                      <a:r>
                        <a:rPr lang="fr-FR" sz="900" b="1" i="0">
                          <a:solidFill>
                            <a:sysClr val="windowText" lastClr="000000"/>
                          </a:solidFill>
                          <a:effectLst/>
                        </a:rPr>
                        <a:t>1</a:t>
                      </a:r>
                    </a:p>
                  </a:txBody>
                  <a:tcPr anchor="ctr">
                    <a:lnL w="12700" cap="flat" cmpd="sng" algn="ctr">
                      <a:noFill/>
                      <a:prstDash val="solid"/>
                      <a:round/>
                      <a:headEnd type="none" w="med" len="med"/>
                      <a:tailEnd type="none" w="med" len="med"/>
                    </a:lnL>
                    <a:lnR w="9525" cap="flat" cmpd="sng" algn="ctr">
                      <a:solidFill>
                        <a:srgbClr val="F6D7B4"/>
                      </a:solid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noFill/>
                  </a:tcPr>
                </a:tc>
                <a:tc>
                  <a:txBody>
                    <a:bodyPr/>
                    <a:lstStyle/>
                    <a:p>
                      <a:pPr algn="l" fontAlgn="base">
                        <a:lnSpc>
                          <a:spcPts val="1200"/>
                        </a:lnSpc>
                        <a:buNone/>
                      </a:pPr>
                      <a:r>
                        <a:rPr lang="fr-FR" sz="900" b="1" i="0">
                          <a:solidFill>
                            <a:sysClr val="windowText" lastClr="000000"/>
                          </a:solidFill>
                          <a:effectLst/>
                        </a:rPr>
                        <a:t>BMDBM</a:t>
                      </a:r>
                    </a:p>
                  </a:txBody>
                  <a:tcPr anchor="ctr">
                    <a:lnL w="9525" cap="flat" cmpd="sng" algn="ctr">
                      <a:solidFill>
                        <a:srgbClr val="F6D7B4"/>
                      </a:solidFill>
                      <a:prstDash val="solid"/>
                      <a:round/>
                      <a:headEnd type="none" w="med" len="med"/>
                      <a:tailEnd type="none" w="med" len="med"/>
                    </a:lnL>
                    <a:lnR w="9525" cap="flat" cmpd="sng" algn="ctr">
                      <a:solidFill>
                        <a:srgbClr val="F6D7B4"/>
                      </a:solid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noFill/>
                  </a:tcPr>
                </a:tc>
                <a:tc>
                  <a:txBody>
                    <a:bodyPr/>
                    <a:lstStyle/>
                    <a:p>
                      <a:pPr algn="l" fontAlgn="base">
                        <a:lnSpc>
                          <a:spcPts val="1200"/>
                        </a:lnSpc>
                        <a:buNone/>
                      </a:pPr>
                      <a:r>
                        <a:rPr lang="fr-FR" sz="900" b="1" i="0">
                          <a:solidFill>
                            <a:sysClr val="windowText" lastClr="000000"/>
                          </a:solidFill>
                          <a:effectLst/>
                        </a:rPr>
                        <a:t>PARSOL® 1789</a:t>
                      </a:r>
                    </a:p>
                  </a:txBody>
                  <a:tcPr anchor="ctr">
                    <a:lnL w="9525" cap="flat" cmpd="sng" algn="ctr">
                      <a:solidFill>
                        <a:srgbClr val="F6D7B4"/>
                      </a:solidFill>
                      <a:prstDash val="solid"/>
                      <a:round/>
                      <a:headEnd type="none" w="med" len="med"/>
                      <a:tailEnd type="none" w="med" len="med"/>
                    </a:lnL>
                    <a:lnR w="9525" cap="flat" cmpd="sng" algn="ctr">
                      <a:solidFill>
                        <a:srgbClr val="F6D7B4"/>
                      </a:solid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noFill/>
                  </a:tcPr>
                </a:tc>
                <a:tc>
                  <a:txBody>
                    <a:bodyPr/>
                    <a:lstStyle/>
                    <a:p>
                      <a:pPr algn="l" fontAlgn="base">
                        <a:lnSpc>
                          <a:spcPts val="1200"/>
                        </a:lnSpc>
                        <a:buNone/>
                      </a:pPr>
                      <a:r>
                        <a:rPr lang="fr-FR" sz="900" b="1" i="0" u="none" strike="noStrike">
                          <a:solidFill>
                            <a:sysClr val="windowText" lastClr="000000"/>
                          </a:solidFill>
                          <a:effectLst/>
                          <a:latin typeface="DM Sans" pitchFamily="2" charset="0"/>
                        </a:rPr>
                        <a:t>5</a:t>
                      </a:r>
                      <a:r>
                        <a:rPr lang="fr-FR" sz="900" b="1" i="0">
                          <a:solidFill>
                            <a:sysClr val="windowText" lastClr="000000"/>
                          </a:solidFill>
                          <a:effectLst/>
                          <a:latin typeface="DM Sans" pitchFamily="2" charset="0"/>
                        </a:rPr>
                        <a:t>​</a:t>
                      </a:r>
                      <a:endParaRPr lang="fr-FR" sz="900" b="1" i="0">
                        <a:solidFill>
                          <a:sysClr val="windowText" lastClr="000000"/>
                        </a:solidFill>
                        <a:effectLst/>
                      </a:endParaRPr>
                    </a:p>
                  </a:txBody>
                  <a:tcPr anchor="ctr">
                    <a:lnL w="9525" cap="flat" cmpd="sng" algn="ctr">
                      <a:solidFill>
                        <a:srgbClr val="F6D7B4"/>
                      </a:solidFill>
                      <a:prstDash val="solid"/>
                      <a:round/>
                      <a:headEnd type="none" w="med" len="med"/>
                      <a:tailEnd type="none" w="med" len="med"/>
                    </a:lnL>
                    <a:lnR w="9525" cap="flat" cmpd="sng" algn="ctr">
                      <a:solidFill>
                        <a:srgbClr val="F6D7B4"/>
                      </a:solid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noFill/>
                  </a:tcPr>
                </a:tc>
                <a:tc>
                  <a:txBody>
                    <a:bodyPr/>
                    <a:lstStyle/>
                    <a:p>
                      <a:pPr algn="l" fontAlgn="base">
                        <a:lnSpc>
                          <a:spcPts val="1200"/>
                        </a:lnSpc>
                        <a:buNone/>
                      </a:pPr>
                      <a:r>
                        <a:rPr lang="fr-FR" sz="900" b="1" i="0" u="none" strike="noStrike">
                          <a:solidFill>
                            <a:sysClr val="windowText" lastClr="000000"/>
                          </a:solidFill>
                          <a:effectLst/>
                          <a:latin typeface="+mn-lt"/>
                        </a:rPr>
                        <a:t>20 (-70)</a:t>
                      </a:r>
                      <a:endParaRPr lang="fr-FR" sz="900" b="1" i="0">
                        <a:solidFill>
                          <a:sysClr val="windowText" lastClr="000000"/>
                        </a:solidFill>
                        <a:effectLst/>
                        <a:latin typeface="+mn-lt"/>
                      </a:endParaRPr>
                    </a:p>
                  </a:txBody>
                  <a:tcPr anchor="ctr">
                    <a:lnL w="9525" cap="flat" cmpd="sng" algn="ctr">
                      <a:solidFill>
                        <a:srgbClr val="F6D7B4"/>
                      </a:solidFill>
                      <a:prstDash val="solid"/>
                      <a:round/>
                      <a:headEnd type="none" w="med" len="med"/>
                      <a:tailEnd type="none" w="med" len="med"/>
                    </a:lnL>
                    <a:lnR w="9525" cap="flat" cmpd="sng" algn="ctr">
                      <a:solidFill>
                        <a:srgbClr val="F6D7B4"/>
                      </a:solid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solidFill>
                      <a:srgbClr val="E75D4F"/>
                    </a:solidFill>
                  </a:tcPr>
                </a:tc>
                <a:tc>
                  <a:txBody>
                    <a:bodyPr/>
                    <a:lstStyle/>
                    <a:p>
                      <a:pPr marL="0" marR="0" lvl="0" indent="0" algn="l" defTabSz="914400" rtl="0" eaLnBrk="1" fontAlgn="base" latinLnBrk="0" hangingPunct="1">
                        <a:lnSpc>
                          <a:spcPts val="1350"/>
                        </a:lnSpc>
                        <a:spcBef>
                          <a:spcPts val="0"/>
                        </a:spcBef>
                        <a:spcAft>
                          <a:spcPts val="0"/>
                        </a:spcAft>
                        <a:buClrTx/>
                        <a:buSzTx/>
                        <a:buFontTx/>
                        <a:buNone/>
                        <a:tabLst/>
                        <a:defRPr/>
                      </a:pPr>
                      <a:r>
                        <a:rPr lang="fr-FR" sz="900" b="1" i="0" u="none" strike="noStrike">
                          <a:solidFill>
                            <a:sysClr val="windowText" lastClr="000000"/>
                          </a:solidFill>
                          <a:effectLst/>
                          <a:latin typeface="+mn-lt"/>
                        </a:rPr>
                        <a:t>63 (+59)</a:t>
                      </a:r>
                      <a:endParaRPr lang="fr-FR" sz="900" b="1" i="0">
                        <a:solidFill>
                          <a:sysClr val="windowText" lastClr="000000"/>
                        </a:solidFill>
                        <a:effectLst/>
                        <a:latin typeface="+mn-lt"/>
                      </a:endParaRPr>
                    </a:p>
                  </a:txBody>
                  <a:tcPr anchor="ctr">
                    <a:lnL w="9525" cap="flat" cmpd="sng" algn="ctr">
                      <a:solidFill>
                        <a:srgbClr val="F6D7B4"/>
                      </a:solidFill>
                      <a:prstDash val="solid"/>
                      <a:round/>
                      <a:headEnd type="none" w="med" len="med"/>
                      <a:tailEnd type="none" w="med" len="med"/>
                    </a:lnL>
                    <a:lnR w="12700" cap="flat" cmpd="sng" algn="ctr">
                      <a:no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solidFill>
                      <a:srgbClr val="A9D08E"/>
                    </a:solidFill>
                  </a:tcPr>
                </a:tc>
                <a:extLst>
                  <a:ext uri="{0D108BD9-81ED-4DB2-BD59-A6C34878D82A}">
                    <a16:rowId xmlns:a16="http://schemas.microsoft.com/office/drawing/2014/main" val="2996317890"/>
                  </a:ext>
                </a:extLst>
              </a:tr>
              <a:tr h="207412">
                <a:tc>
                  <a:txBody>
                    <a:bodyPr/>
                    <a:lstStyle/>
                    <a:p>
                      <a:pPr algn="ctr" fontAlgn="base">
                        <a:lnSpc>
                          <a:spcPts val="1200"/>
                        </a:lnSpc>
                        <a:buNone/>
                      </a:pPr>
                      <a:r>
                        <a:rPr lang="fr-FR" sz="900" b="1" i="0">
                          <a:solidFill>
                            <a:sysClr val="windowText" lastClr="000000"/>
                          </a:solidFill>
                          <a:effectLst/>
                        </a:rPr>
                        <a:t>2</a:t>
                      </a:r>
                    </a:p>
                  </a:txBody>
                  <a:tcPr anchor="ctr">
                    <a:lnL w="12700" cap="flat" cmpd="sng" algn="ctr">
                      <a:noFill/>
                      <a:prstDash val="solid"/>
                      <a:round/>
                      <a:headEnd type="none" w="med" len="med"/>
                      <a:tailEnd type="none" w="med" len="med"/>
                    </a:lnL>
                    <a:lnR w="9525" cap="flat" cmpd="sng" algn="ctr">
                      <a:solidFill>
                        <a:srgbClr val="F6D7B4"/>
                      </a:solid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noFill/>
                  </a:tcPr>
                </a:tc>
                <a:tc>
                  <a:txBody>
                    <a:bodyPr/>
                    <a:lstStyle/>
                    <a:p>
                      <a:pPr algn="l" fontAlgn="base">
                        <a:lnSpc>
                          <a:spcPts val="1200"/>
                        </a:lnSpc>
                        <a:buNone/>
                      </a:pPr>
                      <a:r>
                        <a:rPr lang="fr-FR" sz="900" b="1" i="0">
                          <a:solidFill>
                            <a:sysClr val="windowText" lastClr="000000"/>
                          </a:solidFill>
                          <a:effectLst/>
                        </a:rPr>
                        <a:t>EHS</a:t>
                      </a:r>
                    </a:p>
                  </a:txBody>
                  <a:tcPr anchor="ctr">
                    <a:lnL w="9525" cap="flat" cmpd="sng" algn="ctr">
                      <a:solidFill>
                        <a:srgbClr val="F6D7B4"/>
                      </a:solidFill>
                      <a:prstDash val="solid"/>
                      <a:round/>
                      <a:headEnd type="none" w="med" len="med"/>
                      <a:tailEnd type="none" w="med" len="med"/>
                    </a:lnL>
                    <a:lnR w="9525" cap="flat" cmpd="sng" algn="ctr">
                      <a:solidFill>
                        <a:srgbClr val="F6D7B4"/>
                      </a:solid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noFill/>
                  </a:tcPr>
                </a:tc>
                <a:tc>
                  <a:txBody>
                    <a:bodyPr/>
                    <a:lstStyle/>
                    <a:p>
                      <a:pPr algn="l" fontAlgn="base">
                        <a:lnSpc>
                          <a:spcPts val="1200"/>
                        </a:lnSpc>
                        <a:buNone/>
                      </a:pPr>
                      <a:r>
                        <a:rPr lang="fr-FR" sz="900" b="1" i="0">
                          <a:solidFill>
                            <a:sysClr val="windowText" lastClr="000000"/>
                          </a:solidFill>
                          <a:effectLst/>
                        </a:rPr>
                        <a:t>PARSOL® EHS</a:t>
                      </a:r>
                    </a:p>
                  </a:txBody>
                  <a:tcPr anchor="ctr">
                    <a:lnL w="9525" cap="flat" cmpd="sng" algn="ctr">
                      <a:solidFill>
                        <a:srgbClr val="F6D7B4"/>
                      </a:solidFill>
                      <a:prstDash val="solid"/>
                      <a:round/>
                      <a:headEnd type="none" w="med" len="med"/>
                      <a:tailEnd type="none" w="med" len="med"/>
                    </a:lnL>
                    <a:lnR w="9525" cap="flat" cmpd="sng" algn="ctr">
                      <a:solidFill>
                        <a:srgbClr val="F6D7B4"/>
                      </a:solid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noFill/>
                  </a:tcPr>
                </a:tc>
                <a:tc>
                  <a:txBody>
                    <a:bodyPr/>
                    <a:lstStyle/>
                    <a:p>
                      <a:pPr algn="l" fontAlgn="base">
                        <a:lnSpc>
                          <a:spcPts val="1200"/>
                        </a:lnSpc>
                        <a:buNone/>
                      </a:pPr>
                      <a:r>
                        <a:rPr lang="fr-FR" sz="900" b="1" i="0" u="none" strike="noStrike">
                          <a:solidFill>
                            <a:sysClr val="windowText" lastClr="000000"/>
                          </a:solidFill>
                          <a:effectLst/>
                          <a:latin typeface="DM Sans" pitchFamily="2" charset="0"/>
                        </a:rPr>
                        <a:t>10</a:t>
                      </a:r>
                      <a:endParaRPr lang="fr-FR" sz="900" b="1" i="0">
                        <a:solidFill>
                          <a:sysClr val="windowText" lastClr="000000"/>
                        </a:solidFill>
                        <a:effectLst/>
                      </a:endParaRPr>
                    </a:p>
                  </a:txBody>
                  <a:tcPr anchor="ctr">
                    <a:lnL w="9525" cap="flat" cmpd="sng" algn="ctr">
                      <a:solidFill>
                        <a:srgbClr val="F6D7B4"/>
                      </a:solidFill>
                      <a:prstDash val="solid"/>
                      <a:round/>
                      <a:headEnd type="none" w="med" len="med"/>
                      <a:tailEnd type="none" w="med" len="med"/>
                    </a:lnL>
                    <a:lnR w="9525" cap="flat" cmpd="sng" algn="ctr">
                      <a:solidFill>
                        <a:srgbClr val="F6D7B4"/>
                      </a:solid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noFill/>
                  </a:tcPr>
                </a:tc>
                <a:tc>
                  <a:txBody>
                    <a:bodyPr/>
                    <a:lstStyle/>
                    <a:p>
                      <a:pPr algn="l" fontAlgn="base">
                        <a:lnSpc>
                          <a:spcPts val="1200"/>
                        </a:lnSpc>
                        <a:buNone/>
                      </a:pPr>
                      <a:r>
                        <a:rPr lang="fr-FR" sz="900" b="1" i="0" u="none" strike="noStrike">
                          <a:solidFill>
                            <a:sysClr val="windowText" lastClr="000000"/>
                          </a:solidFill>
                          <a:effectLst/>
                          <a:latin typeface="+mn-lt"/>
                        </a:rPr>
                        <a:t>46 (-30)</a:t>
                      </a:r>
                      <a:endParaRPr lang="fr-FR" sz="900" b="1" i="0">
                        <a:solidFill>
                          <a:sysClr val="windowText" lastClr="000000"/>
                        </a:solidFill>
                        <a:effectLst/>
                        <a:latin typeface="+mn-lt"/>
                      </a:endParaRPr>
                    </a:p>
                  </a:txBody>
                  <a:tcPr anchor="ctr">
                    <a:lnL w="9525" cap="flat" cmpd="sng" algn="ctr">
                      <a:solidFill>
                        <a:srgbClr val="F6D7B4"/>
                      </a:solidFill>
                      <a:prstDash val="solid"/>
                      <a:round/>
                      <a:headEnd type="none" w="med" len="med"/>
                      <a:tailEnd type="none" w="med" len="med"/>
                    </a:lnL>
                    <a:lnR w="9525" cap="flat" cmpd="sng" algn="ctr">
                      <a:solidFill>
                        <a:srgbClr val="F6D7B4"/>
                      </a:solid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solidFill>
                      <a:srgbClr val="EFA5A3"/>
                    </a:solidFill>
                  </a:tcPr>
                </a:tc>
                <a:tc>
                  <a:txBody>
                    <a:bodyPr/>
                    <a:lstStyle/>
                    <a:p>
                      <a:pPr algn="l" fontAlgn="base">
                        <a:lnSpc>
                          <a:spcPts val="1350"/>
                        </a:lnSpc>
                        <a:buNone/>
                      </a:pPr>
                      <a:r>
                        <a:rPr lang="fr-FR" sz="900" b="1" i="0" u="none" strike="noStrike">
                          <a:solidFill>
                            <a:sysClr val="windowText" lastClr="000000"/>
                          </a:solidFill>
                          <a:effectLst/>
                          <a:latin typeface="+mn-lt"/>
                        </a:rPr>
                        <a:t>79 (+100)</a:t>
                      </a:r>
                      <a:endParaRPr lang="fr-FR" sz="900" b="1" i="0">
                        <a:solidFill>
                          <a:sysClr val="windowText" lastClr="000000"/>
                        </a:solidFill>
                        <a:effectLst/>
                        <a:latin typeface="+mn-lt"/>
                      </a:endParaRPr>
                    </a:p>
                  </a:txBody>
                  <a:tcPr anchor="ctr">
                    <a:lnL w="9525" cap="flat" cmpd="sng" algn="ctr">
                      <a:solidFill>
                        <a:srgbClr val="F6D7B4"/>
                      </a:solidFill>
                      <a:prstDash val="solid"/>
                      <a:round/>
                      <a:headEnd type="none" w="med" len="med"/>
                      <a:tailEnd type="none" w="med" len="med"/>
                    </a:lnL>
                    <a:lnR w="12700" cap="flat" cmpd="sng" algn="ctr">
                      <a:no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solidFill>
                      <a:srgbClr val="8BC167"/>
                    </a:solidFill>
                  </a:tcPr>
                </a:tc>
                <a:extLst>
                  <a:ext uri="{0D108BD9-81ED-4DB2-BD59-A6C34878D82A}">
                    <a16:rowId xmlns:a16="http://schemas.microsoft.com/office/drawing/2014/main" val="3175513162"/>
                  </a:ext>
                </a:extLst>
              </a:tr>
              <a:tr h="207412">
                <a:tc>
                  <a:txBody>
                    <a:bodyPr/>
                    <a:lstStyle/>
                    <a:p>
                      <a:pPr algn="ctr" fontAlgn="base">
                        <a:lnSpc>
                          <a:spcPts val="1200"/>
                        </a:lnSpc>
                        <a:buNone/>
                      </a:pPr>
                      <a:r>
                        <a:rPr lang="fr-FR" sz="900" b="1" i="0">
                          <a:solidFill>
                            <a:sysClr val="windowText" lastClr="000000"/>
                          </a:solidFill>
                          <a:effectLst/>
                        </a:rPr>
                        <a:t>3</a:t>
                      </a:r>
                    </a:p>
                  </a:txBody>
                  <a:tcPr anchor="ctr">
                    <a:lnL w="12700" cap="flat" cmpd="sng" algn="ctr">
                      <a:noFill/>
                      <a:prstDash val="solid"/>
                      <a:round/>
                      <a:headEnd type="none" w="med" len="med"/>
                      <a:tailEnd type="none" w="med" len="med"/>
                    </a:lnL>
                    <a:lnR w="9525" cap="flat" cmpd="sng" algn="ctr">
                      <a:solidFill>
                        <a:srgbClr val="F6D7B4"/>
                      </a:solid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noFill/>
                  </a:tcPr>
                </a:tc>
                <a:tc>
                  <a:txBody>
                    <a:bodyPr/>
                    <a:lstStyle/>
                    <a:p>
                      <a:pPr algn="l" fontAlgn="base">
                        <a:lnSpc>
                          <a:spcPts val="1200"/>
                        </a:lnSpc>
                        <a:buNone/>
                      </a:pPr>
                      <a:r>
                        <a:rPr lang="fr-FR" sz="900" b="1" i="0">
                          <a:solidFill>
                            <a:sysClr val="windowText" lastClr="000000"/>
                          </a:solidFill>
                          <a:effectLst/>
                        </a:rPr>
                        <a:t>OC</a:t>
                      </a:r>
                    </a:p>
                  </a:txBody>
                  <a:tcPr anchor="ctr">
                    <a:lnL w="9525" cap="flat" cmpd="sng" algn="ctr">
                      <a:solidFill>
                        <a:srgbClr val="F6D7B4"/>
                      </a:solidFill>
                      <a:prstDash val="solid"/>
                      <a:round/>
                      <a:headEnd type="none" w="med" len="med"/>
                      <a:tailEnd type="none" w="med" len="med"/>
                    </a:lnL>
                    <a:lnR w="9525" cap="flat" cmpd="sng" algn="ctr">
                      <a:solidFill>
                        <a:srgbClr val="F6D7B4"/>
                      </a:solid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noFill/>
                  </a:tcPr>
                </a:tc>
                <a:tc>
                  <a:txBody>
                    <a:bodyPr/>
                    <a:lstStyle/>
                    <a:p>
                      <a:pPr algn="l" fontAlgn="base">
                        <a:lnSpc>
                          <a:spcPts val="1200"/>
                        </a:lnSpc>
                        <a:buNone/>
                      </a:pPr>
                      <a:r>
                        <a:rPr lang="fr-FR" sz="900" b="1" i="0">
                          <a:solidFill>
                            <a:sysClr val="windowText" lastClr="000000"/>
                          </a:solidFill>
                          <a:effectLst/>
                        </a:rPr>
                        <a:t>PARSOL® 340</a:t>
                      </a:r>
                    </a:p>
                  </a:txBody>
                  <a:tcPr anchor="ctr">
                    <a:lnL w="9525" cap="flat" cmpd="sng" algn="ctr">
                      <a:solidFill>
                        <a:srgbClr val="F6D7B4"/>
                      </a:solidFill>
                      <a:prstDash val="solid"/>
                      <a:round/>
                      <a:headEnd type="none" w="med" len="med"/>
                      <a:tailEnd type="none" w="med" len="med"/>
                    </a:lnL>
                    <a:lnR w="9525" cap="flat" cmpd="sng" algn="ctr">
                      <a:solidFill>
                        <a:srgbClr val="F6D7B4"/>
                      </a:solid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noFill/>
                  </a:tcPr>
                </a:tc>
                <a:tc>
                  <a:txBody>
                    <a:bodyPr/>
                    <a:lstStyle/>
                    <a:p>
                      <a:pPr algn="l" fontAlgn="base">
                        <a:lnSpc>
                          <a:spcPts val="1200"/>
                        </a:lnSpc>
                        <a:buNone/>
                      </a:pPr>
                      <a:r>
                        <a:rPr lang="fr-FR" sz="900" b="1" i="0" u="none" strike="noStrike">
                          <a:solidFill>
                            <a:sysClr val="windowText" lastClr="000000"/>
                          </a:solidFill>
                          <a:effectLst/>
                          <a:latin typeface="DM Sans" pitchFamily="2" charset="0"/>
                        </a:rPr>
                        <a:t>5</a:t>
                      </a:r>
                      <a:endParaRPr lang="fr-FR" sz="900" b="1" i="0">
                        <a:solidFill>
                          <a:sysClr val="windowText" lastClr="000000"/>
                        </a:solidFill>
                        <a:effectLst/>
                      </a:endParaRPr>
                    </a:p>
                  </a:txBody>
                  <a:tcPr anchor="ctr">
                    <a:lnL w="9525" cap="flat" cmpd="sng" algn="ctr">
                      <a:solidFill>
                        <a:srgbClr val="F6D7B4"/>
                      </a:solidFill>
                      <a:prstDash val="solid"/>
                      <a:round/>
                      <a:headEnd type="none" w="med" len="med"/>
                      <a:tailEnd type="none" w="med" len="med"/>
                    </a:lnL>
                    <a:lnR w="9525" cap="flat" cmpd="sng" algn="ctr">
                      <a:solidFill>
                        <a:srgbClr val="F6D7B4"/>
                      </a:solid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noFill/>
                  </a:tcPr>
                </a:tc>
                <a:tc>
                  <a:txBody>
                    <a:bodyPr/>
                    <a:lstStyle/>
                    <a:p>
                      <a:pPr algn="l" fontAlgn="base">
                        <a:lnSpc>
                          <a:spcPts val="1200"/>
                        </a:lnSpc>
                        <a:buNone/>
                      </a:pPr>
                      <a:r>
                        <a:rPr lang="fr-FR" sz="900" b="1" i="0" u="none" strike="noStrike">
                          <a:solidFill>
                            <a:sysClr val="windowText" lastClr="000000"/>
                          </a:solidFill>
                          <a:effectLst/>
                          <a:latin typeface="+mn-lt"/>
                        </a:rPr>
                        <a:t>56 (-15)</a:t>
                      </a:r>
                      <a:r>
                        <a:rPr lang="fr-FR" sz="900" b="1" i="0">
                          <a:solidFill>
                            <a:sysClr val="windowText" lastClr="000000"/>
                          </a:solidFill>
                          <a:effectLst/>
                          <a:latin typeface="+mn-lt"/>
                        </a:rPr>
                        <a:t>​</a:t>
                      </a:r>
                    </a:p>
                  </a:txBody>
                  <a:tcPr anchor="ctr">
                    <a:lnL w="9525" cap="flat" cmpd="sng" algn="ctr">
                      <a:solidFill>
                        <a:srgbClr val="F6D7B4"/>
                      </a:solidFill>
                      <a:prstDash val="solid"/>
                      <a:round/>
                      <a:headEnd type="none" w="med" len="med"/>
                      <a:tailEnd type="none" w="med" len="med"/>
                    </a:lnL>
                    <a:lnR w="9525" cap="flat" cmpd="sng" algn="ctr">
                      <a:solidFill>
                        <a:srgbClr val="F6D7B4"/>
                      </a:solid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solidFill>
                      <a:srgbClr val="F6D2D2"/>
                    </a:solidFill>
                  </a:tcPr>
                </a:tc>
                <a:tc>
                  <a:txBody>
                    <a:bodyPr/>
                    <a:lstStyle/>
                    <a:p>
                      <a:pPr marL="0" marR="0" lvl="0" indent="0" algn="l" defTabSz="914400" rtl="0" eaLnBrk="1" fontAlgn="base" latinLnBrk="0" hangingPunct="1">
                        <a:lnSpc>
                          <a:spcPts val="1350"/>
                        </a:lnSpc>
                        <a:spcBef>
                          <a:spcPts val="0"/>
                        </a:spcBef>
                        <a:spcAft>
                          <a:spcPts val="0"/>
                        </a:spcAft>
                        <a:buClrTx/>
                        <a:buSzTx/>
                        <a:buFontTx/>
                        <a:buNone/>
                        <a:tabLst/>
                        <a:defRPr/>
                      </a:pPr>
                      <a:r>
                        <a:rPr lang="fr-FR" sz="900" b="1" i="0" u="none" strike="noStrike">
                          <a:solidFill>
                            <a:sysClr val="windowText" lastClr="000000"/>
                          </a:solidFill>
                          <a:effectLst/>
                          <a:latin typeface="+mn-lt"/>
                        </a:rPr>
                        <a:t>63 (+59)</a:t>
                      </a:r>
                      <a:endParaRPr lang="fr-FR" sz="900" b="1" i="0">
                        <a:solidFill>
                          <a:sysClr val="windowText" lastClr="000000"/>
                        </a:solidFill>
                        <a:effectLst/>
                        <a:latin typeface="+mn-lt"/>
                      </a:endParaRPr>
                    </a:p>
                  </a:txBody>
                  <a:tcPr anchor="ctr">
                    <a:lnL w="9525" cap="flat" cmpd="sng" algn="ctr">
                      <a:solidFill>
                        <a:srgbClr val="F6D7B4"/>
                      </a:solidFill>
                      <a:prstDash val="solid"/>
                      <a:round/>
                      <a:headEnd type="none" w="med" len="med"/>
                      <a:tailEnd type="none" w="med" len="med"/>
                    </a:lnL>
                    <a:lnR w="12700" cap="flat" cmpd="sng" algn="ctr">
                      <a:no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solidFill>
                      <a:srgbClr val="A9D08E"/>
                    </a:solidFill>
                  </a:tcPr>
                </a:tc>
                <a:extLst>
                  <a:ext uri="{0D108BD9-81ED-4DB2-BD59-A6C34878D82A}">
                    <a16:rowId xmlns:a16="http://schemas.microsoft.com/office/drawing/2014/main" val="4177377775"/>
                  </a:ext>
                </a:extLst>
              </a:tr>
              <a:tr h="206338">
                <a:tc>
                  <a:txBody>
                    <a:bodyPr/>
                    <a:lstStyle/>
                    <a:p>
                      <a:pPr algn="ctr" fontAlgn="base">
                        <a:lnSpc>
                          <a:spcPts val="1200"/>
                        </a:lnSpc>
                        <a:buNone/>
                      </a:pPr>
                      <a:r>
                        <a:rPr lang="fr-FR" sz="900" b="1" i="0">
                          <a:solidFill>
                            <a:sysClr val="windowText" lastClr="000000"/>
                          </a:solidFill>
                          <a:effectLst/>
                        </a:rPr>
                        <a:t>4</a:t>
                      </a:r>
                    </a:p>
                  </a:txBody>
                  <a:tcPr anchor="ctr">
                    <a:lnL w="12700" cap="flat" cmpd="sng" algn="ctr">
                      <a:noFill/>
                      <a:prstDash val="solid"/>
                      <a:round/>
                      <a:headEnd type="none" w="med" len="med"/>
                      <a:tailEnd type="none" w="med" len="med"/>
                    </a:lnL>
                    <a:lnR w="9525" cap="flat" cmpd="sng" algn="ctr">
                      <a:solidFill>
                        <a:srgbClr val="F6D7B4"/>
                      </a:solid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noFill/>
                  </a:tcPr>
                </a:tc>
                <a:tc>
                  <a:txBody>
                    <a:bodyPr/>
                    <a:lstStyle/>
                    <a:p>
                      <a:pPr algn="l" fontAlgn="base">
                        <a:lnSpc>
                          <a:spcPts val="1200"/>
                        </a:lnSpc>
                        <a:buNone/>
                      </a:pPr>
                      <a:r>
                        <a:rPr lang="fr-FR" sz="900" b="1" i="0">
                          <a:solidFill>
                            <a:sysClr val="windowText" lastClr="000000"/>
                          </a:solidFill>
                          <a:effectLst/>
                        </a:rPr>
                        <a:t>BEMT</a:t>
                      </a:r>
                    </a:p>
                  </a:txBody>
                  <a:tcPr anchor="ctr">
                    <a:lnL w="9525" cap="flat" cmpd="sng" algn="ctr">
                      <a:solidFill>
                        <a:srgbClr val="F6D7B4"/>
                      </a:solidFill>
                      <a:prstDash val="solid"/>
                      <a:round/>
                      <a:headEnd type="none" w="med" len="med"/>
                      <a:tailEnd type="none" w="med" len="med"/>
                    </a:lnL>
                    <a:lnR w="9525" cap="flat" cmpd="sng" algn="ctr">
                      <a:solidFill>
                        <a:srgbClr val="F6D7B4"/>
                      </a:solid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noFill/>
                  </a:tcPr>
                </a:tc>
                <a:tc>
                  <a:txBody>
                    <a:bodyPr/>
                    <a:lstStyle/>
                    <a:p>
                      <a:pPr algn="l" fontAlgn="base">
                        <a:lnSpc>
                          <a:spcPts val="1200"/>
                        </a:lnSpc>
                        <a:buNone/>
                      </a:pPr>
                      <a:r>
                        <a:rPr lang="fr-FR" sz="900" b="1" i="0">
                          <a:solidFill>
                            <a:sysClr val="windowText" lastClr="000000"/>
                          </a:solidFill>
                          <a:effectLst/>
                        </a:rPr>
                        <a:t>PARSOL® Shield</a:t>
                      </a:r>
                    </a:p>
                  </a:txBody>
                  <a:tcPr anchor="ctr">
                    <a:lnL w="9525" cap="flat" cmpd="sng" algn="ctr">
                      <a:solidFill>
                        <a:srgbClr val="F6D7B4"/>
                      </a:solidFill>
                      <a:prstDash val="solid"/>
                      <a:round/>
                      <a:headEnd type="none" w="med" len="med"/>
                      <a:tailEnd type="none" w="med" len="med"/>
                    </a:lnL>
                    <a:lnR w="9525" cap="flat" cmpd="sng" algn="ctr">
                      <a:solidFill>
                        <a:srgbClr val="F6D7B4"/>
                      </a:solid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noFill/>
                  </a:tcPr>
                </a:tc>
                <a:tc>
                  <a:txBody>
                    <a:bodyPr/>
                    <a:lstStyle/>
                    <a:p>
                      <a:pPr algn="l" fontAlgn="base">
                        <a:lnSpc>
                          <a:spcPts val="1200"/>
                        </a:lnSpc>
                        <a:buNone/>
                      </a:pPr>
                      <a:r>
                        <a:rPr lang="fr-FR" sz="900" b="1" i="0" u="none" strike="noStrike">
                          <a:solidFill>
                            <a:sysClr val="windowText" lastClr="000000"/>
                          </a:solidFill>
                          <a:effectLst/>
                          <a:latin typeface="DM Sans" pitchFamily="2" charset="0"/>
                        </a:rPr>
                        <a:t>2.3</a:t>
                      </a:r>
                      <a:r>
                        <a:rPr lang="fr-FR" sz="900" b="1" i="0">
                          <a:solidFill>
                            <a:sysClr val="windowText" lastClr="000000"/>
                          </a:solidFill>
                          <a:effectLst/>
                          <a:latin typeface="DM Sans" pitchFamily="2" charset="0"/>
                        </a:rPr>
                        <a:t>​</a:t>
                      </a:r>
                      <a:endParaRPr lang="fr-FR" sz="900" b="1" i="0">
                        <a:solidFill>
                          <a:sysClr val="windowText" lastClr="000000"/>
                        </a:solidFill>
                        <a:effectLst/>
                      </a:endParaRPr>
                    </a:p>
                  </a:txBody>
                  <a:tcPr anchor="ctr">
                    <a:lnL w="9525" cap="flat" cmpd="sng" algn="ctr">
                      <a:solidFill>
                        <a:srgbClr val="F6D7B4"/>
                      </a:solidFill>
                      <a:prstDash val="solid"/>
                      <a:round/>
                      <a:headEnd type="none" w="med" len="med"/>
                      <a:tailEnd type="none" w="med" len="med"/>
                    </a:lnL>
                    <a:lnR w="9525" cap="flat" cmpd="sng" algn="ctr">
                      <a:solidFill>
                        <a:srgbClr val="F6D7B4"/>
                      </a:solid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noFill/>
                  </a:tcPr>
                </a:tc>
                <a:tc>
                  <a:txBody>
                    <a:bodyPr/>
                    <a:lstStyle/>
                    <a:p>
                      <a:pPr algn="l" fontAlgn="base">
                        <a:lnSpc>
                          <a:spcPts val="1200"/>
                        </a:lnSpc>
                        <a:buNone/>
                      </a:pPr>
                      <a:r>
                        <a:rPr lang="fr-FR" sz="900" b="1" i="0" u="none" strike="noStrike">
                          <a:solidFill>
                            <a:sysClr val="windowText" lastClr="000000"/>
                          </a:solidFill>
                          <a:effectLst/>
                          <a:latin typeface="+mn-lt"/>
                        </a:rPr>
                        <a:t>74 (+13)​</a:t>
                      </a:r>
                    </a:p>
                  </a:txBody>
                  <a:tcPr anchor="ctr">
                    <a:lnL w="9525" cap="flat" cmpd="sng" algn="ctr">
                      <a:solidFill>
                        <a:srgbClr val="F6D7B4"/>
                      </a:solidFill>
                      <a:prstDash val="solid"/>
                      <a:round/>
                      <a:headEnd type="none" w="med" len="med"/>
                      <a:tailEnd type="none" w="med" len="med"/>
                    </a:lnL>
                    <a:lnR w="9525" cap="flat" cmpd="sng" algn="ctr">
                      <a:solidFill>
                        <a:srgbClr val="F6D7B4"/>
                      </a:solid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solidFill>
                      <a:srgbClr val="E2EFDA"/>
                    </a:solidFill>
                  </a:tcPr>
                </a:tc>
                <a:tc>
                  <a:txBody>
                    <a:bodyPr/>
                    <a:lstStyle/>
                    <a:p>
                      <a:pPr marL="0" marR="0" lvl="0" indent="0" algn="l" defTabSz="914400" rtl="0" eaLnBrk="1" fontAlgn="base" latinLnBrk="0" hangingPunct="1">
                        <a:lnSpc>
                          <a:spcPts val="1350"/>
                        </a:lnSpc>
                        <a:spcBef>
                          <a:spcPts val="0"/>
                        </a:spcBef>
                        <a:spcAft>
                          <a:spcPts val="0"/>
                        </a:spcAft>
                        <a:buClrTx/>
                        <a:buSzTx/>
                        <a:buFontTx/>
                        <a:buNone/>
                        <a:tabLst/>
                        <a:defRPr/>
                      </a:pPr>
                      <a:r>
                        <a:rPr lang="fr-FR" sz="900" b="1" i="0">
                          <a:solidFill>
                            <a:sysClr val="windowText" lastClr="000000"/>
                          </a:solidFill>
                          <a:effectLst/>
                          <a:latin typeface="+mn-lt"/>
                        </a:rPr>
                        <a:t>79 (+100)</a:t>
                      </a:r>
                    </a:p>
                  </a:txBody>
                  <a:tcPr anchor="ctr">
                    <a:lnL w="9525" cap="flat" cmpd="sng" algn="ctr">
                      <a:solidFill>
                        <a:srgbClr val="F6D7B4"/>
                      </a:solidFill>
                      <a:prstDash val="solid"/>
                      <a:round/>
                      <a:headEnd type="none" w="med" len="med"/>
                      <a:tailEnd type="none" w="med" len="med"/>
                    </a:lnL>
                    <a:lnR w="12700" cap="flat" cmpd="sng" algn="ctr">
                      <a:no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solidFill>
                      <a:srgbClr val="8BC167"/>
                    </a:solidFill>
                  </a:tcPr>
                </a:tc>
                <a:extLst>
                  <a:ext uri="{0D108BD9-81ED-4DB2-BD59-A6C34878D82A}">
                    <a16:rowId xmlns:a16="http://schemas.microsoft.com/office/drawing/2014/main" val="2679692213"/>
                  </a:ext>
                </a:extLst>
              </a:tr>
              <a:tr h="207412">
                <a:tc>
                  <a:txBody>
                    <a:bodyPr/>
                    <a:lstStyle/>
                    <a:p>
                      <a:pPr algn="ctr" fontAlgn="base">
                        <a:lnSpc>
                          <a:spcPts val="1200"/>
                        </a:lnSpc>
                        <a:buNone/>
                      </a:pPr>
                      <a:r>
                        <a:rPr lang="fr-FR" sz="900" b="1" i="0">
                          <a:solidFill>
                            <a:sysClr val="windowText" lastClr="000000"/>
                          </a:solidFill>
                          <a:effectLst/>
                        </a:rPr>
                        <a:t>5</a:t>
                      </a:r>
                    </a:p>
                  </a:txBody>
                  <a:tcPr anchor="ctr">
                    <a:lnL w="12700" cap="flat" cmpd="sng" algn="ctr">
                      <a:noFill/>
                      <a:prstDash val="solid"/>
                      <a:round/>
                      <a:headEnd type="none" w="med" len="med"/>
                      <a:tailEnd type="none" w="med" len="med"/>
                    </a:lnL>
                    <a:lnR w="9525" cap="flat" cmpd="sng" algn="ctr">
                      <a:solidFill>
                        <a:srgbClr val="F6D7B4"/>
                      </a:solid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noFill/>
                  </a:tcPr>
                </a:tc>
                <a:tc>
                  <a:txBody>
                    <a:bodyPr/>
                    <a:lstStyle/>
                    <a:p>
                      <a:pPr algn="l" fontAlgn="base">
                        <a:lnSpc>
                          <a:spcPts val="1200"/>
                        </a:lnSpc>
                        <a:buNone/>
                      </a:pPr>
                      <a:r>
                        <a:rPr lang="fr-FR" sz="900" b="1" i="0" err="1">
                          <a:solidFill>
                            <a:sysClr val="windowText" lastClr="000000"/>
                          </a:solidFill>
                          <a:effectLst/>
                        </a:rPr>
                        <a:t>ZnO</a:t>
                      </a:r>
                      <a:r>
                        <a:rPr lang="fr-FR" sz="900" b="1" i="0">
                          <a:solidFill>
                            <a:sysClr val="windowText" lastClr="000000"/>
                          </a:solidFill>
                          <a:effectLst/>
                        </a:rPr>
                        <a:t> </a:t>
                      </a:r>
                      <a:r>
                        <a:rPr lang="fr-FR" sz="900" b="1" i="0" err="1">
                          <a:solidFill>
                            <a:sysClr val="windowText" lastClr="000000"/>
                          </a:solidFill>
                          <a:effectLst/>
                        </a:rPr>
                        <a:t>Tecs</a:t>
                      </a:r>
                      <a:endParaRPr lang="fr-FR" sz="900" b="1" i="0">
                        <a:solidFill>
                          <a:sysClr val="windowText" lastClr="000000"/>
                        </a:solidFill>
                        <a:effectLst/>
                      </a:endParaRPr>
                    </a:p>
                  </a:txBody>
                  <a:tcPr anchor="ctr">
                    <a:lnL w="9525" cap="flat" cmpd="sng" algn="ctr">
                      <a:solidFill>
                        <a:srgbClr val="F6D7B4"/>
                      </a:solidFill>
                      <a:prstDash val="solid"/>
                      <a:round/>
                      <a:headEnd type="none" w="med" len="med"/>
                      <a:tailEnd type="none" w="med" len="med"/>
                    </a:lnL>
                    <a:lnR w="9525" cap="flat" cmpd="sng" algn="ctr">
                      <a:solidFill>
                        <a:srgbClr val="F6D7B4"/>
                      </a:solid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noFill/>
                  </a:tcPr>
                </a:tc>
                <a:tc>
                  <a:txBody>
                    <a:bodyPr/>
                    <a:lstStyle/>
                    <a:p>
                      <a:pPr algn="l" fontAlgn="base">
                        <a:lnSpc>
                          <a:spcPts val="1200"/>
                        </a:lnSpc>
                        <a:buNone/>
                      </a:pPr>
                      <a:r>
                        <a:rPr lang="fr-FR" sz="900" b="1" i="0">
                          <a:solidFill>
                            <a:sysClr val="windowText" lastClr="000000"/>
                          </a:solidFill>
                          <a:effectLst/>
                        </a:rPr>
                        <a:t>PARSOL® ZX</a:t>
                      </a:r>
                    </a:p>
                  </a:txBody>
                  <a:tcPr anchor="ctr">
                    <a:lnL w="9525" cap="flat" cmpd="sng" algn="ctr">
                      <a:solidFill>
                        <a:srgbClr val="F6D7B4"/>
                      </a:solidFill>
                      <a:prstDash val="solid"/>
                      <a:round/>
                      <a:headEnd type="none" w="med" len="med"/>
                      <a:tailEnd type="none" w="med" len="med"/>
                    </a:lnL>
                    <a:lnR w="9525" cap="flat" cmpd="sng" algn="ctr">
                      <a:solidFill>
                        <a:srgbClr val="F6D7B4"/>
                      </a:solid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noFill/>
                  </a:tcPr>
                </a:tc>
                <a:tc>
                  <a:txBody>
                    <a:bodyPr/>
                    <a:lstStyle/>
                    <a:p>
                      <a:pPr algn="l" fontAlgn="base">
                        <a:lnSpc>
                          <a:spcPts val="1200"/>
                        </a:lnSpc>
                        <a:buNone/>
                      </a:pPr>
                      <a:r>
                        <a:rPr lang="fr-FR" sz="900" b="1" i="0">
                          <a:solidFill>
                            <a:sysClr val="windowText" lastClr="000000"/>
                          </a:solidFill>
                          <a:effectLst/>
                        </a:rPr>
                        <a:t>3</a:t>
                      </a:r>
                    </a:p>
                  </a:txBody>
                  <a:tcPr anchor="ctr">
                    <a:lnL w="9525" cap="flat" cmpd="sng" algn="ctr">
                      <a:solidFill>
                        <a:srgbClr val="F6D7B4"/>
                      </a:solidFill>
                      <a:prstDash val="solid"/>
                      <a:round/>
                      <a:headEnd type="none" w="med" len="med"/>
                      <a:tailEnd type="none" w="med" len="med"/>
                    </a:lnL>
                    <a:lnR w="9525" cap="flat" cmpd="sng" algn="ctr">
                      <a:solidFill>
                        <a:srgbClr val="F6D7B4"/>
                      </a:solid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noFill/>
                  </a:tcPr>
                </a:tc>
                <a:tc>
                  <a:txBody>
                    <a:bodyPr/>
                    <a:lstStyle/>
                    <a:p>
                      <a:pPr algn="l" fontAlgn="base">
                        <a:lnSpc>
                          <a:spcPts val="1200"/>
                        </a:lnSpc>
                        <a:buNone/>
                      </a:pPr>
                      <a:r>
                        <a:rPr lang="fr-FR" sz="900" b="1" i="0">
                          <a:solidFill>
                            <a:sysClr val="windowText" lastClr="000000"/>
                          </a:solidFill>
                          <a:effectLst/>
                          <a:latin typeface="+mn-lt"/>
                        </a:rPr>
                        <a:t>74 (+13)</a:t>
                      </a:r>
                    </a:p>
                  </a:txBody>
                  <a:tcPr anchor="ctr">
                    <a:lnL w="9525" cap="flat" cmpd="sng" algn="ctr">
                      <a:solidFill>
                        <a:srgbClr val="F6D7B4"/>
                      </a:solidFill>
                      <a:prstDash val="solid"/>
                      <a:round/>
                      <a:headEnd type="none" w="med" len="med"/>
                      <a:tailEnd type="none" w="med" len="med"/>
                    </a:lnL>
                    <a:lnR w="9525" cap="flat" cmpd="sng" algn="ctr">
                      <a:solidFill>
                        <a:srgbClr val="F6D7B4"/>
                      </a:solid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solidFill>
                      <a:srgbClr val="E2EFDA"/>
                    </a:solidFill>
                  </a:tcPr>
                </a:tc>
                <a:tc>
                  <a:txBody>
                    <a:bodyPr/>
                    <a:lstStyle/>
                    <a:p>
                      <a:pPr marL="0" marR="0" lvl="0" indent="0" algn="l" defTabSz="914400" rtl="0" eaLnBrk="1" fontAlgn="base" latinLnBrk="0" hangingPunct="1">
                        <a:lnSpc>
                          <a:spcPts val="1350"/>
                        </a:lnSpc>
                        <a:spcBef>
                          <a:spcPts val="0"/>
                        </a:spcBef>
                        <a:spcAft>
                          <a:spcPts val="0"/>
                        </a:spcAft>
                        <a:buClrTx/>
                        <a:buSzTx/>
                        <a:buFontTx/>
                        <a:buNone/>
                        <a:tabLst/>
                        <a:defRPr/>
                      </a:pPr>
                      <a:r>
                        <a:rPr lang="fr-FR" sz="900" b="1" i="0">
                          <a:solidFill>
                            <a:sysClr val="windowText" lastClr="000000"/>
                          </a:solidFill>
                          <a:effectLst/>
                          <a:latin typeface="+mn-lt"/>
                        </a:rPr>
                        <a:t>50 (+26)</a:t>
                      </a:r>
                    </a:p>
                  </a:txBody>
                  <a:tcPr anchor="ctr">
                    <a:lnL w="9525" cap="flat" cmpd="sng" algn="ctr">
                      <a:solidFill>
                        <a:srgbClr val="F6D7B4"/>
                      </a:solidFill>
                      <a:prstDash val="solid"/>
                      <a:round/>
                      <a:headEnd type="none" w="med" len="med"/>
                      <a:tailEnd type="none" w="med" len="med"/>
                    </a:lnL>
                    <a:lnR w="12700" cap="flat" cmpd="sng" algn="ctr">
                      <a:no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solidFill>
                      <a:srgbClr val="C6E0B4"/>
                    </a:solidFill>
                  </a:tcPr>
                </a:tc>
                <a:extLst>
                  <a:ext uri="{0D108BD9-81ED-4DB2-BD59-A6C34878D82A}">
                    <a16:rowId xmlns:a16="http://schemas.microsoft.com/office/drawing/2014/main" val="2411885936"/>
                  </a:ext>
                </a:extLst>
              </a:tr>
              <a:tr h="207412">
                <a:tc>
                  <a:txBody>
                    <a:bodyPr/>
                    <a:lstStyle/>
                    <a:p>
                      <a:pPr algn="ctr" fontAlgn="base">
                        <a:lnSpc>
                          <a:spcPts val="1200"/>
                        </a:lnSpc>
                        <a:buNone/>
                      </a:pPr>
                      <a:r>
                        <a:rPr lang="fr-FR" sz="900" b="1" i="0">
                          <a:solidFill>
                            <a:sysClr val="windowText" lastClr="000000"/>
                          </a:solidFill>
                          <a:effectLst/>
                        </a:rPr>
                        <a:t>6</a:t>
                      </a:r>
                    </a:p>
                  </a:txBody>
                  <a:tcPr anchor="ctr">
                    <a:lnL w="12700" cap="flat" cmpd="sng" algn="ctr">
                      <a:noFill/>
                      <a:prstDash val="solid"/>
                      <a:round/>
                      <a:headEnd type="none" w="med" len="med"/>
                      <a:tailEnd type="none" w="med" len="med"/>
                    </a:lnL>
                    <a:lnR w="9525" cap="flat" cmpd="sng" algn="ctr">
                      <a:solidFill>
                        <a:srgbClr val="F6D7B4"/>
                      </a:solid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noFill/>
                  </a:tcPr>
                </a:tc>
                <a:tc>
                  <a:txBody>
                    <a:bodyPr/>
                    <a:lstStyle/>
                    <a:p>
                      <a:pPr algn="l" fontAlgn="base">
                        <a:lnSpc>
                          <a:spcPts val="1200"/>
                        </a:lnSpc>
                        <a:buNone/>
                      </a:pPr>
                      <a:r>
                        <a:rPr lang="fr-FR" sz="900" b="1" i="0" err="1">
                          <a:solidFill>
                            <a:sysClr val="windowText" lastClr="000000"/>
                          </a:solidFill>
                          <a:effectLst/>
                        </a:rPr>
                        <a:t>TiO</a:t>
                      </a:r>
                      <a:r>
                        <a:rPr lang="fr-FR" sz="900" b="1" i="0">
                          <a:solidFill>
                            <a:sysClr val="windowText" lastClr="000000"/>
                          </a:solidFill>
                          <a:effectLst/>
                        </a:rPr>
                        <a:t>₂/</a:t>
                      </a:r>
                      <a:r>
                        <a:rPr lang="fr-FR" sz="900" b="1" i="0" err="1">
                          <a:solidFill>
                            <a:sysClr val="windowText" lastClr="000000"/>
                          </a:solidFill>
                          <a:effectLst/>
                        </a:rPr>
                        <a:t>SiO</a:t>
                      </a:r>
                      <a:r>
                        <a:rPr lang="fr-FR" sz="900" b="1" i="0">
                          <a:solidFill>
                            <a:sysClr val="windowText" lastClr="000000"/>
                          </a:solidFill>
                          <a:effectLst/>
                        </a:rPr>
                        <a:t>₂/D</a:t>
                      </a:r>
                    </a:p>
                  </a:txBody>
                  <a:tcPr anchor="ctr">
                    <a:lnL w="9525" cap="flat" cmpd="sng" algn="ctr">
                      <a:solidFill>
                        <a:srgbClr val="F6D7B4"/>
                      </a:solidFill>
                      <a:prstDash val="solid"/>
                      <a:round/>
                      <a:headEnd type="none" w="med" len="med"/>
                      <a:tailEnd type="none" w="med" len="med"/>
                    </a:lnL>
                    <a:lnR w="9525" cap="flat" cmpd="sng" algn="ctr">
                      <a:solidFill>
                        <a:srgbClr val="F6D7B4"/>
                      </a:solid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noFill/>
                  </a:tcPr>
                </a:tc>
                <a:tc>
                  <a:txBody>
                    <a:bodyPr/>
                    <a:lstStyle/>
                    <a:p>
                      <a:pPr algn="l" fontAlgn="base">
                        <a:lnSpc>
                          <a:spcPts val="1200"/>
                        </a:lnSpc>
                        <a:buNone/>
                      </a:pPr>
                      <a:r>
                        <a:rPr lang="fr-FR" sz="900" b="1" i="0">
                          <a:solidFill>
                            <a:sysClr val="windowText" lastClr="000000"/>
                          </a:solidFill>
                          <a:effectLst/>
                        </a:rPr>
                        <a:t>PARSOL® TX</a:t>
                      </a:r>
                    </a:p>
                  </a:txBody>
                  <a:tcPr anchor="ctr">
                    <a:lnL w="9525" cap="flat" cmpd="sng" algn="ctr">
                      <a:solidFill>
                        <a:srgbClr val="F6D7B4"/>
                      </a:solidFill>
                      <a:prstDash val="solid"/>
                      <a:round/>
                      <a:headEnd type="none" w="med" len="med"/>
                      <a:tailEnd type="none" w="med" len="med"/>
                    </a:lnL>
                    <a:lnR w="9525" cap="flat" cmpd="sng" algn="ctr">
                      <a:solidFill>
                        <a:srgbClr val="F6D7B4"/>
                      </a:solid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noFill/>
                  </a:tcPr>
                </a:tc>
                <a:tc>
                  <a:txBody>
                    <a:bodyPr/>
                    <a:lstStyle/>
                    <a:p>
                      <a:pPr algn="l" fontAlgn="base">
                        <a:lnSpc>
                          <a:spcPts val="1200"/>
                        </a:lnSpc>
                        <a:buNone/>
                      </a:pPr>
                      <a:r>
                        <a:rPr lang="fr-FR" sz="900" b="1" i="0">
                          <a:solidFill>
                            <a:sysClr val="windowText" lastClr="000000"/>
                          </a:solidFill>
                          <a:effectLst/>
                        </a:rPr>
                        <a:t>3</a:t>
                      </a:r>
                    </a:p>
                  </a:txBody>
                  <a:tcPr anchor="ctr">
                    <a:lnL w="9525" cap="flat" cmpd="sng" algn="ctr">
                      <a:solidFill>
                        <a:srgbClr val="F6D7B4"/>
                      </a:solidFill>
                      <a:prstDash val="solid"/>
                      <a:round/>
                      <a:headEnd type="none" w="med" len="med"/>
                      <a:tailEnd type="none" w="med" len="med"/>
                    </a:lnL>
                    <a:lnR w="9525" cap="flat" cmpd="sng" algn="ctr">
                      <a:solidFill>
                        <a:srgbClr val="F6D7B4"/>
                      </a:solid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noFill/>
                  </a:tcPr>
                </a:tc>
                <a:tc>
                  <a:txBody>
                    <a:bodyPr/>
                    <a:lstStyle/>
                    <a:p>
                      <a:pPr algn="l" fontAlgn="base">
                        <a:lnSpc>
                          <a:spcPts val="1200"/>
                        </a:lnSpc>
                        <a:buNone/>
                      </a:pPr>
                      <a:r>
                        <a:rPr lang="fr-FR" sz="900" b="1" i="0">
                          <a:solidFill>
                            <a:sysClr val="windowText" lastClr="000000"/>
                          </a:solidFill>
                          <a:effectLst/>
                          <a:latin typeface="+mn-lt"/>
                        </a:rPr>
                        <a:t>81 (+23)</a:t>
                      </a:r>
                    </a:p>
                  </a:txBody>
                  <a:tcPr anchor="ctr">
                    <a:lnL w="9525" cap="flat" cmpd="sng" algn="ctr">
                      <a:solidFill>
                        <a:srgbClr val="F6D7B4"/>
                      </a:solidFill>
                      <a:prstDash val="solid"/>
                      <a:round/>
                      <a:headEnd type="none" w="med" len="med"/>
                      <a:tailEnd type="none" w="med" len="med"/>
                    </a:lnL>
                    <a:lnR w="9525" cap="flat" cmpd="sng" algn="ctr">
                      <a:solidFill>
                        <a:srgbClr val="F6D7B4"/>
                      </a:solid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solidFill>
                      <a:srgbClr val="C6E0B4"/>
                    </a:solidFill>
                  </a:tcPr>
                </a:tc>
                <a:tc>
                  <a:txBody>
                    <a:bodyPr/>
                    <a:lstStyle/>
                    <a:p>
                      <a:pPr marL="0" marR="0" lvl="0" indent="0" algn="l" defTabSz="914400" rtl="0" eaLnBrk="1" fontAlgn="base" latinLnBrk="0" hangingPunct="1">
                        <a:lnSpc>
                          <a:spcPts val="1350"/>
                        </a:lnSpc>
                        <a:spcBef>
                          <a:spcPts val="0"/>
                        </a:spcBef>
                        <a:spcAft>
                          <a:spcPts val="0"/>
                        </a:spcAft>
                        <a:buClrTx/>
                        <a:buSzTx/>
                        <a:buFontTx/>
                        <a:buNone/>
                        <a:tabLst/>
                        <a:defRPr/>
                      </a:pPr>
                      <a:r>
                        <a:rPr lang="fr-FR" sz="900" b="1" i="0">
                          <a:solidFill>
                            <a:sysClr val="windowText" lastClr="000000"/>
                          </a:solidFill>
                          <a:effectLst/>
                          <a:latin typeface="+mn-lt"/>
                        </a:rPr>
                        <a:t>50 (+26)</a:t>
                      </a:r>
                    </a:p>
                  </a:txBody>
                  <a:tcPr anchor="ctr">
                    <a:lnL w="9525" cap="flat" cmpd="sng" algn="ctr">
                      <a:solidFill>
                        <a:srgbClr val="F6D7B4"/>
                      </a:solidFill>
                      <a:prstDash val="solid"/>
                      <a:round/>
                      <a:headEnd type="none" w="med" len="med"/>
                      <a:tailEnd type="none" w="med" len="med"/>
                    </a:lnL>
                    <a:lnR w="12700" cap="flat" cmpd="sng" algn="ctr">
                      <a:no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solidFill>
                      <a:srgbClr val="C6E0B4"/>
                    </a:solidFill>
                  </a:tcPr>
                </a:tc>
                <a:extLst>
                  <a:ext uri="{0D108BD9-81ED-4DB2-BD59-A6C34878D82A}">
                    <a16:rowId xmlns:a16="http://schemas.microsoft.com/office/drawing/2014/main" val="2139718707"/>
                  </a:ext>
                </a:extLst>
              </a:tr>
              <a:tr h="314853">
                <a:tc>
                  <a:txBody>
                    <a:bodyPr/>
                    <a:lstStyle/>
                    <a:p>
                      <a:pPr algn="ctr" fontAlgn="base">
                        <a:lnSpc>
                          <a:spcPts val="1200"/>
                        </a:lnSpc>
                        <a:buNone/>
                      </a:pPr>
                      <a:r>
                        <a:rPr lang="fr-FR" sz="900" b="1" i="0">
                          <a:solidFill>
                            <a:sysClr val="windowText" lastClr="000000"/>
                          </a:solidFill>
                          <a:effectLst/>
                        </a:rPr>
                        <a:t>7</a:t>
                      </a:r>
                    </a:p>
                  </a:txBody>
                  <a:tcPr anchor="ctr">
                    <a:lnL w="12700" cap="flat" cmpd="sng" algn="ctr">
                      <a:noFill/>
                      <a:prstDash val="solid"/>
                      <a:round/>
                      <a:headEnd type="none" w="med" len="med"/>
                      <a:tailEnd type="none" w="med" len="med"/>
                    </a:lnL>
                    <a:lnR w="9525" cap="flat" cmpd="sng" algn="ctr">
                      <a:solidFill>
                        <a:srgbClr val="F6D7B4"/>
                      </a:solid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noFill/>
                  </a:tcPr>
                </a:tc>
                <a:tc>
                  <a:txBody>
                    <a:bodyPr/>
                    <a:lstStyle/>
                    <a:p>
                      <a:pPr algn="l" fontAlgn="base">
                        <a:lnSpc>
                          <a:spcPts val="1200"/>
                        </a:lnSpc>
                        <a:buNone/>
                      </a:pPr>
                      <a:r>
                        <a:rPr lang="fr-FR" sz="900" b="1" i="0">
                          <a:solidFill>
                            <a:sysClr val="windowText" lastClr="000000"/>
                          </a:solidFill>
                          <a:effectLst/>
                        </a:rPr>
                        <a:t>EHT</a:t>
                      </a:r>
                    </a:p>
                  </a:txBody>
                  <a:tcPr anchor="ctr">
                    <a:lnL w="9525" cap="flat" cmpd="sng" algn="ctr">
                      <a:solidFill>
                        <a:srgbClr val="F6D7B4"/>
                      </a:solidFill>
                      <a:prstDash val="solid"/>
                      <a:round/>
                      <a:headEnd type="none" w="med" len="med"/>
                      <a:tailEnd type="none" w="med" len="med"/>
                    </a:lnL>
                    <a:lnR w="9525" cap="flat" cmpd="sng" algn="ctr">
                      <a:solidFill>
                        <a:srgbClr val="F6D7B4"/>
                      </a:solid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noFill/>
                  </a:tcPr>
                </a:tc>
                <a:tc>
                  <a:txBody>
                    <a:bodyPr/>
                    <a:lstStyle/>
                    <a:p>
                      <a:pPr algn="l" fontAlgn="base">
                        <a:lnSpc>
                          <a:spcPts val="1200"/>
                        </a:lnSpc>
                        <a:buNone/>
                      </a:pPr>
                      <a:r>
                        <a:rPr lang="fr-FR" sz="900" b="1" i="0">
                          <a:solidFill>
                            <a:sysClr val="windowText" lastClr="000000"/>
                          </a:solidFill>
                          <a:effectLst/>
                        </a:rPr>
                        <a:t>PARSOL® EHT</a:t>
                      </a:r>
                    </a:p>
                  </a:txBody>
                  <a:tcPr anchor="ctr">
                    <a:lnL w="9525" cap="flat" cmpd="sng" algn="ctr">
                      <a:solidFill>
                        <a:srgbClr val="F6D7B4"/>
                      </a:solidFill>
                      <a:prstDash val="solid"/>
                      <a:round/>
                      <a:headEnd type="none" w="med" len="med"/>
                      <a:tailEnd type="none" w="med" len="med"/>
                    </a:lnL>
                    <a:lnR w="9525" cap="flat" cmpd="sng" algn="ctr">
                      <a:solidFill>
                        <a:srgbClr val="F6D7B4"/>
                      </a:solid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noFill/>
                  </a:tcPr>
                </a:tc>
                <a:tc>
                  <a:txBody>
                    <a:bodyPr/>
                    <a:lstStyle/>
                    <a:p>
                      <a:pPr algn="l" fontAlgn="base">
                        <a:lnSpc>
                          <a:spcPts val="1200"/>
                        </a:lnSpc>
                        <a:buNone/>
                      </a:pPr>
                      <a:r>
                        <a:rPr lang="fr-FR" sz="900" b="1" i="0" u="none" strike="noStrike">
                          <a:solidFill>
                            <a:sysClr val="windowText" lastClr="000000"/>
                          </a:solidFill>
                          <a:effectLst/>
                          <a:latin typeface="DM Sans" pitchFamily="2" charset="0"/>
                        </a:rPr>
                        <a:t>2.3</a:t>
                      </a:r>
                      <a:endParaRPr lang="fr-FR" sz="900" b="1" i="0">
                        <a:solidFill>
                          <a:sysClr val="windowText" lastClr="000000"/>
                        </a:solidFill>
                        <a:effectLst/>
                      </a:endParaRPr>
                    </a:p>
                  </a:txBody>
                  <a:tcPr anchor="ctr">
                    <a:lnL w="9525" cap="flat" cmpd="sng" algn="ctr">
                      <a:solidFill>
                        <a:srgbClr val="F6D7B4"/>
                      </a:solidFill>
                      <a:prstDash val="solid"/>
                      <a:round/>
                      <a:headEnd type="none" w="med" len="med"/>
                      <a:tailEnd type="none" w="med" len="med"/>
                    </a:lnL>
                    <a:lnR w="9525" cap="flat" cmpd="sng" algn="ctr">
                      <a:solidFill>
                        <a:srgbClr val="F6D7B4"/>
                      </a:solid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noFill/>
                  </a:tcPr>
                </a:tc>
                <a:tc>
                  <a:txBody>
                    <a:bodyPr/>
                    <a:lstStyle/>
                    <a:p>
                      <a:pPr marL="0" marR="0" lvl="0" indent="0" algn="l" defTabSz="914400" rtl="0" eaLnBrk="1" fontAlgn="base" latinLnBrk="0" hangingPunct="1">
                        <a:lnSpc>
                          <a:spcPts val="1200"/>
                        </a:lnSpc>
                        <a:spcBef>
                          <a:spcPts val="0"/>
                        </a:spcBef>
                        <a:spcAft>
                          <a:spcPts val="0"/>
                        </a:spcAft>
                        <a:buClrTx/>
                        <a:buSzTx/>
                        <a:buFontTx/>
                        <a:buNone/>
                        <a:tabLst/>
                        <a:defRPr/>
                      </a:pPr>
                      <a:r>
                        <a:rPr lang="fr-FR" sz="900" b="1" i="0">
                          <a:solidFill>
                            <a:sysClr val="windowText" lastClr="000000"/>
                          </a:solidFill>
                          <a:effectLst/>
                          <a:latin typeface="+mn-lt"/>
                        </a:rPr>
                        <a:t>92 (+40)​</a:t>
                      </a:r>
                    </a:p>
                  </a:txBody>
                  <a:tcPr anchor="ctr">
                    <a:lnL w="9525" cap="flat" cmpd="sng" algn="ctr">
                      <a:solidFill>
                        <a:srgbClr val="F6D7B4"/>
                      </a:solidFill>
                      <a:prstDash val="solid"/>
                      <a:round/>
                      <a:headEnd type="none" w="med" len="med"/>
                      <a:tailEnd type="none" w="med" len="med"/>
                    </a:lnL>
                    <a:lnR w="9525" cap="flat" cmpd="sng" algn="ctr">
                      <a:solidFill>
                        <a:srgbClr val="F6D7B4"/>
                      </a:solid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solidFill>
                      <a:srgbClr val="A9D08E"/>
                    </a:solidFill>
                  </a:tcPr>
                </a:tc>
                <a:tc>
                  <a:txBody>
                    <a:bodyPr/>
                    <a:lstStyle/>
                    <a:p>
                      <a:pPr algn="l" fontAlgn="base">
                        <a:lnSpc>
                          <a:spcPts val="1350"/>
                        </a:lnSpc>
                        <a:buNone/>
                      </a:pPr>
                      <a:r>
                        <a:rPr lang="fr-FR" sz="900" b="1" i="0" u="none" strike="noStrike">
                          <a:solidFill>
                            <a:sysClr val="windowText" lastClr="000000"/>
                          </a:solidFill>
                          <a:effectLst/>
                          <a:latin typeface="+mn-lt"/>
                        </a:rPr>
                        <a:t>63 (+59)</a:t>
                      </a:r>
                      <a:endParaRPr lang="fr-FR" sz="900" b="1" i="0">
                        <a:solidFill>
                          <a:sysClr val="windowText" lastClr="000000"/>
                        </a:solidFill>
                        <a:effectLst/>
                        <a:latin typeface="+mn-lt"/>
                      </a:endParaRPr>
                    </a:p>
                  </a:txBody>
                  <a:tcPr anchor="ctr">
                    <a:lnL w="9525" cap="flat" cmpd="sng" algn="ctr">
                      <a:solidFill>
                        <a:srgbClr val="F6D7B4"/>
                      </a:solidFill>
                      <a:prstDash val="solid"/>
                      <a:round/>
                      <a:headEnd type="none" w="med" len="med"/>
                      <a:tailEnd type="none" w="med" len="med"/>
                    </a:lnL>
                    <a:lnR w="12700" cap="flat" cmpd="sng" algn="ctr">
                      <a:no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solidFill>
                      <a:srgbClr val="A9D08E"/>
                    </a:solidFill>
                  </a:tcPr>
                </a:tc>
                <a:extLst>
                  <a:ext uri="{0D108BD9-81ED-4DB2-BD59-A6C34878D82A}">
                    <a16:rowId xmlns:a16="http://schemas.microsoft.com/office/drawing/2014/main" val="3981912898"/>
                  </a:ext>
                </a:extLst>
              </a:tr>
              <a:tr h="437642">
                <a:tc>
                  <a:txBody>
                    <a:bodyPr/>
                    <a:lstStyle/>
                    <a:p>
                      <a:pPr algn="ctr" fontAlgn="base">
                        <a:lnSpc>
                          <a:spcPts val="1200"/>
                        </a:lnSpc>
                        <a:buNone/>
                      </a:pPr>
                      <a:r>
                        <a:rPr lang="fr-FR" sz="900" b="1" i="0">
                          <a:solidFill>
                            <a:sysClr val="windowText" lastClr="000000"/>
                          </a:solidFill>
                          <a:effectLst/>
                        </a:rPr>
                        <a:t>8</a:t>
                      </a:r>
                    </a:p>
                  </a:txBody>
                  <a:tcPr anchor="ctr">
                    <a:lnL w="12700" cap="flat" cmpd="sng" algn="ctr">
                      <a:noFill/>
                      <a:prstDash val="solid"/>
                      <a:round/>
                      <a:headEnd type="none" w="med" len="med"/>
                      <a:tailEnd type="none" w="med" len="med"/>
                    </a:lnL>
                    <a:lnR w="9525" cap="flat" cmpd="sng" algn="ctr">
                      <a:solidFill>
                        <a:srgbClr val="F6D7B4"/>
                      </a:solid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noFill/>
                  </a:tcPr>
                </a:tc>
                <a:tc>
                  <a:txBody>
                    <a:bodyPr/>
                    <a:lstStyle/>
                    <a:p>
                      <a:pPr algn="l" fontAlgn="base">
                        <a:lnSpc>
                          <a:spcPts val="1200"/>
                        </a:lnSpc>
                        <a:buNone/>
                      </a:pPr>
                      <a:r>
                        <a:rPr lang="fr-FR" sz="900" b="1" i="0">
                          <a:solidFill>
                            <a:sysClr val="windowText" lastClr="000000"/>
                          </a:solidFill>
                          <a:effectLst/>
                        </a:rPr>
                        <a:t>OC/EHS/ EHT</a:t>
                      </a:r>
                    </a:p>
                  </a:txBody>
                  <a:tcPr anchor="ctr">
                    <a:lnL w="9525" cap="flat" cmpd="sng" algn="ctr">
                      <a:solidFill>
                        <a:srgbClr val="F6D7B4"/>
                      </a:solidFill>
                      <a:prstDash val="solid"/>
                      <a:round/>
                      <a:headEnd type="none" w="med" len="med"/>
                      <a:tailEnd type="none" w="med" len="med"/>
                    </a:lnL>
                    <a:lnR w="9525" cap="flat" cmpd="sng" algn="ctr">
                      <a:solidFill>
                        <a:srgbClr val="F6D7B4"/>
                      </a:solid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noFill/>
                  </a:tcPr>
                </a:tc>
                <a:tc>
                  <a:txBody>
                    <a:bodyPr/>
                    <a:lstStyle/>
                    <a:p>
                      <a:pPr algn="l" fontAlgn="base">
                        <a:lnSpc>
                          <a:spcPts val="1200"/>
                        </a:lnSpc>
                        <a:buNone/>
                      </a:pPr>
                      <a:r>
                        <a:rPr lang="en-US" sz="900" b="1" i="0">
                          <a:solidFill>
                            <a:sysClr val="windowText" lastClr="000000"/>
                          </a:solidFill>
                          <a:effectLst/>
                        </a:rPr>
                        <a:t>PARSOL® 340/EHS/EHT</a:t>
                      </a:r>
                      <a:endParaRPr lang="fr-FR" sz="900" b="1" i="0">
                        <a:solidFill>
                          <a:sysClr val="windowText" lastClr="000000"/>
                        </a:solidFill>
                        <a:effectLst/>
                      </a:endParaRPr>
                    </a:p>
                  </a:txBody>
                  <a:tcPr anchor="ctr">
                    <a:lnL w="9525" cap="flat" cmpd="sng" algn="ctr">
                      <a:solidFill>
                        <a:srgbClr val="F6D7B4"/>
                      </a:solidFill>
                      <a:prstDash val="solid"/>
                      <a:round/>
                      <a:headEnd type="none" w="med" len="med"/>
                      <a:tailEnd type="none" w="med" len="med"/>
                    </a:lnL>
                    <a:lnR w="9525" cap="flat" cmpd="sng" algn="ctr">
                      <a:solidFill>
                        <a:srgbClr val="F6D7B4"/>
                      </a:solid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noFill/>
                  </a:tcPr>
                </a:tc>
                <a:tc>
                  <a:txBody>
                    <a:bodyPr/>
                    <a:lstStyle/>
                    <a:p>
                      <a:pPr algn="l" fontAlgn="base">
                        <a:lnSpc>
                          <a:spcPts val="1200"/>
                        </a:lnSpc>
                        <a:buNone/>
                      </a:pPr>
                      <a:r>
                        <a:rPr lang="fr-FR" sz="900" b="1" i="0" u="none" strike="noStrike">
                          <a:solidFill>
                            <a:sysClr val="windowText" lastClr="000000"/>
                          </a:solidFill>
                          <a:effectLst/>
                          <a:latin typeface="DM Sans" pitchFamily="2" charset="0"/>
                        </a:rPr>
                        <a:t>10/5/5</a:t>
                      </a:r>
                      <a:endParaRPr lang="fr-FR" sz="900" b="1" i="0">
                        <a:solidFill>
                          <a:sysClr val="windowText" lastClr="000000"/>
                        </a:solidFill>
                        <a:effectLst/>
                      </a:endParaRPr>
                    </a:p>
                  </a:txBody>
                  <a:tcPr anchor="ctr">
                    <a:lnL w="9525" cap="flat" cmpd="sng" algn="ctr">
                      <a:solidFill>
                        <a:srgbClr val="F6D7B4"/>
                      </a:solidFill>
                      <a:prstDash val="solid"/>
                      <a:round/>
                      <a:headEnd type="none" w="med" len="med"/>
                      <a:tailEnd type="none" w="med" len="med"/>
                    </a:lnL>
                    <a:lnR w="9525" cap="flat" cmpd="sng" algn="ctr">
                      <a:solidFill>
                        <a:srgbClr val="F6D7B4"/>
                      </a:solid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noFill/>
                  </a:tcPr>
                </a:tc>
                <a:tc>
                  <a:txBody>
                    <a:bodyPr/>
                    <a:lstStyle/>
                    <a:p>
                      <a:pPr algn="l" fontAlgn="base">
                        <a:lnSpc>
                          <a:spcPts val="1200"/>
                        </a:lnSpc>
                        <a:buNone/>
                      </a:pPr>
                      <a:r>
                        <a:rPr lang="fr-FR" sz="900" b="1" i="0" u="none" strike="noStrike">
                          <a:solidFill>
                            <a:sysClr val="windowText" lastClr="000000"/>
                          </a:solidFill>
                          <a:effectLst/>
                          <a:latin typeface="+mn-lt"/>
                        </a:rPr>
                        <a:t>23 (-65)</a:t>
                      </a:r>
                      <a:r>
                        <a:rPr lang="fr-FR" sz="900" b="1" i="0">
                          <a:solidFill>
                            <a:sysClr val="windowText" lastClr="000000"/>
                          </a:solidFill>
                          <a:effectLst/>
                          <a:latin typeface="+mn-lt"/>
                        </a:rPr>
                        <a:t>​</a:t>
                      </a:r>
                    </a:p>
                  </a:txBody>
                  <a:tcPr anchor="ctr">
                    <a:lnL w="9525" cap="flat" cmpd="sng" algn="ctr">
                      <a:solidFill>
                        <a:srgbClr val="F6D7B4"/>
                      </a:solidFill>
                      <a:prstDash val="solid"/>
                      <a:round/>
                      <a:headEnd type="none" w="med" len="med"/>
                      <a:tailEnd type="none" w="med" len="med"/>
                    </a:lnL>
                    <a:lnR w="9525" cap="flat" cmpd="sng" algn="ctr">
                      <a:solidFill>
                        <a:srgbClr val="F6D7B4"/>
                      </a:solid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solidFill>
                      <a:srgbClr val="E75D4F"/>
                    </a:solidFill>
                  </a:tcPr>
                </a:tc>
                <a:tc>
                  <a:txBody>
                    <a:bodyPr/>
                    <a:lstStyle/>
                    <a:p>
                      <a:pPr algn="l" fontAlgn="base">
                        <a:lnSpc>
                          <a:spcPts val="1350"/>
                        </a:lnSpc>
                        <a:buNone/>
                      </a:pPr>
                      <a:r>
                        <a:rPr lang="fr-FR" sz="900" b="1" i="0" u="none" strike="noStrike">
                          <a:solidFill>
                            <a:sysClr val="windowText" lastClr="000000"/>
                          </a:solidFill>
                          <a:effectLst/>
                          <a:latin typeface="+mn-lt"/>
                        </a:rPr>
                        <a:t>31 (-21)</a:t>
                      </a:r>
                      <a:endParaRPr lang="fr-FR" sz="900" b="1" i="0">
                        <a:solidFill>
                          <a:sysClr val="windowText" lastClr="000000"/>
                        </a:solidFill>
                        <a:effectLst/>
                        <a:latin typeface="+mn-lt"/>
                      </a:endParaRPr>
                    </a:p>
                  </a:txBody>
                  <a:tcPr anchor="ctr">
                    <a:lnL w="9525" cap="flat" cmpd="sng" algn="ctr">
                      <a:solidFill>
                        <a:srgbClr val="F6D7B4"/>
                      </a:solidFill>
                      <a:prstDash val="solid"/>
                      <a:round/>
                      <a:headEnd type="none" w="med" len="med"/>
                      <a:tailEnd type="none" w="med" len="med"/>
                    </a:lnL>
                    <a:lnR w="12700" cap="flat" cmpd="sng" algn="ctr">
                      <a:no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solidFill>
                      <a:srgbClr val="EFA5A3"/>
                    </a:solidFill>
                  </a:tcPr>
                </a:tc>
                <a:extLst>
                  <a:ext uri="{0D108BD9-81ED-4DB2-BD59-A6C34878D82A}">
                    <a16:rowId xmlns:a16="http://schemas.microsoft.com/office/drawing/2014/main" val="593621317"/>
                  </a:ext>
                </a:extLst>
              </a:tr>
              <a:tr h="342426">
                <a:tc>
                  <a:txBody>
                    <a:bodyPr/>
                    <a:lstStyle/>
                    <a:p>
                      <a:pPr algn="ctr" fontAlgn="base">
                        <a:lnSpc>
                          <a:spcPts val="1200"/>
                        </a:lnSpc>
                        <a:buNone/>
                      </a:pPr>
                      <a:r>
                        <a:rPr lang="fr-FR" sz="900" b="1" i="0">
                          <a:solidFill>
                            <a:sysClr val="windowText" lastClr="000000"/>
                          </a:solidFill>
                          <a:effectLst/>
                        </a:rPr>
                        <a:t>9</a:t>
                      </a:r>
                    </a:p>
                  </a:txBody>
                  <a:tcPr anchor="ctr">
                    <a:lnL w="12700" cap="flat" cmpd="sng" algn="ctr">
                      <a:noFill/>
                      <a:prstDash val="solid"/>
                      <a:round/>
                      <a:headEnd type="none" w="med" len="med"/>
                      <a:tailEnd type="none" w="med" len="med"/>
                    </a:lnL>
                    <a:lnR w="9525" cap="flat" cmpd="sng" algn="ctr">
                      <a:solidFill>
                        <a:srgbClr val="F6D7B4"/>
                      </a:solid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noFill/>
                  </a:tcPr>
                </a:tc>
                <a:tc>
                  <a:txBody>
                    <a:bodyPr/>
                    <a:lstStyle/>
                    <a:p>
                      <a:pPr algn="l" fontAlgn="base">
                        <a:lnSpc>
                          <a:spcPts val="1200"/>
                        </a:lnSpc>
                        <a:buNone/>
                      </a:pPr>
                      <a:r>
                        <a:rPr lang="fr-FR" sz="900" b="1" i="0">
                          <a:solidFill>
                            <a:sysClr val="windowText" lastClr="000000"/>
                          </a:solidFill>
                          <a:effectLst/>
                        </a:rPr>
                        <a:t>EHT/BEMT/BMDBM</a:t>
                      </a:r>
                    </a:p>
                  </a:txBody>
                  <a:tcPr anchor="ctr">
                    <a:lnL w="9525" cap="flat" cmpd="sng" algn="ctr">
                      <a:solidFill>
                        <a:srgbClr val="F6D7B4"/>
                      </a:solidFill>
                      <a:prstDash val="solid"/>
                      <a:round/>
                      <a:headEnd type="none" w="med" len="med"/>
                      <a:tailEnd type="none" w="med" len="med"/>
                    </a:lnL>
                    <a:lnR w="9525" cap="flat" cmpd="sng" algn="ctr">
                      <a:solidFill>
                        <a:srgbClr val="F6D7B4"/>
                      </a:solid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noFill/>
                  </a:tcPr>
                </a:tc>
                <a:tc>
                  <a:txBody>
                    <a:bodyPr/>
                    <a:lstStyle/>
                    <a:p>
                      <a:pPr algn="l" fontAlgn="base">
                        <a:lnSpc>
                          <a:spcPts val="1200"/>
                        </a:lnSpc>
                        <a:buNone/>
                      </a:pPr>
                      <a:r>
                        <a:rPr lang="fr-FR" sz="900" b="1" i="0">
                          <a:solidFill>
                            <a:sysClr val="windowText" lastClr="000000"/>
                          </a:solidFill>
                          <a:effectLst/>
                        </a:rPr>
                        <a:t>PARSOL® EHT/Shield/1789</a:t>
                      </a:r>
                    </a:p>
                  </a:txBody>
                  <a:tcPr anchor="ctr">
                    <a:lnL w="9525" cap="flat" cmpd="sng" algn="ctr">
                      <a:solidFill>
                        <a:srgbClr val="F6D7B4"/>
                      </a:solidFill>
                      <a:prstDash val="solid"/>
                      <a:round/>
                      <a:headEnd type="none" w="med" len="med"/>
                      <a:tailEnd type="none" w="med" len="med"/>
                    </a:lnL>
                    <a:lnR w="9525" cap="flat" cmpd="sng" algn="ctr">
                      <a:solidFill>
                        <a:srgbClr val="F6D7B4"/>
                      </a:solid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noFill/>
                  </a:tcPr>
                </a:tc>
                <a:tc>
                  <a:txBody>
                    <a:bodyPr/>
                    <a:lstStyle/>
                    <a:p>
                      <a:pPr algn="l" fontAlgn="base">
                        <a:lnSpc>
                          <a:spcPts val="1200"/>
                        </a:lnSpc>
                        <a:buNone/>
                      </a:pPr>
                      <a:r>
                        <a:rPr lang="fr-FR" sz="900" b="1" i="0" u="none" strike="noStrike">
                          <a:solidFill>
                            <a:sysClr val="windowText" lastClr="000000"/>
                          </a:solidFill>
                          <a:effectLst/>
                          <a:latin typeface="DM Sans" pitchFamily="2" charset="0"/>
                        </a:rPr>
                        <a:t>3/3/3</a:t>
                      </a:r>
                      <a:endParaRPr lang="fr-FR" sz="900" b="1" i="0">
                        <a:solidFill>
                          <a:sysClr val="windowText" lastClr="000000"/>
                        </a:solidFill>
                        <a:effectLst/>
                      </a:endParaRPr>
                    </a:p>
                  </a:txBody>
                  <a:tcPr anchor="ctr">
                    <a:lnL w="9525" cap="flat" cmpd="sng" algn="ctr">
                      <a:solidFill>
                        <a:srgbClr val="F6D7B4"/>
                      </a:solidFill>
                      <a:prstDash val="solid"/>
                      <a:round/>
                      <a:headEnd type="none" w="med" len="med"/>
                      <a:tailEnd type="none" w="med" len="med"/>
                    </a:lnL>
                    <a:lnR w="9525" cap="flat" cmpd="sng" algn="ctr">
                      <a:solidFill>
                        <a:srgbClr val="F6D7B4"/>
                      </a:solid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noFill/>
                  </a:tcPr>
                </a:tc>
                <a:tc>
                  <a:txBody>
                    <a:bodyPr/>
                    <a:lstStyle/>
                    <a:p>
                      <a:pPr marL="0" marR="0" lvl="0" indent="0" algn="l" defTabSz="914400" rtl="0" eaLnBrk="1" fontAlgn="base" latinLnBrk="0" hangingPunct="1">
                        <a:lnSpc>
                          <a:spcPts val="1200"/>
                        </a:lnSpc>
                        <a:spcBef>
                          <a:spcPts val="0"/>
                        </a:spcBef>
                        <a:spcAft>
                          <a:spcPts val="0"/>
                        </a:spcAft>
                        <a:buClrTx/>
                        <a:buSzTx/>
                        <a:buFontTx/>
                        <a:buNone/>
                        <a:tabLst/>
                        <a:defRPr/>
                      </a:pPr>
                      <a:r>
                        <a:rPr lang="fr-FR" sz="900" b="1" i="0" u="none" strike="noStrike">
                          <a:solidFill>
                            <a:sysClr val="windowText" lastClr="000000"/>
                          </a:solidFill>
                          <a:effectLst/>
                          <a:latin typeface="+mn-lt"/>
                        </a:rPr>
                        <a:t>58 (-13)</a:t>
                      </a:r>
                      <a:r>
                        <a:rPr lang="fr-FR" sz="900" b="1" i="0">
                          <a:solidFill>
                            <a:sysClr val="windowText" lastClr="000000"/>
                          </a:solidFill>
                          <a:effectLst/>
                          <a:latin typeface="+mn-lt"/>
                        </a:rPr>
                        <a:t>​​</a:t>
                      </a:r>
                    </a:p>
                  </a:txBody>
                  <a:tcPr anchor="ctr">
                    <a:lnL w="9525" cap="flat" cmpd="sng" algn="ctr">
                      <a:solidFill>
                        <a:srgbClr val="F6D7B4"/>
                      </a:solidFill>
                      <a:prstDash val="solid"/>
                      <a:round/>
                      <a:headEnd type="none" w="med" len="med"/>
                      <a:tailEnd type="none" w="med" len="med"/>
                    </a:lnL>
                    <a:lnR w="9525" cap="flat" cmpd="sng" algn="ctr">
                      <a:solidFill>
                        <a:srgbClr val="F6D7B4"/>
                      </a:solid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solidFill>
                      <a:srgbClr val="F6D2D2"/>
                    </a:solidFill>
                  </a:tcPr>
                </a:tc>
                <a:tc>
                  <a:txBody>
                    <a:bodyPr/>
                    <a:lstStyle/>
                    <a:p>
                      <a:pPr algn="l" fontAlgn="base">
                        <a:lnSpc>
                          <a:spcPts val="1350"/>
                        </a:lnSpc>
                        <a:buNone/>
                      </a:pPr>
                      <a:r>
                        <a:rPr lang="fr-FR" sz="900" b="1" i="0" u="none" strike="noStrike">
                          <a:solidFill>
                            <a:sysClr val="windowText" lastClr="000000"/>
                          </a:solidFill>
                          <a:effectLst/>
                          <a:latin typeface="+mn-lt"/>
                        </a:rPr>
                        <a:t>50 (+26)</a:t>
                      </a:r>
                      <a:endParaRPr lang="fr-FR" sz="900" b="1" i="0">
                        <a:solidFill>
                          <a:sysClr val="windowText" lastClr="000000"/>
                        </a:solidFill>
                        <a:effectLst/>
                        <a:latin typeface="+mn-lt"/>
                      </a:endParaRPr>
                    </a:p>
                  </a:txBody>
                  <a:tcPr anchor="ctr">
                    <a:lnL w="9525" cap="flat" cmpd="sng" algn="ctr">
                      <a:solidFill>
                        <a:srgbClr val="F6D7B4"/>
                      </a:solidFill>
                      <a:prstDash val="solid"/>
                      <a:round/>
                      <a:headEnd type="none" w="med" len="med"/>
                      <a:tailEnd type="none" w="med" len="med"/>
                    </a:lnL>
                    <a:lnR w="12700" cap="flat" cmpd="sng" algn="ctr">
                      <a:noFill/>
                      <a:prstDash val="solid"/>
                      <a:round/>
                      <a:headEnd type="none" w="med" len="med"/>
                      <a:tailEnd type="none" w="med" len="med"/>
                    </a:lnR>
                    <a:lnT w="9525" cap="flat" cmpd="sng" algn="ctr">
                      <a:solidFill>
                        <a:srgbClr val="F6D7B4"/>
                      </a:solidFill>
                      <a:prstDash val="solid"/>
                      <a:round/>
                      <a:headEnd type="none" w="med" len="med"/>
                      <a:tailEnd type="none" w="med" len="med"/>
                    </a:lnT>
                    <a:lnB w="9525" cap="flat" cmpd="sng" algn="ctr">
                      <a:solidFill>
                        <a:srgbClr val="F6D7B4"/>
                      </a:solidFill>
                      <a:prstDash val="solid"/>
                      <a:round/>
                      <a:headEnd type="none" w="med" len="med"/>
                      <a:tailEnd type="none" w="med" len="med"/>
                    </a:lnB>
                    <a:solidFill>
                      <a:srgbClr val="C6E0B4"/>
                    </a:solidFill>
                  </a:tcPr>
                </a:tc>
                <a:extLst>
                  <a:ext uri="{0D108BD9-81ED-4DB2-BD59-A6C34878D82A}">
                    <a16:rowId xmlns:a16="http://schemas.microsoft.com/office/drawing/2014/main" val="1067781020"/>
                  </a:ext>
                </a:extLst>
              </a:tr>
              <a:tr h="246351">
                <a:tc>
                  <a:txBody>
                    <a:bodyPr/>
                    <a:lstStyle/>
                    <a:p>
                      <a:pPr algn="ctr" fontAlgn="base">
                        <a:lnSpc>
                          <a:spcPts val="1200"/>
                        </a:lnSpc>
                        <a:buNone/>
                      </a:pPr>
                      <a:r>
                        <a:rPr lang="fr-FR" sz="900" b="1" i="0">
                          <a:solidFill>
                            <a:sysClr val="windowText" lastClr="000000"/>
                          </a:solidFill>
                          <a:effectLst/>
                        </a:rPr>
                        <a:t>Control</a:t>
                      </a:r>
                    </a:p>
                  </a:txBody>
                  <a:tcPr anchor="ctr">
                    <a:lnL w="12700" cap="flat" cmpd="sng" algn="ctr">
                      <a:noFill/>
                      <a:prstDash val="solid"/>
                      <a:round/>
                      <a:headEnd type="none" w="med" len="med"/>
                      <a:tailEnd type="none" w="med" len="med"/>
                    </a:lnL>
                    <a:lnR w="9525" cap="flat" cmpd="sng" algn="ctr">
                      <a:solidFill>
                        <a:srgbClr val="F6D7B4"/>
                      </a:solidFill>
                      <a:prstDash val="solid"/>
                      <a:round/>
                      <a:headEnd type="none" w="med" len="med"/>
                      <a:tailEnd type="none" w="med" len="med"/>
                    </a:lnR>
                    <a:lnT w="9525" cap="flat" cmpd="sng" algn="ctr">
                      <a:solidFill>
                        <a:srgbClr val="F6D7B4"/>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l" fontAlgn="base">
                        <a:lnSpc>
                          <a:spcPts val="1200"/>
                        </a:lnSpc>
                        <a:buNone/>
                      </a:pPr>
                      <a:r>
                        <a:rPr lang="fr-FR" sz="900" b="1" i="0" err="1">
                          <a:solidFill>
                            <a:sysClr val="windowText" lastClr="000000"/>
                          </a:solidFill>
                          <a:effectLst/>
                        </a:rPr>
                        <a:t>Vehicle</a:t>
                      </a:r>
                      <a:endParaRPr lang="fr-FR" sz="900" b="1" i="0">
                        <a:solidFill>
                          <a:sysClr val="windowText" lastClr="000000"/>
                        </a:solidFill>
                        <a:effectLst/>
                      </a:endParaRPr>
                    </a:p>
                  </a:txBody>
                  <a:tcPr anchor="ctr">
                    <a:lnL w="9525" cap="flat" cmpd="sng" algn="ctr">
                      <a:solidFill>
                        <a:srgbClr val="F6D7B4"/>
                      </a:solidFill>
                      <a:prstDash val="solid"/>
                      <a:round/>
                      <a:headEnd type="none" w="med" len="med"/>
                      <a:tailEnd type="none" w="med" len="med"/>
                    </a:lnL>
                    <a:lnR w="9525" cap="flat" cmpd="sng" algn="ctr">
                      <a:solidFill>
                        <a:srgbClr val="F6D7B4"/>
                      </a:solidFill>
                      <a:prstDash val="solid"/>
                      <a:round/>
                      <a:headEnd type="none" w="med" len="med"/>
                      <a:tailEnd type="none" w="med" len="med"/>
                    </a:lnR>
                    <a:lnT w="9525" cap="flat" cmpd="sng" algn="ctr">
                      <a:solidFill>
                        <a:srgbClr val="F6D7B4"/>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l" fontAlgn="base">
                        <a:lnSpc>
                          <a:spcPts val="1200"/>
                        </a:lnSpc>
                        <a:buNone/>
                      </a:pPr>
                      <a:r>
                        <a:rPr lang="fr-FR" sz="900" b="1" i="0" err="1">
                          <a:solidFill>
                            <a:sysClr val="windowText" lastClr="000000"/>
                          </a:solidFill>
                          <a:effectLst/>
                        </a:rPr>
                        <a:t>n.d</a:t>
                      </a:r>
                      <a:r>
                        <a:rPr lang="fr-FR" sz="900" b="1" i="0">
                          <a:solidFill>
                            <a:sysClr val="windowText" lastClr="000000"/>
                          </a:solidFill>
                          <a:effectLst/>
                        </a:rPr>
                        <a:t>.</a:t>
                      </a:r>
                    </a:p>
                  </a:txBody>
                  <a:tcPr anchor="ctr">
                    <a:lnL w="9525" cap="flat" cmpd="sng" algn="ctr">
                      <a:solidFill>
                        <a:srgbClr val="F6D7B4"/>
                      </a:solidFill>
                      <a:prstDash val="solid"/>
                      <a:round/>
                      <a:headEnd type="none" w="med" len="med"/>
                      <a:tailEnd type="none" w="med" len="med"/>
                    </a:lnL>
                    <a:lnR w="9525" cap="flat" cmpd="sng" algn="ctr">
                      <a:solidFill>
                        <a:srgbClr val="F6D7B4"/>
                      </a:solidFill>
                      <a:prstDash val="solid"/>
                      <a:round/>
                      <a:headEnd type="none" w="med" len="med"/>
                      <a:tailEnd type="none" w="med" len="med"/>
                    </a:lnR>
                    <a:lnT w="9525" cap="flat" cmpd="sng" algn="ctr">
                      <a:solidFill>
                        <a:srgbClr val="F6D7B4"/>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l" fontAlgn="base">
                        <a:lnSpc>
                          <a:spcPts val="1200"/>
                        </a:lnSpc>
                        <a:buNone/>
                      </a:pPr>
                      <a:r>
                        <a:rPr lang="fr-FR" sz="900" b="1" i="0">
                          <a:solidFill>
                            <a:sysClr val="windowText" lastClr="000000"/>
                          </a:solidFill>
                          <a:effectLst/>
                        </a:rPr>
                        <a:t>-</a:t>
                      </a:r>
                    </a:p>
                  </a:txBody>
                  <a:tcPr anchor="ctr">
                    <a:lnL w="9525" cap="flat" cmpd="sng" algn="ctr">
                      <a:solidFill>
                        <a:srgbClr val="F6D7B4"/>
                      </a:solidFill>
                      <a:prstDash val="solid"/>
                      <a:round/>
                      <a:headEnd type="none" w="med" len="med"/>
                      <a:tailEnd type="none" w="med" len="med"/>
                    </a:lnL>
                    <a:lnR w="9525" cap="flat" cmpd="sng" algn="ctr">
                      <a:solidFill>
                        <a:srgbClr val="F6D7B4"/>
                      </a:solidFill>
                      <a:prstDash val="solid"/>
                      <a:round/>
                      <a:headEnd type="none" w="med" len="med"/>
                      <a:tailEnd type="none" w="med" len="med"/>
                    </a:lnR>
                    <a:lnT w="9525" cap="flat" cmpd="sng" algn="ctr">
                      <a:solidFill>
                        <a:srgbClr val="F6D7B4"/>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l" fontAlgn="base">
                        <a:lnSpc>
                          <a:spcPts val="1200"/>
                        </a:lnSpc>
                        <a:buNone/>
                      </a:pPr>
                      <a:r>
                        <a:rPr lang="fr-FR" sz="900" b="1" i="0">
                          <a:solidFill>
                            <a:sysClr val="windowText" lastClr="000000"/>
                          </a:solidFill>
                          <a:effectLst/>
                        </a:rPr>
                        <a:t>66 (0)</a:t>
                      </a:r>
                    </a:p>
                  </a:txBody>
                  <a:tcPr anchor="ctr">
                    <a:lnL w="9525" cap="flat" cmpd="sng" algn="ctr">
                      <a:solidFill>
                        <a:srgbClr val="F6D7B4"/>
                      </a:solidFill>
                      <a:prstDash val="solid"/>
                      <a:round/>
                      <a:headEnd type="none" w="med" len="med"/>
                      <a:tailEnd type="none" w="med" len="med"/>
                    </a:lnL>
                    <a:lnR w="9525" cap="flat" cmpd="sng" algn="ctr">
                      <a:solidFill>
                        <a:srgbClr val="F6D7B4"/>
                      </a:solidFill>
                      <a:prstDash val="solid"/>
                      <a:round/>
                      <a:headEnd type="none" w="med" len="med"/>
                      <a:tailEnd type="none" w="med" len="med"/>
                    </a:lnR>
                    <a:lnT w="9525" cap="flat" cmpd="sng" algn="ctr">
                      <a:solidFill>
                        <a:srgbClr val="F6D7B4"/>
                      </a:solidFill>
                      <a:prstDash val="solid"/>
                      <a:round/>
                      <a:headEnd type="none" w="med" len="med"/>
                      <a:tailEnd type="none" w="med" len="med"/>
                    </a:lnT>
                    <a:lnB w="12700" cap="flat" cmpd="sng" algn="ctr">
                      <a:noFill/>
                      <a:prstDash val="solid"/>
                      <a:round/>
                      <a:headEnd type="none" w="med" len="med"/>
                      <a:tailEnd type="none" w="med" len="med"/>
                    </a:lnB>
                    <a:solidFill>
                      <a:srgbClr val="FEF8F8"/>
                    </a:solidFill>
                  </a:tcPr>
                </a:tc>
                <a:tc>
                  <a:txBody>
                    <a:bodyPr/>
                    <a:lstStyle/>
                    <a:p>
                      <a:pPr algn="l" fontAlgn="base">
                        <a:lnSpc>
                          <a:spcPts val="1350"/>
                        </a:lnSpc>
                        <a:buNone/>
                      </a:pPr>
                      <a:r>
                        <a:rPr lang="fr-FR" sz="900" b="1" i="0">
                          <a:solidFill>
                            <a:sysClr val="windowText" lastClr="000000"/>
                          </a:solidFill>
                          <a:effectLst/>
                        </a:rPr>
                        <a:t>40 (0)</a:t>
                      </a:r>
                    </a:p>
                  </a:txBody>
                  <a:tcPr anchor="ctr">
                    <a:lnL w="9525" cap="flat" cmpd="sng" algn="ctr">
                      <a:solidFill>
                        <a:srgbClr val="F6D7B4"/>
                      </a:solidFill>
                      <a:prstDash val="solid"/>
                      <a:round/>
                      <a:headEnd type="none" w="med" len="med"/>
                      <a:tailEnd type="none" w="med" len="med"/>
                    </a:lnL>
                    <a:lnR w="12700" cap="flat" cmpd="sng" algn="ctr">
                      <a:noFill/>
                      <a:prstDash val="solid"/>
                      <a:round/>
                      <a:headEnd type="none" w="med" len="med"/>
                      <a:tailEnd type="none" w="med" len="med"/>
                    </a:lnR>
                    <a:lnT w="9525" cap="flat" cmpd="sng" algn="ctr">
                      <a:solidFill>
                        <a:srgbClr val="F6D7B4"/>
                      </a:solidFill>
                      <a:prstDash val="solid"/>
                      <a:round/>
                      <a:headEnd type="none" w="med" len="med"/>
                      <a:tailEnd type="none" w="med" len="med"/>
                    </a:lnT>
                    <a:lnB w="12700" cap="flat" cmpd="sng" algn="ctr">
                      <a:noFill/>
                      <a:prstDash val="solid"/>
                      <a:round/>
                      <a:headEnd type="none" w="med" len="med"/>
                      <a:tailEnd type="none" w="med" len="med"/>
                    </a:lnB>
                    <a:solidFill>
                      <a:srgbClr val="FEF8F8"/>
                    </a:solidFill>
                  </a:tcPr>
                </a:tc>
                <a:extLst>
                  <a:ext uri="{0D108BD9-81ED-4DB2-BD59-A6C34878D82A}">
                    <a16:rowId xmlns:a16="http://schemas.microsoft.com/office/drawing/2014/main" val="2400700535"/>
                  </a:ext>
                </a:extLst>
              </a:tr>
            </a:tbl>
          </a:graphicData>
        </a:graphic>
      </p:graphicFrame>
      <p:sp>
        <p:nvSpPr>
          <p:cNvPr id="9" name="TextBox 8">
            <a:extLst>
              <a:ext uri="{FF2B5EF4-FFF2-40B4-BE49-F238E27FC236}">
                <a16:creationId xmlns:a16="http://schemas.microsoft.com/office/drawing/2014/main" id="{AC18B4CC-6A09-1982-19F8-628AAAA0E566}"/>
              </a:ext>
            </a:extLst>
          </p:cNvPr>
          <p:cNvSpPr txBox="1"/>
          <p:nvPr/>
        </p:nvSpPr>
        <p:spPr>
          <a:xfrm>
            <a:off x="6668006" y="1047612"/>
            <a:ext cx="5379888" cy="276999"/>
          </a:xfrm>
          <a:prstGeom prst="rect">
            <a:avLst/>
          </a:prstGeom>
          <a:noFill/>
        </p:spPr>
        <p:txBody>
          <a:bodyPr wrap="square">
            <a:spAutoFit/>
          </a:bodyPr>
          <a:lstStyle/>
          <a:p>
            <a:pPr algn="ctr">
              <a:buClr>
                <a:srgbClr val="FFAB49"/>
              </a:buClr>
            </a:pPr>
            <a:r>
              <a:rPr lang="en-US" sz="1200" b="1"/>
              <a:t>Survival rates of bacterial species upon UV irradiation vs. control</a:t>
            </a:r>
          </a:p>
        </p:txBody>
      </p:sp>
      <p:cxnSp>
        <p:nvCxnSpPr>
          <p:cNvPr id="12" name="Straight Connector 11">
            <a:extLst>
              <a:ext uri="{FF2B5EF4-FFF2-40B4-BE49-F238E27FC236}">
                <a16:creationId xmlns:a16="http://schemas.microsoft.com/office/drawing/2014/main" id="{AE645B9D-3090-D27C-2DEF-2912252F878E}"/>
              </a:ext>
            </a:extLst>
          </p:cNvPr>
          <p:cNvCxnSpPr>
            <a:cxnSpLocks/>
          </p:cNvCxnSpPr>
          <p:nvPr/>
        </p:nvCxnSpPr>
        <p:spPr>
          <a:xfrm>
            <a:off x="5859598" y="3753013"/>
            <a:ext cx="6217920" cy="0"/>
          </a:xfrm>
          <a:prstGeom prst="line">
            <a:avLst/>
          </a:prstGeom>
          <a:ln w="9525">
            <a:solidFill>
              <a:schemeClr val="accent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487098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5ECF5A-93B4-BDC6-767A-4F082B887F82}"/>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91D814A-50FA-0A9E-59E1-95FC346D6912}"/>
              </a:ext>
            </a:extLst>
          </p:cNvPr>
          <p:cNvSpPr>
            <a:spLocks noGrp="1"/>
          </p:cNvSpPr>
          <p:nvPr>
            <p:ph type="sldNum" sz="quarter" idx="12"/>
          </p:nvPr>
        </p:nvSpPr>
        <p:spPr/>
        <p:txBody>
          <a:bodyPr/>
          <a:lstStyle/>
          <a:p>
            <a:fld id="{5BA3E189-2F3A-42E5-B572-3520703B6186}" type="slidenum">
              <a:rPr lang="en-GB" smtClean="0"/>
              <a:pPr/>
              <a:t>18</a:t>
            </a:fld>
            <a:endParaRPr lang="en-GB"/>
          </a:p>
        </p:txBody>
      </p:sp>
      <p:sp>
        <p:nvSpPr>
          <p:cNvPr id="13" name="Text Placeholder 12">
            <a:extLst>
              <a:ext uri="{FF2B5EF4-FFF2-40B4-BE49-F238E27FC236}">
                <a16:creationId xmlns:a16="http://schemas.microsoft.com/office/drawing/2014/main" id="{E412186C-B8B0-7C00-6841-FB9CC9C9CDC9}"/>
              </a:ext>
            </a:extLst>
          </p:cNvPr>
          <p:cNvSpPr>
            <a:spLocks noGrp="1"/>
          </p:cNvSpPr>
          <p:nvPr>
            <p:ph type="body" sz="quarter" idx="20"/>
          </p:nvPr>
        </p:nvSpPr>
        <p:spPr>
          <a:xfrm>
            <a:off x="1410229" y="302400"/>
            <a:ext cx="8064501" cy="900112"/>
          </a:xfrm>
        </p:spPr>
        <p:txBody>
          <a:bodyPr/>
          <a:lstStyle/>
          <a:p>
            <a:r>
              <a:rPr lang="en-US"/>
              <a:t>Agenda</a:t>
            </a:r>
          </a:p>
        </p:txBody>
      </p:sp>
      <p:sp>
        <p:nvSpPr>
          <p:cNvPr id="7" name="Text Placeholder 6">
            <a:extLst>
              <a:ext uri="{FF2B5EF4-FFF2-40B4-BE49-F238E27FC236}">
                <a16:creationId xmlns:a16="http://schemas.microsoft.com/office/drawing/2014/main" id="{0DC49841-1312-A17F-9AC2-D098BDE6046C}"/>
              </a:ext>
            </a:extLst>
          </p:cNvPr>
          <p:cNvSpPr>
            <a:spLocks noGrp="1"/>
          </p:cNvSpPr>
          <p:nvPr>
            <p:ph type="body" sz="quarter" idx="13"/>
          </p:nvPr>
        </p:nvSpPr>
        <p:spPr>
          <a:xfrm>
            <a:off x="1407292" y="1240535"/>
            <a:ext cx="858838" cy="659765"/>
          </a:xfrm>
        </p:spPr>
        <p:txBody>
          <a:bodyPr/>
          <a:lstStyle/>
          <a:p>
            <a:r>
              <a:rPr lang="en-US" sz="4000"/>
              <a:t>01</a:t>
            </a:r>
          </a:p>
        </p:txBody>
      </p:sp>
      <p:sp>
        <p:nvSpPr>
          <p:cNvPr id="8" name="Text Placeholder 7">
            <a:extLst>
              <a:ext uri="{FF2B5EF4-FFF2-40B4-BE49-F238E27FC236}">
                <a16:creationId xmlns:a16="http://schemas.microsoft.com/office/drawing/2014/main" id="{A200BBD4-5D9F-30AC-3FA4-245209FA3697}"/>
              </a:ext>
            </a:extLst>
          </p:cNvPr>
          <p:cNvSpPr>
            <a:spLocks noGrp="1"/>
          </p:cNvSpPr>
          <p:nvPr>
            <p:ph type="body" sz="quarter" idx="14"/>
          </p:nvPr>
        </p:nvSpPr>
        <p:spPr>
          <a:xfrm>
            <a:off x="1407292" y="1875006"/>
            <a:ext cx="858838" cy="658800"/>
          </a:xfrm>
        </p:spPr>
        <p:txBody>
          <a:bodyPr/>
          <a:lstStyle/>
          <a:p>
            <a:r>
              <a:rPr lang="en-US" sz="4000">
                <a:solidFill>
                  <a:srgbClr val="F5D8B8"/>
                </a:solidFill>
              </a:rPr>
              <a:t>02</a:t>
            </a:r>
          </a:p>
        </p:txBody>
      </p:sp>
      <p:sp>
        <p:nvSpPr>
          <p:cNvPr id="9" name="Text Placeholder 8">
            <a:extLst>
              <a:ext uri="{FF2B5EF4-FFF2-40B4-BE49-F238E27FC236}">
                <a16:creationId xmlns:a16="http://schemas.microsoft.com/office/drawing/2014/main" id="{AFDC2AD7-598F-2745-6F49-A4B4285F3032}"/>
              </a:ext>
            </a:extLst>
          </p:cNvPr>
          <p:cNvSpPr>
            <a:spLocks noGrp="1"/>
          </p:cNvSpPr>
          <p:nvPr>
            <p:ph type="body" sz="quarter" idx="16"/>
          </p:nvPr>
        </p:nvSpPr>
        <p:spPr>
          <a:xfrm>
            <a:off x="1407292" y="2508606"/>
            <a:ext cx="858838" cy="658800"/>
          </a:xfrm>
        </p:spPr>
        <p:txBody>
          <a:bodyPr/>
          <a:lstStyle/>
          <a:p>
            <a:r>
              <a:rPr lang="en-US" sz="4000">
                <a:solidFill>
                  <a:srgbClr val="F5D8B8"/>
                </a:solidFill>
              </a:rPr>
              <a:t>03</a:t>
            </a:r>
          </a:p>
        </p:txBody>
      </p:sp>
      <p:sp>
        <p:nvSpPr>
          <p:cNvPr id="10" name="Text Placeholder 9">
            <a:extLst>
              <a:ext uri="{FF2B5EF4-FFF2-40B4-BE49-F238E27FC236}">
                <a16:creationId xmlns:a16="http://schemas.microsoft.com/office/drawing/2014/main" id="{5557CC7C-729C-C637-076A-C6DB8F37AA03}"/>
              </a:ext>
            </a:extLst>
          </p:cNvPr>
          <p:cNvSpPr>
            <a:spLocks noGrp="1"/>
          </p:cNvSpPr>
          <p:nvPr>
            <p:ph type="body" sz="quarter" idx="17"/>
          </p:nvPr>
        </p:nvSpPr>
        <p:spPr>
          <a:xfrm>
            <a:off x="2323278" y="1240535"/>
            <a:ext cx="9868722" cy="659765"/>
          </a:xfrm>
        </p:spPr>
        <p:txBody>
          <a:bodyPr/>
          <a:lstStyle/>
          <a:p>
            <a:r>
              <a:rPr lang="en-US" sz="4000"/>
              <a:t>Micro(biome) but MEGA-important!</a:t>
            </a:r>
          </a:p>
        </p:txBody>
      </p:sp>
      <p:sp>
        <p:nvSpPr>
          <p:cNvPr id="11" name="Text Placeholder 10">
            <a:extLst>
              <a:ext uri="{FF2B5EF4-FFF2-40B4-BE49-F238E27FC236}">
                <a16:creationId xmlns:a16="http://schemas.microsoft.com/office/drawing/2014/main" id="{C3FA3109-4D9B-322F-AD56-6519213ED59F}"/>
              </a:ext>
            </a:extLst>
          </p:cNvPr>
          <p:cNvSpPr>
            <a:spLocks noGrp="1"/>
          </p:cNvSpPr>
          <p:nvPr>
            <p:ph type="body" sz="quarter" idx="18"/>
          </p:nvPr>
        </p:nvSpPr>
        <p:spPr>
          <a:xfrm>
            <a:off x="2323277" y="1874106"/>
            <a:ext cx="7148514" cy="659765"/>
          </a:xfrm>
        </p:spPr>
        <p:txBody>
          <a:bodyPr/>
          <a:lstStyle/>
          <a:p>
            <a:r>
              <a:rPr lang="en-US" sz="4000">
                <a:solidFill>
                  <a:srgbClr val="F5D8B8"/>
                </a:solidFill>
              </a:rPr>
              <a:t>UV and Microbiome</a:t>
            </a:r>
          </a:p>
        </p:txBody>
      </p:sp>
      <p:sp>
        <p:nvSpPr>
          <p:cNvPr id="12" name="Text Placeholder 11">
            <a:extLst>
              <a:ext uri="{FF2B5EF4-FFF2-40B4-BE49-F238E27FC236}">
                <a16:creationId xmlns:a16="http://schemas.microsoft.com/office/drawing/2014/main" id="{889AC24C-3A8C-E281-D51D-2A73FEB83910}"/>
              </a:ext>
            </a:extLst>
          </p:cNvPr>
          <p:cNvSpPr>
            <a:spLocks noGrp="1"/>
          </p:cNvSpPr>
          <p:nvPr>
            <p:ph type="body" sz="quarter" idx="19"/>
          </p:nvPr>
        </p:nvSpPr>
        <p:spPr>
          <a:xfrm>
            <a:off x="2323276" y="2507678"/>
            <a:ext cx="7148516" cy="658492"/>
          </a:xfrm>
        </p:spPr>
        <p:txBody>
          <a:bodyPr/>
          <a:lstStyle/>
          <a:p>
            <a:r>
              <a:rPr lang="en-US" sz="4000">
                <a:solidFill>
                  <a:srgbClr val="F5D8B8"/>
                </a:solidFill>
              </a:rPr>
              <a:t>Study results at a glance</a:t>
            </a:r>
          </a:p>
        </p:txBody>
      </p:sp>
      <p:sp>
        <p:nvSpPr>
          <p:cNvPr id="14" name="Text Placeholder 13">
            <a:extLst>
              <a:ext uri="{FF2B5EF4-FFF2-40B4-BE49-F238E27FC236}">
                <a16:creationId xmlns:a16="http://schemas.microsoft.com/office/drawing/2014/main" id="{449E3DFE-46FB-F3A4-D647-92AAFE9EAEAC}"/>
              </a:ext>
            </a:extLst>
          </p:cNvPr>
          <p:cNvSpPr>
            <a:spLocks noGrp="1"/>
          </p:cNvSpPr>
          <p:nvPr>
            <p:ph type="body" sz="quarter" idx="21"/>
          </p:nvPr>
        </p:nvSpPr>
        <p:spPr>
          <a:xfrm>
            <a:off x="1407291" y="3143565"/>
            <a:ext cx="858837" cy="658800"/>
          </a:xfrm>
        </p:spPr>
        <p:txBody>
          <a:bodyPr/>
          <a:lstStyle/>
          <a:p>
            <a:r>
              <a:rPr lang="en-US" sz="4000">
                <a:solidFill>
                  <a:srgbClr val="FFAB49"/>
                </a:solidFill>
              </a:rPr>
              <a:t>04</a:t>
            </a:r>
          </a:p>
        </p:txBody>
      </p:sp>
      <p:sp>
        <p:nvSpPr>
          <p:cNvPr id="15" name="Text Placeholder 14">
            <a:extLst>
              <a:ext uri="{FF2B5EF4-FFF2-40B4-BE49-F238E27FC236}">
                <a16:creationId xmlns:a16="http://schemas.microsoft.com/office/drawing/2014/main" id="{2FFAE0CF-9C9E-680D-7EA0-52FE3E75641E}"/>
              </a:ext>
            </a:extLst>
          </p:cNvPr>
          <p:cNvSpPr>
            <a:spLocks noGrp="1"/>
          </p:cNvSpPr>
          <p:nvPr>
            <p:ph type="body" sz="quarter" idx="22"/>
          </p:nvPr>
        </p:nvSpPr>
        <p:spPr>
          <a:xfrm>
            <a:off x="2323275" y="3142637"/>
            <a:ext cx="12070516" cy="658492"/>
          </a:xfrm>
        </p:spPr>
        <p:txBody>
          <a:bodyPr anchor="t"/>
          <a:lstStyle/>
          <a:p>
            <a:r>
              <a:rPr lang="en-US" sz="4000">
                <a:solidFill>
                  <a:srgbClr val="FFAB49"/>
                </a:solidFill>
              </a:rPr>
              <a:t>Customer benefits &amp; recommendations</a:t>
            </a:r>
          </a:p>
        </p:txBody>
      </p:sp>
      <p:sp>
        <p:nvSpPr>
          <p:cNvPr id="16" name="Text Placeholder 15">
            <a:extLst>
              <a:ext uri="{FF2B5EF4-FFF2-40B4-BE49-F238E27FC236}">
                <a16:creationId xmlns:a16="http://schemas.microsoft.com/office/drawing/2014/main" id="{09742557-0AE8-A54B-0FEE-6439E77F1222}"/>
              </a:ext>
            </a:extLst>
          </p:cNvPr>
          <p:cNvSpPr>
            <a:spLocks noGrp="1"/>
          </p:cNvSpPr>
          <p:nvPr>
            <p:ph type="body" sz="quarter" idx="23"/>
          </p:nvPr>
        </p:nvSpPr>
        <p:spPr>
          <a:xfrm>
            <a:off x="1407291" y="3775806"/>
            <a:ext cx="858837" cy="658800"/>
          </a:xfrm>
        </p:spPr>
        <p:txBody>
          <a:bodyPr/>
          <a:lstStyle/>
          <a:p>
            <a:r>
              <a:rPr lang="en-US" sz="4000"/>
              <a:t>05</a:t>
            </a:r>
          </a:p>
        </p:txBody>
      </p:sp>
      <p:sp>
        <p:nvSpPr>
          <p:cNvPr id="17" name="Text Placeholder 16">
            <a:extLst>
              <a:ext uri="{FF2B5EF4-FFF2-40B4-BE49-F238E27FC236}">
                <a16:creationId xmlns:a16="http://schemas.microsoft.com/office/drawing/2014/main" id="{C891304E-B72C-9D5C-E70E-4E94714A49B0}"/>
              </a:ext>
            </a:extLst>
          </p:cNvPr>
          <p:cNvSpPr>
            <a:spLocks noGrp="1"/>
          </p:cNvSpPr>
          <p:nvPr>
            <p:ph type="body" sz="quarter" idx="24"/>
          </p:nvPr>
        </p:nvSpPr>
        <p:spPr>
          <a:xfrm>
            <a:off x="2323275" y="3775806"/>
            <a:ext cx="7148516" cy="658492"/>
          </a:xfrm>
        </p:spPr>
        <p:txBody>
          <a:bodyPr/>
          <a:lstStyle/>
          <a:p>
            <a:r>
              <a:rPr lang="en-US" sz="4000"/>
              <a:t>Key takeaways</a:t>
            </a:r>
          </a:p>
        </p:txBody>
      </p:sp>
      <p:sp>
        <p:nvSpPr>
          <p:cNvPr id="18" name="Title 5">
            <a:extLst>
              <a:ext uri="{FF2B5EF4-FFF2-40B4-BE49-F238E27FC236}">
                <a16:creationId xmlns:a16="http://schemas.microsoft.com/office/drawing/2014/main" id="{3F75C33B-257E-547D-5605-8FB0ED6E96A4}"/>
              </a:ext>
            </a:extLst>
          </p:cNvPr>
          <p:cNvSpPr>
            <a:spLocks noGrp="1"/>
          </p:cNvSpPr>
          <p:nvPr>
            <p:ph type="title"/>
          </p:nvPr>
        </p:nvSpPr>
        <p:spPr>
          <a:xfrm>
            <a:off x="369275" y="303038"/>
            <a:ext cx="2212200" cy="900111"/>
          </a:xfrm>
        </p:spPr>
        <p:txBody>
          <a:bodyPr/>
          <a:lstStyle/>
          <a:p>
            <a:r>
              <a:rPr lang="en-US" sz="5000"/>
              <a:t>04</a:t>
            </a:r>
          </a:p>
        </p:txBody>
      </p:sp>
    </p:spTree>
    <p:extLst>
      <p:ext uri="{BB962C8B-B14F-4D97-AF65-F5344CB8AC3E}">
        <p14:creationId xmlns:p14="http://schemas.microsoft.com/office/powerpoint/2010/main" val="20761247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5582F4-182C-B3F0-474F-C0967F677CE7}"/>
            </a:ext>
          </a:extLst>
        </p:cNvPr>
        <p:cNvGrpSpPr/>
        <p:nvPr/>
      </p:nvGrpSpPr>
      <p:grpSpPr>
        <a:xfrm>
          <a:off x="0" y="0"/>
          <a:ext cx="0" cy="0"/>
          <a:chOff x="0" y="0"/>
          <a:chExt cx="0" cy="0"/>
        </a:xfrm>
      </p:grpSpPr>
      <p:sp>
        <p:nvSpPr>
          <p:cNvPr id="10" name="Text Placeholder 9">
            <a:extLst>
              <a:ext uri="{FF2B5EF4-FFF2-40B4-BE49-F238E27FC236}">
                <a16:creationId xmlns:a16="http://schemas.microsoft.com/office/drawing/2014/main" id="{42E546C9-FA55-D90F-6DF3-7EED2B142CF9}"/>
              </a:ext>
            </a:extLst>
          </p:cNvPr>
          <p:cNvSpPr>
            <a:spLocks noGrp="1"/>
          </p:cNvSpPr>
          <p:nvPr>
            <p:ph type="body" sz="quarter" idx="20"/>
          </p:nvPr>
        </p:nvSpPr>
        <p:spPr>
          <a:xfrm>
            <a:off x="302400" y="302400"/>
            <a:ext cx="6666435" cy="1789636"/>
          </a:xfrm>
        </p:spPr>
        <p:txBody>
          <a:bodyPr/>
          <a:lstStyle/>
          <a:p>
            <a:r>
              <a:rPr lang="en-US" sz="4200"/>
              <a:t>Customer benefits</a:t>
            </a:r>
            <a:br>
              <a:rPr lang="en-US" sz="4200"/>
            </a:br>
            <a:r>
              <a:rPr lang="en-US" sz="4200"/>
              <a:t>&amp; recommendations</a:t>
            </a:r>
          </a:p>
        </p:txBody>
      </p:sp>
      <p:pic>
        <p:nvPicPr>
          <p:cNvPr id="5" name="Picture Placeholder 4">
            <a:extLst>
              <a:ext uri="{FF2B5EF4-FFF2-40B4-BE49-F238E27FC236}">
                <a16:creationId xmlns:a16="http://schemas.microsoft.com/office/drawing/2014/main" id="{E1A2EE03-A213-A3F8-22B8-C7C9D85C31BF}"/>
              </a:ext>
            </a:extLst>
          </p:cNvPr>
          <p:cNvPicPr>
            <a:picLocks noGrp="1" noChangeAspect="1"/>
          </p:cNvPicPr>
          <p:nvPr>
            <p:ph type="pic" sz="quarter" idx="22"/>
          </p:nvPr>
        </p:nvPicPr>
        <p:blipFill>
          <a:blip r:embed="rId2" cstate="screen">
            <a:extLst>
              <a:ext uri="{28A0092B-C50C-407E-A947-70E740481C1C}">
                <a14:useLocalDpi xmlns:a14="http://schemas.microsoft.com/office/drawing/2010/main"/>
              </a:ext>
            </a:extLst>
          </a:blip>
          <a:srcRect/>
          <a:stretch/>
        </p:blipFill>
        <p:spPr>
          <a:xfrm>
            <a:off x="6165741" y="0"/>
            <a:ext cx="6026259" cy="6857998"/>
          </a:xfrm>
        </p:spPr>
      </p:pic>
      <p:sp>
        <p:nvSpPr>
          <p:cNvPr id="3" name="Slide Number Placeholder 2">
            <a:extLst>
              <a:ext uri="{FF2B5EF4-FFF2-40B4-BE49-F238E27FC236}">
                <a16:creationId xmlns:a16="http://schemas.microsoft.com/office/drawing/2014/main" id="{1B740532-BA49-460E-9289-B0B880E04776}"/>
              </a:ext>
            </a:extLst>
          </p:cNvPr>
          <p:cNvSpPr>
            <a:spLocks noGrp="1"/>
          </p:cNvSpPr>
          <p:nvPr>
            <p:ph type="sldNum" sz="quarter" idx="12"/>
          </p:nvPr>
        </p:nvSpPr>
        <p:spPr/>
        <p:txBody>
          <a:bodyPr/>
          <a:lstStyle/>
          <a:p>
            <a:fld id="{5BA3E189-2F3A-42E5-B572-3520703B6186}" type="slidenum">
              <a:rPr lang="en-GB" smtClean="0"/>
              <a:pPr/>
              <a:t>19</a:t>
            </a:fld>
            <a:endParaRPr lang="en-GB"/>
          </a:p>
        </p:txBody>
      </p:sp>
      <p:sp>
        <p:nvSpPr>
          <p:cNvPr id="7" name="Oval 6">
            <a:extLst>
              <a:ext uri="{FF2B5EF4-FFF2-40B4-BE49-F238E27FC236}">
                <a16:creationId xmlns:a16="http://schemas.microsoft.com/office/drawing/2014/main" id="{34B5DF90-8674-28E8-9566-2B77F164D1B8}"/>
              </a:ext>
            </a:extLst>
          </p:cNvPr>
          <p:cNvSpPr>
            <a:spLocks noChangeAspect="1"/>
          </p:cNvSpPr>
          <p:nvPr/>
        </p:nvSpPr>
        <p:spPr>
          <a:xfrm>
            <a:off x="10139657" y="219458"/>
            <a:ext cx="1475233" cy="1475233"/>
          </a:xfrm>
          <a:prstGeom prst="ellipse">
            <a:avLst/>
          </a:prstGeom>
          <a:solidFill>
            <a:srgbClr val="FFAB49"/>
          </a:solidFill>
          <a:ln w="28575">
            <a:solidFill>
              <a:srgbClr val="FFAB4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95694A94-6701-C3B5-9BDD-E20B075C90E7}"/>
              </a:ext>
            </a:extLst>
          </p:cNvPr>
          <p:cNvSpPr>
            <a:spLocks noChangeAspect="1"/>
          </p:cNvSpPr>
          <p:nvPr/>
        </p:nvSpPr>
        <p:spPr>
          <a:xfrm>
            <a:off x="11373156" y="354235"/>
            <a:ext cx="1892677" cy="1892677"/>
          </a:xfrm>
          <a:prstGeom prst="ellipse">
            <a:avLst/>
          </a:prstGeom>
          <a:solidFill>
            <a:srgbClr val="FFAB49"/>
          </a:solidFill>
          <a:ln w="28575">
            <a:solidFill>
              <a:srgbClr val="FFAB4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a:extLst>
              <a:ext uri="{FF2B5EF4-FFF2-40B4-BE49-F238E27FC236}">
                <a16:creationId xmlns:a16="http://schemas.microsoft.com/office/drawing/2014/main" id="{5B3208ED-54A5-6E56-B837-8FBDB41FEB0C}"/>
              </a:ext>
            </a:extLst>
          </p:cNvPr>
          <p:cNvSpPr>
            <a:spLocks noChangeAspect="1"/>
          </p:cNvSpPr>
          <p:nvPr/>
        </p:nvSpPr>
        <p:spPr>
          <a:xfrm>
            <a:off x="6229015" y="5582212"/>
            <a:ext cx="1130177" cy="1130177"/>
          </a:xfrm>
          <a:prstGeom prst="ellipse">
            <a:avLst/>
          </a:prstGeom>
          <a:solidFill>
            <a:srgbClr val="FFAB49"/>
          </a:solidFill>
          <a:ln w="28575">
            <a:solidFill>
              <a:srgbClr val="FFAB4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0970277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C35D19-9772-F5E9-E9C0-4ECBA99F84C9}"/>
            </a:ext>
          </a:extLst>
        </p:cNvPr>
        <p:cNvGrpSpPr/>
        <p:nvPr/>
      </p:nvGrpSpPr>
      <p:grpSpPr>
        <a:xfrm>
          <a:off x="0" y="0"/>
          <a:ext cx="0" cy="0"/>
          <a:chOff x="0" y="0"/>
          <a:chExt cx="0" cy="0"/>
        </a:xfrm>
      </p:grpSpPr>
      <p:pic>
        <p:nvPicPr>
          <p:cNvPr id="19" name="Picture Placeholder 18">
            <a:extLst>
              <a:ext uri="{FF2B5EF4-FFF2-40B4-BE49-F238E27FC236}">
                <a16:creationId xmlns:a16="http://schemas.microsoft.com/office/drawing/2014/main" id="{6E9FDFD1-11A5-8484-AAEB-65EBA600F414}"/>
              </a:ext>
            </a:extLst>
          </p:cNvPr>
          <p:cNvPicPr>
            <a:picLocks noGrp="1" noChangeAspect="1"/>
          </p:cNvPicPr>
          <p:nvPr>
            <p:ph type="pic" sz="quarter" idx="22"/>
          </p:nvPr>
        </p:nvPicPr>
        <p:blipFill>
          <a:blip r:embed="rId2" cstate="screen">
            <a:extLst>
              <a:ext uri="{28A0092B-C50C-407E-A947-70E740481C1C}">
                <a14:useLocalDpi xmlns:a14="http://schemas.microsoft.com/office/drawing/2010/main"/>
              </a:ext>
            </a:extLst>
          </a:blip>
          <a:srcRect/>
          <a:stretch/>
        </p:blipFill>
        <p:spPr>
          <a:xfrm>
            <a:off x="6165742" y="2"/>
            <a:ext cx="6026259" cy="6857998"/>
          </a:xfrm>
        </p:spPr>
      </p:pic>
      <p:sp>
        <p:nvSpPr>
          <p:cNvPr id="4" name="Slide Number Placeholder 3">
            <a:extLst>
              <a:ext uri="{FF2B5EF4-FFF2-40B4-BE49-F238E27FC236}">
                <a16:creationId xmlns:a16="http://schemas.microsoft.com/office/drawing/2014/main" id="{66212056-AA87-2F42-5664-6A204957BD11}"/>
              </a:ext>
            </a:extLst>
          </p:cNvPr>
          <p:cNvSpPr>
            <a:spLocks noGrp="1"/>
          </p:cNvSpPr>
          <p:nvPr>
            <p:ph type="sldNum" sz="quarter" idx="10"/>
          </p:nvPr>
        </p:nvSpPr>
        <p:spPr/>
        <p:txBody>
          <a:bodyPr/>
          <a:lstStyle/>
          <a:p>
            <a:fld id="{5BA3E189-2F3A-42E5-B572-3520703B6186}" type="slidenum">
              <a:rPr lang="en-GB" smtClean="0"/>
              <a:pPr/>
              <a:t>20</a:t>
            </a:fld>
            <a:endParaRPr lang="en-GB"/>
          </a:p>
        </p:txBody>
      </p:sp>
      <p:sp>
        <p:nvSpPr>
          <p:cNvPr id="7" name="Text Placeholder 6">
            <a:extLst>
              <a:ext uri="{FF2B5EF4-FFF2-40B4-BE49-F238E27FC236}">
                <a16:creationId xmlns:a16="http://schemas.microsoft.com/office/drawing/2014/main" id="{624065C5-65CE-534C-8A6D-9AB9299C2934}"/>
              </a:ext>
            </a:extLst>
          </p:cNvPr>
          <p:cNvSpPr>
            <a:spLocks noGrp="1"/>
          </p:cNvSpPr>
          <p:nvPr>
            <p:ph type="body" idx="11"/>
          </p:nvPr>
        </p:nvSpPr>
        <p:spPr>
          <a:xfrm>
            <a:off x="302401" y="605611"/>
            <a:ext cx="5500870" cy="837160"/>
          </a:xfrm>
        </p:spPr>
        <p:txBody>
          <a:bodyPr/>
          <a:lstStyle/>
          <a:p>
            <a:r>
              <a:rPr lang="en-US"/>
              <a:t>Study supports patent filings</a:t>
            </a:r>
          </a:p>
          <a:p>
            <a:endParaRPr lang="en-US"/>
          </a:p>
        </p:txBody>
      </p:sp>
      <p:sp>
        <p:nvSpPr>
          <p:cNvPr id="8" name="Title 7">
            <a:extLst>
              <a:ext uri="{FF2B5EF4-FFF2-40B4-BE49-F238E27FC236}">
                <a16:creationId xmlns:a16="http://schemas.microsoft.com/office/drawing/2014/main" id="{E9341F80-6105-7C7A-E177-305FC35045E9}"/>
              </a:ext>
            </a:extLst>
          </p:cNvPr>
          <p:cNvSpPr>
            <a:spLocks noGrp="1"/>
          </p:cNvSpPr>
          <p:nvPr>
            <p:ph type="title"/>
          </p:nvPr>
        </p:nvSpPr>
        <p:spPr>
          <a:xfrm>
            <a:off x="302402" y="302400"/>
            <a:ext cx="6026258" cy="298671"/>
          </a:xfrm>
        </p:spPr>
        <p:txBody>
          <a:bodyPr/>
          <a:lstStyle/>
          <a:p>
            <a:r>
              <a:rPr lang="en-US"/>
              <a:t>Customer benefits I/III</a:t>
            </a:r>
          </a:p>
        </p:txBody>
      </p:sp>
      <p:sp>
        <p:nvSpPr>
          <p:cNvPr id="12" name="Text Placeholder 11">
            <a:extLst>
              <a:ext uri="{FF2B5EF4-FFF2-40B4-BE49-F238E27FC236}">
                <a16:creationId xmlns:a16="http://schemas.microsoft.com/office/drawing/2014/main" id="{168E2F45-BFDF-86E6-3708-FB232AEA09BD}"/>
              </a:ext>
            </a:extLst>
          </p:cNvPr>
          <p:cNvSpPr>
            <a:spLocks noGrp="1"/>
          </p:cNvSpPr>
          <p:nvPr>
            <p:ph type="body" sz="quarter" idx="27"/>
          </p:nvPr>
        </p:nvSpPr>
        <p:spPr>
          <a:xfrm>
            <a:off x="302398" y="4940257"/>
            <a:ext cx="5553458" cy="1679989"/>
          </a:xfrm>
        </p:spPr>
        <p:txBody>
          <a:bodyPr/>
          <a:lstStyle/>
          <a:p>
            <a:pPr marL="228600" indent="-228600">
              <a:buAutoNum type="arabicPeriod"/>
            </a:pPr>
            <a:r>
              <a:rPr lang="en-US"/>
              <a:t>Method of protecting bacteria of the genus </a:t>
            </a:r>
            <a:r>
              <a:rPr lang="en-US" i="1"/>
              <a:t>Lactobacillus</a:t>
            </a:r>
            <a:r>
              <a:rPr lang="en-US"/>
              <a:t> from the detrimental effects of UV radiation, said method comprising the step of applying to an external surface of the human body with a Skin Microbiome comprising said bacteria an effective amount of a sunscreen composition comprising one or more UV-filters selected from the group consisting of Octocrylene, Butyl </a:t>
            </a:r>
            <a:r>
              <a:rPr lang="en-US" err="1"/>
              <a:t>Methoxydibenzoylmethane</a:t>
            </a:r>
            <a:r>
              <a:rPr lang="en-US"/>
              <a:t>, </a:t>
            </a:r>
            <a:r>
              <a:rPr lang="en-US" err="1"/>
              <a:t>Ethylhexyl</a:t>
            </a:r>
            <a:r>
              <a:rPr lang="en-US"/>
              <a:t> </a:t>
            </a:r>
            <a:r>
              <a:rPr lang="en-US" err="1"/>
              <a:t>Triazone</a:t>
            </a:r>
            <a:r>
              <a:rPr lang="en-US"/>
              <a:t> and Zinc Oxide prior to exposing said external surface to UV radiation.</a:t>
            </a:r>
            <a:br>
              <a:rPr lang="en-US"/>
            </a:br>
            <a:endParaRPr lang="en-US"/>
          </a:p>
          <a:p>
            <a:pPr marL="228600" indent="-228600">
              <a:buAutoNum type="arabicPeriod"/>
            </a:pPr>
            <a:r>
              <a:rPr lang="en-US"/>
              <a:t>Method of reducing C. acnes in a Skin Microbiome of a person in need thereof, said method comprising the step of applying to an external surface of the human body with a skin microbiome comprising C. acnes and optionally S. epidermidis an effective 10 amount of a sunscreen composition comprising one or more UV filters selected from the group consisting of Octocrylene, </a:t>
            </a:r>
            <a:r>
              <a:rPr lang="en-US" err="1"/>
              <a:t>Ethylhexyl</a:t>
            </a:r>
            <a:r>
              <a:rPr lang="en-US"/>
              <a:t> Salicylate and Butyl </a:t>
            </a:r>
            <a:r>
              <a:rPr lang="en-US" err="1"/>
              <a:t>Methoxydibenzoylmethane</a:t>
            </a:r>
            <a:r>
              <a:rPr lang="en-US"/>
              <a:t> prior to exposing said external surface to UV radiation.</a:t>
            </a:r>
          </a:p>
          <a:p>
            <a:endParaRPr lang="en-US"/>
          </a:p>
        </p:txBody>
      </p:sp>
      <p:sp>
        <p:nvSpPr>
          <p:cNvPr id="6" name="TextBox 5">
            <a:extLst>
              <a:ext uri="{FF2B5EF4-FFF2-40B4-BE49-F238E27FC236}">
                <a16:creationId xmlns:a16="http://schemas.microsoft.com/office/drawing/2014/main" id="{F032C027-0977-31A2-7660-2FFEFF64DBF3}"/>
              </a:ext>
            </a:extLst>
          </p:cNvPr>
          <p:cNvSpPr txBox="1"/>
          <p:nvPr/>
        </p:nvSpPr>
        <p:spPr>
          <a:xfrm>
            <a:off x="243366" y="1214549"/>
            <a:ext cx="5612490" cy="1980029"/>
          </a:xfrm>
          <a:prstGeom prst="rect">
            <a:avLst/>
          </a:prstGeom>
          <a:noFill/>
        </p:spPr>
        <p:txBody>
          <a:bodyPr wrap="square">
            <a:spAutoFit/>
          </a:bodyPr>
          <a:lstStyle/>
          <a:p>
            <a:pPr>
              <a:buClr>
                <a:srgbClr val="FFAB49"/>
              </a:buClr>
            </a:pPr>
            <a:r>
              <a:rPr lang="en-US" sz="1600" b="1"/>
              <a:t>Study results were translated into</a:t>
            </a:r>
          </a:p>
          <a:p>
            <a:pPr>
              <a:buClr>
                <a:srgbClr val="FFAB49"/>
              </a:buClr>
            </a:pPr>
            <a:r>
              <a:rPr lang="en-US" sz="1600" b="1"/>
              <a:t>two patent applications (filed June 2022):</a:t>
            </a:r>
            <a:br>
              <a:rPr lang="en-US" sz="1600" b="1" i="1"/>
            </a:br>
            <a:endParaRPr lang="en-US" sz="1600" b="1" i="1"/>
          </a:p>
          <a:p>
            <a:pPr marL="342900" indent="-342900">
              <a:buClr>
                <a:srgbClr val="FFAB49"/>
              </a:buClr>
              <a:buFont typeface="+mj-lt"/>
              <a:buAutoNum type="arabicPeriod"/>
            </a:pPr>
            <a:r>
              <a:rPr lang="en-US" sz="1600"/>
              <a:t>Specific protection of </a:t>
            </a:r>
            <a:r>
              <a:rPr lang="en-US" sz="1600" i="1"/>
              <a:t>genus Lactobacillus</a:t>
            </a:r>
            <a:r>
              <a:rPr lang="en-US" sz="1600"/>
              <a:t> from harmful effects of UV radiation by selected UV filters</a:t>
            </a:r>
            <a:r>
              <a:rPr lang="en-US" sz="1600" baseline="30000"/>
              <a:t>1</a:t>
            </a:r>
            <a:br>
              <a:rPr lang="en-US" sz="1600" baseline="30000"/>
            </a:br>
            <a:endParaRPr lang="en-US" sz="1600" baseline="30000"/>
          </a:p>
          <a:p>
            <a:pPr marL="342900" indent="-342900">
              <a:buClr>
                <a:srgbClr val="FFAB49"/>
              </a:buClr>
              <a:buFont typeface="+mj-lt"/>
              <a:buAutoNum type="arabicPeriod"/>
            </a:pPr>
            <a:r>
              <a:rPr lang="en-US" sz="1600"/>
              <a:t>Reducing C. acnes in Skin Microbiome of person</a:t>
            </a:r>
            <a:br>
              <a:rPr lang="en-US" sz="1600"/>
            </a:br>
            <a:r>
              <a:rPr lang="en-US" sz="1600"/>
              <a:t>in need by selected UV filters</a:t>
            </a:r>
            <a:r>
              <a:rPr lang="en-US" sz="1600" baseline="30000"/>
              <a:t>2</a:t>
            </a:r>
          </a:p>
        </p:txBody>
      </p:sp>
      <p:pic>
        <p:nvPicPr>
          <p:cNvPr id="11" name="Picture 10">
            <a:extLst>
              <a:ext uri="{FF2B5EF4-FFF2-40B4-BE49-F238E27FC236}">
                <a16:creationId xmlns:a16="http://schemas.microsoft.com/office/drawing/2014/main" id="{53CD7F02-6DCF-C581-BF59-D8A406894E5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4473904" y="173956"/>
            <a:ext cx="1078786" cy="858771"/>
          </a:xfrm>
          <a:prstGeom prst="rect">
            <a:avLst/>
          </a:prstGeom>
        </p:spPr>
      </p:pic>
    </p:spTree>
    <p:extLst>
      <p:ext uri="{BB962C8B-B14F-4D97-AF65-F5344CB8AC3E}">
        <p14:creationId xmlns:p14="http://schemas.microsoft.com/office/powerpoint/2010/main" val="6899136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4353AA-9745-7178-7951-48714507A35B}"/>
            </a:ext>
          </a:extLst>
        </p:cNvPr>
        <p:cNvGrpSpPr/>
        <p:nvPr/>
      </p:nvGrpSpPr>
      <p:grpSpPr>
        <a:xfrm>
          <a:off x="0" y="0"/>
          <a:ext cx="0" cy="0"/>
          <a:chOff x="0" y="0"/>
          <a:chExt cx="0" cy="0"/>
        </a:xfrm>
      </p:grpSpPr>
      <p:sp>
        <p:nvSpPr>
          <p:cNvPr id="22" name="Rectangle 21">
            <a:extLst>
              <a:ext uri="{FF2B5EF4-FFF2-40B4-BE49-F238E27FC236}">
                <a16:creationId xmlns:a16="http://schemas.microsoft.com/office/drawing/2014/main" id="{DE9842B0-B699-A456-F82C-ED13CC5D39F4}"/>
              </a:ext>
            </a:extLst>
          </p:cNvPr>
          <p:cNvSpPr/>
          <p:nvPr/>
        </p:nvSpPr>
        <p:spPr>
          <a:xfrm>
            <a:off x="6096000" y="0"/>
            <a:ext cx="6096000" cy="6858000"/>
          </a:xfrm>
          <a:prstGeom prst="rect">
            <a:avLst/>
          </a:prstGeom>
          <a:solidFill>
            <a:srgbClr val="FFAB4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AC8AB2C1-147A-4B48-129B-DD2E1FD0B399}"/>
              </a:ext>
            </a:extLst>
          </p:cNvPr>
          <p:cNvSpPr>
            <a:spLocks noGrp="1"/>
          </p:cNvSpPr>
          <p:nvPr>
            <p:ph type="sldNum" sz="quarter" idx="10"/>
          </p:nvPr>
        </p:nvSpPr>
        <p:spPr/>
        <p:txBody>
          <a:bodyPr/>
          <a:lstStyle/>
          <a:p>
            <a:fld id="{5BA3E189-2F3A-42E5-B572-3520703B6186}" type="slidenum">
              <a:rPr lang="en-GB" smtClean="0"/>
              <a:pPr/>
              <a:t>21</a:t>
            </a:fld>
            <a:endParaRPr lang="en-GB"/>
          </a:p>
        </p:txBody>
      </p:sp>
      <p:sp>
        <p:nvSpPr>
          <p:cNvPr id="5" name="Text Placeholder 4">
            <a:extLst>
              <a:ext uri="{FF2B5EF4-FFF2-40B4-BE49-F238E27FC236}">
                <a16:creationId xmlns:a16="http://schemas.microsoft.com/office/drawing/2014/main" id="{EC49DB73-4FDE-E035-2EDD-0F1324B70607}"/>
              </a:ext>
            </a:extLst>
          </p:cNvPr>
          <p:cNvSpPr>
            <a:spLocks noGrp="1"/>
          </p:cNvSpPr>
          <p:nvPr>
            <p:ph type="body" sz="quarter" idx="24"/>
          </p:nvPr>
        </p:nvSpPr>
        <p:spPr/>
        <p:txBody>
          <a:bodyPr/>
          <a:lstStyle/>
          <a:p>
            <a:r>
              <a:rPr lang="da-DK"/>
              <a:t>1. Lee et al. (2019)</a:t>
            </a:r>
          </a:p>
          <a:p>
            <a:endParaRPr lang="en-US"/>
          </a:p>
        </p:txBody>
      </p:sp>
      <p:sp>
        <p:nvSpPr>
          <p:cNvPr id="7" name="Text Placeholder 6">
            <a:extLst>
              <a:ext uri="{FF2B5EF4-FFF2-40B4-BE49-F238E27FC236}">
                <a16:creationId xmlns:a16="http://schemas.microsoft.com/office/drawing/2014/main" id="{2160DFFC-56F4-3A6A-FAC0-06B1BF04B622}"/>
              </a:ext>
            </a:extLst>
          </p:cNvPr>
          <p:cNvSpPr>
            <a:spLocks noGrp="1"/>
          </p:cNvSpPr>
          <p:nvPr>
            <p:ph type="body" idx="11"/>
          </p:nvPr>
        </p:nvSpPr>
        <p:spPr/>
        <p:txBody>
          <a:bodyPr/>
          <a:lstStyle/>
          <a:p>
            <a:r>
              <a:rPr lang="en-US"/>
              <a:t>Study supports consumer benefits</a:t>
            </a:r>
          </a:p>
          <a:p>
            <a:endParaRPr lang="en-US"/>
          </a:p>
        </p:txBody>
      </p:sp>
      <p:sp>
        <p:nvSpPr>
          <p:cNvPr id="8" name="Title 7">
            <a:extLst>
              <a:ext uri="{FF2B5EF4-FFF2-40B4-BE49-F238E27FC236}">
                <a16:creationId xmlns:a16="http://schemas.microsoft.com/office/drawing/2014/main" id="{CC913DE1-26E3-E539-13D7-BD725F6FE913}"/>
              </a:ext>
            </a:extLst>
          </p:cNvPr>
          <p:cNvSpPr>
            <a:spLocks noGrp="1"/>
          </p:cNvSpPr>
          <p:nvPr>
            <p:ph type="title"/>
          </p:nvPr>
        </p:nvSpPr>
        <p:spPr/>
        <p:txBody>
          <a:bodyPr/>
          <a:lstStyle/>
          <a:p>
            <a:r>
              <a:rPr lang="en-US"/>
              <a:t>Customer benefits II/III</a:t>
            </a:r>
          </a:p>
        </p:txBody>
      </p:sp>
      <p:sp>
        <p:nvSpPr>
          <p:cNvPr id="6" name="TextBox 5">
            <a:extLst>
              <a:ext uri="{FF2B5EF4-FFF2-40B4-BE49-F238E27FC236}">
                <a16:creationId xmlns:a16="http://schemas.microsoft.com/office/drawing/2014/main" id="{649736BD-35DD-25E2-178E-2121CBF33167}"/>
              </a:ext>
            </a:extLst>
          </p:cNvPr>
          <p:cNvSpPr txBox="1"/>
          <p:nvPr/>
        </p:nvSpPr>
        <p:spPr>
          <a:xfrm>
            <a:off x="243366" y="1214549"/>
            <a:ext cx="5612490" cy="3375283"/>
          </a:xfrm>
          <a:prstGeom prst="rect">
            <a:avLst/>
          </a:prstGeom>
          <a:noFill/>
        </p:spPr>
        <p:txBody>
          <a:bodyPr wrap="square">
            <a:spAutoFit/>
          </a:bodyPr>
          <a:lstStyle/>
          <a:p>
            <a:pPr>
              <a:buClr>
                <a:srgbClr val="FFAB49"/>
              </a:buClr>
            </a:pPr>
            <a:r>
              <a:rPr lang="en-US" sz="1600" b="1" err="1"/>
              <a:t>dsm-firmenich</a:t>
            </a:r>
            <a:r>
              <a:rPr lang="en-US" sz="1600" b="1"/>
              <a:t> innovative study results may support consumer relevant benefits:</a:t>
            </a:r>
            <a:br>
              <a:rPr lang="en-US" sz="1600" b="1" i="1"/>
            </a:br>
            <a:endParaRPr lang="en-US" sz="1600" b="1" i="1"/>
          </a:p>
          <a:p>
            <a:pPr marL="342900" indent="-342900">
              <a:buClr>
                <a:srgbClr val="FFAB49"/>
              </a:buClr>
              <a:buFont typeface="+mj-lt"/>
              <a:buAutoNum type="arabicPeriod"/>
            </a:pPr>
            <a:r>
              <a:rPr lang="en-US" sz="1600"/>
              <a:t>Specific protection of </a:t>
            </a:r>
            <a:r>
              <a:rPr lang="en-US" sz="1600" i="1"/>
              <a:t>Lactobacillus </a:t>
            </a:r>
            <a:r>
              <a:rPr lang="en-US" sz="1600" i="1" err="1"/>
              <a:t>crispatus</a:t>
            </a:r>
            <a:br>
              <a:rPr lang="en-US" sz="1600" i="1"/>
            </a:br>
            <a:r>
              <a:rPr lang="en-US" sz="1600"/>
              <a:t>by selected UV filters:</a:t>
            </a:r>
            <a:br>
              <a:rPr lang="en-US" sz="1600"/>
            </a:br>
            <a:br>
              <a:rPr lang="en-US" sz="1600"/>
            </a:br>
            <a:br>
              <a:rPr lang="en-US" sz="1600"/>
            </a:br>
            <a:br>
              <a:rPr lang="en-US" sz="1600"/>
            </a:br>
            <a:br>
              <a:rPr lang="en-US" sz="1600"/>
            </a:br>
            <a:br>
              <a:rPr lang="en-US" sz="1600"/>
            </a:br>
            <a:br>
              <a:rPr lang="en-US" sz="1600" baseline="30000"/>
            </a:br>
            <a:endParaRPr lang="en-US" sz="1600" baseline="30000"/>
          </a:p>
          <a:p>
            <a:pPr marL="342900" indent="-342900">
              <a:buClr>
                <a:srgbClr val="FFAB49"/>
              </a:buClr>
              <a:buFont typeface="+mj-lt"/>
              <a:buAutoNum type="arabicPeriod"/>
            </a:pPr>
            <a:r>
              <a:rPr lang="en-US" sz="1600"/>
              <a:t>Specific reduction of </a:t>
            </a:r>
            <a:r>
              <a:rPr lang="en-US" sz="1600" i="1" err="1"/>
              <a:t>Cutibacterium</a:t>
            </a:r>
            <a:r>
              <a:rPr lang="en-US" sz="1600" i="1"/>
              <a:t> acnes </a:t>
            </a:r>
            <a:r>
              <a:rPr lang="en-US" sz="1600"/>
              <a:t>by selective UV filters:</a:t>
            </a:r>
          </a:p>
        </p:txBody>
      </p:sp>
      <p:sp>
        <p:nvSpPr>
          <p:cNvPr id="13" name="TextBox 12">
            <a:extLst>
              <a:ext uri="{FF2B5EF4-FFF2-40B4-BE49-F238E27FC236}">
                <a16:creationId xmlns:a16="http://schemas.microsoft.com/office/drawing/2014/main" id="{13EB21F3-FA69-301F-9914-3BBACF699384}"/>
              </a:ext>
            </a:extLst>
          </p:cNvPr>
          <p:cNvSpPr txBox="1"/>
          <p:nvPr/>
        </p:nvSpPr>
        <p:spPr>
          <a:xfrm>
            <a:off x="661573" y="2616237"/>
            <a:ext cx="2116180" cy="461665"/>
          </a:xfrm>
          <a:prstGeom prst="rect">
            <a:avLst/>
          </a:prstGeom>
          <a:solidFill>
            <a:srgbClr val="FFAB49"/>
          </a:solidFill>
          <a:ln>
            <a:solidFill>
              <a:schemeClr val="bg2"/>
            </a:solidFill>
          </a:ln>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chemeClr val="bg1"/>
                </a:solidFill>
                <a:effectLst/>
                <a:uLnTx/>
                <a:uFillTx/>
                <a:latin typeface="+mj-lt"/>
                <a:ea typeface="Fira Sans" panose="020B0503050000020004" pitchFamily="34" charset="0"/>
                <a:cs typeface="+mn-cs"/>
              </a:rPr>
              <a:t>“Extra skin strengthening </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chemeClr val="bg1"/>
                </a:solidFill>
                <a:effectLst/>
                <a:uLnTx/>
                <a:uFillTx/>
                <a:latin typeface="+mj-lt"/>
                <a:ea typeface="Fira Sans" panose="020B0503050000020004" pitchFamily="34" charset="0"/>
                <a:cs typeface="+mn-cs"/>
              </a:rPr>
              <a:t>properties”</a:t>
            </a:r>
          </a:p>
        </p:txBody>
      </p:sp>
      <p:sp>
        <p:nvSpPr>
          <p:cNvPr id="14" name="TextBox 13">
            <a:extLst>
              <a:ext uri="{FF2B5EF4-FFF2-40B4-BE49-F238E27FC236}">
                <a16:creationId xmlns:a16="http://schemas.microsoft.com/office/drawing/2014/main" id="{C27C7621-15FA-9C6C-D11E-F70EE8E06414}"/>
              </a:ext>
            </a:extLst>
          </p:cNvPr>
          <p:cNvSpPr txBox="1"/>
          <p:nvPr/>
        </p:nvSpPr>
        <p:spPr>
          <a:xfrm>
            <a:off x="661573" y="3246202"/>
            <a:ext cx="2578034" cy="461665"/>
          </a:xfrm>
          <a:prstGeom prst="rect">
            <a:avLst/>
          </a:prstGeom>
          <a:solidFill>
            <a:srgbClr val="FFAB49"/>
          </a:solidFill>
          <a:ln>
            <a:solidFill>
              <a:schemeClr val="bg2"/>
            </a:solidFill>
          </a:ln>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chemeClr val="bg1"/>
                </a:solidFill>
                <a:effectLst/>
                <a:uLnTx/>
                <a:uFillTx/>
                <a:latin typeface="+mj-lt"/>
                <a:ea typeface="Fira Sans" panose="020B0503050000020004" pitchFamily="34" charset="0"/>
                <a:cs typeface="+mn-cs"/>
              </a:rPr>
              <a:t>“Strengthening skin’s natural defense/ immune response”</a:t>
            </a:r>
          </a:p>
        </p:txBody>
      </p:sp>
      <p:sp>
        <p:nvSpPr>
          <p:cNvPr id="15" name="TextBox 14">
            <a:extLst>
              <a:ext uri="{FF2B5EF4-FFF2-40B4-BE49-F238E27FC236}">
                <a16:creationId xmlns:a16="http://schemas.microsoft.com/office/drawing/2014/main" id="{8A9B2E9D-0795-F334-E08A-EA615D0DC5BB}"/>
              </a:ext>
            </a:extLst>
          </p:cNvPr>
          <p:cNvSpPr txBox="1"/>
          <p:nvPr/>
        </p:nvSpPr>
        <p:spPr>
          <a:xfrm>
            <a:off x="3019382" y="2616237"/>
            <a:ext cx="1622034" cy="461665"/>
          </a:xfrm>
          <a:prstGeom prst="rect">
            <a:avLst/>
          </a:prstGeom>
          <a:solidFill>
            <a:srgbClr val="FFAB49"/>
          </a:solidFill>
          <a:ln>
            <a:solidFill>
              <a:schemeClr val="bg2"/>
            </a:solidFill>
          </a:ln>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chemeClr val="bg1"/>
                </a:solidFill>
                <a:effectLst/>
                <a:uLnTx/>
                <a:uFillTx/>
                <a:latin typeface="+mj-lt"/>
                <a:ea typeface="Fira Sans" panose="020B0503050000020004" pitchFamily="34" charset="0"/>
                <a:cs typeface="+mn-cs"/>
              </a:rPr>
              <a:t>“Strengthening</a:t>
            </a:r>
            <a:br>
              <a:rPr kumimoji="0" lang="en-US" sz="1200" b="1" i="0" u="none" strike="noStrike" kern="1200" cap="none" spc="0" normalizeH="0" baseline="0" noProof="0">
                <a:ln>
                  <a:noFill/>
                </a:ln>
                <a:solidFill>
                  <a:schemeClr val="bg1"/>
                </a:solidFill>
                <a:effectLst/>
                <a:uLnTx/>
                <a:uFillTx/>
                <a:latin typeface="+mj-lt"/>
                <a:ea typeface="Fira Sans" panose="020B0503050000020004" pitchFamily="34" charset="0"/>
                <a:cs typeface="+mn-cs"/>
              </a:rPr>
            </a:br>
            <a:r>
              <a:rPr kumimoji="0" lang="en-US" sz="1200" b="1" i="0" u="none" strike="noStrike" kern="1200" cap="none" spc="0" normalizeH="0" baseline="0" noProof="0">
                <a:ln>
                  <a:noFill/>
                </a:ln>
                <a:solidFill>
                  <a:schemeClr val="bg1"/>
                </a:solidFill>
                <a:effectLst/>
                <a:uLnTx/>
                <a:uFillTx/>
                <a:latin typeface="+mj-lt"/>
                <a:ea typeface="Fira Sans" panose="020B0503050000020004" pitchFamily="34" charset="0"/>
                <a:cs typeface="+mn-cs"/>
              </a:rPr>
              <a:t>the skin barrier”</a:t>
            </a:r>
          </a:p>
        </p:txBody>
      </p:sp>
      <p:sp>
        <p:nvSpPr>
          <p:cNvPr id="16" name="TextBox 15">
            <a:extLst>
              <a:ext uri="{FF2B5EF4-FFF2-40B4-BE49-F238E27FC236}">
                <a16:creationId xmlns:a16="http://schemas.microsoft.com/office/drawing/2014/main" id="{E016A3D8-0279-D930-3E7B-AC4AA5117C68}"/>
              </a:ext>
            </a:extLst>
          </p:cNvPr>
          <p:cNvSpPr txBox="1"/>
          <p:nvPr/>
        </p:nvSpPr>
        <p:spPr>
          <a:xfrm>
            <a:off x="661573" y="4709688"/>
            <a:ext cx="2116180" cy="461665"/>
          </a:xfrm>
          <a:prstGeom prst="rect">
            <a:avLst/>
          </a:prstGeom>
          <a:solidFill>
            <a:srgbClr val="FFAB49"/>
          </a:solidFill>
          <a:ln>
            <a:solidFill>
              <a:schemeClr val="bg2"/>
            </a:solidFill>
          </a:ln>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chemeClr val="bg1"/>
                </a:solidFill>
                <a:effectLst/>
                <a:uLnTx/>
                <a:uFillTx/>
                <a:latin typeface="+mj-lt"/>
                <a:ea typeface="Fira Sans" panose="020B0503050000020004" pitchFamily="34" charset="0"/>
                <a:cs typeface="+mn-cs"/>
              </a:rPr>
              <a:t>“(…) specially tailored for acne prone skin”</a:t>
            </a:r>
          </a:p>
        </p:txBody>
      </p:sp>
      <p:sp>
        <p:nvSpPr>
          <p:cNvPr id="17" name="TextBox 16">
            <a:extLst>
              <a:ext uri="{FF2B5EF4-FFF2-40B4-BE49-F238E27FC236}">
                <a16:creationId xmlns:a16="http://schemas.microsoft.com/office/drawing/2014/main" id="{70D971D1-C186-0DDB-FF17-B3BBDA14F6C8}"/>
              </a:ext>
            </a:extLst>
          </p:cNvPr>
          <p:cNvSpPr txBox="1"/>
          <p:nvPr/>
        </p:nvSpPr>
        <p:spPr>
          <a:xfrm>
            <a:off x="3019382" y="4709688"/>
            <a:ext cx="1622034" cy="461665"/>
          </a:xfrm>
          <a:prstGeom prst="rect">
            <a:avLst/>
          </a:prstGeom>
          <a:solidFill>
            <a:srgbClr val="FFAB49"/>
          </a:solidFill>
          <a:ln>
            <a:solidFill>
              <a:schemeClr val="bg2"/>
            </a:solidFill>
          </a:ln>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chemeClr val="bg1"/>
                </a:solidFill>
                <a:effectLst/>
                <a:uLnTx/>
                <a:uFillTx/>
                <a:latin typeface="+mj-lt"/>
                <a:ea typeface="Fira Sans" panose="020B0503050000020004" pitchFamily="34" charset="0"/>
                <a:cs typeface="+mn-cs"/>
              </a:rPr>
              <a:t>“supports an even </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chemeClr val="bg1"/>
                </a:solidFill>
                <a:effectLst/>
                <a:uLnTx/>
                <a:uFillTx/>
                <a:latin typeface="+mj-lt"/>
                <a:ea typeface="Fira Sans" panose="020B0503050000020004" pitchFamily="34" charset="0"/>
                <a:cs typeface="+mn-cs"/>
              </a:rPr>
              <a:t>complexion”</a:t>
            </a:r>
            <a:r>
              <a:rPr kumimoji="0" lang="en-US" sz="1200" b="1" i="0" u="none" strike="noStrike" kern="1200" cap="none" spc="0" normalizeH="0" baseline="30000" noProof="0">
                <a:ln>
                  <a:noFill/>
                </a:ln>
                <a:solidFill>
                  <a:schemeClr val="bg1"/>
                </a:solidFill>
                <a:effectLst/>
                <a:uLnTx/>
                <a:uFillTx/>
                <a:latin typeface="+mj-lt"/>
                <a:ea typeface="Fira Sans" panose="020B0503050000020004" pitchFamily="34" charset="0"/>
                <a:cs typeface="+mn-cs"/>
              </a:rPr>
              <a:t>1</a:t>
            </a:r>
          </a:p>
        </p:txBody>
      </p:sp>
      <p:pic>
        <p:nvPicPr>
          <p:cNvPr id="23" name="Picture 12">
            <a:extLst>
              <a:ext uri="{FF2B5EF4-FFF2-40B4-BE49-F238E27FC236}">
                <a16:creationId xmlns:a16="http://schemas.microsoft.com/office/drawing/2014/main" id="{CCBD1C7E-FDE1-1DC6-9F1E-218BA9C27CC8}"/>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pic>
        <p:nvPicPr>
          <p:cNvPr id="24" name="Picture 23">
            <a:extLst>
              <a:ext uri="{FF2B5EF4-FFF2-40B4-BE49-F238E27FC236}">
                <a16:creationId xmlns:a16="http://schemas.microsoft.com/office/drawing/2014/main" id="{131124CE-61FF-40CB-274E-A956E7408DCC}"/>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9710414" y="3254810"/>
            <a:ext cx="1456399" cy="2933484"/>
          </a:xfrm>
          <a:prstGeom prst="rect">
            <a:avLst/>
          </a:prstGeom>
        </p:spPr>
      </p:pic>
      <p:pic>
        <p:nvPicPr>
          <p:cNvPr id="25" name="Picture 24">
            <a:extLst>
              <a:ext uri="{FF2B5EF4-FFF2-40B4-BE49-F238E27FC236}">
                <a16:creationId xmlns:a16="http://schemas.microsoft.com/office/drawing/2014/main" id="{6575B3AF-6554-BDB2-1CB7-5758D269C14D}"/>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9649565" y="164200"/>
            <a:ext cx="1465358" cy="2951531"/>
          </a:xfrm>
          <a:prstGeom prst="rect">
            <a:avLst/>
          </a:prstGeom>
        </p:spPr>
      </p:pic>
      <p:sp>
        <p:nvSpPr>
          <p:cNvPr id="26" name="TextBox 25">
            <a:extLst>
              <a:ext uri="{FF2B5EF4-FFF2-40B4-BE49-F238E27FC236}">
                <a16:creationId xmlns:a16="http://schemas.microsoft.com/office/drawing/2014/main" id="{0593D40F-C572-6B3F-39AF-B71A0E452320}"/>
              </a:ext>
            </a:extLst>
          </p:cNvPr>
          <p:cNvSpPr txBox="1"/>
          <p:nvPr/>
        </p:nvSpPr>
        <p:spPr>
          <a:xfrm>
            <a:off x="9732413" y="4774577"/>
            <a:ext cx="1401959" cy="997366"/>
          </a:xfrm>
          <a:prstGeom prst="rect">
            <a:avLst/>
          </a:prstGeom>
          <a:noFill/>
        </p:spPr>
        <p:txBody>
          <a:bodyPr wrap="square" lIns="91440" tIns="180000" rIns="91440" bIns="45720" anchor="t">
            <a:spAutoFit/>
          </a:bodyPr>
          <a:lstStyle/>
          <a:p>
            <a:pPr algn="ctr">
              <a:defRPr/>
            </a:pPr>
            <a:r>
              <a:rPr kumimoji="0" lang="en-US" sz="1000" b="1" i="0" u="none" strike="noStrike" kern="1200" cap="none" spc="0" normalizeH="0" baseline="0" noProof="0">
                <a:ln>
                  <a:noFill/>
                </a:ln>
                <a:solidFill>
                  <a:srgbClr val="EB6E00"/>
                </a:solidFill>
                <a:effectLst/>
                <a:uLnTx/>
                <a:uFillTx/>
                <a:latin typeface="+mj-lt"/>
                <a:ea typeface="Fira Sans" panose="020B0503050000020004" pitchFamily="34" charset="0"/>
                <a:cs typeface="+mn-cs"/>
              </a:rPr>
              <a:t>Mitigate Acne propagation</a:t>
            </a:r>
            <a:br>
              <a:rPr lang="en-US" sz="1000" b="1" i="0" u="none" strike="noStrike" kern="1200" cap="none" spc="0" normalizeH="0" baseline="0" noProof="0">
                <a:ln>
                  <a:noFill/>
                </a:ln>
                <a:effectLst/>
                <a:uLnTx/>
                <a:uFillTx/>
                <a:latin typeface="+mj-lt"/>
                <a:ea typeface="Fira Sans" panose="020B0503050000020004" pitchFamily="34" charset="0"/>
              </a:rPr>
            </a:br>
            <a:r>
              <a:rPr kumimoji="0" lang="en-US" sz="1000" b="1" i="0" u="none" strike="noStrike" kern="1200" cap="none" spc="0" normalizeH="0" baseline="0" noProof="0">
                <a:ln>
                  <a:noFill/>
                </a:ln>
                <a:solidFill>
                  <a:srgbClr val="000000"/>
                </a:solidFill>
                <a:effectLst/>
                <a:uLnTx/>
                <a:uFillTx/>
                <a:latin typeface="+mj-lt"/>
                <a:ea typeface="Fira Sans" panose="020B0503050000020004" pitchFamily="34" charset="0"/>
                <a:cs typeface="+mn-cs"/>
              </a:rPr>
              <a:t>in the context</a:t>
            </a:r>
            <a:br>
              <a:rPr lang="en-US" sz="1000" b="1">
                <a:latin typeface="+mj-lt"/>
                <a:ea typeface="Fira Sans" panose="020B0503050000020004" pitchFamily="34" charset="0"/>
              </a:rPr>
            </a:br>
            <a:r>
              <a:rPr kumimoji="0" lang="en-US" sz="1000" b="1" i="0" u="none" strike="noStrike" kern="1200" cap="none" spc="0" normalizeH="0" baseline="0" noProof="0">
                <a:ln>
                  <a:noFill/>
                </a:ln>
                <a:solidFill>
                  <a:srgbClr val="000000"/>
                </a:solidFill>
                <a:effectLst/>
                <a:uLnTx/>
                <a:uFillTx/>
                <a:latin typeface="+mj-lt"/>
                <a:ea typeface="Fira Sans" panose="020B0503050000020004" pitchFamily="34" charset="0"/>
                <a:cs typeface="+mn-cs"/>
              </a:rPr>
              <a:t>of sunscreen application</a:t>
            </a:r>
          </a:p>
        </p:txBody>
      </p:sp>
      <p:sp>
        <p:nvSpPr>
          <p:cNvPr id="27" name="TextBox 26">
            <a:extLst>
              <a:ext uri="{FF2B5EF4-FFF2-40B4-BE49-F238E27FC236}">
                <a16:creationId xmlns:a16="http://schemas.microsoft.com/office/drawing/2014/main" id="{2B207695-17BB-3437-D245-889ABB87D4B5}"/>
              </a:ext>
            </a:extLst>
          </p:cNvPr>
          <p:cNvSpPr txBox="1"/>
          <p:nvPr/>
        </p:nvSpPr>
        <p:spPr>
          <a:xfrm>
            <a:off x="9801177" y="1647593"/>
            <a:ext cx="1163886" cy="1151254"/>
          </a:xfrm>
          <a:prstGeom prst="rect">
            <a:avLst/>
          </a:prstGeom>
          <a:noFill/>
        </p:spPr>
        <p:txBody>
          <a:bodyPr wrap="square" lIns="91440" tIns="180000" rIns="91440" bIns="45720" anchor="t">
            <a:spAutoFit/>
          </a:bodyPr>
          <a:lstStyle/>
          <a:p>
            <a:pPr marL="0" marR="0" lvl="0" indent="0" algn="ctr" defTabSz="914400" rtl="0" eaLnBrk="1" fontAlgn="auto" latinLnBrk="0" hangingPunct="1">
              <a:spcBef>
                <a:spcPts val="0"/>
              </a:spcBef>
              <a:spcAft>
                <a:spcPts val="0"/>
              </a:spcAft>
              <a:buClrTx/>
              <a:buSzTx/>
              <a:buFont typeface="Arial" panose="020B0604020202020204" pitchFamily="34" charset="0"/>
              <a:buNone/>
              <a:tabLst/>
              <a:defRPr/>
            </a:pPr>
            <a:r>
              <a:rPr kumimoji="0" lang="en-US" sz="1000" b="0" i="0" u="none" strike="noStrike" kern="1200" cap="none" spc="0" normalizeH="0" baseline="0" noProof="0">
                <a:ln>
                  <a:noFill/>
                </a:ln>
                <a:solidFill>
                  <a:srgbClr val="000000"/>
                </a:solidFill>
                <a:effectLst/>
                <a:uLnTx/>
                <a:uFillTx/>
                <a:latin typeface="+mj-lt"/>
                <a:ea typeface="Fira Sans" panose="020B0503050000020004" pitchFamily="34" charset="0"/>
                <a:cs typeface="+mn-cs"/>
              </a:rPr>
              <a:t>Maintain </a:t>
            </a:r>
            <a:r>
              <a:rPr kumimoji="0" lang="en-US" sz="1000" b="1" i="0" u="none" strike="noStrike" kern="1200" cap="none" spc="0" normalizeH="0" baseline="0" noProof="0">
                <a:ln>
                  <a:noFill/>
                </a:ln>
                <a:solidFill>
                  <a:srgbClr val="EB6E00"/>
                </a:solidFill>
                <a:effectLst/>
                <a:uLnTx/>
                <a:uFillTx/>
                <a:latin typeface="+mj-lt"/>
                <a:ea typeface="Fira Sans" panose="020B0503050000020004" pitchFamily="34" charset="0"/>
                <a:cs typeface="+mn-cs"/>
              </a:rPr>
              <a:t>skin resilience </a:t>
            </a:r>
            <a:r>
              <a:rPr kumimoji="0" lang="en-US" sz="1000" b="0" i="0" u="none" strike="noStrike" kern="1200" cap="none" spc="0" normalizeH="0" baseline="0" noProof="0">
                <a:ln>
                  <a:noFill/>
                </a:ln>
                <a:solidFill>
                  <a:srgbClr val="000000"/>
                </a:solidFill>
                <a:effectLst/>
                <a:uLnTx/>
                <a:uFillTx/>
                <a:latin typeface="+mj-lt"/>
                <a:ea typeface="Fira Sans" panose="020B0503050000020004" pitchFamily="34" charset="0"/>
                <a:cs typeface="+mn-cs"/>
              </a:rPr>
              <a:t>upon </a:t>
            </a:r>
            <a:r>
              <a:rPr kumimoji="0" lang="en-US" sz="1000" b="1" i="0" u="none" strike="noStrike" kern="1200" cap="none" spc="0" normalizeH="0" baseline="0" noProof="0">
                <a:ln>
                  <a:noFill/>
                </a:ln>
                <a:solidFill>
                  <a:srgbClr val="000000"/>
                </a:solidFill>
                <a:effectLst/>
                <a:uLnTx/>
                <a:uFillTx/>
                <a:latin typeface="+mj-lt"/>
                <a:ea typeface="Fira Sans" panose="020B0503050000020004" pitchFamily="34" charset="0"/>
                <a:cs typeface="+mn-cs"/>
              </a:rPr>
              <a:t>UV stress by preserving a healthy Skin </a:t>
            </a:r>
            <a:r>
              <a:rPr lang="en-US" sz="1000" b="1">
                <a:solidFill>
                  <a:srgbClr val="000000"/>
                </a:solidFill>
                <a:latin typeface="+mj-lt"/>
                <a:ea typeface="Fira Sans" panose="020B0503050000020004" pitchFamily="34" charset="0"/>
              </a:rPr>
              <a:t>M</a:t>
            </a:r>
            <a:r>
              <a:rPr kumimoji="0" lang="en-US" sz="1000" b="1" i="0" u="none" strike="noStrike" kern="1200" cap="none" spc="0" normalizeH="0" baseline="0" noProof="0">
                <a:ln>
                  <a:noFill/>
                </a:ln>
                <a:solidFill>
                  <a:srgbClr val="000000"/>
                </a:solidFill>
                <a:effectLst/>
                <a:uLnTx/>
                <a:uFillTx/>
                <a:latin typeface="+mj-lt"/>
                <a:ea typeface="Fira Sans" panose="020B0503050000020004" pitchFamily="34" charset="0"/>
                <a:cs typeface="+mn-cs"/>
              </a:rPr>
              <a:t>icrobiome</a:t>
            </a:r>
          </a:p>
        </p:txBody>
      </p:sp>
      <p:sp>
        <p:nvSpPr>
          <p:cNvPr id="30" name="TextBox 29">
            <a:extLst>
              <a:ext uri="{FF2B5EF4-FFF2-40B4-BE49-F238E27FC236}">
                <a16:creationId xmlns:a16="http://schemas.microsoft.com/office/drawing/2014/main" id="{EB018533-D5EC-58E0-678C-075B27CA01B6}"/>
              </a:ext>
            </a:extLst>
          </p:cNvPr>
          <p:cNvSpPr txBox="1"/>
          <p:nvPr/>
        </p:nvSpPr>
        <p:spPr>
          <a:xfrm>
            <a:off x="6337038" y="5363814"/>
            <a:ext cx="3286960" cy="906700"/>
          </a:xfrm>
          <a:prstGeom prst="rect">
            <a:avLst/>
          </a:prstGeom>
          <a:noFill/>
        </p:spPr>
        <p:txBody>
          <a:bodyPr wrap="square" tIns="180000">
            <a:spAutoFit/>
          </a:bodyPr>
          <a:lstStyle/>
          <a:p>
            <a:pPr marL="0" marR="0" lvl="0" indent="0" defTabSz="914400" rtl="0" eaLnBrk="1" fontAlgn="auto" latinLnBrk="0" hangingPunct="1">
              <a:lnSpc>
                <a:spcPts val="1780"/>
              </a:lnSpc>
              <a:spcBef>
                <a:spcPts val="0"/>
              </a:spcBef>
              <a:spcAft>
                <a:spcPts val="0"/>
              </a:spcAft>
              <a:buClrTx/>
              <a:buSzTx/>
              <a:buFontTx/>
              <a:buNone/>
              <a:tabLst/>
              <a:defRPr/>
            </a:pPr>
            <a:r>
              <a:rPr kumimoji="0" lang="en-US" sz="1200" b="1" i="0" u="none" strike="noStrike" kern="1200" cap="none" spc="0" normalizeH="0" baseline="0" noProof="0">
                <a:ln>
                  <a:noFill/>
                </a:ln>
                <a:solidFill>
                  <a:schemeClr val="bg1"/>
                </a:solidFill>
                <a:effectLst/>
                <a:uLnTx/>
                <a:uFillTx/>
                <a:latin typeface="+mj-lt"/>
                <a:ea typeface="Fira Sans" panose="020B0503050000020004" pitchFamily="34" charset="0"/>
                <a:cs typeface="+mn-cs"/>
              </a:rPr>
              <a:t>PARSOL® Shield, PARSOL® EHT &amp; PARSOL® 1789 represents a filter combination that delivers on both claims. </a:t>
            </a:r>
          </a:p>
        </p:txBody>
      </p:sp>
      <p:sp>
        <p:nvSpPr>
          <p:cNvPr id="2" name="TextBox 1">
            <a:extLst>
              <a:ext uri="{FF2B5EF4-FFF2-40B4-BE49-F238E27FC236}">
                <a16:creationId xmlns:a16="http://schemas.microsoft.com/office/drawing/2014/main" id="{19F17FF7-1AE9-2B9A-3B87-BD0572F45B81}"/>
              </a:ext>
            </a:extLst>
          </p:cNvPr>
          <p:cNvSpPr txBox="1"/>
          <p:nvPr/>
        </p:nvSpPr>
        <p:spPr>
          <a:xfrm>
            <a:off x="7003676" y="750759"/>
            <a:ext cx="1771124" cy="338554"/>
          </a:xfrm>
          <a:prstGeom prst="rect">
            <a:avLst/>
          </a:prstGeom>
          <a:solidFill>
            <a:srgbClr val="F88C19"/>
          </a:solidFill>
          <a:ln>
            <a:noFill/>
          </a:ln>
        </p:spPr>
        <p:txBody>
          <a:bodyPr wrap="square" lIns="91440" tIns="45720" rIns="91440" bIns="45720" rtlCol="0" anchor="ctr">
            <a:spAutoFit/>
          </a:bodyPr>
          <a:lstStyle/>
          <a:p>
            <a:pPr algn="ctr">
              <a:defRPr/>
            </a:pPr>
            <a:r>
              <a:rPr lang="en-US" sz="1600" b="1">
                <a:solidFill>
                  <a:schemeClr val="bg1"/>
                </a:solidFill>
                <a:latin typeface="+mj-lt"/>
                <a:ea typeface="Fira Sans" panose="020B0503050000020004" pitchFamily="34" charset="0"/>
              </a:rPr>
              <a:t>PARSOL® EHT</a:t>
            </a:r>
            <a:endParaRPr lang="en-US" b="1">
              <a:solidFill>
                <a:schemeClr val="bg1"/>
              </a:solidFill>
            </a:endParaRPr>
          </a:p>
        </p:txBody>
      </p:sp>
      <p:sp>
        <p:nvSpPr>
          <p:cNvPr id="3" name="TextBox 2">
            <a:extLst>
              <a:ext uri="{FF2B5EF4-FFF2-40B4-BE49-F238E27FC236}">
                <a16:creationId xmlns:a16="http://schemas.microsoft.com/office/drawing/2014/main" id="{26278D5B-2879-B11D-E4A8-8132BCCAD9FB}"/>
              </a:ext>
            </a:extLst>
          </p:cNvPr>
          <p:cNvSpPr txBox="1"/>
          <p:nvPr/>
        </p:nvSpPr>
        <p:spPr>
          <a:xfrm>
            <a:off x="7003676" y="1210199"/>
            <a:ext cx="1771124" cy="338554"/>
          </a:xfrm>
          <a:prstGeom prst="rect">
            <a:avLst/>
          </a:prstGeom>
          <a:solidFill>
            <a:srgbClr val="D37710"/>
          </a:solidFill>
          <a:ln>
            <a:noFill/>
          </a:ln>
        </p:spPr>
        <p:txBody>
          <a:bodyPr wrap="square" lIns="91440" tIns="45720" rIns="91440" bIns="45720" rtlCol="0" anchor="ctr">
            <a:spAutoFit/>
          </a:bodyPr>
          <a:lstStyle/>
          <a:p>
            <a:pPr algn="ctr">
              <a:defRPr/>
            </a:pPr>
            <a:r>
              <a:rPr lang="en-US" sz="1600" b="1">
                <a:solidFill>
                  <a:schemeClr val="bg1"/>
                </a:solidFill>
                <a:latin typeface="+mj-lt"/>
                <a:ea typeface="Fira Sans" panose="020B0503050000020004" pitchFamily="34" charset="0"/>
              </a:rPr>
              <a:t>PARSOL® 340</a:t>
            </a:r>
            <a:endParaRPr lang="en-US" b="1">
              <a:solidFill>
                <a:schemeClr val="bg1"/>
              </a:solidFill>
            </a:endParaRPr>
          </a:p>
        </p:txBody>
      </p:sp>
      <p:sp>
        <p:nvSpPr>
          <p:cNvPr id="10" name="TextBox 9">
            <a:extLst>
              <a:ext uri="{FF2B5EF4-FFF2-40B4-BE49-F238E27FC236}">
                <a16:creationId xmlns:a16="http://schemas.microsoft.com/office/drawing/2014/main" id="{5914C985-7629-D073-579C-656D109A7C1F}"/>
              </a:ext>
            </a:extLst>
          </p:cNvPr>
          <p:cNvSpPr txBox="1"/>
          <p:nvPr/>
        </p:nvSpPr>
        <p:spPr>
          <a:xfrm>
            <a:off x="7003676" y="1680846"/>
            <a:ext cx="1771124" cy="338554"/>
          </a:xfrm>
          <a:prstGeom prst="rect">
            <a:avLst/>
          </a:prstGeom>
          <a:solidFill>
            <a:srgbClr val="9E5100"/>
          </a:solidFill>
          <a:ln>
            <a:noFill/>
          </a:ln>
        </p:spPr>
        <p:txBody>
          <a:bodyPr wrap="square" lIns="91440" tIns="45720" rIns="91440" bIns="45720" rtlCol="0" anchor="ctr">
            <a:spAutoFit/>
          </a:bodyPr>
          <a:lstStyle/>
          <a:p>
            <a:pPr algn="ctr">
              <a:defRPr/>
            </a:pPr>
            <a:r>
              <a:rPr lang="en-US" sz="1600" b="1">
                <a:solidFill>
                  <a:schemeClr val="bg1"/>
                </a:solidFill>
                <a:latin typeface="+mj-lt"/>
                <a:ea typeface="Fira Sans" panose="020B0503050000020004" pitchFamily="34" charset="0"/>
              </a:rPr>
              <a:t>PARSOL® 1789</a:t>
            </a:r>
            <a:endParaRPr lang="en-US" b="1">
              <a:solidFill>
                <a:schemeClr val="bg1"/>
              </a:solidFill>
            </a:endParaRPr>
          </a:p>
        </p:txBody>
      </p:sp>
      <p:sp>
        <p:nvSpPr>
          <p:cNvPr id="11" name="TextBox 10">
            <a:extLst>
              <a:ext uri="{FF2B5EF4-FFF2-40B4-BE49-F238E27FC236}">
                <a16:creationId xmlns:a16="http://schemas.microsoft.com/office/drawing/2014/main" id="{BFE2FFB8-03DC-D4B6-1774-EF963E83058C}"/>
              </a:ext>
            </a:extLst>
          </p:cNvPr>
          <p:cNvSpPr txBox="1"/>
          <p:nvPr/>
        </p:nvSpPr>
        <p:spPr>
          <a:xfrm>
            <a:off x="7003676" y="2140289"/>
            <a:ext cx="1771124" cy="338554"/>
          </a:xfrm>
          <a:prstGeom prst="rect">
            <a:avLst/>
          </a:prstGeom>
          <a:solidFill>
            <a:srgbClr val="F88C19"/>
          </a:solidFill>
          <a:ln>
            <a:noFill/>
          </a:ln>
        </p:spPr>
        <p:txBody>
          <a:bodyPr wrap="square" lIns="91440" tIns="45720" rIns="91440" bIns="45720" rtlCol="0" anchor="ctr">
            <a:spAutoFit/>
          </a:bodyPr>
          <a:lstStyle/>
          <a:p>
            <a:pPr algn="ctr">
              <a:defRPr/>
            </a:pPr>
            <a:r>
              <a:rPr lang="en-US" sz="1600" b="1">
                <a:solidFill>
                  <a:schemeClr val="bg1"/>
                </a:solidFill>
                <a:latin typeface="+mj-lt"/>
                <a:ea typeface="Fira Sans" panose="020B0503050000020004" pitchFamily="34" charset="0"/>
              </a:rPr>
              <a:t>PARSOL® ZX</a:t>
            </a:r>
            <a:endParaRPr lang="en-US" b="1">
              <a:solidFill>
                <a:schemeClr val="bg1"/>
              </a:solidFill>
            </a:endParaRPr>
          </a:p>
        </p:txBody>
      </p:sp>
      <p:sp>
        <p:nvSpPr>
          <p:cNvPr id="12" name="TextBox 11">
            <a:extLst>
              <a:ext uri="{FF2B5EF4-FFF2-40B4-BE49-F238E27FC236}">
                <a16:creationId xmlns:a16="http://schemas.microsoft.com/office/drawing/2014/main" id="{1179A718-C4D1-8306-08FE-AFB84461AB4F}"/>
              </a:ext>
            </a:extLst>
          </p:cNvPr>
          <p:cNvSpPr txBox="1"/>
          <p:nvPr/>
        </p:nvSpPr>
        <p:spPr>
          <a:xfrm>
            <a:off x="7003676" y="3821170"/>
            <a:ext cx="1771124" cy="338554"/>
          </a:xfrm>
          <a:prstGeom prst="rect">
            <a:avLst/>
          </a:prstGeom>
          <a:solidFill>
            <a:srgbClr val="F88C19"/>
          </a:solidFill>
          <a:ln>
            <a:noFill/>
          </a:ln>
        </p:spPr>
        <p:txBody>
          <a:bodyPr wrap="square" lIns="91440" tIns="45720" rIns="91440" bIns="45720" rtlCol="0" anchor="ctr">
            <a:spAutoFit/>
          </a:bodyPr>
          <a:lstStyle/>
          <a:p>
            <a:pPr algn="ctr">
              <a:defRPr/>
            </a:pPr>
            <a:r>
              <a:rPr lang="en-US" sz="1600" b="1">
                <a:solidFill>
                  <a:schemeClr val="bg1"/>
                </a:solidFill>
                <a:latin typeface="+mj-lt"/>
                <a:ea typeface="Fira Sans" panose="020B0503050000020004" pitchFamily="34" charset="0"/>
              </a:rPr>
              <a:t>PARSOL® EHT</a:t>
            </a:r>
            <a:endParaRPr lang="en-US" b="1">
              <a:solidFill>
                <a:schemeClr val="bg1"/>
              </a:solidFill>
            </a:endParaRPr>
          </a:p>
        </p:txBody>
      </p:sp>
      <p:sp>
        <p:nvSpPr>
          <p:cNvPr id="18" name="TextBox 17">
            <a:extLst>
              <a:ext uri="{FF2B5EF4-FFF2-40B4-BE49-F238E27FC236}">
                <a16:creationId xmlns:a16="http://schemas.microsoft.com/office/drawing/2014/main" id="{8FE47FB6-5A4B-DCFF-FB43-ACE67A76CA67}"/>
              </a:ext>
            </a:extLst>
          </p:cNvPr>
          <p:cNvSpPr txBox="1"/>
          <p:nvPr/>
        </p:nvSpPr>
        <p:spPr>
          <a:xfrm>
            <a:off x="7003676" y="4773670"/>
            <a:ext cx="1771124" cy="338554"/>
          </a:xfrm>
          <a:prstGeom prst="rect">
            <a:avLst/>
          </a:prstGeom>
          <a:solidFill>
            <a:srgbClr val="D37710"/>
          </a:solidFill>
          <a:ln>
            <a:noFill/>
          </a:ln>
        </p:spPr>
        <p:txBody>
          <a:bodyPr wrap="square" lIns="91440" tIns="45720" rIns="91440" bIns="45720" rtlCol="0" anchor="ctr">
            <a:spAutoFit/>
          </a:bodyPr>
          <a:lstStyle/>
          <a:p>
            <a:pPr algn="ctr">
              <a:defRPr/>
            </a:pPr>
            <a:r>
              <a:rPr lang="en-US" sz="1600" b="1">
                <a:solidFill>
                  <a:schemeClr val="bg1"/>
                </a:solidFill>
                <a:latin typeface="+mj-lt"/>
                <a:ea typeface="Fira Sans" panose="020B0503050000020004" pitchFamily="34" charset="0"/>
              </a:rPr>
              <a:t>PARSOL® Shield</a:t>
            </a:r>
            <a:endParaRPr lang="en-US" b="1">
              <a:solidFill>
                <a:schemeClr val="bg1"/>
              </a:solidFill>
            </a:endParaRPr>
          </a:p>
        </p:txBody>
      </p:sp>
      <p:sp>
        <p:nvSpPr>
          <p:cNvPr id="19" name="TextBox 18">
            <a:extLst>
              <a:ext uri="{FF2B5EF4-FFF2-40B4-BE49-F238E27FC236}">
                <a16:creationId xmlns:a16="http://schemas.microsoft.com/office/drawing/2014/main" id="{E3336347-31A2-7F30-1C73-43E75902B63C}"/>
              </a:ext>
            </a:extLst>
          </p:cNvPr>
          <p:cNvSpPr txBox="1"/>
          <p:nvPr/>
        </p:nvSpPr>
        <p:spPr>
          <a:xfrm>
            <a:off x="7003676" y="4291817"/>
            <a:ext cx="1771124" cy="338554"/>
          </a:xfrm>
          <a:prstGeom prst="rect">
            <a:avLst/>
          </a:prstGeom>
          <a:solidFill>
            <a:srgbClr val="9E5100"/>
          </a:solidFill>
          <a:ln>
            <a:noFill/>
          </a:ln>
        </p:spPr>
        <p:txBody>
          <a:bodyPr wrap="square" lIns="91440" tIns="45720" rIns="91440" bIns="45720" rtlCol="0" anchor="ctr">
            <a:spAutoFit/>
          </a:bodyPr>
          <a:lstStyle/>
          <a:p>
            <a:pPr algn="ctr">
              <a:defRPr/>
            </a:pPr>
            <a:r>
              <a:rPr lang="en-US" sz="1600" b="1">
                <a:solidFill>
                  <a:schemeClr val="bg1"/>
                </a:solidFill>
                <a:latin typeface="+mj-lt"/>
                <a:ea typeface="Fira Sans" panose="020B0503050000020004" pitchFamily="34" charset="0"/>
              </a:rPr>
              <a:t>PARSOL® 1789</a:t>
            </a:r>
            <a:endParaRPr lang="en-US" b="1">
              <a:solidFill>
                <a:schemeClr val="bg1"/>
              </a:solidFill>
            </a:endParaRPr>
          </a:p>
        </p:txBody>
      </p:sp>
      <p:cxnSp>
        <p:nvCxnSpPr>
          <p:cNvPr id="28" name="Connector: Elbow 27">
            <a:extLst>
              <a:ext uri="{FF2B5EF4-FFF2-40B4-BE49-F238E27FC236}">
                <a16:creationId xmlns:a16="http://schemas.microsoft.com/office/drawing/2014/main" id="{B57B6B1A-FDD9-573E-BC8E-52554A780F59}"/>
              </a:ext>
            </a:extLst>
          </p:cNvPr>
          <p:cNvCxnSpPr/>
          <p:nvPr/>
        </p:nvCxnSpPr>
        <p:spPr>
          <a:xfrm>
            <a:off x="8639735" y="896469"/>
            <a:ext cx="1255059" cy="190500"/>
          </a:xfrm>
          <a:prstGeom prst="bentConnector3">
            <a:avLst/>
          </a:prstGeom>
          <a:ln w="57150">
            <a:solidFill>
              <a:srgbClr val="F88C19"/>
            </a:solidFill>
            <a:tailEnd type="triangle"/>
          </a:ln>
        </p:spPr>
        <p:style>
          <a:lnRef idx="1">
            <a:schemeClr val="accent1"/>
          </a:lnRef>
          <a:fillRef idx="0">
            <a:schemeClr val="accent1"/>
          </a:fillRef>
          <a:effectRef idx="0">
            <a:schemeClr val="accent1"/>
          </a:effectRef>
          <a:fontRef idx="minor">
            <a:schemeClr val="tx1"/>
          </a:fontRef>
        </p:style>
      </p:cxnSp>
      <p:cxnSp>
        <p:nvCxnSpPr>
          <p:cNvPr id="29" name="Connector: Elbow 28">
            <a:extLst>
              <a:ext uri="{FF2B5EF4-FFF2-40B4-BE49-F238E27FC236}">
                <a16:creationId xmlns:a16="http://schemas.microsoft.com/office/drawing/2014/main" id="{AAD614D7-5F95-64B8-CA54-383D3E051D9D}"/>
              </a:ext>
            </a:extLst>
          </p:cNvPr>
          <p:cNvCxnSpPr>
            <a:cxnSpLocks/>
          </p:cNvCxnSpPr>
          <p:nvPr/>
        </p:nvCxnSpPr>
        <p:spPr>
          <a:xfrm>
            <a:off x="8639735" y="1378322"/>
            <a:ext cx="1255059" cy="190500"/>
          </a:xfrm>
          <a:prstGeom prst="bentConnector3">
            <a:avLst/>
          </a:prstGeom>
          <a:ln w="57150">
            <a:solidFill>
              <a:srgbClr val="D37710"/>
            </a:solidFill>
            <a:tailEnd type="triangle"/>
          </a:ln>
        </p:spPr>
        <p:style>
          <a:lnRef idx="1">
            <a:schemeClr val="accent1"/>
          </a:lnRef>
          <a:fillRef idx="0">
            <a:schemeClr val="accent1"/>
          </a:fillRef>
          <a:effectRef idx="0">
            <a:schemeClr val="accent1"/>
          </a:effectRef>
          <a:fontRef idx="minor">
            <a:schemeClr val="tx1"/>
          </a:fontRef>
        </p:style>
      </p:cxnSp>
      <p:cxnSp>
        <p:nvCxnSpPr>
          <p:cNvPr id="31" name="Connector: Elbow 30">
            <a:extLst>
              <a:ext uri="{FF2B5EF4-FFF2-40B4-BE49-F238E27FC236}">
                <a16:creationId xmlns:a16="http://schemas.microsoft.com/office/drawing/2014/main" id="{CCAC3638-F133-EF61-35AF-C22174CFB1E5}"/>
              </a:ext>
            </a:extLst>
          </p:cNvPr>
          <p:cNvCxnSpPr>
            <a:cxnSpLocks/>
          </p:cNvCxnSpPr>
          <p:nvPr/>
        </p:nvCxnSpPr>
        <p:spPr>
          <a:xfrm>
            <a:off x="8639735" y="1848969"/>
            <a:ext cx="1255059" cy="190500"/>
          </a:xfrm>
          <a:prstGeom prst="bentConnector3">
            <a:avLst/>
          </a:prstGeom>
          <a:ln w="57150">
            <a:solidFill>
              <a:srgbClr val="9E5100"/>
            </a:solidFill>
            <a:tailEnd type="triangle"/>
          </a:ln>
        </p:spPr>
        <p:style>
          <a:lnRef idx="1">
            <a:schemeClr val="accent1"/>
          </a:lnRef>
          <a:fillRef idx="0">
            <a:schemeClr val="accent1"/>
          </a:fillRef>
          <a:effectRef idx="0">
            <a:schemeClr val="accent1"/>
          </a:effectRef>
          <a:fontRef idx="minor">
            <a:schemeClr val="tx1"/>
          </a:fontRef>
        </p:style>
      </p:cxnSp>
      <p:cxnSp>
        <p:nvCxnSpPr>
          <p:cNvPr id="32" name="Connector: Elbow 31">
            <a:extLst>
              <a:ext uri="{FF2B5EF4-FFF2-40B4-BE49-F238E27FC236}">
                <a16:creationId xmlns:a16="http://schemas.microsoft.com/office/drawing/2014/main" id="{67845FD1-3D59-28F6-824D-EC54A653FD83}"/>
              </a:ext>
            </a:extLst>
          </p:cNvPr>
          <p:cNvCxnSpPr>
            <a:cxnSpLocks/>
          </p:cNvCxnSpPr>
          <p:nvPr/>
        </p:nvCxnSpPr>
        <p:spPr>
          <a:xfrm>
            <a:off x="8639735" y="2308410"/>
            <a:ext cx="1255059" cy="190500"/>
          </a:xfrm>
          <a:prstGeom prst="bentConnector3">
            <a:avLst/>
          </a:prstGeom>
          <a:ln w="57150">
            <a:solidFill>
              <a:srgbClr val="F88C19"/>
            </a:solidFill>
            <a:tailEnd type="triangle"/>
          </a:ln>
        </p:spPr>
        <p:style>
          <a:lnRef idx="1">
            <a:schemeClr val="accent1"/>
          </a:lnRef>
          <a:fillRef idx="0">
            <a:schemeClr val="accent1"/>
          </a:fillRef>
          <a:effectRef idx="0">
            <a:schemeClr val="accent1"/>
          </a:effectRef>
          <a:fontRef idx="minor">
            <a:schemeClr val="tx1"/>
          </a:fontRef>
        </p:style>
      </p:cxnSp>
      <p:cxnSp>
        <p:nvCxnSpPr>
          <p:cNvPr id="34" name="Connector: Elbow 33">
            <a:extLst>
              <a:ext uri="{FF2B5EF4-FFF2-40B4-BE49-F238E27FC236}">
                <a16:creationId xmlns:a16="http://schemas.microsoft.com/office/drawing/2014/main" id="{211146E3-3CEC-54E3-62E6-803CD85D16D0}"/>
              </a:ext>
            </a:extLst>
          </p:cNvPr>
          <p:cNvCxnSpPr>
            <a:cxnSpLocks/>
          </p:cNvCxnSpPr>
          <p:nvPr/>
        </p:nvCxnSpPr>
        <p:spPr>
          <a:xfrm>
            <a:off x="8706970" y="3989292"/>
            <a:ext cx="1255059" cy="190500"/>
          </a:xfrm>
          <a:prstGeom prst="bentConnector3">
            <a:avLst/>
          </a:prstGeom>
          <a:ln w="57150">
            <a:solidFill>
              <a:srgbClr val="F88C19"/>
            </a:solidFill>
            <a:tailEnd type="triangle"/>
          </a:ln>
        </p:spPr>
        <p:style>
          <a:lnRef idx="1">
            <a:schemeClr val="accent1"/>
          </a:lnRef>
          <a:fillRef idx="0">
            <a:schemeClr val="accent1"/>
          </a:fillRef>
          <a:effectRef idx="0">
            <a:schemeClr val="accent1"/>
          </a:effectRef>
          <a:fontRef idx="minor">
            <a:schemeClr val="tx1"/>
          </a:fontRef>
        </p:style>
      </p:cxnSp>
      <p:cxnSp>
        <p:nvCxnSpPr>
          <p:cNvPr id="36" name="Connector: Elbow 35">
            <a:extLst>
              <a:ext uri="{FF2B5EF4-FFF2-40B4-BE49-F238E27FC236}">
                <a16:creationId xmlns:a16="http://schemas.microsoft.com/office/drawing/2014/main" id="{D1B1FBF2-54FB-6DF8-8F0B-5EE8257D044B}"/>
              </a:ext>
            </a:extLst>
          </p:cNvPr>
          <p:cNvCxnSpPr>
            <a:cxnSpLocks/>
          </p:cNvCxnSpPr>
          <p:nvPr/>
        </p:nvCxnSpPr>
        <p:spPr>
          <a:xfrm>
            <a:off x="8706970" y="4941792"/>
            <a:ext cx="1255059" cy="190500"/>
          </a:xfrm>
          <a:prstGeom prst="bentConnector3">
            <a:avLst/>
          </a:prstGeom>
          <a:ln w="57150">
            <a:solidFill>
              <a:srgbClr val="D37710"/>
            </a:solidFill>
            <a:tailEnd type="triangle"/>
          </a:ln>
        </p:spPr>
        <p:style>
          <a:lnRef idx="1">
            <a:schemeClr val="accent1"/>
          </a:lnRef>
          <a:fillRef idx="0">
            <a:schemeClr val="accent1"/>
          </a:fillRef>
          <a:effectRef idx="0">
            <a:schemeClr val="accent1"/>
          </a:effectRef>
          <a:fontRef idx="minor">
            <a:schemeClr val="tx1"/>
          </a:fontRef>
        </p:style>
      </p:cxnSp>
      <p:cxnSp>
        <p:nvCxnSpPr>
          <p:cNvPr id="37" name="Connector: Elbow 36">
            <a:extLst>
              <a:ext uri="{FF2B5EF4-FFF2-40B4-BE49-F238E27FC236}">
                <a16:creationId xmlns:a16="http://schemas.microsoft.com/office/drawing/2014/main" id="{FF3B3447-CEBF-8039-B325-FB4E00916D4F}"/>
              </a:ext>
            </a:extLst>
          </p:cNvPr>
          <p:cNvCxnSpPr>
            <a:cxnSpLocks/>
          </p:cNvCxnSpPr>
          <p:nvPr/>
        </p:nvCxnSpPr>
        <p:spPr>
          <a:xfrm>
            <a:off x="8706970" y="4459939"/>
            <a:ext cx="1255059" cy="190500"/>
          </a:xfrm>
          <a:prstGeom prst="bentConnector3">
            <a:avLst/>
          </a:prstGeom>
          <a:ln w="57150">
            <a:solidFill>
              <a:srgbClr val="9E51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960321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7BD2F1-93BF-4E8C-23C4-127C34AE1554}"/>
            </a:ext>
          </a:extLst>
        </p:cNvPr>
        <p:cNvGrpSpPr/>
        <p:nvPr/>
      </p:nvGrpSpPr>
      <p:grpSpPr>
        <a:xfrm>
          <a:off x="0" y="0"/>
          <a:ext cx="0" cy="0"/>
          <a:chOff x="0" y="0"/>
          <a:chExt cx="0" cy="0"/>
        </a:xfrm>
      </p:grpSpPr>
      <p:pic>
        <p:nvPicPr>
          <p:cNvPr id="19" name="Picture Placeholder 18">
            <a:extLst>
              <a:ext uri="{FF2B5EF4-FFF2-40B4-BE49-F238E27FC236}">
                <a16:creationId xmlns:a16="http://schemas.microsoft.com/office/drawing/2014/main" id="{A3BC4D06-FF0F-B864-99C1-27DC4D2520EF}"/>
              </a:ext>
            </a:extLst>
          </p:cNvPr>
          <p:cNvPicPr>
            <a:picLocks noGrp="1" noChangeAspect="1"/>
          </p:cNvPicPr>
          <p:nvPr>
            <p:ph type="pic" sz="quarter" idx="22"/>
          </p:nvPr>
        </p:nvPicPr>
        <p:blipFill>
          <a:blip r:embed="rId2" cstate="screen">
            <a:extLst>
              <a:ext uri="{28A0092B-C50C-407E-A947-70E740481C1C}">
                <a14:useLocalDpi xmlns:a14="http://schemas.microsoft.com/office/drawing/2010/main"/>
              </a:ext>
            </a:extLst>
          </a:blip>
          <a:srcRect/>
          <a:stretch/>
        </p:blipFill>
        <p:spPr>
          <a:xfrm>
            <a:off x="6165742" y="2"/>
            <a:ext cx="6026259" cy="6857998"/>
          </a:xfrm>
        </p:spPr>
      </p:pic>
      <p:sp>
        <p:nvSpPr>
          <p:cNvPr id="4" name="Slide Number Placeholder 3">
            <a:extLst>
              <a:ext uri="{FF2B5EF4-FFF2-40B4-BE49-F238E27FC236}">
                <a16:creationId xmlns:a16="http://schemas.microsoft.com/office/drawing/2014/main" id="{0F489285-A9C8-A02F-5DBD-41E0266D7CD1}"/>
              </a:ext>
            </a:extLst>
          </p:cNvPr>
          <p:cNvSpPr>
            <a:spLocks noGrp="1"/>
          </p:cNvSpPr>
          <p:nvPr>
            <p:ph type="sldNum" sz="quarter" idx="10"/>
          </p:nvPr>
        </p:nvSpPr>
        <p:spPr/>
        <p:txBody>
          <a:bodyPr/>
          <a:lstStyle/>
          <a:p>
            <a:fld id="{5BA3E189-2F3A-42E5-B572-3520703B6186}" type="slidenum">
              <a:rPr lang="en-GB" smtClean="0"/>
              <a:pPr/>
              <a:t>22</a:t>
            </a:fld>
            <a:endParaRPr lang="en-GB"/>
          </a:p>
        </p:txBody>
      </p:sp>
      <p:sp>
        <p:nvSpPr>
          <p:cNvPr id="7" name="Text Placeholder 6">
            <a:extLst>
              <a:ext uri="{FF2B5EF4-FFF2-40B4-BE49-F238E27FC236}">
                <a16:creationId xmlns:a16="http://schemas.microsoft.com/office/drawing/2014/main" id="{6B01FCEA-8852-9A42-E4E3-FB16A7B092D2}"/>
              </a:ext>
            </a:extLst>
          </p:cNvPr>
          <p:cNvSpPr>
            <a:spLocks noGrp="1"/>
          </p:cNvSpPr>
          <p:nvPr>
            <p:ph type="body" idx="11"/>
          </p:nvPr>
        </p:nvSpPr>
        <p:spPr>
          <a:xfrm>
            <a:off x="302401" y="605611"/>
            <a:ext cx="5500870" cy="837160"/>
          </a:xfrm>
        </p:spPr>
        <p:txBody>
          <a:bodyPr/>
          <a:lstStyle/>
          <a:p>
            <a:r>
              <a:rPr lang="en-US"/>
              <a:t>Microbiome friendliness</a:t>
            </a:r>
          </a:p>
        </p:txBody>
      </p:sp>
      <p:sp>
        <p:nvSpPr>
          <p:cNvPr id="8" name="Title 7">
            <a:extLst>
              <a:ext uri="{FF2B5EF4-FFF2-40B4-BE49-F238E27FC236}">
                <a16:creationId xmlns:a16="http://schemas.microsoft.com/office/drawing/2014/main" id="{8F0A2694-6463-4982-E17D-0B6AD1EC1F2D}"/>
              </a:ext>
            </a:extLst>
          </p:cNvPr>
          <p:cNvSpPr>
            <a:spLocks noGrp="1"/>
          </p:cNvSpPr>
          <p:nvPr>
            <p:ph type="title"/>
          </p:nvPr>
        </p:nvSpPr>
        <p:spPr>
          <a:xfrm>
            <a:off x="302402" y="302400"/>
            <a:ext cx="6026258" cy="298671"/>
          </a:xfrm>
        </p:spPr>
        <p:txBody>
          <a:bodyPr/>
          <a:lstStyle/>
          <a:p>
            <a:r>
              <a:rPr lang="en-US"/>
              <a:t>Customer benefit III/III</a:t>
            </a:r>
          </a:p>
        </p:txBody>
      </p:sp>
      <p:sp>
        <p:nvSpPr>
          <p:cNvPr id="6" name="TextBox 5">
            <a:extLst>
              <a:ext uri="{FF2B5EF4-FFF2-40B4-BE49-F238E27FC236}">
                <a16:creationId xmlns:a16="http://schemas.microsoft.com/office/drawing/2014/main" id="{97A04837-0F12-F9CC-125E-E0183590BF58}"/>
              </a:ext>
            </a:extLst>
          </p:cNvPr>
          <p:cNvSpPr txBox="1"/>
          <p:nvPr/>
        </p:nvSpPr>
        <p:spPr>
          <a:xfrm>
            <a:off x="243366" y="1214549"/>
            <a:ext cx="5612490" cy="3457357"/>
          </a:xfrm>
          <a:prstGeom prst="rect">
            <a:avLst/>
          </a:prstGeom>
          <a:noFill/>
        </p:spPr>
        <p:txBody>
          <a:bodyPr wrap="square">
            <a:spAutoFit/>
          </a:bodyPr>
          <a:lstStyle/>
          <a:p>
            <a:pPr>
              <a:buClr>
                <a:srgbClr val="FFAB49"/>
              </a:buClr>
            </a:pPr>
            <a:r>
              <a:rPr lang="en-US" sz="1600" b="1"/>
              <a:t>Formulator tools to support a microbiome-friendly claim on active ingredient (1)  or formulation (3):</a:t>
            </a:r>
            <a:br>
              <a:rPr lang="en-US" sz="1600" b="1" i="1"/>
            </a:br>
            <a:endParaRPr lang="en-US" sz="1600" b="1" i="1"/>
          </a:p>
          <a:p>
            <a:pPr marL="342900" indent="-342900">
              <a:buClr>
                <a:srgbClr val="FFAB49"/>
              </a:buClr>
              <a:buFont typeface="+mj-lt"/>
              <a:buAutoNum type="arabicPeriod"/>
            </a:pPr>
            <a:r>
              <a:rPr lang="en-US" sz="1600"/>
              <a:t>Usage of one or more “Microbiome-friendly” certified* PARSOL®  filter: </a:t>
            </a:r>
          </a:p>
          <a:p>
            <a:pPr marL="742950" lvl="1" indent="-285750">
              <a:buClr>
                <a:srgbClr val="FFAB49"/>
              </a:buClr>
              <a:buFont typeface="Arial" panose="020B0604020202020204" pitchFamily="34" charset="0"/>
              <a:buChar char="•"/>
            </a:pPr>
            <a:r>
              <a:rPr lang="en-US" sz="1600"/>
              <a:t>PARSOL® 1789</a:t>
            </a:r>
          </a:p>
          <a:p>
            <a:pPr marL="742950" lvl="1" indent="-285750">
              <a:buClr>
                <a:srgbClr val="FFAB49"/>
              </a:buClr>
              <a:buFont typeface="Arial" panose="020B0604020202020204" pitchFamily="34" charset="0"/>
              <a:buChar char="•"/>
            </a:pPr>
            <a:r>
              <a:rPr lang="en-US" sz="1600"/>
              <a:t>PARSOL® Shield</a:t>
            </a:r>
          </a:p>
          <a:p>
            <a:pPr marL="742950" lvl="1" indent="-285750">
              <a:buClr>
                <a:srgbClr val="FFAB49"/>
              </a:buClr>
              <a:buFont typeface="Arial" panose="020B0604020202020204" pitchFamily="34" charset="0"/>
              <a:buChar char="•"/>
            </a:pPr>
            <a:r>
              <a:rPr lang="en-US" sz="1600"/>
              <a:t>PARSOL®  EHT </a:t>
            </a:r>
          </a:p>
          <a:p>
            <a:pPr>
              <a:buClr>
                <a:srgbClr val="FFAB49"/>
              </a:buClr>
            </a:pPr>
            <a:endParaRPr lang="en-US" sz="1600" baseline="30000"/>
          </a:p>
          <a:p>
            <a:pPr marL="342900" indent="-342900">
              <a:buClr>
                <a:srgbClr val="FFAB49"/>
              </a:buClr>
              <a:buFont typeface="+mj-lt"/>
              <a:buAutoNum type="arabicPeriod"/>
            </a:pPr>
            <a:r>
              <a:rPr lang="en-US" sz="1600" err="1"/>
              <a:t>dsm-firmenich</a:t>
            </a:r>
            <a:r>
              <a:rPr lang="en-US" sz="1600"/>
              <a:t> formulation guidance </a:t>
            </a:r>
            <a:br>
              <a:rPr lang="en-US" sz="1600"/>
            </a:br>
            <a:endParaRPr lang="en-US" sz="1600"/>
          </a:p>
          <a:p>
            <a:pPr marL="342900" indent="-342900">
              <a:buClr>
                <a:srgbClr val="FFAB49"/>
              </a:buClr>
              <a:buFont typeface="+mj-lt"/>
              <a:buAutoNum type="arabicPeriod"/>
            </a:pPr>
            <a:r>
              <a:rPr lang="en-US" sz="1600"/>
              <a:t>Full “microbiome-friendly” certified**</a:t>
            </a:r>
            <a:br>
              <a:rPr lang="en-US" sz="1600"/>
            </a:br>
            <a:r>
              <a:rPr lang="en-US" sz="1600"/>
              <a:t>sunscreen formulation</a:t>
            </a:r>
          </a:p>
          <a:p>
            <a:pPr marL="342900" indent="-342900">
              <a:buClr>
                <a:srgbClr val="FFAB49"/>
              </a:buClr>
              <a:buFont typeface="+mj-lt"/>
              <a:buAutoNum type="arabicPeriod"/>
            </a:pPr>
            <a:endParaRPr lang="en-US" sz="1600"/>
          </a:p>
        </p:txBody>
      </p:sp>
      <p:pic>
        <p:nvPicPr>
          <p:cNvPr id="2" name="Picture 1">
            <a:hlinkClick r:id="rId3"/>
            <a:extLst>
              <a:ext uri="{FF2B5EF4-FFF2-40B4-BE49-F238E27FC236}">
                <a16:creationId xmlns:a16="http://schemas.microsoft.com/office/drawing/2014/main" id="{FB382152-99C5-E943-A405-342BFD06653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889179" y="2051709"/>
            <a:ext cx="970833" cy="348821"/>
          </a:xfrm>
          <a:prstGeom prst="rect">
            <a:avLst/>
          </a:prstGeom>
        </p:spPr>
      </p:pic>
      <p:sp>
        <p:nvSpPr>
          <p:cNvPr id="5" name="Text Placeholder 4">
            <a:extLst>
              <a:ext uri="{FF2B5EF4-FFF2-40B4-BE49-F238E27FC236}">
                <a16:creationId xmlns:a16="http://schemas.microsoft.com/office/drawing/2014/main" id="{AF4EA46C-414C-D3F3-95AC-C14B6E9E3A40}"/>
              </a:ext>
            </a:extLst>
          </p:cNvPr>
          <p:cNvSpPr>
            <a:spLocks noGrp="1"/>
          </p:cNvSpPr>
          <p:nvPr>
            <p:ph type="body" sz="quarter" idx="27"/>
          </p:nvPr>
        </p:nvSpPr>
        <p:spPr>
          <a:xfrm>
            <a:off x="302398" y="5986507"/>
            <a:ext cx="3970648" cy="569093"/>
          </a:xfrm>
        </p:spPr>
        <p:txBody>
          <a:bodyPr/>
          <a:lstStyle/>
          <a:p>
            <a:r>
              <a:rPr lang="en-US"/>
              <a:t>*Logo usage for final formulation to be requested by customer at </a:t>
            </a:r>
            <a:r>
              <a:rPr lang="en-US" err="1"/>
              <a:t>MyMicrobiome</a:t>
            </a:r>
            <a:endParaRPr lang="en-US"/>
          </a:p>
          <a:p>
            <a:r>
              <a:rPr lang="en-US"/>
              <a:t>**www.microbiome-friendly.com - Worldwide leading and only registered certification mark for Microbiome-friendly cosmetics and care products</a:t>
            </a:r>
          </a:p>
          <a:p>
            <a:endParaRPr lang="en-US"/>
          </a:p>
        </p:txBody>
      </p:sp>
      <p:pic>
        <p:nvPicPr>
          <p:cNvPr id="9" name="Picture 8">
            <a:hlinkClick r:id="rId3"/>
            <a:extLst>
              <a:ext uri="{FF2B5EF4-FFF2-40B4-BE49-F238E27FC236}">
                <a16:creationId xmlns:a16="http://schemas.microsoft.com/office/drawing/2014/main" id="{61555832-8D0D-93D8-D709-213CD17FA2C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273046" y="3865524"/>
            <a:ext cx="970833" cy="348821"/>
          </a:xfrm>
          <a:prstGeom prst="rect">
            <a:avLst/>
          </a:prstGeom>
        </p:spPr>
      </p:pic>
      <p:sp>
        <p:nvSpPr>
          <p:cNvPr id="10" name="TextBox 9">
            <a:extLst>
              <a:ext uri="{FF2B5EF4-FFF2-40B4-BE49-F238E27FC236}">
                <a16:creationId xmlns:a16="http://schemas.microsoft.com/office/drawing/2014/main" id="{E5119B9A-891F-4AB0-0ACF-E9C9751B4274}"/>
              </a:ext>
            </a:extLst>
          </p:cNvPr>
          <p:cNvSpPr txBox="1"/>
          <p:nvPr/>
        </p:nvSpPr>
        <p:spPr>
          <a:xfrm>
            <a:off x="969819" y="4463419"/>
            <a:ext cx="3303228" cy="646331"/>
          </a:xfrm>
          <a:prstGeom prst="rect">
            <a:avLst/>
          </a:prstGeom>
          <a:noFill/>
        </p:spPr>
        <p:txBody>
          <a:bodyPr wrap="square" anchor="ctr">
            <a:spAutoFit/>
          </a:bodyPr>
          <a:lstStyle/>
          <a:p>
            <a:r>
              <a:rPr lang="en-US" b="1" err="1">
                <a:solidFill>
                  <a:srgbClr val="FFAB49"/>
                </a:solidFill>
                <a:latin typeface="+mn-lt"/>
              </a:rPr>
              <a:t>Flor’Active</a:t>
            </a:r>
            <a:r>
              <a:rPr lang="en-US" b="1">
                <a:solidFill>
                  <a:srgbClr val="FFAB49"/>
                </a:solidFill>
                <a:latin typeface="+mn-lt"/>
              </a:rPr>
              <a:t> Defense</a:t>
            </a:r>
            <a:br>
              <a:rPr lang="en-US" b="1">
                <a:solidFill>
                  <a:srgbClr val="FFAB49"/>
                </a:solidFill>
                <a:latin typeface="+mn-lt"/>
              </a:rPr>
            </a:br>
            <a:r>
              <a:rPr lang="en-US" b="1">
                <a:solidFill>
                  <a:srgbClr val="FFAB49"/>
                </a:solidFill>
                <a:latin typeface="+mn-lt"/>
              </a:rPr>
              <a:t>Hydrating Cream SPF 30</a:t>
            </a:r>
          </a:p>
        </p:txBody>
      </p:sp>
      <p:cxnSp>
        <p:nvCxnSpPr>
          <p:cNvPr id="13" name="Straight Arrow Connector 12">
            <a:extLst>
              <a:ext uri="{FF2B5EF4-FFF2-40B4-BE49-F238E27FC236}">
                <a16:creationId xmlns:a16="http://schemas.microsoft.com/office/drawing/2014/main" id="{77119E18-F0BA-98BA-EF80-C8DBF6821053}"/>
              </a:ext>
            </a:extLst>
          </p:cNvPr>
          <p:cNvCxnSpPr>
            <a:cxnSpLocks/>
          </p:cNvCxnSpPr>
          <p:nvPr/>
        </p:nvCxnSpPr>
        <p:spPr>
          <a:xfrm>
            <a:off x="341690" y="4786584"/>
            <a:ext cx="628128" cy="0"/>
          </a:xfrm>
          <a:prstGeom prst="straightConnector1">
            <a:avLst/>
          </a:prstGeom>
          <a:ln w="57150">
            <a:solidFill>
              <a:srgbClr val="FFAB49"/>
            </a:solidFill>
            <a:tailEnd type="triangle"/>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EB8F2F61-FABF-E4F8-3915-503C4A243592}"/>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4167878" y="4417626"/>
            <a:ext cx="1139094" cy="2294368"/>
          </a:xfrm>
          <a:prstGeom prst="rect">
            <a:avLst/>
          </a:prstGeom>
        </p:spPr>
      </p:pic>
      <p:pic>
        <p:nvPicPr>
          <p:cNvPr id="15" name="Picture 14">
            <a:hlinkClick r:id="rId3"/>
            <a:extLst>
              <a:ext uri="{FF2B5EF4-FFF2-40B4-BE49-F238E27FC236}">
                <a16:creationId xmlns:a16="http://schemas.microsoft.com/office/drawing/2014/main" id="{12003F7F-0789-D1F0-4764-5D6E30A99C7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427118" y="6030123"/>
            <a:ext cx="618607" cy="222266"/>
          </a:xfrm>
          <a:prstGeom prst="rect">
            <a:avLst/>
          </a:prstGeom>
        </p:spPr>
      </p:pic>
    </p:spTree>
    <p:extLst>
      <p:ext uri="{BB962C8B-B14F-4D97-AF65-F5344CB8AC3E}">
        <p14:creationId xmlns:p14="http://schemas.microsoft.com/office/powerpoint/2010/main" val="11166916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27904A-13B2-2A4C-96B9-A85A853FC507}"/>
            </a:ext>
          </a:extLst>
        </p:cNvPr>
        <p:cNvGrpSpPr/>
        <p:nvPr/>
      </p:nvGrpSpPr>
      <p:grpSpPr>
        <a:xfrm>
          <a:off x="0" y="0"/>
          <a:ext cx="0" cy="0"/>
          <a:chOff x="0" y="0"/>
          <a:chExt cx="0" cy="0"/>
        </a:xfrm>
      </p:grpSpPr>
      <p:pic>
        <p:nvPicPr>
          <p:cNvPr id="19" name="Picture Placeholder 18">
            <a:extLst>
              <a:ext uri="{FF2B5EF4-FFF2-40B4-BE49-F238E27FC236}">
                <a16:creationId xmlns:a16="http://schemas.microsoft.com/office/drawing/2014/main" id="{803EF086-E0E6-18A7-42C1-0C0803B6E86A}"/>
              </a:ext>
            </a:extLst>
          </p:cNvPr>
          <p:cNvPicPr>
            <a:picLocks noGrp="1" noChangeAspect="1"/>
          </p:cNvPicPr>
          <p:nvPr>
            <p:ph type="pic" sz="quarter" idx="22"/>
          </p:nvPr>
        </p:nvPicPr>
        <p:blipFill>
          <a:blip r:embed="rId2" cstate="screen">
            <a:extLst>
              <a:ext uri="{28A0092B-C50C-407E-A947-70E740481C1C}">
                <a14:useLocalDpi xmlns:a14="http://schemas.microsoft.com/office/drawing/2010/main"/>
              </a:ext>
            </a:extLst>
          </a:blip>
          <a:srcRect/>
          <a:stretch/>
        </p:blipFill>
        <p:spPr>
          <a:xfrm>
            <a:off x="6165742" y="2"/>
            <a:ext cx="6026259" cy="6857998"/>
          </a:xfrm>
        </p:spPr>
      </p:pic>
      <p:sp>
        <p:nvSpPr>
          <p:cNvPr id="4" name="Slide Number Placeholder 3">
            <a:extLst>
              <a:ext uri="{FF2B5EF4-FFF2-40B4-BE49-F238E27FC236}">
                <a16:creationId xmlns:a16="http://schemas.microsoft.com/office/drawing/2014/main" id="{EA56BBB0-0B12-C4F3-4963-C705A4318B92}"/>
              </a:ext>
            </a:extLst>
          </p:cNvPr>
          <p:cNvSpPr>
            <a:spLocks noGrp="1"/>
          </p:cNvSpPr>
          <p:nvPr>
            <p:ph type="sldNum" sz="quarter" idx="10"/>
          </p:nvPr>
        </p:nvSpPr>
        <p:spPr/>
        <p:txBody>
          <a:bodyPr/>
          <a:lstStyle/>
          <a:p>
            <a:fld id="{5BA3E189-2F3A-42E5-B572-3520703B6186}" type="slidenum">
              <a:rPr lang="en-GB" smtClean="0"/>
              <a:pPr/>
              <a:t>23</a:t>
            </a:fld>
            <a:endParaRPr lang="en-GB"/>
          </a:p>
        </p:txBody>
      </p:sp>
      <p:sp>
        <p:nvSpPr>
          <p:cNvPr id="7" name="Text Placeholder 6">
            <a:extLst>
              <a:ext uri="{FF2B5EF4-FFF2-40B4-BE49-F238E27FC236}">
                <a16:creationId xmlns:a16="http://schemas.microsoft.com/office/drawing/2014/main" id="{A861AD17-5EEB-6B9E-E9FE-4E72340BCDF7}"/>
              </a:ext>
            </a:extLst>
          </p:cNvPr>
          <p:cNvSpPr>
            <a:spLocks noGrp="1"/>
          </p:cNvSpPr>
          <p:nvPr>
            <p:ph type="body" idx="11"/>
          </p:nvPr>
        </p:nvSpPr>
        <p:spPr>
          <a:xfrm>
            <a:off x="302401" y="605611"/>
            <a:ext cx="5500870" cy="837160"/>
          </a:xfrm>
        </p:spPr>
        <p:txBody>
          <a:bodyPr/>
          <a:lstStyle/>
          <a:p>
            <a:r>
              <a:rPr lang="en-US" err="1"/>
              <a:t>Flor’Active</a:t>
            </a:r>
            <a:r>
              <a:rPr lang="en-US"/>
              <a:t> Defense</a:t>
            </a:r>
            <a:r>
              <a:rPr lang="en-US" baseline="30000"/>
              <a:t>1</a:t>
            </a:r>
          </a:p>
        </p:txBody>
      </p:sp>
      <p:sp>
        <p:nvSpPr>
          <p:cNvPr id="8" name="Title 7">
            <a:extLst>
              <a:ext uri="{FF2B5EF4-FFF2-40B4-BE49-F238E27FC236}">
                <a16:creationId xmlns:a16="http://schemas.microsoft.com/office/drawing/2014/main" id="{A13EDF9F-3BA1-EF3A-E3AD-E38D81BFA343}"/>
              </a:ext>
            </a:extLst>
          </p:cNvPr>
          <p:cNvSpPr>
            <a:spLocks noGrp="1"/>
          </p:cNvSpPr>
          <p:nvPr>
            <p:ph type="title"/>
          </p:nvPr>
        </p:nvSpPr>
        <p:spPr>
          <a:xfrm>
            <a:off x="302402" y="302400"/>
            <a:ext cx="6026258" cy="298671"/>
          </a:xfrm>
        </p:spPr>
        <p:txBody>
          <a:bodyPr/>
          <a:lstStyle/>
          <a:p>
            <a:r>
              <a:rPr lang="en-US"/>
              <a:t>Customer benefit III/III</a:t>
            </a:r>
          </a:p>
        </p:txBody>
      </p:sp>
      <p:sp>
        <p:nvSpPr>
          <p:cNvPr id="11" name="Text Placeholder 10">
            <a:extLst>
              <a:ext uri="{FF2B5EF4-FFF2-40B4-BE49-F238E27FC236}">
                <a16:creationId xmlns:a16="http://schemas.microsoft.com/office/drawing/2014/main" id="{2A9BAEDB-D915-7EA2-ADED-1A85E551DDBF}"/>
              </a:ext>
            </a:extLst>
          </p:cNvPr>
          <p:cNvSpPr>
            <a:spLocks noGrp="1"/>
          </p:cNvSpPr>
          <p:nvPr>
            <p:ph type="body" sz="quarter" idx="27"/>
          </p:nvPr>
        </p:nvSpPr>
        <p:spPr/>
        <p:txBody>
          <a:bodyPr/>
          <a:lstStyle/>
          <a:p>
            <a:r>
              <a:rPr lang="en-US"/>
              <a:t>1: Name for non-commercial purpose only </a:t>
            </a:r>
          </a:p>
          <a:p>
            <a:endParaRPr lang="en-US"/>
          </a:p>
        </p:txBody>
      </p:sp>
      <p:sp>
        <p:nvSpPr>
          <p:cNvPr id="20" name="TextBox 19">
            <a:extLst>
              <a:ext uri="{FF2B5EF4-FFF2-40B4-BE49-F238E27FC236}">
                <a16:creationId xmlns:a16="http://schemas.microsoft.com/office/drawing/2014/main" id="{3265006F-A75E-92BA-4623-AD0D366BE790}"/>
              </a:ext>
            </a:extLst>
          </p:cNvPr>
          <p:cNvSpPr txBox="1"/>
          <p:nvPr/>
        </p:nvSpPr>
        <p:spPr>
          <a:xfrm>
            <a:off x="243365" y="1214549"/>
            <a:ext cx="6596705" cy="1384995"/>
          </a:xfrm>
          <a:prstGeom prst="rect">
            <a:avLst/>
          </a:prstGeom>
          <a:noFill/>
        </p:spPr>
        <p:txBody>
          <a:bodyPr wrap="square">
            <a:spAutoFit/>
          </a:bodyPr>
          <a:lstStyle/>
          <a:p>
            <a:pPr>
              <a:buClr>
                <a:srgbClr val="FFAB49"/>
              </a:buClr>
            </a:pPr>
            <a:r>
              <a:rPr lang="en-US" b="1"/>
              <a:t>Hydrating cream SPF 30</a:t>
            </a:r>
            <a:br>
              <a:rPr lang="en-US" b="1"/>
            </a:br>
            <a:endParaRPr lang="en-US" b="1"/>
          </a:p>
          <a:p>
            <a:pPr marL="342900" indent="-342900">
              <a:buClr>
                <a:srgbClr val="FFAB49"/>
              </a:buClr>
              <a:buFont typeface="Wingdings" panose="05000000000000000000" pitchFamily="2" charset="2"/>
              <a:buChar char="l"/>
            </a:pPr>
            <a:r>
              <a:rPr lang="en-US" sz="1600"/>
              <a:t>Extra mild preservatives</a:t>
            </a:r>
          </a:p>
          <a:p>
            <a:pPr marL="342900" indent="-342900">
              <a:buClr>
                <a:srgbClr val="FFAB49"/>
              </a:buClr>
              <a:buFont typeface="Wingdings" panose="05000000000000000000" pitchFamily="2" charset="2"/>
              <a:buChar char="l"/>
            </a:pPr>
            <a:r>
              <a:rPr lang="en-US" sz="1600"/>
              <a:t>Specifically tailored for acne prone</a:t>
            </a:r>
          </a:p>
          <a:p>
            <a:pPr marL="342900" indent="-342900">
              <a:buClr>
                <a:srgbClr val="FFAB49"/>
              </a:buClr>
              <a:buFont typeface="Wingdings" panose="05000000000000000000" pitchFamily="2" charset="2"/>
              <a:buChar char="l"/>
            </a:pPr>
            <a:r>
              <a:rPr lang="en-US" sz="1600"/>
              <a:t>Supports an even complexion</a:t>
            </a:r>
          </a:p>
        </p:txBody>
      </p:sp>
      <p:pic>
        <p:nvPicPr>
          <p:cNvPr id="21" name="Picture 2">
            <a:extLst>
              <a:ext uri="{FF2B5EF4-FFF2-40B4-BE49-F238E27FC236}">
                <a16:creationId xmlns:a16="http://schemas.microsoft.com/office/drawing/2014/main" id="{34E4F630-3254-4D49-09F8-288A7467E7DD}"/>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063853" y="1211931"/>
            <a:ext cx="378751" cy="378751"/>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2">
            <a:extLst>
              <a:ext uri="{FF2B5EF4-FFF2-40B4-BE49-F238E27FC236}">
                <a16:creationId xmlns:a16="http://schemas.microsoft.com/office/drawing/2014/main" id="{E6A5B388-F3EB-5E70-2A1E-C48A85F7D51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079186" y="2768846"/>
            <a:ext cx="1856371" cy="3681959"/>
          </a:xfrm>
          <a:prstGeom prst="rect">
            <a:avLst/>
          </a:prstGeom>
        </p:spPr>
      </p:pic>
      <p:pic>
        <p:nvPicPr>
          <p:cNvPr id="24" name="Picture 23">
            <a:hlinkClick r:id="rId5"/>
            <a:extLst>
              <a:ext uri="{FF2B5EF4-FFF2-40B4-BE49-F238E27FC236}">
                <a16:creationId xmlns:a16="http://schemas.microsoft.com/office/drawing/2014/main" id="{2C33B737-4C9C-AADF-EC45-CA87D442B70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909678" y="4068919"/>
            <a:ext cx="1409105" cy="506293"/>
          </a:xfrm>
          <a:prstGeom prst="rect">
            <a:avLst/>
          </a:prstGeom>
        </p:spPr>
      </p:pic>
      <p:sp>
        <p:nvSpPr>
          <p:cNvPr id="25" name="TextBox 24">
            <a:extLst>
              <a:ext uri="{FF2B5EF4-FFF2-40B4-BE49-F238E27FC236}">
                <a16:creationId xmlns:a16="http://schemas.microsoft.com/office/drawing/2014/main" id="{0FBEAD83-CEC5-01BA-9FE5-A5C4CCE41959}"/>
              </a:ext>
            </a:extLst>
          </p:cNvPr>
          <p:cNvSpPr txBox="1"/>
          <p:nvPr/>
        </p:nvSpPr>
        <p:spPr>
          <a:xfrm>
            <a:off x="338112" y="2844225"/>
            <a:ext cx="2417613" cy="584775"/>
          </a:xfrm>
          <a:prstGeom prst="rect">
            <a:avLst/>
          </a:prstGeom>
          <a:solidFill>
            <a:srgbClr val="FFAB49"/>
          </a:solidFill>
          <a:ln>
            <a:solidFill>
              <a:schemeClr val="bg2"/>
            </a:solidFill>
          </a:ln>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chemeClr val="bg1"/>
                </a:solidFill>
                <a:effectLst/>
                <a:uLnTx/>
                <a:uFillTx/>
                <a:latin typeface="+mj-lt"/>
                <a:ea typeface="Fira Sans" panose="020B0503050000020004" pitchFamily="34" charset="0"/>
                <a:cs typeface="+mn-cs"/>
              </a:rPr>
              <a:t>Outstanding sensory panel test results!</a:t>
            </a:r>
          </a:p>
        </p:txBody>
      </p:sp>
    </p:spTree>
    <p:extLst>
      <p:ext uri="{BB962C8B-B14F-4D97-AF65-F5344CB8AC3E}">
        <p14:creationId xmlns:p14="http://schemas.microsoft.com/office/powerpoint/2010/main" val="42056275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B32F5A-25AD-9AF4-E774-B16A4008D43B}"/>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6B7F0F32-CB2D-CA18-AF99-1EE681D3B453}"/>
              </a:ext>
            </a:extLst>
          </p:cNvPr>
          <p:cNvSpPr>
            <a:spLocks noGrp="1"/>
          </p:cNvSpPr>
          <p:nvPr>
            <p:ph type="sldNum" sz="quarter" idx="12"/>
          </p:nvPr>
        </p:nvSpPr>
        <p:spPr/>
        <p:txBody>
          <a:bodyPr/>
          <a:lstStyle/>
          <a:p>
            <a:fld id="{5BA3E189-2F3A-42E5-B572-3520703B6186}" type="slidenum">
              <a:rPr lang="en-GB" smtClean="0"/>
              <a:pPr/>
              <a:t>24</a:t>
            </a:fld>
            <a:endParaRPr lang="en-GB"/>
          </a:p>
        </p:txBody>
      </p:sp>
      <p:sp>
        <p:nvSpPr>
          <p:cNvPr id="13" name="Text Placeholder 12">
            <a:extLst>
              <a:ext uri="{FF2B5EF4-FFF2-40B4-BE49-F238E27FC236}">
                <a16:creationId xmlns:a16="http://schemas.microsoft.com/office/drawing/2014/main" id="{3D5F1A6D-F13E-AC0E-D505-4F8837B9B296}"/>
              </a:ext>
            </a:extLst>
          </p:cNvPr>
          <p:cNvSpPr>
            <a:spLocks noGrp="1"/>
          </p:cNvSpPr>
          <p:nvPr>
            <p:ph type="body" sz="quarter" idx="20"/>
          </p:nvPr>
        </p:nvSpPr>
        <p:spPr>
          <a:xfrm>
            <a:off x="1410229" y="302400"/>
            <a:ext cx="8064501" cy="900112"/>
          </a:xfrm>
        </p:spPr>
        <p:txBody>
          <a:bodyPr/>
          <a:lstStyle/>
          <a:p>
            <a:r>
              <a:rPr lang="en-US"/>
              <a:t>Agenda</a:t>
            </a:r>
          </a:p>
        </p:txBody>
      </p:sp>
      <p:sp>
        <p:nvSpPr>
          <p:cNvPr id="6" name="Title 5">
            <a:extLst>
              <a:ext uri="{FF2B5EF4-FFF2-40B4-BE49-F238E27FC236}">
                <a16:creationId xmlns:a16="http://schemas.microsoft.com/office/drawing/2014/main" id="{45653DEB-B032-7420-FD83-6307FBA8E770}"/>
              </a:ext>
            </a:extLst>
          </p:cNvPr>
          <p:cNvSpPr>
            <a:spLocks noGrp="1"/>
          </p:cNvSpPr>
          <p:nvPr>
            <p:ph type="title"/>
          </p:nvPr>
        </p:nvSpPr>
        <p:spPr>
          <a:xfrm>
            <a:off x="369275" y="303038"/>
            <a:ext cx="2212200" cy="900111"/>
          </a:xfrm>
        </p:spPr>
        <p:txBody>
          <a:bodyPr/>
          <a:lstStyle/>
          <a:p>
            <a:r>
              <a:rPr lang="en-US" sz="5000"/>
              <a:t>05</a:t>
            </a:r>
          </a:p>
        </p:txBody>
      </p:sp>
      <p:sp>
        <p:nvSpPr>
          <p:cNvPr id="7" name="Text Placeholder 6">
            <a:extLst>
              <a:ext uri="{FF2B5EF4-FFF2-40B4-BE49-F238E27FC236}">
                <a16:creationId xmlns:a16="http://schemas.microsoft.com/office/drawing/2014/main" id="{49103725-6796-50BF-4BF6-57B2ABB6AE68}"/>
              </a:ext>
            </a:extLst>
          </p:cNvPr>
          <p:cNvSpPr>
            <a:spLocks noGrp="1"/>
          </p:cNvSpPr>
          <p:nvPr>
            <p:ph type="body" sz="quarter" idx="13"/>
          </p:nvPr>
        </p:nvSpPr>
        <p:spPr>
          <a:xfrm>
            <a:off x="1407292" y="1240535"/>
            <a:ext cx="858838" cy="659765"/>
          </a:xfrm>
        </p:spPr>
        <p:txBody>
          <a:bodyPr/>
          <a:lstStyle/>
          <a:p>
            <a:r>
              <a:rPr lang="en-US" sz="4000"/>
              <a:t>01</a:t>
            </a:r>
          </a:p>
        </p:txBody>
      </p:sp>
      <p:sp>
        <p:nvSpPr>
          <p:cNvPr id="8" name="Text Placeholder 7">
            <a:extLst>
              <a:ext uri="{FF2B5EF4-FFF2-40B4-BE49-F238E27FC236}">
                <a16:creationId xmlns:a16="http://schemas.microsoft.com/office/drawing/2014/main" id="{374C19C5-D404-A8C4-26CD-C0CED8565253}"/>
              </a:ext>
            </a:extLst>
          </p:cNvPr>
          <p:cNvSpPr>
            <a:spLocks noGrp="1"/>
          </p:cNvSpPr>
          <p:nvPr>
            <p:ph type="body" sz="quarter" idx="14"/>
          </p:nvPr>
        </p:nvSpPr>
        <p:spPr>
          <a:xfrm>
            <a:off x="1407292" y="1875006"/>
            <a:ext cx="858838" cy="658800"/>
          </a:xfrm>
        </p:spPr>
        <p:txBody>
          <a:bodyPr/>
          <a:lstStyle/>
          <a:p>
            <a:r>
              <a:rPr lang="en-US" sz="4000">
                <a:solidFill>
                  <a:srgbClr val="F5D8B8"/>
                </a:solidFill>
              </a:rPr>
              <a:t>02</a:t>
            </a:r>
          </a:p>
        </p:txBody>
      </p:sp>
      <p:sp>
        <p:nvSpPr>
          <p:cNvPr id="9" name="Text Placeholder 8">
            <a:extLst>
              <a:ext uri="{FF2B5EF4-FFF2-40B4-BE49-F238E27FC236}">
                <a16:creationId xmlns:a16="http://schemas.microsoft.com/office/drawing/2014/main" id="{D8EB8E98-9503-6873-930E-4A6078918919}"/>
              </a:ext>
            </a:extLst>
          </p:cNvPr>
          <p:cNvSpPr>
            <a:spLocks noGrp="1"/>
          </p:cNvSpPr>
          <p:nvPr>
            <p:ph type="body" sz="quarter" idx="16"/>
          </p:nvPr>
        </p:nvSpPr>
        <p:spPr>
          <a:xfrm>
            <a:off x="1407292" y="2508606"/>
            <a:ext cx="858838" cy="658800"/>
          </a:xfrm>
        </p:spPr>
        <p:txBody>
          <a:bodyPr/>
          <a:lstStyle/>
          <a:p>
            <a:r>
              <a:rPr lang="en-US" sz="4000">
                <a:solidFill>
                  <a:srgbClr val="F5D8B8"/>
                </a:solidFill>
              </a:rPr>
              <a:t>03</a:t>
            </a:r>
          </a:p>
        </p:txBody>
      </p:sp>
      <p:sp>
        <p:nvSpPr>
          <p:cNvPr id="10" name="Text Placeholder 9">
            <a:extLst>
              <a:ext uri="{FF2B5EF4-FFF2-40B4-BE49-F238E27FC236}">
                <a16:creationId xmlns:a16="http://schemas.microsoft.com/office/drawing/2014/main" id="{96473F73-EBD4-15A9-D3A6-571082A94721}"/>
              </a:ext>
            </a:extLst>
          </p:cNvPr>
          <p:cNvSpPr>
            <a:spLocks noGrp="1"/>
          </p:cNvSpPr>
          <p:nvPr>
            <p:ph type="body" sz="quarter" idx="17"/>
          </p:nvPr>
        </p:nvSpPr>
        <p:spPr>
          <a:xfrm>
            <a:off x="2323278" y="1240535"/>
            <a:ext cx="9868722" cy="659765"/>
          </a:xfrm>
        </p:spPr>
        <p:txBody>
          <a:bodyPr/>
          <a:lstStyle/>
          <a:p>
            <a:r>
              <a:rPr lang="en-US" sz="4000"/>
              <a:t>Micro(biome) but MEGA-important!</a:t>
            </a:r>
          </a:p>
        </p:txBody>
      </p:sp>
      <p:sp>
        <p:nvSpPr>
          <p:cNvPr id="11" name="Text Placeholder 10">
            <a:extLst>
              <a:ext uri="{FF2B5EF4-FFF2-40B4-BE49-F238E27FC236}">
                <a16:creationId xmlns:a16="http://schemas.microsoft.com/office/drawing/2014/main" id="{37B59994-34C8-C78B-7557-0448D418BCE5}"/>
              </a:ext>
            </a:extLst>
          </p:cNvPr>
          <p:cNvSpPr>
            <a:spLocks noGrp="1"/>
          </p:cNvSpPr>
          <p:nvPr>
            <p:ph type="body" sz="quarter" idx="18"/>
          </p:nvPr>
        </p:nvSpPr>
        <p:spPr>
          <a:xfrm>
            <a:off x="2323277" y="1874106"/>
            <a:ext cx="7148514" cy="659765"/>
          </a:xfrm>
        </p:spPr>
        <p:txBody>
          <a:bodyPr/>
          <a:lstStyle/>
          <a:p>
            <a:r>
              <a:rPr lang="en-US" sz="4000">
                <a:solidFill>
                  <a:srgbClr val="F5D8B8"/>
                </a:solidFill>
              </a:rPr>
              <a:t>UV and Microbiome</a:t>
            </a:r>
          </a:p>
        </p:txBody>
      </p:sp>
      <p:sp>
        <p:nvSpPr>
          <p:cNvPr id="12" name="Text Placeholder 11">
            <a:extLst>
              <a:ext uri="{FF2B5EF4-FFF2-40B4-BE49-F238E27FC236}">
                <a16:creationId xmlns:a16="http://schemas.microsoft.com/office/drawing/2014/main" id="{FDB74073-CB4D-1B3C-FD90-B852C8271829}"/>
              </a:ext>
            </a:extLst>
          </p:cNvPr>
          <p:cNvSpPr>
            <a:spLocks noGrp="1"/>
          </p:cNvSpPr>
          <p:nvPr>
            <p:ph type="body" sz="quarter" idx="19"/>
          </p:nvPr>
        </p:nvSpPr>
        <p:spPr>
          <a:xfrm>
            <a:off x="2323276" y="2507678"/>
            <a:ext cx="7148516" cy="658492"/>
          </a:xfrm>
        </p:spPr>
        <p:txBody>
          <a:bodyPr/>
          <a:lstStyle/>
          <a:p>
            <a:r>
              <a:rPr lang="en-US" sz="4000">
                <a:solidFill>
                  <a:srgbClr val="F5D8B8"/>
                </a:solidFill>
              </a:rPr>
              <a:t>Study results at a glance</a:t>
            </a:r>
          </a:p>
        </p:txBody>
      </p:sp>
      <p:sp>
        <p:nvSpPr>
          <p:cNvPr id="14" name="Text Placeholder 13">
            <a:extLst>
              <a:ext uri="{FF2B5EF4-FFF2-40B4-BE49-F238E27FC236}">
                <a16:creationId xmlns:a16="http://schemas.microsoft.com/office/drawing/2014/main" id="{60EE9F04-F9FE-F094-D26E-229A99490B71}"/>
              </a:ext>
            </a:extLst>
          </p:cNvPr>
          <p:cNvSpPr>
            <a:spLocks noGrp="1"/>
          </p:cNvSpPr>
          <p:nvPr>
            <p:ph type="body" sz="quarter" idx="21"/>
          </p:nvPr>
        </p:nvSpPr>
        <p:spPr>
          <a:xfrm>
            <a:off x="1407291" y="3143565"/>
            <a:ext cx="858837" cy="658800"/>
          </a:xfrm>
        </p:spPr>
        <p:txBody>
          <a:bodyPr/>
          <a:lstStyle/>
          <a:p>
            <a:r>
              <a:rPr lang="en-US" sz="4000">
                <a:solidFill>
                  <a:srgbClr val="F5D8B8"/>
                </a:solidFill>
              </a:rPr>
              <a:t>04</a:t>
            </a:r>
          </a:p>
        </p:txBody>
      </p:sp>
      <p:sp>
        <p:nvSpPr>
          <p:cNvPr id="15" name="Text Placeholder 14">
            <a:extLst>
              <a:ext uri="{FF2B5EF4-FFF2-40B4-BE49-F238E27FC236}">
                <a16:creationId xmlns:a16="http://schemas.microsoft.com/office/drawing/2014/main" id="{B38376CF-4AD0-67AC-3C51-7ABCE2F56EAE}"/>
              </a:ext>
            </a:extLst>
          </p:cNvPr>
          <p:cNvSpPr>
            <a:spLocks noGrp="1"/>
          </p:cNvSpPr>
          <p:nvPr>
            <p:ph type="body" sz="quarter" idx="22"/>
          </p:nvPr>
        </p:nvSpPr>
        <p:spPr>
          <a:xfrm>
            <a:off x="2323275" y="3142637"/>
            <a:ext cx="12070516" cy="658492"/>
          </a:xfrm>
        </p:spPr>
        <p:txBody>
          <a:bodyPr anchor="t"/>
          <a:lstStyle/>
          <a:p>
            <a:r>
              <a:rPr lang="en-US" sz="4000">
                <a:solidFill>
                  <a:srgbClr val="F5D8B8"/>
                </a:solidFill>
              </a:rPr>
              <a:t>Customer benefits &amp; recommendations</a:t>
            </a:r>
          </a:p>
        </p:txBody>
      </p:sp>
      <p:sp>
        <p:nvSpPr>
          <p:cNvPr id="16" name="Text Placeholder 15">
            <a:extLst>
              <a:ext uri="{FF2B5EF4-FFF2-40B4-BE49-F238E27FC236}">
                <a16:creationId xmlns:a16="http://schemas.microsoft.com/office/drawing/2014/main" id="{9B31F034-CA9E-7686-9B7D-C2C1BB07C662}"/>
              </a:ext>
            </a:extLst>
          </p:cNvPr>
          <p:cNvSpPr>
            <a:spLocks noGrp="1"/>
          </p:cNvSpPr>
          <p:nvPr>
            <p:ph type="body" sz="quarter" idx="23"/>
          </p:nvPr>
        </p:nvSpPr>
        <p:spPr>
          <a:xfrm>
            <a:off x="1407291" y="3775806"/>
            <a:ext cx="858837" cy="658800"/>
          </a:xfrm>
        </p:spPr>
        <p:txBody>
          <a:bodyPr/>
          <a:lstStyle/>
          <a:p>
            <a:r>
              <a:rPr lang="en-US" sz="4000">
                <a:solidFill>
                  <a:srgbClr val="FFAB49"/>
                </a:solidFill>
              </a:rPr>
              <a:t>05</a:t>
            </a:r>
          </a:p>
        </p:txBody>
      </p:sp>
      <p:sp>
        <p:nvSpPr>
          <p:cNvPr id="17" name="Text Placeholder 16">
            <a:extLst>
              <a:ext uri="{FF2B5EF4-FFF2-40B4-BE49-F238E27FC236}">
                <a16:creationId xmlns:a16="http://schemas.microsoft.com/office/drawing/2014/main" id="{103AD29C-5796-8029-E634-1D9A0E047129}"/>
              </a:ext>
            </a:extLst>
          </p:cNvPr>
          <p:cNvSpPr>
            <a:spLocks noGrp="1"/>
          </p:cNvSpPr>
          <p:nvPr>
            <p:ph type="body" sz="quarter" idx="24"/>
          </p:nvPr>
        </p:nvSpPr>
        <p:spPr>
          <a:xfrm>
            <a:off x="2323275" y="3775806"/>
            <a:ext cx="7148516" cy="658492"/>
          </a:xfrm>
        </p:spPr>
        <p:txBody>
          <a:bodyPr/>
          <a:lstStyle/>
          <a:p>
            <a:r>
              <a:rPr lang="en-US" sz="4000">
                <a:solidFill>
                  <a:srgbClr val="FFAB49"/>
                </a:solidFill>
              </a:rPr>
              <a:t>Key takeaways</a:t>
            </a:r>
          </a:p>
        </p:txBody>
      </p:sp>
    </p:spTree>
    <p:extLst>
      <p:ext uri="{BB962C8B-B14F-4D97-AF65-F5344CB8AC3E}">
        <p14:creationId xmlns:p14="http://schemas.microsoft.com/office/powerpoint/2010/main" val="9542967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4AEB46-AF35-5032-9434-C3F545A8BB08}"/>
            </a:ext>
          </a:extLst>
        </p:cNvPr>
        <p:cNvGrpSpPr/>
        <p:nvPr/>
      </p:nvGrpSpPr>
      <p:grpSpPr>
        <a:xfrm>
          <a:off x="0" y="0"/>
          <a:ext cx="0" cy="0"/>
          <a:chOff x="0" y="0"/>
          <a:chExt cx="0" cy="0"/>
        </a:xfrm>
      </p:grpSpPr>
      <p:sp>
        <p:nvSpPr>
          <p:cNvPr id="10" name="Text Placeholder 9">
            <a:extLst>
              <a:ext uri="{FF2B5EF4-FFF2-40B4-BE49-F238E27FC236}">
                <a16:creationId xmlns:a16="http://schemas.microsoft.com/office/drawing/2014/main" id="{BAF9B9AA-BE88-69B1-A8F6-1778D92B8D1A}"/>
              </a:ext>
            </a:extLst>
          </p:cNvPr>
          <p:cNvSpPr>
            <a:spLocks noGrp="1"/>
          </p:cNvSpPr>
          <p:nvPr>
            <p:ph type="body" sz="quarter" idx="20"/>
          </p:nvPr>
        </p:nvSpPr>
        <p:spPr>
          <a:xfrm>
            <a:off x="302400" y="302400"/>
            <a:ext cx="6666435" cy="1789636"/>
          </a:xfrm>
        </p:spPr>
        <p:txBody>
          <a:bodyPr/>
          <a:lstStyle/>
          <a:p>
            <a:r>
              <a:rPr lang="en-US" sz="4200"/>
              <a:t>Key takeaways</a:t>
            </a:r>
          </a:p>
        </p:txBody>
      </p:sp>
      <p:pic>
        <p:nvPicPr>
          <p:cNvPr id="5" name="Picture Placeholder 4">
            <a:extLst>
              <a:ext uri="{FF2B5EF4-FFF2-40B4-BE49-F238E27FC236}">
                <a16:creationId xmlns:a16="http://schemas.microsoft.com/office/drawing/2014/main" id="{70EF8282-027F-4180-6B48-569594B162C7}"/>
              </a:ext>
            </a:extLst>
          </p:cNvPr>
          <p:cNvPicPr>
            <a:picLocks noGrp="1" noChangeAspect="1"/>
          </p:cNvPicPr>
          <p:nvPr>
            <p:ph type="pic" sz="quarter" idx="22"/>
          </p:nvPr>
        </p:nvPicPr>
        <p:blipFill>
          <a:blip r:embed="rId2" cstate="screen">
            <a:extLst>
              <a:ext uri="{28A0092B-C50C-407E-A947-70E740481C1C}">
                <a14:useLocalDpi xmlns:a14="http://schemas.microsoft.com/office/drawing/2010/main"/>
              </a:ext>
            </a:extLst>
          </a:blip>
          <a:srcRect/>
          <a:stretch/>
        </p:blipFill>
        <p:spPr>
          <a:xfrm>
            <a:off x="6165741" y="0"/>
            <a:ext cx="6026259" cy="6857998"/>
          </a:xfrm>
        </p:spPr>
      </p:pic>
      <p:sp>
        <p:nvSpPr>
          <p:cNvPr id="3" name="Slide Number Placeholder 2">
            <a:extLst>
              <a:ext uri="{FF2B5EF4-FFF2-40B4-BE49-F238E27FC236}">
                <a16:creationId xmlns:a16="http://schemas.microsoft.com/office/drawing/2014/main" id="{8D3F4F34-4B03-7488-105B-B4E40E74E939}"/>
              </a:ext>
            </a:extLst>
          </p:cNvPr>
          <p:cNvSpPr>
            <a:spLocks noGrp="1"/>
          </p:cNvSpPr>
          <p:nvPr>
            <p:ph type="sldNum" sz="quarter" idx="12"/>
          </p:nvPr>
        </p:nvSpPr>
        <p:spPr/>
        <p:txBody>
          <a:bodyPr/>
          <a:lstStyle/>
          <a:p>
            <a:fld id="{5BA3E189-2F3A-42E5-B572-3520703B6186}" type="slidenum">
              <a:rPr lang="en-GB" smtClean="0"/>
              <a:pPr/>
              <a:t>25</a:t>
            </a:fld>
            <a:endParaRPr lang="en-GB"/>
          </a:p>
        </p:txBody>
      </p:sp>
      <p:sp>
        <p:nvSpPr>
          <p:cNvPr id="2" name="Text Placeholder 2">
            <a:extLst>
              <a:ext uri="{FF2B5EF4-FFF2-40B4-BE49-F238E27FC236}">
                <a16:creationId xmlns:a16="http://schemas.microsoft.com/office/drawing/2014/main" id="{0FC37BFE-9A21-9959-5C6E-5E8ACCA92940}"/>
              </a:ext>
            </a:extLst>
          </p:cNvPr>
          <p:cNvSpPr txBox="1">
            <a:spLocks/>
          </p:cNvSpPr>
          <p:nvPr/>
        </p:nvSpPr>
        <p:spPr>
          <a:xfrm>
            <a:off x="915207" y="1660816"/>
            <a:ext cx="4768142" cy="333669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600"/>
              </a:spcBef>
              <a:spcAft>
                <a:spcPts val="600"/>
              </a:spcAft>
              <a:buClr>
                <a:srgbClr val="FFFFFF"/>
              </a:buClr>
              <a:buSzPct val="140000"/>
              <a:defRPr/>
            </a:pPr>
            <a:r>
              <a:rPr lang="en-US" sz="1400">
                <a:solidFill>
                  <a:schemeClr val="bg1"/>
                </a:solidFill>
                <a:latin typeface="+mj-lt"/>
              </a:rPr>
              <a:t>d</a:t>
            </a:r>
            <a:r>
              <a:rPr kumimoji="0" lang="en-US" sz="1400" i="0" u="none" strike="noStrike" kern="1200" cap="none" spc="0" normalizeH="0" baseline="0" noProof="0" err="1">
                <a:ln>
                  <a:noFill/>
                </a:ln>
                <a:solidFill>
                  <a:schemeClr val="bg1"/>
                </a:solidFill>
                <a:effectLst/>
                <a:uLnTx/>
                <a:uFillTx/>
                <a:latin typeface="+mj-lt"/>
                <a:ea typeface="+mn-ea"/>
                <a:cs typeface="+mn-cs"/>
              </a:rPr>
              <a:t>sm-firmenich</a:t>
            </a:r>
            <a:r>
              <a:rPr kumimoji="0" lang="en-US" sz="1400" i="0" u="none" strike="noStrike" kern="1200" cap="none" spc="0" normalizeH="0" baseline="0" noProof="0">
                <a:ln>
                  <a:noFill/>
                </a:ln>
                <a:solidFill>
                  <a:schemeClr val="bg1"/>
                </a:solidFill>
                <a:effectLst/>
                <a:uLnTx/>
                <a:uFillTx/>
                <a:latin typeface="+mj-lt"/>
                <a:ea typeface="+mn-ea"/>
                <a:cs typeface="+mn-cs"/>
              </a:rPr>
              <a:t> provides the 1st exploratory study showing a beneficial effect on UV-irradiated Skin Microbiome by UV protection.</a:t>
            </a:r>
            <a:br>
              <a:rPr kumimoji="0" lang="en-US" sz="1400" i="0" u="none" strike="noStrike" kern="1200" cap="none" spc="0" normalizeH="0" baseline="0" noProof="0">
                <a:ln>
                  <a:noFill/>
                </a:ln>
                <a:solidFill>
                  <a:schemeClr val="bg1"/>
                </a:solidFill>
                <a:effectLst/>
                <a:uLnTx/>
                <a:uFillTx/>
                <a:latin typeface="+mj-lt"/>
                <a:ea typeface="+mn-ea"/>
                <a:cs typeface="+mn-cs"/>
              </a:rPr>
            </a:br>
            <a:endParaRPr kumimoji="0" lang="en-US" sz="1400" i="0" u="none" strike="noStrike" kern="1200" cap="none" spc="0" normalizeH="0" baseline="0" noProof="0">
              <a:ln>
                <a:noFill/>
              </a:ln>
              <a:solidFill>
                <a:schemeClr val="bg1"/>
              </a:solidFill>
              <a:effectLst/>
              <a:uLnTx/>
              <a:uFillTx/>
              <a:latin typeface="+mj-lt"/>
              <a:ea typeface="+mn-ea"/>
              <a:cs typeface="+mn-cs"/>
            </a:endParaRPr>
          </a:p>
          <a:p>
            <a:pPr>
              <a:lnSpc>
                <a:spcPct val="100000"/>
              </a:lnSpc>
              <a:spcBef>
                <a:spcPts val="600"/>
              </a:spcBef>
              <a:spcAft>
                <a:spcPts val="600"/>
              </a:spcAft>
              <a:buClr>
                <a:srgbClr val="FFFFFF"/>
              </a:buClr>
              <a:buSzPct val="140000"/>
              <a:defRPr/>
            </a:pPr>
            <a:r>
              <a:rPr kumimoji="0" lang="en-US" sz="1400" i="1" u="none" strike="noStrike" kern="1200" cap="none" spc="0" normalizeH="0" baseline="0" noProof="0">
                <a:ln>
                  <a:noFill/>
                </a:ln>
                <a:solidFill>
                  <a:schemeClr val="bg1"/>
                </a:solidFill>
                <a:effectLst/>
                <a:uLnTx/>
                <a:uFillTx/>
                <a:latin typeface="+mj-lt"/>
                <a:ea typeface="+mn-ea"/>
                <a:cs typeface="+mn-cs"/>
              </a:rPr>
              <a:t>Lactobacillus </a:t>
            </a:r>
            <a:r>
              <a:rPr kumimoji="0" lang="en-US" sz="1400" i="1" u="none" strike="noStrike" kern="1200" cap="none" spc="0" normalizeH="0" baseline="0" noProof="0" err="1">
                <a:ln>
                  <a:noFill/>
                </a:ln>
                <a:solidFill>
                  <a:schemeClr val="bg1"/>
                </a:solidFill>
                <a:effectLst/>
                <a:uLnTx/>
                <a:uFillTx/>
                <a:latin typeface="+mj-lt"/>
                <a:ea typeface="+mn-ea"/>
                <a:cs typeface="+mn-cs"/>
              </a:rPr>
              <a:t>crispatus</a:t>
            </a:r>
            <a:r>
              <a:rPr kumimoji="0" lang="en-US" sz="1400" i="1" u="none" strike="noStrike" kern="1200" cap="none" spc="0" normalizeH="0" baseline="0" noProof="0">
                <a:ln>
                  <a:noFill/>
                </a:ln>
                <a:solidFill>
                  <a:schemeClr val="bg1"/>
                </a:solidFill>
                <a:effectLst/>
                <a:uLnTx/>
                <a:uFillTx/>
                <a:latin typeface="+mj-lt"/>
                <a:ea typeface="+mn-ea"/>
                <a:cs typeface="+mn-cs"/>
              </a:rPr>
              <a:t> </a:t>
            </a:r>
            <a:r>
              <a:rPr kumimoji="0" lang="en-US" sz="1400" i="0" u="none" strike="noStrike" kern="1200" cap="none" spc="0" normalizeH="0" baseline="0" noProof="0">
                <a:ln>
                  <a:noFill/>
                </a:ln>
                <a:solidFill>
                  <a:schemeClr val="bg1"/>
                </a:solidFill>
                <a:effectLst/>
                <a:uLnTx/>
                <a:uFillTx/>
                <a:latin typeface="+mj-lt"/>
                <a:ea typeface="+mn-ea"/>
                <a:cs typeface="+mn-cs"/>
              </a:rPr>
              <a:t>identified as a key player</a:t>
            </a:r>
            <a:br>
              <a:rPr kumimoji="0" lang="en-US" sz="1400" i="0" u="none" strike="noStrike" kern="1200" cap="none" spc="0" normalizeH="0" baseline="0" noProof="0">
                <a:ln>
                  <a:noFill/>
                </a:ln>
                <a:solidFill>
                  <a:schemeClr val="bg1"/>
                </a:solidFill>
                <a:effectLst/>
                <a:uLnTx/>
                <a:uFillTx/>
                <a:latin typeface="+mj-lt"/>
                <a:ea typeface="+mn-ea"/>
                <a:cs typeface="+mn-cs"/>
              </a:rPr>
            </a:br>
            <a:r>
              <a:rPr kumimoji="0" lang="en-US" sz="1400" i="0" u="none" strike="noStrike" kern="1200" cap="none" spc="0" normalizeH="0" baseline="0" noProof="0">
                <a:ln>
                  <a:noFill/>
                </a:ln>
                <a:solidFill>
                  <a:schemeClr val="bg1"/>
                </a:solidFill>
                <a:effectLst/>
                <a:uLnTx/>
                <a:uFillTx/>
                <a:latin typeface="+mj-lt"/>
                <a:ea typeface="+mn-ea"/>
                <a:cs typeface="+mn-cs"/>
              </a:rPr>
              <a:t>for skin’s natural defense.</a:t>
            </a:r>
            <a:br>
              <a:rPr kumimoji="0" lang="en-US" sz="1400" i="0" u="none" strike="noStrike" kern="1200" cap="none" spc="0" normalizeH="0" baseline="0" noProof="0">
                <a:ln>
                  <a:noFill/>
                </a:ln>
                <a:solidFill>
                  <a:schemeClr val="bg1"/>
                </a:solidFill>
                <a:effectLst/>
                <a:uLnTx/>
                <a:uFillTx/>
                <a:latin typeface="+mj-lt"/>
                <a:ea typeface="+mn-ea"/>
                <a:cs typeface="+mn-cs"/>
              </a:rPr>
            </a:br>
            <a:endParaRPr kumimoji="0" lang="en-US" sz="1400" i="0" u="none" strike="noStrike" kern="1200" cap="none" spc="0" normalizeH="0" baseline="0" noProof="0">
              <a:ln>
                <a:noFill/>
              </a:ln>
              <a:solidFill>
                <a:schemeClr val="bg1"/>
              </a:solidFill>
              <a:effectLst/>
              <a:uLnTx/>
              <a:uFillTx/>
              <a:latin typeface="+mj-lt"/>
              <a:ea typeface="+mn-ea"/>
              <a:cs typeface="+mn-cs"/>
            </a:endParaRPr>
          </a:p>
          <a:p>
            <a:pPr>
              <a:lnSpc>
                <a:spcPct val="100000"/>
              </a:lnSpc>
              <a:spcBef>
                <a:spcPts val="600"/>
              </a:spcBef>
              <a:spcAft>
                <a:spcPts val="600"/>
              </a:spcAft>
              <a:buClr>
                <a:srgbClr val="FFFFFF"/>
              </a:buClr>
              <a:buSzPct val="140000"/>
              <a:defRPr/>
            </a:pPr>
            <a:r>
              <a:rPr lang="en-US" sz="1400">
                <a:solidFill>
                  <a:schemeClr val="bg1"/>
                </a:solidFill>
                <a:latin typeface="+mj-lt"/>
              </a:rPr>
              <a:t>d</a:t>
            </a:r>
            <a:r>
              <a:rPr kumimoji="0" lang="en-US" sz="1400" i="0" u="none" strike="noStrike" kern="1200" cap="none" spc="0" normalizeH="0" baseline="0" noProof="0" err="1">
                <a:ln>
                  <a:noFill/>
                </a:ln>
                <a:solidFill>
                  <a:schemeClr val="bg1"/>
                </a:solidFill>
                <a:effectLst/>
                <a:uLnTx/>
                <a:uFillTx/>
                <a:latin typeface="+mj-lt"/>
                <a:ea typeface="+mn-ea"/>
                <a:cs typeface="+mn-cs"/>
              </a:rPr>
              <a:t>sm-firmenich</a:t>
            </a:r>
            <a:r>
              <a:rPr kumimoji="0" lang="en-US" sz="1400" i="0" u="none" strike="noStrike" kern="1200" cap="none" spc="0" normalizeH="0" baseline="0" noProof="0">
                <a:ln>
                  <a:noFill/>
                </a:ln>
                <a:solidFill>
                  <a:schemeClr val="bg1"/>
                </a:solidFill>
                <a:effectLst/>
                <a:uLnTx/>
                <a:uFillTx/>
                <a:latin typeface="+mj-lt"/>
                <a:ea typeface="+mn-ea"/>
                <a:cs typeface="+mn-cs"/>
              </a:rPr>
              <a:t> provides various tools to promote a beneficial UV protection on Skin Microbiome in final formulations: PARSOL® filter selection, formulation concept, microbiome-friendly certificates, patent-pending claim options.</a:t>
            </a:r>
          </a:p>
        </p:txBody>
      </p:sp>
      <p:sp>
        <p:nvSpPr>
          <p:cNvPr id="8" name="Oval 7">
            <a:extLst>
              <a:ext uri="{FF2B5EF4-FFF2-40B4-BE49-F238E27FC236}">
                <a16:creationId xmlns:a16="http://schemas.microsoft.com/office/drawing/2014/main" id="{82179B51-F216-DD2E-B79B-918D8777785B}"/>
              </a:ext>
            </a:extLst>
          </p:cNvPr>
          <p:cNvSpPr>
            <a:spLocks noChangeAspect="1"/>
          </p:cNvSpPr>
          <p:nvPr/>
        </p:nvSpPr>
        <p:spPr>
          <a:xfrm>
            <a:off x="10393546" y="995798"/>
            <a:ext cx="1272660" cy="1272660"/>
          </a:xfrm>
          <a:prstGeom prst="ellipse">
            <a:avLst/>
          </a:prstGeom>
          <a:solidFill>
            <a:srgbClr val="FFAB49"/>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Oval 10">
            <a:extLst>
              <a:ext uri="{FF2B5EF4-FFF2-40B4-BE49-F238E27FC236}">
                <a16:creationId xmlns:a16="http://schemas.microsoft.com/office/drawing/2014/main" id="{F4F8FAF3-3751-90B1-CD1C-3C01DCD6A716}"/>
              </a:ext>
            </a:extLst>
          </p:cNvPr>
          <p:cNvSpPr>
            <a:spLocks noChangeAspect="1"/>
          </p:cNvSpPr>
          <p:nvPr/>
        </p:nvSpPr>
        <p:spPr>
          <a:xfrm>
            <a:off x="11198634" y="180688"/>
            <a:ext cx="1632782" cy="1632782"/>
          </a:xfrm>
          <a:prstGeom prst="ellipse">
            <a:avLst/>
          </a:prstGeom>
          <a:solidFill>
            <a:srgbClr val="FFAB49"/>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Oval 3">
            <a:extLst>
              <a:ext uri="{FF2B5EF4-FFF2-40B4-BE49-F238E27FC236}">
                <a16:creationId xmlns:a16="http://schemas.microsoft.com/office/drawing/2014/main" id="{50D01713-7CD8-E838-8213-789AEF17E91B}"/>
              </a:ext>
            </a:extLst>
          </p:cNvPr>
          <p:cNvSpPr>
            <a:spLocks noChangeAspect="1"/>
          </p:cNvSpPr>
          <p:nvPr/>
        </p:nvSpPr>
        <p:spPr>
          <a:xfrm>
            <a:off x="6410972" y="5744725"/>
            <a:ext cx="1632782" cy="1632782"/>
          </a:xfrm>
          <a:prstGeom prst="ellipse">
            <a:avLst/>
          </a:prstGeom>
          <a:solidFill>
            <a:srgbClr val="FFAB49"/>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8700086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F5C3A-C4E2-2728-AF06-F59B487F546C}"/>
              </a:ext>
            </a:extLst>
          </p:cNvPr>
          <p:cNvSpPr>
            <a:spLocks noGrp="1"/>
          </p:cNvSpPr>
          <p:nvPr>
            <p:ph type="title"/>
          </p:nvPr>
        </p:nvSpPr>
        <p:spPr/>
        <p:txBody>
          <a:bodyPr/>
          <a:lstStyle/>
          <a:p>
            <a:r>
              <a:rPr lang="en-US"/>
              <a:t>dsm-firmenich, a Partner of Choice in Photoprotection</a:t>
            </a:r>
          </a:p>
        </p:txBody>
      </p:sp>
      <p:sp>
        <p:nvSpPr>
          <p:cNvPr id="4" name="Slide Number Placeholder 3">
            <a:extLst>
              <a:ext uri="{FF2B5EF4-FFF2-40B4-BE49-F238E27FC236}">
                <a16:creationId xmlns:a16="http://schemas.microsoft.com/office/drawing/2014/main" id="{D0789F1B-72E0-FBAE-375C-946377C8F6B5}"/>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A3E189-2F3A-42E5-B572-3520703B6186}" type="slidenum">
              <a:rPr kumimoji="0" lang="en-US" sz="1300" b="0" i="0" u="none" strike="noStrike" kern="1200" cap="none" spc="0" normalizeH="0" baseline="0" noProof="0" smtClean="0">
                <a:ln>
                  <a:noFill/>
                </a:ln>
                <a:solidFill>
                  <a:prstClr val="black"/>
                </a:solidFill>
                <a:effectLst/>
                <a:uLnTx/>
                <a:uFillTx/>
                <a:latin typeface="DM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26</a:t>
            </a:fld>
            <a:endParaRPr kumimoji="0" lang="en-US" sz="1300" b="0" i="0" u="none" strike="noStrike" kern="1200" cap="none" spc="0" normalizeH="0" baseline="0" noProof="0">
              <a:ln>
                <a:noFill/>
              </a:ln>
              <a:solidFill>
                <a:prstClr val="black"/>
              </a:solidFill>
              <a:effectLst/>
              <a:uLnTx/>
              <a:uFillTx/>
              <a:latin typeface="DM Sans"/>
              <a:ea typeface="+mn-ea"/>
              <a:cs typeface="+mn-cs"/>
            </a:endParaRPr>
          </a:p>
        </p:txBody>
      </p:sp>
      <p:pic>
        <p:nvPicPr>
          <p:cNvPr id="8" name="Picture Placeholder 7" descr="A person with curly hair and hands on her face&#10;&#10;Description automatically generated">
            <a:extLst>
              <a:ext uri="{FF2B5EF4-FFF2-40B4-BE49-F238E27FC236}">
                <a16:creationId xmlns:a16="http://schemas.microsoft.com/office/drawing/2014/main" id="{625390BB-75FF-58B5-B7AA-45A36CB48656}"/>
              </a:ext>
            </a:extLst>
          </p:cNvPr>
          <p:cNvPicPr>
            <a:picLocks noGrp="1" noChangeAspect="1"/>
          </p:cNvPicPr>
          <p:nvPr>
            <p:ph type="pic" sz="quarter" idx="21"/>
          </p:nvPr>
        </p:nvPicPr>
        <p:blipFill rotWithShape="1">
          <a:blip r:embed="rId2" cstate="screen">
            <a:extLst>
              <a:ext uri="{28A0092B-C50C-407E-A947-70E740481C1C}">
                <a14:useLocalDpi xmlns:a14="http://schemas.microsoft.com/office/drawing/2010/main"/>
              </a:ext>
            </a:extLst>
          </a:blip>
          <a:srcRect/>
          <a:stretch/>
        </p:blipFill>
        <p:spPr>
          <a:xfrm>
            <a:off x="7337427" y="2"/>
            <a:ext cx="4854573" cy="6857998"/>
          </a:xfrm>
        </p:spPr>
      </p:pic>
      <p:sp>
        <p:nvSpPr>
          <p:cNvPr id="19" name="Text Placeholder 18">
            <a:extLst>
              <a:ext uri="{FF2B5EF4-FFF2-40B4-BE49-F238E27FC236}">
                <a16:creationId xmlns:a16="http://schemas.microsoft.com/office/drawing/2014/main" id="{FA18B480-EF82-1ACB-6567-BFFA52FB028B}"/>
              </a:ext>
            </a:extLst>
          </p:cNvPr>
          <p:cNvSpPr>
            <a:spLocks noGrp="1"/>
          </p:cNvSpPr>
          <p:nvPr>
            <p:ph type="body" idx="11"/>
          </p:nvPr>
        </p:nvSpPr>
        <p:spPr>
          <a:xfrm>
            <a:off x="302400" y="1141534"/>
            <a:ext cx="6535005" cy="400384"/>
          </a:xfrm>
        </p:spPr>
        <p:txBody>
          <a:bodyPr anchor="t"/>
          <a:lstStyle/>
          <a:p>
            <a:pPr>
              <a:tabLst>
                <a:tab pos="3106738" algn="l"/>
              </a:tabLst>
            </a:pPr>
            <a:r>
              <a:rPr lang="en-US"/>
              <a:t>dsm-firmenich capabilities and expertise to best serve our customers</a:t>
            </a:r>
          </a:p>
        </p:txBody>
      </p:sp>
      <p:pic>
        <p:nvPicPr>
          <p:cNvPr id="25" name="Graphic 24">
            <a:extLst>
              <a:ext uri="{FF2B5EF4-FFF2-40B4-BE49-F238E27FC236}">
                <a16:creationId xmlns:a16="http://schemas.microsoft.com/office/drawing/2014/main" id="{CA141500-3ACE-371D-4782-D3BE7DF01F9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00038" y="2004771"/>
            <a:ext cx="315097" cy="315097"/>
          </a:xfrm>
          <a:prstGeom prst="rect">
            <a:avLst/>
          </a:prstGeom>
        </p:spPr>
      </p:pic>
      <p:sp>
        <p:nvSpPr>
          <p:cNvPr id="15" name="TextBox 14">
            <a:extLst>
              <a:ext uri="{FF2B5EF4-FFF2-40B4-BE49-F238E27FC236}">
                <a16:creationId xmlns:a16="http://schemas.microsoft.com/office/drawing/2014/main" id="{B9555124-70D8-E9FA-9CFA-38CCE9E49392}"/>
              </a:ext>
            </a:extLst>
          </p:cNvPr>
          <p:cNvSpPr txBox="1"/>
          <p:nvPr/>
        </p:nvSpPr>
        <p:spPr>
          <a:xfrm>
            <a:off x="677730" y="2296570"/>
            <a:ext cx="2763870" cy="692497"/>
          </a:xfrm>
          <a:prstGeom prst="rect">
            <a:avLst/>
          </a:prstGeom>
          <a:noFill/>
          <a:ln>
            <a:noFill/>
          </a:ln>
        </p:spPr>
        <p:txBody>
          <a:bodyPr wrap="square" lIns="0" tIns="0" rIns="0" bIns="0" rtlCol="0" anchor="t">
            <a:spAutoFit/>
          </a:bodyPr>
          <a:lstStyle/>
          <a:p>
            <a:pPr marL="171450" marR="0" lvl="1" indent="-171450" algn="l" defTabSz="1218072" rtl="0" eaLnBrk="1" fontAlgn="base" latinLnBrk="0" hangingPunct="1">
              <a:lnSpc>
                <a:spcPct val="100000"/>
              </a:lnSpc>
              <a:spcBef>
                <a:spcPct val="0"/>
              </a:spcBef>
              <a:spcAft>
                <a:spcPts val="300"/>
              </a:spcAft>
              <a:buClr>
                <a:srgbClr val="ED7D31"/>
              </a:buClr>
              <a:buSzTx/>
              <a:buFont typeface="Wingdings" panose="05000000000000000000" pitchFamily="2" charset="2"/>
              <a:buChar char="l"/>
              <a:tabLst/>
              <a:defRPr/>
            </a:pPr>
            <a:r>
              <a:rPr kumimoji="0" lang="en-US" sz="1000" b="0" i="0" u="none" strike="noStrike" kern="1200" cap="none" spc="0" normalizeH="0" baseline="0" noProof="0">
                <a:ln>
                  <a:noFill/>
                </a:ln>
                <a:solidFill>
                  <a:prstClr val="black"/>
                </a:solidFill>
                <a:effectLst/>
                <a:uLnTx/>
                <a:uFillTx/>
                <a:latin typeface="DM Sans"/>
                <a:ea typeface="ＭＳ Ｐゴシック" pitchFamily="34" charset="-128"/>
                <a:cs typeface="Arial" panose="020B0604020202020204" pitchFamily="34" charset="0"/>
              </a:rPr>
              <a:t>dsm-firmenich internal group of experts</a:t>
            </a:r>
          </a:p>
          <a:p>
            <a:pPr marL="171450" marR="0" lvl="1" indent="-171450" algn="l" defTabSz="1218072" rtl="0" eaLnBrk="1" fontAlgn="base" latinLnBrk="0" hangingPunct="1">
              <a:lnSpc>
                <a:spcPct val="100000"/>
              </a:lnSpc>
              <a:spcBef>
                <a:spcPct val="0"/>
              </a:spcBef>
              <a:spcAft>
                <a:spcPts val="300"/>
              </a:spcAft>
              <a:buClr>
                <a:srgbClr val="ED7D31"/>
              </a:buClr>
              <a:buSzTx/>
              <a:buFont typeface="Wingdings" panose="05000000000000000000" pitchFamily="2" charset="2"/>
              <a:buChar char="l"/>
              <a:tabLst/>
              <a:defRPr/>
            </a:pPr>
            <a:r>
              <a:rPr kumimoji="0" lang="en-US" sz="1000" b="0" i="0" u="none" strike="noStrike" kern="1200" cap="none" spc="0" normalizeH="0" baseline="0" noProof="0">
                <a:ln>
                  <a:noFill/>
                </a:ln>
                <a:solidFill>
                  <a:prstClr val="black"/>
                </a:solidFill>
                <a:effectLst/>
                <a:uLnTx/>
                <a:uFillTx/>
                <a:latin typeface="DM Sans"/>
                <a:ea typeface="ＭＳ Ｐゴシック" pitchFamily="34" charset="-128"/>
                <a:cs typeface="Arial" panose="020B0604020202020204" pitchFamily="34" charset="0"/>
              </a:rPr>
              <a:t>Monitoring concerns and challenges </a:t>
            </a:r>
            <a:br>
              <a:rPr kumimoji="0" lang="en-US" sz="1000" b="0" i="0" u="none" strike="noStrike" kern="1200" cap="none" spc="0" normalizeH="0" baseline="0" noProof="0">
                <a:ln>
                  <a:noFill/>
                </a:ln>
                <a:solidFill>
                  <a:prstClr val="black"/>
                </a:solidFill>
                <a:effectLst/>
                <a:uLnTx/>
                <a:uFillTx/>
                <a:latin typeface="DM Sans"/>
                <a:ea typeface="ＭＳ Ｐゴシック" pitchFamily="34" charset="-128"/>
                <a:cs typeface="Arial" panose="020B0604020202020204" pitchFamily="34" charset="0"/>
              </a:rPr>
            </a:br>
            <a:r>
              <a:rPr kumimoji="0" lang="en-US" sz="1000" b="0" i="0" u="none" strike="noStrike" kern="1200" cap="none" spc="0" normalizeH="0" baseline="0" noProof="0">
                <a:ln>
                  <a:noFill/>
                </a:ln>
                <a:solidFill>
                  <a:prstClr val="black"/>
                </a:solidFill>
                <a:effectLst/>
                <a:uLnTx/>
                <a:uFillTx/>
                <a:latin typeface="DM Sans"/>
                <a:ea typeface="ＭＳ Ｐゴシック" pitchFamily="34" charset="-128"/>
                <a:cs typeface="Arial" panose="020B0604020202020204" pitchFamily="34" charset="0"/>
              </a:rPr>
              <a:t>related to UV-filters</a:t>
            </a:r>
          </a:p>
          <a:p>
            <a:pPr marL="171450" marR="0" lvl="1" indent="-171450" algn="l" defTabSz="1218072" rtl="0" eaLnBrk="1" fontAlgn="base" latinLnBrk="0" hangingPunct="1">
              <a:lnSpc>
                <a:spcPct val="100000"/>
              </a:lnSpc>
              <a:spcBef>
                <a:spcPct val="0"/>
              </a:spcBef>
              <a:spcAft>
                <a:spcPts val="300"/>
              </a:spcAft>
              <a:buClr>
                <a:srgbClr val="ED7D31"/>
              </a:buClr>
              <a:buSzTx/>
              <a:buFont typeface="Wingdings" panose="05000000000000000000" pitchFamily="2" charset="2"/>
              <a:buChar char="l"/>
              <a:tabLst/>
              <a:defRPr/>
            </a:pPr>
            <a:r>
              <a:rPr kumimoji="0" lang="en-US" sz="1000" b="0" i="0" u="none" strike="noStrike" kern="1200" cap="none" spc="0" normalizeH="0" baseline="0" noProof="0">
                <a:ln>
                  <a:noFill/>
                </a:ln>
                <a:solidFill>
                  <a:prstClr val="black"/>
                </a:solidFill>
                <a:effectLst/>
                <a:uLnTx/>
                <a:uFillTx/>
                <a:latin typeface="DM Sans"/>
                <a:ea typeface="ＭＳ Ｐゴシック" pitchFamily="34" charset="-128"/>
                <a:cs typeface="Arial" panose="020B0604020202020204" pitchFamily="34" charset="0"/>
              </a:rPr>
              <a:t>Defines strategies to provide best solutions</a:t>
            </a:r>
          </a:p>
        </p:txBody>
      </p:sp>
      <p:sp>
        <p:nvSpPr>
          <p:cNvPr id="47" name="TextBox 46">
            <a:extLst>
              <a:ext uri="{FF2B5EF4-FFF2-40B4-BE49-F238E27FC236}">
                <a16:creationId xmlns:a16="http://schemas.microsoft.com/office/drawing/2014/main" id="{166435A8-ECB9-6BFD-6474-D019C3A7456A}"/>
              </a:ext>
            </a:extLst>
          </p:cNvPr>
          <p:cNvSpPr txBox="1"/>
          <p:nvPr/>
        </p:nvSpPr>
        <p:spPr>
          <a:xfrm>
            <a:off x="677729" y="2073461"/>
            <a:ext cx="2763870" cy="195566"/>
          </a:xfrm>
          <a:prstGeom prst="rect">
            <a:avLst/>
          </a:prstGeom>
          <a:noFill/>
          <a:ln>
            <a:noFill/>
          </a:ln>
        </p:spPr>
        <p:txBody>
          <a:bodyPr wrap="square" lIns="0" tIns="0" rIns="0" bIns="0" rtlCol="0" anchor="ctr" anchorCtr="0">
            <a:spAutoFit/>
          </a:bodyPr>
          <a:lstStyle/>
          <a:p>
            <a:pPr marL="0" marR="0" lvl="1" indent="0" algn="l" defTabSz="1218072" rtl="0" eaLnBrk="1" fontAlgn="base" latinLnBrk="0" hangingPunct="1">
              <a:lnSpc>
                <a:spcPts val="1500"/>
              </a:lnSpc>
              <a:spcBef>
                <a:spcPct val="0"/>
              </a:spcBef>
              <a:spcAft>
                <a:spcPts val="500"/>
              </a:spcAft>
              <a:buClr>
                <a:srgbClr val="ED7D31"/>
              </a:buClr>
              <a:buSzTx/>
              <a:buFontTx/>
              <a:buNone/>
              <a:tabLst/>
              <a:defRPr/>
            </a:pPr>
            <a:r>
              <a:rPr kumimoji="0" lang="en-US" sz="1200" b="1" i="0" u="none" strike="noStrike" kern="1200" cap="none" spc="0" normalizeH="0" baseline="0" noProof="0">
                <a:ln>
                  <a:noFill/>
                </a:ln>
                <a:solidFill>
                  <a:prstClr val="black"/>
                </a:solidFill>
                <a:effectLst/>
                <a:uLnTx/>
                <a:uFillTx/>
                <a:latin typeface="DM Sans"/>
                <a:ea typeface="ＭＳ Ｐゴシック" pitchFamily="34" charset="-128"/>
                <a:cs typeface="Arial" panose="020B0604020202020204" pitchFamily="34" charset="0"/>
              </a:rPr>
              <a:t>UV task force</a:t>
            </a:r>
          </a:p>
        </p:txBody>
      </p:sp>
      <p:sp>
        <p:nvSpPr>
          <p:cNvPr id="31" name="TextBox 30">
            <a:extLst>
              <a:ext uri="{FF2B5EF4-FFF2-40B4-BE49-F238E27FC236}">
                <a16:creationId xmlns:a16="http://schemas.microsoft.com/office/drawing/2014/main" id="{7ABA0F22-89F2-B496-0C51-3F73C3BD5F1B}"/>
              </a:ext>
            </a:extLst>
          </p:cNvPr>
          <p:cNvSpPr txBox="1"/>
          <p:nvPr/>
        </p:nvSpPr>
        <p:spPr>
          <a:xfrm>
            <a:off x="3905114" y="2296570"/>
            <a:ext cx="3096000" cy="692497"/>
          </a:xfrm>
          <a:prstGeom prst="rect">
            <a:avLst/>
          </a:prstGeom>
          <a:noFill/>
          <a:ln>
            <a:noFill/>
          </a:ln>
        </p:spPr>
        <p:txBody>
          <a:bodyPr wrap="square" lIns="0" tIns="0" rIns="0" bIns="0" rtlCol="0" anchor="t">
            <a:spAutoFit/>
          </a:bodyPr>
          <a:lstStyle/>
          <a:p>
            <a:pPr marL="171450" marR="0" lvl="1" indent="-171450" algn="l" defTabSz="1218072" rtl="0" eaLnBrk="1" fontAlgn="base" latinLnBrk="0" hangingPunct="1">
              <a:lnSpc>
                <a:spcPct val="100000"/>
              </a:lnSpc>
              <a:spcBef>
                <a:spcPct val="0"/>
              </a:spcBef>
              <a:spcAft>
                <a:spcPts val="300"/>
              </a:spcAft>
              <a:buClr>
                <a:srgbClr val="ED7D31"/>
              </a:buClr>
              <a:buSzTx/>
              <a:buFont typeface="Wingdings" panose="05000000000000000000" pitchFamily="2" charset="2"/>
              <a:buChar char="l"/>
              <a:tabLst/>
              <a:defRPr/>
            </a:pPr>
            <a:r>
              <a:rPr kumimoji="0" lang="en-US" sz="1000" b="0" i="0" u="none" strike="noStrike" kern="1200" cap="none" spc="0" normalizeH="0" baseline="0" noProof="0">
                <a:ln>
                  <a:noFill/>
                </a:ln>
                <a:solidFill>
                  <a:prstClr val="black"/>
                </a:solidFill>
                <a:effectLst/>
                <a:uLnTx/>
                <a:uFillTx/>
                <a:latin typeface="DM Sans"/>
                <a:ea typeface="ＭＳ Ｐゴシック" pitchFamily="34" charset="-128"/>
                <a:cs typeface="Arial" panose="020B0604020202020204" pitchFamily="34" charset="0"/>
              </a:rPr>
              <a:t>Trained expert panelists (bi-weekly evaluations)</a:t>
            </a:r>
          </a:p>
          <a:p>
            <a:pPr marL="171450" marR="0" lvl="1" indent="-171450" algn="l" defTabSz="1218072" rtl="0" eaLnBrk="1" fontAlgn="base" latinLnBrk="0" hangingPunct="1">
              <a:lnSpc>
                <a:spcPct val="100000"/>
              </a:lnSpc>
              <a:spcBef>
                <a:spcPct val="0"/>
              </a:spcBef>
              <a:spcAft>
                <a:spcPts val="300"/>
              </a:spcAft>
              <a:buClr>
                <a:srgbClr val="ED7D31"/>
              </a:buClr>
              <a:buSzTx/>
              <a:buFont typeface="Wingdings" panose="05000000000000000000" pitchFamily="2" charset="2"/>
              <a:buChar char="l"/>
              <a:tabLst/>
              <a:defRPr/>
            </a:pPr>
            <a:r>
              <a:rPr kumimoji="0" lang="en-US" sz="1000" b="0" i="0" u="none" strike="noStrike" kern="1200" cap="none" spc="0" normalizeH="0" baseline="0" noProof="0">
                <a:ln>
                  <a:noFill/>
                </a:ln>
                <a:solidFill>
                  <a:prstClr val="black"/>
                </a:solidFill>
                <a:effectLst/>
                <a:uLnTx/>
                <a:uFillTx/>
                <a:latin typeface="DM Sans"/>
                <a:ea typeface="ＭＳ Ｐゴシック" pitchFamily="34" charset="-128"/>
                <a:cs typeface="Arial" panose="020B0604020202020204" pitchFamily="34" charset="0"/>
              </a:rPr>
              <a:t>Objective assessments of 28 sensory parameters</a:t>
            </a:r>
          </a:p>
          <a:p>
            <a:pPr marL="171450" marR="0" lvl="1" indent="-171450" algn="l" defTabSz="1218072" rtl="0" eaLnBrk="1" fontAlgn="base" latinLnBrk="0" hangingPunct="1">
              <a:lnSpc>
                <a:spcPct val="100000"/>
              </a:lnSpc>
              <a:spcBef>
                <a:spcPct val="0"/>
              </a:spcBef>
              <a:spcAft>
                <a:spcPts val="300"/>
              </a:spcAft>
              <a:buClr>
                <a:srgbClr val="ED7D31"/>
              </a:buClr>
              <a:buSzTx/>
              <a:buFont typeface="Wingdings" panose="05000000000000000000" pitchFamily="2" charset="2"/>
              <a:buChar char="l"/>
              <a:tabLst/>
              <a:defRPr/>
            </a:pPr>
            <a:r>
              <a:rPr kumimoji="0" lang="en-US" sz="1000" b="0" i="0" u="none" strike="noStrike" kern="1200" cap="none" spc="0" normalizeH="0" baseline="0" noProof="0">
                <a:ln>
                  <a:noFill/>
                </a:ln>
                <a:solidFill>
                  <a:prstClr val="black"/>
                </a:solidFill>
                <a:effectLst/>
                <a:uLnTx/>
                <a:uFillTx/>
                <a:latin typeface="DM Sans"/>
                <a:ea typeface="ＭＳ Ｐゴシック" pitchFamily="34" charset="-128"/>
                <a:cs typeface="Arial" panose="020B0604020202020204" pitchFamily="34" charset="0"/>
              </a:rPr>
              <a:t>Market mapping and concept improvement</a:t>
            </a:r>
          </a:p>
        </p:txBody>
      </p:sp>
      <p:sp>
        <p:nvSpPr>
          <p:cNvPr id="48" name="TextBox 47">
            <a:extLst>
              <a:ext uri="{FF2B5EF4-FFF2-40B4-BE49-F238E27FC236}">
                <a16:creationId xmlns:a16="http://schemas.microsoft.com/office/drawing/2014/main" id="{21EA38F1-5476-0B7A-546A-4F463B32BE0D}"/>
              </a:ext>
            </a:extLst>
          </p:cNvPr>
          <p:cNvSpPr txBox="1"/>
          <p:nvPr/>
        </p:nvSpPr>
        <p:spPr>
          <a:xfrm>
            <a:off x="3905114" y="2073461"/>
            <a:ext cx="3096000" cy="195566"/>
          </a:xfrm>
          <a:prstGeom prst="rect">
            <a:avLst/>
          </a:prstGeom>
          <a:noFill/>
          <a:ln>
            <a:noFill/>
          </a:ln>
        </p:spPr>
        <p:txBody>
          <a:bodyPr wrap="square" lIns="0" tIns="0" rIns="0" bIns="0" rtlCol="0" anchor="ctr" anchorCtr="0">
            <a:spAutoFit/>
          </a:bodyPr>
          <a:lstStyle/>
          <a:p>
            <a:pPr marL="0" marR="0" lvl="1" indent="0" algn="l" defTabSz="1218072" rtl="0" eaLnBrk="1" fontAlgn="base" latinLnBrk="0" hangingPunct="1">
              <a:lnSpc>
                <a:spcPts val="1500"/>
              </a:lnSpc>
              <a:spcBef>
                <a:spcPct val="0"/>
              </a:spcBef>
              <a:spcAft>
                <a:spcPts val="500"/>
              </a:spcAft>
              <a:buClr>
                <a:srgbClr val="ED7D31"/>
              </a:buClr>
              <a:buSzTx/>
              <a:buFontTx/>
              <a:buNone/>
              <a:tabLst/>
              <a:defRPr/>
            </a:pPr>
            <a:r>
              <a:rPr kumimoji="0" lang="en-US" sz="1200" b="1" i="0" u="none" strike="noStrike" kern="1200" cap="none" spc="0" normalizeH="0" baseline="0" noProof="0">
                <a:ln>
                  <a:noFill/>
                </a:ln>
                <a:solidFill>
                  <a:prstClr val="black"/>
                </a:solidFill>
                <a:effectLst/>
                <a:uLnTx/>
                <a:uFillTx/>
                <a:latin typeface="DM Sans"/>
                <a:ea typeface="ＭＳ Ｐゴシック" pitchFamily="34" charset="-128"/>
                <a:cs typeface="Arial" panose="020B0604020202020204" pitchFamily="34" charset="0"/>
              </a:rPr>
              <a:t>Sensory</a:t>
            </a:r>
          </a:p>
        </p:txBody>
      </p:sp>
      <p:pic>
        <p:nvPicPr>
          <p:cNvPr id="27" name="Graphic 26">
            <a:extLst>
              <a:ext uri="{FF2B5EF4-FFF2-40B4-BE49-F238E27FC236}">
                <a16:creationId xmlns:a16="http://schemas.microsoft.com/office/drawing/2014/main" id="{C9D8F6D1-AC61-77D1-A043-75B34B0829C3}"/>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32331" y="3225071"/>
            <a:ext cx="256292" cy="256292"/>
          </a:xfrm>
          <a:prstGeom prst="rect">
            <a:avLst/>
          </a:prstGeom>
        </p:spPr>
      </p:pic>
      <p:sp>
        <p:nvSpPr>
          <p:cNvPr id="16" name="TextBox 15">
            <a:extLst>
              <a:ext uri="{FF2B5EF4-FFF2-40B4-BE49-F238E27FC236}">
                <a16:creationId xmlns:a16="http://schemas.microsoft.com/office/drawing/2014/main" id="{533E4B70-5E5F-C356-BED5-2CE1D851C4AE}"/>
              </a:ext>
            </a:extLst>
          </p:cNvPr>
          <p:cNvSpPr txBox="1"/>
          <p:nvPr/>
        </p:nvSpPr>
        <p:spPr>
          <a:xfrm>
            <a:off x="677730" y="3528149"/>
            <a:ext cx="2763870" cy="538609"/>
          </a:xfrm>
          <a:prstGeom prst="rect">
            <a:avLst/>
          </a:prstGeom>
          <a:noFill/>
          <a:ln>
            <a:noFill/>
          </a:ln>
        </p:spPr>
        <p:txBody>
          <a:bodyPr wrap="square" lIns="0" tIns="0" rIns="0" bIns="0" rtlCol="0" anchor="t">
            <a:spAutoFit/>
          </a:bodyPr>
          <a:lstStyle/>
          <a:p>
            <a:pPr marL="171450" marR="0" lvl="1" indent="-171450" algn="l" defTabSz="914400" rtl="0" eaLnBrk="1" fontAlgn="auto" latinLnBrk="0" hangingPunct="1">
              <a:lnSpc>
                <a:spcPct val="100000"/>
              </a:lnSpc>
              <a:spcBef>
                <a:spcPts val="0"/>
              </a:spcBef>
              <a:spcAft>
                <a:spcPts val="300"/>
              </a:spcAft>
              <a:buClr>
                <a:srgbClr val="ED7D31"/>
              </a:buClr>
              <a:buSzTx/>
              <a:buFont typeface="Wingdings" panose="05000000000000000000" pitchFamily="2" charset="2"/>
              <a:buChar char="l"/>
              <a:tabLst/>
              <a:defRPr/>
            </a:pPr>
            <a:r>
              <a:rPr kumimoji="0" lang="en-US" sz="1000" b="0" i="0" u="none" strike="noStrike" kern="1200" cap="none" spc="0" normalizeH="0" baseline="0" noProof="0">
                <a:ln>
                  <a:noFill/>
                </a:ln>
                <a:solidFill>
                  <a:prstClr val="black"/>
                </a:solidFill>
                <a:effectLst/>
                <a:uLnTx/>
                <a:uFillTx/>
                <a:latin typeface="DM Sans"/>
                <a:ea typeface="ＭＳ Ｐゴシック" pitchFamily="34" charset="-128"/>
                <a:cs typeface="+mn-cs"/>
              </a:rPr>
              <a:t>Product quality and safety</a:t>
            </a:r>
          </a:p>
          <a:p>
            <a:pPr marL="171450" marR="0" lvl="1" indent="-171450" algn="l" defTabSz="914400" rtl="0" eaLnBrk="1" fontAlgn="auto" latinLnBrk="0" hangingPunct="1">
              <a:lnSpc>
                <a:spcPct val="100000"/>
              </a:lnSpc>
              <a:spcBef>
                <a:spcPts val="0"/>
              </a:spcBef>
              <a:spcAft>
                <a:spcPts val="300"/>
              </a:spcAft>
              <a:buClr>
                <a:srgbClr val="ED7D31"/>
              </a:buClr>
              <a:buSzTx/>
              <a:buFont typeface="Wingdings" panose="05000000000000000000" pitchFamily="2" charset="2"/>
              <a:buChar char="l"/>
              <a:tabLst/>
              <a:defRPr/>
            </a:pPr>
            <a:r>
              <a:rPr kumimoji="0" lang="en-US" sz="1000" b="0" i="0" u="none" strike="noStrike" kern="1200" cap="none" spc="0" normalizeH="0" baseline="0" noProof="0">
                <a:ln>
                  <a:noFill/>
                </a:ln>
                <a:solidFill>
                  <a:prstClr val="black"/>
                </a:solidFill>
                <a:effectLst/>
                <a:uLnTx/>
                <a:uFillTx/>
                <a:latin typeface="DM Sans"/>
                <a:ea typeface="ＭＳ Ｐゴシック" pitchFamily="34" charset="-128"/>
                <a:cs typeface="+mn-cs"/>
              </a:rPr>
              <a:t>Regulatory compliance</a:t>
            </a:r>
          </a:p>
          <a:p>
            <a:pPr marL="171450" marR="0" lvl="1" indent="-171450" algn="l" defTabSz="914400" rtl="0" eaLnBrk="1" fontAlgn="auto" latinLnBrk="0" hangingPunct="1">
              <a:lnSpc>
                <a:spcPct val="100000"/>
              </a:lnSpc>
              <a:spcBef>
                <a:spcPts val="0"/>
              </a:spcBef>
              <a:spcAft>
                <a:spcPts val="300"/>
              </a:spcAft>
              <a:buClr>
                <a:srgbClr val="ED7D31"/>
              </a:buClr>
              <a:buSzTx/>
              <a:buFont typeface="Wingdings" panose="05000000000000000000" pitchFamily="2" charset="2"/>
              <a:buChar char="l"/>
              <a:tabLst/>
              <a:defRPr/>
            </a:pPr>
            <a:r>
              <a:rPr kumimoji="0" lang="en-US" sz="1000" b="0" i="0" u="none" strike="noStrike" kern="1200" cap="none" spc="0" normalizeH="0" baseline="0" noProof="0">
                <a:ln>
                  <a:noFill/>
                </a:ln>
                <a:solidFill>
                  <a:prstClr val="black"/>
                </a:solidFill>
                <a:effectLst/>
                <a:uLnTx/>
                <a:uFillTx/>
                <a:latin typeface="DM Sans"/>
                <a:ea typeface="ＭＳ Ｐゴシック" pitchFamily="34" charset="-128"/>
                <a:cs typeface="+mn-cs"/>
              </a:rPr>
              <a:t>Toxicology and ecotoxicology</a:t>
            </a:r>
            <a:endParaRPr kumimoji="0" lang="en-US" sz="1000" b="0" i="0" u="none" strike="noStrike" kern="1200" cap="none" spc="0" normalizeH="0" baseline="0" noProof="0">
              <a:ln>
                <a:noFill/>
              </a:ln>
              <a:solidFill>
                <a:prstClr val="black"/>
              </a:solidFill>
              <a:effectLst/>
              <a:uLnTx/>
              <a:uFillTx/>
              <a:latin typeface="DM Sans"/>
              <a:ea typeface="ＭＳ Ｐゴシック" pitchFamily="34" charset="-128"/>
              <a:cs typeface="Arial" panose="020B0604020202020204" pitchFamily="34" charset="0"/>
            </a:endParaRPr>
          </a:p>
        </p:txBody>
      </p:sp>
      <p:sp>
        <p:nvSpPr>
          <p:cNvPr id="49" name="TextBox 48">
            <a:extLst>
              <a:ext uri="{FF2B5EF4-FFF2-40B4-BE49-F238E27FC236}">
                <a16:creationId xmlns:a16="http://schemas.microsoft.com/office/drawing/2014/main" id="{44C2C2BD-8929-8625-5663-F45D2DC466C7}"/>
              </a:ext>
            </a:extLst>
          </p:cNvPr>
          <p:cNvSpPr txBox="1"/>
          <p:nvPr/>
        </p:nvSpPr>
        <p:spPr>
          <a:xfrm>
            <a:off x="677730" y="3278743"/>
            <a:ext cx="2763870" cy="195566"/>
          </a:xfrm>
          <a:prstGeom prst="rect">
            <a:avLst/>
          </a:prstGeom>
          <a:noFill/>
          <a:ln>
            <a:noFill/>
          </a:ln>
        </p:spPr>
        <p:txBody>
          <a:bodyPr wrap="square" lIns="0" tIns="0" rIns="0" bIns="0" rtlCol="0" anchor="ctr" anchorCtr="0">
            <a:spAutoFit/>
          </a:bodyPr>
          <a:lstStyle/>
          <a:p>
            <a:pPr marL="0" marR="0" lvl="1" indent="0" algn="l" defTabSz="1218072" rtl="0" eaLnBrk="1" fontAlgn="base" latinLnBrk="0" hangingPunct="1">
              <a:lnSpc>
                <a:spcPts val="1500"/>
              </a:lnSpc>
              <a:spcBef>
                <a:spcPct val="0"/>
              </a:spcBef>
              <a:spcAft>
                <a:spcPts val="500"/>
              </a:spcAft>
              <a:buClr>
                <a:srgbClr val="ED7D31"/>
              </a:buClr>
              <a:buSzTx/>
              <a:buFontTx/>
              <a:buNone/>
              <a:tabLst/>
              <a:defRPr/>
            </a:pPr>
            <a:r>
              <a:rPr kumimoji="0" lang="en-US" sz="1200" b="1" i="0" u="none" strike="noStrike" kern="1200" cap="none" spc="0" normalizeH="0" baseline="0" noProof="0">
                <a:ln>
                  <a:noFill/>
                </a:ln>
                <a:solidFill>
                  <a:prstClr val="black"/>
                </a:solidFill>
                <a:effectLst/>
                <a:uLnTx/>
                <a:uFillTx/>
                <a:latin typeface="DM Sans"/>
                <a:ea typeface="ＭＳ Ｐゴシック" pitchFamily="34" charset="-128"/>
                <a:cs typeface="Arial" panose="020B0604020202020204" pitchFamily="34" charset="0"/>
              </a:rPr>
              <a:t>Product stewardship</a:t>
            </a:r>
          </a:p>
        </p:txBody>
      </p:sp>
      <p:sp>
        <p:nvSpPr>
          <p:cNvPr id="18" name="TextBox 17">
            <a:extLst>
              <a:ext uri="{FF2B5EF4-FFF2-40B4-BE49-F238E27FC236}">
                <a16:creationId xmlns:a16="http://schemas.microsoft.com/office/drawing/2014/main" id="{2A644439-EBFF-804D-17DC-0AF665EC0117}"/>
              </a:ext>
            </a:extLst>
          </p:cNvPr>
          <p:cNvSpPr txBox="1"/>
          <p:nvPr/>
        </p:nvSpPr>
        <p:spPr>
          <a:xfrm>
            <a:off x="3905114" y="3528149"/>
            <a:ext cx="3096000" cy="538609"/>
          </a:xfrm>
          <a:prstGeom prst="rect">
            <a:avLst/>
          </a:prstGeom>
          <a:noFill/>
          <a:ln>
            <a:noFill/>
          </a:ln>
        </p:spPr>
        <p:txBody>
          <a:bodyPr wrap="square" lIns="0" tIns="0" rIns="0" bIns="0" rtlCol="0" anchor="t">
            <a:spAutoFit/>
          </a:bodyPr>
          <a:lstStyle/>
          <a:p>
            <a:pPr marL="171450" marR="0" lvl="1" indent="-171450" algn="l" defTabSz="1218072" rtl="0" eaLnBrk="1" fontAlgn="base" latinLnBrk="0" hangingPunct="1">
              <a:lnSpc>
                <a:spcPct val="100000"/>
              </a:lnSpc>
              <a:spcBef>
                <a:spcPct val="0"/>
              </a:spcBef>
              <a:spcAft>
                <a:spcPts val="300"/>
              </a:spcAft>
              <a:buClr>
                <a:srgbClr val="ED7D31"/>
              </a:buClr>
              <a:buSzTx/>
              <a:buFont typeface="Wingdings" panose="05000000000000000000" pitchFamily="2" charset="2"/>
              <a:buChar char="l"/>
              <a:tabLst/>
              <a:defRPr/>
            </a:pPr>
            <a:r>
              <a:rPr kumimoji="0" lang="en-US" sz="1000" b="0" i="0" u="none" strike="noStrike" kern="1200" cap="none" spc="0" normalizeH="0" baseline="0" noProof="0">
                <a:ln>
                  <a:noFill/>
                </a:ln>
                <a:solidFill>
                  <a:prstClr val="black"/>
                </a:solidFill>
                <a:effectLst/>
                <a:uLnTx/>
                <a:uFillTx/>
                <a:latin typeface="DM Sans"/>
                <a:ea typeface="ＭＳ Ｐゴシック" pitchFamily="34" charset="-128"/>
                <a:cs typeface="Arial" panose="020B0604020202020204" pitchFamily="34" charset="0"/>
              </a:rPr>
              <a:t>New claim substantiation (e.g. blue light)</a:t>
            </a:r>
          </a:p>
          <a:p>
            <a:pPr marL="171450" marR="0" lvl="1" indent="-171450" algn="l" defTabSz="1218072" rtl="0" eaLnBrk="1" fontAlgn="base" latinLnBrk="0" hangingPunct="1">
              <a:lnSpc>
                <a:spcPct val="100000"/>
              </a:lnSpc>
              <a:spcBef>
                <a:spcPct val="0"/>
              </a:spcBef>
              <a:spcAft>
                <a:spcPts val="300"/>
              </a:spcAft>
              <a:buClr>
                <a:srgbClr val="ED7D31"/>
              </a:buClr>
              <a:buSzTx/>
              <a:buFont typeface="Wingdings" panose="05000000000000000000" pitchFamily="2" charset="2"/>
              <a:buChar char="l"/>
              <a:tabLst/>
              <a:defRPr/>
            </a:pPr>
            <a:r>
              <a:rPr kumimoji="0" lang="en-US" sz="1000" b="0" i="0" u="none" strike="noStrike" kern="1200" cap="none" spc="0" normalizeH="0" baseline="0" noProof="0">
                <a:ln>
                  <a:noFill/>
                </a:ln>
                <a:solidFill>
                  <a:prstClr val="black"/>
                </a:solidFill>
                <a:effectLst/>
                <a:uLnTx/>
                <a:uFillTx/>
                <a:latin typeface="DM Sans"/>
                <a:ea typeface="ＭＳ Ｐゴシック" pitchFamily="34" charset="-128"/>
                <a:cs typeface="Arial" panose="020B0604020202020204" pitchFamily="34" charset="0"/>
              </a:rPr>
              <a:t>Compatibilities of ingredients in various chassis</a:t>
            </a:r>
          </a:p>
          <a:p>
            <a:pPr marL="171450" marR="0" lvl="1" indent="-171450" algn="l" defTabSz="1218072" rtl="0" eaLnBrk="1" fontAlgn="base" latinLnBrk="0" hangingPunct="1">
              <a:lnSpc>
                <a:spcPct val="100000"/>
              </a:lnSpc>
              <a:spcBef>
                <a:spcPct val="0"/>
              </a:spcBef>
              <a:spcAft>
                <a:spcPts val="300"/>
              </a:spcAft>
              <a:buClr>
                <a:srgbClr val="ED7D31"/>
              </a:buClr>
              <a:buSzTx/>
              <a:buFont typeface="Wingdings" panose="05000000000000000000" pitchFamily="2" charset="2"/>
              <a:buChar char="l"/>
              <a:tabLst/>
              <a:defRPr/>
            </a:pPr>
            <a:r>
              <a:rPr kumimoji="0" lang="en-US" sz="1000" b="0" i="0" u="none" strike="noStrike" kern="1200" cap="none" spc="0" normalizeH="0" baseline="0" noProof="0">
                <a:ln>
                  <a:noFill/>
                </a:ln>
                <a:solidFill>
                  <a:prstClr val="black"/>
                </a:solidFill>
                <a:effectLst/>
                <a:uLnTx/>
                <a:uFillTx/>
                <a:latin typeface="DM Sans"/>
                <a:ea typeface="ＭＳ Ｐゴシック" pitchFamily="34" charset="-128"/>
                <a:cs typeface="Arial" panose="020B0604020202020204" pitchFamily="34" charset="0"/>
              </a:rPr>
              <a:t>Inspirational formulations/issue solving</a:t>
            </a:r>
          </a:p>
        </p:txBody>
      </p:sp>
      <p:sp>
        <p:nvSpPr>
          <p:cNvPr id="55" name="TextBox 54">
            <a:extLst>
              <a:ext uri="{FF2B5EF4-FFF2-40B4-BE49-F238E27FC236}">
                <a16:creationId xmlns:a16="http://schemas.microsoft.com/office/drawing/2014/main" id="{E558BE10-41A3-1CD8-3044-64B7B06F5D75}"/>
              </a:ext>
            </a:extLst>
          </p:cNvPr>
          <p:cNvSpPr txBox="1"/>
          <p:nvPr/>
        </p:nvSpPr>
        <p:spPr>
          <a:xfrm>
            <a:off x="3905114" y="3278743"/>
            <a:ext cx="3096000" cy="195566"/>
          </a:xfrm>
          <a:prstGeom prst="rect">
            <a:avLst/>
          </a:prstGeom>
          <a:noFill/>
          <a:ln>
            <a:noFill/>
          </a:ln>
        </p:spPr>
        <p:txBody>
          <a:bodyPr wrap="square" lIns="0" tIns="0" rIns="0" bIns="0" rtlCol="0" anchor="ctr" anchorCtr="0">
            <a:spAutoFit/>
          </a:bodyPr>
          <a:lstStyle/>
          <a:p>
            <a:pPr marL="0" marR="0" lvl="1" indent="0" algn="l" defTabSz="1218072" rtl="0" eaLnBrk="1" fontAlgn="base" latinLnBrk="0" hangingPunct="1">
              <a:lnSpc>
                <a:spcPts val="1500"/>
              </a:lnSpc>
              <a:spcBef>
                <a:spcPct val="0"/>
              </a:spcBef>
              <a:spcAft>
                <a:spcPts val="500"/>
              </a:spcAft>
              <a:buClr>
                <a:srgbClr val="ED7D31"/>
              </a:buClr>
              <a:buSzTx/>
              <a:buFontTx/>
              <a:buNone/>
              <a:tabLst/>
              <a:defRPr/>
            </a:pPr>
            <a:r>
              <a:rPr kumimoji="0" lang="en-US" sz="1200" b="1" i="0" u="none" strike="noStrike" kern="1200" cap="none" spc="0" normalizeH="0" baseline="0" noProof="0">
                <a:ln>
                  <a:noFill/>
                </a:ln>
                <a:solidFill>
                  <a:prstClr val="black"/>
                </a:solidFill>
                <a:effectLst/>
                <a:uLnTx/>
                <a:uFillTx/>
                <a:latin typeface="DM Sans"/>
                <a:ea typeface="ＭＳ Ｐゴシック" pitchFamily="34" charset="-128"/>
                <a:cs typeface="Arial" panose="020B0604020202020204" pitchFamily="34" charset="0"/>
              </a:rPr>
              <a:t>Science &amp; application</a:t>
            </a:r>
          </a:p>
        </p:txBody>
      </p:sp>
      <p:sp>
        <p:nvSpPr>
          <p:cNvPr id="32" name="TextBox 31">
            <a:extLst>
              <a:ext uri="{FF2B5EF4-FFF2-40B4-BE49-F238E27FC236}">
                <a16:creationId xmlns:a16="http://schemas.microsoft.com/office/drawing/2014/main" id="{C6453A25-8BFE-41D0-DF80-3CEE5AD12F77}"/>
              </a:ext>
            </a:extLst>
          </p:cNvPr>
          <p:cNvSpPr txBox="1"/>
          <p:nvPr/>
        </p:nvSpPr>
        <p:spPr>
          <a:xfrm>
            <a:off x="3905114" y="4563604"/>
            <a:ext cx="3096000" cy="692497"/>
          </a:xfrm>
          <a:prstGeom prst="rect">
            <a:avLst/>
          </a:prstGeom>
          <a:noFill/>
          <a:ln>
            <a:noFill/>
          </a:ln>
        </p:spPr>
        <p:txBody>
          <a:bodyPr wrap="square" lIns="0" tIns="0" rIns="0" bIns="0" rtlCol="0" anchor="t">
            <a:spAutoFit/>
          </a:bodyPr>
          <a:lstStyle/>
          <a:p>
            <a:pPr marL="171450" marR="0" lvl="1" indent="-171450" algn="l" defTabSz="1218072" rtl="0" eaLnBrk="1" fontAlgn="base" latinLnBrk="0" hangingPunct="1">
              <a:lnSpc>
                <a:spcPct val="100000"/>
              </a:lnSpc>
              <a:spcBef>
                <a:spcPct val="0"/>
              </a:spcBef>
              <a:spcAft>
                <a:spcPts val="300"/>
              </a:spcAft>
              <a:buClr>
                <a:srgbClr val="ED7D31"/>
              </a:buClr>
              <a:buSzTx/>
              <a:buFont typeface="Wingdings" panose="05000000000000000000" pitchFamily="2" charset="2"/>
              <a:buChar char="l"/>
              <a:tabLst/>
              <a:defRPr/>
            </a:pPr>
            <a:r>
              <a:rPr kumimoji="0" lang="en-US" sz="1000" b="0" i="0" u="none" strike="noStrike" kern="1200" cap="none" spc="0" normalizeH="0" baseline="0" noProof="0">
                <a:ln>
                  <a:noFill/>
                </a:ln>
                <a:solidFill>
                  <a:prstClr val="black"/>
                </a:solidFill>
                <a:effectLst/>
                <a:uLnTx/>
                <a:uFillTx/>
                <a:latin typeface="DM Sans"/>
                <a:ea typeface="ＭＳ Ｐゴシック" pitchFamily="34" charset="-128"/>
                <a:cs typeface="Arial" panose="020B0604020202020204" pitchFamily="34" charset="0"/>
              </a:rPr>
              <a:t>Online simulation tool</a:t>
            </a:r>
          </a:p>
          <a:p>
            <a:pPr marL="171450" marR="0" lvl="1" indent="-171450" algn="l" defTabSz="1218072" rtl="0" eaLnBrk="1" fontAlgn="base" latinLnBrk="0" hangingPunct="1">
              <a:lnSpc>
                <a:spcPct val="100000"/>
              </a:lnSpc>
              <a:spcBef>
                <a:spcPct val="0"/>
              </a:spcBef>
              <a:spcAft>
                <a:spcPts val="300"/>
              </a:spcAft>
              <a:buClr>
                <a:srgbClr val="ED7D31"/>
              </a:buClr>
              <a:buSzTx/>
              <a:buFont typeface="Wingdings" panose="05000000000000000000" pitchFamily="2" charset="2"/>
              <a:buChar char="l"/>
              <a:tabLst/>
              <a:defRPr/>
            </a:pPr>
            <a:r>
              <a:rPr kumimoji="0" lang="en-US" sz="1000" b="0" i="0" u="none" strike="noStrike" kern="1200" cap="none" spc="0" normalizeH="0" baseline="0" noProof="0">
                <a:ln>
                  <a:noFill/>
                </a:ln>
                <a:solidFill>
                  <a:prstClr val="black"/>
                </a:solidFill>
                <a:effectLst/>
                <a:uLnTx/>
                <a:uFillTx/>
                <a:latin typeface="DM Sans"/>
                <a:ea typeface="ＭＳ Ｐゴシック" pitchFamily="34" charset="-128"/>
                <a:cs typeface="Arial" panose="020B0604020202020204" pitchFamily="34" charset="0"/>
              </a:rPr>
              <a:t>Direct comparison of customized combinations</a:t>
            </a:r>
          </a:p>
          <a:p>
            <a:pPr marL="171450" marR="0" lvl="1" indent="-171450" algn="l" defTabSz="1218072" rtl="0" eaLnBrk="1" fontAlgn="base" latinLnBrk="0" hangingPunct="1">
              <a:lnSpc>
                <a:spcPct val="100000"/>
              </a:lnSpc>
              <a:spcBef>
                <a:spcPct val="0"/>
              </a:spcBef>
              <a:spcAft>
                <a:spcPts val="300"/>
              </a:spcAft>
              <a:buClr>
                <a:srgbClr val="ED7D31"/>
              </a:buClr>
              <a:buSzTx/>
              <a:buFont typeface="Wingdings" panose="05000000000000000000" pitchFamily="2" charset="2"/>
              <a:buChar char="l"/>
              <a:tabLst/>
              <a:defRPr/>
            </a:pPr>
            <a:r>
              <a:rPr kumimoji="0" lang="en-US" sz="1000" b="0" i="0" u="none" strike="noStrike" kern="1200" cap="none" spc="0" normalizeH="0" baseline="0" noProof="0">
                <a:ln>
                  <a:noFill/>
                </a:ln>
                <a:solidFill>
                  <a:prstClr val="black"/>
                </a:solidFill>
                <a:effectLst/>
                <a:uLnTx/>
                <a:uFillTx/>
                <a:latin typeface="DM Sans"/>
                <a:ea typeface="ＭＳ Ｐゴシック" pitchFamily="34" charset="-128"/>
                <a:cs typeface="+mn-cs"/>
              </a:rPr>
              <a:t>Archived searches and additional parameters (eco-profile, blue light, solvent calculator, </a:t>
            </a:r>
            <a:r>
              <a:rPr kumimoji="0" lang="en-US" sz="1000" b="0" i="0" u="none" strike="noStrike" kern="1200" cap="none" spc="0" normalizeH="0" baseline="0" noProof="0" err="1">
                <a:ln>
                  <a:noFill/>
                </a:ln>
                <a:solidFill>
                  <a:prstClr val="black"/>
                </a:solidFill>
                <a:effectLst/>
                <a:uLnTx/>
                <a:uFillTx/>
                <a:latin typeface="DM Sans"/>
                <a:ea typeface="ＭＳ Ｐゴシック" pitchFamily="34" charset="-128"/>
                <a:cs typeface="+mn-cs"/>
              </a:rPr>
              <a:t>etc</a:t>
            </a:r>
            <a:r>
              <a:rPr kumimoji="0" lang="en-US" sz="1000" b="0" i="0" u="none" strike="noStrike" kern="1200" cap="none" spc="0" normalizeH="0" baseline="0" noProof="0">
                <a:ln>
                  <a:noFill/>
                </a:ln>
                <a:solidFill>
                  <a:prstClr val="black"/>
                </a:solidFill>
                <a:effectLst/>
                <a:uLnTx/>
                <a:uFillTx/>
                <a:latin typeface="DM Sans"/>
                <a:ea typeface="ＭＳ Ｐゴシック" pitchFamily="34" charset="-128"/>
                <a:cs typeface="+mn-cs"/>
              </a:rPr>
              <a:t>)</a:t>
            </a:r>
            <a:endParaRPr kumimoji="0" lang="en-US" sz="1000" b="0" i="0" u="none" strike="noStrike" kern="1200" cap="none" spc="0" normalizeH="0" baseline="0" noProof="0">
              <a:ln>
                <a:noFill/>
              </a:ln>
              <a:solidFill>
                <a:prstClr val="black"/>
              </a:solidFill>
              <a:effectLst/>
              <a:uLnTx/>
              <a:uFillTx/>
              <a:latin typeface="DM Sans"/>
              <a:ea typeface="ＭＳ Ｐゴシック" pitchFamily="34" charset="-128"/>
              <a:cs typeface="Arial" panose="020B0604020202020204" pitchFamily="34" charset="0"/>
            </a:endParaRPr>
          </a:p>
        </p:txBody>
      </p:sp>
      <p:sp>
        <p:nvSpPr>
          <p:cNvPr id="56" name="TextBox 55">
            <a:extLst>
              <a:ext uri="{FF2B5EF4-FFF2-40B4-BE49-F238E27FC236}">
                <a16:creationId xmlns:a16="http://schemas.microsoft.com/office/drawing/2014/main" id="{FF3A6873-36F2-980F-CD44-F271D81BBD11}"/>
              </a:ext>
            </a:extLst>
          </p:cNvPr>
          <p:cNvSpPr txBox="1"/>
          <p:nvPr/>
        </p:nvSpPr>
        <p:spPr>
          <a:xfrm>
            <a:off x="3905114" y="4356434"/>
            <a:ext cx="3096000" cy="184346"/>
          </a:xfrm>
          <a:prstGeom prst="rect">
            <a:avLst/>
          </a:prstGeom>
          <a:noFill/>
          <a:ln>
            <a:noFill/>
          </a:ln>
        </p:spPr>
        <p:txBody>
          <a:bodyPr wrap="square" lIns="0" tIns="0" rIns="0" bIns="0" rtlCol="0" anchor="ctr" anchorCtr="0">
            <a:spAutoFit/>
          </a:bodyPr>
          <a:lstStyle/>
          <a:p>
            <a:pPr marL="0" marR="0" lvl="1" indent="0" algn="l" defTabSz="1218072" rtl="0" eaLnBrk="1" fontAlgn="base" latinLnBrk="0" hangingPunct="1">
              <a:lnSpc>
                <a:spcPts val="1500"/>
              </a:lnSpc>
              <a:spcBef>
                <a:spcPct val="0"/>
              </a:spcBef>
              <a:spcAft>
                <a:spcPts val="500"/>
              </a:spcAft>
              <a:buClr>
                <a:srgbClr val="ED7D31"/>
              </a:buClr>
              <a:buSzTx/>
              <a:buFontTx/>
              <a:buNone/>
              <a:tabLst/>
              <a:defRPr/>
            </a:pPr>
            <a:r>
              <a:rPr kumimoji="0" lang="en-US" sz="1200" b="1" i="0" u="none" strike="noStrike" kern="1200" cap="none" spc="0" normalizeH="0" baseline="0" noProof="0">
                <a:ln>
                  <a:noFill/>
                </a:ln>
                <a:solidFill>
                  <a:prstClr val="black"/>
                </a:solidFill>
                <a:effectLst/>
                <a:uLnTx/>
                <a:uFillTx/>
                <a:latin typeface="DM Sans"/>
                <a:ea typeface="ＭＳ Ｐゴシック" pitchFamily="34" charset="-128"/>
                <a:cs typeface="Arial" panose="020B0604020202020204" pitchFamily="34" charset="0"/>
              </a:rPr>
              <a:t>Sunscreen Optimizer</a:t>
            </a:r>
            <a:r>
              <a:rPr kumimoji="0" lang="en-US" sz="1200" b="0" i="0" u="none" strike="noStrike" kern="1200" cap="none" spc="0" normalizeH="0" baseline="0" noProof="0">
                <a:ln>
                  <a:noFill/>
                </a:ln>
                <a:solidFill>
                  <a:prstClr val="black"/>
                </a:solidFill>
                <a:effectLst/>
                <a:uLnTx/>
                <a:uFillTx/>
                <a:latin typeface="DM Sans"/>
                <a:ea typeface="ＭＳ Ｐゴシック" pitchFamily="34" charset="-128"/>
                <a:cs typeface="Arial" panose="020B0604020202020204" pitchFamily="34" charset="0"/>
              </a:rPr>
              <a:t>™</a:t>
            </a:r>
          </a:p>
        </p:txBody>
      </p:sp>
      <p:sp>
        <p:nvSpPr>
          <p:cNvPr id="17" name="TextBox 16">
            <a:extLst>
              <a:ext uri="{FF2B5EF4-FFF2-40B4-BE49-F238E27FC236}">
                <a16:creationId xmlns:a16="http://schemas.microsoft.com/office/drawing/2014/main" id="{95283ECC-B255-735E-9CD1-7C8BF0E3F8C2}"/>
              </a:ext>
            </a:extLst>
          </p:cNvPr>
          <p:cNvSpPr txBox="1"/>
          <p:nvPr/>
        </p:nvSpPr>
        <p:spPr>
          <a:xfrm>
            <a:off x="677731" y="4563604"/>
            <a:ext cx="2763870" cy="692497"/>
          </a:xfrm>
          <a:prstGeom prst="rect">
            <a:avLst/>
          </a:prstGeom>
          <a:noFill/>
          <a:ln>
            <a:noFill/>
          </a:ln>
        </p:spPr>
        <p:txBody>
          <a:bodyPr wrap="square" lIns="0" tIns="0" rIns="0" bIns="0" rtlCol="0" anchor="t">
            <a:spAutoFit/>
          </a:bodyPr>
          <a:lstStyle/>
          <a:p>
            <a:pPr marL="171450" marR="0" lvl="1" indent="-171450" algn="l" defTabSz="1218072" rtl="0" eaLnBrk="1" fontAlgn="base" latinLnBrk="0" hangingPunct="1">
              <a:lnSpc>
                <a:spcPct val="100000"/>
              </a:lnSpc>
              <a:spcBef>
                <a:spcPct val="0"/>
              </a:spcBef>
              <a:spcAft>
                <a:spcPts val="300"/>
              </a:spcAft>
              <a:buClr>
                <a:srgbClr val="ED7D31"/>
              </a:buClr>
              <a:buSzTx/>
              <a:buFont typeface="Wingdings" panose="05000000000000000000" pitchFamily="2" charset="2"/>
              <a:buChar char="l"/>
              <a:tabLst/>
              <a:defRPr/>
            </a:pPr>
            <a:r>
              <a:rPr kumimoji="0" lang="en-US" sz="1000" b="0" i="0" u="none" strike="noStrike" kern="1200" cap="none" spc="0" normalizeH="0" baseline="0" noProof="0">
                <a:ln>
                  <a:noFill/>
                </a:ln>
                <a:solidFill>
                  <a:prstClr val="black"/>
                </a:solidFill>
                <a:effectLst/>
                <a:uLnTx/>
                <a:uFillTx/>
                <a:latin typeface="DM Sans"/>
                <a:ea typeface="ＭＳ Ｐゴシック" pitchFamily="34" charset="-128"/>
                <a:cs typeface="Arial" panose="020B0604020202020204" pitchFamily="34" charset="0"/>
              </a:rPr>
              <a:t>Defense of ingredients</a:t>
            </a:r>
            <a:endParaRPr kumimoji="0" lang="en-US" sz="1000" b="0" i="0" u="none" strike="noStrike" kern="1200" cap="none" spc="0" normalizeH="0" baseline="0" noProof="0">
              <a:ln>
                <a:noFill/>
              </a:ln>
              <a:solidFill>
                <a:prstClr val="black"/>
              </a:solidFill>
              <a:effectLst/>
              <a:uLnTx/>
              <a:uFillTx/>
              <a:latin typeface="DM Sans"/>
              <a:ea typeface="ＭＳ Ｐゴシック" pitchFamily="34" charset="-128"/>
              <a:cs typeface="+mn-cs"/>
            </a:endParaRPr>
          </a:p>
          <a:p>
            <a:pPr marL="171450" marR="0" lvl="1" indent="-171450" algn="l" defTabSz="1218072" rtl="0" eaLnBrk="1" fontAlgn="base" latinLnBrk="0" hangingPunct="1">
              <a:lnSpc>
                <a:spcPct val="100000"/>
              </a:lnSpc>
              <a:spcBef>
                <a:spcPct val="0"/>
              </a:spcBef>
              <a:spcAft>
                <a:spcPts val="300"/>
              </a:spcAft>
              <a:buClr>
                <a:srgbClr val="ED7D31"/>
              </a:buClr>
              <a:buSzTx/>
              <a:buFont typeface="Wingdings" panose="05000000000000000000" pitchFamily="2" charset="2"/>
              <a:buChar char="l"/>
              <a:tabLst/>
              <a:defRPr/>
            </a:pPr>
            <a:r>
              <a:rPr kumimoji="0" lang="en-US" sz="1000" b="0" i="0" u="none" strike="noStrike" kern="1200" cap="none" spc="0" normalizeH="0" baseline="0" noProof="0">
                <a:ln>
                  <a:noFill/>
                </a:ln>
                <a:solidFill>
                  <a:prstClr val="black"/>
                </a:solidFill>
                <a:effectLst/>
                <a:uLnTx/>
                <a:uFillTx/>
                <a:latin typeface="DM Sans"/>
                <a:ea typeface="ＭＳ Ｐゴシック" pitchFamily="34" charset="-128"/>
                <a:cs typeface="Arial" panose="020B0604020202020204" pitchFamily="34" charset="0"/>
              </a:rPr>
              <a:t>Presence at REACH consortium</a:t>
            </a:r>
            <a:endParaRPr kumimoji="0" lang="en-US" sz="1000" b="0" i="0" u="none" strike="noStrike" kern="1200" cap="none" spc="0" normalizeH="0" baseline="0" noProof="0">
              <a:ln>
                <a:noFill/>
              </a:ln>
              <a:solidFill>
                <a:prstClr val="black"/>
              </a:solidFill>
              <a:effectLst/>
              <a:uLnTx/>
              <a:uFillTx/>
              <a:latin typeface="DM Sans"/>
              <a:ea typeface="ＭＳ Ｐゴシック" pitchFamily="34" charset="-128"/>
              <a:cs typeface="+mn-cs"/>
            </a:endParaRPr>
          </a:p>
          <a:p>
            <a:pPr marL="171450" marR="0" lvl="1" indent="-171450" algn="l" defTabSz="1218072" rtl="0" eaLnBrk="1" fontAlgn="base" latinLnBrk="0" hangingPunct="1">
              <a:lnSpc>
                <a:spcPct val="100000"/>
              </a:lnSpc>
              <a:spcBef>
                <a:spcPct val="0"/>
              </a:spcBef>
              <a:spcAft>
                <a:spcPts val="300"/>
              </a:spcAft>
              <a:buClr>
                <a:srgbClr val="ED7D31"/>
              </a:buClr>
              <a:buSzTx/>
              <a:buFont typeface="Wingdings" panose="05000000000000000000" pitchFamily="2" charset="2"/>
              <a:buChar char="l"/>
              <a:tabLst/>
              <a:defRPr/>
            </a:pPr>
            <a:r>
              <a:rPr kumimoji="0" lang="en-US" sz="1000" b="0" i="0" u="none" strike="noStrike" kern="1200" cap="none" spc="0" normalizeH="0" baseline="0" noProof="0">
                <a:ln>
                  <a:noFill/>
                </a:ln>
                <a:solidFill>
                  <a:prstClr val="black"/>
                </a:solidFill>
                <a:effectLst/>
                <a:uLnTx/>
                <a:uFillTx/>
                <a:latin typeface="DM Sans"/>
                <a:ea typeface="ＭＳ Ｐゴシック"/>
                <a:cs typeface="Arial"/>
              </a:rPr>
              <a:t>Involvement in industry associations </a:t>
            </a:r>
            <a:br>
              <a:rPr kumimoji="0" lang="en-US" sz="1000" b="0" i="0" u="none" strike="noStrike" kern="1200" cap="none" spc="0" normalizeH="0" baseline="0" noProof="0">
                <a:ln>
                  <a:noFill/>
                </a:ln>
                <a:solidFill>
                  <a:prstClr val="black"/>
                </a:solidFill>
                <a:effectLst/>
                <a:uLnTx/>
                <a:uFillTx/>
                <a:latin typeface="DM Sans"/>
                <a:ea typeface="ＭＳ Ｐゴシック"/>
                <a:cs typeface="Arial"/>
              </a:rPr>
            </a:br>
            <a:r>
              <a:rPr kumimoji="0" lang="en-US" sz="1000" b="0" i="0" u="none" strike="noStrike" kern="1200" cap="none" spc="0" normalizeH="0" baseline="0" noProof="0">
                <a:ln>
                  <a:noFill/>
                </a:ln>
                <a:solidFill>
                  <a:prstClr val="black"/>
                </a:solidFill>
                <a:effectLst/>
                <a:uLnTx/>
                <a:uFillTx/>
                <a:latin typeface="DM Sans"/>
                <a:ea typeface="ＭＳ Ｐゴシック"/>
                <a:cs typeface="Arial"/>
              </a:rPr>
              <a:t>(IKW, FEBEA, ISO, </a:t>
            </a:r>
            <a:r>
              <a:rPr kumimoji="0" lang="en-US" sz="1000" b="0" i="0" u="none" strike="noStrike" kern="1200" cap="none" spc="0" normalizeH="0" baseline="0" noProof="0" err="1">
                <a:ln>
                  <a:noFill/>
                </a:ln>
                <a:solidFill>
                  <a:prstClr val="black"/>
                </a:solidFill>
                <a:effectLst/>
                <a:uLnTx/>
                <a:uFillTx/>
                <a:latin typeface="DM Sans"/>
                <a:ea typeface="ＭＳ Ｐゴシック"/>
                <a:cs typeface="Arial"/>
              </a:rPr>
              <a:t>EFfCI</a:t>
            </a:r>
            <a:r>
              <a:rPr kumimoji="0" lang="en-US" sz="1000" b="0" i="0" u="none" strike="noStrike" kern="1200" cap="none" spc="0" normalizeH="0" baseline="0" noProof="0">
                <a:ln>
                  <a:noFill/>
                </a:ln>
                <a:solidFill>
                  <a:prstClr val="black"/>
                </a:solidFill>
                <a:effectLst/>
                <a:uLnTx/>
                <a:uFillTx/>
                <a:latin typeface="DM Sans"/>
                <a:ea typeface="ＭＳ Ｐゴシック"/>
                <a:cs typeface="Arial"/>
              </a:rPr>
              <a:t> etc.)</a:t>
            </a:r>
          </a:p>
        </p:txBody>
      </p:sp>
      <p:sp>
        <p:nvSpPr>
          <p:cNvPr id="50" name="TextBox 49">
            <a:extLst>
              <a:ext uri="{FF2B5EF4-FFF2-40B4-BE49-F238E27FC236}">
                <a16:creationId xmlns:a16="http://schemas.microsoft.com/office/drawing/2014/main" id="{70817257-8616-55D9-5BBE-F1BEDB049FF4}"/>
              </a:ext>
            </a:extLst>
          </p:cNvPr>
          <p:cNvSpPr txBox="1"/>
          <p:nvPr/>
        </p:nvSpPr>
        <p:spPr>
          <a:xfrm>
            <a:off x="677730" y="4356434"/>
            <a:ext cx="2763870" cy="195566"/>
          </a:xfrm>
          <a:prstGeom prst="rect">
            <a:avLst/>
          </a:prstGeom>
          <a:noFill/>
          <a:ln>
            <a:noFill/>
          </a:ln>
        </p:spPr>
        <p:txBody>
          <a:bodyPr wrap="square" lIns="0" tIns="0" rIns="0" bIns="0" rtlCol="0" anchor="ctr" anchorCtr="0">
            <a:spAutoFit/>
          </a:bodyPr>
          <a:lstStyle/>
          <a:p>
            <a:pPr marL="0" marR="0" lvl="1" indent="0" algn="l" defTabSz="1218072" rtl="0" eaLnBrk="1" fontAlgn="base" latinLnBrk="0" hangingPunct="1">
              <a:lnSpc>
                <a:spcPts val="1500"/>
              </a:lnSpc>
              <a:spcBef>
                <a:spcPct val="0"/>
              </a:spcBef>
              <a:spcAft>
                <a:spcPts val="500"/>
              </a:spcAft>
              <a:buClr>
                <a:srgbClr val="ED7D31"/>
              </a:buClr>
              <a:buSzTx/>
              <a:buFontTx/>
              <a:buNone/>
              <a:tabLst/>
              <a:defRPr/>
            </a:pPr>
            <a:r>
              <a:rPr kumimoji="0" lang="en-US" sz="1200" b="1" i="0" u="none" strike="noStrike" kern="1200" cap="none" spc="0" normalizeH="0" baseline="0" noProof="0">
                <a:ln>
                  <a:noFill/>
                </a:ln>
                <a:solidFill>
                  <a:prstClr val="black"/>
                </a:solidFill>
                <a:effectLst/>
                <a:uLnTx/>
                <a:uFillTx/>
                <a:latin typeface="DM Sans"/>
                <a:ea typeface="ＭＳ Ｐゴシック" pitchFamily="34" charset="-128"/>
                <a:cs typeface="Arial" panose="020B0604020202020204" pitchFamily="34" charset="0"/>
              </a:rPr>
              <a:t>Advocacy</a:t>
            </a:r>
          </a:p>
        </p:txBody>
      </p:sp>
      <p:pic>
        <p:nvPicPr>
          <p:cNvPr id="30" name="Graphic 29">
            <a:extLst>
              <a:ext uri="{FF2B5EF4-FFF2-40B4-BE49-F238E27FC236}">
                <a16:creationId xmlns:a16="http://schemas.microsoft.com/office/drawing/2014/main" id="{6CCFD444-15B8-1F8E-E93F-4AF3168618ED}"/>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33997" y="4311314"/>
            <a:ext cx="254626" cy="254626"/>
          </a:xfrm>
          <a:prstGeom prst="rect">
            <a:avLst/>
          </a:prstGeom>
        </p:spPr>
      </p:pic>
      <p:pic>
        <p:nvPicPr>
          <p:cNvPr id="26" name="Graphic 25">
            <a:extLst>
              <a:ext uri="{FF2B5EF4-FFF2-40B4-BE49-F238E27FC236}">
                <a16:creationId xmlns:a16="http://schemas.microsoft.com/office/drawing/2014/main" id="{1ABA2DE8-EFDE-62BD-7657-8E526ECEB7A6}"/>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3567378" y="2038543"/>
            <a:ext cx="247553" cy="247553"/>
          </a:xfrm>
          <a:prstGeom prst="rect">
            <a:avLst/>
          </a:prstGeom>
        </p:spPr>
      </p:pic>
      <p:pic>
        <p:nvPicPr>
          <p:cNvPr id="28" name="Graphic 27">
            <a:extLst>
              <a:ext uri="{FF2B5EF4-FFF2-40B4-BE49-F238E27FC236}">
                <a16:creationId xmlns:a16="http://schemas.microsoft.com/office/drawing/2014/main" id="{76C12C2C-0842-745C-F6D7-AC8EC0B16230}"/>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3555481" y="3217544"/>
            <a:ext cx="271346" cy="271346"/>
          </a:xfrm>
          <a:prstGeom prst="rect">
            <a:avLst/>
          </a:prstGeom>
        </p:spPr>
      </p:pic>
      <p:pic>
        <p:nvPicPr>
          <p:cNvPr id="29" name="Graphic 28">
            <a:extLst>
              <a:ext uri="{FF2B5EF4-FFF2-40B4-BE49-F238E27FC236}">
                <a16:creationId xmlns:a16="http://schemas.microsoft.com/office/drawing/2014/main" id="{5EB2FFA0-202B-32E9-73AC-CEE57C303FFD}"/>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3568943" y="4316416"/>
            <a:ext cx="244422" cy="244422"/>
          </a:xfrm>
          <a:prstGeom prst="rect">
            <a:avLst/>
          </a:prstGeom>
        </p:spPr>
      </p:pic>
      <p:pic>
        <p:nvPicPr>
          <p:cNvPr id="34" name="Graphic 33">
            <a:extLst>
              <a:ext uri="{FF2B5EF4-FFF2-40B4-BE49-F238E27FC236}">
                <a16:creationId xmlns:a16="http://schemas.microsoft.com/office/drawing/2014/main" id="{5C2AA8A4-5DD9-101D-8AAB-BA351F597B68}"/>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3542018" y="5494425"/>
            <a:ext cx="298272" cy="298272"/>
          </a:xfrm>
          <a:prstGeom prst="rect">
            <a:avLst/>
          </a:prstGeom>
        </p:spPr>
      </p:pic>
      <p:sp>
        <p:nvSpPr>
          <p:cNvPr id="33" name="TextBox 32">
            <a:extLst>
              <a:ext uri="{FF2B5EF4-FFF2-40B4-BE49-F238E27FC236}">
                <a16:creationId xmlns:a16="http://schemas.microsoft.com/office/drawing/2014/main" id="{D0E04937-455C-511C-6BB6-EF84F0BDEE3E}"/>
              </a:ext>
            </a:extLst>
          </p:cNvPr>
          <p:cNvSpPr txBox="1"/>
          <p:nvPr/>
        </p:nvSpPr>
        <p:spPr>
          <a:xfrm>
            <a:off x="3905114" y="5760020"/>
            <a:ext cx="3096000" cy="307777"/>
          </a:xfrm>
          <a:prstGeom prst="rect">
            <a:avLst/>
          </a:prstGeom>
          <a:noFill/>
          <a:ln>
            <a:noFill/>
          </a:ln>
        </p:spPr>
        <p:txBody>
          <a:bodyPr wrap="square" lIns="0" tIns="0" rIns="0" bIns="0" rtlCol="0" anchor="t">
            <a:spAutoFit/>
          </a:bodyPr>
          <a:lstStyle/>
          <a:p>
            <a:pPr marL="171450" marR="0" lvl="0" indent="-171450" algn="l" defTabSz="914400" rtl="0" eaLnBrk="1" fontAlgn="auto" latinLnBrk="0" hangingPunct="1">
              <a:lnSpc>
                <a:spcPct val="100000"/>
              </a:lnSpc>
              <a:spcBef>
                <a:spcPts val="0"/>
              </a:spcBef>
              <a:spcAft>
                <a:spcPts val="300"/>
              </a:spcAft>
              <a:buClr>
                <a:srgbClr val="ED7D31"/>
              </a:buClr>
              <a:buSzTx/>
              <a:buFont typeface="Wingdings" panose="05000000000000000000" pitchFamily="2" charset="2"/>
              <a:buChar char="l"/>
              <a:tabLst/>
              <a:defRPr/>
            </a:pPr>
            <a:r>
              <a:rPr kumimoji="0" lang="en-US" sz="1000" b="0" i="0" u="none" strike="noStrike" kern="1200" cap="none" spc="0" normalizeH="0" baseline="0" noProof="0">
                <a:ln>
                  <a:noFill/>
                </a:ln>
                <a:solidFill>
                  <a:prstClr val="black"/>
                </a:solidFill>
                <a:effectLst/>
                <a:uLnTx/>
                <a:uFillTx/>
                <a:latin typeface="DM Sans"/>
                <a:ea typeface="ＭＳ Ｐゴシック" pitchFamily="34" charset="-128"/>
                <a:cs typeface="+mn-cs"/>
              </a:rPr>
              <a:t>Oral assistance on specific patent questions </a:t>
            </a:r>
            <a:br>
              <a:rPr kumimoji="0" lang="en-US" sz="1000" b="0" i="0" u="none" strike="noStrike" kern="1200" cap="none" spc="0" normalizeH="0" baseline="0" noProof="0">
                <a:ln>
                  <a:noFill/>
                </a:ln>
                <a:solidFill>
                  <a:prstClr val="black"/>
                </a:solidFill>
                <a:effectLst/>
                <a:uLnTx/>
                <a:uFillTx/>
                <a:latin typeface="DM Sans"/>
                <a:ea typeface="ＭＳ Ｐゴシック" pitchFamily="34" charset="-128"/>
                <a:cs typeface="+mn-cs"/>
              </a:rPr>
            </a:br>
            <a:r>
              <a:rPr kumimoji="0" lang="en-US" sz="1000" b="0" i="0" u="none" strike="noStrike" kern="1200" cap="none" spc="0" normalizeH="0" baseline="0" noProof="0">
                <a:ln>
                  <a:noFill/>
                </a:ln>
                <a:solidFill>
                  <a:prstClr val="black"/>
                </a:solidFill>
                <a:effectLst/>
                <a:uLnTx/>
                <a:uFillTx/>
                <a:latin typeface="DM Sans"/>
                <a:ea typeface="ＭＳ Ｐゴシック" pitchFamily="34" charset="-128"/>
                <a:cs typeface="+mn-cs"/>
              </a:rPr>
              <a:t>(no FTO)</a:t>
            </a:r>
          </a:p>
        </p:txBody>
      </p:sp>
      <p:sp>
        <p:nvSpPr>
          <p:cNvPr id="57" name="TextBox 56">
            <a:extLst>
              <a:ext uri="{FF2B5EF4-FFF2-40B4-BE49-F238E27FC236}">
                <a16:creationId xmlns:a16="http://schemas.microsoft.com/office/drawing/2014/main" id="{0FA5AD5B-D5B7-13A9-97F2-DB7D9C53A4E8}"/>
              </a:ext>
            </a:extLst>
          </p:cNvPr>
          <p:cNvSpPr txBox="1"/>
          <p:nvPr/>
        </p:nvSpPr>
        <p:spPr>
          <a:xfrm>
            <a:off x="3905114" y="5545778"/>
            <a:ext cx="3096000" cy="195566"/>
          </a:xfrm>
          <a:prstGeom prst="rect">
            <a:avLst/>
          </a:prstGeom>
          <a:noFill/>
          <a:ln>
            <a:noFill/>
          </a:ln>
        </p:spPr>
        <p:txBody>
          <a:bodyPr wrap="square" lIns="0" tIns="0" rIns="0" bIns="0" rtlCol="0" anchor="ctr" anchorCtr="0">
            <a:spAutoFit/>
          </a:bodyPr>
          <a:lstStyle/>
          <a:p>
            <a:pPr marL="0" marR="0" lvl="1" indent="0" algn="l" defTabSz="1218072" rtl="0" eaLnBrk="1" fontAlgn="base" latinLnBrk="0" hangingPunct="1">
              <a:lnSpc>
                <a:spcPts val="1500"/>
              </a:lnSpc>
              <a:spcBef>
                <a:spcPct val="0"/>
              </a:spcBef>
              <a:spcAft>
                <a:spcPts val="500"/>
              </a:spcAft>
              <a:buClr>
                <a:srgbClr val="ED7D31"/>
              </a:buClr>
              <a:buSzTx/>
              <a:buFontTx/>
              <a:buNone/>
              <a:tabLst/>
              <a:defRPr/>
            </a:pPr>
            <a:r>
              <a:rPr kumimoji="0" lang="en-US" sz="1200" b="1" i="0" u="none" strike="noStrike" kern="1200" cap="none" spc="0" normalizeH="0" baseline="0" noProof="0">
                <a:ln>
                  <a:noFill/>
                </a:ln>
                <a:solidFill>
                  <a:prstClr val="black"/>
                </a:solidFill>
                <a:effectLst/>
                <a:uLnTx/>
                <a:uFillTx/>
                <a:latin typeface="DM Sans"/>
                <a:ea typeface="ＭＳ Ｐゴシック" pitchFamily="34" charset="-128"/>
                <a:cs typeface="Arial" panose="020B0604020202020204" pitchFamily="34" charset="0"/>
              </a:rPr>
              <a:t>Intellectual property</a:t>
            </a:r>
            <a:endParaRPr kumimoji="0" lang="en-US" sz="1200" b="1" i="0" u="none" strike="noStrike" kern="1200" cap="none" spc="0" normalizeH="0" baseline="30000" noProof="0">
              <a:ln>
                <a:noFill/>
              </a:ln>
              <a:solidFill>
                <a:prstClr val="black"/>
              </a:solidFill>
              <a:effectLst/>
              <a:uLnTx/>
              <a:uFillTx/>
              <a:latin typeface="DM Sans"/>
              <a:ea typeface="ＭＳ Ｐゴシック" pitchFamily="34" charset="-128"/>
              <a:cs typeface="Arial" panose="020B0604020202020204" pitchFamily="34" charset="0"/>
            </a:endParaRPr>
          </a:p>
        </p:txBody>
      </p:sp>
      <p:sp>
        <p:nvSpPr>
          <p:cNvPr id="46" name="TextBox 45">
            <a:extLst>
              <a:ext uri="{FF2B5EF4-FFF2-40B4-BE49-F238E27FC236}">
                <a16:creationId xmlns:a16="http://schemas.microsoft.com/office/drawing/2014/main" id="{F9E9F1B0-EF0B-A197-9228-8BE787C854F0}"/>
              </a:ext>
            </a:extLst>
          </p:cNvPr>
          <p:cNvSpPr txBox="1"/>
          <p:nvPr/>
        </p:nvSpPr>
        <p:spPr>
          <a:xfrm>
            <a:off x="677730" y="5760020"/>
            <a:ext cx="2763870" cy="538609"/>
          </a:xfrm>
          <a:prstGeom prst="rect">
            <a:avLst/>
          </a:prstGeom>
          <a:noFill/>
          <a:ln>
            <a:noFill/>
          </a:ln>
        </p:spPr>
        <p:txBody>
          <a:bodyPr wrap="square" lIns="0" tIns="0" rIns="0" bIns="0" rtlCol="0" anchor="t">
            <a:spAutoFit/>
          </a:bodyPr>
          <a:lstStyle/>
          <a:p>
            <a:pPr marL="171450" marR="0" lvl="1" indent="-171450" algn="l" defTabSz="1218072" rtl="0" eaLnBrk="1" fontAlgn="base" latinLnBrk="0" hangingPunct="1">
              <a:lnSpc>
                <a:spcPct val="100000"/>
              </a:lnSpc>
              <a:spcBef>
                <a:spcPct val="0"/>
              </a:spcBef>
              <a:spcAft>
                <a:spcPts val="300"/>
              </a:spcAft>
              <a:buClr>
                <a:srgbClr val="ED7D31"/>
              </a:buClr>
              <a:buSzTx/>
              <a:buFont typeface="Wingdings" panose="05000000000000000000" pitchFamily="2" charset="2"/>
              <a:buChar char="l"/>
              <a:tabLst/>
              <a:defRPr/>
            </a:pPr>
            <a:r>
              <a:rPr kumimoji="0" lang="en-US" sz="1000" b="0" i="0" u="none" strike="noStrike" kern="1200" cap="none" spc="0" normalizeH="0" baseline="0" noProof="0">
                <a:ln>
                  <a:noFill/>
                </a:ln>
                <a:solidFill>
                  <a:prstClr val="black"/>
                </a:solidFill>
                <a:effectLst/>
                <a:uLnTx/>
                <a:uFillTx/>
                <a:latin typeface="DM Sans"/>
                <a:ea typeface="ＭＳ Ｐゴシック" pitchFamily="34" charset="-128"/>
                <a:cs typeface="Arial" panose="020B0604020202020204" pitchFamily="34" charset="0"/>
              </a:rPr>
              <a:t>Proprietary consumer surveys</a:t>
            </a:r>
          </a:p>
          <a:p>
            <a:pPr marL="171450" marR="0" lvl="1" indent="-171450" algn="l" defTabSz="1218072" rtl="0" eaLnBrk="1" fontAlgn="base" latinLnBrk="0" hangingPunct="1">
              <a:lnSpc>
                <a:spcPct val="100000"/>
              </a:lnSpc>
              <a:spcBef>
                <a:spcPct val="0"/>
              </a:spcBef>
              <a:spcAft>
                <a:spcPts val="300"/>
              </a:spcAft>
              <a:buClr>
                <a:srgbClr val="ED7D31"/>
              </a:buClr>
              <a:buSzTx/>
              <a:buFont typeface="Wingdings" panose="05000000000000000000" pitchFamily="2" charset="2"/>
              <a:buChar char="l"/>
              <a:tabLst/>
              <a:defRPr/>
            </a:pPr>
            <a:r>
              <a:rPr kumimoji="0" lang="en-US" sz="1000" b="0" i="0" u="none" strike="noStrike" kern="1200" cap="none" spc="0" normalizeH="0" baseline="0" noProof="0">
                <a:ln>
                  <a:noFill/>
                </a:ln>
                <a:solidFill>
                  <a:prstClr val="black"/>
                </a:solidFill>
                <a:effectLst/>
                <a:uLnTx/>
                <a:uFillTx/>
                <a:latin typeface="DM Sans"/>
                <a:ea typeface="ＭＳ Ｐゴシック" pitchFamily="34" charset="-128"/>
                <a:cs typeface="Arial" panose="020B0604020202020204" pitchFamily="34" charset="0"/>
              </a:rPr>
              <a:t>Analysis of global and local trends</a:t>
            </a:r>
          </a:p>
          <a:p>
            <a:pPr marL="171450" marR="0" lvl="1" indent="-171450" algn="l" defTabSz="1218072" rtl="0" eaLnBrk="1" fontAlgn="base" latinLnBrk="0" hangingPunct="1">
              <a:lnSpc>
                <a:spcPct val="100000"/>
              </a:lnSpc>
              <a:spcBef>
                <a:spcPct val="0"/>
              </a:spcBef>
              <a:spcAft>
                <a:spcPts val="300"/>
              </a:spcAft>
              <a:buClr>
                <a:srgbClr val="ED7D31"/>
              </a:buClr>
              <a:buSzTx/>
              <a:buFont typeface="Wingdings" panose="05000000000000000000" pitchFamily="2" charset="2"/>
              <a:buChar char="l"/>
              <a:tabLst/>
              <a:defRPr/>
            </a:pPr>
            <a:r>
              <a:rPr kumimoji="0" lang="en-US" sz="1000" b="0" i="0" u="none" strike="noStrike" kern="1200" cap="none" spc="0" normalizeH="0" baseline="0" noProof="0">
                <a:ln>
                  <a:noFill/>
                </a:ln>
                <a:solidFill>
                  <a:prstClr val="black"/>
                </a:solidFill>
                <a:effectLst/>
                <a:uLnTx/>
                <a:uFillTx/>
                <a:latin typeface="DM Sans"/>
                <a:ea typeface="ＭＳ Ｐゴシック" pitchFamily="34" charset="-128"/>
                <a:cs typeface="Arial" panose="020B0604020202020204" pitchFamily="34" charset="0"/>
              </a:rPr>
              <a:t>dsm-firmenich consumer insights hub</a:t>
            </a:r>
          </a:p>
        </p:txBody>
      </p:sp>
      <p:sp>
        <p:nvSpPr>
          <p:cNvPr id="52" name="TextBox 51">
            <a:extLst>
              <a:ext uri="{FF2B5EF4-FFF2-40B4-BE49-F238E27FC236}">
                <a16:creationId xmlns:a16="http://schemas.microsoft.com/office/drawing/2014/main" id="{40B1D857-54F0-BBB8-0834-75D45C4002F0}"/>
              </a:ext>
            </a:extLst>
          </p:cNvPr>
          <p:cNvSpPr txBox="1"/>
          <p:nvPr/>
        </p:nvSpPr>
        <p:spPr>
          <a:xfrm>
            <a:off x="677730" y="5545778"/>
            <a:ext cx="2763870" cy="188257"/>
          </a:xfrm>
          <a:prstGeom prst="rect">
            <a:avLst/>
          </a:prstGeom>
          <a:noFill/>
          <a:ln>
            <a:noFill/>
          </a:ln>
        </p:spPr>
        <p:txBody>
          <a:bodyPr wrap="square" lIns="0" tIns="0" rIns="0" bIns="0" rtlCol="0" anchor="ctr" anchorCtr="0">
            <a:spAutoFit/>
          </a:bodyPr>
          <a:lstStyle/>
          <a:p>
            <a:pPr marL="0" marR="0" lvl="1" indent="0" algn="l" defTabSz="1218072" rtl="0" eaLnBrk="1" fontAlgn="base" latinLnBrk="0" hangingPunct="1">
              <a:lnSpc>
                <a:spcPts val="1500"/>
              </a:lnSpc>
              <a:spcBef>
                <a:spcPct val="0"/>
              </a:spcBef>
              <a:spcAft>
                <a:spcPts val="500"/>
              </a:spcAft>
              <a:buClr>
                <a:srgbClr val="ED7D31"/>
              </a:buClr>
              <a:buSzTx/>
              <a:buFontTx/>
              <a:buNone/>
              <a:tabLst/>
              <a:defRPr/>
            </a:pPr>
            <a:r>
              <a:rPr kumimoji="0" lang="en-US" sz="1200" b="1" i="0" u="none" strike="noStrike" kern="1200" cap="none" spc="0" normalizeH="0" baseline="0" noProof="0">
                <a:ln>
                  <a:noFill/>
                </a:ln>
                <a:solidFill>
                  <a:prstClr val="black"/>
                </a:solidFill>
                <a:effectLst/>
                <a:uLnTx/>
                <a:uFillTx/>
                <a:latin typeface="DM Sans"/>
                <a:ea typeface="ＭＳ Ｐゴシック" pitchFamily="34" charset="-128"/>
                <a:cs typeface="Arial" panose="020B0604020202020204" pitchFamily="34" charset="0"/>
              </a:rPr>
              <a:t>Consumer and market insights</a:t>
            </a:r>
          </a:p>
        </p:txBody>
      </p:sp>
      <p:pic>
        <p:nvPicPr>
          <p:cNvPr id="35" name="Graphic 34">
            <a:extLst>
              <a:ext uri="{FF2B5EF4-FFF2-40B4-BE49-F238E27FC236}">
                <a16:creationId xmlns:a16="http://schemas.microsoft.com/office/drawing/2014/main" id="{0E95400D-A8F4-FADF-45F0-AB22549FEA13}"/>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300038" y="5492829"/>
            <a:ext cx="277273" cy="277273"/>
          </a:xfrm>
          <a:prstGeom prst="rect">
            <a:avLst/>
          </a:prstGeom>
        </p:spPr>
      </p:pic>
    </p:spTree>
    <p:extLst>
      <p:ext uri="{BB962C8B-B14F-4D97-AF65-F5344CB8AC3E}">
        <p14:creationId xmlns:p14="http://schemas.microsoft.com/office/powerpoint/2010/main" val="2954854498"/>
      </p:ext>
    </p:extLst>
  </p:cSld>
  <p:clrMapOvr>
    <a:masterClrMapping/>
  </p:clrMapOvr>
  <p:transition spd="slow">
    <p:wipe dir="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2688289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736117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2881F4-166E-D5C7-F273-D05704108276}"/>
            </a:ext>
          </a:extLst>
        </p:cNvPr>
        <p:cNvGrpSpPr/>
        <p:nvPr/>
      </p:nvGrpSpPr>
      <p:grpSpPr>
        <a:xfrm>
          <a:off x="0" y="0"/>
          <a:ext cx="0" cy="0"/>
          <a:chOff x="0" y="0"/>
          <a:chExt cx="0" cy="0"/>
        </a:xfrm>
      </p:grpSpPr>
      <p:sp>
        <p:nvSpPr>
          <p:cNvPr id="10" name="Text Placeholder 9">
            <a:extLst>
              <a:ext uri="{FF2B5EF4-FFF2-40B4-BE49-F238E27FC236}">
                <a16:creationId xmlns:a16="http://schemas.microsoft.com/office/drawing/2014/main" id="{DE391EF6-33CE-C3DD-BD34-91EED63331DA}"/>
              </a:ext>
            </a:extLst>
          </p:cNvPr>
          <p:cNvSpPr>
            <a:spLocks noGrp="1"/>
          </p:cNvSpPr>
          <p:nvPr>
            <p:ph type="body" sz="quarter" idx="20"/>
          </p:nvPr>
        </p:nvSpPr>
        <p:spPr>
          <a:xfrm>
            <a:off x="302400" y="302400"/>
            <a:ext cx="6666435" cy="1789636"/>
          </a:xfrm>
        </p:spPr>
        <p:txBody>
          <a:bodyPr/>
          <a:lstStyle/>
          <a:p>
            <a:r>
              <a:rPr lang="en-US" sz="4200"/>
              <a:t>Appendix</a:t>
            </a:r>
          </a:p>
        </p:txBody>
      </p:sp>
      <p:pic>
        <p:nvPicPr>
          <p:cNvPr id="5" name="Picture Placeholder 4">
            <a:extLst>
              <a:ext uri="{FF2B5EF4-FFF2-40B4-BE49-F238E27FC236}">
                <a16:creationId xmlns:a16="http://schemas.microsoft.com/office/drawing/2014/main" id="{99DF02BB-78D7-51C9-16B4-4AE17AE64AC4}"/>
              </a:ext>
            </a:extLst>
          </p:cNvPr>
          <p:cNvPicPr>
            <a:picLocks noGrp="1" noChangeAspect="1"/>
          </p:cNvPicPr>
          <p:nvPr>
            <p:ph type="pic" sz="quarter" idx="22"/>
          </p:nvPr>
        </p:nvPicPr>
        <p:blipFill>
          <a:blip r:embed="rId2" cstate="screen">
            <a:extLst>
              <a:ext uri="{28A0092B-C50C-407E-A947-70E740481C1C}">
                <a14:useLocalDpi xmlns:a14="http://schemas.microsoft.com/office/drawing/2010/main"/>
              </a:ext>
            </a:extLst>
          </a:blip>
          <a:srcRect/>
          <a:stretch/>
        </p:blipFill>
        <p:spPr>
          <a:xfrm>
            <a:off x="6165741" y="0"/>
            <a:ext cx="6026259" cy="6857998"/>
          </a:xfrm>
        </p:spPr>
      </p:pic>
      <p:sp>
        <p:nvSpPr>
          <p:cNvPr id="3" name="Slide Number Placeholder 2">
            <a:extLst>
              <a:ext uri="{FF2B5EF4-FFF2-40B4-BE49-F238E27FC236}">
                <a16:creationId xmlns:a16="http://schemas.microsoft.com/office/drawing/2014/main" id="{CBB70E27-09ED-CFCB-F55F-1AB286E0E7A0}"/>
              </a:ext>
            </a:extLst>
          </p:cNvPr>
          <p:cNvSpPr>
            <a:spLocks noGrp="1"/>
          </p:cNvSpPr>
          <p:nvPr>
            <p:ph type="sldNum" sz="quarter" idx="12"/>
          </p:nvPr>
        </p:nvSpPr>
        <p:spPr/>
        <p:txBody>
          <a:bodyPr/>
          <a:lstStyle/>
          <a:p>
            <a:fld id="{5BA3E189-2F3A-42E5-B572-3520703B6186}" type="slidenum">
              <a:rPr lang="en-GB" smtClean="0"/>
              <a:pPr/>
              <a:t>29</a:t>
            </a:fld>
            <a:endParaRPr lang="en-GB"/>
          </a:p>
        </p:txBody>
      </p:sp>
      <p:sp>
        <p:nvSpPr>
          <p:cNvPr id="4" name="Freeform: Shape 6">
            <a:extLst>
              <a:ext uri="{FF2B5EF4-FFF2-40B4-BE49-F238E27FC236}">
                <a16:creationId xmlns:a16="http://schemas.microsoft.com/office/drawing/2014/main" id="{7A999AEA-E7B0-E468-F86C-4CF0F1FA95A1}"/>
              </a:ext>
            </a:extLst>
          </p:cNvPr>
          <p:cNvSpPr>
            <a:spLocks noChangeAspect="1"/>
          </p:cNvSpPr>
          <p:nvPr/>
        </p:nvSpPr>
        <p:spPr>
          <a:xfrm>
            <a:off x="6165741" y="4147042"/>
            <a:ext cx="1336483" cy="2062730"/>
          </a:xfrm>
          <a:custGeom>
            <a:avLst/>
            <a:gdLst>
              <a:gd name="connsiteX0" fmla="*/ 607063 w 2659063"/>
              <a:gd name="connsiteY0" fmla="*/ 0 h 4104000"/>
              <a:gd name="connsiteX1" fmla="*/ 2659063 w 2659063"/>
              <a:gd name="connsiteY1" fmla="*/ 2052000 h 4104000"/>
              <a:gd name="connsiteX2" fmla="*/ 607063 w 2659063"/>
              <a:gd name="connsiteY2" fmla="*/ 4104000 h 4104000"/>
              <a:gd name="connsiteX3" fmla="*/ 193514 w 2659063"/>
              <a:gd name="connsiteY3" fmla="*/ 4062311 h 4104000"/>
              <a:gd name="connsiteX4" fmla="*/ 0 w 2659063"/>
              <a:gd name="connsiteY4" fmla="*/ 4012553 h 4104000"/>
              <a:gd name="connsiteX5" fmla="*/ 0 w 2659063"/>
              <a:gd name="connsiteY5" fmla="*/ 91447 h 4104000"/>
              <a:gd name="connsiteX6" fmla="*/ 193514 w 2659063"/>
              <a:gd name="connsiteY6" fmla="*/ 41690 h 4104000"/>
              <a:gd name="connsiteX7" fmla="*/ 607063 w 2659063"/>
              <a:gd name="connsiteY7" fmla="*/ 0 h 41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59063" h="4104000">
                <a:moveTo>
                  <a:pt x="607063" y="0"/>
                </a:moveTo>
                <a:cubicBezTo>
                  <a:pt x="1740351" y="0"/>
                  <a:pt x="2659063" y="918712"/>
                  <a:pt x="2659063" y="2052000"/>
                </a:cubicBezTo>
                <a:cubicBezTo>
                  <a:pt x="2659063" y="3185288"/>
                  <a:pt x="1740351" y="4104000"/>
                  <a:pt x="607063" y="4104000"/>
                </a:cubicBezTo>
                <a:cubicBezTo>
                  <a:pt x="465402" y="4104000"/>
                  <a:pt x="327094" y="4089645"/>
                  <a:pt x="193514" y="4062311"/>
                </a:cubicBezTo>
                <a:lnTo>
                  <a:pt x="0" y="4012553"/>
                </a:lnTo>
                <a:lnTo>
                  <a:pt x="0" y="91447"/>
                </a:lnTo>
                <a:lnTo>
                  <a:pt x="193514" y="41690"/>
                </a:lnTo>
                <a:cubicBezTo>
                  <a:pt x="327094" y="14355"/>
                  <a:pt x="465402" y="0"/>
                  <a:pt x="607063" y="0"/>
                </a:cubicBezTo>
                <a:close/>
              </a:path>
            </a:pathLst>
          </a:custGeom>
          <a:solidFill>
            <a:srgbClr val="FFAB49"/>
          </a:solidFill>
          <a:ln w="28575">
            <a:solidFill>
              <a:srgbClr val="FFAB49"/>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7" name="Oval 6">
            <a:extLst>
              <a:ext uri="{FF2B5EF4-FFF2-40B4-BE49-F238E27FC236}">
                <a16:creationId xmlns:a16="http://schemas.microsoft.com/office/drawing/2014/main" id="{AEBE41E1-1787-89C8-3EC9-F1C582E39662}"/>
              </a:ext>
            </a:extLst>
          </p:cNvPr>
          <p:cNvSpPr>
            <a:spLocks noChangeAspect="1"/>
          </p:cNvSpPr>
          <p:nvPr/>
        </p:nvSpPr>
        <p:spPr>
          <a:xfrm>
            <a:off x="7030698" y="5280586"/>
            <a:ext cx="1475233" cy="1475233"/>
          </a:xfrm>
          <a:prstGeom prst="ellipse">
            <a:avLst/>
          </a:prstGeom>
          <a:solidFill>
            <a:srgbClr val="FFAB49"/>
          </a:solidFill>
          <a:ln w="28575">
            <a:solidFill>
              <a:srgbClr val="FFAB4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551169C1-E040-AF09-876E-C68C05FC1BFF}"/>
              </a:ext>
            </a:extLst>
          </p:cNvPr>
          <p:cNvSpPr>
            <a:spLocks noChangeAspect="1"/>
          </p:cNvSpPr>
          <p:nvPr/>
        </p:nvSpPr>
        <p:spPr>
          <a:xfrm>
            <a:off x="11546563" y="2961194"/>
            <a:ext cx="1290873" cy="1290873"/>
          </a:xfrm>
          <a:prstGeom prst="ellipse">
            <a:avLst/>
          </a:prstGeom>
          <a:solidFill>
            <a:srgbClr val="FFAB49"/>
          </a:solidFill>
          <a:ln w="28575">
            <a:solidFill>
              <a:srgbClr val="FFAB4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8515900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B5204E-6461-4A70-8E3B-5603B37EB620}"/>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1C6D5E6-9BDE-F009-A95B-E3BC6D4AA354}"/>
              </a:ext>
            </a:extLst>
          </p:cNvPr>
          <p:cNvSpPr>
            <a:spLocks noGrp="1"/>
          </p:cNvSpPr>
          <p:nvPr>
            <p:ph type="sldNum" sz="quarter" idx="10"/>
          </p:nvPr>
        </p:nvSpPr>
        <p:spPr/>
        <p:txBody>
          <a:bodyPr/>
          <a:lstStyle/>
          <a:p>
            <a:fld id="{5BA3E189-2F3A-42E5-B572-3520703B6186}" type="slidenum">
              <a:rPr lang="en-GB" smtClean="0"/>
              <a:pPr/>
              <a:t>30</a:t>
            </a:fld>
            <a:endParaRPr lang="en-GB"/>
          </a:p>
        </p:txBody>
      </p:sp>
      <p:sp>
        <p:nvSpPr>
          <p:cNvPr id="7" name="Text Placeholder 6">
            <a:extLst>
              <a:ext uri="{FF2B5EF4-FFF2-40B4-BE49-F238E27FC236}">
                <a16:creationId xmlns:a16="http://schemas.microsoft.com/office/drawing/2014/main" id="{01BD353A-2F42-BA67-F209-43F2E990217B}"/>
              </a:ext>
            </a:extLst>
          </p:cNvPr>
          <p:cNvSpPr>
            <a:spLocks noGrp="1"/>
          </p:cNvSpPr>
          <p:nvPr>
            <p:ph type="body" idx="11"/>
          </p:nvPr>
        </p:nvSpPr>
        <p:spPr>
          <a:xfrm>
            <a:off x="302400" y="605611"/>
            <a:ext cx="11507888" cy="330028"/>
          </a:xfrm>
        </p:spPr>
        <p:txBody>
          <a:bodyPr/>
          <a:lstStyle/>
          <a:p>
            <a:r>
              <a:rPr lang="en-US"/>
              <a:t>Different relative abundance of bacteria by condition – Complete bacteria legend</a:t>
            </a:r>
          </a:p>
        </p:txBody>
      </p:sp>
      <p:sp>
        <p:nvSpPr>
          <p:cNvPr id="8" name="Title 7">
            <a:extLst>
              <a:ext uri="{FF2B5EF4-FFF2-40B4-BE49-F238E27FC236}">
                <a16:creationId xmlns:a16="http://schemas.microsoft.com/office/drawing/2014/main" id="{93C93796-9DD2-6CBF-D0B1-E81E3D9F832E}"/>
              </a:ext>
            </a:extLst>
          </p:cNvPr>
          <p:cNvSpPr>
            <a:spLocks noGrp="1"/>
          </p:cNvSpPr>
          <p:nvPr>
            <p:ph type="title"/>
          </p:nvPr>
        </p:nvSpPr>
        <p:spPr/>
        <p:txBody>
          <a:bodyPr/>
          <a:lstStyle/>
          <a:p>
            <a:r>
              <a:rPr lang="en-US"/>
              <a:t>Key results in vivo I/II</a:t>
            </a:r>
          </a:p>
        </p:txBody>
      </p:sp>
      <p:sp>
        <p:nvSpPr>
          <p:cNvPr id="22" name="TextBox 21">
            <a:extLst>
              <a:ext uri="{FF2B5EF4-FFF2-40B4-BE49-F238E27FC236}">
                <a16:creationId xmlns:a16="http://schemas.microsoft.com/office/drawing/2014/main" id="{45EE940E-F4DD-A45E-EE84-2D6462FDF1B8}"/>
              </a:ext>
            </a:extLst>
          </p:cNvPr>
          <p:cNvSpPr txBox="1"/>
          <p:nvPr/>
        </p:nvSpPr>
        <p:spPr>
          <a:xfrm>
            <a:off x="7852370" y="5922153"/>
            <a:ext cx="3473976" cy="584775"/>
          </a:xfrm>
          <a:prstGeom prst="rect">
            <a:avLst/>
          </a:prstGeom>
          <a:no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mj-lt"/>
                <a:ea typeface="Fira Sans" panose="020B0503050000020004" pitchFamily="34" charset="0"/>
                <a:cs typeface="+mn-cs"/>
              </a:rPr>
              <a:t>Both – quantity AND quality</a:t>
            </a:r>
            <a:br>
              <a:rPr kumimoji="0" lang="en-US" sz="1600" b="1" i="0" u="none" strike="noStrike" kern="1200" cap="none" spc="0" normalizeH="0" baseline="0" noProof="0">
                <a:ln>
                  <a:noFill/>
                </a:ln>
                <a:solidFill>
                  <a:srgbClr val="FFFFFF"/>
                </a:solidFill>
                <a:effectLst/>
                <a:uLnTx/>
                <a:uFillTx/>
                <a:latin typeface="+mj-lt"/>
                <a:ea typeface="Fira Sans" panose="020B0503050000020004" pitchFamily="34" charset="0"/>
                <a:cs typeface="+mn-cs"/>
              </a:rPr>
            </a:br>
            <a:r>
              <a:rPr kumimoji="0" lang="en-US" sz="1600" b="1" i="0" u="none" strike="noStrike" kern="1200" cap="none" spc="0" normalizeH="0" baseline="0" noProof="0">
                <a:ln>
                  <a:noFill/>
                </a:ln>
                <a:solidFill>
                  <a:srgbClr val="FFFFFF"/>
                </a:solidFill>
                <a:effectLst/>
                <a:uLnTx/>
                <a:uFillTx/>
                <a:latin typeface="+mj-lt"/>
                <a:ea typeface="Fira Sans" panose="020B0503050000020004" pitchFamily="34" charset="0"/>
                <a:cs typeface="+mn-cs"/>
              </a:rPr>
              <a:t>of microbiome is important.</a:t>
            </a:r>
          </a:p>
        </p:txBody>
      </p:sp>
      <p:sp>
        <p:nvSpPr>
          <p:cNvPr id="15" name="TextBox 14">
            <a:extLst>
              <a:ext uri="{FF2B5EF4-FFF2-40B4-BE49-F238E27FC236}">
                <a16:creationId xmlns:a16="http://schemas.microsoft.com/office/drawing/2014/main" id="{D9488778-547C-B096-2143-A020942FAB8F}"/>
              </a:ext>
            </a:extLst>
          </p:cNvPr>
          <p:cNvSpPr txBox="1"/>
          <p:nvPr/>
        </p:nvSpPr>
        <p:spPr>
          <a:xfrm>
            <a:off x="6587452" y="4065684"/>
            <a:ext cx="335829" cy="257865"/>
          </a:xfrm>
          <a:prstGeom prst="rect">
            <a:avLst/>
          </a:prstGeom>
          <a:noFill/>
        </p:spPr>
        <p:txBody>
          <a:bodyPr wrap="square" rtlCol="0">
            <a:spAutoFit/>
          </a:bodyPr>
          <a:lstStyle/>
          <a:p>
            <a:r>
              <a:rPr lang="en-US" sz="1050">
                <a:solidFill>
                  <a:srgbClr val="000000"/>
                </a:solidFill>
              </a:rPr>
              <a:t>…</a:t>
            </a:r>
          </a:p>
        </p:txBody>
      </p:sp>
      <p:sp>
        <p:nvSpPr>
          <p:cNvPr id="30" name="Text Placeholder 29">
            <a:extLst>
              <a:ext uri="{FF2B5EF4-FFF2-40B4-BE49-F238E27FC236}">
                <a16:creationId xmlns:a16="http://schemas.microsoft.com/office/drawing/2014/main" id="{BBD6E5DA-1B50-585D-9C04-E913E5B2E31A}"/>
              </a:ext>
            </a:extLst>
          </p:cNvPr>
          <p:cNvSpPr>
            <a:spLocks noGrp="1"/>
          </p:cNvSpPr>
          <p:nvPr>
            <p:ph type="body" sz="quarter" idx="25"/>
          </p:nvPr>
        </p:nvSpPr>
        <p:spPr/>
        <p:txBody>
          <a:bodyPr/>
          <a:lstStyle/>
          <a:p>
            <a:endParaRPr lang="en-US"/>
          </a:p>
        </p:txBody>
      </p:sp>
      <p:pic>
        <p:nvPicPr>
          <p:cNvPr id="2" name="Picture 1">
            <a:extLst>
              <a:ext uri="{FF2B5EF4-FFF2-40B4-BE49-F238E27FC236}">
                <a16:creationId xmlns:a16="http://schemas.microsoft.com/office/drawing/2014/main" id="{92F1033D-1F16-42EE-B7C0-3587B7D53F9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409866" y="2114006"/>
            <a:ext cx="9492548" cy="1995813"/>
          </a:xfrm>
          <a:prstGeom prst="rect">
            <a:avLst/>
          </a:prstGeom>
        </p:spPr>
      </p:pic>
      <p:sp>
        <p:nvSpPr>
          <p:cNvPr id="4" name="Rectangle 3">
            <a:extLst>
              <a:ext uri="{FF2B5EF4-FFF2-40B4-BE49-F238E27FC236}">
                <a16:creationId xmlns:a16="http://schemas.microsoft.com/office/drawing/2014/main" id="{D76D7CCA-7DCF-A0B0-5059-070416A94A99}"/>
              </a:ext>
            </a:extLst>
          </p:cNvPr>
          <p:cNvSpPr/>
          <p:nvPr/>
        </p:nvSpPr>
        <p:spPr>
          <a:xfrm>
            <a:off x="8764249" y="2080749"/>
            <a:ext cx="1931078" cy="206232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6800D283-25D4-D126-7ACC-ED72039D79F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764249" y="2063226"/>
            <a:ext cx="2017885" cy="2077096"/>
          </a:xfrm>
          <a:prstGeom prst="rect">
            <a:avLst/>
          </a:prstGeom>
        </p:spPr>
      </p:pic>
      <p:pic>
        <p:nvPicPr>
          <p:cNvPr id="6" name="Picture 5">
            <a:extLst>
              <a:ext uri="{FF2B5EF4-FFF2-40B4-BE49-F238E27FC236}">
                <a16:creationId xmlns:a16="http://schemas.microsoft.com/office/drawing/2014/main" id="{586CD908-F09D-5C54-3EAF-ABAC6FC565BB}"/>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61407" y="4267598"/>
            <a:ext cx="6962720" cy="1539202"/>
          </a:xfrm>
          <a:prstGeom prst="rect">
            <a:avLst/>
          </a:prstGeom>
        </p:spPr>
      </p:pic>
      <p:sp>
        <p:nvSpPr>
          <p:cNvPr id="9" name="TextBox 8">
            <a:extLst>
              <a:ext uri="{FF2B5EF4-FFF2-40B4-BE49-F238E27FC236}">
                <a16:creationId xmlns:a16="http://schemas.microsoft.com/office/drawing/2014/main" id="{1B780BD6-8093-463B-B25D-2A3E570788DC}"/>
              </a:ext>
            </a:extLst>
          </p:cNvPr>
          <p:cNvSpPr txBox="1"/>
          <p:nvPr/>
        </p:nvSpPr>
        <p:spPr>
          <a:xfrm>
            <a:off x="1226484" y="1584676"/>
            <a:ext cx="9003366" cy="369332"/>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a:ln>
                  <a:noFill/>
                </a:ln>
                <a:solidFill>
                  <a:srgbClr val="000000"/>
                </a:solidFill>
                <a:effectLst/>
                <a:uLnTx/>
                <a:uFillTx/>
                <a:latin typeface="+mj-lt"/>
                <a:ea typeface="Fira Sans" panose="020B0503050000020004" pitchFamily="34" charset="0"/>
                <a:cs typeface="Arial"/>
              </a:rPr>
              <a:t>Relative abundances and </a:t>
            </a:r>
            <a:r>
              <a:rPr kumimoji="0" lang="en-US" b="1" i="0" u="none" strike="noStrike" kern="1200" cap="none" spc="0" normalizeH="0" baseline="0" noProof="0">
                <a:ln>
                  <a:noFill/>
                </a:ln>
                <a:solidFill>
                  <a:srgbClr val="FFAB49"/>
                </a:solidFill>
                <a:effectLst/>
                <a:uLnTx/>
                <a:uFillTx/>
                <a:latin typeface="+mj-lt"/>
                <a:ea typeface="Fira Sans" panose="020B0503050000020004" pitchFamily="34" charset="0"/>
                <a:cs typeface="Arial"/>
              </a:rPr>
              <a:t>diversity index* </a:t>
            </a:r>
            <a:r>
              <a:rPr kumimoji="0" lang="en-US" b="0" i="0" u="none" strike="noStrike" kern="1200" cap="none" spc="0" normalizeH="0" baseline="0" noProof="0">
                <a:ln>
                  <a:noFill/>
                </a:ln>
                <a:solidFill>
                  <a:srgbClr val="000000"/>
                </a:solidFill>
                <a:effectLst/>
                <a:uLnTx/>
                <a:uFillTx/>
                <a:latin typeface="+mj-lt"/>
                <a:ea typeface="Fira Sans" panose="020B0503050000020004" pitchFamily="34" charset="0"/>
                <a:cs typeface="Arial"/>
              </a:rPr>
              <a:t>(Shannon) </a:t>
            </a:r>
          </a:p>
        </p:txBody>
      </p:sp>
      <p:pic>
        <p:nvPicPr>
          <p:cNvPr id="11" name="Picture 10">
            <a:extLst>
              <a:ext uri="{FF2B5EF4-FFF2-40B4-BE49-F238E27FC236}">
                <a16:creationId xmlns:a16="http://schemas.microsoft.com/office/drawing/2014/main" id="{8FB2199B-9AD4-6443-3343-2E35B5BAC2C4}"/>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543050" y="2068841"/>
            <a:ext cx="4575587" cy="215796"/>
          </a:xfrm>
          <a:prstGeom prst="rect">
            <a:avLst/>
          </a:prstGeom>
        </p:spPr>
      </p:pic>
      <p:sp>
        <p:nvSpPr>
          <p:cNvPr id="12" name="TextBox 11">
            <a:extLst>
              <a:ext uri="{FF2B5EF4-FFF2-40B4-BE49-F238E27FC236}">
                <a16:creationId xmlns:a16="http://schemas.microsoft.com/office/drawing/2014/main" id="{22D3A80A-F6B8-1F0E-171B-75315F52E05B}"/>
              </a:ext>
            </a:extLst>
          </p:cNvPr>
          <p:cNvSpPr txBox="1"/>
          <p:nvPr/>
        </p:nvSpPr>
        <p:spPr>
          <a:xfrm rot="16200000">
            <a:off x="380712" y="2964845"/>
            <a:ext cx="1787488" cy="2308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000000"/>
                </a:solidFill>
                <a:effectLst/>
                <a:uLnTx/>
                <a:uFillTx/>
                <a:latin typeface="+mj-lt"/>
                <a:ea typeface="Fira Sans" panose="020B0503050000020004" pitchFamily="34" charset="0"/>
                <a:cs typeface="+mn-cs"/>
              </a:rPr>
              <a:t>Subject V1 by condition</a:t>
            </a:r>
          </a:p>
        </p:txBody>
      </p:sp>
      <p:pic>
        <p:nvPicPr>
          <p:cNvPr id="13" name="Picture 12">
            <a:extLst>
              <a:ext uri="{FF2B5EF4-FFF2-40B4-BE49-F238E27FC236}">
                <a16:creationId xmlns:a16="http://schemas.microsoft.com/office/drawing/2014/main" id="{3E45A186-94E6-FED5-ECB8-5B446F72A9FD}"/>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7912050" y="4276794"/>
            <a:ext cx="2964284" cy="1520809"/>
          </a:xfrm>
          <a:prstGeom prst="rect">
            <a:avLst/>
          </a:prstGeom>
        </p:spPr>
      </p:pic>
      <p:sp>
        <p:nvSpPr>
          <p:cNvPr id="14" name="TextBox 13">
            <a:extLst>
              <a:ext uri="{FF2B5EF4-FFF2-40B4-BE49-F238E27FC236}">
                <a16:creationId xmlns:a16="http://schemas.microsoft.com/office/drawing/2014/main" id="{C09C58EE-548C-DABF-3914-1205B9FD0C45}"/>
              </a:ext>
            </a:extLst>
          </p:cNvPr>
          <p:cNvSpPr txBox="1"/>
          <p:nvPr/>
        </p:nvSpPr>
        <p:spPr>
          <a:xfrm>
            <a:off x="8776378" y="1929307"/>
            <a:ext cx="1413164" cy="307777"/>
          </a:xfrm>
          <a:prstGeom prst="rect">
            <a:avLst/>
          </a:prstGeom>
          <a:noFill/>
        </p:spPr>
        <p:txBody>
          <a:bodyPr wrap="square" rtlCol="0">
            <a:spAutoFit/>
          </a:bodyPr>
          <a:lstStyle/>
          <a:p>
            <a:r>
              <a:rPr lang="en-US" sz="1400">
                <a:solidFill>
                  <a:schemeClr val="tx1">
                    <a:lumMod val="50000"/>
                  </a:schemeClr>
                </a:solidFill>
                <a:latin typeface="+mj-lt"/>
                <a:ea typeface="Fira Sans" panose="020B0503050000020004" pitchFamily="34" charset="0"/>
              </a:rPr>
              <a:t>*Shannon</a:t>
            </a:r>
          </a:p>
        </p:txBody>
      </p:sp>
      <p:pic>
        <p:nvPicPr>
          <p:cNvPr id="16" name="Picture 12">
            <a:extLst>
              <a:ext uri="{FF2B5EF4-FFF2-40B4-BE49-F238E27FC236}">
                <a16:creationId xmlns:a16="http://schemas.microsoft.com/office/drawing/2014/main" id="{558B7391-46EA-7D81-BA17-929C39C7F2A1}"/>
              </a:ext>
            </a:extLst>
          </p:cNvPr>
          <p:cNvPicPr>
            <a:picLocks noChangeAspect="1"/>
          </p:cNvPicPr>
          <p:nvPr/>
        </p:nvPicPr>
        <p:blipFill>
          <a:blip r:embed="rId7">
            <a:extLst>
              <a:ext uri="{96DAC541-7B7A-43D3-8B79-37D633B846F1}">
                <asvg:svgBlip xmlns:asvg="http://schemas.microsoft.com/office/drawing/2016/SVG/main" r:embed="rId8"/>
              </a:ext>
            </a:extLst>
          </a:blip>
          <a:srcRect/>
          <a:stretch/>
        </p:blipFill>
        <p:spPr>
          <a:xfrm>
            <a:off x="9532948" y="6208276"/>
            <a:ext cx="2510023" cy="485060"/>
          </a:xfrm>
          <a:prstGeom prst="rect">
            <a:avLst/>
          </a:prstGeom>
        </p:spPr>
      </p:pic>
    </p:spTree>
    <p:extLst>
      <p:ext uri="{BB962C8B-B14F-4D97-AF65-F5344CB8AC3E}">
        <p14:creationId xmlns:p14="http://schemas.microsoft.com/office/powerpoint/2010/main" val="9075153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A637FD-AE27-C474-0C78-2E62698CBAE2}"/>
            </a:ext>
          </a:extLst>
        </p:cNvPr>
        <p:cNvGrpSpPr/>
        <p:nvPr/>
      </p:nvGrpSpPr>
      <p:grpSpPr>
        <a:xfrm>
          <a:off x="0" y="0"/>
          <a:ext cx="0" cy="0"/>
          <a:chOff x="0" y="0"/>
          <a:chExt cx="0" cy="0"/>
        </a:xfrm>
      </p:grpSpPr>
      <p:pic>
        <p:nvPicPr>
          <p:cNvPr id="9" name="Picture 8" descr="A graph showing the number of the number of the number of the number of the number of the number of the number of the number of the number of the number of the number of the number of&#10;&#10;AI-generated content may be incorrect.">
            <a:extLst>
              <a:ext uri="{FF2B5EF4-FFF2-40B4-BE49-F238E27FC236}">
                <a16:creationId xmlns:a16="http://schemas.microsoft.com/office/drawing/2014/main" id="{3E3EFD15-A7CC-379F-390E-759D2E44C79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285534" y="1184312"/>
            <a:ext cx="7044077" cy="3962293"/>
          </a:xfrm>
          <a:prstGeom prst="rect">
            <a:avLst/>
          </a:prstGeom>
        </p:spPr>
      </p:pic>
      <p:sp>
        <p:nvSpPr>
          <p:cNvPr id="3" name="Slide Number Placeholder 2">
            <a:extLst>
              <a:ext uri="{FF2B5EF4-FFF2-40B4-BE49-F238E27FC236}">
                <a16:creationId xmlns:a16="http://schemas.microsoft.com/office/drawing/2014/main" id="{4B308DDF-DD6F-7FB3-2083-8677D03E968A}"/>
              </a:ext>
            </a:extLst>
          </p:cNvPr>
          <p:cNvSpPr>
            <a:spLocks noGrp="1"/>
          </p:cNvSpPr>
          <p:nvPr>
            <p:ph type="sldNum" sz="quarter" idx="10"/>
          </p:nvPr>
        </p:nvSpPr>
        <p:spPr/>
        <p:txBody>
          <a:bodyPr/>
          <a:lstStyle/>
          <a:p>
            <a:fld id="{5BA3E189-2F3A-42E5-B572-3520703B6186}" type="slidenum">
              <a:rPr lang="en-US" smtClean="0"/>
              <a:pPr/>
              <a:t>31</a:t>
            </a:fld>
            <a:endParaRPr lang="en-US" dirty="0"/>
          </a:p>
        </p:txBody>
      </p:sp>
      <p:sp>
        <p:nvSpPr>
          <p:cNvPr id="7" name="Text Placeholder 6">
            <a:extLst>
              <a:ext uri="{FF2B5EF4-FFF2-40B4-BE49-F238E27FC236}">
                <a16:creationId xmlns:a16="http://schemas.microsoft.com/office/drawing/2014/main" id="{FB94CBB0-F3E7-D045-5B06-B7D8BB30B24D}"/>
              </a:ext>
            </a:extLst>
          </p:cNvPr>
          <p:cNvSpPr>
            <a:spLocks noGrp="1"/>
          </p:cNvSpPr>
          <p:nvPr>
            <p:ph type="body" idx="11"/>
          </p:nvPr>
        </p:nvSpPr>
        <p:spPr>
          <a:xfrm>
            <a:off x="302400" y="605611"/>
            <a:ext cx="11507888" cy="330028"/>
          </a:xfrm>
        </p:spPr>
        <p:txBody>
          <a:bodyPr/>
          <a:lstStyle/>
          <a:p>
            <a:r>
              <a:rPr lang="en-US" dirty="0"/>
              <a:t>Lactobacillus </a:t>
            </a:r>
            <a:r>
              <a:rPr lang="en-US" dirty="0" err="1"/>
              <a:t>crispatus</a:t>
            </a:r>
            <a:r>
              <a:rPr lang="en-US" dirty="0"/>
              <a:t> and </a:t>
            </a:r>
            <a:r>
              <a:rPr lang="en-US" dirty="0" err="1"/>
              <a:t>Cutibacterium</a:t>
            </a:r>
            <a:r>
              <a:rPr lang="en-US" dirty="0"/>
              <a:t> acnes</a:t>
            </a:r>
          </a:p>
        </p:txBody>
      </p:sp>
      <p:sp>
        <p:nvSpPr>
          <p:cNvPr id="8" name="Title 7">
            <a:extLst>
              <a:ext uri="{FF2B5EF4-FFF2-40B4-BE49-F238E27FC236}">
                <a16:creationId xmlns:a16="http://schemas.microsoft.com/office/drawing/2014/main" id="{E6FF9DE1-4DB4-AE2E-BBA5-94B759EE50CE}"/>
              </a:ext>
            </a:extLst>
          </p:cNvPr>
          <p:cNvSpPr>
            <a:spLocks noGrp="1"/>
          </p:cNvSpPr>
          <p:nvPr>
            <p:ph type="title"/>
          </p:nvPr>
        </p:nvSpPr>
        <p:spPr/>
        <p:txBody>
          <a:bodyPr/>
          <a:lstStyle/>
          <a:p>
            <a:r>
              <a:rPr lang="en-US" dirty="0"/>
              <a:t>Specific bacteria of interest</a:t>
            </a:r>
          </a:p>
        </p:txBody>
      </p:sp>
      <p:sp>
        <p:nvSpPr>
          <p:cNvPr id="22" name="TextBox 21">
            <a:extLst>
              <a:ext uri="{FF2B5EF4-FFF2-40B4-BE49-F238E27FC236}">
                <a16:creationId xmlns:a16="http://schemas.microsoft.com/office/drawing/2014/main" id="{84EEFC7F-AF70-3681-DB70-A32E1FDAC14E}"/>
              </a:ext>
            </a:extLst>
          </p:cNvPr>
          <p:cNvSpPr txBox="1"/>
          <p:nvPr/>
        </p:nvSpPr>
        <p:spPr>
          <a:xfrm>
            <a:off x="7852370" y="5922153"/>
            <a:ext cx="3473976" cy="584775"/>
          </a:xfrm>
          <a:prstGeom prst="rect">
            <a:avLst/>
          </a:prstGeom>
          <a:no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mj-lt"/>
                <a:ea typeface="Fira Sans" panose="020B0503050000020004" pitchFamily="34" charset="0"/>
                <a:cs typeface="+mn-cs"/>
              </a:rPr>
              <a:t>Both – quantity AND quality</a:t>
            </a:r>
            <a:br>
              <a:rPr kumimoji="0" lang="en-US" sz="1600" b="1" i="0" u="none" strike="noStrike" kern="1200" cap="none" spc="0" normalizeH="0" baseline="0" noProof="0" dirty="0">
                <a:ln>
                  <a:noFill/>
                </a:ln>
                <a:solidFill>
                  <a:srgbClr val="FFFFFF"/>
                </a:solidFill>
                <a:effectLst/>
                <a:uLnTx/>
                <a:uFillTx/>
                <a:latin typeface="+mj-lt"/>
                <a:ea typeface="Fira Sans" panose="020B0503050000020004" pitchFamily="34" charset="0"/>
                <a:cs typeface="+mn-cs"/>
              </a:rPr>
            </a:br>
            <a:r>
              <a:rPr kumimoji="0" lang="en-US" sz="1600" b="1" i="0" u="none" strike="noStrike" kern="1200" cap="none" spc="0" normalizeH="0" baseline="0" noProof="0" dirty="0">
                <a:ln>
                  <a:noFill/>
                </a:ln>
                <a:solidFill>
                  <a:srgbClr val="FFFFFF"/>
                </a:solidFill>
                <a:effectLst/>
                <a:uLnTx/>
                <a:uFillTx/>
                <a:latin typeface="+mj-lt"/>
                <a:ea typeface="Fira Sans" panose="020B0503050000020004" pitchFamily="34" charset="0"/>
                <a:cs typeface="+mn-cs"/>
              </a:rPr>
              <a:t>of microbiome is important.</a:t>
            </a:r>
          </a:p>
        </p:txBody>
      </p:sp>
      <p:sp>
        <p:nvSpPr>
          <p:cNvPr id="30" name="Text Placeholder 29">
            <a:extLst>
              <a:ext uri="{FF2B5EF4-FFF2-40B4-BE49-F238E27FC236}">
                <a16:creationId xmlns:a16="http://schemas.microsoft.com/office/drawing/2014/main" id="{972530ED-9EF7-77F4-F8C0-70315BAF9B65}"/>
              </a:ext>
            </a:extLst>
          </p:cNvPr>
          <p:cNvSpPr>
            <a:spLocks noGrp="1"/>
          </p:cNvSpPr>
          <p:nvPr>
            <p:ph type="body" sz="quarter" idx="25"/>
          </p:nvPr>
        </p:nvSpPr>
        <p:spPr>
          <a:xfrm>
            <a:off x="302398" y="6158418"/>
            <a:ext cx="8585228" cy="292388"/>
          </a:xfrm>
        </p:spPr>
        <p:txBody>
          <a:bodyPr/>
          <a:lstStyle/>
          <a:p>
            <a:r>
              <a:rPr lang="en-US" dirty="0"/>
              <a:t>1. </a:t>
            </a:r>
            <a:r>
              <a:rPr lang="en-US" dirty="0" err="1"/>
              <a:t>Delanghe</a:t>
            </a:r>
            <a:r>
              <a:rPr lang="en-US" dirty="0"/>
              <a:t>, Lize et al. (2021) 2 </a:t>
            </a:r>
            <a:r>
              <a:rPr lang="en-US" dirty="0" err="1"/>
              <a:t>Bouslimani</a:t>
            </a:r>
            <a:r>
              <a:rPr lang="en-US" dirty="0"/>
              <a:t> et al. (2015) 3. </a:t>
            </a:r>
            <a:r>
              <a:rPr lang="en-US" dirty="0" err="1"/>
              <a:t>Lebeer</a:t>
            </a:r>
            <a:r>
              <a:rPr lang="en-US" dirty="0"/>
              <a:t> et al. (2022)</a:t>
            </a:r>
            <a:br>
              <a:rPr lang="en-US" dirty="0"/>
            </a:br>
            <a:r>
              <a:rPr lang="en-US" dirty="0"/>
              <a:t>4 Wang et al. (2017) 5 </a:t>
            </a:r>
            <a:r>
              <a:rPr lang="en-US" dirty="0" err="1"/>
              <a:t>Dagnelie</a:t>
            </a:r>
            <a:r>
              <a:rPr lang="en-US" dirty="0"/>
              <a:t> et al. (2018), 6 Spittaels et al. (2020) </a:t>
            </a:r>
          </a:p>
          <a:p>
            <a:endParaRPr lang="en-US" dirty="0"/>
          </a:p>
        </p:txBody>
      </p:sp>
      <p:sp>
        <p:nvSpPr>
          <p:cNvPr id="17" name="Text Placeholder 9">
            <a:extLst>
              <a:ext uri="{FF2B5EF4-FFF2-40B4-BE49-F238E27FC236}">
                <a16:creationId xmlns:a16="http://schemas.microsoft.com/office/drawing/2014/main" id="{91E1FA16-F398-C69E-EDB1-D9C1194D1DAF}"/>
              </a:ext>
            </a:extLst>
          </p:cNvPr>
          <p:cNvSpPr txBox="1">
            <a:spLocks/>
          </p:cNvSpPr>
          <p:nvPr/>
        </p:nvSpPr>
        <p:spPr>
          <a:xfrm>
            <a:off x="302398" y="1369730"/>
            <a:ext cx="5132553" cy="4458660"/>
          </a:xfrm>
          <a:prstGeom prst="rect">
            <a:avLst/>
          </a:prstGeom>
        </p:spPr>
        <p:txBody>
          <a:bodyPr lIns="0" tIns="0" rIns="0" bIns="0"/>
          <a:lstStyle>
            <a:lvl1pPr marL="228600" indent="-228600" algn="l" defTabSz="914400" rtl="0" eaLnBrk="1" latinLnBrk="0" hangingPunct="1">
              <a:lnSpc>
                <a:spcPct val="90000"/>
              </a:lnSpc>
              <a:spcBef>
                <a:spcPts val="1000"/>
              </a:spcBef>
              <a:buClr>
                <a:srgbClr val="808282"/>
              </a:buClr>
              <a:buFont typeface="Arial" panose="020B0604020202020204" pitchFamily="34" charset="0"/>
              <a:buChar char="•"/>
              <a:defRPr sz="2000" b="0" i="0" kern="1200">
                <a:solidFill>
                  <a:srgbClr val="808282"/>
                </a:solidFill>
                <a:latin typeface="Fira Sans" panose="020B0503050000020004" pitchFamily="34" charset="0"/>
                <a:ea typeface="+mn-ea"/>
                <a:cs typeface="+mn-cs"/>
              </a:defRPr>
            </a:lvl1pPr>
            <a:lvl2pPr marL="6858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2pPr>
            <a:lvl3pPr marL="11430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3pPr>
            <a:lvl4pPr marL="16002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4pPr>
            <a:lvl5pPr marL="2057400" indent="-228600" algn="l" defTabSz="914400" rtl="0" eaLnBrk="1" latinLnBrk="0" hangingPunct="1">
              <a:lnSpc>
                <a:spcPct val="90000"/>
              </a:lnSpc>
              <a:spcBef>
                <a:spcPts val="500"/>
              </a:spcBef>
              <a:buClr>
                <a:srgbClr val="808282"/>
              </a:buClr>
              <a:buFont typeface="Arial" panose="020B0604020202020204" pitchFamily="34" charset="0"/>
              <a:buChar char="•"/>
              <a:defRPr sz="1800" b="0" i="0" kern="1200">
                <a:solidFill>
                  <a:srgbClr val="808282"/>
                </a:solidFill>
                <a:latin typeface="Fira Sans" panose="020B05030500000200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spcBef>
                <a:spcPts val="0"/>
              </a:spcBef>
              <a:buClr>
                <a:srgbClr val="F57922"/>
              </a:buClr>
              <a:defRPr/>
            </a:pPr>
            <a:r>
              <a:rPr lang="en-US" sz="1600" b="1" i="1" dirty="0">
                <a:solidFill>
                  <a:srgbClr val="FFAB49"/>
                </a:solidFill>
                <a:latin typeface="+mj-lt"/>
              </a:rPr>
              <a:t>Lactobacillus</a:t>
            </a:r>
            <a:r>
              <a:rPr lang="en-US" sz="1600" b="1" dirty="0">
                <a:solidFill>
                  <a:schemeClr val="accent1"/>
                </a:solidFill>
                <a:latin typeface="+mj-lt"/>
              </a:rPr>
              <a:t> </a:t>
            </a:r>
            <a:r>
              <a:rPr lang="en-US" sz="1600" dirty="0">
                <a:solidFill>
                  <a:srgbClr val="000000"/>
                </a:solidFill>
                <a:latin typeface="+mj-lt"/>
              </a:rPr>
              <a:t>genus known to be beneficial bacteria for the skin.</a:t>
            </a:r>
            <a:r>
              <a:rPr lang="en-US" sz="1600" baseline="30000" dirty="0">
                <a:solidFill>
                  <a:srgbClr val="000000"/>
                </a:solidFill>
                <a:latin typeface="+mj-lt"/>
              </a:rPr>
              <a:t>1, 2,3</a:t>
            </a:r>
          </a:p>
          <a:p>
            <a:pPr marL="228600" lvl="1" indent="0">
              <a:lnSpc>
                <a:spcPct val="150000"/>
              </a:lnSpc>
              <a:spcBef>
                <a:spcPts val="0"/>
              </a:spcBef>
              <a:buNone/>
              <a:tabLst>
                <a:tab pos="514350" algn="l"/>
              </a:tabLst>
              <a:defRPr/>
            </a:pPr>
            <a:r>
              <a:rPr lang="en-US" sz="1600" b="1" dirty="0">
                <a:solidFill>
                  <a:srgbClr val="FFAB49"/>
                </a:solidFill>
                <a:latin typeface="+mj-lt"/>
                <a:ea typeface="Fira Sans" panose="020B0503050000020004" pitchFamily="34" charset="0"/>
                <a:sym typeface="Wingdings" panose="05000000000000000000" pitchFamily="2" charset="2"/>
              </a:rPr>
              <a:t></a:t>
            </a:r>
            <a:r>
              <a:rPr lang="en-US" sz="1400" dirty="0">
                <a:solidFill>
                  <a:srgbClr val="000000"/>
                </a:solidFill>
                <a:latin typeface="+mj-lt"/>
                <a:ea typeface="Fira Sans" panose="020B0503050000020004" pitchFamily="34" charset="0"/>
                <a:sym typeface="Wingdings" panose="05000000000000000000" pitchFamily="2" charset="2"/>
              </a:rPr>
              <a:t> </a:t>
            </a:r>
            <a:r>
              <a:rPr lang="en-US" sz="1400" dirty="0">
                <a:solidFill>
                  <a:srgbClr val="000000"/>
                </a:solidFill>
                <a:latin typeface="+mj-lt"/>
                <a:ea typeface="Fira Sans" panose="020B0503050000020004" pitchFamily="34" charset="0"/>
              </a:rPr>
              <a:t> </a:t>
            </a:r>
            <a:r>
              <a:rPr lang="en-US" sz="1200" dirty="0">
                <a:solidFill>
                  <a:srgbClr val="000000"/>
                </a:solidFill>
                <a:latin typeface="+mj-lt"/>
                <a:ea typeface="Fira Sans" panose="020B0503050000020004" pitchFamily="34" charset="0"/>
              </a:rPr>
              <a:t>It preserves the </a:t>
            </a:r>
            <a:r>
              <a:rPr lang="en-US" sz="1200" b="1" dirty="0">
                <a:solidFill>
                  <a:srgbClr val="000000"/>
                </a:solidFill>
                <a:latin typeface="+mj-lt"/>
                <a:ea typeface="Fira Sans" panose="020B0503050000020004" pitchFamily="34" charset="0"/>
              </a:rPr>
              <a:t>balance of microbe populations</a:t>
            </a:r>
            <a:r>
              <a:rPr lang="en-US" sz="1200" dirty="0">
                <a:solidFill>
                  <a:srgbClr val="000000"/>
                </a:solidFill>
                <a:latin typeface="+mj-lt"/>
                <a:ea typeface="Fira Sans" panose="020B0503050000020004" pitchFamily="34" charset="0"/>
              </a:rPr>
              <a:t>,		</a:t>
            </a:r>
            <a:r>
              <a:rPr lang="en-US" sz="1200" b="1" dirty="0">
                <a:solidFill>
                  <a:srgbClr val="000000"/>
                </a:solidFill>
                <a:latin typeface="+mj-lt"/>
                <a:ea typeface="Fira Sans" panose="020B0503050000020004" pitchFamily="34" charset="0"/>
              </a:rPr>
              <a:t>prevents skin pathogens and infections, </a:t>
            </a:r>
            <a:r>
              <a:rPr lang="en-US" sz="1200" dirty="0">
                <a:solidFill>
                  <a:srgbClr val="000000"/>
                </a:solidFill>
                <a:latin typeface="+mj-lt"/>
                <a:ea typeface="Fira Sans" panose="020B0503050000020004" pitchFamily="34" charset="0"/>
              </a:rPr>
              <a:t>by </a:t>
            </a:r>
            <a:r>
              <a:rPr lang="en-US" sz="1200" b="1" dirty="0">
                <a:solidFill>
                  <a:srgbClr val="000000"/>
                </a:solidFill>
                <a:latin typeface="+mj-lt"/>
                <a:ea typeface="Fira Sans" panose="020B0503050000020004" pitchFamily="34" charset="0"/>
              </a:rPr>
              <a:t>lactic acid 	</a:t>
            </a:r>
            <a:r>
              <a:rPr lang="en-US" sz="1200" dirty="0">
                <a:solidFill>
                  <a:srgbClr val="000000"/>
                </a:solidFill>
                <a:latin typeface="+mj-lt"/>
                <a:ea typeface="Fira Sans" panose="020B0503050000020004" pitchFamily="34" charset="0"/>
              </a:rPr>
              <a:t>production </a:t>
            </a:r>
            <a:r>
              <a:rPr lang="en-US" sz="1200" dirty="0">
                <a:solidFill>
                  <a:srgbClr val="000000"/>
                </a:solidFill>
                <a:effectLst/>
                <a:latin typeface="+mj-lt"/>
                <a:ea typeface="Fira Sans" panose="020B0503050000020004" pitchFamily="34" charset="0"/>
              </a:rPr>
              <a:t>creating an </a:t>
            </a:r>
            <a:r>
              <a:rPr lang="en-US" sz="1200" dirty="0">
                <a:solidFill>
                  <a:srgbClr val="000000"/>
                </a:solidFill>
                <a:latin typeface="+mj-lt"/>
                <a:ea typeface="Fira Sans" panose="020B0503050000020004" pitchFamily="34" charset="0"/>
              </a:rPr>
              <a:t>acidic environment.</a:t>
            </a:r>
            <a:r>
              <a:rPr lang="en-US" sz="1200" baseline="30000" dirty="0">
                <a:solidFill>
                  <a:srgbClr val="000000"/>
                </a:solidFill>
                <a:latin typeface="+mj-lt"/>
                <a:ea typeface="Fira Sans" panose="020B0503050000020004" pitchFamily="34" charset="0"/>
              </a:rPr>
              <a:t>1,4</a:t>
            </a:r>
            <a:endParaRPr lang="en-US" sz="1200" baseline="30000" dirty="0">
              <a:solidFill>
                <a:srgbClr val="000000"/>
              </a:solidFill>
              <a:latin typeface="+mj-lt"/>
            </a:endParaRPr>
          </a:p>
          <a:p>
            <a:pPr>
              <a:lnSpc>
                <a:spcPct val="150000"/>
              </a:lnSpc>
              <a:spcBef>
                <a:spcPts val="0"/>
              </a:spcBef>
              <a:buClr>
                <a:srgbClr val="F57922"/>
              </a:buClr>
              <a:defRPr/>
            </a:pPr>
            <a:r>
              <a:rPr lang="en-US" sz="1600" dirty="0">
                <a:solidFill>
                  <a:srgbClr val="000000"/>
                </a:solidFill>
                <a:latin typeface="+mj-lt"/>
              </a:rPr>
              <a:t>Songbird analysis has proven </a:t>
            </a:r>
            <a:r>
              <a:rPr lang="en-US" sz="1600" b="1" i="1" dirty="0">
                <a:solidFill>
                  <a:srgbClr val="FFAB49"/>
                </a:solidFill>
                <a:latin typeface="+mj-lt"/>
              </a:rPr>
              <a:t>L. </a:t>
            </a:r>
            <a:r>
              <a:rPr lang="en-US" sz="1600" b="1" i="1" dirty="0" err="1">
                <a:solidFill>
                  <a:srgbClr val="FFAB49"/>
                </a:solidFill>
                <a:latin typeface="+mj-lt"/>
              </a:rPr>
              <a:t>crispatus</a:t>
            </a:r>
            <a:r>
              <a:rPr lang="en-US" sz="1600" b="1" i="1" dirty="0">
                <a:solidFill>
                  <a:srgbClr val="FFAB49"/>
                </a:solidFill>
                <a:latin typeface="+mj-lt"/>
              </a:rPr>
              <a:t> </a:t>
            </a:r>
            <a:r>
              <a:rPr lang="en-US" sz="1600" dirty="0">
                <a:solidFill>
                  <a:srgbClr val="000000"/>
                </a:solidFill>
                <a:latin typeface="+mj-lt"/>
              </a:rPr>
              <a:t>to be most abundant Lactobacillus species in our study with a change in test-situation vs. </a:t>
            </a:r>
            <a:r>
              <a:rPr lang="en-US" sz="1600" b="1" dirty="0" err="1">
                <a:solidFill>
                  <a:srgbClr val="FFAB49"/>
                </a:solidFill>
                <a:latin typeface="+mj-lt"/>
              </a:rPr>
              <a:t>Cutibacterium</a:t>
            </a:r>
            <a:r>
              <a:rPr lang="en-US" sz="1600" b="1" dirty="0">
                <a:solidFill>
                  <a:srgbClr val="FFAB49"/>
                </a:solidFill>
                <a:latin typeface="+mj-lt"/>
              </a:rPr>
              <a:t> acnes</a:t>
            </a:r>
            <a:r>
              <a:rPr lang="en-US" sz="1600" dirty="0">
                <a:solidFill>
                  <a:srgbClr val="FFAB49"/>
                </a:solidFill>
                <a:latin typeface="+mj-lt"/>
              </a:rPr>
              <a:t>. </a:t>
            </a:r>
          </a:p>
          <a:p>
            <a:pPr marL="0" indent="0" defTabSz="228600">
              <a:lnSpc>
                <a:spcPct val="150000"/>
              </a:lnSpc>
              <a:spcBef>
                <a:spcPts val="0"/>
              </a:spcBef>
              <a:buNone/>
              <a:defRPr/>
            </a:pPr>
            <a:r>
              <a:rPr lang="en-US" sz="1600" dirty="0">
                <a:solidFill>
                  <a:srgbClr val="000000"/>
                </a:solidFill>
                <a:latin typeface="+mj-lt"/>
                <a:sym typeface="Wingdings" panose="05000000000000000000" pitchFamily="2" charset="2"/>
              </a:rPr>
              <a:t>	</a:t>
            </a:r>
            <a:r>
              <a:rPr lang="en-US" sz="1200" b="1" dirty="0">
                <a:solidFill>
                  <a:srgbClr val="FFAB49"/>
                </a:solidFill>
                <a:latin typeface="+mj-lt"/>
                <a:sym typeface="Wingdings" panose="05000000000000000000" pitchFamily="2" charset="2"/>
              </a:rPr>
              <a:t></a:t>
            </a:r>
            <a:r>
              <a:rPr lang="en-US" sz="1200" dirty="0">
                <a:solidFill>
                  <a:srgbClr val="FFAB49"/>
                </a:solidFill>
                <a:latin typeface="+mj-lt"/>
                <a:sym typeface="Wingdings" panose="05000000000000000000" pitchFamily="2" charset="2"/>
              </a:rPr>
              <a:t> 	</a:t>
            </a:r>
            <a:r>
              <a:rPr lang="en-US" sz="1200" b="1" i="1" dirty="0" err="1">
                <a:solidFill>
                  <a:srgbClr val="FFAB49"/>
                </a:solidFill>
                <a:latin typeface="+mj-lt"/>
                <a:ea typeface="Fira Sans" panose="020B0503050000020004" pitchFamily="34" charset="0"/>
              </a:rPr>
              <a:t>Cutibacterium</a:t>
            </a:r>
            <a:r>
              <a:rPr lang="en-US" sz="1200" b="1" i="1" dirty="0">
                <a:solidFill>
                  <a:srgbClr val="FFAB49"/>
                </a:solidFill>
                <a:latin typeface="+mj-lt"/>
                <a:ea typeface="Fira Sans" panose="020B0503050000020004" pitchFamily="34" charset="0"/>
              </a:rPr>
              <a:t> acnes </a:t>
            </a:r>
            <a:r>
              <a:rPr lang="en-US" sz="1200" dirty="0">
                <a:solidFill>
                  <a:srgbClr val="000000"/>
                </a:solidFill>
                <a:latin typeface="+mj-lt"/>
                <a:ea typeface="Fira Sans" panose="020B0503050000020004" pitchFamily="34" charset="0"/>
              </a:rPr>
              <a:t>species is a major component of the skin 		microbiome and an </a:t>
            </a:r>
            <a:r>
              <a:rPr lang="en-US" sz="1200" b="1" dirty="0">
                <a:solidFill>
                  <a:srgbClr val="000000"/>
                </a:solidFill>
                <a:latin typeface="+mj-lt"/>
                <a:ea typeface="Fira Sans" panose="020B0503050000020004" pitchFamily="34" charset="0"/>
              </a:rPr>
              <a:t>opportunistic pathogen </a:t>
            </a:r>
            <a:r>
              <a:rPr lang="en-US" sz="1200" dirty="0">
                <a:solidFill>
                  <a:srgbClr val="000000"/>
                </a:solidFill>
                <a:latin typeface="+mj-lt"/>
                <a:ea typeface="Fira Sans" panose="020B0503050000020004" pitchFamily="34" charset="0"/>
              </a:rPr>
              <a:t>known to trigger 		inflammation</a:t>
            </a:r>
            <a:r>
              <a:rPr lang="en-US" sz="1200" baseline="30000" dirty="0">
                <a:solidFill>
                  <a:srgbClr val="000000"/>
                </a:solidFill>
                <a:latin typeface="+mj-lt"/>
                <a:ea typeface="Fira Sans" panose="020B0503050000020004" pitchFamily="34" charset="0"/>
              </a:rPr>
              <a:t> </a:t>
            </a:r>
            <a:r>
              <a:rPr lang="en-US" sz="1200" dirty="0">
                <a:solidFill>
                  <a:srgbClr val="000000"/>
                </a:solidFill>
                <a:latin typeface="+mj-lt"/>
                <a:ea typeface="Fira Sans" panose="020B0503050000020004" pitchFamily="34" charset="0"/>
              </a:rPr>
              <a:t>in </a:t>
            </a:r>
            <a:r>
              <a:rPr lang="en-US" sz="1200" b="1" dirty="0">
                <a:solidFill>
                  <a:srgbClr val="000000"/>
                </a:solidFill>
                <a:latin typeface="+mj-lt"/>
                <a:ea typeface="Fira Sans" panose="020B0503050000020004" pitchFamily="34" charset="0"/>
              </a:rPr>
              <a:t>acne vulgaris </a:t>
            </a:r>
            <a:r>
              <a:rPr lang="en-US" sz="1200" dirty="0">
                <a:solidFill>
                  <a:srgbClr val="000000"/>
                </a:solidFill>
                <a:latin typeface="+mj-lt"/>
                <a:ea typeface="Fira Sans" panose="020B0503050000020004" pitchFamily="34" charset="0"/>
              </a:rPr>
              <a:t>but is also found in healthy, oily			skin.</a:t>
            </a:r>
            <a:r>
              <a:rPr lang="en-US" sz="1200" baseline="30000" dirty="0">
                <a:solidFill>
                  <a:srgbClr val="000000"/>
                </a:solidFill>
                <a:latin typeface="+mj-lt"/>
                <a:ea typeface="Fira Sans" panose="020B0503050000020004" pitchFamily="34" charset="0"/>
              </a:rPr>
              <a:t> 5, 6</a:t>
            </a:r>
            <a:r>
              <a:rPr lang="en-US" sz="1200" dirty="0">
                <a:solidFill>
                  <a:srgbClr val="000000"/>
                </a:solidFill>
                <a:latin typeface="+mj-lt"/>
                <a:ea typeface="Fira Sans" panose="020B0503050000020004" pitchFamily="34" charset="0"/>
              </a:rPr>
              <a:t> </a:t>
            </a:r>
          </a:p>
          <a:p>
            <a:pPr marL="0" indent="0" defTabSz="228600">
              <a:lnSpc>
                <a:spcPct val="150000"/>
              </a:lnSpc>
              <a:spcBef>
                <a:spcPts val="0"/>
              </a:spcBef>
              <a:buNone/>
              <a:defRPr/>
            </a:pPr>
            <a:endParaRPr lang="en-US" sz="1600" dirty="0">
              <a:solidFill>
                <a:srgbClr val="000000"/>
              </a:solidFill>
            </a:endParaRPr>
          </a:p>
        </p:txBody>
      </p:sp>
      <p:sp>
        <p:nvSpPr>
          <p:cNvPr id="25" name="TextBox 24">
            <a:extLst>
              <a:ext uri="{FF2B5EF4-FFF2-40B4-BE49-F238E27FC236}">
                <a16:creationId xmlns:a16="http://schemas.microsoft.com/office/drawing/2014/main" id="{E87A610E-7DFC-70E6-3423-AEEEE06C0412}"/>
              </a:ext>
            </a:extLst>
          </p:cNvPr>
          <p:cNvSpPr txBox="1"/>
          <p:nvPr/>
        </p:nvSpPr>
        <p:spPr>
          <a:xfrm>
            <a:off x="6947731" y="1558656"/>
            <a:ext cx="3328885" cy="869469"/>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sz="1200" b="1" u="none" strike="noStrike" kern="1200" cap="none" spc="0" normalizeH="0" baseline="0" noProof="0" dirty="0">
                <a:ln>
                  <a:noFill/>
                </a:ln>
                <a:solidFill>
                  <a:srgbClr val="F57922"/>
                </a:solidFill>
                <a:effectLst/>
                <a:uLnTx/>
                <a:uFillTx/>
                <a:latin typeface="+mj-lt"/>
                <a:ea typeface="Fira Sans" panose="020B0503050000020004" pitchFamily="34" charset="0"/>
                <a:cs typeface="+mn-cs"/>
              </a:rPr>
              <a:t>Lactobacillus </a:t>
            </a:r>
            <a:r>
              <a:rPr kumimoji="0" lang="en-US" sz="1200" b="1" u="none" strike="noStrike" kern="1200" cap="none" spc="0" normalizeH="0" baseline="0" noProof="0" dirty="0" err="1">
                <a:ln>
                  <a:noFill/>
                </a:ln>
                <a:solidFill>
                  <a:srgbClr val="F57922"/>
                </a:solidFill>
                <a:effectLst/>
                <a:uLnTx/>
                <a:uFillTx/>
                <a:latin typeface="+mj-lt"/>
                <a:ea typeface="Fira Sans" panose="020B0503050000020004" pitchFamily="34" charset="0"/>
                <a:cs typeface="+mn-cs"/>
              </a:rPr>
              <a:t>crispatus</a:t>
            </a:r>
            <a:r>
              <a:rPr kumimoji="0" lang="en-US" sz="1200" b="1" u="none" strike="noStrike" kern="1200" cap="none" spc="0" normalizeH="0" baseline="0" noProof="0" dirty="0">
                <a:ln>
                  <a:noFill/>
                </a:ln>
                <a:solidFill>
                  <a:srgbClr val="F57922"/>
                </a:solidFill>
                <a:effectLst/>
                <a:uLnTx/>
                <a:uFillTx/>
                <a:latin typeface="+mj-lt"/>
                <a:ea typeface="Fira Sans" panose="020B0503050000020004" pitchFamily="34" charset="0"/>
                <a:cs typeface="+mn-cs"/>
              </a:rPr>
              <a:t> </a:t>
            </a:r>
            <a:r>
              <a:rPr kumimoji="0" lang="en-US" sz="1200" b="1" u="none" strike="noStrike" kern="1200" cap="none" spc="0" normalizeH="0" baseline="0" noProof="0" dirty="0">
                <a:ln>
                  <a:noFill/>
                </a:ln>
                <a:solidFill>
                  <a:srgbClr val="000000"/>
                </a:solidFill>
                <a:effectLst/>
                <a:uLnTx/>
                <a:uFillTx/>
                <a:latin typeface="+mj-lt"/>
                <a:ea typeface="Fira Sans" panose="020B0503050000020004" pitchFamily="34" charset="0"/>
                <a:cs typeface="+mn-cs"/>
              </a:rPr>
              <a:t>most abundant</a:t>
            </a:r>
            <a:r>
              <a:rPr lang="en-US" sz="1200" b="1" dirty="0">
                <a:solidFill>
                  <a:srgbClr val="000000"/>
                </a:solidFill>
                <a:latin typeface="+mj-lt"/>
                <a:ea typeface="Fira Sans" panose="020B0503050000020004" pitchFamily="34" charset="0"/>
              </a:rPr>
              <a:t> in the comparison “Treatment vs Placebo” after UV irradiation</a:t>
            </a:r>
            <a:endParaRPr kumimoji="0" lang="en-US" sz="1200" b="1" u="none" strike="noStrike" kern="1200" cap="none" spc="0" normalizeH="0" baseline="0" noProof="0" dirty="0">
              <a:ln>
                <a:noFill/>
              </a:ln>
              <a:solidFill>
                <a:srgbClr val="000000"/>
              </a:solidFill>
              <a:effectLst/>
              <a:uLnTx/>
              <a:uFillTx/>
              <a:latin typeface="+mj-lt"/>
              <a:ea typeface="Fira Sans" panose="020B0503050000020004" pitchFamily="34" charset="0"/>
              <a:cs typeface="+mn-cs"/>
            </a:endParaRPr>
          </a:p>
          <a:p>
            <a:endParaRPr lang="en-US" sz="1200" dirty="0"/>
          </a:p>
        </p:txBody>
      </p:sp>
      <p:grpSp>
        <p:nvGrpSpPr>
          <p:cNvPr id="26" name="Group 25">
            <a:extLst>
              <a:ext uri="{FF2B5EF4-FFF2-40B4-BE49-F238E27FC236}">
                <a16:creationId xmlns:a16="http://schemas.microsoft.com/office/drawing/2014/main" id="{CA5845E3-B0A2-C1DF-19EA-77F8A8DE6304}"/>
              </a:ext>
            </a:extLst>
          </p:cNvPr>
          <p:cNvGrpSpPr/>
          <p:nvPr/>
        </p:nvGrpSpPr>
        <p:grpSpPr>
          <a:xfrm>
            <a:off x="6355925" y="5091934"/>
            <a:ext cx="4180616" cy="412098"/>
            <a:chOff x="6355925" y="5537044"/>
            <a:chExt cx="4180616" cy="412098"/>
          </a:xfrm>
        </p:grpSpPr>
        <p:sp>
          <p:nvSpPr>
            <p:cNvPr id="28" name="TextBox 27">
              <a:extLst>
                <a:ext uri="{FF2B5EF4-FFF2-40B4-BE49-F238E27FC236}">
                  <a16:creationId xmlns:a16="http://schemas.microsoft.com/office/drawing/2014/main" id="{6BA51716-72A3-29CD-C8DF-BA2CEFEDA4D3}"/>
                </a:ext>
              </a:extLst>
            </p:cNvPr>
            <p:cNvSpPr txBox="1"/>
            <p:nvPr/>
          </p:nvSpPr>
          <p:spPr>
            <a:xfrm>
              <a:off x="6355925" y="5537044"/>
              <a:ext cx="4180616" cy="261610"/>
            </a:xfrm>
            <a:prstGeom prst="rect">
              <a:avLst/>
            </a:prstGeom>
            <a:noFill/>
          </p:spPr>
          <p:txBody>
            <a:bodyPr wrap="square" rtlCol="0">
              <a:spAutoFit/>
            </a:bodyPr>
            <a:lstStyle/>
            <a:p>
              <a:r>
                <a:rPr lang="en-US" sz="1050" dirty="0">
                  <a:solidFill>
                    <a:schemeClr val="tx1">
                      <a:lumMod val="75000"/>
                    </a:schemeClr>
                  </a:solidFill>
                </a:rPr>
                <a:t>Songbird analysis Log-Ratio Classification:</a:t>
              </a:r>
            </a:p>
          </p:txBody>
        </p:sp>
        <p:sp>
          <p:nvSpPr>
            <p:cNvPr id="29" name="Rectangle 28">
              <a:extLst>
                <a:ext uri="{FF2B5EF4-FFF2-40B4-BE49-F238E27FC236}">
                  <a16:creationId xmlns:a16="http://schemas.microsoft.com/office/drawing/2014/main" id="{19DDAC87-6A7A-AD9A-079B-B1C1131393A8}"/>
                </a:ext>
              </a:extLst>
            </p:cNvPr>
            <p:cNvSpPr/>
            <p:nvPr/>
          </p:nvSpPr>
          <p:spPr>
            <a:xfrm>
              <a:off x="9497037" y="5777123"/>
              <a:ext cx="563796" cy="1720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31" name="Picture 12">
            <a:extLst>
              <a:ext uri="{FF2B5EF4-FFF2-40B4-BE49-F238E27FC236}">
                <a16:creationId xmlns:a16="http://schemas.microsoft.com/office/drawing/2014/main" id="{D1C8100E-E761-55E4-660B-E8D1D1D6D9A8}"/>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9532948" y="6208276"/>
            <a:ext cx="2510023" cy="485060"/>
          </a:xfrm>
          <a:prstGeom prst="rect">
            <a:avLst/>
          </a:prstGeom>
        </p:spPr>
      </p:pic>
      <p:sp>
        <p:nvSpPr>
          <p:cNvPr id="2" name="TextBox 1">
            <a:extLst>
              <a:ext uri="{FF2B5EF4-FFF2-40B4-BE49-F238E27FC236}">
                <a16:creationId xmlns:a16="http://schemas.microsoft.com/office/drawing/2014/main" id="{E43B771D-86E7-DA53-E641-678F612A2F17}"/>
              </a:ext>
            </a:extLst>
          </p:cNvPr>
          <p:cNvSpPr txBox="1"/>
          <p:nvPr/>
        </p:nvSpPr>
        <p:spPr>
          <a:xfrm>
            <a:off x="7148945" y="4558144"/>
            <a:ext cx="2937163"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b="1" dirty="0" err="1"/>
              <a:t>Feauture</a:t>
            </a:r>
            <a:r>
              <a:rPr lang="en-US" sz="1200" b="1" dirty="0"/>
              <a:t> Rankings</a:t>
            </a:r>
          </a:p>
        </p:txBody>
      </p:sp>
      <p:sp>
        <p:nvSpPr>
          <p:cNvPr id="5" name="TextBox 4">
            <a:extLst>
              <a:ext uri="{FF2B5EF4-FFF2-40B4-BE49-F238E27FC236}">
                <a16:creationId xmlns:a16="http://schemas.microsoft.com/office/drawing/2014/main" id="{671BC185-8EB1-37E0-6BAA-AF3799DD79B0}"/>
              </a:ext>
            </a:extLst>
          </p:cNvPr>
          <p:cNvSpPr txBox="1"/>
          <p:nvPr/>
        </p:nvSpPr>
        <p:spPr>
          <a:xfrm rot="-5400000">
            <a:off x="4655127" y="2978725"/>
            <a:ext cx="2937163"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200" b="1" dirty="0"/>
              <a:t>Differential: Sunscreen treatments</a:t>
            </a:r>
            <a:endParaRPr lang="en-US" dirty="0"/>
          </a:p>
        </p:txBody>
      </p:sp>
      <p:grpSp>
        <p:nvGrpSpPr>
          <p:cNvPr id="16" name="Group 15">
            <a:extLst>
              <a:ext uri="{FF2B5EF4-FFF2-40B4-BE49-F238E27FC236}">
                <a16:creationId xmlns:a16="http://schemas.microsoft.com/office/drawing/2014/main" id="{77CD95C9-7343-73DE-9FD1-B51C494FAAAF}"/>
              </a:ext>
            </a:extLst>
          </p:cNvPr>
          <p:cNvGrpSpPr/>
          <p:nvPr/>
        </p:nvGrpSpPr>
        <p:grpSpPr>
          <a:xfrm>
            <a:off x="6468547" y="5335539"/>
            <a:ext cx="4287251" cy="246221"/>
            <a:chOff x="6326739" y="5504858"/>
            <a:chExt cx="4287251" cy="246221"/>
          </a:xfrm>
        </p:grpSpPr>
        <p:sp>
          <p:nvSpPr>
            <p:cNvPr id="12" name="TextBox 11">
              <a:extLst>
                <a:ext uri="{FF2B5EF4-FFF2-40B4-BE49-F238E27FC236}">
                  <a16:creationId xmlns:a16="http://schemas.microsoft.com/office/drawing/2014/main" id="{E007CCAE-DF19-6D33-4ED2-B320310F46B5}"/>
                </a:ext>
              </a:extLst>
            </p:cNvPr>
            <p:cNvSpPr txBox="1"/>
            <p:nvPr/>
          </p:nvSpPr>
          <p:spPr>
            <a:xfrm>
              <a:off x="6433374" y="5504858"/>
              <a:ext cx="4180616" cy="246221"/>
            </a:xfrm>
            <a:prstGeom prst="rect">
              <a:avLst/>
            </a:prstGeom>
            <a:noFill/>
          </p:spPr>
          <p:txBody>
            <a:bodyPr wrap="square" rtlCol="0">
              <a:spAutoFit/>
            </a:bodyPr>
            <a:lstStyle/>
            <a:p>
              <a:r>
                <a:rPr lang="en-US" sz="1000" dirty="0">
                  <a:solidFill>
                    <a:schemeClr val="tx1">
                      <a:lumMod val="75000"/>
                    </a:schemeClr>
                  </a:solidFill>
                </a:rPr>
                <a:t>None                      Numerator             Denominator</a:t>
              </a:r>
            </a:p>
          </p:txBody>
        </p:sp>
        <p:sp>
          <p:nvSpPr>
            <p:cNvPr id="13" name="Rectangle 12">
              <a:extLst>
                <a:ext uri="{FF2B5EF4-FFF2-40B4-BE49-F238E27FC236}">
                  <a16:creationId xmlns:a16="http://schemas.microsoft.com/office/drawing/2014/main" id="{1C63BDA5-2F2A-D90C-50BC-39D4501729AC}"/>
                </a:ext>
              </a:extLst>
            </p:cNvPr>
            <p:cNvSpPr/>
            <p:nvPr/>
          </p:nvSpPr>
          <p:spPr>
            <a:xfrm>
              <a:off x="6326739" y="5554394"/>
              <a:ext cx="140112" cy="140112"/>
            </a:xfrm>
            <a:prstGeom prst="rect">
              <a:avLst/>
            </a:prstGeom>
            <a:solidFill>
              <a:srgbClr val="7F7F7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EBECF037-E106-4A2D-744D-06E324640D21}"/>
                </a:ext>
              </a:extLst>
            </p:cNvPr>
            <p:cNvSpPr/>
            <p:nvPr/>
          </p:nvSpPr>
          <p:spPr>
            <a:xfrm>
              <a:off x="7379215" y="5554394"/>
              <a:ext cx="140112" cy="140112"/>
            </a:xfrm>
            <a:prstGeom prst="rect">
              <a:avLst/>
            </a:prstGeom>
            <a:solidFill>
              <a:srgbClr val="EC741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B3DBF44A-577A-AB77-EF81-FA13158C5AE2}"/>
                </a:ext>
              </a:extLst>
            </p:cNvPr>
            <p:cNvSpPr/>
            <p:nvPr/>
          </p:nvSpPr>
          <p:spPr>
            <a:xfrm>
              <a:off x="8472061" y="5559884"/>
              <a:ext cx="140112" cy="140112"/>
            </a:xfrm>
            <a:prstGeom prst="rect">
              <a:avLst/>
            </a:prstGeom>
            <a:solidFill>
              <a:srgbClr val="9E592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9108853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6C32A3-42AC-6390-E3C2-37597513FD69}"/>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0EF69ED-9808-3C7B-7F42-6B68C1709816}"/>
              </a:ext>
            </a:extLst>
          </p:cNvPr>
          <p:cNvSpPr>
            <a:spLocks noGrp="1"/>
          </p:cNvSpPr>
          <p:nvPr>
            <p:ph type="sldNum" sz="quarter" idx="10"/>
          </p:nvPr>
        </p:nvSpPr>
        <p:spPr/>
        <p:txBody>
          <a:bodyPr/>
          <a:lstStyle/>
          <a:p>
            <a:fld id="{5BA3E189-2F3A-42E5-B572-3520703B6186}" type="slidenum">
              <a:rPr lang="en-GB" smtClean="0"/>
              <a:pPr/>
              <a:t>32</a:t>
            </a:fld>
            <a:endParaRPr lang="en-GB"/>
          </a:p>
        </p:txBody>
      </p:sp>
      <p:sp>
        <p:nvSpPr>
          <p:cNvPr id="7" name="Text Placeholder 6">
            <a:extLst>
              <a:ext uri="{FF2B5EF4-FFF2-40B4-BE49-F238E27FC236}">
                <a16:creationId xmlns:a16="http://schemas.microsoft.com/office/drawing/2014/main" id="{276CB045-7E53-5EDC-B16C-A6105100CDFA}"/>
              </a:ext>
            </a:extLst>
          </p:cNvPr>
          <p:cNvSpPr>
            <a:spLocks noGrp="1"/>
          </p:cNvSpPr>
          <p:nvPr>
            <p:ph type="body" idx="11"/>
          </p:nvPr>
        </p:nvSpPr>
        <p:spPr>
          <a:xfrm>
            <a:off x="302400" y="605611"/>
            <a:ext cx="11507888" cy="330028"/>
          </a:xfrm>
        </p:spPr>
        <p:txBody>
          <a:bodyPr/>
          <a:lstStyle/>
          <a:p>
            <a:r>
              <a:rPr lang="en-US"/>
              <a:t>Ingredient list of the SPF 20* and Placebo formulations</a:t>
            </a:r>
          </a:p>
        </p:txBody>
      </p:sp>
      <p:sp>
        <p:nvSpPr>
          <p:cNvPr id="8" name="Title 7">
            <a:extLst>
              <a:ext uri="{FF2B5EF4-FFF2-40B4-BE49-F238E27FC236}">
                <a16:creationId xmlns:a16="http://schemas.microsoft.com/office/drawing/2014/main" id="{70AAEB8A-7B35-B3B2-A0A9-35EC4152ACA5}"/>
              </a:ext>
            </a:extLst>
          </p:cNvPr>
          <p:cNvSpPr>
            <a:spLocks noGrp="1"/>
          </p:cNvSpPr>
          <p:nvPr>
            <p:ph type="title"/>
          </p:nvPr>
        </p:nvSpPr>
        <p:spPr/>
        <p:txBody>
          <a:bodyPr/>
          <a:lstStyle/>
          <a:p>
            <a:r>
              <a:rPr lang="en-US"/>
              <a:t>UV and Microbiome</a:t>
            </a:r>
          </a:p>
        </p:txBody>
      </p:sp>
      <p:sp>
        <p:nvSpPr>
          <p:cNvPr id="22" name="TextBox 21">
            <a:extLst>
              <a:ext uri="{FF2B5EF4-FFF2-40B4-BE49-F238E27FC236}">
                <a16:creationId xmlns:a16="http://schemas.microsoft.com/office/drawing/2014/main" id="{C7DBA4F6-B178-0859-4AEF-43F7AB4B7483}"/>
              </a:ext>
            </a:extLst>
          </p:cNvPr>
          <p:cNvSpPr txBox="1"/>
          <p:nvPr/>
        </p:nvSpPr>
        <p:spPr>
          <a:xfrm>
            <a:off x="7852370" y="5922153"/>
            <a:ext cx="3473976" cy="584775"/>
          </a:xfrm>
          <a:prstGeom prst="rect">
            <a:avLst/>
          </a:prstGeom>
          <a:no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mj-lt"/>
                <a:ea typeface="Fira Sans" panose="020B0503050000020004" pitchFamily="34" charset="0"/>
                <a:cs typeface="+mn-cs"/>
              </a:rPr>
              <a:t>Both – quantity AND quality</a:t>
            </a:r>
            <a:br>
              <a:rPr kumimoji="0" lang="en-US" sz="1600" b="1" i="0" u="none" strike="noStrike" kern="1200" cap="none" spc="0" normalizeH="0" baseline="0" noProof="0">
                <a:ln>
                  <a:noFill/>
                </a:ln>
                <a:solidFill>
                  <a:srgbClr val="FFFFFF"/>
                </a:solidFill>
                <a:effectLst/>
                <a:uLnTx/>
                <a:uFillTx/>
                <a:latin typeface="+mj-lt"/>
                <a:ea typeface="Fira Sans" panose="020B0503050000020004" pitchFamily="34" charset="0"/>
                <a:cs typeface="+mn-cs"/>
              </a:rPr>
            </a:br>
            <a:r>
              <a:rPr kumimoji="0" lang="en-US" sz="1600" b="1" i="0" u="none" strike="noStrike" kern="1200" cap="none" spc="0" normalizeH="0" baseline="0" noProof="0">
                <a:ln>
                  <a:noFill/>
                </a:ln>
                <a:solidFill>
                  <a:srgbClr val="FFFFFF"/>
                </a:solidFill>
                <a:effectLst/>
                <a:uLnTx/>
                <a:uFillTx/>
                <a:latin typeface="+mj-lt"/>
                <a:ea typeface="Fira Sans" panose="020B0503050000020004" pitchFamily="34" charset="0"/>
                <a:cs typeface="+mn-cs"/>
              </a:rPr>
              <a:t>of microbiome is important.</a:t>
            </a:r>
          </a:p>
        </p:txBody>
      </p:sp>
      <p:sp>
        <p:nvSpPr>
          <p:cNvPr id="30" name="Text Placeholder 29">
            <a:extLst>
              <a:ext uri="{FF2B5EF4-FFF2-40B4-BE49-F238E27FC236}">
                <a16:creationId xmlns:a16="http://schemas.microsoft.com/office/drawing/2014/main" id="{D5418C03-C040-7D36-1798-9EC459EBB847}"/>
              </a:ext>
            </a:extLst>
          </p:cNvPr>
          <p:cNvSpPr>
            <a:spLocks noGrp="1"/>
          </p:cNvSpPr>
          <p:nvPr>
            <p:ph type="body" sz="quarter" idx="25"/>
          </p:nvPr>
        </p:nvSpPr>
        <p:spPr>
          <a:xfrm>
            <a:off x="302398" y="6214540"/>
            <a:ext cx="6670970" cy="109061"/>
          </a:xfrm>
        </p:spPr>
        <p:txBody>
          <a:bodyPr/>
          <a:lstStyle/>
          <a:p>
            <a:r>
              <a:rPr lang="en-US"/>
              <a:t>* SPF calculated from </a:t>
            </a:r>
            <a:r>
              <a:rPr lang="en-US" err="1"/>
              <a:t>dsm-firmenich</a:t>
            </a:r>
            <a:r>
              <a:rPr lang="en-US"/>
              <a:t> Sunscreen Optimizer™ (www. sunscreen-optimizer.com) </a:t>
            </a:r>
          </a:p>
          <a:p>
            <a:endParaRPr lang="en-US"/>
          </a:p>
        </p:txBody>
      </p:sp>
      <p:sp>
        <p:nvSpPr>
          <p:cNvPr id="4" name="Rectangle 3">
            <a:extLst>
              <a:ext uri="{FF2B5EF4-FFF2-40B4-BE49-F238E27FC236}">
                <a16:creationId xmlns:a16="http://schemas.microsoft.com/office/drawing/2014/main" id="{C9801924-924F-DE1D-E905-E77C3DF9AEAA}"/>
              </a:ext>
            </a:extLst>
          </p:cNvPr>
          <p:cNvSpPr/>
          <p:nvPr/>
        </p:nvSpPr>
        <p:spPr>
          <a:xfrm>
            <a:off x="8764249" y="2080749"/>
            <a:ext cx="1931078" cy="206232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aphicFrame>
        <p:nvGraphicFramePr>
          <p:cNvPr id="17" name="Table 16">
            <a:extLst>
              <a:ext uri="{FF2B5EF4-FFF2-40B4-BE49-F238E27FC236}">
                <a16:creationId xmlns:a16="http://schemas.microsoft.com/office/drawing/2014/main" id="{39168751-1C16-3C85-9222-7D32CD0F2E20}"/>
              </a:ext>
            </a:extLst>
          </p:cNvPr>
          <p:cNvGraphicFramePr>
            <a:graphicFrameLocks noGrp="1"/>
          </p:cNvGraphicFramePr>
          <p:nvPr>
            <p:extLst>
              <p:ext uri="{D42A27DB-BD31-4B8C-83A1-F6EECF244321}">
                <p14:modId xmlns:p14="http://schemas.microsoft.com/office/powerpoint/2010/main" val="2037519842"/>
              </p:ext>
            </p:extLst>
          </p:nvPr>
        </p:nvGraphicFramePr>
        <p:xfrm>
          <a:off x="302398" y="1325734"/>
          <a:ext cx="11089145" cy="4469214"/>
        </p:xfrm>
        <a:graphic>
          <a:graphicData uri="http://schemas.openxmlformats.org/drawingml/2006/table">
            <a:tbl>
              <a:tblPr/>
              <a:tblGrid>
                <a:gridCol w="3197547">
                  <a:extLst>
                    <a:ext uri="{9D8B030D-6E8A-4147-A177-3AD203B41FA5}">
                      <a16:colId xmlns:a16="http://schemas.microsoft.com/office/drawing/2014/main" val="1661625231"/>
                    </a:ext>
                  </a:extLst>
                </a:gridCol>
                <a:gridCol w="5030447">
                  <a:extLst>
                    <a:ext uri="{9D8B030D-6E8A-4147-A177-3AD203B41FA5}">
                      <a16:colId xmlns:a16="http://schemas.microsoft.com/office/drawing/2014/main" val="678229880"/>
                    </a:ext>
                  </a:extLst>
                </a:gridCol>
                <a:gridCol w="795883">
                  <a:extLst>
                    <a:ext uri="{9D8B030D-6E8A-4147-A177-3AD203B41FA5}">
                      <a16:colId xmlns:a16="http://schemas.microsoft.com/office/drawing/2014/main" val="4125664138"/>
                    </a:ext>
                  </a:extLst>
                </a:gridCol>
                <a:gridCol w="990182">
                  <a:extLst>
                    <a:ext uri="{9D8B030D-6E8A-4147-A177-3AD203B41FA5}">
                      <a16:colId xmlns:a16="http://schemas.microsoft.com/office/drawing/2014/main" val="3456470297"/>
                    </a:ext>
                  </a:extLst>
                </a:gridCol>
                <a:gridCol w="1075086">
                  <a:extLst>
                    <a:ext uri="{9D8B030D-6E8A-4147-A177-3AD203B41FA5}">
                      <a16:colId xmlns:a16="http://schemas.microsoft.com/office/drawing/2014/main" val="2398907236"/>
                    </a:ext>
                  </a:extLst>
                </a:gridCol>
              </a:tblGrid>
              <a:tr h="264400">
                <a:tc>
                  <a:txBody>
                    <a:bodyPr/>
                    <a:lstStyle/>
                    <a:p>
                      <a:pPr algn="l" fontAlgn="b"/>
                      <a:r>
                        <a:rPr lang="en-CH" sz="1400" b="1" i="0" u="none" strike="noStrike">
                          <a:solidFill>
                            <a:srgbClr val="FFFFFF"/>
                          </a:solidFill>
                          <a:effectLst/>
                          <a:latin typeface="+mj-lt"/>
                          <a:ea typeface="Fira Sans" panose="020B0503050000020004" pitchFamily="34" charset="0"/>
                        </a:rPr>
                        <a:t> </a:t>
                      </a:r>
                    </a:p>
                  </a:txBody>
                  <a:tcPr marL="6350" marR="6350" marT="6350" marB="0" anchor="b">
                    <a:lnL w="6350" cap="flat" cmpd="sng" algn="ctr">
                      <a:solidFill>
                        <a:srgbClr val="F4B084"/>
                      </a:solidFill>
                      <a:prstDash val="solid"/>
                      <a:round/>
                      <a:headEnd type="none" w="med" len="med"/>
                      <a:tailEnd type="none" w="med" len="med"/>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FFAB49"/>
                    </a:solidFill>
                  </a:tcPr>
                </a:tc>
                <a:tc>
                  <a:txBody>
                    <a:bodyPr/>
                    <a:lstStyle/>
                    <a:p>
                      <a:pPr algn="l" fontAlgn="b"/>
                      <a:r>
                        <a:rPr lang="en-CH" sz="1400" b="1" i="0" u="none" strike="noStrike">
                          <a:solidFill>
                            <a:srgbClr val="FFFFFF"/>
                          </a:solidFill>
                          <a:effectLst/>
                          <a:latin typeface="+mj-lt"/>
                          <a:ea typeface="Fira Sans" panose="020B0503050000020004" pitchFamily="34" charset="0"/>
                        </a:rPr>
                        <a:t>  </a:t>
                      </a:r>
                    </a:p>
                  </a:txBody>
                  <a:tcPr marL="6350" marR="6350" marT="6350" marB="0" anchor="b">
                    <a:lnL>
                      <a:noFill/>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FFAB49"/>
                    </a:solidFill>
                  </a:tcPr>
                </a:tc>
                <a:tc>
                  <a:txBody>
                    <a:bodyPr/>
                    <a:lstStyle/>
                    <a:p>
                      <a:pPr algn="ctr" fontAlgn="b"/>
                      <a:r>
                        <a:rPr lang="en-CH" sz="1400" b="1" i="0" u="none" strike="noStrike">
                          <a:solidFill>
                            <a:srgbClr val="FFFFFF"/>
                          </a:solidFill>
                          <a:effectLst/>
                          <a:latin typeface="+mj-lt"/>
                          <a:ea typeface="Fira Sans" panose="020B0503050000020004" pitchFamily="34" charset="0"/>
                        </a:rPr>
                        <a:t>   </a:t>
                      </a:r>
                    </a:p>
                  </a:txBody>
                  <a:tcPr marL="6350" marR="6350" marT="6350" marB="0" anchor="b">
                    <a:lnL>
                      <a:noFill/>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FFAB49"/>
                    </a:solidFill>
                  </a:tcPr>
                </a:tc>
                <a:tc>
                  <a:txBody>
                    <a:bodyPr/>
                    <a:lstStyle/>
                    <a:p>
                      <a:pPr algn="ctr" fontAlgn="b"/>
                      <a:r>
                        <a:rPr lang="de-CH" sz="1400" b="1" i="0" u="none" strike="noStrike">
                          <a:solidFill>
                            <a:srgbClr val="FFFFFF"/>
                          </a:solidFill>
                          <a:effectLst/>
                          <a:latin typeface="+mj-lt"/>
                          <a:ea typeface="Fira Sans" panose="020B0503050000020004" pitchFamily="34" charset="0"/>
                        </a:rPr>
                        <a:t>SPF20</a:t>
                      </a:r>
                    </a:p>
                  </a:txBody>
                  <a:tcPr marL="6350" marR="6350" marT="6350" marB="0" anchor="b">
                    <a:lnL>
                      <a:noFill/>
                    </a:lnL>
                    <a:lnR w="12700" cap="flat" cmpd="sng" algn="ctr">
                      <a:solidFill>
                        <a:schemeClr val="tx1"/>
                      </a:solidFill>
                      <a:prstDash val="solid"/>
                      <a:round/>
                      <a:headEnd type="none" w="med" len="med"/>
                      <a:tailEnd type="none" w="med" len="med"/>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FFAB49"/>
                    </a:solidFill>
                  </a:tcPr>
                </a:tc>
                <a:tc>
                  <a:txBody>
                    <a:bodyPr/>
                    <a:lstStyle/>
                    <a:p>
                      <a:pPr algn="ctr" fontAlgn="b"/>
                      <a:r>
                        <a:rPr lang="de-CH" sz="1400" b="1" i="0" u="none" strike="noStrike">
                          <a:solidFill>
                            <a:srgbClr val="FFFFFF"/>
                          </a:solidFill>
                          <a:effectLst/>
                          <a:latin typeface="+mj-lt"/>
                          <a:ea typeface="Fira Sans" panose="020B0503050000020004" pitchFamily="34" charset="0"/>
                        </a:rPr>
                        <a:t>Placebo</a:t>
                      </a:r>
                    </a:p>
                  </a:txBody>
                  <a:tcPr marL="6350" marR="6350" marT="6350" marB="0" anchor="b">
                    <a:lnL w="12700" cap="flat" cmpd="sng" algn="ctr">
                      <a:solidFill>
                        <a:schemeClr val="tx1"/>
                      </a:solidFill>
                      <a:prstDash val="solid"/>
                      <a:round/>
                      <a:headEnd type="none" w="med" len="med"/>
                      <a:tailEnd type="none" w="med" len="med"/>
                    </a:lnL>
                    <a:lnR w="6350" cap="flat" cmpd="sng" algn="ctr">
                      <a:solidFill>
                        <a:srgbClr val="F4B084"/>
                      </a:solidFill>
                      <a:prstDash val="solid"/>
                      <a:round/>
                      <a:headEnd type="none" w="med" len="med"/>
                      <a:tailEnd type="none" w="med" len="med"/>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FFAB49"/>
                    </a:solidFill>
                  </a:tcPr>
                </a:tc>
                <a:extLst>
                  <a:ext uri="{0D108BD9-81ED-4DB2-BD59-A6C34878D82A}">
                    <a16:rowId xmlns:a16="http://schemas.microsoft.com/office/drawing/2014/main" val="2251949688"/>
                  </a:ext>
                </a:extLst>
              </a:tr>
              <a:tr h="247342">
                <a:tc>
                  <a:txBody>
                    <a:bodyPr/>
                    <a:lstStyle/>
                    <a:p>
                      <a:pPr algn="l" fontAlgn="b"/>
                      <a:r>
                        <a:rPr lang="de-CH" sz="1400" b="1" i="0" u="none" strike="noStrike">
                          <a:solidFill>
                            <a:srgbClr val="FFFFFF"/>
                          </a:solidFill>
                          <a:effectLst/>
                          <a:latin typeface="+mj-lt"/>
                          <a:ea typeface="Fira Sans" panose="020B0503050000020004" pitchFamily="34" charset="0"/>
                        </a:rPr>
                        <a:t>Trade name</a:t>
                      </a:r>
                    </a:p>
                  </a:txBody>
                  <a:tcPr marL="6350" marR="6350" marT="6350" marB="0" anchor="b">
                    <a:lnL w="6350" cap="flat" cmpd="sng" algn="ctr">
                      <a:solidFill>
                        <a:srgbClr val="F4B084"/>
                      </a:solidFill>
                      <a:prstDash val="solid"/>
                      <a:round/>
                      <a:headEnd type="none" w="med" len="med"/>
                      <a:tailEnd type="none" w="med" len="med"/>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FFAB49"/>
                    </a:solidFill>
                  </a:tcPr>
                </a:tc>
                <a:tc>
                  <a:txBody>
                    <a:bodyPr/>
                    <a:lstStyle/>
                    <a:p>
                      <a:pPr algn="l" fontAlgn="b"/>
                      <a:r>
                        <a:rPr lang="de-CH" sz="1400" b="1" i="0" u="none" strike="noStrike">
                          <a:solidFill>
                            <a:srgbClr val="FFFFFF"/>
                          </a:solidFill>
                          <a:effectLst/>
                          <a:latin typeface="+mj-lt"/>
                          <a:ea typeface="Fira Sans" panose="020B0503050000020004" pitchFamily="34" charset="0"/>
                        </a:rPr>
                        <a:t>INCI Name</a:t>
                      </a:r>
                    </a:p>
                  </a:txBody>
                  <a:tcPr marL="6350" marR="6350" marT="6350" marB="0" anchor="b">
                    <a:lnL>
                      <a:noFill/>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FFAB49"/>
                    </a:solidFill>
                  </a:tcPr>
                </a:tc>
                <a:tc>
                  <a:txBody>
                    <a:bodyPr/>
                    <a:lstStyle/>
                    <a:p>
                      <a:pPr algn="ctr" fontAlgn="b"/>
                      <a:r>
                        <a:rPr lang="de-CH" sz="1400" b="1" i="0" u="none" strike="noStrike">
                          <a:solidFill>
                            <a:srgbClr val="FFFFFF"/>
                          </a:solidFill>
                          <a:effectLst/>
                          <a:latin typeface="+mj-lt"/>
                          <a:ea typeface="Fira Sans" panose="020B0503050000020004" pitchFamily="34" charset="0"/>
                        </a:rPr>
                        <a:t>Phase</a:t>
                      </a:r>
                    </a:p>
                  </a:txBody>
                  <a:tcPr marL="6350" marR="6350" marT="6350" marB="0" anchor="b">
                    <a:lnL>
                      <a:noFill/>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FFAB49"/>
                    </a:solidFill>
                  </a:tcPr>
                </a:tc>
                <a:tc>
                  <a:txBody>
                    <a:bodyPr/>
                    <a:lstStyle/>
                    <a:p>
                      <a:pPr algn="ctr" fontAlgn="b"/>
                      <a:r>
                        <a:rPr lang="de-CH" sz="1400" b="1" i="0" u="none" strike="noStrike">
                          <a:solidFill>
                            <a:srgbClr val="FFFFFF"/>
                          </a:solidFill>
                          <a:effectLst/>
                          <a:latin typeface="+mj-lt"/>
                          <a:ea typeface="Fira Sans" panose="020B0503050000020004" pitchFamily="34" charset="0"/>
                        </a:rPr>
                        <a:t>Weight-%</a:t>
                      </a:r>
                    </a:p>
                  </a:txBody>
                  <a:tcPr marL="6350" marR="6350" marT="6350" marB="0" anchor="b">
                    <a:lnL>
                      <a:noFill/>
                    </a:lnL>
                    <a:lnR w="12700" cap="flat" cmpd="sng" algn="ctr">
                      <a:solidFill>
                        <a:schemeClr val="tx1"/>
                      </a:solidFill>
                      <a:prstDash val="solid"/>
                      <a:round/>
                      <a:headEnd type="none" w="med" len="med"/>
                      <a:tailEnd type="none" w="med" len="med"/>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FFAB49"/>
                    </a:solidFill>
                  </a:tcPr>
                </a:tc>
                <a:tc>
                  <a:txBody>
                    <a:bodyPr/>
                    <a:lstStyle/>
                    <a:p>
                      <a:pPr algn="ctr" fontAlgn="b"/>
                      <a:r>
                        <a:rPr lang="de-CH" sz="1400" b="1" i="0" u="none" strike="noStrike" err="1">
                          <a:solidFill>
                            <a:srgbClr val="FFFFFF"/>
                          </a:solidFill>
                          <a:effectLst/>
                          <a:latin typeface="+mj-lt"/>
                          <a:ea typeface="Fira Sans" panose="020B0503050000020004" pitchFamily="34" charset="0"/>
                        </a:rPr>
                        <a:t>Weight</a:t>
                      </a:r>
                      <a:r>
                        <a:rPr lang="de-CH" sz="1400" b="1" i="0" u="none" strike="noStrike">
                          <a:solidFill>
                            <a:srgbClr val="FFFFFF"/>
                          </a:solidFill>
                          <a:effectLst/>
                          <a:latin typeface="+mj-lt"/>
                          <a:ea typeface="Fira Sans" panose="020B0503050000020004" pitchFamily="34" charset="0"/>
                        </a:rPr>
                        <a:t>-%</a:t>
                      </a:r>
                    </a:p>
                  </a:txBody>
                  <a:tcPr marL="6350" marR="6350" marT="6350" marB="0" anchor="b">
                    <a:lnL w="12700" cap="flat" cmpd="sng" algn="ctr">
                      <a:solidFill>
                        <a:schemeClr val="tx1"/>
                      </a:solidFill>
                      <a:prstDash val="solid"/>
                      <a:round/>
                      <a:headEnd type="none" w="med" len="med"/>
                      <a:tailEnd type="none" w="med" len="med"/>
                    </a:lnL>
                    <a:lnR w="6350" cap="flat" cmpd="sng" algn="ctr">
                      <a:solidFill>
                        <a:srgbClr val="F4B084"/>
                      </a:solidFill>
                      <a:prstDash val="solid"/>
                      <a:round/>
                      <a:headEnd type="none" w="med" len="med"/>
                      <a:tailEnd type="none" w="med" len="med"/>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FFAB49"/>
                    </a:solidFill>
                  </a:tcPr>
                </a:tc>
                <a:extLst>
                  <a:ext uri="{0D108BD9-81ED-4DB2-BD59-A6C34878D82A}">
                    <a16:rowId xmlns:a16="http://schemas.microsoft.com/office/drawing/2014/main" val="4232541636"/>
                  </a:ext>
                </a:extLst>
              </a:tr>
              <a:tr h="247342">
                <a:tc>
                  <a:txBody>
                    <a:bodyPr/>
                    <a:lstStyle/>
                    <a:p>
                      <a:pPr algn="l" fontAlgn="b"/>
                      <a:r>
                        <a:rPr lang="de-CH" sz="1400" b="1" i="0" u="none" strike="noStrike">
                          <a:solidFill>
                            <a:srgbClr val="000000"/>
                          </a:solidFill>
                          <a:effectLst/>
                          <a:latin typeface="+mj-lt"/>
                          <a:ea typeface="Fira Sans" panose="020B0503050000020004" pitchFamily="34" charset="0"/>
                        </a:rPr>
                        <a:t>PARSOL® 340                             </a:t>
                      </a:r>
                    </a:p>
                  </a:txBody>
                  <a:tcPr marL="6350" marR="6350" marT="6350" marB="0" anchor="b">
                    <a:lnL w="6350" cap="flat" cmpd="sng" algn="ctr">
                      <a:solidFill>
                        <a:srgbClr val="F4B084"/>
                      </a:solidFill>
                      <a:prstDash val="solid"/>
                      <a:round/>
                      <a:headEnd type="none" w="med" len="med"/>
                      <a:tailEnd type="none" w="med" len="med"/>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tcPr>
                </a:tc>
                <a:tc>
                  <a:txBody>
                    <a:bodyPr/>
                    <a:lstStyle/>
                    <a:p>
                      <a:pPr algn="l" fontAlgn="b"/>
                      <a:r>
                        <a:rPr lang="de-CH" sz="1400" b="1" i="0" u="none" strike="noStrike">
                          <a:solidFill>
                            <a:srgbClr val="000000"/>
                          </a:solidFill>
                          <a:effectLst/>
                          <a:latin typeface="+mj-lt"/>
                          <a:ea typeface="Fira Sans" panose="020B0503050000020004" pitchFamily="34" charset="0"/>
                        </a:rPr>
                        <a:t>OCTOCRYLENE</a:t>
                      </a:r>
                    </a:p>
                  </a:txBody>
                  <a:tcPr marL="6350" marR="6350" marT="6350" marB="0" anchor="b">
                    <a:lnL>
                      <a:noFill/>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tcPr>
                </a:tc>
                <a:tc>
                  <a:txBody>
                    <a:bodyPr/>
                    <a:lstStyle/>
                    <a:p>
                      <a:pPr algn="ctr" fontAlgn="b"/>
                      <a:r>
                        <a:rPr lang="de-CH" sz="1400" b="1" i="0" u="none" strike="noStrike">
                          <a:solidFill>
                            <a:srgbClr val="000000"/>
                          </a:solidFill>
                          <a:effectLst/>
                          <a:latin typeface="+mj-lt"/>
                          <a:ea typeface="Fira Sans" panose="020B0503050000020004" pitchFamily="34" charset="0"/>
                        </a:rPr>
                        <a:t>A</a:t>
                      </a:r>
                    </a:p>
                  </a:txBody>
                  <a:tcPr marL="6350" marR="6350" marT="6350" marB="0" anchor="b">
                    <a:lnL>
                      <a:noFill/>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tcPr>
                </a:tc>
                <a:tc>
                  <a:txBody>
                    <a:bodyPr/>
                    <a:lstStyle/>
                    <a:p>
                      <a:pPr algn="ctr" fontAlgn="b"/>
                      <a:r>
                        <a:rPr lang="en-CH" sz="1400" b="1" i="0" u="none" strike="noStrike">
                          <a:solidFill>
                            <a:srgbClr val="000000"/>
                          </a:solidFill>
                          <a:effectLst/>
                          <a:latin typeface="+mj-lt"/>
                          <a:ea typeface="Fira Sans" panose="020B0503050000020004" pitchFamily="34" charset="0"/>
                        </a:rPr>
                        <a:t>7</a:t>
                      </a:r>
                    </a:p>
                  </a:txBody>
                  <a:tcPr marL="6350" marR="6350" marT="6350" marB="0" anchor="b">
                    <a:lnL>
                      <a:noFill/>
                    </a:lnL>
                    <a:lnR w="12700" cap="flat" cmpd="sng" algn="ctr">
                      <a:solidFill>
                        <a:schemeClr val="tx1"/>
                      </a:solidFill>
                      <a:prstDash val="solid"/>
                      <a:round/>
                      <a:headEnd type="none" w="med" len="med"/>
                      <a:tailEnd type="none" w="med" len="med"/>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tcPr>
                </a:tc>
                <a:tc>
                  <a:txBody>
                    <a:bodyPr/>
                    <a:lstStyle/>
                    <a:p>
                      <a:pPr algn="ctr" fontAlgn="b"/>
                      <a:r>
                        <a:rPr lang="en-CH" sz="1400" b="1" i="0" u="none" strike="noStrike">
                          <a:solidFill>
                            <a:srgbClr val="000000"/>
                          </a:solidFill>
                          <a:effectLst/>
                          <a:latin typeface="+mj-lt"/>
                          <a:ea typeface="Fira Sans" panose="020B0503050000020004" pitchFamily="34" charset="0"/>
                        </a:rPr>
                        <a:t>0</a:t>
                      </a:r>
                    </a:p>
                  </a:txBody>
                  <a:tcPr marL="6350" marR="6350" marT="6350" marB="0" anchor="b">
                    <a:lnL w="12700" cap="flat" cmpd="sng" algn="ctr">
                      <a:solidFill>
                        <a:schemeClr val="tx1"/>
                      </a:solidFill>
                      <a:prstDash val="solid"/>
                      <a:round/>
                      <a:headEnd type="none" w="med" len="med"/>
                      <a:tailEnd type="none" w="med" len="med"/>
                    </a:lnL>
                    <a:lnR w="6350" cap="flat" cmpd="sng" algn="ctr">
                      <a:solidFill>
                        <a:srgbClr val="F4B084"/>
                      </a:solidFill>
                      <a:prstDash val="solid"/>
                      <a:round/>
                      <a:headEnd type="none" w="med" len="med"/>
                      <a:tailEnd type="none" w="med" len="med"/>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tcPr>
                </a:tc>
                <a:extLst>
                  <a:ext uri="{0D108BD9-81ED-4DB2-BD59-A6C34878D82A}">
                    <a16:rowId xmlns:a16="http://schemas.microsoft.com/office/drawing/2014/main" val="3629936836"/>
                  </a:ext>
                </a:extLst>
              </a:tr>
              <a:tr h="247342">
                <a:tc>
                  <a:txBody>
                    <a:bodyPr/>
                    <a:lstStyle/>
                    <a:p>
                      <a:pPr algn="l" fontAlgn="b"/>
                      <a:r>
                        <a:rPr lang="de-CH" sz="1400" b="1" i="0" u="none" strike="noStrike">
                          <a:solidFill>
                            <a:srgbClr val="000000"/>
                          </a:solidFill>
                          <a:effectLst/>
                          <a:latin typeface="+mj-lt"/>
                          <a:ea typeface="Fira Sans" panose="020B0503050000020004" pitchFamily="34" charset="0"/>
                        </a:rPr>
                        <a:t>PARSOL® EHS                             </a:t>
                      </a:r>
                    </a:p>
                  </a:txBody>
                  <a:tcPr marL="6350" marR="6350" marT="6350" marB="0" anchor="b">
                    <a:lnL w="6350" cap="flat" cmpd="sng" algn="ctr">
                      <a:solidFill>
                        <a:srgbClr val="F4B084"/>
                      </a:solidFill>
                      <a:prstDash val="solid"/>
                      <a:round/>
                      <a:headEnd type="none" w="med" len="med"/>
                      <a:tailEnd type="none" w="med" len="med"/>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FCE4D6"/>
                    </a:solidFill>
                  </a:tcPr>
                </a:tc>
                <a:tc>
                  <a:txBody>
                    <a:bodyPr/>
                    <a:lstStyle/>
                    <a:p>
                      <a:pPr algn="l" fontAlgn="b"/>
                      <a:r>
                        <a:rPr lang="de-CH" sz="1400" b="1" i="0" u="none" strike="noStrike">
                          <a:solidFill>
                            <a:srgbClr val="000000"/>
                          </a:solidFill>
                          <a:effectLst/>
                          <a:latin typeface="+mj-lt"/>
                          <a:ea typeface="Fira Sans" panose="020B0503050000020004" pitchFamily="34" charset="0"/>
                        </a:rPr>
                        <a:t>ETHYLHEXYL SALICYLATE</a:t>
                      </a:r>
                    </a:p>
                  </a:txBody>
                  <a:tcPr marL="6350" marR="6350" marT="6350" marB="0" anchor="b">
                    <a:lnL>
                      <a:noFill/>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FCE4D6"/>
                    </a:solidFill>
                  </a:tcPr>
                </a:tc>
                <a:tc>
                  <a:txBody>
                    <a:bodyPr/>
                    <a:lstStyle/>
                    <a:p>
                      <a:pPr algn="ctr" fontAlgn="b"/>
                      <a:r>
                        <a:rPr lang="de-CH" sz="1400" b="1" i="0" u="none" strike="noStrike">
                          <a:solidFill>
                            <a:srgbClr val="000000"/>
                          </a:solidFill>
                          <a:effectLst/>
                          <a:latin typeface="+mj-lt"/>
                          <a:ea typeface="Fira Sans" panose="020B0503050000020004" pitchFamily="34" charset="0"/>
                        </a:rPr>
                        <a:t>A</a:t>
                      </a:r>
                    </a:p>
                  </a:txBody>
                  <a:tcPr marL="6350" marR="6350" marT="6350" marB="0" anchor="b">
                    <a:lnL>
                      <a:noFill/>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FCE4D6"/>
                    </a:solidFill>
                  </a:tcPr>
                </a:tc>
                <a:tc>
                  <a:txBody>
                    <a:bodyPr/>
                    <a:lstStyle/>
                    <a:p>
                      <a:pPr algn="ctr" fontAlgn="b"/>
                      <a:r>
                        <a:rPr lang="en-CH" sz="1400" b="1" i="0" u="none" strike="noStrike">
                          <a:solidFill>
                            <a:srgbClr val="000000"/>
                          </a:solidFill>
                          <a:effectLst/>
                          <a:latin typeface="+mj-lt"/>
                          <a:ea typeface="Fira Sans" panose="020B0503050000020004" pitchFamily="34" charset="0"/>
                        </a:rPr>
                        <a:t>4</a:t>
                      </a:r>
                    </a:p>
                  </a:txBody>
                  <a:tcPr marL="6350" marR="6350" marT="6350" marB="0" anchor="b">
                    <a:lnL>
                      <a:noFill/>
                    </a:lnL>
                    <a:lnR w="12700" cap="flat" cmpd="sng" algn="ctr">
                      <a:solidFill>
                        <a:schemeClr val="tx1"/>
                      </a:solidFill>
                      <a:prstDash val="solid"/>
                      <a:round/>
                      <a:headEnd type="none" w="med" len="med"/>
                      <a:tailEnd type="none" w="med" len="med"/>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FCE4D6"/>
                    </a:solidFill>
                  </a:tcPr>
                </a:tc>
                <a:tc>
                  <a:txBody>
                    <a:bodyPr/>
                    <a:lstStyle/>
                    <a:p>
                      <a:pPr algn="ctr" fontAlgn="b"/>
                      <a:r>
                        <a:rPr lang="en-CH" sz="1400" b="1" i="0" u="none" strike="noStrike">
                          <a:solidFill>
                            <a:srgbClr val="000000"/>
                          </a:solidFill>
                          <a:effectLst/>
                          <a:latin typeface="+mj-lt"/>
                          <a:ea typeface="Fira Sans" panose="020B0503050000020004" pitchFamily="34" charset="0"/>
                        </a:rPr>
                        <a:t>0</a:t>
                      </a:r>
                    </a:p>
                  </a:txBody>
                  <a:tcPr marL="6350" marR="6350" marT="6350" marB="0" anchor="b">
                    <a:lnL w="12700" cap="flat" cmpd="sng" algn="ctr">
                      <a:solidFill>
                        <a:schemeClr val="tx1"/>
                      </a:solidFill>
                      <a:prstDash val="solid"/>
                      <a:round/>
                      <a:headEnd type="none" w="med" len="med"/>
                      <a:tailEnd type="none" w="med" len="med"/>
                    </a:lnL>
                    <a:lnR w="6350" cap="flat" cmpd="sng" algn="ctr">
                      <a:solidFill>
                        <a:srgbClr val="F4B084"/>
                      </a:solidFill>
                      <a:prstDash val="solid"/>
                      <a:round/>
                      <a:headEnd type="none" w="med" len="med"/>
                      <a:tailEnd type="none" w="med" len="med"/>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FCE4D6"/>
                    </a:solidFill>
                  </a:tcPr>
                </a:tc>
                <a:extLst>
                  <a:ext uri="{0D108BD9-81ED-4DB2-BD59-A6C34878D82A}">
                    <a16:rowId xmlns:a16="http://schemas.microsoft.com/office/drawing/2014/main" val="2620985571"/>
                  </a:ext>
                </a:extLst>
              </a:tr>
              <a:tr h="247342">
                <a:tc>
                  <a:txBody>
                    <a:bodyPr/>
                    <a:lstStyle/>
                    <a:p>
                      <a:pPr algn="l" fontAlgn="b"/>
                      <a:r>
                        <a:rPr lang="de-CH" sz="1400" b="1" i="0" u="none" strike="noStrike">
                          <a:solidFill>
                            <a:srgbClr val="000000"/>
                          </a:solidFill>
                          <a:effectLst/>
                          <a:latin typeface="+mj-lt"/>
                          <a:ea typeface="Fira Sans" panose="020B0503050000020004" pitchFamily="34" charset="0"/>
                        </a:rPr>
                        <a:t>PARSOL® Shield                          </a:t>
                      </a:r>
                    </a:p>
                  </a:txBody>
                  <a:tcPr marL="6350" marR="6350" marT="6350" marB="0" anchor="b">
                    <a:lnL w="6350" cap="flat" cmpd="sng" algn="ctr">
                      <a:solidFill>
                        <a:srgbClr val="F4B084"/>
                      </a:solidFill>
                      <a:prstDash val="solid"/>
                      <a:round/>
                      <a:headEnd type="none" w="med" len="med"/>
                      <a:tailEnd type="none" w="med" len="med"/>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tcPr>
                </a:tc>
                <a:tc>
                  <a:txBody>
                    <a:bodyPr/>
                    <a:lstStyle/>
                    <a:p>
                      <a:pPr algn="l" fontAlgn="b"/>
                      <a:r>
                        <a:rPr lang="de-CH" sz="1400" b="1" i="0" u="none" strike="noStrike">
                          <a:solidFill>
                            <a:srgbClr val="000000"/>
                          </a:solidFill>
                          <a:effectLst/>
                          <a:latin typeface="+mj-lt"/>
                          <a:ea typeface="Fira Sans" panose="020B0503050000020004" pitchFamily="34" charset="0"/>
                        </a:rPr>
                        <a:t>BIS-ETHYLHEXYLOXYPHENOL METHOXYPHENYL TRIAZINE</a:t>
                      </a:r>
                    </a:p>
                  </a:txBody>
                  <a:tcPr marL="6350" marR="6350" marT="6350" marB="0" anchor="b">
                    <a:lnL>
                      <a:noFill/>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tcPr>
                </a:tc>
                <a:tc>
                  <a:txBody>
                    <a:bodyPr/>
                    <a:lstStyle/>
                    <a:p>
                      <a:pPr algn="ctr" fontAlgn="b"/>
                      <a:r>
                        <a:rPr lang="de-CH" sz="1400" b="1" i="0" u="none" strike="noStrike">
                          <a:solidFill>
                            <a:srgbClr val="000000"/>
                          </a:solidFill>
                          <a:effectLst/>
                          <a:latin typeface="+mj-lt"/>
                          <a:ea typeface="Fira Sans" panose="020B0503050000020004" pitchFamily="34" charset="0"/>
                        </a:rPr>
                        <a:t>A</a:t>
                      </a:r>
                    </a:p>
                  </a:txBody>
                  <a:tcPr marL="6350" marR="6350" marT="6350" marB="0" anchor="b">
                    <a:lnL>
                      <a:noFill/>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tcPr>
                </a:tc>
                <a:tc>
                  <a:txBody>
                    <a:bodyPr/>
                    <a:lstStyle/>
                    <a:p>
                      <a:pPr algn="ctr" fontAlgn="b"/>
                      <a:r>
                        <a:rPr lang="en-CH" sz="1400" b="1" i="0" u="none" strike="noStrike">
                          <a:solidFill>
                            <a:srgbClr val="000000"/>
                          </a:solidFill>
                          <a:effectLst/>
                          <a:latin typeface="+mj-lt"/>
                          <a:ea typeface="Fira Sans" panose="020B0503050000020004" pitchFamily="34" charset="0"/>
                        </a:rPr>
                        <a:t>2</a:t>
                      </a:r>
                    </a:p>
                  </a:txBody>
                  <a:tcPr marL="6350" marR="6350" marT="6350" marB="0" anchor="b">
                    <a:lnL>
                      <a:noFill/>
                    </a:lnL>
                    <a:lnR w="12700" cap="flat" cmpd="sng" algn="ctr">
                      <a:solidFill>
                        <a:schemeClr val="tx1"/>
                      </a:solidFill>
                      <a:prstDash val="solid"/>
                      <a:round/>
                      <a:headEnd type="none" w="med" len="med"/>
                      <a:tailEnd type="none" w="med" len="med"/>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tcPr>
                </a:tc>
                <a:tc>
                  <a:txBody>
                    <a:bodyPr/>
                    <a:lstStyle/>
                    <a:p>
                      <a:pPr algn="ctr" fontAlgn="b"/>
                      <a:r>
                        <a:rPr lang="en-CH" sz="1400" b="1" i="0" u="none" strike="noStrike">
                          <a:solidFill>
                            <a:srgbClr val="000000"/>
                          </a:solidFill>
                          <a:effectLst/>
                          <a:latin typeface="+mj-lt"/>
                          <a:ea typeface="Fira Sans" panose="020B0503050000020004" pitchFamily="34" charset="0"/>
                        </a:rPr>
                        <a:t>0</a:t>
                      </a:r>
                    </a:p>
                  </a:txBody>
                  <a:tcPr marL="6350" marR="6350" marT="6350" marB="0" anchor="b">
                    <a:lnL w="12700" cap="flat" cmpd="sng" algn="ctr">
                      <a:solidFill>
                        <a:schemeClr val="tx1"/>
                      </a:solidFill>
                      <a:prstDash val="solid"/>
                      <a:round/>
                      <a:headEnd type="none" w="med" len="med"/>
                      <a:tailEnd type="none" w="med" len="med"/>
                    </a:lnL>
                    <a:lnR w="6350" cap="flat" cmpd="sng" algn="ctr">
                      <a:solidFill>
                        <a:srgbClr val="F4B084"/>
                      </a:solidFill>
                      <a:prstDash val="solid"/>
                      <a:round/>
                      <a:headEnd type="none" w="med" len="med"/>
                      <a:tailEnd type="none" w="med" len="med"/>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tcPr>
                </a:tc>
                <a:extLst>
                  <a:ext uri="{0D108BD9-81ED-4DB2-BD59-A6C34878D82A}">
                    <a16:rowId xmlns:a16="http://schemas.microsoft.com/office/drawing/2014/main" val="3978990635"/>
                  </a:ext>
                </a:extLst>
              </a:tr>
              <a:tr h="247342">
                <a:tc>
                  <a:txBody>
                    <a:bodyPr/>
                    <a:lstStyle/>
                    <a:p>
                      <a:pPr algn="l" fontAlgn="b"/>
                      <a:r>
                        <a:rPr lang="de-CH" sz="1400" b="1" i="0" u="none" strike="noStrike">
                          <a:solidFill>
                            <a:srgbClr val="000000"/>
                          </a:solidFill>
                          <a:effectLst/>
                          <a:latin typeface="+mj-lt"/>
                          <a:ea typeface="Fira Sans" panose="020B0503050000020004" pitchFamily="34" charset="0"/>
                        </a:rPr>
                        <a:t>PARSOL® 1789                            </a:t>
                      </a:r>
                    </a:p>
                  </a:txBody>
                  <a:tcPr marL="6350" marR="6350" marT="6350" marB="0" anchor="b">
                    <a:lnL w="6350" cap="flat" cmpd="sng" algn="ctr">
                      <a:solidFill>
                        <a:srgbClr val="F4B084"/>
                      </a:solidFill>
                      <a:prstDash val="solid"/>
                      <a:round/>
                      <a:headEnd type="none" w="med" len="med"/>
                      <a:tailEnd type="none" w="med" len="med"/>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FCE4D6"/>
                    </a:solidFill>
                  </a:tcPr>
                </a:tc>
                <a:tc>
                  <a:txBody>
                    <a:bodyPr/>
                    <a:lstStyle/>
                    <a:p>
                      <a:pPr algn="l" fontAlgn="b"/>
                      <a:r>
                        <a:rPr lang="de-CH" sz="1400" b="1" i="0" u="none" strike="noStrike">
                          <a:solidFill>
                            <a:srgbClr val="000000"/>
                          </a:solidFill>
                          <a:effectLst/>
                          <a:latin typeface="+mj-lt"/>
                          <a:ea typeface="Fira Sans" panose="020B0503050000020004" pitchFamily="34" charset="0"/>
                        </a:rPr>
                        <a:t>BUTYL METHOXYDIBENZOYLMETHANE</a:t>
                      </a:r>
                    </a:p>
                  </a:txBody>
                  <a:tcPr marL="6350" marR="6350" marT="6350" marB="0" anchor="b">
                    <a:lnL>
                      <a:noFill/>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FCE4D6"/>
                    </a:solidFill>
                  </a:tcPr>
                </a:tc>
                <a:tc>
                  <a:txBody>
                    <a:bodyPr/>
                    <a:lstStyle/>
                    <a:p>
                      <a:pPr algn="ctr" fontAlgn="b"/>
                      <a:r>
                        <a:rPr lang="de-CH" sz="1400" b="1" i="0" u="none" strike="noStrike">
                          <a:solidFill>
                            <a:srgbClr val="000000"/>
                          </a:solidFill>
                          <a:effectLst/>
                          <a:latin typeface="+mj-lt"/>
                          <a:ea typeface="Fira Sans" panose="020B0503050000020004" pitchFamily="34" charset="0"/>
                        </a:rPr>
                        <a:t>A</a:t>
                      </a:r>
                    </a:p>
                  </a:txBody>
                  <a:tcPr marL="6350" marR="6350" marT="6350" marB="0" anchor="b">
                    <a:lnL>
                      <a:noFill/>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FCE4D6"/>
                    </a:solidFill>
                  </a:tcPr>
                </a:tc>
                <a:tc>
                  <a:txBody>
                    <a:bodyPr/>
                    <a:lstStyle/>
                    <a:p>
                      <a:pPr algn="ctr" fontAlgn="b"/>
                      <a:r>
                        <a:rPr lang="en-CH" sz="1400" b="1" i="0" u="none" strike="noStrike">
                          <a:solidFill>
                            <a:srgbClr val="000000"/>
                          </a:solidFill>
                          <a:effectLst/>
                          <a:latin typeface="+mj-lt"/>
                          <a:ea typeface="Fira Sans" panose="020B0503050000020004" pitchFamily="34" charset="0"/>
                        </a:rPr>
                        <a:t>4.5</a:t>
                      </a:r>
                    </a:p>
                  </a:txBody>
                  <a:tcPr marL="6350" marR="6350" marT="6350" marB="0" anchor="b">
                    <a:lnL>
                      <a:noFill/>
                    </a:lnL>
                    <a:lnR w="12700" cap="flat" cmpd="sng" algn="ctr">
                      <a:solidFill>
                        <a:schemeClr val="tx1"/>
                      </a:solidFill>
                      <a:prstDash val="solid"/>
                      <a:round/>
                      <a:headEnd type="none" w="med" len="med"/>
                      <a:tailEnd type="none" w="med" len="med"/>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FCE4D6"/>
                    </a:solidFill>
                  </a:tcPr>
                </a:tc>
                <a:tc>
                  <a:txBody>
                    <a:bodyPr/>
                    <a:lstStyle/>
                    <a:p>
                      <a:pPr algn="ctr" fontAlgn="b"/>
                      <a:r>
                        <a:rPr lang="en-CH" sz="1400" b="1" i="0" u="none" strike="noStrike">
                          <a:solidFill>
                            <a:srgbClr val="000000"/>
                          </a:solidFill>
                          <a:effectLst/>
                          <a:latin typeface="+mj-lt"/>
                          <a:ea typeface="Fira Sans" panose="020B0503050000020004" pitchFamily="34" charset="0"/>
                        </a:rPr>
                        <a:t>0</a:t>
                      </a:r>
                    </a:p>
                  </a:txBody>
                  <a:tcPr marL="6350" marR="6350" marT="6350" marB="0" anchor="b">
                    <a:lnL w="12700" cap="flat" cmpd="sng" algn="ctr">
                      <a:solidFill>
                        <a:schemeClr val="tx1"/>
                      </a:solidFill>
                      <a:prstDash val="solid"/>
                      <a:round/>
                      <a:headEnd type="none" w="med" len="med"/>
                      <a:tailEnd type="none" w="med" len="med"/>
                    </a:lnL>
                    <a:lnR w="6350" cap="flat" cmpd="sng" algn="ctr">
                      <a:solidFill>
                        <a:srgbClr val="F4B084"/>
                      </a:solidFill>
                      <a:prstDash val="solid"/>
                      <a:round/>
                      <a:headEnd type="none" w="med" len="med"/>
                      <a:tailEnd type="none" w="med" len="med"/>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FCE4D6"/>
                    </a:solidFill>
                  </a:tcPr>
                </a:tc>
                <a:extLst>
                  <a:ext uri="{0D108BD9-81ED-4DB2-BD59-A6C34878D82A}">
                    <a16:rowId xmlns:a16="http://schemas.microsoft.com/office/drawing/2014/main" val="779387229"/>
                  </a:ext>
                </a:extLst>
              </a:tr>
              <a:tr h="247342">
                <a:tc>
                  <a:txBody>
                    <a:bodyPr/>
                    <a:lstStyle/>
                    <a:p>
                      <a:pPr algn="l" fontAlgn="b"/>
                      <a:r>
                        <a:rPr lang="de-CH" sz="1400" b="0" i="0" u="none" strike="noStrike">
                          <a:solidFill>
                            <a:srgbClr val="000000"/>
                          </a:solidFill>
                          <a:effectLst/>
                          <a:latin typeface="+mj-lt"/>
                          <a:ea typeface="Fira Sans" panose="020B0503050000020004" pitchFamily="34" charset="0"/>
                        </a:rPr>
                        <a:t>AMPHISOL® K                             </a:t>
                      </a:r>
                    </a:p>
                  </a:txBody>
                  <a:tcPr marL="6350" marR="6350" marT="6350" marB="0" anchor="b">
                    <a:lnL w="6350" cap="flat" cmpd="sng" algn="ctr">
                      <a:solidFill>
                        <a:srgbClr val="F4B084"/>
                      </a:solidFill>
                      <a:prstDash val="solid"/>
                      <a:round/>
                      <a:headEnd type="none" w="med" len="med"/>
                      <a:tailEnd type="none" w="med" len="med"/>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tcPr>
                </a:tc>
                <a:tc>
                  <a:txBody>
                    <a:bodyPr/>
                    <a:lstStyle/>
                    <a:p>
                      <a:pPr algn="l" fontAlgn="b"/>
                      <a:r>
                        <a:rPr lang="de-CH" sz="1400" b="0" i="0" u="none" strike="noStrike">
                          <a:solidFill>
                            <a:srgbClr val="000000"/>
                          </a:solidFill>
                          <a:effectLst/>
                          <a:latin typeface="+mj-lt"/>
                          <a:ea typeface="Fira Sans" panose="020B0503050000020004" pitchFamily="34" charset="0"/>
                        </a:rPr>
                        <a:t>POTASSIUM CETYL PHOSPHATE</a:t>
                      </a:r>
                    </a:p>
                  </a:txBody>
                  <a:tcPr marL="6350" marR="6350" marT="6350" marB="0" anchor="b">
                    <a:lnL>
                      <a:noFill/>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tcPr>
                </a:tc>
                <a:tc>
                  <a:txBody>
                    <a:bodyPr/>
                    <a:lstStyle/>
                    <a:p>
                      <a:pPr algn="ctr" fontAlgn="b"/>
                      <a:r>
                        <a:rPr lang="de-CH" sz="1400" b="0" i="0" u="none" strike="noStrike">
                          <a:solidFill>
                            <a:srgbClr val="000000"/>
                          </a:solidFill>
                          <a:effectLst/>
                          <a:latin typeface="+mj-lt"/>
                          <a:ea typeface="Fira Sans" panose="020B0503050000020004" pitchFamily="34" charset="0"/>
                        </a:rPr>
                        <a:t>A</a:t>
                      </a:r>
                    </a:p>
                  </a:txBody>
                  <a:tcPr marL="6350" marR="6350" marT="6350" marB="0" anchor="b">
                    <a:lnL>
                      <a:noFill/>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tcPr>
                </a:tc>
                <a:tc>
                  <a:txBody>
                    <a:bodyPr/>
                    <a:lstStyle/>
                    <a:p>
                      <a:pPr algn="ctr" fontAlgn="b"/>
                      <a:r>
                        <a:rPr lang="en-CH" sz="1400" b="0" i="0" u="none" strike="noStrike">
                          <a:solidFill>
                            <a:srgbClr val="000000"/>
                          </a:solidFill>
                          <a:effectLst/>
                          <a:latin typeface="+mj-lt"/>
                          <a:ea typeface="Fira Sans" panose="020B0503050000020004" pitchFamily="34" charset="0"/>
                        </a:rPr>
                        <a:t>1</a:t>
                      </a:r>
                    </a:p>
                  </a:txBody>
                  <a:tcPr marL="6350" marR="6350" marT="6350" marB="0" anchor="b">
                    <a:lnL>
                      <a:noFill/>
                    </a:lnL>
                    <a:lnR w="12700" cap="flat" cmpd="sng" algn="ctr">
                      <a:solidFill>
                        <a:schemeClr val="tx1"/>
                      </a:solidFill>
                      <a:prstDash val="solid"/>
                      <a:round/>
                      <a:headEnd type="none" w="med" len="med"/>
                      <a:tailEnd type="none" w="med" len="med"/>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tcPr>
                </a:tc>
                <a:tc>
                  <a:txBody>
                    <a:bodyPr/>
                    <a:lstStyle/>
                    <a:p>
                      <a:pPr algn="ctr" fontAlgn="b"/>
                      <a:r>
                        <a:rPr lang="en-CH" sz="1400" b="0" i="0" u="none" strike="noStrike">
                          <a:solidFill>
                            <a:srgbClr val="000000"/>
                          </a:solidFill>
                          <a:effectLst/>
                          <a:latin typeface="+mj-lt"/>
                          <a:ea typeface="Fira Sans" panose="020B0503050000020004" pitchFamily="34" charset="0"/>
                        </a:rPr>
                        <a:t>1</a:t>
                      </a:r>
                    </a:p>
                  </a:txBody>
                  <a:tcPr marL="6350" marR="6350" marT="6350" marB="0" anchor="b">
                    <a:lnL w="12700" cap="flat" cmpd="sng" algn="ctr">
                      <a:solidFill>
                        <a:schemeClr val="tx1"/>
                      </a:solidFill>
                      <a:prstDash val="solid"/>
                      <a:round/>
                      <a:headEnd type="none" w="med" len="med"/>
                      <a:tailEnd type="none" w="med" len="med"/>
                    </a:lnL>
                    <a:lnR w="6350" cap="flat" cmpd="sng" algn="ctr">
                      <a:solidFill>
                        <a:srgbClr val="F4B084"/>
                      </a:solidFill>
                      <a:prstDash val="solid"/>
                      <a:round/>
                      <a:headEnd type="none" w="med" len="med"/>
                      <a:tailEnd type="none" w="med" len="med"/>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tcPr>
                </a:tc>
                <a:extLst>
                  <a:ext uri="{0D108BD9-81ED-4DB2-BD59-A6C34878D82A}">
                    <a16:rowId xmlns:a16="http://schemas.microsoft.com/office/drawing/2014/main" val="122913731"/>
                  </a:ext>
                </a:extLst>
              </a:tr>
              <a:tr h="247342">
                <a:tc>
                  <a:txBody>
                    <a:bodyPr/>
                    <a:lstStyle/>
                    <a:p>
                      <a:pPr algn="l" fontAlgn="b"/>
                      <a:r>
                        <a:rPr lang="de-CH" sz="1400" b="0" i="0" u="none" strike="noStrike">
                          <a:solidFill>
                            <a:srgbClr val="000000"/>
                          </a:solidFill>
                          <a:effectLst/>
                          <a:latin typeface="+mj-lt"/>
                          <a:ea typeface="Fira Sans" panose="020B0503050000020004" pitchFamily="34" charset="0"/>
                        </a:rPr>
                        <a:t>Cetiol B                                </a:t>
                      </a:r>
                    </a:p>
                  </a:txBody>
                  <a:tcPr marL="6350" marR="6350" marT="6350" marB="0" anchor="b">
                    <a:lnL w="6350" cap="flat" cmpd="sng" algn="ctr">
                      <a:solidFill>
                        <a:srgbClr val="F4B084"/>
                      </a:solidFill>
                      <a:prstDash val="solid"/>
                      <a:round/>
                      <a:headEnd type="none" w="med" len="med"/>
                      <a:tailEnd type="none" w="med" len="med"/>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FCE4D6"/>
                    </a:solidFill>
                  </a:tcPr>
                </a:tc>
                <a:tc>
                  <a:txBody>
                    <a:bodyPr/>
                    <a:lstStyle/>
                    <a:p>
                      <a:pPr algn="l" fontAlgn="b"/>
                      <a:r>
                        <a:rPr lang="de-CH" sz="1400" b="0" i="0" u="none" strike="noStrike">
                          <a:solidFill>
                            <a:srgbClr val="000000"/>
                          </a:solidFill>
                          <a:effectLst/>
                          <a:latin typeface="+mj-lt"/>
                          <a:ea typeface="Fira Sans" panose="020B0503050000020004" pitchFamily="34" charset="0"/>
                        </a:rPr>
                        <a:t>DIBUTYL ADIPATE</a:t>
                      </a:r>
                    </a:p>
                  </a:txBody>
                  <a:tcPr marL="6350" marR="6350" marT="6350" marB="0" anchor="b">
                    <a:lnL>
                      <a:noFill/>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FCE4D6"/>
                    </a:solidFill>
                  </a:tcPr>
                </a:tc>
                <a:tc>
                  <a:txBody>
                    <a:bodyPr/>
                    <a:lstStyle/>
                    <a:p>
                      <a:pPr algn="ctr" fontAlgn="b"/>
                      <a:r>
                        <a:rPr lang="de-CH" sz="1400" b="0" i="0" u="none" strike="noStrike">
                          <a:solidFill>
                            <a:srgbClr val="000000"/>
                          </a:solidFill>
                          <a:effectLst/>
                          <a:latin typeface="+mj-lt"/>
                          <a:ea typeface="Fira Sans" panose="020B0503050000020004" pitchFamily="34" charset="0"/>
                        </a:rPr>
                        <a:t>A</a:t>
                      </a:r>
                    </a:p>
                  </a:txBody>
                  <a:tcPr marL="6350" marR="6350" marT="6350" marB="0" anchor="b">
                    <a:lnL>
                      <a:noFill/>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FCE4D6"/>
                    </a:solidFill>
                  </a:tcPr>
                </a:tc>
                <a:tc>
                  <a:txBody>
                    <a:bodyPr/>
                    <a:lstStyle/>
                    <a:p>
                      <a:pPr algn="ctr" fontAlgn="b"/>
                      <a:r>
                        <a:rPr lang="en-CH" sz="1400" b="0" i="0" u="none" strike="noStrike">
                          <a:solidFill>
                            <a:srgbClr val="000000"/>
                          </a:solidFill>
                          <a:effectLst/>
                          <a:latin typeface="+mj-lt"/>
                          <a:ea typeface="Fira Sans" panose="020B0503050000020004" pitchFamily="34" charset="0"/>
                        </a:rPr>
                        <a:t>9</a:t>
                      </a:r>
                    </a:p>
                  </a:txBody>
                  <a:tcPr marL="6350" marR="6350" marT="6350" marB="0" anchor="b">
                    <a:lnL>
                      <a:noFill/>
                    </a:lnL>
                    <a:lnR w="12700" cap="flat" cmpd="sng" algn="ctr">
                      <a:solidFill>
                        <a:schemeClr val="tx1"/>
                      </a:solidFill>
                      <a:prstDash val="solid"/>
                      <a:round/>
                      <a:headEnd type="none" w="med" len="med"/>
                      <a:tailEnd type="none" w="med" len="med"/>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FCE4D6"/>
                    </a:solidFill>
                  </a:tcPr>
                </a:tc>
                <a:tc>
                  <a:txBody>
                    <a:bodyPr/>
                    <a:lstStyle/>
                    <a:p>
                      <a:pPr algn="ctr" fontAlgn="b"/>
                      <a:r>
                        <a:rPr lang="en-CH" sz="1400" b="0" i="0" u="none" strike="noStrike">
                          <a:solidFill>
                            <a:srgbClr val="000000"/>
                          </a:solidFill>
                          <a:effectLst/>
                          <a:latin typeface="+mj-lt"/>
                          <a:ea typeface="Fira Sans" panose="020B0503050000020004" pitchFamily="34" charset="0"/>
                        </a:rPr>
                        <a:t>15</a:t>
                      </a:r>
                    </a:p>
                  </a:txBody>
                  <a:tcPr marL="6350" marR="6350" marT="6350" marB="0" anchor="b">
                    <a:lnL w="12700" cap="flat" cmpd="sng" algn="ctr">
                      <a:solidFill>
                        <a:schemeClr val="tx1"/>
                      </a:solidFill>
                      <a:prstDash val="solid"/>
                      <a:round/>
                      <a:headEnd type="none" w="med" len="med"/>
                      <a:tailEnd type="none" w="med" len="med"/>
                    </a:lnL>
                    <a:lnR w="6350" cap="flat" cmpd="sng" algn="ctr">
                      <a:solidFill>
                        <a:srgbClr val="F4B084"/>
                      </a:solidFill>
                      <a:prstDash val="solid"/>
                      <a:round/>
                      <a:headEnd type="none" w="med" len="med"/>
                      <a:tailEnd type="none" w="med" len="med"/>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FCE4D6"/>
                    </a:solidFill>
                  </a:tcPr>
                </a:tc>
                <a:extLst>
                  <a:ext uri="{0D108BD9-81ED-4DB2-BD59-A6C34878D82A}">
                    <a16:rowId xmlns:a16="http://schemas.microsoft.com/office/drawing/2014/main" val="3070621184"/>
                  </a:ext>
                </a:extLst>
              </a:tr>
              <a:tr h="247342">
                <a:tc>
                  <a:txBody>
                    <a:bodyPr/>
                    <a:lstStyle/>
                    <a:p>
                      <a:pPr algn="l" fontAlgn="b"/>
                      <a:r>
                        <a:rPr lang="de-CH" sz="1400" b="0" i="0" u="none" strike="noStrike">
                          <a:solidFill>
                            <a:srgbClr val="000000"/>
                          </a:solidFill>
                          <a:effectLst/>
                          <a:latin typeface="+mj-lt"/>
                          <a:ea typeface="Fira Sans" panose="020B0503050000020004" pitchFamily="34" charset="0"/>
                        </a:rPr>
                        <a:t>Cetiol® CC                              </a:t>
                      </a:r>
                    </a:p>
                  </a:txBody>
                  <a:tcPr marL="6350" marR="6350" marT="6350" marB="0" anchor="b">
                    <a:lnL w="6350" cap="flat" cmpd="sng" algn="ctr">
                      <a:solidFill>
                        <a:srgbClr val="F4B084"/>
                      </a:solidFill>
                      <a:prstDash val="solid"/>
                      <a:round/>
                      <a:headEnd type="none" w="med" len="med"/>
                      <a:tailEnd type="none" w="med" len="med"/>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tcPr>
                </a:tc>
                <a:tc>
                  <a:txBody>
                    <a:bodyPr/>
                    <a:lstStyle/>
                    <a:p>
                      <a:pPr algn="l" fontAlgn="b"/>
                      <a:r>
                        <a:rPr lang="de-CH" sz="1400" b="0" i="0" u="none" strike="noStrike">
                          <a:solidFill>
                            <a:srgbClr val="000000"/>
                          </a:solidFill>
                          <a:effectLst/>
                          <a:latin typeface="+mj-lt"/>
                          <a:ea typeface="Fira Sans" panose="020B0503050000020004" pitchFamily="34" charset="0"/>
                        </a:rPr>
                        <a:t>DICAPRYLYL CARBONATE</a:t>
                      </a:r>
                    </a:p>
                  </a:txBody>
                  <a:tcPr marL="6350" marR="6350" marT="6350" marB="0" anchor="b">
                    <a:lnL>
                      <a:noFill/>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tcPr>
                </a:tc>
                <a:tc>
                  <a:txBody>
                    <a:bodyPr/>
                    <a:lstStyle/>
                    <a:p>
                      <a:pPr algn="ctr" fontAlgn="b"/>
                      <a:r>
                        <a:rPr lang="de-CH" sz="1400" b="0" i="0" u="none" strike="noStrike">
                          <a:solidFill>
                            <a:srgbClr val="000000"/>
                          </a:solidFill>
                          <a:effectLst/>
                          <a:latin typeface="+mj-lt"/>
                          <a:ea typeface="Fira Sans" panose="020B0503050000020004" pitchFamily="34" charset="0"/>
                        </a:rPr>
                        <a:t>A</a:t>
                      </a:r>
                    </a:p>
                  </a:txBody>
                  <a:tcPr marL="6350" marR="6350" marT="6350" marB="0" anchor="b">
                    <a:lnL>
                      <a:noFill/>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tcPr>
                </a:tc>
                <a:tc>
                  <a:txBody>
                    <a:bodyPr/>
                    <a:lstStyle/>
                    <a:p>
                      <a:pPr algn="ctr" fontAlgn="b"/>
                      <a:r>
                        <a:rPr lang="en-CH" sz="1400" b="0" i="0" u="none" strike="noStrike">
                          <a:solidFill>
                            <a:srgbClr val="000000"/>
                          </a:solidFill>
                          <a:effectLst/>
                          <a:latin typeface="+mj-lt"/>
                          <a:ea typeface="Fira Sans" panose="020B0503050000020004" pitchFamily="34" charset="0"/>
                        </a:rPr>
                        <a:t>6</a:t>
                      </a:r>
                    </a:p>
                  </a:txBody>
                  <a:tcPr marL="6350" marR="6350" marT="6350" marB="0" anchor="b">
                    <a:lnL>
                      <a:noFill/>
                    </a:lnL>
                    <a:lnR w="12700" cap="flat" cmpd="sng" algn="ctr">
                      <a:solidFill>
                        <a:schemeClr val="tx1"/>
                      </a:solidFill>
                      <a:prstDash val="solid"/>
                      <a:round/>
                      <a:headEnd type="none" w="med" len="med"/>
                      <a:tailEnd type="none" w="med" len="med"/>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tcPr>
                </a:tc>
                <a:tc>
                  <a:txBody>
                    <a:bodyPr/>
                    <a:lstStyle/>
                    <a:p>
                      <a:pPr algn="ctr" fontAlgn="b"/>
                      <a:r>
                        <a:rPr lang="en-CH" sz="1400" b="0" i="0" u="none" strike="noStrike">
                          <a:solidFill>
                            <a:srgbClr val="000000"/>
                          </a:solidFill>
                          <a:effectLst/>
                          <a:latin typeface="+mj-lt"/>
                          <a:ea typeface="Fira Sans" panose="020B0503050000020004" pitchFamily="34" charset="0"/>
                        </a:rPr>
                        <a:t>17.5</a:t>
                      </a:r>
                    </a:p>
                  </a:txBody>
                  <a:tcPr marL="6350" marR="6350" marT="6350" marB="0" anchor="b">
                    <a:lnL w="12700" cap="flat" cmpd="sng" algn="ctr">
                      <a:solidFill>
                        <a:schemeClr val="tx1"/>
                      </a:solidFill>
                      <a:prstDash val="solid"/>
                      <a:round/>
                      <a:headEnd type="none" w="med" len="med"/>
                      <a:tailEnd type="none" w="med" len="med"/>
                    </a:lnL>
                    <a:lnR w="6350" cap="flat" cmpd="sng" algn="ctr">
                      <a:solidFill>
                        <a:srgbClr val="F4B084"/>
                      </a:solidFill>
                      <a:prstDash val="solid"/>
                      <a:round/>
                      <a:headEnd type="none" w="med" len="med"/>
                      <a:tailEnd type="none" w="med" len="med"/>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tcPr>
                </a:tc>
                <a:extLst>
                  <a:ext uri="{0D108BD9-81ED-4DB2-BD59-A6C34878D82A}">
                    <a16:rowId xmlns:a16="http://schemas.microsoft.com/office/drawing/2014/main" val="102588146"/>
                  </a:ext>
                </a:extLst>
              </a:tr>
              <a:tr h="247342">
                <a:tc>
                  <a:txBody>
                    <a:bodyPr/>
                    <a:lstStyle/>
                    <a:p>
                      <a:pPr algn="l" fontAlgn="b"/>
                      <a:r>
                        <a:rPr lang="de-CH" sz="1400" b="0" i="0" u="none" strike="noStrike">
                          <a:solidFill>
                            <a:srgbClr val="000000"/>
                          </a:solidFill>
                          <a:effectLst/>
                          <a:latin typeface="+mj-lt"/>
                          <a:ea typeface="Fira Sans" panose="020B0503050000020004" pitchFamily="34" charset="0"/>
                        </a:rPr>
                        <a:t>Lanette 18                              </a:t>
                      </a:r>
                    </a:p>
                  </a:txBody>
                  <a:tcPr marL="6350" marR="6350" marT="6350" marB="0" anchor="b">
                    <a:lnL w="6350" cap="flat" cmpd="sng" algn="ctr">
                      <a:solidFill>
                        <a:srgbClr val="F4B084"/>
                      </a:solidFill>
                      <a:prstDash val="solid"/>
                      <a:round/>
                      <a:headEnd type="none" w="med" len="med"/>
                      <a:tailEnd type="none" w="med" len="med"/>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FCE4D6"/>
                    </a:solidFill>
                  </a:tcPr>
                </a:tc>
                <a:tc>
                  <a:txBody>
                    <a:bodyPr/>
                    <a:lstStyle/>
                    <a:p>
                      <a:pPr algn="l" fontAlgn="b"/>
                      <a:r>
                        <a:rPr lang="de-CH" sz="1400" b="0" i="0" u="none" strike="noStrike">
                          <a:solidFill>
                            <a:srgbClr val="000000"/>
                          </a:solidFill>
                          <a:effectLst/>
                          <a:latin typeface="+mj-lt"/>
                          <a:ea typeface="Fira Sans" panose="020B0503050000020004" pitchFamily="34" charset="0"/>
                        </a:rPr>
                        <a:t>STEARYL ALCOHOL</a:t>
                      </a:r>
                    </a:p>
                  </a:txBody>
                  <a:tcPr marL="6350" marR="6350" marT="6350" marB="0" anchor="b">
                    <a:lnL>
                      <a:noFill/>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FCE4D6"/>
                    </a:solidFill>
                  </a:tcPr>
                </a:tc>
                <a:tc>
                  <a:txBody>
                    <a:bodyPr/>
                    <a:lstStyle/>
                    <a:p>
                      <a:pPr algn="ctr" fontAlgn="b"/>
                      <a:r>
                        <a:rPr lang="de-CH" sz="1400" b="0" i="0" u="none" strike="noStrike">
                          <a:solidFill>
                            <a:srgbClr val="000000"/>
                          </a:solidFill>
                          <a:effectLst/>
                          <a:latin typeface="+mj-lt"/>
                          <a:ea typeface="Fira Sans" panose="020B0503050000020004" pitchFamily="34" charset="0"/>
                        </a:rPr>
                        <a:t>A</a:t>
                      </a:r>
                    </a:p>
                  </a:txBody>
                  <a:tcPr marL="6350" marR="6350" marT="6350" marB="0" anchor="b">
                    <a:lnL>
                      <a:noFill/>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FCE4D6"/>
                    </a:solidFill>
                  </a:tcPr>
                </a:tc>
                <a:tc>
                  <a:txBody>
                    <a:bodyPr/>
                    <a:lstStyle/>
                    <a:p>
                      <a:pPr algn="ctr" fontAlgn="b"/>
                      <a:r>
                        <a:rPr lang="en-CH" sz="1400" b="0" i="0" u="none" strike="noStrike">
                          <a:solidFill>
                            <a:srgbClr val="000000"/>
                          </a:solidFill>
                          <a:effectLst/>
                          <a:latin typeface="+mj-lt"/>
                          <a:ea typeface="Fira Sans" panose="020B0503050000020004" pitchFamily="34" charset="0"/>
                        </a:rPr>
                        <a:t>0.5</a:t>
                      </a:r>
                    </a:p>
                  </a:txBody>
                  <a:tcPr marL="6350" marR="6350" marT="6350" marB="0" anchor="b">
                    <a:lnL>
                      <a:noFill/>
                    </a:lnL>
                    <a:lnR w="12700" cap="flat" cmpd="sng" algn="ctr">
                      <a:solidFill>
                        <a:schemeClr val="tx1"/>
                      </a:solidFill>
                      <a:prstDash val="solid"/>
                      <a:round/>
                      <a:headEnd type="none" w="med" len="med"/>
                      <a:tailEnd type="none" w="med" len="med"/>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FCE4D6"/>
                    </a:solidFill>
                  </a:tcPr>
                </a:tc>
                <a:tc>
                  <a:txBody>
                    <a:bodyPr/>
                    <a:lstStyle/>
                    <a:p>
                      <a:pPr algn="ctr" fontAlgn="b"/>
                      <a:r>
                        <a:rPr lang="en-CH" sz="1400" b="0" i="0" u="none" strike="noStrike">
                          <a:solidFill>
                            <a:srgbClr val="000000"/>
                          </a:solidFill>
                          <a:effectLst/>
                          <a:latin typeface="+mj-lt"/>
                          <a:ea typeface="Fira Sans" panose="020B0503050000020004" pitchFamily="34" charset="0"/>
                        </a:rPr>
                        <a:t>0.5</a:t>
                      </a:r>
                    </a:p>
                  </a:txBody>
                  <a:tcPr marL="6350" marR="6350" marT="6350" marB="0" anchor="b">
                    <a:lnL w="12700" cap="flat" cmpd="sng" algn="ctr">
                      <a:solidFill>
                        <a:schemeClr val="tx1"/>
                      </a:solidFill>
                      <a:prstDash val="solid"/>
                      <a:round/>
                      <a:headEnd type="none" w="med" len="med"/>
                      <a:tailEnd type="none" w="med" len="med"/>
                    </a:lnL>
                    <a:lnR w="6350" cap="flat" cmpd="sng" algn="ctr">
                      <a:solidFill>
                        <a:srgbClr val="F4B084"/>
                      </a:solidFill>
                      <a:prstDash val="solid"/>
                      <a:round/>
                      <a:headEnd type="none" w="med" len="med"/>
                      <a:tailEnd type="none" w="med" len="med"/>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FCE4D6"/>
                    </a:solidFill>
                  </a:tcPr>
                </a:tc>
                <a:extLst>
                  <a:ext uri="{0D108BD9-81ED-4DB2-BD59-A6C34878D82A}">
                    <a16:rowId xmlns:a16="http://schemas.microsoft.com/office/drawing/2014/main" val="3187760917"/>
                  </a:ext>
                </a:extLst>
              </a:tr>
              <a:tr h="247342">
                <a:tc>
                  <a:txBody>
                    <a:bodyPr/>
                    <a:lstStyle/>
                    <a:p>
                      <a:pPr algn="l" fontAlgn="b"/>
                      <a:r>
                        <a:rPr lang="de-CH" sz="1400" b="0" i="0" u="none" strike="noStrike">
                          <a:solidFill>
                            <a:srgbClr val="000000"/>
                          </a:solidFill>
                          <a:effectLst/>
                          <a:latin typeface="+mj-lt"/>
                          <a:ea typeface="Fira Sans" panose="020B0503050000020004" pitchFamily="34" charset="0"/>
                        </a:rPr>
                        <a:t>Pemulen TR-2                            </a:t>
                      </a:r>
                    </a:p>
                  </a:txBody>
                  <a:tcPr marL="6350" marR="6350" marT="6350" marB="0" anchor="b">
                    <a:lnL w="6350" cap="flat" cmpd="sng" algn="ctr">
                      <a:solidFill>
                        <a:srgbClr val="F4B084"/>
                      </a:solidFill>
                      <a:prstDash val="solid"/>
                      <a:round/>
                      <a:headEnd type="none" w="med" len="med"/>
                      <a:tailEnd type="none" w="med" len="med"/>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tcPr>
                </a:tc>
                <a:tc>
                  <a:txBody>
                    <a:bodyPr/>
                    <a:lstStyle/>
                    <a:p>
                      <a:pPr algn="l" fontAlgn="b"/>
                      <a:r>
                        <a:rPr lang="de-CH" sz="1400" b="0" i="0" u="none" strike="noStrike">
                          <a:solidFill>
                            <a:srgbClr val="000000"/>
                          </a:solidFill>
                          <a:effectLst/>
                          <a:latin typeface="+mj-lt"/>
                          <a:ea typeface="Fira Sans" panose="020B0503050000020004" pitchFamily="34" charset="0"/>
                        </a:rPr>
                        <a:t>ACRYLATES/C10-30 ALKYL ACRYLATE CROSSPOLYMER</a:t>
                      </a:r>
                    </a:p>
                  </a:txBody>
                  <a:tcPr marL="6350" marR="6350" marT="6350" marB="0" anchor="b">
                    <a:lnL>
                      <a:noFill/>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tcPr>
                </a:tc>
                <a:tc>
                  <a:txBody>
                    <a:bodyPr/>
                    <a:lstStyle/>
                    <a:p>
                      <a:pPr algn="ctr" fontAlgn="b"/>
                      <a:r>
                        <a:rPr lang="de-CH" sz="1400" b="0" i="0" u="none" strike="noStrike">
                          <a:solidFill>
                            <a:srgbClr val="000000"/>
                          </a:solidFill>
                          <a:effectLst/>
                          <a:latin typeface="+mj-lt"/>
                          <a:ea typeface="Fira Sans" panose="020B0503050000020004" pitchFamily="34" charset="0"/>
                        </a:rPr>
                        <a:t>A</a:t>
                      </a:r>
                    </a:p>
                  </a:txBody>
                  <a:tcPr marL="6350" marR="6350" marT="6350" marB="0" anchor="b">
                    <a:lnL>
                      <a:noFill/>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tcPr>
                </a:tc>
                <a:tc>
                  <a:txBody>
                    <a:bodyPr/>
                    <a:lstStyle/>
                    <a:p>
                      <a:pPr algn="ctr" fontAlgn="b"/>
                      <a:r>
                        <a:rPr lang="en-CH" sz="1400" b="0" i="0" u="none" strike="noStrike">
                          <a:solidFill>
                            <a:srgbClr val="000000"/>
                          </a:solidFill>
                          <a:effectLst/>
                          <a:latin typeface="+mj-lt"/>
                          <a:ea typeface="Fira Sans" panose="020B0503050000020004" pitchFamily="34" charset="0"/>
                        </a:rPr>
                        <a:t>0.2</a:t>
                      </a:r>
                    </a:p>
                  </a:txBody>
                  <a:tcPr marL="6350" marR="6350" marT="6350" marB="0" anchor="b">
                    <a:lnL>
                      <a:noFill/>
                    </a:lnL>
                    <a:lnR w="12700" cap="flat" cmpd="sng" algn="ctr">
                      <a:solidFill>
                        <a:schemeClr val="tx1"/>
                      </a:solidFill>
                      <a:prstDash val="solid"/>
                      <a:round/>
                      <a:headEnd type="none" w="med" len="med"/>
                      <a:tailEnd type="none" w="med" len="med"/>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tcPr>
                </a:tc>
                <a:tc>
                  <a:txBody>
                    <a:bodyPr/>
                    <a:lstStyle/>
                    <a:p>
                      <a:pPr algn="ctr" fontAlgn="b"/>
                      <a:r>
                        <a:rPr lang="en-CH" sz="1400" b="0" i="0" u="none" strike="noStrike">
                          <a:solidFill>
                            <a:srgbClr val="000000"/>
                          </a:solidFill>
                          <a:effectLst/>
                          <a:latin typeface="+mj-lt"/>
                          <a:ea typeface="Fira Sans" panose="020B0503050000020004" pitchFamily="34" charset="0"/>
                        </a:rPr>
                        <a:t>0.2</a:t>
                      </a:r>
                    </a:p>
                  </a:txBody>
                  <a:tcPr marL="6350" marR="6350" marT="6350" marB="0" anchor="b">
                    <a:lnL w="12700" cap="flat" cmpd="sng" algn="ctr">
                      <a:solidFill>
                        <a:schemeClr val="tx1"/>
                      </a:solidFill>
                      <a:prstDash val="solid"/>
                      <a:round/>
                      <a:headEnd type="none" w="med" len="med"/>
                      <a:tailEnd type="none" w="med" len="med"/>
                    </a:lnL>
                    <a:lnR w="6350" cap="flat" cmpd="sng" algn="ctr">
                      <a:solidFill>
                        <a:srgbClr val="F4B084"/>
                      </a:solidFill>
                      <a:prstDash val="solid"/>
                      <a:round/>
                      <a:headEnd type="none" w="med" len="med"/>
                      <a:tailEnd type="none" w="med" len="med"/>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tcPr>
                </a:tc>
                <a:extLst>
                  <a:ext uri="{0D108BD9-81ED-4DB2-BD59-A6C34878D82A}">
                    <a16:rowId xmlns:a16="http://schemas.microsoft.com/office/drawing/2014/main" val="711800723"/>
                  </a:ext>
                </a:extLst>
              </a:tr>
              <a:tr h="247342">
                <a:tc>
                  <a:txBody>
                    <a:bodyPr/>
                    <a:lstStyle/>
                    <a:p>
                      <a:pPr algn="l" fontAlgn="b"/>
                      <a:r>
                        <a:rPr lang="de-CH" sz="1400" b="0" i="0" u="none" strike="noStrike">
                          <a:solidFill>
                            <a:srgbClr val="000000"/>
                          </a:solidFill>
                          <a:effectLst/>
                          <a:latin typeface="+mj-lt"/>
                          <a:ea typeface="Fira Sans" panose="020B0503050000020004" pitchFamily="34" charset="0"/>
                        </a:rPr>
                        <a:t>VALVANCE® Touch 210                     </a:t>
                      </a:r>
                    </a:p>
                  </a:txBody>
                  <a:tcPr marL="6350" marR="6350" marT="6350" marB="0" anchor="b">
                    <a:lnL w="6350" cap="flat" cmpd="sng" algn="ctr">
                      <a:solidFill>
                        <a:srgbClr val="F4B084"/>
                      </a:solidFill>
                      <a:prstDash val="solid"/>
                      <a:round/>
                      <a:headEnd type="none" w="med" len="med"/>
                      <a:tailEnd type="none" w="med" len="med"/>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FCE4D6"/>
                    </a:solidFill>
                  </a:tcPr>
                </a:tc>
                <a:tc>
                  <a:txBody>
                    <a:bodyPr/>
                    <a:lstStyle/>
                    <a:p>
                      <a:pPr algn="l" fontAlgn="b"/>
                      <a:r>
                        <a:rPr lang="de-CH" sz="1400" b="0" i="0" u="none" strike="noStrike">
                          <a:solidFill>
                            <a:srgbClr val="000000"/>
                          </a:solidFill>
                          <a:effectLst/>
                          <a:latin typeface="+mj-lt"/>
                          <a:ea typeface="Fira Sans" panose="020B0503050000020004" pitchFamily="34" charset="0"/>
                        </a:rPr>
                        <a:t>SILICA</a:t>
                      </a:r>
                    </a:p>
                  </a:txBody>
                  <a:tcPr marL="6350" marR="6350" marT="6350" marB="0" anchor="b">
                    <a:lnL>
                      <a:noFill/>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FCE4D6"/>
                    </a:solidFill>
                  </a:tcPr>
                </a:tc>
                <a:tc>
                  <a:txBody>
                    <a:bodyPr/>
                    <a:lstStyle/>
                    <a:p>
                      <a:pPr algn="ctr" fontAlgn="b"/>
                      <a:r>
                        <a:rPr lang="de-CH" sz="1400" b="0" i="0" u="none" strike="noStrike">
                          <a:solidFill>
                            <a:srgbClr val="000000"/>
                          </a:solidFill>
                          <a:effectLst/>
                          <a:latin typeface="+mj-lt"/>
                          <a:ea typeface="Fira Sans" panose="020B0503050000020004" pitchFamily="34" charset="0"/>
                        </a:rPr>
                        <a:t>A</a:t>
                      </a:r>
                    </a:p>
                  </a:txBody>
                  <a:tcPr marL="6350" marR="6350" marT="6350" marB="0" anchor="b">
                    <a:lnL>
                      <a:noFill/>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FCE4D6"/>
                    </a:solidFill>
                  </a:tcPr>
                </a:tc>
                <a:tc>
                  <a:txBody>
                    <a:bodyPr/>
                    <a:lstStyle/>
                    <a:p>
                      <a:pPr algn="ctr" fontAlgn="b"/>
                      <a:r>
                        <a:rPr lang="en-CH" sz="1400" b="0" i="0" u="none" strike="noStrike">
                          <a:solidFill>
                            <a:srgbClr val="000000"/>
                          </a:solidFill>
                          <a:effectLst/>
                          <a:latin typeface="+mj-lt"/>
                          <a:ea typeface="Fira Sans" panose="020B0503050000020004" pitchFamily="34" charset="0"/>
                        </a:rPr>
                        <a:t>1</a:t>
                      </a:r>
                    </a:p>
                  </a:txBody>
                  <a:tcPr marL="6350" marR="6350" marT="6350" marB="0" anchor="b">
                    <a:lnL>
                      <a:noFill/>
                    </a:lnL>
                    <a:lnR w="12700" cap="flat" cmpd="sng" algn="ctr">
                      <a:solidFill>
                        <a:schemeClr val="tx1"/>
                      </a:solidFill>
                      <a:prstDash val="solid"/>
                      <a:round/>
                      <a:headEnd type="none" w="med" len="med"/>
                      <a:tailEnd type="none" w="med" len="med"/>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FCE4D6"/>
                    </a:solidFill>
                  </a:tcPr>
                </a:tc>
                <a:tc>
                  <a:txBody>
                    <a:bodyPr/>
                    <a:lstStyle/>
                    <a:p>
                      <a:pPr algn="ctr" fontAlgn="b"/>
                      <a:r>
                        <a:rPr lang="en-CH" sz="1400" b="0" i="0" u="none" strike="noStrike">
                          <a:solidFill>
                            <a:srgbClr val="000000"/>
                          </a:solidFill>
                          <a:effectLst/>
                          <a:latin typeface="+mj-lt"/>
                          <a:ea typeface="Fira Sans" panose="020B0503050000020004" pitchFamily="34" charset="0"/>
                        </a:rPr>
                        <a:t>1</a:t>
                      </a:r>
                    </a:p>
                  </a:txBody>
                  <a:tcPr marL="6350" marR="6350" marT="6350" marB="0" anchor="b">
                    <a:lnL w="12700" cap="flat" cmpd="sng" algn="ctr">
                      <a:solidFill>
                        <a:schemeClr val="tx1"/>
                      </a:solidFill>
                      <a:prstDash val="solid"/>
                      <a:round/>
                      <a:headEnd type="none" w="med" len="med"/>
                      <a:tailEnd type="none" w="med" len="med"/>
                    </a:lnL>
                    <a:lnR w="6350" cap="flat" cmpd="sng" algn="ctr">
                      <a:solidFill>
                        <a:srgbClr val="F4B084"/>
                      </a:solidFill>
                      <a:prstDash val="solid"/>
                      <a:round/>
                      <a:headEnd type="none" w="med" len="med"/>
                      <a:tailEnd type="none" w="med" len="med"/>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FCE4D6"/>
                    </a:solidFill>
                  </a:tcPr>
                </a:tc>
                <a:extLst>
                  <a:ext uri="{0D108BD9-81ED-4DB2-BD59-A6C34878D82A}">
                    <a16:rowId xmlns:a16="http://schemas.microsoft.com/office/drawing/2014/main" val="3523466782"/>
                  </a:ext>
                </a:extLst>
              </a:tr>
              <a:tr h="247342">
                <a:tc>
                  <a:txBody>
                    <a:bodyPr/>
                    <a:lstStyle/>
                    <a:p>
                      <a:pPr algn="l" fontAlgn="b"/>
                      <a:r>
                        <a:rPr lang="de-CH" sz="1400" b="0" i="0" u="none" strike="noStrike">
                          <a:solidFill>
                            <a:srgbClr val="000000"/>
                          </a:solidFill>
                          <a:effectLst/>
                          <a:latin typeface="+mj-lt"/>
                          <a:ea typeface="Fira Sans" panose="020B0503050000020004" pitchFamily="34" charset="0"/>
                        </a:rPr>
                        <a:t>Euxyl PE 9010                           </a:t>
                      </a:r>
                    </a:p>
                  </a:txBody>
                  <a:tcPr marL="6350" marR="6350" marT="6350" marB="0" anchor="b">
                    <a:lnL w="6350" cap="flat" cmpd="sng" algn="ctr">
                      <a:solidFill>
                        <a:srgbClr val="F4B084"/>
                      </a:solidFill>
                      <a:prstDash val="solid"/>
                      <a:round/>
                      <a:headEnd type="none" w="med" len="med"/>
                      <a:tailEnd type="none" w="med" len="med"/>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tcPr>
                </a:tc>
                <a:tc>
                  <a:txBody>
                    <a:bodyPr/>
                    <a:lstStyle/>
                    <a:p>
                      <a:pPr algn="l" fontAlgn="b"/>
                      <a:r>
                        <a:rPr lang="de-CH" sz="1400" b="0" i="0" u="none" strike="noStrike">
                          <a:solidFill>
                            <a:srgbClr val="000000"/>
                          </a:solidFill>
                          <a:effectLst/>
                          <a:latin typeface="+mj-lt"/>
                          <a:ea typeface="Fira Sans" panose="020B0503050000020004" pitchFamily="34" charset="0"/>
                        </a:rPr>
                        <a:t>PHENOXYETHANOL; ETHYLHEXYLGLYCERIN</a:t>
                      </a:r>
                    </a:p>
                  </a:txBody>
                  <a:tcPr marL="6350" marR="6350" marT="6350" marB="0" anchor="b">
                    <a:lnL>
                      <a:noFill/>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tcPr>
                </a:tc>
                <a:tc>
                  <a:txBody>
                    <a:bodyPr/>
                    <a:lstStyle/>
                    <a:p>
                      <a:pPr algn="ctr" fontAlgn="b"/>
                      <a:r>
                        <a:rPr lang="de-CH" sz="1400" b="0" i="0" u="none" strike="noStrike">
                          <a:solidFill>
                            <a:srgbClr val="000000"/>
                          </a:solidFill>
                          <a:effectLst/>
                          <a:latin typeface="+mj-lt"/>
                          <a:ea typeface="Fira Sans" panose="020B0503050000020004" pitchFamily="34" charset="0"/>
                        </a:rPr>
                        <a:t>A</a:t>
                      </a:r>
                    </a:p>
                  </a:txBody>
                  <a:tcPr marL="6350" marR="6350" marT="6350" marB="0" anchor="b">
                    <a:lnL>
                      <a:noFill/>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tcPr>
                </a:tc>
                <a:tc>
                  <a:txBody>
                    <a:bodyPr/>
                    <a:lstStyle/>
                    <a:p>
                      <a:pPr algn="ctr" fontAlgn="b"/>
                      <a:r>
                        <a:rPr lang="en-CH" sz="1400" b="0" i="0" u="none" strike="noStrike">
                          <a:solidFill>
                            <a:srgbClr val="000000"/>
                          </a:solidFill>
                          <a:effectLst/>
                          <a:latin typeface="+mj-lt"/>
                          <a:ea typeface="Fira Sans" panose="020B0503050000020004" pitchFamily="34" charset="0"/>
                        </a:rPr>
                        <a:t>0.3</a:t>
                      </a:r>
                    </a:p>
                  </a:txBody>
                  <a:tcPr marL="6350" marR="6350" marT="6350" marB="0" anchor="b">
                    <a:lnL>
                      <a:noFill/>
                    </a:lnL>
                    <a:lnR w="12700" cap="flat" cmpd="sng" algn="ctr">
                      <a:solidFill>
                        <a:schemeClr val="tx1"/>
                      </a:solidFill>
                      <a:prstDash val="solid"/>
                      <a:round/>
                      <a:headEnd type="none" w="med" len="med"/>
                      <a:tailEnd type="none" w="med" len="med"/>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tcPr>
                </a:tc>
                <a:tc>
                  <a:txBody>
                    <a:bodyPr/>
                    <a:lstStyle/>
                    <a:p>
                      <a:pPr algn="ctr" fontAlgn="b"/>
                      <a:r>
                        <a:rPr lang="en-CH" sz="1400" b="0" i="0" u="none" strike="noStrike">
                          <a:solidFill>
                            <a:srgbClr val="000000"/>
                          </a:solidFill>
                          <a:effectLst/>
                          <a:latin typeface="+mj-lt"/>
                          <a:ea typeface="Fira Sans" panose="020B0503050000020004" pitchFamily="34" charset="0"/>
                        </a:rPr>
                        <a:t>0.3</a:t>
                      </a:r>
                    </a:p>
                  </a:txBody>
                  <a:tcPr marL="6350" marR="6350" marT="6350" marB="0" anchor="b">
                    <a:lnL w="12700" cap="flat" cmpd="sng" algn="ctr">
                      <a:solidFill>
                        <a:schemeClr val="tx1"/>
                      </a:solidFill>
                      <a:prstDash val="solid"/>
                      <a:round/>
                      <a:headEnd type="none" w="med" len="med"/>
                      <a:tailEnd type="none" w="med" len="med"/>
                    </a:lnL>
                    <a:lnR w="6350" cap="flat" cmpd="sng" algn="ctr">
                      <a:solidFill>
                        <a:srgbClr val="F4B084"/>
                      </a:solidFill>
                      <a:prstDash val="solid"/>
                      <a:round/>
                      <a:headEnd type="none" w="med" len="med"/>
                      <a:tailEnd type="none" w="med" len="med"/>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tcPr>
                </a:tc>
                <a:extLst>
                  <a:ext uri="{0D108BD9-81ED-4DB2-BD59-A6C34878D82A}">
                    <a16:rowId xmlns:a16="http://schemas.microsoft.com/office/drawing/2014/main" val="3159738442"/>
                  </a:ext>
                </a:extLst>
              </a:tr>
              <a:tr h="247342">
                <a:tc>
                  <a:txBody>
                    <a:bodyPr/>
                    <a:lstStyle/>
                    <a:p>
                      <a:pPr algn="l" fontAlgn="b"/>
                      <a:r>
                        <a:rPr lang="de-CH" sz="1400" b="0" i="0" u="none" strike="noStrike">
                          <a:solidFill>
                            <a:srgbClr val="000000"/>
                          </a:solidFill>
                          <a:effectLst/>
                          <a:latin typeface="+mj-lt"/>
                          <a:ea typeface="Fira Sans" panose="020B0503050000020004" pitchFamily="34" charset="0"/>
                        </a:rPr>
                        <a:t>Water Dem                               </a:t>
                      </a:r>
                    </a:p>
                  </a:txBody>
                  <a:tcPr marL="6350" marR="6350" marT="6350" marB="0" anchor="b">
                    <a:lnL w="6350" cap="flat" cmpd="sng" algn="ctr">
                      <a:solidFill>
                        <a:srgbClr val="F4B084"/>
                      </a:solidFill>
                      <a:prstDash val="solid"/>
                      <a:round/>
                      <a:headEnd type="none" w="med" len="med"/>
                      <a:tailEnd type="none" w="med" len="med"/>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FCE4D6"/>
                    </a:solidFill>
                  </a:tcPr>
                </a:tc>
                <a:tc>
                  <a:txBody>
                    <a:bodyPr/>
                    <a:lstStyle/>
                    <a:p>
                      <a:pPr algn="l" fontAlgn="b"/>
                      <a:r>
                        <a:rPr lang="de-CH" sz="1400" b="0" i="0" u="none" strike="noStrike">
                          <a:solidFill>
                            <a:srgbClr val="000000"/>
                          </a:solidFill>
                          <a:effectLst/>
                          <a:latin typeface="+mj-lt"/>
                          <a:ea typeface="Fira Sans" panose="020B0503050000020004" pitchFamily="34" charset="0"/>
                        </a:rPr>
                        <a:t>AQUA</a:t>
                      </a:r>
                    </a:p>
                  </a:txBody>
                  <a:tcPr marL="6350" marR="6350" marT="6350" marB="0" anchor="b">
                    <a:lnL>
                      <a:noFill/>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FCE4D6"/>
                    </a:solidFill>
                  </a:tcPr>
                </a:tc>
                <a:tc>
                  <a:txBody>
                    <a:bodyPr/>
                    <a:lstStyle/>
                    <a:p>
                      <a:pPr algn="ctr" fontAlgn="b"/>
                      <a:r>
                        <a:rPr lang="de-CH" sz="1400" b="0" i="0" u="none" strike="noStrike">
                          <a:solidFill>
                            <a:srgbClr val="000000"/>
                          </a:solidFill>
                          <a:effectLst/>
                          <a:latin typeface="+mj-lt"/>
                          <a:ea typeface="Fira Sans" panose="020B0503050000020004" pitchFamily="34" charset="0"/>
                        </a:rPr>
                        <a:t>B</a:t>
                      </a:r>
                    </a:p>
                  </a:txBody>
                  <a:tcPr marL="6350" marR="6350" marT="6350" marB="0" anchor="b">
                    <a:lnL>
                      <a:noFill/>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FCE4D6"/>
                    </a:solidFill>
                  </a:tcPr>
                </a:tc>
                <a:tc>
                  <a:txBody>
                    <a:bodyPr/>
                    <a:lstStyle/>
                    <a:p>
                      <a:pPr algn="ctr" fontAlgn="b"/>
                      <a:r>
                        <a:rPr lang="en-CH" sz="1400" b="0" i="0" u="none" strike="noStrike">
                          <a:solidFill>
                            <a:srgbClr val="000000"/>
                          </a:solidFill>
                          <a:effectLst/>
                          <a:latin typeface="+mj-lt"/>
                          <a:ea typeface="Fira Sans" panose="020B0503050000020004" pitchFamily="34" charset="0"/>
                        </a:rPr>
                        <a:t>56.38</a:t>
                      </a:r>
                    </a:p>
                  </a:txBody>
                  <a:tcPr marL="6350" marR="6350" marT="6350" marB="0" anchor="b">
                    <a:lnL>
                      <a:noFill/>
                    </a:lnL>
                    <a:lnR w="12700" cap="flat" cmpd="sng" algn="ctr">
                      <a:solidFill>
                        <a:schemeClr val="tx1"/>
                      </a:solidFill>
                      <a:prstDash val="solid"/>
                      <a:round/>
                      <a:headEnd type="none" w="med" len="med"/>
                      <a:tailEnd type="none" w="med" len="med"/>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FCE4D6"/>
                    </a:solidFill>
                  </a:tcPr>
                </a:tc>
                <a:tc>
                  <a:txBody>
                    <a:bodyPr/>
                    <a:lstStyle/>
                    <a:p>
                      <a:pPr algn="ctr" fontAlgn="b"/>
                      <a:r>
                        <a:rPr lang="en-CH" sz="1400" b="0" i="0" u="none" strike="noStrike">
                          <a:solidFill>
                            <a:srgbClr val="000000"/>
                          </a:solidFill>
                          <a:effectLst/>
                          <a:latin typeface="+mj-lt"/>
                          <a:ea typeface="Fira Sans" panose="020B0503050000020004" pitchFamily="34" charset="0"/>
                        </a:rPr>
                        <a:t>56.38</a:t>
                      </a:r>
                    </a:p>
                  </a:txBody>
                  <a:tcPr marL="6350" marR="6350" marT="6350" marB="0" anchor="b">
                    <a:lnL w="12700" cap="flat" cmpd="sng" algn="ctr">
                      <a:solidFill>
                        <a:schemeClr val="tx1"/>
                      </a:solidFill>
                      <a:prstDash val="solid"/>
                      <a:round/>
                      <a:headEnd type="none" w="med" len="med"/>
                      <a:tailEnd type="none" w="med" len="med"/>
                    </a:lnL>
                    <a:lnR w="6350" cap="flat" cmpd="sng" algn="ctr">
                      <a:solidFill>
                        <a:srgbClr val="F4B084"/>
                      </a:solidFill>
                      <a:prstDash val="solid"/>
                      <a:round/>
                      <a:headEnd type="none" w="med" len="med"/>
                      <a:tailEnd type="none" w="med" len="med"/>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FCE4D6"/>
                    </a:solidFill>
                  </a:tcPr>
                </a:tc>
                <a:extLst>
                  <a:ext uri="{0D108BD9-81ED-4DB2-BD59-A6C34878D82A}">
                    <a16:rowId xmlns:a16="http://schemas.microsoft.com/office/drawing/2014/main" val="2614359661"/>
                  </a:ext>
                </a:extLst>
              </a:tr>
              <a:tr h="247342">
                <a:tc>
                  <a:txBody>
                    <a:bodyPr/>
                    <a:lstStyle/>
                    <a:p>
                      <a:pPr algn="l" fontAlgn="b"/>
                      <a:r>
                        <a:rPr lang="de-CH" sz="1400" b="0" i="0" u="none" strike="noStrike">
                          <a:solidFill>
                            <a:srgbClr val="000000"/>
                          </a:solidFill>
                          <a:effectLst/>
                          <a:latin typeface="+mj-lt"/>
                          <a:ea typeface="Fira Sans" panose="020B0503050000020004" pitchFamily="34" charset="0"/>
                        </a:rPr>
                        <a:t>Edeta BD                                </a:t>
                      </a:r>
                    </a:p>
                  </a:txBody>
                  <a:tcPr marL="6350" marR="6350" marT="6350" marB="0" anchor="b">
                    <a:lnL w="6350" cap="flat" cmpd="sng" algn="ctr">
                      <a:solidFill>
                        <a:srgbClr val="F4B084"/>
                      </a:solidFill>
                      <a:prstDash val="solid"/>
                      <a:round/>
                      <a:headEnd type="none" w="med" len="med"/>
                      <a:tailEnd type="none" w="med" len="med"/>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tcPr>
                </a:tc>
                <a:tc>
                  <a:txBody>
                    <a:bodyPr/>
                    <a:lstStyle/>
                    <a:p>
                      <a:pPr algn="l" fontAlgn="b"/>
                      <a:r>
                        <a:rPr lang="de-CH" sz="1400" b="0" i="0" u="none" strike="noStrike">
                          <a:solidFill>
                            <a:srgbClr val="000000"/>
                          </a:solidFill>
                          <a:effectLst/>
                          <a:latin typeface="+mj-lt"/>
                          <a:ea typeface="Fira Sans" panose="020B0503050000020004" pitchFamily="34" charset="0"/>
                        </a:rPr>
                        <a:t>DISODIUM EDTA</a:t>
                      </a:r>
                    </a:p>
                  </a:txBody>
                  <a:tcPr marL="6350" marR="6350" marT="6350" marB="0" anchor="b">
                    <a:lnL>
                      <a:noFill/>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tcPr>
                </a:tc>
                <a:tc>
                  <a:txBody>
                    <a:bodyPr/>
                    <a:lstStyle/>
                    <a:p>
                      <a:pPr algn="ctr" fontAlgn="b"/>
                      <a:r>
                        <a:rPr lang="de-CH" sz="1400" b="0" i="0" u="none" strike="noStrike">
                          <a:solidFill>
                            <a:srgbClr val="000000"/>
                          </a:solidFill>
                          <a:effectLst/>
                          <a:latin typeface="+mj-lt"/>
                          <a:ea typeface="Fira Sans" panose="020B0503050000020004" pitchFamily="34" charset="0"/>
                        </a:rPr>
                        <a:t>B</a:t>
                      </a:r>
                    </a:p>
                  </a:txBody>
                  <a:tcPr marL="6350" marR="6350" marT="6350" marB="0" anchor="b">
                    <a:lnL>
                      <a:noFill/>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tcPr>
                </a:tc>
                <a:tc>
                  <a:txBody>
                    <a:bodyPr/>
                    <a:lstStyle/>
                    <a:p>
                      <a:pPr algn="ctr" fontAlgn="b"/>
                      <a:r>
                        <a:rPr lang="en-CH" sz="1400" b="0" i="0" u="none" strike="noStrike">
                          <a:solidFill>
                            <a:srgbClr val="000000"/>
                          </a:solidFill>
                          <a:effectLst/>
                          <a:latin typeface="+mj-lt"/>
                          <a:ea typeface="Fira Sans" panose="020B0503050000020004" pitchFamily="34" charset="0"/>
                        </a:rPr>
                        <a:t>0.1</a:t>
                      </a:r>
                    </a:p>
                  </a:txBody>
                  <a:tcPr marL="6350" marR="6350" marT="6350" marB="0" anchor="b">
                    <a:lnL>
                      <a:noFill/>
                    </a:lnL>
                    <a:lnR w="12700" cap="flat" cmpd="sng" algn="ctr">
                      <a:solidFill>
                        <a:schemeClr val="tx1"/>
                      </a:solidFill>
                      <a:prstDash val="solid"/>
                      <a:round/>
                      <a:headEnd type="none" w="med" len="med"/>
                      <a:tailEnd type="none" w="med" len="med"/>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tcPr>
                </a:tc>
                <a:tc>
                  <a:txBody>
                    <a:bodyPr/>
                    <a:lstStyle/>
                    <a:p>
                      <a:pPr algn="ctr" fontAlgn="b"/>
                      <a:r>
                        <a:rPr lang="en-CH" sz="1400" b="0" i="0" u="none" strike="noStrike">
                          <a:solidFill>
                            <a:srgbClr val="000000"/>
                          </a:solidFill>
                          <a:effectLst/>
                          <a:latin typeface="+mj-lt"/>
                          <a:ea typeface="Fira Sans" panose="020B0503050000020004" pitchFamily="34" charset="0"/>
                        </a:rPr>
                        <a:t>0.1</a:t>
                      </a:r>
                    </a:p>
                  </a:txBody>
                  <a:tcPr marL="6350" marR="6350" marT="6350" marB="0" anchor="b">
                    <a:lnL w="12700" cap="flat" cmpd="sng" algn="ctr">
                      <a:solidFill>
                        <a:schemeClr val="tx1"/>
                      </a:solidFill>
                      <a:prstDash val="solid"/>
                      <a:round/>
                      <a:headEnd type="none" w="med" len="med"/>
                      <a:tailEnd type="none" w="med" len="med"/>
                    </a:lnL>
                    <a:lnR w="6350" cap="flat" cmpd="sng" algn="ctr">
                      <a:solidFill>
                        <a:srgbClr val="F4B084"/>
                      </a:solidFill>
                      <a:prstDash val="solid"/>
                      <a:round/>
                      <a:headEnd type="none" w="med" len="med"/>
                      <a:tailEnd type="none" w="med" len="med"/>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tcPr>
                </a:tc>
                <a:extLst>
                  <a:ext uri="{0D108BD9-81ED-4DB2-BD59-A6C34878D82A}">
                    <a16:rowId xmlns:a16="http://schemas.microsoft.com/office/drawing/2014/main" val="141209363"/>
                  </a:ext>
                </a:extLst>
              </a:tr>
              <a:tr h="247342">
                <a:tc>
                  <a:txBody>
                    <a:bodyPr/>
                    <a:lstStyle/>
                    <a:p>
                      <a:pPr algn="l" fontAlgn="b"/>
                      <a:r>
                        <a:rPr lang="de-CH" sz="1400" b="0" i="0" u="none" strike="noStrike">
                          <a:solidFill>
                            <a:srgbClr val="000000"/>
                          </a:solidFill>
                          <a:effectLst/>
                          <a:latin typeface="+mj-lt"/>
                          <a:ea typeface="Fira Sans" panose="020B0503050000020004" pitchFamily="34" charset="0"/>
                        </a:rPr>
                        <a:t>Sodium Hydroxide Pellets Emprove        </a:t>
                      </a:r>
                    </a:p>
                  </a:txBody>
                  <a:tcPr marL="6350" marR="6350" marT="6350" marB="0" anchor="b">
                    <a:lnL w="6350" cap="flat" cmpd="sng" algn="ctr">
                      <a:solidFill>
                        <a:srgbClr val="F4B084"/>
                      </a:solidFill>
                      <a:prstDash val="solid"/>
                      <a:round/>
                      <a:headEnd type="none" w="med" len="med"/>
                      <a:tailEnd type="none" w="med" len="med"/>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FCE4D6"/>
                    </a:solidFill>
                  </a:tcPr>
                </a:tc>
                <a:tc>
                  <a:txBody>
                    <a:bodyPr/>
                    <a:lstStyle/>
                    <a:p>
                      <a:pPr algn="l" fontAlgn="b"/>
                      <a:r>
                        <a:rPr lang="de-CH" sz="1400" b="0" i="0" u="none" strike="noStrike">
                          <a:solidFill>
                            <a:srgbClr val="000000"/>
                          </a:solidFill>
                          <a:effectLst/>
                          <a:latin typeface="+mj-lt"/>
                          <a:ea typeface="Fira Sans" panose="020B0503050000020004" pitchFamily="34" charset="0"/>
                        </a:rPr>
                        <a:t>SODIUM HYDROXIDE</a:t>
                      </a:r>
                    </a:p>
                  </a:txBody>
                  <a:tcPr marL="6350" marR="6350" marT="6350" marB="0" anchor="b">
                    <a:lnL>
                      <a:noFill/>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FCE4D6"/>
                    </a:solidFill>
                  </a:tcPr>
                </a:tc>
                <a:tc>
                  <a:txBody>
                    <a:bodyPr/>
                    <a:lstStyle/>
                    <a:p>
                      <a:pPr algn="ctr" fontAlgn="b"/>
                      <a:r>
                        <a:rPr lang="de-CH" sz="1400" b="0" i="0" u="none" strike="noStrike">
                          <a:solidFill>
                            <a:srgbClr val="000000"/>
                          </a:solidFill>
                          <a:effectLst/>
                          <a:latin typeface="+mj-lt"/>
                          <a:ea typeface="Fira Sans" panose="020B0503050000020004" pitchFamily="34" charset="0"/>
                        </a:rPr>
                        <a:t>B</a:t>
                      </a:r>
                    </a:p>
                  </a:txBody>
                  <a:tcPr marL="6350" marR="6350" marT="6350" marB="0" anchor="b">
                    <a:lnL>
                      <a:noFill/>
                    </a:lnL>
                    <a:lnR>
                      <a:noFill/>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FCE4D6"/>
                    </a:solidFill>
                  </a:tcPr>
                </a:tc>
                <a:tc>
                  <a:txBody>
                    <a:bodyPr/>
                    <a:lstStyle/>
                    <a:p>
                      <a:pPr algn="ctr" fontAlgn="b"/>
                      <a:r>
                        <a:rPr lang="en-CH" sz="1400" b="0" i="0" u="none" strike="noStrike">
                          <a:solidFill>
                            <a:srgbClr val="000000"/>
                          </a:solidFill>
                          <a:effectLst/>
                          <a:latin typeface="+mj-lt"/>
                          <a:ea typeface="Fira Sans" panose="020B0503050000020004" pitchFamily="34" charset="0"/>
                        </a:rPr>
                        <a:t>0.02</a:t>
                      </a:r>
                    </a:p>
                  </a:txBody>
                  <a:tcPr marL="6350" marR="6350" marT="6350" marB="0" anchor="b">
                    <a:lnL>
                      <a:noFill/>
                    </a:lnL>
                    <a:lnR w="12700" cap="flat" cmpd="sng" algn="ctr">
                      <a:solidFill>
                        <a:schemeClr val="tx1"/>
                      </a:solidFill>
                      <a:prstDash val="solid"/>
                      <a:round/>
                      <a:headEnd type="none" w="med" len="med"/>
                      <a:tailEnd type="none" w="med" len="med"/>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FCE4D6"/>
                    </a:solidFill>
                  </a:tcPr>
                </a:tc>
                <a:tc>
                  <a:txBody>
                    <a:bodyPr/>
                    <a:lstStyle/>
                    <a:p>
                      <a:pPr algn="ctr" fontAlgn="b"/>
                      <a:r>
                        <a:rPr lang="en-CH" sz="1400" b="0" i="0" u="none" strike="noStrike">
                          <a:solidFill>
                            <a:srgbClr val="000000"/>
                          </a:solidFill>
                          <a:effectLst/>
                          <a:latin typeface="+mj-lt"/>
                          <a:ea typeface="Fira Sans" panose="020B0503050000020004" pitchFamily="34" charset="0"/>
                        </a:rPr>
                        <a:t>0.02</a:t>
                      </a:r>
                    </a:p>
                  </a:txBody>
                  <a:tcPr marL="6350" marR="6350" marT="6350" marB="0" anchor="b">
                    <a:lnL w="12700" cap="flat" cmpd="sng" algn="ctr">
                      <a:solidFill>
                        <a:schemeClr val="tx1"/>
                      </a:solidFill>
                      <a:prstDash val="solid"/>
                      <a:round/>
                      <a:headEnd type="none" w="med" len="med"/>
                      <a:tailEnd type="none" w="med" len="med"/>
                    </a:lnL>
                    <a:lnR w="6350" cap="flat" cmpd="sng" algn="ctr">
                      <a:solidFill>
                        <a:srgbClr val="F4B084"/>
                      </a:solidFill>
                      <a:prstDash val="solid"/>
                      <a:round/>
                      <a:headEnd type="none" w="med" len="med"/>
                      <a:tailEnd type="none" w="med" len="med"/>
                    </a:lnR>
                    <a:lnT w="6350" cap="flat" cmpd="sng" algn="ctr">
                      <a:solidFill>
                        <a:srgbClr val="F4B084"/>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FCE4D6"/>
                    </a:solidFill>
                  </a:tcPr>
                </a:tc>
                <a:extLst>
                  <a:ext uri="{0D108BD9-81ED-4DB2-BD59-A6C34878D82A}">
                    <a16:rowId xmlns:a16="http://schemas.microsoft.com/office/drawing/2014/main" val="2474910856"/>
                  </a:ext>
                </a:extLst>
              </a:tr>
              <a:tr h="247342">
                <a:tc>
                  <a:txBody>
                    <a:bodyPr/>
                    <a:lstStyle/>
                    <a:p>
                      <a:pPr algn="l" fontAlgn="b"/>
                      <a:r>
                        <a:rPr lang="de-CH" sz="1400" b="0" i="0" u="none" strike="noStrike">
                          <a:solidFill>
                            <a:srgbClr val="000000"/>
                          </a:solidFill>
                          <a:effectLst/>
                          <a:latin typeface="+mj-lt"/>
                          <a:ea typeface="Fira Sans" panose="020B0503050000020004" pitchFamily="34" charset="0"/>
                        </a:rPr>
                        <a:t>Ethanol abs.                            </a:t>
                      </a:r>
                    </a:p>
                  </a:txBody>
                  <a:tcPr marL="6350" marR="6350" marT="6350" marB="0" anchor="b">
                    <a:lnL w="6350" cap="flat" cmpd="sng" algn="ctr">
                      <a:solidFill>
                        <a:srgbClr val="F4B084"/>
                      </a:solidFill>
                      <a:prstDash val="solid"/>
                      <a:round/>
                      <a:headEnd type="none" w="med" len="med"/>
                      <a:tailEnd type="none" w="med" len="med"/>
                    </a:lnL>
                    <a:lnR>
                      <a:noFill/>
                    </a:lnR>
                    <a:lnT w="6350" cap="flat" cmpd="sng" algn="ctr">
                      <a:solidFill>
                        <a:srgbClr val="F4B084"/>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de-CH" sz="1400" b="0" i="0" u="none" strike="noStrike">
                          <a:solidFill>
                            <a:srgbClr val="000000"/>
                          </a:solidFill>
                          <a:effectLst/>
                          <a:latin typeface="+mj-lt"/>
                          <a:ea typeface="Fira Sans" panose="020B0503050000020004" pitchFamily="34" charset="0"/>
                        </a:rPr>
                        <a:t>ALCOHOL</a:t>
                      </a:r>
                    </a:p>
                  </a:txBody>
                  <a:tcPr marL="6350" marR="6350" marT="6350" marB="0" anchor="b">
                    <a:lnL>
                      <a:noFill/>
                    </a:lnL>
                    <a:lnR>
                      <a:noFill/>
                    </a:lnR>
                    <a:lnT w="6350" cap="flat" cmpd="sng" algn="ctr">
                      <a:solidFill>
                        <a:srgbClr val="F4B084"/>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de-CH" sz="1400" b="0" i="0" u="none" strike="noStrike">
                          <a:solidFill>
                            <a:srgbClr val="000000"/>
                          </a:solidFill>
                          <a:effectLst/>
                          <a:latin typeface="+mj-lt"/>
                          <a:ea typeface="Fira Sans" panose="020B0503050000020004" pitchFamily="34" charset="0"/>
                        </a:rPr>
                        <a:t>C</a:t>
                      </a:r>
                    </a:p>
                  </a:txBody>
                  <a:tcPr marL="6350" marR="6350" marT="6350" marB="0" anchor="b">
                    <a:lnL>
                      <a:noFill/>
                    </a:lnL>
                    <a:lnR>
                      <a:noFill/>
                    </a:lnR>
                    <a:lnT w="6350" cap="flat" cmpd="sng" algn="ctr">
                      <a:solidFill>
                        <a:srgbClr val="F4B084"/>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CH" sz="1400" b="0" i="0" u="none" strike="noStrike">
                          <a:solidFill>
                            <a:srgbClr val="000000"/>
                          </a:solidFill>
                          <a:effectLst/>
                          <a:latin typeface="+mj-lt"/>
                          <a:ea typeface="Fira Sans" panose="020B0503050000020004" pitchFamily="34" charset="0"/>
                        </a:rPr>
                        <a:t>8</a:t>
                      </a:r>
                    </a:p>
                  </a:txBody>
                  <a:tcPr marL="6350" marR="6350" marT="6350" marB="0" anchor="b">
                    <a:lnL>
                      <a:noFill/>
                    </a:lnL>
                    <a:lnR w="12700" cap="flat" cmpd="sng" algn="ctr">
                      <a:solidFill>
                        <a:schemeClr val="tx1"/>
                      </a:solidFill>
                      <a:prstDash val="solid"/>
                      <a:round/>
                      <a:headEnd type="none" w="med" len="med"/>
                      <a:tailEnd type="none" w="med" len="med"/>
                    </a:lnR>
                    <a:lnT w="6350" cap="flat" cmpd="sng" algn="ctr">
                      <a:solidFill>
                        <a:srgbClr val="F4B084"/>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CH" sz="1400" b="0" i="0" u="none" strike="noStrike">
                          <a:solidFill>
                            <a:srgbClr val="000000"/>
                          </a:solidFill>
                          <a:effectLst/>
                          <a:latin typeface="+mj-lt"/>
                          <a:ea typeface="Fira Sans" panose="020B0503050000020004" pitchFamily="34" charset="0"/>
                        </a:rPr>
                        <a:t>8</a:t>
                      </a:r>
                    </a:p>
                  </a:txBody>
                  <a:tcPr marL="6350" marR="6350" marT="6350" marB="0" anchor="b">
                    <a:lnL w="12700" cap="flat" cmpd="sng" algn="ctr">
                      <a:solidFill>
                        <a:schemeClr val="tx1"/>
                      </a:solidFill>
                      <a:prstDash val="solid"/>
                      <a:round/>
                      <a:headEnd type="none" w="med" len="med"/>
                      <a:tailEnd type="none" w="med" len="med"/>
                    </a:lnL>
                    <a:lnR w="6350" cap="flat" cmpd="sng" algn="ctr">
                      <a:solidFill>
                        <a:srgbClr val="F4B084"/>
                      </a:solidFill>
                      <a:prstDash val="solid"/>
                      <a:round/>
                      <a:headEnd type="none" w="med" len="med"/>
                      <a:tailEnd type="none" w="med" len="med"/>
                    </a:lnR>
                    <a:lnT w="6350" cap="flat" cmpd="sng" algn="ctr">
                      <a:solidFill>
                        <a:srgbClr val="F4B084"/>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00600533"/>
                  </a:ext>
                </a:extLst>
              </a:tr>
              <a:tr h="247342">
                <a:tc>
                  <a:txBody>
                    <a:bodyPr/>
                    <a:lstStyle/>
                    <a:p>
                      <a:pPr algn="l" fontAlgn="b"/>
                      <a:r>
                        <a:rPr lang="de-CH" sz="1400" b="0" i="0" u="none" strike="noStrike">
                          <a:solidFill>
                            <a:srgbClr val="000000"/>
                          </a:solidFill>
                          <a:effectLst/>
                          <a:latin typeface="+mj-lt"/>
                          <a:ea typeface="Fira Sans" panose="020B0503050000020004" pitchFamily="34" charset="0"/>
                        </a:rPr>
                        <a:t>Total</a:t>
                      </a:r>
                    </a:p>
                  </a:txBody>
                  <a:tcPr marL="6350" marR="6350" marT="6350" marB="0" anchor="b">
                    <a:lnL w="6350" cap="flat" cmpd="sng" algn="ctr">
                      <a:solidFill>
                        <a:srgbClr val="F4B084"/>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FCE4D6"/>
                    </a:solidFill>
                  </a:tcPr>
                </a:tc>
                <a:tc>
                  <a:txBody>
                    <a:bodyPr/>
                    <a:lstStyle/>
                    <a:p>
                      <a:pPr algn="l" fontAlgn="b"/>
                      <a:endParaRPr lang="en-CH" sz="1400" b="0" i="0" u="none" strike="noStrike">
                        <a:solidFill>
                          <a:srgbClr val="000000"/>
                        </a:solidFill>
                        <a:effectLst/>
                        <a:latin typeface="+mj-lt"/>
                        <a:ea typeface="Fira Sans" panose="020B0503050000020004" pitchFamily="34" charset="0"/>
                      </a:endParaRPr>
                    </a:p>
                  </a:txBody>
                  <a:tcPr marL="6350" marR="6350" marT="6350" marB="0" anchor="b">
                    <a:lnL>
                      <a:noFill/>
                    </a:lnL>
                    <a:lnR>
                      <a:noFill/>
                    </a:lnR>
                    <a:lnT w="12700" cap="flat" cmpd="sng" algn="ctr">
                      <a:solidFill>
                        <a:schemeClr val="tx1"/>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FCE4D6"/>
                    </a:solidFill>
                  </a:tcPr>
                </a:tc>
                <a:tc>
                  <a:txBody>
                    <a:bodyPr/>
                    <a:lstStyle/>
                    <a:p>
                      <a:pPr algn="ctr" fontAlgn="b"/>
                      <a:endParaRPr lang="en-CH" sz="1400" b="0" i="0" u="none" strike="noStrike">
                        <a:solidFill>
                          <a:srgbClr val="000000"/>
                        </a:solidFill>
                        <a:effectLst/>
                        <a:latin typeface="+mj-lt"/>
                        <a:ea typeface="Fira Sans" panose="020B0503050000020004" pitchFamily="34" charset="0"/>
                      </a:endParaRPr>
                    </a:p>
                  </a:txBody>
                  <a:tcPr marL="6350" marR="6350" marT="6350" marB="0" anchor="b">
                    <a:lnL>
                      <a:noFill/>
                    </a:lnL>
                    <a:lnR>
                      <a:noFill/>
                    </a:lnR>
                    <a:lnT w="12700" cap="flat" cmpd="sng" algn="ctr">
                      <a:solidFill>
                        <a:schemeClr val="tx1"/>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FCE4D6"/>
                    </a:solidFill>
                  </a:tcPr>
                </a:tc>
                <a:tc>
                  <a:txBody>
                    <a:bodyPr/>
                    <a:lstStyle/>
                    <a:p>
                      <a:pPr algn="ctr" fontAlgn="b"/>
                      <a:r>
                        <a:rPr lang="en-CH" sz="1400" b="0" i="0" u="none" strike="noStrike">
                          <a:solidFill>
                            <a:srgbClr val="000000"/>
                          </a:solidFill>
                          <a:effectLst/>
                          <a:latin typeface="+mj-lt"/>
                          <a:ea typeface="Fira Sans" panose="020B0503050000020004" pitchFamily="34" charset="0"/>
                        </a:rPr>
                        <a:t>100</a:t>
                      </a:r>
                    </a:p>
                  </a:txBody>
                  <a:tcPr marL="6350" marR="6350" marT="6350" marB="0" anchor="b">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FCE4D6"/>
                    </a:solidFill>
                  </a:tcPr>
                </a:tc>
                <a:tc>
                  <a:txBody>
                    <a:bodyPr/>
                    <a:lstStyle/>
                    <a:p>
                      <a:pPr algn="ctr" fontAlgn="b"/>
                      <a:r>
                        <a:rPr lang="en-CH" sz="1400" b="0" i="0" u="none" strike="noStrike">
                          <a:solidFill>
                            <a:srgbClr val="000000"/>
                          </a:solidFill>
                          <a:effectLst/>
                          <a:latin typeface="+mj-lt"/>
                          <a:ea typeface="Fira Sans" panose="020B0503050000020004" pitchFamily="34" charset="0"/>
                        </a:rPr>
                        <a:t>100</a:t>
                      </a:r>
                    </a:p>
                  </a:txBody>
                  <a:tcPr marL="6350" marR="6350" marT="6350" marB="0" anchor="b">
                    <a:lnL w="12700" cap="flat" cmpd="sng" algn="ctr">
                      <a:solidFill>
                        <a:schemeClr val="tx1"/>
                      </a:solidFill>
                      <a:prstDash val="solid"/>
                      <a:round/>
                      <a:headEnd type="none" w="med" len="med"/>
                      <a:tailEnd type="none" w="med" len="med"/>
                    </a:lnL>
                    <a:lnR w="6350" cap="flat" cmpd="sng" algn="ctr">
                      <a:solidFill>
                        <a:srgbClr val="F4B084"/>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F4B084"/>
                      </a:solidFill>
                      <a:prstDash val="solid"/>
                      <a:round/>
                      <a:headEnd type="none" w="med" len="med"/>
                      <a:tailEnd type="none" w="med" len="med"/>
                    </a:lnB>
                    <a:solidFill>
                      <a:srgbClr val="FCE4D6"/>
                    </a:solidFill>
                  </a:tcPr>
                </a:tc>
                <a:extLst>
                  <a:ext uri="{0D108BD9-81ED-4DB2-BD59-A6C34878D82A}">
                    <a16:rowId xmlns:a16="http://schemas.microsoft.com/office/drawing/2014/main" val="3505496245"/>
                  </a:ext>
                </a:extLst>
              </a:tr>
            </a:tbl>
          </a:graphicData>
        </a:graphic>
      </p:graphicFrame>
      <p:pic>
        <p:nvPicPr>
          <p:cNvPr id="18" name="Picture 12">
            <a:extLst>
              <a:ext uri="{FF2B5EF4-FFF2-40B4-BE49-F238E27FC236}">
                <a16:creationId xmlns:a16="http://schemas.microsoft.com/office/drawing/2014/main" id="{2B8EB83C-C4DF-BD58-94CC-94B12AD22BA2}"/>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Tree>
    <p:extLst>
      <p:ext uri="{BB962C8B-B14F-4D97-AF65-F5344CB8AC3E}">
        <p14:creationId xmlns:p14="http://schemas.microsoft.com/office/powerpoint/2010/main" val="6036257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265016-AE36-9C79-6E13-266FAD05FC46}"/>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A6E67EF-01F8-1DAE-3FB0-711B2C14DA17}"/>
              </a:ext>
            </a:extLst>
          </p:cNvPr>
          <p:cNvSpPr>
            <a:spLocks noGrp="1"/>
          </p:cNvSpPr>
          <p:nvPr>
            <p:ph type="sldNum" sz="quarter" idx="10"/>
          </p:nvPr>
        </p:nvSpPr>
        <p:spPr/>
        <p:txBody>
          <a:bodyPr/>
          <a:lstStyle/>
          <a:p>
            <a:fld id="{5BA3E189-2F3A-42E5-B572-3520703B6186}" type="slidenum">
              <a:rPr lang="en-GB" smtClean="0"/>
              <a:pPr/>
              <a:t>33</a:t>
            </a:fld>
            <a:endParaRPr lang="en-GB"/>
          </a:p>
        </p:txBody>
      </p:sp>
      <p:sp>
        <p:nvSpPr>
          <p:cNvPr id="7" name="Text Placeholder 6">
            <a:extLst>
              <a:ext uri="{FF2B5EF4-FFF2-40B4-BE49-F238E27FC236}">
                <a16:creationId xmlns:a16="http://schemas.microsoft.com/office/drawing/2014/main" id="{CBB3D36F-A588-71ED-F139-7A19F27FBD95}"/>
              </a:ext>
            </a:extLst>
          </p:cNvPr>
          <p:cNvSpPr>
            <a:spLocks noGrp="1"/>
          </p:cNvSpPr>
          <p:nvPr>
            <p:ph type="body" idx="11"/>
          </p:nvPr>
        </p:nvSpPr>
        <p:spPr>
          <a:xfrm>
            <a:off x="302400" y="605611"/>
            <a:ext cx="11507888" cy="330028"/>
          </a:xfrm>
        </p:spPr>
        <p:txBody>
          <a:bodyPr/>
          <a:lstStyle/>
          <a:p>
            <a:r>
              <a:rPr lang="en-US" err="1"/>
              <a:t>Flor’Active</a:t>
            </a:r>
            <a:r>
              <a:rPr lang="en-US"/>
              <a:t> Defense Hydrating Cream SPF 30*</a:t>
            </a:r>
          </a:p>
        </p:txBody>
      </p:sp>
      <p:sp>
        <p:nvSpPr>
          <p:cNvPr id="8" name="Title 7">
            <a:extLst>
              <a:ext uri="{FF2B5EF4-FFF2-40B4-BE49-F238E27FC236}">
                <a16:creationId xmlns:a16="http://schemas.microsoft.com/office/drawing/2014/main" id="{65EF4019-7BE0-0F2D-6FF0-EC84B245F5F4}"/>
              </a:ext>
            </a:extLst>
          </p:cNvPr>
          <p:cNvSpPr>
            <a:spLocks noGrp="1"/>
          </p:cNvSpPr>
          <p:nvPr>
            <p:ph type="title"/>
          </p:nvPr>
        </p:nvSpPr>
        <p:spPr/>
        <p:txBody>
          <a:bodyPr/>
          <a:lstStyle/>
          <a:p>
            <a:r>
              <a:rPr lang="en-US"/>
              <a:t>Microbiome friendly certified sunscreen</a:t>
            </a:r>
          </a:p>
        </p:txBody>
      </p:sp>
      <p:sp>
        <p:nvSpPr>
          <p:cNvPr id="22" name="TextBox 21">
            <a:extLst>
              <a:ext uri="{FF2B5EF4-FFF2-40B4-BE49-F238E27FC236}">
                <a16:creationId xmlns:a16="http://schemas.microsoft.com/office/drawing/2014/main" id="{85B2B430-380B-A6D8-455D-92AE87539C32}"/>
              </a:ext>
            </a:extLst>
          </p:cNvPr>
          <p:cNvSpPr txBox="1"/>
          <p:nvPr/>
        </p:nvSpPr>
        <p:spPr>
          <a:xfrm>
            <a:off x="7852370" y="5922153"/>
            <a:ext cx="3473976" cy="584775"/>
          </a:xfrm>
          <a:prstGeom prst="rect">
            <a:avLst/>
          </a:prstGeom>
          <a:no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mj-lt"/>
                <a:ea typeface="Fira Sans" panose="020B0503050000020004" pitchFamily="34" charset="0"/>
                <a:cs typeface="+mn-cs"/>
              </a:rPr>
              <a:t>Both – quantity AND quality</a:t>
            </a:r>
            <a:br>
              <a:rPr kumimoji="0" lang="en-US" sz="1600" b="1" i="0" u="none" strike="noStrike" kern="1200" cap="none" spc="0" normalizeH="0" baseline="0" noProof="0">
                <a:ln>
                  <a:noFill/>
                </a:ln>
                <a:solidFill>
                  <a:srgbClr val="FFFFFF"/>
                </a:solidFill>
                <a:effectLst/>
                <a:uLnTx/>
                <a:uFillTx/>
                <a:latin typeface="+mj-lt"/>
                <a:ea typeface="Fira Sans" panose="020B0503050000020004" pitchFamily="34" charset="0"/>
                <a:cs typeface="+mn-cs"/>
              </a:rPr>
            </a:br>
            <a:r>
              <a:rPr kumimoji="0" lang="en-US" sz="1600" b="1" i="0" u="none" strike="noStrike" kern="1200" cap="none" spc="0" normalizeH="0" baseline="0" noProof="0">
                <a:ln>
                  <a:noFill/>
                </a:ln>
                <a:solidFill>
                  <a:srgbClr val="FFFFFF"/>
                </a:solidFill>
                <a:effectLst/>
                <a:uLnTx/>
                <a:uFillTx/>
                <a:latin typeface="+mj-lt"/>
                <a:ea typeface="Fira Sans" panose="020B0503050000020004" pitchFamily="34" charset="0"/>
                <a:cs typeface="+mn-cs"/>
              </a:rPr>
              <a:t>of microbiome is important.</a:t>
            </a:r>
          </a:p>
        </p:txBody>
      </p:sp>
      <p:sp>
        <p:nvSpPr>
          <p:cNvPr id="30" name="Text Placeholder 29">
            <a:extLst>
              <a:ext uri="{FF2B5EF4-FFF2-40B4-BE49-F238E27FC236}">
                <a16:creationId xmlns:a16="http://schemas.microsoft.com/office/drawing/2014/main" id="{89B69B20-093D-317D-55E6-43D476D95DFA}"/>
              </a:ext>
            </a:extLst>
          </p:cNvPr>
          <p:cNvSpPr>
            <a:spLocks noGrp="1"/>
          </p:cNvSpPr>
          <p:nvPr>
            <p:ph type="body" sz="quarter" idx="25"/>
          </p:nvPr>
        </p:nvSpPr>
        <p:spPr>
          <a:xfrm>
            <a:off x="302398" y="6214540"/>
            <a:ext cx="6670970" cy="109061"/>
          </a:xfrm>
        </p:spPr>
        <p:txBody>
          <a:bodyPr/>
          <a:lstStyle/>
          <a:p>
            <a:r>
              <a:rPr lang="en-US"/>
              <a:t>*simulated SPF, in-vivo SPF results 03/23</a:t>
            </a:r>
          </a:p>
          <a:p>
            <a:endParaRPr lang="en-US"/>
          </a:p>
        </p:txBody>
      </p:sp>
      <p:sp>
        <p:nvSpPr>
          <p:cNvPr id="4" name="Rectangle 3">
            <a:extLst>
              <a:ext uri="{FF2B5EF4-FFF2-40B4-BE49-F238E27FC236}">
                <a16:creationId xmlns:a16="http://schemas.microsoft.com/office/drawing/2014/main" id="{B5324A2D-053E-999C-89E5-BE86237A36D5}"/>
              </a:ext>
            </a:extLst>
          </p:cNvPr>
          <p:cNvSpPr/>
          <p:nvPr/>
        </p:nvSpPr>
        <p:spPr>
          <a:xfrm>
            <a:off x="8764249" y="2080749"/>
            <a:ext cx="1931078" cy="206232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ED9586A7-0B97-574E-9B4E-B18E38A55DDF}"/>
              </a:ext>
            </a:extLst>
          </p:cNvPr>
          <p:cNvSpPr txBox="1"/>
          <p:nvPr/>
        </p:nvSpPr>
        <p:spPr>
          <a:xfrm>
            <a:off x="6381989" y="1597963"/>
            <a:ext cx="5227782" cy="2983253"/>
          </a:xfrm>
          <a:prstGeom prst="rect">
            <a:avLst/>
          </a:prstGeom>
          <a:noFill/>
        </p:spPr>
        <p:txBody>
          <a:bodyPr wrap="square" rtlCol="0">
            <a:spAutoFit/>
          </a:bodyPr>
          <a:lstStyle/>
          <a:p>
            <a:pPr marR="0" lvl="0">
              <a:lnSpc>
                <a:spcPct val="107000"/>
              </a:lnSpc>
              <a:spcBef>
                <a:spcPts val="0"/>
              </a:spcBef>
              <a:spcAft>
                <a:spcPts val="0"/>
              </a:spcAft>
            </a:pPr>
            <a:r>
              <a:rPr lang="en-US" sz="1600" b="1">
                <a:solidFill>
                  <a:srgbClr val="FFAB49"/>
                </a:solidFill>
                <a:effectLst/>
                <a:latin typeface="+mj-lt"/>
                <a:ea typeface="Fira Sans" panose="020B0503050000020004" pitchFamily="34" charset="0"/>
                <a:cs typeface="Times New Roman" panose="02020603050405020304" pitchFamily="18" charset="0"/>
              </a:rPr>
              <a:t>Key benefits:</a:t>
            </a:r>
          </a:p>
          <a:p>
            <a:pPr marR="0" lvl="0">
              <a:lnSpc>
                <a:spcPct val="107000"/>
              </a:lnSpc>
              <a:spcBef>
                <a:spcPts val="0"/>
              </a:spcBef>
              <a:spcAft>
                <a:spcPts val="0"/>
              </a:spcAft>
            </a:pPr>
            <a:endParaRPr lang="en-US" sz="1600" b="1" u="sng">
              <a:effectLst/>
              <a:latin typeface="+mj-lt"/>
              <a:ea typeface="Fira Sans" panose="020B0503050000020004" pitchFamily="34" charset="0"/>
              <a:cs typeface="Times New Roman" panose="02020603050405020304" pitchFamily="18" charset="0"/>
            </a:endParaRPr>
          </a:p>
          <a:p>
            <a:pPr marL="342900" marR="0" lvl="0" indent="-342900">
              <a:lnSpc>
                <a:spcPct val="107000"/>
              </a:lnSpc>
              <a:spcBef>
                <a:spcPts val="0"/>
              </a:spcBef>
              <a:spcAft>
                <a:spcPts val="0"/>
              </a:spcAft>
              <a:buClr>
                <a:srgbClr val="FFAB49"/>
              </a:buClr>
              <a:buFont typeface="Symbol" panose="05050102010706020507" pitchFamily="18" charset="2"/>
              <a:buChar char=""/>
            </a:pPr>
            <a:r>
              <a:rPr lang="en-US" sz="1600">
                <a:effectLst/>
                <a:latin typeface="+mj-lt"/>
                <a:ea typeface="Fira Sans" panose="020B0503050000020004" pitchFamily="34" charset="0"/>
                <a:cs typeface="Times New Roman" panose="02020603050405020304" pitchFamily="18" charset="0"/>
              </a:rPr>
              <a:t>SPF 30 (simulated, in-vivo results pending)</a:t>
            </a:r>
          </a:p>
          <a:p>
            <a:pPr marL="342900" marR="0" lvl="0" indent="-342900">
              <a:lnSpc>
                <a:spcPct val="107000"/>
              </a:lnSpc>
              <a:spcBef>
                <a:spcPts val="0"/>
              </a:spcBef>
              <a:spcAft>
                <a:spcPts val="0"/>
              </a:spcAft>
              <a:buClr>
                <a:srgbClr val="FFAB49"/>
              </a:buClr>
              <a:buFont typeface="Symbol" panose="05050102010706020507" pitchFamily="18" charset="2"/>
              <a:buChar char=""/>
            </a:pPr>
            <a:r>
              <a:rPr lang="en-US" sz="1600">
                <a:effectLst/>
                <a:latin typeface="+mj-lt"/>
                <a:ea typeface="Fira Sans" panose="020B0503050000020004" pitchFamily="34" charset="0"/>
                <a:cs typeface="Times New Roman" panose="02020603050405020304" pitchFamily="18" charset="0"/>
              </a:rPr>
              <a:t>UVA acc. to ISO 24443</a:t>
            </a:r>
          </a:p>
          <a:p>
            <a:pPr marL="342900" marR="0" lvl="0" indent="-342900">
              <a:lnSpc>
                <a:spcPct val="107000"/>
              </a:lnSpc>
              <a:spcBef>
                <a:spcPts val="0"/>
              </a:spcBef>
              <a:spcAft>
                <a:spcPts val="0"/>
              </a:spcAft>
              <a:buClr>
                <a:srgbClr val="FFAB49"/>
              </a:buClr>
              <a:buFont typeface="Symbol" panose="05050102010706020507" pitchFamily="18" charset="2"/>
              <a:buChar char=""/>
            </a:pPr>
            <a:r>
              <a:rPr lang="en-US" sz="1600">
                <a:effectLst/>
                <a:latin typeface="+mj-lt"/>
                <a:ea typeface="Fira Sans" panose="020B0503050000020004" pitchFamily="34" charset="0"/>
                <a:cs typeface="Times New Roman" panose="02020603050405020304" pitchFamily="18" charset="0"/>
              </a:rPr>
              <a:t>Microbiome friendly (certified)</a:t>
            </a:r>
          </a:p>
          <a:p>
            <a:pPr marL="342900" marR="0" lvl="0" indent="-342900">
              <a:lnSpc>
                <a:spcPct val="107000"/>
              </a:lnSpc>
              <a:spcBef>
                <a:spcPts val="0"/>
              </a:spcBef>
              <a:spcAft>
                <a:spcPts val="0"/>
              </a:spcAft>
              <a:buClr>
                <a:srgbClr val="FFAB49"/>
              </a:buClr>
              <a:buFont typeface="Symbol" panose="05050102010706020507" pitchFamily="18" charset="2"/>
              <a:buChar char=""/>
            </a:pPr>
            <a:r>
              <a:rPr lang="en-US" sz="1600">
                <a:effectLst/>
                <a:latin typeface="+mj-lt"/>
                <a:ea typeface="Fira Sans" panose="020B0503050000020004" pitchFamily="34" charset="0"/>
                <a:cs typeface="Times New Roman" panose="02020603050405020304" pitchFamily="18" charset="0"/>
              </a:rPr>
              <a:t>Locks in moisture (HYA-ACT™ M)</a:t>
            </a:r>
          </a:p>
          <a:p>
            <a:pPr marL="342900" indent="-342900">
              <a:lnSpc>
                <a:spcPct val="107000"/>
              </a:lnSpc>
              <a:buClr>
                <a:srgbClr val="FFAB49"/>
              </a:buClr>
              <a:buFont typeface="Symbol" panose="05050102010706020507" pitchFamily="18" charset="2"/>
              <a:buChar char=""/>
            </a:pPr>
            <a:r>
              <a:rPr lang="en-US" sz="1600">
                <a:effectLst/>
                <a:latin typeface="+mj-lt"/>
                <a:ea typeface="Fira Sans" panose="020B0503050000020004" pitchFamily="34" charset="0"/>
                <a:cs typeface="Times New Roman" panose="02020603050405020304" pitchFamily="18" charset="0"/>
              </a:rPr>
              <a:t>Boost of hydration (HYA-ACT™ M)</a:t>
            </a:r>
          </a:p>
          <a:p>
            <a:pPr marL="342900" marR="0" lvl="0" indent="-342900">
              <a:lnSpc>
                <a:spcPct val="107000"/>
              </a:lnSpc>
              <a:spcBef>
                <a:spcPts val="0"/>
              </a:spcBef>
              <a:spcAft>
                <a:spcPts val="0"/>
              </a:spcAft>
              <a:buClr>
                <a:srgbClr val="FFAB49"/>
              </a:buClr>
              <a:buFont typeface="Symbol" panose="05050102010706020507" pitchFamily="18" charset="2"/>
              <a:buChar char=""/>
            </a:pPr>
            <a:r>
              <a:rPr lang="en-US" sz="1600">
                <a:effectLst/>
                <a:latin typeface="+mj-lt"/>
                <a:ea typeface="Fira Sans" panose="020B0503050000020004" pitchFamily="34" charset="0"/>
                <a:cs typeface="Times New Roman" panose="02020603050405020304" pitchFamily="18" charset="0"/>
              </a:rPr>
              <a:t>Calming reddened skin (SYN-UP</a:t>
            </a:r>
            <a:r>
              <a:rPr lang="en-US" sz="1600">
                <a:effectLst/>
                <a:latin typeface="+mj-lt"/>
                <a:ea typeface="Fira Sans" panose="020B0503050000020004" pitchFamily="34" charset="0"/>
                <a:cs typeface="Calibri" panose="020F0502020204030204" pitchFamily="34" charset="0"/>
              </a:rPr>
              <a:t>®</a:t>
            </a:r>
            <a:r>
              <a:rPr lang="en-US" sz="1600">
                <a:effectLst/>
                <a:latin typeface="+mj-lt"/>
                <a:ea typeface="Fira Sans" panose="020B0503050000020004" pitchFamily="34" charset="0"/>
                <a:cs typeface="Times New Roman" panose="02020603050405020304" pitchFamily="18" charset="0"/>
              </a:rPr>
              <a:t>) </a:t>
            </a:r>
          </a:p>
          <a:p>
            <a:pPr marL="342900" marR="0" lvl="0" indent="-342900">
              <a:lnSpc>
                <a:spcPct val="107000"/>
              </a:lnSpc>
              <a:spcBef>
                <a:spcPts val="0"/>
              </a:spcBef>
              <a:spcAft>
                <a:spcPts val="800"/>
              </a:spcAft>
              <a:buClr>
                <a:srgbClr val="FFAB49"/>
              </a:buClr>
              <a:buFont typeface="Symbol" panose="05050102010706020507" pitchFamily="18" charset="2"/>
              <a:buChar char=""/>
            </a:pPr>
            <a:r>
              <a:rPr lang="en-US" sz="1600">
                <a:effectLst/>
                <a:latin typeface="+mj-lt"/>
                <a:ea typeface="Fira Sans" panose="020B0503050000020004" pitchFamily="34" charset="0"/>
                <a:cs typeface="Times New Roman" panose="02020603050405020304" pitchFamily="18" charset="0"/>
              </a:rPr>
              <a:t>Strengthened skin barrier function for a more resilient skin (SYN-UP</a:t>
            </a:r>
            <a:r>
              <a:rPr lang="en-US" sz="1600">
                <a:effectLst/>
                <a:latin typeface="+mj-lt"/>
                <a:ea typeface="Fira Sans" panose="020B0503050000020004" pitchFamily="34" charset="0"/>
                <a:cs typeface="Calibri" panose="020F0502020204030204" pitchFamily="34" charset="0"/>
              </a:rPr>
              <a:t>®</a:t>
            </a:r>
            <a:r>
              <a:rPr lang="en-US" sz="1600">
                <a:effectLst/>
                <a:latin typeface="+mj-lt"/>
                <a:ea typeface="Fira Sans" panose="020B0503050000020004" pitchFamily="34" charset="0"/>
                <a:cs typeface="Times New Roman" panose="02020603050405020304" pitchFamily="18" charset="0"/>
              </a:rPr>
              <a:t>) / PARSOL® Shield/ PARSOL® EHT</a:t>
            </a:r>
          </a:p>
        </p:txBody>
      </p:sp>
      <p:pic>
        <p:nvPicPr>
          <p:cNvPr id="5" name="Picture 4">
            <a:extLst>
              <a:ext uri="{FF2B5EF4-FFF2-40B4-BE49-F238E27FC236}">
                <a16:creationId xmlns:a16="http://schemas.microsoft.com/office/drawing/2014/main" id="{8449CB70-04D1-F097-DDD5-32F20FC37D6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22865" y="1449050"/>
            <a:ext cx="6159462" cy="3517148"/>
          </a:xfrm>
          <a:prstGeom prst="rect">
            <a:avLst/>
          </a:prstGeom>
        </p:spPr>
      </p:pic>
      <p:sp>
        <p:nvSpPr>
          <p:cNvPr id="6" name="TextBox 5">
            <a:extLst>
              <a:ext uri="{FF2B5EF4-FFF2-40B4-BE49-F238E27FC236}">
                <a16:creationId xmlns:a16="http://schemas.microsoft.com/office/drawing/2014/main" id="{BE0B9D00-9A94-CAD1-1541-35B678ED16D7}"/>
              </a:ext>
            </a:extLst>
          </p:cNvPr>
          <p:cNvSpPr txBox="1"/>
          <p:nvPr/>
        </p:nvSpPr>
        <p:spPr>
          <a:xfrm>
            <a:off x="549253" y="5048130"/>
            <a:ext cx="7705985" cy="991883"/>
          </a:xfrm>
          <a:prstGeom prst="roundRect">
            <a:avLst/>
          </a:prstGeom>
          <a:solidFill>
            <a:srgbClr val="FFAB49"/>
          </a:solidFill>
        </p:spPr>
        <p:txBody>
          <a:bodyPr wrap="square" lIns="72000" tIns="72000" rIns="72000" bIns="72000" rtlCol="0" anchor="ctr">
            <a:spAutoFit/>
          </a:bodyPr>
          <a:lstStyle>
            <a:defPPr>
              <a:defRPr lang="en-US"/>
            </a:defPPr>
            <a:lvl1pPr algn="ctr">
              <a:defRPr>
                <a:solidFill>
                  <a:schemeClr val="bg1"/>
                </a:solidFill>
                <a:latin typeface="Fira Sans" panose="020B0503050000020004" pitchFamily="34" charset="0"/>
                <a:ea typeface="Fira Sans" panose="020B0503050000020004" pitchFamily="34" charset="0"/>
              </a:defRPr>
            </a:lvl1pPr>
          </a:lstStyle>
          <a:p>
            <a:pPr marR="0" algn="l">
              <a:lnSpc>
                <a:spcPct val="107000"/>
              </a:lnSpc>
              <a:spcBef>
                <a:spcPts val="0"/>
              </a:spcBef>
            </a:pPr>
            <a:r>
              <a:rPr lang="de-DE" b="1">
                <a:effectLst/>
                <a:latin typeface="+mj-lt"/>
                <a:ea typeface="Fira Sans" panose="020B0503050000020004" pitchFamily="34" charset="0"/>
                <a:cs typeface="Times New Roman" panose="02020603050405020304" pitchFamily="18" charset="0"/>
              </a:rPr>
              <a:t>New:</a:t>
            </a:r>
            <a:r>
              <a:rPr lang="de-DE" b="1">
                <a:effectLst/>
                <a:latin typeface="Fira Sans" panose="020B0503050000020004" pitchFamily="34" charset="0"/>
                <a:ea typeface="Fira Sans" panose="020B0503050000020004" pitchFamily="34" charset="0"/>
                <a:cs typeface="Times New Roman" panose="02020603050405020304" pitchFamily="18" charset="0"/>
              </a:rPr>
              <a:t>	</a:t>
            </a:r>
            <a:r>
              <a:rPr lang="de-DE" sz="1400">
                <a:effectLst/>
                <a:latin typeface="+mj-lt"/>
                <a:ea typeface="Fira Sans" panose="020B0503050000020004" pitchFamily="34" charset="0"/>
                <a:cs typeface="Times New Roman" panose="02020603050405020304" pitchFamily="18" charset="0"/>
              </a:rPr>
              <a:t>&gt; Extra mild </a:t>
            </a:r>
            <a:r>
              <a:rPr lang="de-DE" sz="1400" err="1">
                <a:effectLst/>
                <a:latin typeface="+mj-lt"/>
                <a:ea typeface="Fira Sans" panose="020B0503050000020004" pitchFamily="34" charset="0"/>
                <a:cs typeface="Times New Roman" panose="02020603050405020304" pitchFamily="18" charset="0"/>
              </a:rPr>
              <a:t>preservatives</a:t>
            </a:r>
            <a:endParaRPr lang="de-DE" sz="1400">
              <a:effectLst/>
              <a:latin typeface="+mj-lt"/>
              <a:ea typeface="Fira Sans" panose="020B0503050000020004" pitchFamily="34" charset="0"/>
              <a:cs typeface="Times New Roman" panose="02020603050405020304" pitchFamily="18" charset="0"/>
            </a:endParaRPr>
          </a:p>
          <a:p>
            <a:pPr marR="0" algn="l">
              <a:lnSpc>
                <a:spcPct val="107000"/>
              </a:lnSpc>
              <a:spcBef>
                <a:spcPts val="0"/>
              </a:spcBef>
            </a:pPr>
            <a:r>
              <a:rPr lang="de-DE" sz="1400">
                <a:latin typeface="+mj-lt"/>
                <a:cs typeface="Times New Roman" panose="02020603050405020304" pitchFamily="18" charset="0"/>
              </a:rPr>
              <a:t>	&gt; </a:t>
            </a:r>
            <a:r>
              <a:rPr lang="en-US" sz="1400">
                <a:effectLst/>
                <a:latin typeface="+mj-lt"/>
                <a:ea typeface="Fira Sans" panose="020B0503050000020004" pitchFamily="34" charset="0"/>
                <a:cs typeface="Times New Roman" panose="02020603050405020304" pitchFamily="18" charset="0"/>
              </a:rPr>
              <a:t>Specifically tailored for acne prone skin / Extra skin strengthening properties</a:t>
            </a:r>
          </a:p>
          <a:p>
            <a:pPr marR="0" lvl="0" algn="l">
              <a:lnSpc>
                <a:spcPct val="107000"/>
              </a:lnSpc>
              <a:spcBef>
                <a:spcPts val="0"/>
              </a:spcBef>
            </a:pPr>
            <a:r>
              <a:rPr lang="en-US" sz="1400">
                <a:effectLst/>
                <a:latin typeface="+mj-lt"/>
                <a:ea typeface="Fira Sans" panose="020B0503050000020004" pitchFamily="34" charset="0"/>
                <a:cs typeface="Times New Roman" panose="02020603050405020304" pitchFamily="18" charset="0"/>
              </a:rPr>
              <a:t>	&gt; Supports an even complexion</a:t>
            </a:r>
          </a:p>
        </p:txBody>
      </p:sp>
      <p:sp>
        <p:nvSpPr>
          <p:cNvPr id="9" name="Arrow: Bent 8">
            <a:extLst>
              <a:ext uri="{FF2B5EF4-FFF2-40B4-BE49-F238E27FC236}">
                <a16:creationId xmlns:a16="http://schemas.microsoft.com/office/drawing/2014/main" id="{5448E5CB-7FE6-E44A-22BD-3405F6E01F1A}"/>
              </a:ext>
            </a:extLst>
          </p:cNvPr>
          <p:cNvSpPr/>
          <p:nvPr/>
        </p:nvSpPr>
        <p:spPr>
          <a:xfrm rot="10800000">
            <a:off x="8476164" y="4482984"/>
            <a:ext cx="1039431" cy="1130291"/>
          </a:xfrm>
          <a:prstGeom prst="bentArrow">
            <a:avLst>
              <a:gd name="adj1" fmla="val 25000"/>
              <a:gd name="adj2" fmla="val 25000"/>
              <a:gd name="adj3" fmla="val 25000"/>
              <a:gd name="adj4" fmla="val 56932"/>
            </a:avLst>
          </a:prstGeom>
          <a:solidFill>
            <a:srgbClr val="FFAB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highlight>
                <a:srgbClr val="FFFF00"/>
              </a:highlight>
            </a:endParaRPr>
          </a:p>
        </p:txBody>
      </p:sp>
      <p:pic>
        <p:nvPicPr>
          <p:cNvPr id="10" name="Picture 12">
            <a:extLst>
              <a:ext uri="{FF2B5EF4-FFF2-40B4-BE49-F238E27FC236}">
                <a16:creationId xmlns:a16="http://schemas.microsoft.com/office/drawing/2014/main" id="{B62E1201-67D5-E0B6-B91A-658AB9A8A6E1}"/>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9532948" y="6208276"/>
            <a:ext cx="2510023" cy="485060"/>
          </a:xfrm>
          <a:prstGeom prst="rect">
            <a:avLst/>
          </a:prstGeom>
        </p:spPr>
      </p:pic>
    </p:spTree>
    <p:extLst>
      <p:ext uri="{BB962C8B-B14F-4D97-AF65-F5344CB8AC3E}">
        <p14:creationId xmlns:p14="http://schemas.microsoft.com/office/powerpoint/2010/main" val="40490489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67CE0C-6A04-0AE2-F101-1754B533F3B8}"/>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36DF6BE1-9DD6-2ECF-DD55-F8911DBF8A07}"/>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3136" y="814226"/>
            <a:ext cx="7865505" cy="5342975"/>
          </a:xfrm>
          <a:prstGeom prst="rect">
            <a:avLst/>
          </a:prstGeom>
        </p:spPr>
      </p:pic>
      <p:sp>
        <p:nvSpPr>
          <p:cNvPr id="3" name="Slide Number Placeholder 2">
            <a:extLst>
              <a:ext uri="{FF2B5EF4-FFF2-40B4-BE49-F238E27FC236}">
                <a16:creationId xmlns:a16="http://schemas.microsoft.com/office/drawing/2014/main" id="{CC8BA035-D182-31D3-1B50-986D73D2C9CC}"/>
              </a:ext>
            </a:extLst>
          </p:cNvPr>
          <p:cNvSpPr>
            <a:spLocks noGrp="1"/>
          </p:cNvSpPr>
          <p:nvPr>
            <p:ph type="sldNum" sz="quarter" idx="10"/>
          </p:nvPr>
        </p:nvSpPr>
        <p:spPr/>
        <p:txBody>
          <a:bodyPr/>
          <a:lstStyle/>
          <a:p>
            <a:fld id="{5BA3E189-2F3A-42E5-B572-3520703B6186}" type="slidenum">
              <a:rPr lang="en-GB" smtClean="0"/>
              <a:pPr/>
              <a:t>34</a:t>
            </a:fld>
            <a:endParaRPr lang="en-GB"/>
          </a:p>
        </p:txBody>
      </p:sp>
      <p:sp>
        <p:nvSpPr>
          <p:cNvPr id="7" name="Text Placeholder 6">
            <a:extLst>
              <a:ext uri="{FF2B5EF4-FFF2-40B4-BE49-F238E27FC236}">
                <a16:creationId xmlns:a16="http://schemas.microsoft.com/office/drawing/2014/main" id="{B01612FA-F74A-E560-E8DF-3C97CC8D7D90}"/>
              </a:ext>
            </a:extLst>
          </p:cNvPr>
          <p:cNvSpPr>
            <a:spLocks noGrp="1"/>
          </p:cNvSpPr>
          <p:nvPr>
            <p:ph type="body" idx="11"/>
          </p:nvPr>
        </p:nvSpPr>
        <p:spPr>
          <a:xfrm>
            <a:off x="302400" y="605611"/>
            <a:ext cx="11507888" cy="330028"/>
          </a:xfrm>
        </p:spPr>
        <p:txBody>
          <a:bodyPr/>
          <a:lstStyle/>
          <a:p>
            <a:r>
              <a:rPr lang="en-US" err="1"/>
              <a:t>Flor’Active</a:t>
            </a:r>
            <a:r>
              <a:rPr lang="en-US"/>
              <a:t> SPF 30 / Sensory panel test results 02-2023</a:t>
            </a:r>
          </a:p>
          <a:p>
            <a:endParaRPr lang="en-US"/>
          </a:p>
        </p:txBody>
      </p:sp>
      <p:sp>
        <p:nvSpPr>
          <p:cNvPr id="8" name="Title 7">
            <a:extLst>
              <a:ext uri="{FF2B5EF4-FFF2-40B4-BE49-F238E27FC236}">
                <a16:creationId xmlns:a16="http://schemas.microsoft.com/office/drawing/2014/main" id="{D391BB9F-7C20-FF41-0DA8-01B689175807}"/>
              </a:ext>
            </a:extLst>
          </p:cNvPr>
          <p:cNvSpPr>
            <a:spLocks noGrp="1"/>
          </p:cNvSpPr>
          <p:nvPr>
            <p:ph type="title"/>
          </p:nvPr>
        </p:nvSpPr>
        <p:spPr/>
        <p:txBody>
          <a:bodyPr/>
          <a:lstStyle/>
          <a:p>
            <a:r>
              <a:rPr lang="en-US"/>
              <a:t>Microbiome friendly sunscreen</a:t>
            </a:r>
          </a:p>
        </p:txBody>
      </p:sp>
      <p:sp>
        <p:nvSpPr>
          <p:cNvPr id="22" name="TextBox 21">
            <a:extLst>
              <a:ext uri="{FF2B5EF4-FFF2-40B4-BE49-F238E27FC236}">
                <a16:creationId xmlns:a16="http://schemas.microsoft.com/office/drawing/2014/main" id="{CF97A900-DC97-E820-4863-1168B9401589}"/>
              </a:ext>
            </a:extLst>
          </p:cNvPr>
          <p:cNvSpPr txBox="1"/>
          <p:nvPr/>
        </p:nvSpPr>
        <p:spPr>
          <a:xfrm>
            <a:off x="7852370" y="5922153"/>
            <a:ext cx="3473976" cy="584775"/>
          </a:xfrm>
          <a:prstGeom prst="rect">
            <a:avLst/>
          </a:prstGeom>
          <a:no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mj-lt"/>
                <a:ea typeface="Fira Sans" panose="020B0503050000020004" pitchFamily="34" charset="0"/>
                <a:cs typeface="+mn-cs"/>
              </a:rPr>
              <a:t>Both – quantity AND quality</a:t>
            </a:r>
            <a:br>
              <a:rPr kumimoji="0" lang="en-US" sz="1600" b="1" i="0" u="none" strike="noStrike" kern="1200" cap="none" spc="0" normalizeH="0" baseline="0" noProof="0">
                <a:ln>
                  <a:noFill/>
                </a:ln>
                <a:solidFill>
                  <a:srgbClr val="FFFFFF"/>
                </a:solidFill>
                <a:effectLst/>
                <a:uLnTx/>
                <a:uFillTx/>
                <a:latin typeface="+mj-lt"/>
                <a:ea typeface="Fira Sans" panose="020B0503050000020004" pitchFamily="34" charset="0"/>
                <a:cs typeface="+mn-cs"/>
              </a:rPr>
            </a:br>
            <a:r>
              <a:rPr kumimoji="0" lang="en-US" sz="1600" b="1" i="0" u="none" strike="noStrike" kern="1200" cap="none" spc="0" normalizeH="0" baseline="0" noProof="0">
                <a:ln>
                  <a:noFill/>
                </a:ln>
                <a:solidFill>
                  <a:srgbClr val="FFFFFF"/>
                </a:solidFill>
                <a:effectLst/>
                <a:uLnTx/>
                <a:uFillTx/>
                <a:latin typeface="+mj-lt"/>
                <a:ea typeface="Fira Sans" panose="020B0503050000020004" pitchFamily="34" charset="0"/>
                <a:cs typeface="+mn-cs"/>
              </a:rPr>
              <a:t>of microbiome is important.</a:t>
            </a:r>
          </a:p>
        </p:txBody>
      </p:sp>
      <p:sp>
        <p:nvSpPr>
          <p:cNvPr id="4" name="Rectangle 3">
            <a:extLst>
              <a:ext uri="{FF2B5EF4-FFF2-40B4-BE49-F238E27FC236}">
                <a16:creationId xmlns:a16="http://schemas.microsoft.com/office/drawing/2014/main" id="{CD196412-F6EC-6782-B483-5C6D592B8E0D}"/>
              </a:ext>
            </a:extLst>
          </p:cNvPr>
          <p:cNvSpPr/>
          <p:nvPr/>
        </p:nvSpPr>
        <p:spPr>
          <a:xfrm>
            <a:off x="8764249" y="2080749"/>
            <a:ext cx="1931078" cy="206232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8E602C7A-48EE-0191-0F15-B7EF6EBE5CFF}"/>
              </a:ext>
            </a:extLst>
          </p:cNvPr>
          <p:cNvSpPr txBox="1"/>
          <p:nvPr/>
        </p:nvSpPr>
        <p:spPr>
          <a:xfrm>
            <a:off x="7344272" y="2618042"/>
            <a:ext cx="3544183" cy="919026"/>
          </a:xfrm>
          <a:prstGeom prst="roundRect">
            <a:avLst/>
          </a:prstGeom>
          <a:solidFill>
            <a:srgbClr val="FFAB49"/>
          </a:solidFill>
        </p:spPr>
        <p:txBody>
          <a:bodyPr wrap="square" lIns="72000" tIns="72000" rIns="72000" bIns="72000" rtlCol="0" anchor="ctr">
            <a:spAutoFit/>
          </a:bodyPr>
          <a:lstStyle>
            <a:defPPr>
              <a:defRPr lang="en-US"/>
            </a:defPPr>
            <a:lvl1pPr algn="ctr">
              <a:defRPr>
                <a:solidFill>
                  <a:schemeClr val="bg1"/>
                </a:solidFill>
                <a:latin typeface="Fira Sans" panose="020B0503050000020004" pitchFamily="34" charset="0"/>
                <a:ea typeface="Fira Sans" panose="020B0503050000020004" pitchFamily="34" charset="0"/>
              </a:defRPr>
            </a:lvl1pPr>
          </a:lstStyle>
          <a:p>
            <a:pPr marR="0" algn="l">
              <a:lnSpc>
                <a:spcPct val="107000"/>
              </a:lnSpc>
              <a:spcBef>
                <a:spcPts val="0"/>
              </a:spcBef>
            </a:pPr>
            <a:r>
              <a:rPr lang="en-US" sz="1400">
                <a:effectLst/>
                <a:latin typeface="+mj-lt"/>
                <a:ea typeface="Fira Sans" panose="020B0503050000020004" pitchFamily="34" charset="0"/>
                <a:cs typeface="Times New Roman" panose="02020603050405020304" pitchFamily="18" charset="0"/>
              </a:rPr>
              <a:t>Means per attribute </a:t>
            </a:r>
            <a:r>
              <a:rPr lang="en-US" sz="1400" err="1">
                <a:effectLst/>
                <a:latin typeface="+mj-lt"/>
                <a:ea typeface="Fira Sans" panose="020B0503050000020004" pitchFamily="34" charset="0"/>
                <a:cs typeface="Times New Roman" panose="02020603050405020304" pitchFamily="18" charset="0"/>
              </a:rPr>
              <a:t>dsm</a:t>
            </a:r>
            <a:r>
              <a:rPr lang="en-US" sz="1400">
                <a:effectLst/>
                <a:latin typeface="+mj-lt"/>
                <a:ea typeface="Fira Sans" panose="020B0503050000020004" pitchFamily="34" charset="0"/>
                <a:cs typeface="Times New Roman" panose="02020603050405020304" pitchFamily="18" charset="0"/>
              </a:rPr>
              <a:t>-Firmenich</a:t>
            </a:r>
            <a:br>
              <a:rPr lang="en-US" sz="1400">
                <a:latin typeface="+mj-lt"/>
                <a:cs typeface="Times New Roman" panose="02020603050405020304" pitchFamily="18" charset="0"/>
              </a:rPr>
            </a:br>
            <a:r>
              <a:rPr lang="en-US" sz="1400">
                <a:effectLst/>
                <a:latin typeface="+mj-lt"/>
                <a:ea typeface="Fira Sans" panose="020B0503050000020004" pitchFamily="34" charset="0"/>
                <a:cs typeface="Times New Roman" panose="02020603050405020304" pitchFamily="18" charset="0"/>
              </a:rPr>
              <a:t>test formulation SU E 100111-93</a:t>
            </a:r>
          </a:p>
          <a:p>
            <a:pPr marR="0" algn="l">
              <a:lnSpc>
                <a:spcPct val="107000"/>
              </a:lnSpc>
              <a:spcBef>
                <a:spcPts val="0"/>
              </a:spcBef>
            </a:pPr>
            <a:r>
              <a:rPr lang="en-US" sz="1400">
                <a:effectLst/>
                <a:latin typeface="+mj-lt"/>
                <a:ea typeface="Fira Sans" panose="020B0503050000020004" pitchFamily="34" charset="0"/>
                <a:cs typeface="Times New Roman" panose="02020603050405020304" pitchFamily="18" charset="0"/>
              </a:rPr>
              <a:t>SPF 30 mattifying sun protection “face”</a:t>
            </a:r>
          </a:p>
        </p:txBody>
      </p:sp>
      <p:sp>
        <p:nvSpPr>
          <p:cNvPr id="10" name="TextBox 9">
            <a:extLst>
              <a:ext uri="{FF2B5EF4-FFF2-40B4-BE49-F238E27FC236}">
                <a16:creationId xmlns:a16="http://schemas.microsoft.com/office/drawing/2014/main" id="{6E2E5849-D52A-8151-D4DD-6596C39B80F6}"/>
              </a:ext>
            </a:extLst>
          </p:cNvPr>
          <p:cNvSpPr txBox="1"/>
          <p:nvPr/>
        </p:nvSpPr>
        <p:spPr>
          <a:xfrm>
            <a:off x="7344272" y="3778085"/>
            <a:ext cx="5080000" cy="461665"/>
          </a:xfrm>
          <a:prstGeom prst="rect">
            <a:avLst/>
          </a:prstGeom>
          <a:noFill/>
        </p:spPr>
        <p:txBody>
          <a:bodyPr wrap="square" rtlCol="0">
            <a:spAutoFit/>
          </a:bodyPr>
          <a:lstStyle/>
          <a:p>
            <a:r>
              <a:rPr lang="en-US" sz="1200">
                <a:solidFill>
                  <a:schemeClr val="tx1">
                    <a:lumMod val="50000"/>
                  </a:schemeClr>
                </a:solidFill>
                <a:latin typeface="+mj-lt"/>
                <a:ea typeface="Fira Sans" panose="020B0503050000020004" pitchFamily="34" charset="0"/>
              </a:rPr>
              <a:t>Star-rating identifies levels of significance: </a:t>
            </a:r>
          </a:p>
          <a:p>
            <a:r>
              <a:rPr lang="en-US" sz="1200">
                <a:solidFill>
                  <a:schemeClr val="tx1">
                    <a:lumMod val="50000"/>
                  </a:schemeClr>
                </a:solidFill>
                <a:latin typeface="+mj-lt"/>
                <a:ea typeface="Fira Sans" panose="020B0503050000020004" pitchFamily="34" charset="0"/>
              </a:rPr>
              <a:t>***&lt;1%; **&lt;5%; *&lt;10%</a:t>
            </a:r>
          </a:p>
        </p:txBody>
      </p:sp>
      <p:pic>
        <p:nvPicPr>
          <p:cNvPr id="12" name="Picture 12">
            <a:extLst>
              <a:ext uri="{FF2B5EF4-FFF2-40B4-BE49-F238E27FC236}">
                <a16:creationId xmlns:a16="http://schemas.microsoft.com/office/drawing/2014/main" id="{6FCFF136-5E4F-8776-9138-6DBD3C362652}"/>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9532948" y="6208276"/>
            <a:ext cx="2510023" cy="485060"/>
          </a:xfrm>
          <a:prstGeom prst="rect">
            <a:avLst/>
          </a:prstGeom>
        </p:spPr>
      </p:pic>
      <p:sp>
        <p:nvSpPr>
          <p:cNvPr id="14" name="Text Placeholder 13">
            <a:extLst>
              <a:ext uri="{FF2B5EF4-FFF2-40B4-BE49-F238E27FC236}">
                <a16:creationId xmlns:a16="http://schemas.microsoft.com/office/drawing/2014/main" id="{2E913D4E-12DD-099C-00F4-062B76E2AC65}"/>
              </a:ext>
            </a:extLst>
          </p:cNvPr>
          <p:cNvSpPr>
            <a:spLocks noGrp="1"/>
          </p:cNvSpPr>
          <p:nvPr>
            <p:ph type="body" sz="quarter" idx="25"/>
          </p:nvPr>
        </p:nvSpPr>
        <p:spPr/>
        <p:txBody>
          <a:bodyPr/>
          <a:lstStyle/>
          <a:p>
            <a:endParaRPr lang="en-US"/>
          </a:p>
        </p:txBody>
      </p:sp>
    </p:spTree>
    <p:extLst>
      <p:ext uri="{BB962C8B-B14F-4D97-AF65-F5344CB8AC3E}">
        <p14:creationId xmlns:p14="http://schemas.microsoft.com/office/powerpoint/2010/main" val="22318862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05C20A-27BF-B5A2-0AA9-6AE578912BB4}"/>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C5B0814-26F0-6DE6-A931-19B1C5AE98FE}"/>
              </a:ext>
            </a:extLst>
          </p:cNvPr>
          <p:cNvSpPr>
            <a:spLocks noGrp="1"/>
          </p:cNvSpPr>
          <p:nvPr>
            <p:ph type="sldNum" sz="quarter" idx="10"/>
          </p:nvPr>
        </p:nvSpPr>
        <p:spPr/>
        <p:txBody>
          <a:bodyPr/>
          <a:lstStyle/>
          <a:p>
            <a:fld id="{5BA3E189-2F3A-42E5-B572-3520703B6186}" type="slidenum">
              <a:rPr lang="en-GB" smtClean="0"/>
              <a:pPr/>
              <a:t>35</a:t>
            </a:fld>
            <a:endParaRPr lang="en-GB"/>
          </a:p>
        </p:txBody>
      </p:sp>
      <p:sp>
        <p:nvSpPr>
          <p:cNvPr id="7" name="Text Placeholder 6">
            <a:extLst>
              <a:ext uri="{FF2B5EF4-FFF2-40B4-BE49-F238E27FC236}">
                <a16:creationId xmlns:a16="http://schemas.microsoft.com/office/drawing/2014/main" id="{BC083FEB-4FC6-A553-F15C-D4BD048B0290}"/>
              </a:ext>
            </a:extLst>
          </p:cNvPr>
          <p:cNvSpPr>
            <a:spLocks noGrp="1"/>
          </p:cNvSpPr>
          <p:nvPr>
            <p:ph type="body" idx="11"/>
          </p:nvPr>
        </p:nvSpPr>
        <p:spPr>
          <a:xfrm>
            <a:off x="302400" y="605611"/>
            <a:ext cx="11507888" cy="330028"/>
          </a:xfrm>
        </p:spPr>
        <p:txBody>
          <a:bodyPr/>
          <a:lstStyle/>
          <a:p>
            <a:r>
              <a:rPr lang="en-US"/>
              <a:t>Key definitions</a:t>
            </a:r>
          </a:p>
          <a:p>
            <a:endParaRPr lang="en-US"/>
          </a:p>
          <a:p>
            <a:endParaRPr lang="en-US"/>
          </a:p>
        </p:txBody>
      </p:sp>
      <p:sp>
        <p:nvSpPr>
          <p:cNvPr id="8" name="Title 7">
            <a:extLst>
              <a:ext uri="{FF2B5EF4-FFF2-40B4-BE49-F238E27FC236}">
                <a16:creationId xmlns:a16="http://schemas.microsoft.com/office/drawing/2014/main" id="{0F30917C-790F-08EA-A658-6B46671CCC38}"/>
              </a:ext>
            </a:extLst>
          </p:cNvPr>
          <p:cNvSpPr>
            <a:spLocks noGrp="1"/>
          </p:cNvSpPr>
          <p:nvPr>
            <p:ph type="title"/>
          </p:nvPr>
        </p:nvSpPr>
        <p:spPr/>
        <p:txBody>
          <a:bodyPr/>
          <a:lstStyle/>
          <a:p>
            <a:r>
              <a:rPr lang="en-US"/>
              <a:t>Glossary</a:t>
            </a:r>
          </a:p>
        </p:txBody>
      </p:sp>
      <p:sp>
        <p:nvSpPr>
          <p:cNvPr id="22" name="TextBox 21">
            <a:extLst>
              <a:ext uri="{FF2B5EF4-FFF2-40B4-BE49-F238E27FC236}">
                <a16:creationId xmlns:a16="http://schemas.microsoft.com/office/drawing/2014/main" id="{ED85E4AB-9DC7-E1FF-961D-A978B78EE693}"/>
              </a:ext>
            </a:extLst>
          </p:cNvPr>
          <p:cNvSpPr txBox="1"/>
          <p:nvPr/>
        </p:nvSpPr>
        <p:spPr>
          <a:xfrm>
            <a:off x="7852370" y="5922153"/>
            <a:ext cx="3473976" cy="584775"/>
          </a:xfrm>
          <a:prstGeom prst="rect">
            <a:avLst/>
          </a:prstGeom>
          <a:no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mj-lt"/>
                <a:ea typeface="Fira Sans" panose="020B0503050000020004" pitchFamily="34" charset="0"/>
                <a:cs typeface="+mn-cs"/>
              </a:rPr>
              <a:t>Both – quantity AND quality</a:t>
            </a:r>
            <a:br>
              <a:rPr kumimoji="0" lang="en-US" sz="1600" b="1" i="0" u="none" strike="noStrike" kern="1200" cap="none" spc="0" normalizeH="0" baseline="0" noProof="0">
                <a:ln>
                  <a:noFill/>
                </a:ln>
                <a:solidFill>
                  <a:srgbClr val="FFFFFF"/>
                </a:solidFill>
                <a:effectLst/>
                <a:uLnTx/>
                <a:uFillTx/>
                <a:latin typeface="+mj-lt"/>
                <a:ea typeface="Fira Sans" panose="020B0503050000020004" pitchFamily="34" charset="0"/>
                <a:cs typeface="+mn-cs"/>
              </a:rPr>
            </a:br>
            <a:r>
              <a:rPr kumimoji="0" lang="en-US" sz="1600" b="1" i="0" u="none" strike="noStrike" kern="1200" cap="none" spc="0" normalizeH="0" baseline="0" noProof="0">
                <a:ln>
                  <a:noFill/>
                </a:ln>
                <a:solidFill>
                  <a:srgbClr val="FFFFFF"/>
                </a:solidFill>
                <a:effectLst/>
                <a:uLnTx/>
                <a:uFillTx/>
                <a:latin typeface="+mj-lt"/>
                <a:ea typeface="Fira Sans" panose="020B0503050000020004" pitchFamily="34" charset="0"/>
                <a:cs typeface="+mn-cs"/>
              </a:rPr>
              <a:t>of microbiome is important.</a:t>
            </a:r>
          </a:p>
        </p:txBody>
      </p:sp>
      <p:sp>
        <p:nvSpPr>
          <p:cNvPr id="4" name="Rectangle 3">
            <a:extLst>
              <a:ext uri="{FF2B5EF4-FFF2-40B4-BE49-F238E27FC236}">
                <a16:creationId xmlns:a16="http://schemas.microsoft.com/office/drawing/2014/main" id="{9BBA289C-C1E7-E40B-3DF9-14CC5C25A15F}"/>
              </a:ext>
            </a:extLst>
          </p:cNvPr>
          <p:cNvSpPr/>
          <p:nvPr/>
        </p:nvSpPr>
        <p:spPr>
          <a:xfrm>
            <a:off x="8764249" y="2080749"/>
            <a:ext cx="1931078" cy="206232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ext Placeholder 2">
            <a:extLst>
              <a:ext uri="{FF2B5EF4-FFF2-40B4-BE49-F238E27FC236}">
                <a16:creationId xmlns:a16="http://schemas.microsoft.com/office/drawing/2014/main" id="{0AFCF53F-8ED1-F82F-DB70-BC3C56F691C8}"/>
              </a:ext>
            </a:extLst>
          </p:cNvPr>
          <p:cNvSpPr txBox="1">
            <a:spLocks/>
          </p:cNvSpPr>
          <p:nvPr/>
        </p:nvSpPr>
        <p:spPr>
          <a:xfrm>
            <a:off x="216940" y="846033"/>
            <a:ext cx="9168022" cy="5490095"/>
          </a:xfrm>
          <a:prstGeom prst="rect">
            <a:avLst/>
          </a:prstGeom>
        </p:spPr>
        <p:txBody>
          <a:bodyPr anchor="ctr"/>
          <a:lstStyle>
            <a:lvl1pPr marL="0" indent="0" algn="l" defTabSz="914400" rtl="0" eaLnBrk="1" latinLnBrk="0" hangingPunct="1">
              <a:lnSpc>
                <a:spcPct val="100000"/>
              </a:lnSpc>
              <a:spcBef>
                <a:spcPts val="0"/>
              </a:spcBef>
              <a:buFont typeface="Arial" panose="020B0604020202020204" pitchFamily="34" charset="0"/>
              <a:buNone/>
              <a:defRPr sz="2850" kern="0" spc="0" baseline="0">
                <a:solidFill>
                  <a:schemeClr val="tx1"/>
                </a:solidFill>
                <a:latin typeface="+mn-lt"/>
                <a:ea typeface="+mn-ea"/>
                <a:cs typeface="+mn-cs"/>
              </a:defRPr>
            </a:lvl1pPr>
            <a:lvl2pPr marL="361950" indent="-361950" algn="l" defTabSz="914400" rtl="0" eaLnBrk="1" latinLnBrk="0" hangingPunct="1">
              <a:lnSpc>
                <a:spcPct val="90000"/>
              </a:lnSpc>
              <a:spcBef>
                <a:spcPts val="500"/>
              </a:spcBef>
              <a:spcAft>
                <a:spcPts val="400"/>
              </a:spcAft>
              <a:buClr>
                <a:srgbClr val="307297"/>
              </a:buClr>
              <a:buSzPct val="90000"/>
              <a:buFont typeface="Wingdings" panose="05000000000000000000" pitchFamily="2" charset="2"/>
              <a:buChar char=""/>
              <a:defRPr sz="2850" kern="1200">
                <a:solidFill>
                  <a:schemeClr val="tx1"/>
                </a:solidFill>
                <a:latin typeface="+mn-lt"/>
                <a:ea typeface="+mn-ea"/>
                <a:cs typeface="+mn-cs"/>
              </a:defRPr>
            </a:lvl2pPr>
            <a:lvl3pPr marL="806450" indent="-355600" algn="l" defTabSz="914400" rtl="0" eaLnBrk="1" latinLnBrk="0" hangingPunct="1">
              <a:lnSpc>
                <a:spcPct val="90000"/>
              </a:lnSpc>
              <a:spcBef>
                <a:spcPts val="500"/>
              </a:spcBef>
              <a:spcAft>
                <a:spcPts val="400"/>
              </a:spcAft>
              <a:buClr>
                <a:schemeClr val="accent1"/>
              </a:buClr>
              <a:buSzPct val="90000"/>
              <a:buFont typeface="Wingdings" panose="05000000000000000000" pitchFamily="2" charset="2"/>
              <a:buChar char="l"/>
              <a:defRPr sz="2850" kern="1200">
                <a:solidFill>
                  <a:schemeClr val="tx1"/>
                </a:solidFill>
                <a:latin typeface="+mn-lt"/>
                <a:ea typeface="+mn-ea"/>
                <a:cs typeface="+mn-cs"/>
              </a:defRPr>
            </a:lvl3pPr>
            <a:lvl4pPr marL="1257300" indent="-361950" algn="l" defTabSz="914400" rtl="0" eaLnBrk="1" latinLnBrk="0" hangingPunct="1">
              <a:lnSpc>
                <a:spcPct val="90000"/>
              </a:lnSpc>
              <a:spcBef>
                <a:spcPts val="500"/>
              </a:spcBef>
              <a:buClr>
                <a:srgbClr val="89C7E8"/>
              </a:buClr>
              <a:buSzPct val="90000"/>
              <a:buFont typeface="Wingdings" panose="05000000000000000000" pitchFamily="2" charset="2"/>
              <a:buChar char="l"/>
              <a:defRPr sz="2850" kern="1200">
                <a:solidFill>
                  <a:schemeClr val="tx1"/>
                </a:solidFill>
                <a:latin typeface="+mn-lt"/>
                <a:ea typeface="+mn-ea"/>
                <a:cs typeface="+mn-cs"/>
              </a:defRPr>
            </a:lvl4pPr>
            <a:lvl5pPr marL="0" indent="0" algn="l" defTabSz="914400" rtl="0" eaLnBrk="1" latinLnBrk="0" hangingPunct="1">
              <a:lnSpc>
                <a:spcPct val="100000"/>
              </a:lnSpc>
              <a:spcBef>
                <a:spcPts val="0"/>
              </a:spcBef>
              <a:spcAft>
                <a:spcPts val="0"/>
              </a:spcAft>
              <a:buClr>
                <a:schemeClr val="accent4"/>
              </a:buClr>
              <a:buSzPct val="80000"/>
              <a:buFontTx/>
              <a:buNone/>
              <a:defRPr sz="800" kern="1200">
                <a:solidFill>
                  <a:schemeClr val="bg1"/>
                </a:solidFill>
                <a:latin typeface="DM Sans" pitchFamily="2" charset="0"/>
                <a:ea typeface="+mn-ea"/>
                <a:cs typeface="+mn-cs"/>
              </a:defRPr>
            </a:lvl5pPr>
            <a:lvl6pPr marL="447675" indent="0" algn="l" defTabSz="914400" rtl="0" eaLnBrk="1" latinLnBrk="0" hangingPunct="1">
              <a:lnSpc>
                <a:spcPct val="90000"/>
              </a:lnSpc>
              <a:spcBef>
                <a:spcPts val="500"/>
              </a:spcBef>
              <a:spcAft>
                <a:spcPts val="400"/>
              </a:spcAft>
              <a:buClr>
                <a:schemeClr val="accent4"/>
              </a:buClr>
              <a:buSzPct val="80000"/>
              <a:buFontTx/>
              <a:buNone/>
              <a:defRPr sz="2800" kern="1200">
                <a:solidFill>
                  <a:schemeClr val="tx1"/>
                </a:solidFill>
                <a:latin typeface="+mn-lt"/>
                <a:ea typeface="+mn-ea"/>
                <a:cs typeface="+mn-cs"/>
              </a:defRPr>
            </a:lvl6pPr>
            <a:lvl7pPr marL="895350" indent="0" algn="l" defTabSz="914400" rtl="0" eaLnBrk="1" latinLnBrk="0" hangingPunct="1">
              <a:lnSpc>
                <a:spcPct val="90000"/>
              </a:lnSpc>
              <a:spcBef>
                <a:spcPts val="500"/>
              </a:spcBef>
              <a:spcAft>
                <a:spcPts val="400"/>
              </a:spcAft>
              <a:buSzPct val="80000"/>
              <a:buFontTx/>
              <a:buNone/>
              <a:defRPr sz="28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8pPr>
            <a:lvl9pPr marL="3943350" indent="-28575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9pPr>
          </a:lstStyle>
          <a:p>
            <a:pPr>
              <a:spcBef>
                <a:spcPts val="600"/>
              </a:spcBef>
              <a:spcAft>
                <a:spcPts val="600"/>
              </a:spcAft>
            </a:pPr>
            <a:r>
              <a:rPr lang="en-US" sz="1600" b="1">
                <a:solidFill>
                  <a:srgbClr val="FFAB49"/>
                </a:solidFill>
                <a:ea typeface="Fira Sans" panose="020B0503050000020004" pitchFamily="34" charset="0"/>
              </a:rPr>
              <a:t>Relative abundance: </a:t>
            </a:r>
            <a:r>
              <a:rPr lang="en-US" sz="1600">
                <a:solidFill>
                  <a:srgbClr val="202124"/>
                </a:solidFill>
                <a:ea typeface="Fira Sans" panose="020B0503050000020004" pitchFamily="34" charset="0"/>
              </a:rPr>
              <a:t>The percent composition of an organism of a particular kind relative to the total number of organisms in the area  </a:t>
            </a:r>
          </a:p>
          <a:p>
            <a:pPr>
              <a:spcBef>
                <a:spcPts val="600"/>
              </a:spcBef>
              <a:spcAft>
                <a:spcPts val="600"/>
              </a:spcAft>
            </a:pPr>
            <a:r>
              <a:rPr lang="en-US" sz="1600" b="1">
                <a:solidFill>
                  <a:srgbClr val="FFAB49"/>
                </a:solidFill>
                <a:ea typeface="Fira Sans" panose="020B0503050000020004" pitchFamily="34" charset="0"/>
              </a:rPr>
              <a:t>Richness</a:t>
            </a:r>
            <a:r>
              <a:rPr lang="en-US" sz="1600">
                <a:solidFill>
                  <a:srgbClr val="000000"/>
                </a:solidFill>
                <a:ea typeface="Fira Sans" panose="020B0503050000020004" pitchFamily="34" charset="0"/>
              </a:rPr>
              <a:t>: </a:t>
            </a:r>
            <a:r>
              <a:rPr lang="en-US" sz="1600">
                <a:solidFill>
                  <a:srgbClr val="202124"/>
                </a:solidFill>
                <a:ea typeface="Fira Sans" panose="020B0503050000020004" pitchFamily="34" charset="0"/>
              </a:rPr>
              <a:t>The total number of species in a microbiome</a:t>
            </a:r>
          </a:p>
          <a:p>
            <a:pPr>
              <a:spcBef>
                <a:spcPts val="600"/>
              </a:spcBef>
              <a:spcAft>
                <a:spcPts val="600"/>
              </a:spcAft>
            </a:pPr>
            <a:r>
              <a:rPr lang="en-US" sz="1600" b="1">
                <a:solidFill>
                  <a:srgbClr val="FFAB49"/>
                </a:solidFill>
                <a:ea typeface="Fira Sans" panose="020B0503050000020004" pitchFamily="34" charset="0"/>
              </a:rPr>
              <a:t>Evenness: </a:t>
            </a:r>
            <a:r>
              <a:rPr lang="en-US" sz="1600">
                <a:solidFill>
                  <a:srgbClr val="000000"/>
                </a:solidFill>
                <a:ea typeface="Fira Sans" panose="020B0503050000020004" pitchFamily="34" charset="0"/>
              </a:rPr>
              <a:t>H</a:t>
            </a:r>
            <a:r>
              <a:rPr lang="en-US" sz="1600">
                <a:solidFill>
                  <a:srgbClr val="3D3935"/>
                </a:solidFill>
                <a:ea typeface="Fira Sans" panose="020B0503050000020004" pitchFamily="34" charset="0"/>
              </a:rPr>
              <a:t>ow well represented each species is relative to others (relative abundance)</a:t>
            </a:r>
            <a:endParaRPr lang="en-US" sz="1600">
              <a:solidFill>
                <a:srgbClr val="000000"/>
              </a:solidFill>
              <a:ea typeface="Fira Sans" panose="020B0503050000020004" pitchFamily="34" charset="0"/>
            </a:endParaRPr>
          </a:p>
          <a:p>
            <a:pPr>
              <a:spcBef>
                <a:spcPts val="600"/>
              </a:spcBef>
              <a:spcAft>
                <a:spcPts val="600"/>
              </a:spcAft>
            </a:pPr>
            <a:r>
              <a:rPr lang="en-US" sz="1600" b="1">
                <a:solidFill>
                  <a:srgbClr val="FFAB49"/>
                </a:solidFill>
                <a:ea typeface="Fira Sans" panose="020B0503050000020004" pitchFamily="34" charset="0"/>
              </a:rPr>
              <a:t>Diversity: </a:t>
            </a:r>
            <a:r>
              <a:rPr lang="en-US" sz="1600">
                <a:solidFill>
                  <a:srgbClr val="202124"/>
                </a:solidFill>
                <a:ea typeface="Fira Sans" panose="020B0503050000020004" pitchFamily="34" charset="0"/>
              </a:rPr>
              <a:t>How many different species are present in a microbiome and to what extend (richness + evenness)</a:t>
            </a:r>
          </a:p>
          <a:p>
            <a:pPr>
              <a:spcBef>
                <a:spcPts val="600"/>
              </a:spcBef>
              <a:spcAft>
                <a:spcPts val="600"/>
              </a:spcAft>
            </a:pPr>
            <a:r>
              <a:rPr lang="en-US" sz="1600" b="1">
                <a:solidFill>
                  <a:srgbClr val="FFAB49"/>
                </a:solidFill>
                <a:ea typeface="Fira Sans" panose="020B0503050000020004" pitchFamily="34" charset="0"/>
              </a:rPr>
              <a:t>Shannon Index: </a:t>
            </a:r>
            <a:r>
              <a:rPr lang="en-US" sz="1600">
                <a:solidFill>
                  <a:srgbClr val="202124"/>
                </a:solidFill>
                <a:ea typeface="Fira Sans" panose="020B0503050000020004" pitchFamily="34" charset="0"/>
              </a:rPr>
              <a:t>A popular metric used in ecology and estimates species diversity. The index considers the number of species living in a habitat (richness) and their relative abundance (evenness).</a:t>
            </a:r>
          </a:p>
          <a:p>
            <a:pPr>
              <a:spcBef>
                <a:spcPts val="600"/>
              </a:spcBef>
              <a:spcAft>
                <a:spcPts val="600"/>
              </a:spcAft>
            </a:pPr>
            <a:r>
              <a:rPr lang="en-US" sz="1600" b="1">
                <a:solidFill>
                  <a:srgbClr val="FFAB49"/>
                </a:solidFill>
                <a:ea typeface="Fira Sans" panose="020B0503050000020004" pitchFamily="34" charset="0"/>
              </a:rPr>
              <a:t>Chao 1: </a:t>
            </a:r>
            <a:r>
              <a:rPr lang="en-US" sz="1600">
                <a:solidFill>
                  <a:srgbClr val="202124"/>
                </a:solidFill>
                <a:ea typeface="Fira Sans" panose="020B0503050000020004" pitchFamily="34" charset="0"/>
              </a:rPr>
              <a:t>Is an estimator based on abundance (richness)</a:t>
            </a:r>
          </a:p>
        </p:txBody>
      </p:sp>
      <p:pic>
        <p:nvPicPr>
          <p:cNvPr id="12" name="Picture 12">
            <a:extLst>
              <a:ext uri="{FF2B5EF4-FFF2-40B4-BE49-F238E27FC236}">
                <a16:creationId xmlns:a16="http://schemas.microsoft.com/office/drawing/2014/main" id="{B599DB6C-BA94-EEF8-8883-3C51085E9AE6}"/>
              </a:ext>
            </a:extLst>
          </p:cNvPr>
          <p:cNvPicPr>
            <a:picLocks noChangeAspect="1"/>
          </p:cNvPicPr>
          <p:nvPr/>
        </p:nvPicPr>
        <p:blipFill>
          <a:blip r:embed="rId2">
            <a:extLst>
              <a:ext uri="{96DAC541-7B7A-43D3-8B79-37D633B846F1}">
                <asvg:svgBlip xmlns:asvg="http://schemas.microsoft.com/office/drawing/2016/SVG/main" r:embed="rId3"/>
              </a:ext>
            </a:extLst>
          </a:blip>
          <a:srcRect/>
          <a:stretch/>
        </p:blipFill>
        <p:spPr>
          <a:xfrm>
            <a:off x="9532948" y="6208276"/>
            <a:ext cx="2510023" cy="485060"/>
          </a:xfrm>
          <a:prstGeom prst="rect">
            <a:avLst/>
          </a:prstGeom>
        </p:spPr>
      </p:pic>
    </p:spTree>
    <p:extLst>
      <p:ext uri="{BB962C8B-B14F-4D97-AF65-F5344CB8AC3E}">
        <p14:creationId xmlns:p14="http://schemas.microsoft.com/office/powerpoint/2010/main" val="3723344899"/>
      </p:ext>
    </p:extLst>
  </p:cSld>
  <p:clrMapOvr>
    <a:masterClrMapping/>
  </p:clrMapOvr>
</p:sld>
</file>

<file path=ppt/theme/theme1.xml><?xml version="1.0" encoding="utf-8"?>
<a:theme xmlns:a="http://schemas.openxmlformats.org/drawingml/2006/main" name="dsm-firmenich">
  <a:themeElements>
    <a:clrScheme name="dsm-firmenich">
      <a:dk1>
        <a:sysClr val="windowText" lastClr="000000"/>
      </a:dk1>
      <a:lt1>
        <a:sysClr val="window" lastClr="FFFFFF"/>
      </a:lt1>
      <a:dk2>
        <a:srgbClr val="4D3C35"/>
      </a:dk2>
      <a:lt2>
        <a:srgbClr val="F0F0F0"/>
      </a:lt2>
      <a:accent1>
        <a:srgbClr val="48A2CF"/>
      </a:accent1>
      <a:accent2>
        <a:srgbClr val="0B3C56"/>
      </a:accent2>
      <a:accent3>
        <a:srgbClr val="B2BF00"/>
      </a:accent3>
      <a:accent4>
        <a:srgbClr val="727A06"/>
      </a:accent4>
      <a:accent5>
        <a:srgbClr val="FFAB4D"/>
      </a:accent5>
      <a:accent6>
        <a:srgbClr val="F08B1F"/>
      </a:accent6>
      <a:hlink>
        <a:srgbClr val="48A2CF"/>
      </a:hlink>
      <a:folHlink>
        <a:srgbClr val="0B3C56"/>
      </a:folHlink>
    </a:clrScheme>
    <a:fontScheme name="DSM">
      <a:majorFont>
        <a:latin typeface="DM Sans"/>
        <a:ea typeface=""/>
        <a:cs typeface=""/>
      </a:majorFont>
      <a:minorFont>
        <a:latin typeface="DM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DSM">
      <a:srgbClr val="C3E6E1"/>
    </a:custClr>
    <a:custClr name="DSM">
      <a:srgbClr val="76D0C2"/>
    </a:custClr>
    <a:custClr name="DSM">
      <a:srgbClr val="44B4A1"/>
    </a:custClr>
    <a:custClr name="DSM">
      <a:srgbClr val="277E6E"/>
    </a:custClr>
    <a:custClr name="DSM">
      <a:srgbClr val="084337"/>
    </a:custClr>
    <a:custClr name="DSM">
      <a:srgbClr val="CBE7F5"/>
    </a:custClr>
    <a:custClr name="DSM">
      <a:srgbClr val="89C7E8"/>
    </a:custClr>
    <a:custClr name="DSM">
      <a:srgbClr val="307297"/>
    </a:custClr>
    <a:custClr name="DSM">
      <a:srgbClr val="EEDBF7"/>
    </a:custClr>
    <a:custClr name="DSM">
      <a:srgbClr val="D9B0EA"/>
    </a:custClr>
    <a:custClr name="DSM">
      <a:srgbClr val="BD69D7"/>
    </a:custClr>
    <a:custClr name="DSM">
      <a:srgbClr val="9138B0"/>
    </a:custClr>
    <a:custClr name="DSM">
      <a:srgbClr val="58166D"/>
    </a:custClr>
    <a:custClr name="DSM">
      <a:srgbClr val="F5D0C9"/>
    </a:custClr>
    <a:custClr name="DSM">
      <a:srgbClr val="E67F7C"/>
    </a:custClr>
    <a:custClr name="DSM">
      <a:srgbClr val="D34252"/>
    </a:custClr>
    <a:custClr name="DSM">
      <a:srgbClr val="9D2835"/>
    </a:custClr>
    <a:custClr name="DSM">
      <a:srgbClr val="6D0E17"/>
    </a:custClr>
    <a:custClr name="DSM">
      <a:srgbClr val="F5D8B8"/>
    </a:custClr>
    <a:custClr name="DSM">
      <a:srgbClr val="CC7414"/>
    </a:custClr>
    <a:custClr name="DSM">
      <a:srgbClr val="994F00"/>
    </a:custClr>
    <a:custClr name="DSM">
      <a:srgbClr val="EDF2AE"/>
    </a:custClr>
    <a:custClr name="DSM">
      <a:srgbClr val="CBD938"/>
    </a:custClr>
    <a:custClr name="DSM">
      <a:srgbClr val="353B09"/>
    </a:custClr>
    <a:custClr name="DSM">
      <a:srgbClr val="F0F0F0"/>
    </a:custClr>
    <a:custClr name="DSM">
      <a:srgbClr val="CCBCB8"/>
    </a:custClr>
    <a:custClr name="DSM">
      <a:srgbClr val="B3978F"/>
    </a:custClr>
    <a:custClr name="DSM">
      <a:srgbClr val="897974"/>
    </a:custClr>
    <a:custClr name="DSM">
      <a:srgbClr val="4D3C35"/>
    </a:custClr>
    <a:custClr name="DSM">
      <a:srgbClr val="000000"/>
    </a:custClr>
  </a:custClrLst>
  <a:extLst>
    <a:ext uri="{05A4C25C-085E-4340-85A3-A5531E510DB2}">
      <thm15:themeFamily xmlns:thm15="http://schemas.microsoft.com/office/thememl/2012/main" name="DSM Template.potx" id="{FAA94AE9-8FF6-4E68-B908-D2FAE23F521F}" vid="{1A0FA41A-7F71-4530-8656-CFF6FD97E9D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A165892B6C05D4182809F9FEE12DD6A" ma:contentTypeVersion="17" ma:contentTypeDescription="Create a new document." ma:contentTypeScope="" ma:versionID="ca483a94bf9b1791717c4d89a2e14e60">
  <xsd:schema xmlns:xsd="http://www.w3.org/2001/XMLSchema" xmlns:xs="http://www.w3.org/2001/XMLSchema" xmlns:p="http://schemas.microsoft.com/office/2006/metadata/properties" xmlns:ns2="5a2251cd-bd5e-462d-8f0e-b8d48ef43808" xmlns:ns3="bcfbf75d-7e6c-463e-9135-7f47c6067b30" xmlns:ns4="b90a2e66-408a-4fa2-a9cf-bd33f75e05e3" targetNamespace="http://schemas.microsoft.com/office/2006/metadata/properties" ma:root="true" ma:fieldsID="4d8affcf7ec70d395204f087e68c94f9" ns2:_="" ns3:_="" ns4:_="">
    <xsd:import namespace="5a2251cd-bd5e-462d-8f0e-b8d48ef43808"/>
    <xsd:import namespace="bcfbf75d-7e6c-463e-9135-7f47c6067b30"/>
    <xsd:import namespace="b90a2e66-408a-4fa2-a9cf-bd33f75e05e3"/>
    <xsd:element name="properties">
      <xsd:complexType>
        <xsd:sequence>
          <xsd:element name="documentManagement">
            <xsd:complexType>
              <xsd:all>
                <xsd:element ref="ns2:TaxCatchAll" minOccurs="0"/>
                <xsd:element ref="ns2:TaxCatchAllLabel" minOccurs="0"/>
                <xsd:element ref="ns2:DSMClassification" minOccurs="0"/>
                <xsd:element ref="ns3:MediaServiceFastMetadata" minOccurs="0"/>
                <xsd:element ref="ns3:MediaServiceMetadata" minOccurs="0"/>
                <xsd:element ref="ns3:MediaServiceAutoKeyPoints" minOccurs="0"/>
                <xsd:element ref="ns3:MediaServiceKeyPoints" minOccurs="0"/>
                <xsd:element ref="ns3:MediaServiceDateTaken" minOccurs="0"/>
                <xsd:element ref="ns3:MediaServiceAutoTags" minOccurs="0"/>
                <xsd:element ref="ns3:MediaServiceGenerationTime" minOccurs="0"/>
                <xsd:element ref="ns3:MediaServiceEventHashCode" minOccurs="0"/>
                <xsd:element ref="ns3:MediaLengthInSeconds" minOccurs="0"/>
                <xsd:element ref="ns3:lcf76f155ced4ddcb4097134ff3c332f" minOccurs="0"/>
                <xsd:element ref="ns4:SharedWithUsers" minOccurs="0"/>
                <xsd:element ref="ns4:SharedWithDetails" minOccurs="0"/>
                <xsd:element ref="ns3:MediaServiceObjectDetectorVersions" minOccurs="0"/>
                <xsd:element ref="ns3:MediaServiceSearchProperties" minOccurs="0"/>
                <xsd:element ref="ns3:MediaServiceBillingMetadata"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2251cd-bd5e-462d-8f0e-b8d48ef43808" elementFormDefault="qualified">
    <xsd:import namespace="http://schemas.microsoft.com/office/2006/documentManagement/types"/>
    <xsd:import namespace="http://schemas.microsoft.com/office/infopath/2007/PartnerControls"/>
    <xsd:element name="TaxCatchAll" ma:index="8" nillable="true" ma:displayName="Taxonomy Catch All Column" ma:hidden="true" ma:list="{9936f3c4-3e6b-4024-84c1-f03156b6eba9}" ma:internalName="TaxCatchAll" ma:showField="CatchAllData" ma:web="b90a2e66-408a-4fa2-a9cf-bd33f75e05e3">
      <xsd:complexType>
        <xsd:complexContent>
          <xsd:extension base="dms:MultiChoiceLookup">
            <xsd:sequence>
              <xsd:element name="Value" type="dms:Lookup" maxOccurs="unbounded" minOccurs="0" nillable="true"/>
            </xsd:sequence>
          </xsd:extension>
        </xsd:complexContent>
      </xsd:complexType>
    </xsd:element>
    <xsd:element name="TaxCatchAllLabel" ma:index="9" nillable="true" ma:displayName="Taxonomy Catch All Column1" ma:hidden="true" ma:list="{9936f3c4-3e6b-4024-84c1-f03156b6eba9}" ma:internalName="TaxCatchAllLabel" ma:readOnly="true" ma:showField="CatchAllDataLabel" ma:web="b90a2e66-408a-4fa2-a9cf-bd33f75e05e3">
      <xsd:complexType>
        <xsd:complexContent>
          <xsd:extension base="dms:MultiChoiceLookup">
            <xsd:sequence>
              <xsd:element name="Value" type="dms:Lookup" maxOccurs="unbounded" minOccurs="0" nillable="true"/>
            </xsd:sequence>
          </xsd:extension>
        </xsd:complexContent>
      </xsd:complexType>
    </xsd:element>
    <xsd:element name="DSMClassification" ma:index="10" nillable="true" ma:displayName="DSMClassification" ma:format="Dropdown" ma:internalName="DSMClassification">
      <xsd:simpleType>
        <xsd:restriction base="dms:Choice">
          <xsd:enumeration value="CONFIDENTIAL"/>
          <xsd:enumeration value="CLASSIFIED PERSONNEL INFORMATION"/>
          <xsd:enumeration value="FOR INTERNAL USE ONLY"/>
          <xsd:enumeration value="PUBLIC"/>
        </xsd:restriction>
      </xsd:simpleType>
    </xsd:element>
  </xsd:schema>
  <xsd:schema xmlns:xsd="http://www.w3.org/2001/XMLSchema" xmlns:xs="http://www.w3.org/2001/XMLSchema" xmlns:dms="http://schemas.microsoft.com/office/2006/documentManagement/types" xmlns:pc="http://schemas.microsoft.com/office/infopath/2007/PartnerControls" targetNamespace="bcfbf75d-7e6c-463e-9135-7f47c6067b30" elementFormDefault="qualified">
    <xsd:import namespace="http://schemas.microsoft.com/office/2006/documentManagement/types"/>
    <xsd:import namespace="http://schemas.microsoft.com/office/infopath/2007/PartnerControls"/>
    <xsd:element name="MediaServiceFastMetadata" ma:index="11" nillable="true" ma:displayName="MediaServiceFastMetadata" ma:hidden="true" ma:internalName="MediaServiceFastMetadata" ma:readOnly="true">
      <xsd:simpleType>
        <xsd:restriction base="dms:Note"/>
      </xsd:simpleType>
    </xsd:element>
    <xsd:element name="MediaServiceMetadata" ma:index="12" nillable="true" ma:displayName="MediaServiceMetadata" ma:hidden="true" ma:internalName="MediaService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1e82cb03-88f0-48bb-a65d-3e95f13147e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element name="MediaServiceOCR" ma:index="2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90a2e66-408a-4fa2-a9cf-bd33f75e05e3" elementFormDefault="qualified">
    <xsd:import namespace="http://schemas.microsoft.com/office/2006/documentManagement/types"/>
    <xsd:import namespace="http://schemas.microsoft.com/office/infopath/2007/PartnerControls"/>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haredContentType xmlns="Microsoft.SharePoint.Taxonomy.ContentTypeSync" SourceId="1e82cb03-88f0-48bb-a65d-3e95f13147ee" ContentTypeId="0x0101" PreviousValue="false"/>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TaxCatchAll xmlns="5a2251cd-bd5e-462d-8f0e-b8d48ef43808" xsi:nil="true"/>
    <DSMClassification xmlns="5a2251cd-bd5e-462d-8f0e-b8d48ef43808" xsi:nil="true"/>
    <lcf76f155ced4ddcb4097134ff3c332f xmlns="bcfbf75d-7e6c-463e-9135-7f47c6067b3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557BFA7A-33DA-449A-9114-F67221316F1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a2251cd-bd5e-462d-8f0e-b8d48ef43808"/>
    <ds:schemaRef ds:uri="bcfbf75d-7e6c-463e-9135-7f47c6067b30"/>
    <ds:schemaRef ds:uri="b90a2e66-408a-4fa2-a9cf-bd33f75e05e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8F8BAA9-C64F-4858-837B-B82D28D998DB}">
  <ds:schemaRefs>
    <ds:schemaRef ds:uri="Microsoft.SharePoint.Taxonomy.ContentTypeSync"/>
  </ds:schemaRefs>
</ds:datastoreItem>
</file>

<file path=customXml/itemProps3.xml><?xml version="1.0" encoding="utf-8"?>
<ds:datastoreItem xmlns:ds="http://schemas.openxmlformats.org/officeDocument/2006/customXml" ds:itemID="{ECE97449-06AE-462D-9AED-2382E759476B}">
  <ds:schemaRefs>
    <ds:schemaRef ds:uri="http://schemas.microsoft.com/sharepoint/v3/contenttype/forms"/>
  </ds:schemaRefs>
</ds:datastoreItem>
</file>

<file path=customXml/itemProps4.xml><?xml version="1.0" encoding="utf-8"?>
<ds:datastoreItem xmlns:ds="http://schemas.openxmlformats.org/officeDocument/2006/customXml" ds:itemID="{2E3BF918-4E7D-4815-A212-385C454232BF}">
  <ds:schemaRefs>
    <ds:schemaRef ds:uri="http://purl.org/dc/elements/1.1/"/>
    <ds:schemaRef ds:uri="b90a2e66-408a-4fa2-a9cf-bd33f75e05e3"/>
    <ds:schemaRef ds:uri="http://schemas.openxmlformats.org/package/2006/metadata/core-properties"/>
    <ds:schemaRef ds:uri="bcfbf75d-7e6c-463e-9135-7f47c6067b30"/>
    <ds:schemaRef ds:uri="http://purl.org/dc/dcmitype/"/>
    <ds:schemaRef ds:uri="http://purl.org/dc/terms/"/>
    <ds:schemaRef ds:uri="http://schemas.microsoft.com/office/2006/documentManagement/types"/>
    <ds:schemaRef ds:uri="http://schemas.microsoft.com/office/2006/metadata/properties"/>
    <ds:schemaRef ds:uri="http://schemas.microsoft.com/office/infopath/2007/PartnerControls"/>
    <ds:schemaRef ds:uri="5a2251cd-bd5e-462d-8f0e-b8d48ef43808"/>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2</TotalTime>
  <Words>3730</Words>
  <Application>Microsoft Office PowerPoint</Application>
  <PresentationFormat>Widescreen</PresentationFormat>
  <Paragraphs>629</Paragraphs>
  <Slides>35</Slides>
  <Notes>0</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35</vt:i4>
      </vt:variant>
    </vt:vector>
  </HeadingPairs>
  <TitlesOfParts>
    <vt:vector size="48" baseType="lpstr">
      <vt:lpstr>Aptos</vt:lpstr>
      <vt:lpstr>Arial</vt:lpstr>
      <vt:lpstr>Calibri</vt:lpstr>
      <vt:lpstr>DM Sans</vt:lpstr>
      <vt:lpstr>DM Sans Bold</vt:lpstr>
      <vt:lpstr>DM Sans Medium</vt:lpstr>
      <vt:lpstr>Fira Sans</vt:lpstr>
      <vt:lpstr>Fira Sans Book</vt:lpstr>
      <vt:lpstr>Helvetica</vt:lpstr>
      <vt:lpstr>Lora</vt:lpstr>
      <vt:lpstr>Symbol</vt:lpstr>
      <vt:lpstr>Wingdings</vt:lpstr>
      <vt:lpstr>dsm-firmenich</vt:lpstr>
      <vt:lpstr>The Sunny Skin Microbiome</vt:lpstr>
      <vt:lpstr>PowerPoint Presentation</vt:lpstr>
      <vt:lpstr>01</vt:lpstr>
      <vt:lpstr>PowerPoint Presentation</vt:lpstr>
      <vt:lpstr>Micro(biome), but MEGA-important!</vt:lpstr>
      <vt:lpstr>Micro(biome), but MEGA-important!</vt:lpstr>
      <vt:lpstr>Micro(biome), but MEGA-important!</vt:lpstr>
      <vt:lpstr>02</vt:lpstr>
      <vt:lpstr>PowerPoint Presentation</vt:lpstr>
      <vt:lpstr>UV and Microbiome</vt:lpstr>
      <vt:lpstr>UV and Microbiome </vt:lpstr>
      <vt:lpstr>03</vt:lpstr>
      <vt:lpstr>PowerPoint Presentation</vt:lpstr>
      <vt:lpstr>Key results in vivo I/II</vt:lpstr>
      <vt:lpstr>Key results in vivo II/II</vt:lpstr>
      <vt:lpstr>Key results in vitro I/II </vt:lpstr>
      <vt:lpstr>Key results in vitro II/II</vt:lpstr>
      <vt:lpstr>04</vt:lpstr>
      <vt:lpstr>PowerPoint Presentation</vt:lpstr>
      <vt:lpstr>Customer benefits I/III</vt:lpstr>
      <vt:lpstr>Customer benefits II/III</vt:lpstr>
      <vt:lpstr>Customer benefit III/III</vt:lpstr>
      <vt:lpstr>Customer benefit III/III</vt:lpstr>
      <vt:lpstr>05</vt:lpstr>
      <vt:lpstr>PowerPoint Presentation</vt:lpstr>
      <vt:lpstr>dsm-firmenich, a Partner of Choice in Photoprotection</vt:lpstr>
      <vt:lpstr>PowerPoint Presentation</vt:lpstr>
      <vt:lpstr>PowerPoint Presentation</vt:lpstr>
      <vt:lpstr>PowerPoint Presentation</vt:lpstr>
      <vt:lpstr>Key results in vivo I/II</vt:lpstr>
      <vt:lpstr>Specific bacteria of interest</vt:lpstr>
      <vt:lpstr>UV and Microbiome</vt:lpstr>
      <vt:lpstr>Microbiome friendly certified sunscreen</vt:lpstr>
      <vt:lpstr>Microbiome friendly sunscreen</vt:lpstr>
      <vt:lpstr>Glossary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sunny microbiome_marketing presentation_2026-03</dc:title>
  <dc:creator>hamish shand</dc:creator>
  <cp:lastModifiedBy>Marie-Sophie Meisinger</cp:lastModifiedBy>
  <cp:revision>2</cp:revision>
  <dcterms:created xsi:type="dcterms:W3CDTF">2022-12-19T17:02:11Z</dcterms:created>
  <dcterms:modified xsi:type="dcterms:W3CDTF">2026-03-16T08:53:30Z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2ff753fd-faf2-4608-9b59-553f003adcdf_Enabled">
    <vt:lpwstr>true</vt:lpwstr>
  </property>
  <property fmtid="{D5CDD505-2E9C-101B-9397-08002B2CF9AE}" pid="3" name="MSIP_Label_2ff753fd-faf2-4608-9b59-553f003adcdf_SetDate">
    <vt:lpwstr>2022-12-20T15:38:14Z</vt:lpwstr>
  </property>
  <property fmtid="{D5CDD505-2E9C-101B-9397-08002B2CF9AE}" pid="4" name="MSIP_Label_2ff753fd-faf2-4608-9b59-553f003adcdf_Method">
    <vt:lpwstr>Privileged</vt:lpwstr>
  </property>
  <property fmtid="{D5CDD505-2E9C-101B-9397-08002B2CF9AE}" pid="5" name="MSIP_Label_2ff753fd-faf2-4608-9b59-553f003adcdf_Name">
    <vt:lpwstr>2ff753fd-faf2-4608-9b59-553f003adcdf</vt:lpwstr>
  </property>
  <property fmtid="{D5CDD505-2E9C-101B-9397-08002B2CF9AE}" pid="6" name="MSIP_Label_2ff753fd-faf2-4608-9b59-553f003adcdf_SiteId">
    <vt:lpwstr>49618402-6ea3-441d-957d-7df8773fee54</vt:lpwstr>
  </property>
  <property fmtid="{D5CDD505-2E9C-101B-9397-08002B2CF9AE}" pid="7" name="MSIP_Label_2ff753fd-faf2-4608-9b59-553f003adcdf_ActionId">
    <vt:lpwstr>d3d23774-a9ad-43ab-a79d-a6d394f11342</vt:lpwstr>
  </property>
  <property fmtid="{D5CDD505-2E9C-101B-9397-08002B2CF9AE}" pid="8" name="MSIP_Label_2ff753fd-faf2-4608-9b59-553f003adcdf_ContentBits">
    <vt:lpwstr>0</vt:lpwstr>
  </property>
  <property fmtid="{D5CDD505-2E9C-101B-9397-08002B2CF9AE}" pid="9" name="ContentTypeId">
    <vt:lpwstr>0x0101000A165892B6C05D4182809F9FEE12DD6A</vt:lpwstr>
  </property>
  <property fmtid="{D5CDD505-2E9C-101B-9397-08002B2CF9AE}" pid="10" name="MediaServiceImageTags">
    <vt:lpwstr/>
  </property>
</Properties>
</file>