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ags/tag1.xml" ContentType="application/vnd.openxmlformats-officedocument.presentationml.tags+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3.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theme/theme4.xml" ContentType="application/vnd.openxmlformats-officedocument.theme+xml"/>
  <Override PartName="/ppt/tags/tag9.xml" ContentType="application/vnd.openxmlformats-officedocument.presentationml.tags+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2.xml" ContentType="application/vnd.openxmlformats-officedocument.drawingml.chartshape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3.xml" ContentType="application/vnd.openxmlformats-officedocument.drawingml.chartshapes+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4.xml" ContentType="application/vnd.openxmlformats-officedocument.drawingml.chartshapes+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5.xml" ContentType="application/vnd.openxmlformats-officedocument.drawingml.chartshapes+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drawings/drawing6.xml" ContentType="application/vnd.openxmlformats-officedocument.drawingml.chartshapes+xml"/>
  <Override PartName="/ppt/notesSlides/notesSlide6.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drawings/drawing7.xml" ContentType="application/vnd.openxmlformats-officedocument.drawingml.chartshapes+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drawings/drawing8.xml" ContentType="application/vnd.openxmlformats-officedocument.drawingml.chartshapes+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drawings/drawing9.xml" ContentType="application/vnd.openxmlformats-officedocument.drawingml.chartshapes+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drawings/drawing10.xml" ContentType="application/vnd.openxmlformats-officedocument.drawingml.chartshapes+xml"/>
  <Override PartName="/ppt/tags/tag10.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drawings/drawing11.xml" ContentType="application/vnd.openxmlformats-officedocument.drawingml.chartshapes+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drawings/drawing12.xml" ContentType="application/vnd.openxmlformats-officedocument.drawingml.chartshapes+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drawings/drawing13.xml" ContentType="application/vnd.openxmlformats-officedocument.drawingml.chartshapes+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drawings/drawing14.xml" ContentType="application/vnd.openxmlformats-officedocument.drawingml.chartshapes+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drawings/drawing15.xml" ContentType="application/vnd.openxmlformats-officedocument.drawingml.chartshape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drawings/drawing16.xml" ContentType="application/vnd.openxmlformats-officedocument.drawingml.chartshapes+xml"/>
  <Override PartName="/ppt/tags/tag11.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tags/tag12.xml" ContentType="application/vnd.openxmlformats-officedocument.presentationml.tags+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tags/tag13.xml" ContentType="application/vnd.openxmlformats-officedocument.presentationml.tags+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charts/chart28.xml" ContentType="application/vnd.openxmlformats-officedocument.drawingml.chart+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charts/chart29.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30.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1.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2.xml" ContentType="application/vnd.openxmlformats-officedocument.drawingml.chart+xml"/>
  <Override PartName="/ppt/charts/style31.xml" ContentType="application/vnd.ms-office.chartstyle+xml"/>
  <Override PartName="/ppt/charts/colors31.xml" ContentType="application/vnd.ms-office.chartcolorstyle+xml"/>
  <Override PartName="/ppt/charts/chart33.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4.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5.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6.xml" ContentType="application/vnd.openxmlformats-officedocument.drawingml.chart+xml"/>
  <Override PartName="/ppt/charts/style35.xml" ContentType="application/vnd.ms-office.chartstyle+xml"/>
  <Override PartName="/ppt/charts/colors35.xml" ContentType="application/vnd.ms-office.chartcolorstyle+xml"/>
  <Override PartName="/ppt/tags/tag14.xml" ContentType="application/vnd.openxmlformats-officedocument.presentationml.tags+xml"/>
  <Override PartName="/ppt/notesSlides/notesSlide63.xml" ContentType="application/vnd.openxmlformats-officedocument.presentationml.notesSlide+xml"/>
  <Override PartName="/ppt/tags/tag15.xml" ContentType="application/vnd.openxmlformats-officedocument.presentationml.tags+xml"/>
  <Override PartName="/ppt/notesSlides/notesSlide64.xml" ContentType="application/vnd.openxmlformats-officedocument.presentationml.notesSlide+xml"/>
  <Override PartName="/ppt/charts/chart37.xml" ContentType="application/vnd.openxmlformats-officedocument.drawingml.chart+xml"/>
  <Override PartName="/ppt/charts/style36.xml" ContentType="application/vnd.ms-office.chartstyle+xml"/>
  <Override PartName="/ppt/charts/colors36.xml" ContentType="application/vnd.ms-office.chartcolorstyle+xml"/>
  <Override PartName="/ppt/charts/chart38.xml" ContentType="application/vnd.openxmlformats-officedocument.drawingml.chart+xml"/>
  <Override PartName="/ppt/charts/style37.xml" ContentType="application/vnd.ms-office.chartstyle+xml"/>
  <Override PartName="/ppt/charts/colors37.xml" ContentType="application/vnd.ms-office.chartcolorstyle+xml"/>
  <Override PartName="/ppt/charts/chart39.xml" ContentType="application/vnd.openxmlformats-officedocument.drawingml.chart+xml"/>
  <Override PartName="/ppt/charts/style38.xml" ContentType="application/vnd.ms-office.chartstyle+xml"/>
  <Override PartName="/ppt/charts/colors38.xml" ContentType="application/vnd.ms-office.chartcolorstyle+xml"/>
  <Override PartName="/ppt/charts/chart40.xml" ContentType="application/vnd.openxmlformats-officedocument.drawingml.chart+xml"/>
  <Override PartName="/ppt/charts/style39.xml" ContentType="application/vnd.ms-office.chartstyle+xml"/>
  <Override PartName="/ppt/charts/colors39.xml" ContentType="application/vnd.ms-office.chartcolorstyle+xml"/>
  <Override PartName="/ppt/charts/chart41.xml" ContentType="application/vnd.openxmlformats-officedocument.drawingml.chart+xml"/>
  <Override PartName="/ppt/charts/style40.xml" ContentType="application/vnd.ms-office.chartstyle+xml"/>
  <Override PartName="/ppt/charts/colors40.xml" ContentType="application/vnd.ms-office.chartcolorstyl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charts/chart42.xml" ContentType="application/vnd.openxmlformats-officedocument.drawingml.chart+xml"/>
  <Override PartName="/ppt/charts/style41.xml" ContentType="application/vnd.ms-office.chartstyle+xml"/>
  <Override PartName="/ppt/charts/colors41.xml" ContentType="application/vnd.ms-office.chartcolorstyle+xml"/>
  <Override PartName="/ppt/charts/chart43.xml" ContentType="application/vnd.openxmlformats-officedocument.drawingml.chart+xml"/>
  <Override PartName="/ppt/charts/style42.xml" ContentType="application/vnd.ms-office.chartstyle+xml"/>
  <Override PartName="/ppt/charts/colors42.xml" ContentType="application/vnd.ms-office.chartcolorstyle+xml"/>
  <Override PartName="/ppt/charts/chart44.xml" ContentType="application/vnd.openxmlformats-officedocument.drawingml.chart+xml"/>
  <Override PartName="/ppt/charts/style43.xml" ContentType="application/vnd.ms-office.chartstyle+xml"/>
  <Override PartName="/ppt/charts/colors43.xml" ContentType="application/vnd.ms-office.chartcolorstyle+xml"/>
  <Override PartName="/ppt/charts/chart45.xml" ContentType="application/vnd.openxmlformats-officedocument.drawingml.chart+xml"/>
  <Override PartName="/ppt/charts/style44.xml" ContentType="application/vnd.ms-office.chartstyle+xml"/>
  <Override PartName="/ppt/charts/colors44.xml" ContentType="application/vnd.ms-office.chartcolorstyle+xml"/>
  <Override PartName="/ppt/charts/chart46.xml" ContentType="application/vnd.openxmlformats-officedocument.drawingml.chart+xml"/>
  <Override PartName="/ppt/charts/style45.xml" ContentType="application/vnd.ms-office.chartstyle+xml"/>
  <Override PartName="/ppt/charts/colors45.xml" ContentType="application/vnd.ms-office.chartcolorstyle+xml"/>
  <Override PartName="/ppt/charts/chart47.xml" ContentType="application/vnd.openxmlformats-officedocument.drawingml.chart+xml"/>
  <Override PartName="/ppt/charts/style46.xml" ContentType="application/vnd.ms-office.chartstyle+xml"/>
  <Override PartName="/ppt/charts/colors46.xml" ContentType="application/vnd.ms-office.chartcolorstyle+xml"/>
  <Override PartName="/ppt/charts/chart48.xml" ContentType="application/vnd.openxmlformats-officedocument.drawingml.chart+xml"/>
  <Override PartName="/ppt/charts/style47.xml" ContentType="application/vnd.ms-office.chartstyle+xml"/>
  <Override PartName="/ppt/charts/colors47.xml" ContentType="application/vnd.ms-office.chartcolorstyle+xml"/>
  <Override PartName="/ppt/charts/chart49.xml" ContentType="application/vnd.openxmlformats-officedocument.drawingml.chart+xml"/>
  <Override PartName="/ppt/charts/style48.xml" ContentType="application/vnd.ms-office.chartstyle+xml"/>
  <Override PartName="/ppt/charts/colors48.xml" ContentType="application/vnd.ms-office.chartcolorstyl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charts/chart50.xml" ContentType="application/vnd.openxmlformats-officedocument.drawingml.chart+xml"/>
  <Override PartName="/ppt/charts/style49.xml" ContentType="application/vnd.ms-office.chartstyle+xml"/>
  <Override PartName="/ppt/charts/colors49.xml" ContentType="application/vnd.ms-office.chartcolorstyle+xml"/>
  <Override PartName="/ppt/charts/chart51.xml" ContentType="application/vnd.openxmlformats-officedocument.drawingml.chart+xml"/>
  <Override PartName="/ppt/charts/style50.xml" ContentType="application/vnd.ms-office.chartstyle+xml"/>
  <Override PartName="/ppt/charts/colors50.xml" ContentType="application/vnd.ms-office.chartcolorstyle+xml"/>
  <Override PartName="/ppt/charts/chart52.xml" ContentType="application/vnd.openxmlformats-officedocument.drawingml.chart+xml"/>
  <Override PartName="/ppt/charts/style51.xml" ContentType="application/vnd.ms-office.chartstyle+xml"/>
  <Override PartName="/ppt/charts/colors51.xml" ContentType="application/vnd.ms-office.chartcolorstyle+xml"/>
  <Override PartName="/ppt/charts/chart53.xml" ContentType="application/vnd.openxmlformats-officedocument.drawingml.chart+xml"/>
  <Override PartName="/ppt/charts/style52.xml" ContentType="application/vnd.ms-office.chartstyle+xml"/>
  <Override PartName="/ppt/charts/colors52.xml" ContentType="application/vnd.ms-office.chartcolorstyle+xml"/>
  <Override PartName="/ppt/charts/chart54.xml" ContentType="application/vnd.openxmlformats-officedocument.drawingml.chart+xml"/>
  <Override PartName="/ppt/charts/style53.xml" ContentType="application/vnd.ms-office.chartstyle+xml"/>
  <Override PartName="/ppt/charts/colors53.xml" ContentType="application/vnd.ms-office.chartcolorstyle+xml"/>
  <Override PartName="/ppt/charts/chart55.xml" ContentType="application/vnd.openxmlformats-officedocument.drawingml.chart+xml"/>
  <Override PartName="/ppt/charts/style54.xml" ContentType="application/vnd.ms-office.chartstyle+xml"/>
  <Override PartName="/ppt/charts/colors54.xml" ContentType="application/vnd.ms-office.chartcolorstyle+xml"/>
  <Override PartName="/ppt/charts/chart56.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7.xml" ContentType="application/vnd.openxmlformats-officedocument.drawingml.chart+xml"/>
  <Override PartName="/ppt/charts/style56.xml" ContentType="application/vnd.ms-office.chartstyle+xml"/>
  <Override PartName="/ppt/charts/colors56.xml" ContentType="application/vnd.ms-office.chartcolorstyl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charts/chart58.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9.xml" ContentType="application/vnd.openxmlformats-officedocument.drawingml.chart+xml"/>
  <Override PartName="/ppt/charts/style58.xml" ContentType="application/vnd.ms-office.chartstyle+xml"/>
  <Override PartName="/ppt/charts/colors58.xml" ContentType="application/vnd.ms-office.chartcolorstyle+xml"/>
  <Override PartName="/ppt/charts/chart60.xml" ContentType="application/vnd.openxmlformats-officedocument.drawingml.chart+xml"/>
  <Override PartName="/ppt/charts/style59.xml" ContentType="application/vnd.ms-office.chartstyle+xml"/>
  <Override PartName="/ppt/charts/colors59.xml" ContentType="application/vnd.ms-office.chartcolorstyle+xml"/>
  <Override PartName="/ppt/charts/chart61.xml" ContentType="application/vnd.openxmlformats-officedocument.drawingml.chart+xml"/>
  <Override PartName="/ppt/charts/style60.xml" ContentType="application/vnd.ms-office.chartstyle+xml"/>
  <Override PartName="/ppt/charts/colors60.xml" ContentType="application/vnd.ms-office.chartcolorstyl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charts/chart62.xml" ContentType="application/vnd.openxmlformats-officedocument.drawingml.chart+xml"/>
  <Override PartName="/ppt/charts/style61.xml" ContentType="application/vnd.ms-office.chartstyle+xml"/>
  <Override PartName="/ppt/charts/colors61.xml" ContentType="application/vnd.ms-office.chartcolorstyle+xml"/>
  <Override PartName="/ppt/charts/chart63.xml" ContentType="application/vnd.openxmlformats-officedocument.drawingml.chart+xml"/>
  <Override PartName="/ppt/charts/style62.xml" ContentType="application/vnd.ms-office.chartstyle+xml"/>
  <Override PartName="/ppt/charts/colors62.xml" ContentType="application/vnd.ms-office.chartcolorstyle+xml"/>
  <Override PartName="/ppt/notesSlides/notesSlide82.xml" ContentType="application/vnd.openxmlformats-officedocument.presentationml.notesSlide+xml"/>
  <Override PartName="/ppt/charts/chart64.xml" ContentType="application/vnd.openxmlformats-officedocument.drawingml.chart+xml"/>
  <Override PartName="/ppt/charts/style63.xml" ContentType="application/vnd.ms-office.chartstyle+xml"/>
  <Override PartName="/ppt/charts/colors63.xml" ContentType="application/vnd.ms-office.chartcolorstyl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charts/chart65.xml" ContentType="application/vnd.openxmlformats-officedocument.drawingml.chart+xml"/>
  <Override PartName="/ppt/charts/style64.xml" ContentType="application/vnd.ms-office.chartstyle+xml"/>
  <Override PartName="/ppt/charts/colors64.xml" ContentType="application/vnd.ms-office.chartcolorstyle+xml"/>
  <Override PartName="/ppt/charts/chart66.xml" ContentType="application/vnd.openxmlformats-officedocument.drawingml.chart+xml"/>
  <Override PartName="/ppt/charts/style65.xml" ContentType="application/vnd.ms-office.chartstyle+xml"/>
  <Override PartName="/ppt/charts/colors65.xml" ContentType="application/vnd.ms-office.chartcolorstyl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charts/chart67.xml" ContentType="application/vnd.openxmlformats-officedocument.drawingml.chart+xml"/>
  <Override PartName="/ppt/charts/style66.xml" ContentType="application/vnd.ms-office.chartstyle+xml"/>
  <Override PartName="/ppt/charts/colors66.xml" ContentType="application/vnd.ms-office.chartcolorstyle+xml"/>
  <Override PartName="/ppt/notesSlides/notesSlide91.xml" ContentType="application/vnd.openxmlformats-officedocument.presentationml.notesSlide+xml"/>
  <Override PartName="/ppt/charts/chart68.xml" ContentType="application/vnd.openxmlformats-officedocument.drawingml.chart+xml"/>
  <Override PartName="/ppt/charts/style67.xml" ContentType="application/vnd.ms-office.chartstyle+xml"/>
  <Override PartName="/ppt/charts/colors67.xml" ContentType="application/vnd.ms-office.chartcolorstyle+xml"/>
  <Override PartName="/ppt/charts/chart69.xml" ContentType="application/vnd.openxmlformats-officedocument.drawingml.chart+xml"/>
  <Override PartName="/ppt/charts/style68.xml" ContentType="application/vnd.ms-office.chartstyle+xml"/>
  <Override PartName="/ppt/charts/colors68.xml" ContentType="application/vnd.ms-office.chartcolorstyle+xml"/>
  <Override PartName="/ppt/charts/chart70.xml" ContentType="application/vnd.openxmlformats-officedocument.drawingml.chart+xml"/>
  <Override PartName="/ppt/charts/style69.xml" ContentType="application/vnd.ms-office.chartstyle+xml"/>
  <Override PartName="/ppt/charts/colors69.xml" ContentType="application/vnd.ms-office.chartcolorstyl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charts/chart71.xml" ContentType="application/vnd.openxmlformats-officedocument.drawingml.chart+xml"/>
  <Override PartName="/ppt/charts/style70.xml" ContentType="application/vnd.ms-office.chartstyle+xml"/>
  <Override PartName="/ppt/charts/colors70.xml" ContentType="application/vnd.ms-office.chartcolorstyle+xml"/>
  <Override PartName="/ppt/theme/themeOverride1.xml" ContentType="application/vnd.openxmlformats-officedocument.themeOverr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tags/tag16.xml" ContentType="application/vnd.openxmlformats-officedocument.presentationml.tags+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tags/tag17.xml" ContentType="application/vnd.openxmlformats-officedocument.presentationml.tags+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5"/>
    <p:sldMasterId id="2147483720" r:id="rId6"/>
    <p:sldMasterId id="2147483765" r:id="rId7"/>
    <p:sldMasterId id="2147483816" r:id="rId8"/>
  </p:sldMasterIdLst>
  <p:notesMasterIdLst>
    <p:notesMasterId r:id="rId155"/>
  </p:notesMasterIdLst>
  <p:sldIdLst>
    <p:sldId id="2147483548" r:id="rId9"/>
    <p:sldId id="2442" r:id="rId10"/>
    <p:sldId id="2147482487" r:id="rId11"/>
    <p:sldId id="2147472766" r:id="rId12"/>
    <p:sldId id="2147472768" r:id="rId13"/>
    <p:sldId id="2134808247" r:id="rId14"/>
    <p:sldId id="338" r:id="rId15"/>
    <p:sldId id="2134808321" r:id="rId16"/>
    <p:sldId id="256" r:id="rId17"/>
    <p:sldId id="350" r:id="rId18"/>
    <p:sldId id="2134808325" r:id="rId19"/>
    <p:sldId id="351" r:id="rId20"/>
    <p:sldId id="2134808147" r:id="rId21"/>
    <p:sldId id="2134808313" r:id="rId22"/>
    <p:sldId id="2147482488" r:id="rId23"/>
    <p:sldId id="258" r:id="rId24"/>
    <p:sldId id="2147482489" r:id="rId25"/>
    <p:sldId id="2134808068" r:id="rId26"/>
    <p:sldId id="2147482569" r:id="rId27"/>
    <p:sldId id="2147472771" r:id="rId28"/>
    <p:sldId id="2134808079" r:id="rId29"/>
    <p:sldId id="2134808070" r:id="rId30"/>
    <p:sldId id="2134808414" r:id="rId31"/>
    <p:sldId id="2147472775" r:id="rId32"/>
    <p:sldId id="2147472776" r:id="rId33"/>
    <p:sldId id="2147472777" r:id="rId34"/>
    <p:sldId id="2147472778" r:id="rId35"/>
    <p:sldId id="2147472779" r:id="rId36"/>
    <p:sldId id="2147472780" r:id="rId37"/>
    <p:sldId id="2147472781" r:id="rId38"/>
    <p:sldId id="2147472782" r:id="rId39"/>
    <p:sldId id="2147472783" r:id="rId40"/>
    <p:sldId id="2147472784" r:id="rId41"/>
    <p:sldId id="2147472786" r:id="rId42"/>
    <p:sldId id="2147472787" r:id="rId43"/>
    <p:sldId id="2147472788" r:id="rId44"/>
    <p:sldId id="2147482490" r:id="rId45"/>
    <p:sldId id="2147472790" r:id="rId46"/>
    <p:sldId id="2147482570" r:id="rId47"/>
    <p:sldId id="2134808348" r:id="rId48"/>
    <p:sldId id="310" r:id="rId49"/>
    <p:sldId id="2134808077" r:id="rId50"/>
    <p:sldId id="2134808435" r:id="rId51"/>
    <p:sldId id="2134808351" r:id="rId52"/>
    <p:sldId id="2134808432" r:id="rId53"/>
    <p:sldId id="2147482381" r:id="rId54"/>
    <p:sldId id="2147482382" r:id="rId55"/>
    <p:sldId id="2134808074" r:id="rId56"/>
    <p:sldId id="2134808352" r:id="rId57"/>
    <p:sldId id="2146845574" r:id="rId58"/>
    <p:sldId id="2147482371" r:id="rId59"/>
    <p:sldId id="2147482372" r:id="rId60"/>
    <p:sldId id="2147482374" r:id="rId61"/>
    <p:sldId id="2147482373" r:id="rId62"/>
    <p:sldId id="2147482383" r:id="rId63"/>
    <p:sldId id="2147482491" r:id="rId64"/>
    <p:sldId id="2147482385" r:id="rId65"/>
    <p:sldId id="2147482579" r:id="rId66"/>
    <p:sldId id="2147482387" r:id="rId67"/>
    <p:sldId id="2147482388" r:id="rId68"/>
    <p:sldId id="2147482389" r:id="rId69"/>
    <p:sldId id="2147482390" r:id="rId70"/>
    <p:sldId id="2134808082" r:id="rId71"/>
    <p:sldId id="2147482392" r:id="rId72"/>
    <p:sldId id="2134808083" r:id="rId73"/>
    <p:sldId id="2147482394" r:id="rId74"/>
    <p:sldId id="2147482395" r:id="rId75"/>
    <p:sldId id="2147482396" r:id="rId76"/>
    <p:sldId id="2147482397" r:id="rId77"/>
    <p:sldId id="2147482398" r:id="rId78"/>
    <p:sldId id="2147482492" r:id="rId79"/>
    <p:sldId id="2147482571" r:id="rId80"/>
    <p:sldId id="2147482401" r:id="rId81"/>
    <p:sldId id="2147482572" r:id="rId82"/>
    <p:sldId id="2147482403" r:id="rId83"/>
    <p:sldId id="2147482573" r:id="rId84"/>
    <p:sldId id="2147482405" r:id="rId85"/>
    <p:sldId id="2147482574" r:id="rId86"/>
    <p:sldId id="2147482407" r:id="rId87"/>
    <p:sldId id="2147482575" r:id="rId88"/>
    <p:sldId id="2147482409" r:id="rId89"/>
    <p:sldId id="2147483544" r:id="rId90"/>
    <p:sldId id="2134808155" r:id="rId91"/>
    <p:sldId id="2147482411" r:id="rId92"/>
    <p:sldId id="2147482412" r:id="rId93"/>
    <p:sldId id="2147482413" r:id="rId94"/>
    <p:sldId id="2147482414" r:id="rId95"/>
    <p:sldId id="2147482415" r:id="rId96"/>
    <p:sldId id="2147482416" r:id="rId97"/>
    <p:sldId id="2147482417" r:id="rId98"/>
    <p:sldId id="2147482577" r:id="rId99"/>
    <p:sldId id="2147482419" r:id="rId100"/>
    <p:sldId id="2147482578" r:id="rId101"/>
    <p:sldId id="2147482421" r:id="rId102"/>
    <p:sldId id="2147482580" r:id="rId103"/>
    <p:sldId id="2147482423" r:id="rId104"/>
    <p:sldId id="2147482424" r:id="rId105"/>
    <p:sldId id="2147482581" r:id="rId106"/>
    <p:sldId id="2147482426" r:id="rId107"/>
    <p:sldId id="2147482428" r:id="rId108"/>
    <p:sldId id="2147482427" r:id="rId109"/>
    <p:sldId id="2147482429" r:id="rId110"/>
    <p:sldId id="2147482430" r:id="rId111"/>
    <p:sldId id="2147482582" r:id="rId112"/>
    <p:sldId id="2147482432" r:id="rId113"/>
    <p:sldId id="2147482433" r:id="rId114"/>
    <p:sldId id="2147482434" r:id="rId115"/>
    <p:sldId id="2147482435" r:id="rId116"/>
    <p:sldId id="2147482583" r:id="rId117"/>
    <p:sldId id="2147482437" r:id="rId118"/>
    <p:sldId id="2147482584" r:id="rId119"/>
    <p:sldId id="2147482585" r:id="rId120"/>
    <p:sldId id="2147482440" r:id="rId121"/>
    <p:sldId id="2147482441" r:id="rId122"/>
    <p:sldId id="2147482442" r:id="rId123"/>
    <p:sldId id="2147482443" r:id="rId124"/>
    <p:sldId id="2147482444" r:id="rId125"/>
    <p:sldId id="2147482586" r:id="rId126"/>
    <p:sldId id="2147482446" r:id="rId127"/>
    <p:sldId id="2147482447" r:id="rId128"/>
    <p:sldId id="2147482588" r:id="rId129"/>
    <p:sldId id="2147482589" r:id="rId130"/>
    <p:sldId id="2147482593" r:id="rId131"/>
    <p:sldId id="2147482591" r:id="rId132"/>
    <p:sldId id="2147483549" r:id="rId133"/>
    <p:sldId id="2134808207" r:id="rId134"/>
    <p:sldId id="2134808206" r:id="rId135"/>
    <p:sldId id="2147482454" r:id="rId136"/>
    <p:sldId id="2147472871" r:id="rId137"/>
    <p:sldId id="2147482455" r:id="rId138"/>
    <p:sldId id="2147483547" r:id="rId139"/>
    <p:sldId id="2147482459" r:id="rId140"/>
    <p:sldId id="2147482460" r:id="rId141"/>
    <p:sldId id="2147482461" r:id="rId142"/>
    <p:sldId id="2147482462" r:id="rId143"/>
    <p:sldId id="2147482463" r:id="rId144"/>
    <p:sldId id="2134808380" r:id="rId145"/>
    <p:sldId id="2134808375" r:id="rId146"/>
    <p:sldId id="2134808376" r:id="rId147"/>
    <p:sldId id="2134808377" r:id="rId148"/>
    <p:sldId id="2134808378" r:id="rId149"/>
    <p:sldId id="2134808374" r:id="rId150"/>
    <p:sldId id="2134808379" r:id="rId151"/>
    <p:sldId id="2134808162" r:id="rId152"/>
    <p:sldId id="2134808320" r:id="rId153"/>
    <p:sldId id="2134808327" r:id="rId154"/>
  </p:sldIdLst>
  <p:sldSz cx="12192000" cy="6858000"/>
  <p:notesSz cx="6858000" cy="9144000"/>
  <p:embeddedFontLst>
    <p:embeddedFont>
      <p:font typeface="DM Sans" pitchFamily="2" charset="0"/>
      <p:regular r:id="rId156"/>
      <p:bold r:id="rId157"/>
      <p:italic r:id="rId158"/>
      <p:boldItalic r:id="rId159"/>
    </p:embeddedFont>
    <p:embeddedFont>
      <p:font typeface="DM Sans 14pt" panose="020B0604020202020204" charset="0"/>
      <p:regular r:id="rId160"/>
      <p:bold r:id="rId161"/>
      <p:italic r:id="rId162"/>
      <p:boldItalic r:id="rId163"/>
    </p:embeddedFont>
    <p:embeddedFont>
      <p:font typeface="DM Sans Bold" pitchFamily="2" charset="0"/>
      <p:bold r:id="rId164"/>
    </p:embeddedFont>
    <p:embeddedFont>
      <p:font typeface="DM Sans Medium" pitchFamily="2" charset="0"/>
      <p:regular r:id="rId165"/>
      <p:italic r:id="rId166"/>
    </p:embeddedFont>
    <p:embeddedFont>
      <p:font typeface="Fira Sans" panose="020B0503050000020004" pitchFamily="34" charset="0"/>
      <p:regular r:id="rId167"/>
      <p:bold r:id="rId168"/>
      <p:italic r:id="rId169"/>
      <p:boldItalic r:id="rId170"/>
    </p:embeddedFont>
    <p:embeddedFont>
      <p:font typeface="Fira Sans Medium" panose="020B0603050000020004" pitchFamily="34" charset="0"/>
      <p:regular r:id="rId171"/>
      <p:italic r:id="rId172"/>
    </p:embeddedFont>
    <p:embeddedFont>
      <p:font typeface="Fira Sans Regular" panose="020B0604020202020204" charset="0"/>
      <p:regular r:id="rId173"/>
    </p:embeddedFont>
    <p:embeddedFont>
      <p:font typeface="Franklin Gothic Heavy" panose="020B0903020102020204" pitchFamily="34" charset="0"/>
      <p:regular r:id="rId174"/>
      <p:italic r:id="rId175"/>
    </p:embeddedFont>
    <p:embeddedFont>
      <p:font typeface="Lora" pitchFamily="2" charset="0"/>
      <p:regular r:id="rId176"/>
      <p:bold r:id="rId177"/>
      <p:italic r:id="rId178"/>
      <p:boldItalic r:id="rId179"/>
    </p:embeddedFont>
    <p:embeddedFont>
      <p:font typeface="Segoe UI" panose="020B0502040204020203" pitchFamily="34" charset="0"/>
      <p:regular r:id="rId180"/>
      <p:bold r:id="rId181"/>
      <p:italic r:id="rId182"/>
      <p:boldItalic r:id="rId183"/>
    </p:embeddedFont>
    <p:embeddedFont>
      <p:font typeface="Times" panose="02020603050405020304" pitchFamily="18" charset="0"/>
      <p:regular r:id="rId184"/>
      <p:bold r:id="rId185"/>
      <p:italic r:id="rId186"/>
      <p:boldItalic r:id="rId187"/>
    </p:embeddedFont>
    <p:embeddedFont>
      <p:font typeface="Trebuchet MS" panose="020B0603020202020204" pitchFamily="34" charset="0"/>
      <p:regular r:id="rId188"/>
      <p:bold r:id="rId189"/>
      <p:italic r:id="rId190"/>
      <p:boldItalic r:id="rId19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AC26921C-5376-F5B9-E812-8FCA786E7705}" name="Anastasia Biel" initials="AB" userId="S::Anastasia.Biel@dsm-firmenich.com::4969d011-70ee-4a2f-96d4-7d7d40a4c8e7" providerId="AD"/>
  <p188:author id="{1AFF7D64-63BF-148B-BF59-F7F3775F997B}" name="Merita Jakaj" initials="MJ" userId="S::Merita.Jakaj@dsm-firmenich.com::05d8e7e6-4bde-4180-a449-7f59447b0060" providerId="AD"/>
  <p188:author id="{C2D4BBEC-B309-3618-CA41-0E005CD41C4E}" name="Anastasia Biel" initials="AB" userId="S::anastasia.biel@dsm-firmenich.com::4969d011-70ee-4a2f-96d4-7d7d40a4c8e7" providerId="AD"/>
  <p188:author id="{884E5EF9-D493-103A-CEE0-37F6BBC92760}" name="Melanie Waeckel" initials="MW" userId="S::Melanie.Waeckel@dsm-firmenich.com::3221d8ab-2eff-439f-85d4-718cbb95807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68EB1"/>
    <a:srgbClr val="48A2CF"/>
    <a:srgbClr val="CBBBB5"/>
    <a:srgbClr val="277E6E"/>
    <a:srgbClr val="76D0C2"/>
    <a:srgbClr val="CBD938"/>
    <a:srgbClr val="B2B100"/>
    <a:srgbClr val="DAB5EA"/>
    <a:srgbClr val="C077D8"/>
    <a:srgbClr val="DD51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17459F9-0E51-45DB-9021-66C396EB0E68}" v="1" dt="2025-05-20T09:47:45.012"/>
  </p1510:revLst>
</p1510:revInfo>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0826" autoAdjust="0"/>
  </p:normalViewPr>
  <p:slideViewPr>
    <p:cSldViewPr snapToGrid="0">
      <p:cViewPr varScale="1">
        <p:scale>
          <a:sx n="109" d="100"/>
          <a:sy n="109" d="100"/>
        </p:scale>
        <p:origin x="4404" y="102"/>
      </p:cViewPr>
      <p:guideLst>
        <p:guide pos="3840"/>
        <p:guide orient="horz"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09.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84" Type="http://schemas.openxmlformats.org/officeDocument/2006/relationships/slide" Target="slides/slide76.xml"/><Relationship Id="rId89" Type="http://schemas.openxmlformats.org/officeDocument/2006/relationships/slide" Target="slides/slide81.xml"/><Relationship Id="rId112" Type="http://schemas.openxmlformats.org/officeDocument/2006/relationships/slide" Target="slides/slide104.xml"/><Relationship Id="rId133" Type="http://schemas.openxmlformats.org/officeDocument/2006/relationships/slide" Target="slides/slide125.xml"/><Relationship Id="rId138" Type="http://schemas.openxmlformats.org/officeDocument/2006/relationships/slide" Target="slides/slide130.xml"/><Relationship Id="rId154" Type="http://schemas.openxmlformats.org/officeDocument/2006/relationships/slide" Target="slides/slide146.xml"/><Relationship Id="rId159" Type="http://schemas.openxmlformats.org/officeDocument/2006/relationships/font" Target="fonts/font4.fntdata"/><Relationship Id="rId175" Type="http://schemas.openxmlformats.org/officeDocument/2006/relationships/font" Target="fonts/font20.fntdata"/><Relationship Id="rId170" Type="http://schemas.openxmlformats.org/officeDocument/2006/relationships/font" Target="fonts/font15.fntdata"/><Relationship Id="rId191" Type="http://schemas.openxmlformats.org/officeDocument/2006/relationships/font" Target="fonts/font36.fntdata"/><Relationship Id="rId196" Type="http://schemas.microsoft.com/office/2016/11/relationships/changesInfo" Target="changesInfos/changesInfo1.xml"/><Relationship Id="rId16" Type="http://schemas.openxmlformats.org/officeDocument/2006/relationships/slide" Target="slides/slide8.xml"/><Relationship Id="rId107" Type="http://schemas.openxmlformats.org/officeDocument/2006/relationships/slide" Target="slides/slide99.xml"/><Relationship Id="rId11" Type="http://schemas.openxmlformats.org/officeDocument/2006/relationships/slide" Target="slides/slide3.xml"/><Relationship Id="rId32" Type="http://schemas.openxmlformats.org/officeDocument/2006/relationships/slide" Target="slides/slide24.xml"/><Relationship Id="rId37" Type="http://schemas.openxmlformats.org/officeDocument/2006/relationships/slide" Target="slides/slide29.xml"/><Relationship Id="rId53" Type="http://schemas.openxmlformats.org/officeDocument/2006/relationships/slide" Target="slides/slide45.xml"/><Relationship Id="rId58" Type="http://schemas.openxmlformats.org/officeDocument/2006/relationships/slide" Target="slides/slide50.xml"/><Relationship Id="rId74" Type="http://schemas.openxmlformats.org/officeDocument/2006/relationships/slide" Target="slides/slide66.xml"/><Relationship Id="rId79" Type="http://schemas.openxmlformats.org/officeDocument/2006/relationships/slide" Target="slides/slide71.xml"/><Relationship Id="rId102" Type="http://schemas.openxmlformats.org/officeDocument/2006/relationships/slide" Target="slides/slide94.xml"/><Relationship Id="rId123" Type="http://schemas.openxmlformats.org/officeDocument/2006/relationships/slide" Target="slides/slide115.xml"/><Relationship Id="rId128" Type="http://schemas.openxmlformats.org/officeDocument/2006/relationships/slide" Target="slides/slide120.xml"/><Relationship Id="rId144" Type="http://schemas.openxmlformats.org/officeDocument/2006/relationships/slide" Target="slides/slide136.xml"/><Relationship Id="rId149" Type="http://schemas.openxmlformats.org/officeDocument/2006/relationships/slide" Target="slides/slide141.xml"/><Relationship Id="rId5" Type="http://schemas.openxmlformats.org/officeDocument/2006/relationships/slideMaster" Target="slideMasters/slideMaster1.xml"/><Relationship Id="rId90" Type="http://schemas.openxmlformats.org/officeDocument/2006/relationships/slide" Target="slides/slide82.xml"/><Relationship Id="rId95" Type="http://schemas.openxmlformats.org/officeDocument/2006/relationships/slide" Target="slides/slide87.xml"/><Relationship Id="rId160" Type="http://schemas.openxmlformats.org/officeDocument/2006/relationships/font" Target="fonts/font5.fntdata"/><Relationship Id="rId165" Type="http://schemas.openxmlformats.org/officeDocument/2006/relationships/font" Target="fonts/font10.fntdata"/><Relationship Id="rId181" Type="http://schemas.openxmlformats.org/officeDocument/2006/relationships/font" Target="fonts/font26.fntdata"/><Relationship Id="rId186" Type="http://schemas.openxmlformats.org/officeDocument/2006/relationships/font" Target="fonts/font31.fntdata"/><Relationship Id="rId22" Type="http://schemas.openxmlformats.org/officeDocument/2006/relationships/slide" Target="slides/slide14.xml"/><Relationship Id="rId27" Type="http://schemas.openxmlformats.org/officeDocument/2006/relationships/slide" Target="slides/slide19.xml"/><Relationship Id="rId43" Type="http://schemas.openxmlformats.org/officeDocument/2006/relationships/slide" Target="slides/slide35.xml"/><Relationship Id="rId48" Type="http://schemas.openxmlformats.org/officeDocument/2006/relationships/slide" Target="slides/slide40.xml"/><Relationship Id="rId64" Type="http://schemas.openxmlformats.org/officeDocument/2006/relationships/slide" Target="slides/slide56.xml"/><Relationship Id="rId69" Type="http://schemas.openxmlformats.org/officeDocument/2006/relationships/slide" Target="slides/slide61.xml"/><Relationship Id="rId113" Type="http://schemas.openxmlformats.org/officeDocument/2006/relationships/slide" Target="slides/slide105.xml"/><Relationship Id="rId118" Type="http://schemas.openxmlformats.org/officeDocument/2006/relationships/slide" Target="slides/slide110.xml"/><Relationship Id="rId134" Type="http://schemas.openxmlformats.org/officeDocument/2006/relationships/slide" Target="slides/slide126.xml"/><Relationship Id="rId139" Type="http://schemas.openxmlformats.org/officeDocument/2006/relationships/slide" Target="slides/slide131.xml"/><Relationship Id="rId80" Type="http://schemas.openxmlformats.org/officeDocument/2006/relationships/slide" Target="slides/slide72.xml"/><Relationship Id="rId85" Type="http://schemas.openxmlformats.org/officeDocument/2006/relationships/slide" Target="slides/slide77.xml"/><Relationship Id="rId150" Type="http://schemas.openxmlformats.org/officeDocument/2006/relationships/slide" Target="slides/slide142.xml"/><Relationship Id="rId155" Type="http://schemas.openxmlformats.org/officeDocument/2006/relationships/notesMaster" Target="notesMasters/notesMaster1.xml"/><Relationship Id="rId171" Type="http://schemas.openxmlformats.org/officeDocument/2006/relationships/font" Target="fonts/font16.fntdata"/><Relationship Id="rId176" Type="http://schemas.openxmlformats.org/officeDocument/2006/relationships/font" Target="fonts/font21.fntdata"/><Relationship Id="rId192" Type="http://schemas.openxmlformats.org/officeDocument/2006/relationships/presProps" Target="presProps.xml"/><Relationship Id="rId197" Type="http://schemas.microsoft.com/office/2015/10/relationships/revisionInfo" Target="revisionInfo.xml"/><Relationship Id="rId12" Type="http://schemas.openxmlformats.org/officeDocument/2006/relationships/slide" Target="slides/slide4.xml"/><Relationship Id="rId17" Type="http://schemas.openxmlformats.org/officeDocument/2006/relationships/slide" Target="slides/slide9.xml"/><Relationship Id="rId33" Type="http://schemas.openxmlformats.org/officeDocument/2006/relationships/slide" Target="slides/slide25.xml"/><Relationship Id="rId38" Type="http://schemas.openxmlformats.org/officeDocument/2006/relationships/slide" Target="slides/slide30.xml"/><Relationship Id="rId59" Type="http://schemas.openxmlformats.org/officeDocument/2006/relationships/slide" Target="slides/slide51.xml"/><Relationship Id="rId103" Type="http://schemas.openxmlformats.org/officeDocument/2006/relationships/slide" Target="slides/slide95.xml"/><Relationship Id="rId108" Type="http://schemas.openxmlformats.org/officeDocument/2006/relationships/slide" Target="slides/slide100.xml"/><Relationship Id="rId124" Type="http://schemas.openxmlformats.org/officeDocument/2006/relationships/slide" Target="slides/slide116.xml"/><Relationship Id="rId129" Type="http://schemas.openxmlformats.org/officeDocument/2006/relationships/slide" Target="slides/slide121.xml"/><Relationship Id="rId54" Type="http://schemas.openxmlformats.org/officeDocument/2006/relationships/slide" Target="slides/slide46.xml"/><Relationship Id="rId70" Type="http://schemas.openxmlformats.org/officeDocument/2006/relationships/slide" Target="slides/slide62.xml"/><Relationship Id="rId75" Type="http://schemas.openxmlformats.org/officeDocument/2006/relationships/slide" Target="slides/slide67.xml"/><Relationship Id="rId91" Type="http://schemas.openxmlformats.org/officeDocument/2006/relationships/slide" Target="slides/slide83.xml"/><Relationship Id="rId96" Type="http://schemas.openxmlformats.org/officeDocument/2006/relationships/slide" Target="slides/slide88.xml"/><Relationship Id="rId140" Type="http://schemas.openxmlformats.org/officeDocument/2006/relationships/slide" Target="slides/slide132.xml"/><Relationship Id="rId145" Type="http://schemas.openxmlformats.org/officeDocument/2006/relationships/slide" Target="slides/slide137.xml"/><Relationship Id="rId161" Type="http://schemas.openxmlformats.org/officeDocument/2006/relationships/font" Target="fonts/font6.fntdata"/><Relationship Id="rId166" Type="http://schemas.openxmlformats.org/officeDocument/2006/relationships/font" Target="fonts/font11.fntdata"/><Relationship Id="rId182" Type="http://schemas.openxmlformats.org/officeDocument/2006/relationships/font" Target="fonts/font27.fntdata"/><Relationship Id="rId187" Type="http://schemas.openxmlformats.org/officeDocument/2006/relationships/font" Target="fonts/font32.fntdata"/><Relationship Id="rId1" Type="http://schemas.openxmlformats.org/officeDocument/2006/relationships/customXml" Target="../customXml/item1.xml"/><Relationship Id="rId6" Type="http://schemas.openxmlformats.org/officeDocument/2006/relationships/slideMaster" Target="slideMasters/slideMaster2.xml"/><Relationship Id="rId23" Type="http://schemas.openxmlformats.org/officeDocument/2006/relationships/slide" Target="slides/slide15.xml"/><Relationship Id="rId28" Type="http://schemas.openxmlformats.org/officeDocument/2006/relationships/slide" Target="slides/slide20.xml"/><Relationship Id="rId49" Type="http://schemas.openxmlformats.org/officeDocument/2006/relationships/slide" Target="slides/slide41.xml"/><Relationship Id="rId114" Type="http://schemas.openxmlformats.org/officeDocument/2006/relationships/slide" Target="slides/slide106.xml"/><Relationship Id="rId119" Type="http://schemas.openxmlformats.org/officeDocument/2006/relationships/slide" Target="slides/slide111.xml"/><Relationship Id="rId44" Type="http://schemas.openxmlformats.org/officeDocument/2006/relationships/slide" Target="slides/slide36.xml"/><Relationship Id="rId60" Type="http://schemas.openxmlformats.org/officeDocument/2006/relationships/slide" Target="slides/slide52.xml"/><Relationship Id="rId65" Type="http://schemas.openxmlformats.org/officeDocument/2006/relationships/slide" Target="slides/slide57.xml"/><Relationship Id="rId81" Type="http://schemas.openxmlformats.org/officeDocument/2006/relationships/slide" Target="slides/slide73.xml"/><Relationship Id="rId86" Type="http://schemas.openxmlformats.org/officeDocument/2006/relationships/slide" Target="slides/slide78.xml"/><Relationship Id="rId130" Type="http://schemas.openxmlformats.org/officeDocument/2006/relationships/slide" Target="slides/slide122.xml"/><Relationship Id="rId135" Type="http://schemas.openxmlformats.org/officeDocument/2006/relationships/slide" Target="slides/slide127.xml"/><Relationship Id="rId151" Type="http://schemas.openxmlformats.org/officeDocument/2006/relationships/slide" Target="slides/slide143.xml"/><Relationship Id="rId156" Type="http://schemas.openxmlformats.org/officeDocument/2006/relationships/font" Target="fonts/font1.fntdata"/><Relationship Id="rId177" Type="http://schemas.openxmlformats.org/officeDocument/2006/relationships/font" Target="fonts/font22.fntdata"/><Relationship Id="rId198" Type="http://schemas.microsoft.com/office/2018/10/relationships/authors" Target="authors.xml"/><Relationship Id="rId172" Type="http://schemas.openxmlformats.org/officeDocument/2006/relationships/font" Target="fonts/font17.fntdata"/><Relationship Id="rId193" Type="http://schemas.openxmlformats.org/officeDocument/2006/relationships/viewProps" Target="viewProps.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109" Type="http://schemas.openxmlformats.org/officeDocument/2006/relationships/slide" Target="slides/slide10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slide" Target="slides/slide68.xml"/><Relationship Id="rId97" Type="http://schemas.openxmlformats.org/officeDocument/2006/relationships/slide" Target="slides/slide89.xml"/><Relationship Id="rId104" Type="http://schemas.openxmlformats.org/officeDocument/2006/relationships/slide" Target="slides/slide96.xml"/><Relationship Id="rId120" Type="http://schemas.openxmlformats.org/officeDocument/2006/relationships/slide" Target="slides/slide112.xml"/><Relationship Id="rId125" Type="http://schemas.openxmlformats.org/officeDocument/2006/relationships/slide" Target="slides/slide117.xml"/><Relationship Id="rId141" Type="http://schemas.openxmlformats.org/officeDocument/2006/relationships/slide" Target="slides/slide133.xml"/><Relationship Id="rId146" Type="http://schemas.openxmlformats.org/officeDocument/2006/relationships/slide" Target="slides/slide138.xml"/><Relationship Id="rId167" Type="http://schemas.openxmlformats.org/officeDocument/2006/relationships/font" Target="fonts/font12.fntdata"/><Relationship Id="rId188" Type="http://schemas.openxmlformats.org/officeDocument/2006/relationships/font" Target="fonts/font33.fntdata"/><Relationship Id="rId7" Type="http://schemas.openxmlformats.org/officeDocument/2006/relationships/slideMaster" Target="slideMasters/slideMaster3.xml"/><Relationship Id="rId71" Type="http://schemas.openxmlformats.org/officeDocument/2006/relationships/slide" Target="slides/slide63.xml"/><Relationship Id="rId92" Type="http://schemas.openxmlformats.org/officeDocument/2006/relationships/slide" Target="slides/slide84.xml"/><Relationship Id="rId162" Type="http://schemas.openxmlformats.org/officeDocument/2006/relationships/font" Target="fonts/font7.fntdata"/><Relationship Id="rId183" Type="http://schemas.openxmlformats.org/officeDocument/2006/relationships/font" Target="fonts/font28.fntdata"/><Relationship Id="rId2" Type="http://schemas.openxmlformats.org/officeDocument/2006/relationships/customXml" Target="../customXml/item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slide" Target="slides/slide58.xml"/><Relationship Id="rId87" Type="http://schemas.openxmlformats.org/officeDocument/2006/relationships/slide" Target="slides/slide79.xml"/><Relationship Id="rId110" Type="http://schemas.openxmlformats.org/officeDocument/2006/relationships/slide" Target="slides/slide102.xml"/><Relationship Id="rId115" Type="http://schemas.openxmlformats.org/officeDocument/2006/relationships/slide" Target="slides/slide107.xml"/><Relationship Id="rId131" Type="http://schemas.openxmlformats.org/officeDocument/2006/relationships/slide" Target="slides/slide123.xml"/><Relationship Id="rId136" Type="http://schemas.openxmlformats.org/officeDocument/2006/relationships/slide" Target="slides/slide128.xml"/><Relationship Id="rId157" Type="http://schemas.openxmlformats.org/officeDocument/2006/relationships/font" Target="fonts/font2.fntdata"/><Relationship Id="rId178" Type="http://schemas.openxmlformats.org/officeDocument/2006/relationships/font" Target="fonts/font23.fntdata"/><Relationship Id="rId61" Type="http://schemas.openxmlformats.org/officeDocument/2006/relationships/slide" Target="slides/slide53.xml"/><Relationship Id="rId82" Type="http://schemas.openxmlformats.org/officeDocument/2006/relationships/slide" Target="slides/slide74.xml"/><Relationship Id="rId152" Type="http://schemas.openxmlformats.org/officeDocument/2006/relationships/slide" Target="slides/slide144.xml"/><Relationship Id="rId173" Type="http://schemas.openxmlformats.org/officeDocument/2006/relationships/font" Target="fonts/font18.fntdata"/><Relationship Id="rId194" Type="http://schemas.openxmlformats.org/officeDocument/2006/relationships/theme" Target="theme/theme1.xml"/><Relationship Id="rId19" Type="http://schemas.openxmlformats.org/officeDocument/2006/relationships/slide" Target="slides/slide11.xml"/><Relationship Id="rId14" Type="http://schemas.openxmlformats.org/officeDocument/2006/relationships/slide" Target="slides/slide6.xml"/><Relationship Id="rId30" Type="http://schemas.openxmlformats.org/officeDocument/2006/relationships/slide" Target="slides/slide22.xml"/><Relationship Id="rId35" Type="http://schemas.openxmlformats.org/officeDocument/2006/relationships/slide" Target="slides/slide27.xml"/><Relationship Id="rId56" Type="http://schemas.openxmlformats.org/officeDocument/2006/relationships/slide" Target="slides/slide48.xml"/><Relationship Id="rId77" Type="http://schemas.openxmlformats.org/officeDocument/2006/relationships/slide" Target="slides/slide69.xml"/><Relationship Id="rId100" Type="http://schemas.openxmlformats.org/officeDocument/2006/relationships/slide" Target="slides/slide92.xml"/><Relationship Id="rId105" Type="http://schemas.openxmlformats.org/officeDocument/2006/relationships/slide" Target="slides/slide97.xml"/><Relationship Id="rId126" Type="http://schemas.openxmlformats.org/officeDocument/2006/relationships/slide" Target="slides/slide118.xml"/><Relationship Id="rId147" Type="http://schemas.openxmlformats.org/officeDocument/2006/relationships/slide" Target="slides/slide139.xml"/><Relationship Id="rId168" Type="http://schemas.openxmlformats.org/officeDocument/2006/relationships/font" Target="fonts/font13.fntdata"/><Relationship Id="rId8" Type="http://schemas.openxmlformats.org/officeDocument/2006/relationships/slideMaster" Target="slideMasters/slideMaster4.xml"/><Relationship Id="rId51" Type="http://schemas.openxmlformats.org/officeDocument/2006/relationships/slide" Target="slides/slide43.xml"/><Relationship Id="rId72" Type="http://schemas.openxmlformats.org/officeDocument/2006/relationships/slide" Target="slides/slide64.xml"/><Relationship Id="rId93" Type="http://schemas.openxmlformats.org/officeDocument/2006/relationships/slide" Target="slides/slide85.xml"/><Relationship Id="rId98" Type="http://schemas.openxmlformats.org/officeDocument/2006/relationships/slide" Target="slides/slide90.xml"/><Relationship Id="rId121" Type="http://schemas.openxmlformats.org/officeDocument/2006/relationships/slide" Target="slides/slide113.xml"/><Relationship Id="rId142" Type="http://schemas.openxmlformats.org/officeDocument/2006/relationships/slide" Target="slides/slide134.xml"/><Relationship Id="rId163" Type="http://schemas.openxmlformats.org/officeDocument/2006/relationships/font" Target="fonts/font8.fntdata"/><Relationship Id="rId184" Type="http://schemas.openxmlformats.org/officeDocument/2006/relationships/font" Target="fonts/font29.fntdata"/><Relationship Id="rId189" Type="http://schemas.openxmlformats.org/officeDocument/2006/relationships/font" Target="fonts/font34.fntdata"/><Relationship Id="rId3" Type="http://schemas.openxmlformats.org/officeDocument/2006/relationships/customXml" Target="../customXml/item3.xml"/><Relationship Id="rId25" Type="http://schemas.openxmlformats.org/officeDocument/2006/relationships/slide" Target="slides/slide17.xml"/><Relationship Id="rId46" Type="http://schemas.openxmlformats.org/officeDocument/2006/relationships/slide" Target="slides/slide38.xml"/><Relationship Id="rId67" Type="http://schemas.openxmlformats.org/officeDocument/2006/relationships/slide" Target="slides/slide59.xml"/><Relationship Id="rId116" Type="http://schemas.openxmlformats.org/officeDocument/2006/relationships/slide" Target="slides/slide108.xml"/><Relationship Id="rId137" Type="http://schemas.openxmlformats.org/officeDocument/2006/relationships/slide" Target="slides/slide129.xml"/><Relationship Id="rId158" Type="http://schemas.openxmlformats.org/officeDocument/2006/relationships/font" Target="fonts/font3.fntdata"/><Relationship Id="rId20" Type="http://schemas.openxmlformats.org/officeDocument/2006/relationships/slide" Target="slides/slide12.xml"/><Relationship Id="rId41" Type="http://schemas.openxmlformats.org/officeDocument/2006/relationships/slide" Target="slides/slide33.xml"/><Relationship Id="rId62" Type="http://schemas.openxmlformats.org/officeDocument/2006/relationships/slide" Target="slides/slide54.xml"/><Relationship Id="rId83" Type="http://schemas.openxmlformats.org/officeDocument/2006/relationships/slide" Target="slides/slide75.xml"/><Relationship Id="rId88" Type="http://schemas.openxmlformats.org/officeDocument/2006/relationships/slide" Target="slides/slide80.xml"/><Relationship Id="rId111" Type="http://schemas.openxmlformats.org/officeDocument/2006/relationships/slide" Target="slides/slide103.xml"/><Relationship Id="rId132" Type="http://schemas.openxmlformats.org/officeDocument/2006/relationships/slide" Target="slides/slide124.xml"/><Relationship Id="rId153" Type="http://schemas.openxmlformats.org/officeDocument/2006/relationships/slide" Target="slides/slide145.xml"/><Relationship Id="rId174" Type="http://schemas.openxmlformats.org/officeDocument/2006/relationships/font" Target="fonts/font19.fntdata"/><Relationship Id="rId179" Type="http://schemas.openxmlformats.org/officeDocument/2006/relationships/font" Target="fonts/font24.fntdata"/><Relationship Id="rId195" Type="http://schemas.openxmlformats.org/officeDocument/2006/relationships/tableStyles" Target="tableStyles.xml"/><Relationship Id="rId190" Type="http://schemas.openxmlformats.org/officeDocument/2006/relationships/font" Target="fonts/font35.fntdata"/><Relationship Id="rId15" Type="http://schemas.openxmlformats.org/officeDocument/2006/relationships/slide" Target="slides/slide7.xml"/><Relationship Id="rId36" Type="http://schemas.openxmlformats.org/officeDocument/2006/relationships/slide" Target="slides/slide28.xml"/><Relationship Id="rId57" Type="http://schemas.openxmlformats.org/officeDocument/2006/relationships/slide" Target="slides/slide49.xml"/><Relationship Id="rId106" Type="http://schemas.openxmlformats.org/officeDocument/2006/relationships/slide" Target="slides/slide98.xml"/><Relationship Id="rId127" Type="http://schemas.openxmlformats.org/officeDocument/2006/relationships/slide" Target="slides/slide119.xml"/><Relationship Id="rId10" Type="http://schemas.openxmlformats.org/officeDocument/2006/relationships/slide" Target="slides/slide2.xml"/><Relationship Id="rId31" Type="http://schemas.openxmlformats.org/officeDocument/2006/relationships/slide" Target="slides/slide23.xml"/><Relationship Id="rId52" Type="http://schemas.openxmlformats.org/officeDocument/2006/relationships/slide" Target="slides/slide44.xml"/><Relationship Id="rId73" Type="http://schemas.openxmlformats.org/officeDocument/2006/relationships/slide" Target="slides/slide65.xml"/><Relationship Id="rId78" Type="http://schemas.openxmlformats.org/officeDocument/2006/relationships/slide" Target="slides/slide70.xml"/><Relationship Id="rId94" Type="http://schemas.openxmlformats.org/officeDocument/2006/relationships/slide" Target="slides/slide86.xml"/><Relationship Id="rId99" Type="http://schemas.openxmlformats.org/officeDocument/2006/relationships/slide" Target="slides/slide91.xml"/><Relationship Id="rId101" Type="http://schemas.openxmlformats.org/officeDocument/2006/relationships/slide" Target="slides/slide93.xml"/><Relationship Id="rId122" Type="http://schemas.openxmlformats.org/officeDocument/2006/relationships/slide" Target="slides/slide114.xml"/><Relationship Id="rId143" Type="http://schemas.openxmlformats.org/officeDocument/2006/relationships/slide" Target="slides/slide135.xml"/><Relationship Id="rId148" Type="http://schemas.openxmlformats.org/officeDocument/2006/relationships/slide" Target="slides/slide140.xml"/><Relationship Id="rId164" Type="http://schemas.openxmlformats.org/officeDocument/2006/relationships/font" Target="fonts/font9.fntdata"/><Relationship Id="rId169" Type="http://schemas.openxmlformats.org/officeDocument/2006/relationships/font" Target="fonts/font14.fntdata"/><Relationship Id="rId185" Type="http://schemas.openxmlformats.org/officeDocument/2006/relationships/font" Target="fonts/font30.fntdata"/><Relationship Id="rId4" Type="http://schemas.openxmlformats.org/officeDocument/2006/relationships/customXml" Target="../customXml/item4.xml"/><Relationship Id="rId9" Type="http://schemas.openxmlformats.org/officeDocument/2006/relationships/slide" Target="slides/slide1.xml"/><Relationship Id="rId180" Type="http://schemas.openxmlformats.org/officeDocument/2006/relationships/font" Target="fonts/font25.fntdata"/><Relationship Id="rId26" Type="http://schemas.openxmlformats.org/officeDocument/2006/relationships/slide" Target="slides/slide1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lanie Waeckel" userId="3221d8ab-2eff-439f-85d4-718cbb958075" providerId="ADAL" clId="{DF220828-1AEE-40C0-A7B9-E98FC6974971}"/>
    <pc:docChg chg="undo redo custSel modSld">
      <pc:chgData name="Melanie Waeckel" userId="3221d8ab-2eff-439f-85d4-718cbb958075" providerId="ADAL" clId="{DF220828-1AEE-40C0-A7B9-E98FC6974971}" dt="2025-05-12T12:40:25.047" v="1349" actId="20577"/>
      <pc:docMkLst>
        <pc:docMk/>
      </pc:docMkLst>
      <pc:sldChg chg="addSp delSp modSp mod">
        <pc:chgData name="Melanie Waeckel" userId="3221d8ab-2eff-439f-85d4-718cbb958075" providerId="ADAL" clId="{DF220828-1AEE-40C0-A7B9-E98FC6974971}" dt="2025-05-08T12:23:20.448" v="103"/>
        <pc:sldMkLst>
          <pc:docMk/>
          <pc:sldMk cId="1242645998" sldId="350"/>
        </pc:sldMkLst>
        <pc:spChg chg="mod">
          <ac:chgData name="Melanie Waeckel" userId="3221d8ab-2eff-439f-85d4-718cbb958075" providerId="ADAL" clId="{DF220828-1AEE-40C0-A7B9-E98FC6974971}" dt="2025-05-08T12:23:20.370" v="67" actId="948"/>
          <ac:spMkLst>
            <pc:docMk/>
            <pc:sldMk cId="1242645998" sldId="350"/>
            <ac:spMk id="2" creationId="{DD5979C5-1E8E-4AAB-AC03-89AE89294A8A}"/>
          </ac:spMkLst>
        </pc:spChg>
        <pc:graphicFrameChg chg="add mod ord modVis">
          <ac:chgData name="Melanie Waeckel" userId="3221d8ab-2eff-439f-85d4-718cbb958075" providerId="ADAL" clId="{DF220828-1AEE-40C0-A7B9-E98FC6974971}" dt="2025-05-08T12:23:20.448" v="103"/>
          <ac:graphicFrameMkLst>
            <pc:docMk/>
            <pc:sldMk cId="1242645998" sldId="350"/>
            <ac:graphicFrameMk id="6" creationId="{69E4A2CE-CDB1-5F3E-19D6-A4081C2305A3}"/>
          </ac:graphicFrameMkLst>
        </pc:graphicFrameChg>
      </pc:sldChg>
      <pc:sldChg chg="modSp mod">
        <pc:chgData name="Melanie Waeckel" userId="3221d8ab-2eff-439f-85d4-718cbb958075" providerId="ADAL" clId="{DF220828-1AEE-40C0-A7B9-E98FC6974971}" dt="2025-05-08T12:33:01.980" v="104" actId="20577"/>
        <pc:sldMkLst>
          <pc:docMk/>
          <pc:sldMk cId="1716259193" sldId="2134808077"/>
        </pc:sldMkLst>
        <pc:spChg chg="mod">
          <ac:chgData name="Melanie Waeckel" userId="3221d8ab-2eff-439f-85d4-718cbb958075" providerId="ADAL" clId="{DF220828-1AEE-40C0-A7B9-E98FC6974971}" dt="2025-05-08T12:33:01.980" v="104" actId="20577"/>
          <ac:spMkLst>
            <pc:docMk/>
            <pc:sldMk cId="1716259193" sldId="2134808077"/>
            <ac:spMk id="6" creationId="{30FD7FCC-96D8-EFA9-3DBF-BA388C343C95}"/>
          </ac:spMkLst>
        </pc:spChg>
      </pc:sldChg>
      <pc:sldChg chg="modSp mod">
        <pc:chgData name="Melanie Waeckel" userId="3221d8ab-2eff-439f-85d4-718cbb958075" providerId="ADAL" clId="{DF220828-1AEE-40C0-A7B9-E98FC6974971}" dt="2025-05-09T07:46:36.119" v="557" actId="20577"/>
        <pc:sldMkLst>
          <pc:docMk/>
          <pc:sldMk cId="393103328" sldId="2134808083"/>
        </pc:sldMkLst>
        <pc:spChg chg="mod">
          <ac:chgData name="Melanie Waeckel" userId="3221d8ab-2eff-439f-85d4-718cbb958075" providerId="ADAL" clId="{DF220828-1AEE-40C0-A7B9-E98FC6974971}" dt="2025-05-09T07:46:26.750" v="556" actId="20577"/>
          <ac:spMkLst>
            <pc:docMk/>
            <pc:sldMk cId="393103328" sldId="2134808083"/>
            <ac:spMk id="3" creationId="{CA1875CD-DB8A-E662-9F62-3048698EB643}"/>
          </ac:spMkLst>
        </pc:spChg>
        <pc:spChg chg="mod">
          <ac:chgData name="Melanie Waeckel" userId="3221d8ab-2eff-439f-85d4-718cbb958075" providerId="ADAL" clId="{DF220828-1AEE-40C0-A7B9-E98FC6974971}" dt="2025-05-09T07:46:36.119" v="557" actId="20577"/>
          <ac:spMkLst>
            <pc:docMk/>
            <pc:sldMk cId="393103328" sldId="2134808083"/>
            <ac:spMk id="7" creationId="{6FB86D0F-C9D7-EFDB-E76E-B6CB22BDF7A2}"/>
          </ac:spMkLst>
        </pc:spChg>
      </pc:sldChg>
      <pc:sldChg chg="modSp mod">
        <pc:chgData name="Melanie Waeckel" userId="3221d8ab-2eff-439f-85d4-718cbb958075" providerId="ADAL" clId="{DF220828-1AEE-40C0-A7B9-E98FC6974971}" dt="2025-05-08T12:16:20.289" v="1" actId="20577"/>
        <pc:sldMkLst>
          <pc:docMk/>
          <pc:sldMk cId="747408415" sldId="2134808147"/>
        </pc:sldMkLst>
        <pc:spChg chg="mod">
          <ac:chgData name="Melanie Waeckel" userId="3221d8ab-2eff-439f-85d4-718cbb958075" providerId="ADAL" clId="{DF220828-1AEE-40C0-A7B9-E98FC6974971}" dt="2025-05-08T12:16:20.289" v="1" actId="20577"/>
          <ac:spMkLst>
            <pc:docMk/>
            <pc:sldMk cId="747408415" sldId="2134808147"/>
            <ac:spMk id="21" creationId="{603E4372-5ECA-DF44-B960-A4B174FA4D5B}"/>
          </ac:spMkLst>
        </pc:spChg>
      </pc:sldChg>
      <pc:sldChg chg="addSp delSp modSp mod">
        <pc:chgData name="Melanie Waeckel" userId="3221d8ab-2eff-439f-85d4-718cbb958075" providerId="ADAL" clId="{DF220828-1AEE-40C0-A7B9-E98FC6974971}" dt="2025-05-08T12:22:52.138" v="65"/>
        <pc:sldMkLst>
          <pc:docMk/>
          <pc:sldMk cId="2312807890" sldId="2134808313"/>
        </pc:sldMkLst>
        <pc:spChg chg="mod">
          <ac:chgData name="Melanie Waeckel" userId="3221d8ab-2eff-439f-85d4-718cbb958075" providerId="ADAL" clId="{DF220828-1AEE-40C0-A7B9-E98FC6974971}" dt="2025-05-08T12:22:52.093" v="41" actId="948"/>
          <ac:spMkLst>
            <pc:docMk/>
            <pc:sldMk cId="2312807890" sldId="2134808313"/>
            <ac:spMk id="2" creationId="{7AB800C8-C600-BF42-CF8F-0DD1A952EF86}"/>
          </ac:spMkLst>
        </pc:spChg>
        <pc:graphicFrameChg chg="add mod ord modVis">
          <ac:chgData name="Melanie Waeckel" userId="3221d8ab-2eff-439f-85d4-718cbb958075" providerId="ADAL" clId="{DF220828-1AEE-40C0-A7B9-E98FC6974971}" dt="2025-05-08T12:22:52.138" v="65"/>
          <ac:graphicFrameMkLst>
            <pc:docMk/>
            <pc:sldMk cId="2312807890" sldId="2134808313"/>
            <ac:graphicFrameMk id="5" creationId="{837A8572-DDC8-2F99-CD6C-995E86929EEB}"/>
          </ac:graphicFrameMkLst>
        </pc:graphicFrameChg>
      </pc:sldChg>
      <pc:sldChg chg="modSp mod">
        <pc:chgData name="Melanie Waeckel" userId="3221d8ab-2eff-439f-85d4-718cbb958075" providerId="ADAL" clId="{DF220828-1AEE-40C0-A7B9-E98FC6974971}" dt="2025-05-08T13:16:30.422" v="238" actId="12"/>
        <pc:sldMkLst>
          <pc:docMk/>
          <pc:sldMk cId="41748781" sldId="2134808379"/>
        </pc:sldMkLst>
        <pc:spChg chg="mod">
          <ac:chgData name="Melanie Waeckel" userId="3221d8ab-2eff-439f-85d4-718cbb958075" providerId="ADAL" clId="{DF220828-1AEE-40C0-A7B9-E98FC6974971}" dt="2025-05-08T13:16:30.422" v="238" actId="12"/>
          <ac:spMkLst>
            <pc:docMk/>
            <pc:sldMk cId="41748781" sldId="2134808379"/>
            <ac:spMk id="5" creationId="{E9CA1275-60F6-B2F4-6C03-FB40144A96F6}"/>
          </ac:spMkLst>
        </pc:spChg>
      </pc:sldChg>
      <pc:sldChg chg="delSp mod">
        <pc:chgData name="Melanie Waeckel" userId="3221d8ab-2eff-439f-85d4-718cbb958075" providerId="ADAL" clId="{DF220828-1AEE-40C0-A7B9-E98FC6974971}" dt="2025-05-09T07:36:46.625" v="543" actId="478"/>
        <pc:sldMkLst>
          <pc:docMk/>
          <pc:sldMk cId="2326694963" sldId="2147472788"/>
        </pc:sldMkLst>
      </pc:sldChg>
      <pc:sldChg chg="delSp mod modNotesTx">
        <pc:chgData name="Melanie Waeckel" userId="3221d8ab-2eff-439f-85d4-718cbb958075" providerId="ADAL" clId="{DF220828-1AEE-40C0-A7B9-E98FC6974971}" dt="2025-05-09T07:37:19.271" v="544" actId="478"/>
        <pc:sldMkLst>
          <pc:docMk/>
          <pc:sldMk cId="2577768491" sldId="2147482372"/>
        </pc:sldMkLst>
      </pc:sldChg>
      <pc:sldChg chg="delSp mod">
        <pc:chgData name="Melanie Waeckel" userId="3221d8ab-2eff-439f-85d4-718cbb958075" providerId="ADAL" clId="{DF220828-1AEE-40C0-A7B9-E98FC6974971}" dt="2025-05-09T07:37:42.875" v="546" actId="478"/>
        <pc:sldMkLst>
          <pc:docMk/>
          <pc:sldMk cId="806930723" sldId="2147482373"/>
        </pc:sldMkLst>
      </pc:sldChg>
      <pc:sldChg chg="delSp mod">
        <pc:chgData name="Melanie Waeckel" userId="3221d8ab-2eff-439f-85d4-718cbb958075" providerId="ADAL" clId="{DF220828-1AEE-40C0-A7B9-E98FC6974971}" dt="2025-05-09T07:37:35.295" v="545" actId="478"/>
        <pc:sldMkLst>
          <pc:docMk/>
          <pc:sldMk cId="2376265245" sldId="2147482374"/>
        </pc:sldMkLst>
      </pc:sldChg>
      <pc:sldChg chg="delSp mod">
        <pc:chgData name="Melanie Waeckel" userId="3221d8ab-2eff-439f-85d4-718cbb958075" providerId="ADAL" clId="{DF220828-1AEE-40C0-A7B9-E98FC6974971}" dt="2025-05-09T07:37:56.056" v="548" actId="478"/>
        <pc:sldMkLst>
          <pc:docMk/>
          <pc:sldMk cId="3091402667" sldId="2147482383"/>
        </pc:sldMkLst>
      </pc:sldChg>
      <pc:sldChg chg="modSp mod">
        <pc:chgData name="Melanie Waeckel" userId="3221d8ab-2eff-439f-85d4-718cbb958075" providerId="ADAL" clId="{DF220828-1AEE-40C0-A7B9-E98FC6974971}" dt="2025-05-09T07:46:05.740" v="554" actId="20577"/>
        <pc:sldMkLst>
          <pc:docMk/>
          <pc:sldMk cId="2361197110" sldId="2147482388"/>
        </pc:sldMkLst>
        <pc:spChg chg="mod">
          <ac:chgData name="Melanie Waeckel" userId="3221d8ab-2eff-439f-85d4-718cbb958075" providerId="ADAL" clId="{DF220828-1AEE-40C0-A7B9-E98FC6974971}" dt="2025-05-09T07:46:05.740" v="554" actId="20577"/>
          <ac:spMkLst>
            <pc:docMk/>
            <pc:sldMk cId="2361197110" sldId="2147482388"/>
            <ac:spMk id="25" creationId="{206A0C7E-028B-8441-A6E3-EEE1268EA691}"/>
          </ac:spMkLst>
        </pc:spChg>
      </pc:sldChg>
      <pc:sldChg chg="delSp modSp mod">
        <pc:chgData name="Melanie Waeckel" userId="3221d8ab-2eff-439f-85d4-718cbb958075" providerId="ADAL" clId="{DF220828-1AEE-40C0-A7B9-E98FC6974971}" dt="2025-05-09T07:38:58.206" v="550" actId="478"/>
        <pc:sldMkLst>
          <pc:docMk/>
          <pc:sldMk cId="2329542801" sldId="2147482398"/>
        </pc:sldMkLst>
        <pc:spChg chg="mod">
          <ac:chgData name="Melanie Waeckel" userId="3221d8ab-2eff-439f-85d4-718cbb958075" providerId="ADAL" clId="{DF220828-1AEE-40C0-A7B9-E98FC6974971}" dt="2025-05-08T13:25:17.500" v="255"/>
          <ac:spMkLst>
            <pc:docMk/>
            <pc:sldMk cId="2329542801" sldId="2147482398"/>
            <ac:spMk id="11" creationId="{AEA2400F-B47A-8E28-7557-44F13099680D}"/>
          </ac:spMkLst>
        </pc:spChg>
      </pc:sldChg>
      <pc:sldChg chg="modSp mod">
        <pc:chgData name="Melanie Waeckel" userId="3221d8ab-2eff-439f-85d4-718cbb958075" providerId="ADAL" clId="{DF220828-1AEE-40C0-A7B9-E98FC6974971}" dt="2025-05-09T07:44:42.567" v="552" actId="20577"/>
        <pc:sldMkLst>
          <pc:docMk/>
          <pc:sldMk cId="637116478" sldId="2147482401"/>
        </pc:sldMkLst>
        <pc:spChg chg="mod">
          <ac:chgData name="Melanie Waeckel" userId="3221d8ab-2eff-439f-85d4-718cbb958075" providerId="ADAL" clId="{DF220828-1AEE-40C0-A7B9-E98FC6974971}" dt="2025-05-09T07:44:42.567" v="552" actId="20577"/>
          <ac:spMkLst>
            <pc:docMk/>
            <pc:sldMk cId="637116478" sldId="2147482401"/>
            <ac:spMk id="17" creationId="{757F5F9D-4547-3327-457D-363EF7AFEBAF}"/>
          </ac:spMkLst>
        </pc:spChg>
      </pc:sldChg>
      <pc:sldChg chg="addSp delSp modSp mod modNotesTx">
        <pc:chgData name="Melanie Waeckel" userId="3221d8ab-2eff-439f-85d4-718cbb958075" providerId="ADAL" clId="{DF220828-1AEE-40C0-A7B9-E98FC6974971}" dt="2025-05-12T09:13:53.083" v="1324" actId="1037"/>
        <pc:sldMkLst>
          <pc:docMk/>
          <pc:sldMk cId="989687832" sldId="2147482403"/>
        </pc:sldMkLst>
        <pc:spChg chg="mod">
          <ac:chgData name="Melanie Waeckel" userId="3221d8ab-2eff-439f-85d4-718cbb958075" providerId="ADAL" clId="{DF220828-1AEE-40C0-A7B9-E98FC6974971}" dt="2025-05-12T08:20:43.184" v="760" actId="20577"/>
          <ac:spMkLst>
            <pc:docMk/>
            <pc:sldMk cId="989687832" sldId="2147482403"/>
            <ac:spMk id="15" creationId="{533CF161-C5F8-40A1-83B4-EC108A6DDA59}"/>
          </ac:spMkLst>
        </pc:spChg>
        <pc:spChg chg="mod">
          <ac:chgData name="Melanie Waeckel" userId="3221d8ab-2eff-439f-85d4-718cbb958075" providerId="ADAL" clId="{DF220828-1AEE-40C0-A7B9-E98FC6974971}" dt="2025-05-12T08:20:40.014" v="758" actId="20577"/>
          <ac:spMkLst>
            <pc:docMk/>
            <pc:sldMk cId="989687832" sldId="2147482403"/>
            <ac:spMk id="26" creationId="{4021DABE-162F-424E-A348-2AF2E0DD899D}"/>
          </ac:spMkLst>
        </pc:spChg>
        <pc:picChg chg="add mod">
          <ac:chgData name="Melanie Waeckel" userId="3221d8ab-2eff-439f-85d4-718cbb958075" providerId="ADAL" clId="{DF220828-1AEE-40C0-A7B9-E98FC6974971}" dt="2025-05-12T09:13:53.083" v="1324" actId="1037"/>
          <ac:picMkLst>
            <pc:docMk/>
            <pc:sldMk cId="989687832" sldId="2147482403"/>
            <ac:picMk id="8" creationId="{8AF9D09A-7918-CFEA-AE0F-650E250ADF7F}"/>
          </ac:picMkLst>
        </pc:picChg>
        <pc:picChg chg="add mod">
          <ac:chgData name="Melanie Waeckel" userId="3221d8ab-2eff-439f-85d4-718cbb958075" providerId="ADAL" clId="{DF220828-1AEE-40C0-A7B9-E98FC6974971}" dt="2025-05-12T09:13:31.925" v="1314" actId="1038"/>
          <ac:picMkLst>
            <pc:docMk/>
            <pc:sldMk cId="989687832" sldId="2147482403"/>
            <ac:picMk id="10" creationId="{9786137C-9316-DA71-6220-1B1D04F7B3F4}"/>
          </ac:picMkLst>
        </pc:picChg>
      </pc:sldChg>
      <pc:sldChg chg="modSp mod">
        <pc:chgData name="Melanie Waeckel" userId="3221d8ab-2eff-439f-85d4-718cbb958075" providerId="ADAL" clId="{DF220828-1AEE-40C0-A7B9-E98FC6974971}" dt="2025-05-08T12:40:40.566" v="116" actId="20577"/>
        <pc:sldMkLst>
          <pc:docMk/>
          <pc:sldMk cId="1105922613" sldId="2147482405"/>
        </pc:sldMkLst>
        <pc:spChg chg="mod">
          <ac:chgData name="Melanie Waeckel" userId="3221d8ab-2eff-439f-85d4-718cbb958075" providerId="ADAL" clId="{DF220828-1AEE-40C0-A7B9-E98FC6974971}" dt="2025-05-08T12:40:40.566" v="116" actId="20577"/>
          <ac:spMkLst>
            <pc:docMk/>
            <pc:sldMk cId="1105922613" sldId="2147482405"/>
            <ac:spMk id="8" creationId="{E307B160-CBD5-0BA8-C003-93967C20F5A5}"/>
          </ac:spMkLst>
        </pc:spChg>
      </pc:sldChg>
      <pc:sldChg chg="addSp modSp mod">
        <pc:chgData name="Melanie Waeckel" userId="3221d8ab-2eff-439f-85d4-718cbb958075" providerId="ADAL" clId="{DF220828-1AEE-40C0-A7B9-E98FC6974971}" dt="2025-05-08T13:00:17.426" v="164" actId="1076"/>
        <pc:sldMkLst>
          <pc:docMk/>
          <pc:sldMk cId="484012091" sldId="2147482407"/>
        </pc:sldMkLst>
        <pc:spChg chg="add mod">
          <ac:chgData name="Melanie Waeckel" userId="3221d8ab-2eff-439f-85d4-718cbb958075" providerId="ADAL" clId="{DF220828-1AEE-40C0-A7B9-E98FC6974971}" dt="2025-05-08T13:00:17.426" v="164" actId="1076"/>
          <ac:spMkLst>
            <pc:docMk/>
            <pc:sldMk cId="484012091" sldId="2147482407"/>
            <ac:spMk id="12" creationId="{AC6566F9-7D15-B39F-3B3E-72D820C58B66}"/>
          </ac:spMkLst>
        </pc:spChg>
      </pc:sldChg>
      <pc:sldChg chg="modSp mod">
        <pc:chgData name="Melanie Waeckel" userId="3221d8ab-2eff-439f-85d4-718cbb958075" providerId="ADAL" clId="{DF220828-1AEE-40C0-A7B9-E98FC6974971}" dt="2025-05-09T07:40:40.554" v="551" actId="20577"/>
        <pc:sldMkLst>
          <pc:docMk/>
          <pc:sldMk cId="359488340" sldId="2147482440"/>
        </pc:sldMkLst>
        <pc:spChg chg="mod">
          <ac:chgData name="Melanie Waeckel" userId="3221d8ab-2eff-439f-85d4-718cbb958075" providerId="ADAL" clId="{DF220828-1AEE-40C0-A7B9-E98FC6974971}" dt="2025-05-09T07:40:40.554" v="551" actId="20577"/>
          <ac:spMkLst>
            <pc:docMk/>
            <pc:sldMk cId="359488340" sldId="2147482440"/>
            <ac:spMk id="19" creationId="{3377AD10-C324-5602-0DFF-895CF2C5D0C8}"/>
          </ac:spMkLst>
        </pc:spChg>
      </pc:sldChg>
      <pc:sldChg chg="modSp mod">
        <pc:chgData name="Melanie Waeckel" userId="3221d8ab-2eff-439f-85d4-718cbb958075" providerId="ADAL" clId="{DF220828-1AEE-40C0-A7B9-E98FC6974971}" dt="2025-05-08T14:49:24.996" v="512" actId="20577"/>
        <pc:sldMkLst>
          <pc:docMk/>
          <pc:sldMk cId="3001076388" sldId="2147482447"/>
        </pc:sldMkLst>
        <pc:spChg chg="mod">
          <ac:chgData name="Melanie Waeckel" userId="3221d8ab-2eff-439f-85d4-718cbb958075" providerId="ADAL" clId="{DF220828-1AEE-40C0-A7B9-E98FC6974971}" dt="2025-05-08T14:49:24.996" v="512" actId="20577"/>
          <ac:spMkLst>
            <pc:docMk/>
            <pc:sldMk cId="3001076388" sldId="2147482447"/>
            <ac:spMk id="80" creationId="{C8ECD0E3-4C72-E366-73FF-929E50EB764A}"/>
          </ac:spMkLst>
        </pc:spChg>
      </pc:sldChg>
      <pc:sldChg chg="modSp mod">
        <pc:chgData name="Melanie Waeckel" userId="3221d8ab-2eff-439f-85d4-718cbb958075" providerId="ADAL" clId="{DF220828-1AEE-40C0-A7B9-E98FC6974971}" dt="2025-05-08T13:13:10.269" v="230" actId="108"/>
        <pc:sldMkLst>
          <pc:docMk/>
          <pc:sldMk cId="4088304243" sldId="2147482460"/>
        </pc:sldMkLst>
        <pc:spChg chg="mod">
          <ac:chgData name="Melanie Waeckel" userId="3221d8ab-2eff-439f-85d4-718cbb958075" providerId="ADAL" clId="{DF220828-1AEE-40C0-A7B9-E98FC6974971}" dt="2025-05-08T13:13:10.269" v="230" actId="108"/>
          <ac:spMkLst>
            <pc:docMk/>
            <pc:sldMk cId="4088304243" sldId="2147482460"/>
            <ac:spMk id="4" creationId="{D05C0A75-F28A-21E6-F7D5-2C93BB0A3433}"/>
          </ac:spMkLst>
        </pc:spChg>
      </pc:sldChg>
      <pc:sldChg chg="addSp modSp mod">
        <pc:chgData name="Melanie Waeckel" userId="3221d8ab-2eff-439f-85d4-718cbb958075" providerId="ADAL" clId="{DF220828-1AEE-40C0-A7B9-E98FC6974971}" dt="2025-05-09T07:33:35.983" v="538"/>
        <pc:sldMkLst>
          <pc:docMk/>
          <pc:sldMk cId="1256010079" sldId="2147482569"/>
        </pc:sldMkLst>
        <pc:spChg chg="mod">
          <ac:chgData name="Melanie Waeckel" userId="3221d8ab-2eff-439f-85d4-718cbb958075" providerId="ADAL" clId="{DF220828-1AEE-40C0-A7B9-E98FC6974971}" dt="2025-05-08T13:32:59.830" v="308" actId="20577"/>
          <ac:spMkLst>
            <pc:docMk/>
            <pc:sldMk cId="1256010079" sldId="2147482569"/>
            <ac:spMk id="49" creationId="{A4D4DB38-D371-60CF-A69E-F939E2EF69FC}"/>
          </ac:spMkLst>
        </pc:spChg>
        <pc:picChg chg="add mod">
          <ac:chgData name="Melanie Waeckel" userId="3221d8ab-2eff-439f-85d4-718cbb958075" providerId="ADAL" clId="{DF220828-1AEE-40C0-A7B9-E98FC6974971}" dt="2025-05-09T07:33:35.983" v="538"/>
          <ac:picMkLst>
            <pc:docMk/>
            <pc:sldMk cId="1256010079" sldId="2147482569"/>
            <ac:picMk id="6" creationId="{E21A53AD-7314-16BB-F6E7-1885E5850131}"/>
          </ac:picMkLst>
        </pc:picChg>
      </pc:sldChg>
      <pc:sldChg chg="addSp delSp modSp mod">
        <pc:chgData name="Melanie Waeckel" userId="3221d8ab-2eff-439f-85d4-718cbb958075" providerId="ADAL" clId="{DF220828-1AEE-40C0-A7B9-E98FC6974971}" dt="2025-05-09T07:56:20.152" v="605" actId="1035"/>
        <pc:sldMkLst>
          <pc:docMk/>
          <pc:sldMk cId="3005615443" sldId="2147482570"/>
        </pc:sldMkLst>
        <pc:spChg chg="mod">
          <ac:chgData name="Melanie Waeckel" userId="3221d8ab-2eff-439f-85d4-718cbb958075" providerId="ADAL" clId="{DF220828-1AEE-40C0-A7B9-E98FC6974971}" dt="2025-05-08T13:34:03.755" v="317" actId="20577"/>
          <ac:spMkLst>
            <pc:docMk/>
            <pc:sldMk cId="3005615443" sldId="2147482570"/>
            <ac:spMk id="49" creationId="{A4D4DB38-D371-60CF-A69E-F939E2EF69FC}"/>
          </ac:spMkLst>
        </pc:spChg>
        <pc:spChg chg="mod">
          <ac:chgData name="Melanie Waeckel" userId="3221d8ab-2eff-439f-85d4-718cbb958075" providerId="ADAL" clId="{DF220828-1AEE-40C0-A7B9-E98FC6974971}" dt="2025-05-09T07:56:20.152" v="605" actId="1035"/>
          <ac:spMkLst>
            <pc:docMk/>
            <pc:sldMk cId="3005615443" sldId="2147482570"/>
            <ac:spMk id="50" creationId="{C1104EB4-4252-A452-90EC-1AE6B98FD183}"/>
          </ac:spMkLst>
        </pc:spChg>
      </pc:sldChg>
      <pc:sldChg chg="modSp mod">
        <pc:chgData name="Melanie Waeckel" userId="3221d8ab-2eff-439f-85d4-718cbb958075" providerId="ADAL" clId="{DF220828-1AEE-40C0-A7B9-E98FC6974971}" dt="2025-05-08T13:36:22.875" v="332" actId="20577"/>
        <pc:sldMkLst>
          <pc:docMk/>
          <pc:sldMk cId="2679118344" sldId="2147482571"/>
        </pc:sldMkLst>
        <pc:spChg chg="mod">
          <ac:chgData name="Melanie Waeckel" userId="3221d8ab-2eff-439f-85d4-718cbb958075" providerId="ADAL" clId="{DF220828-1AEE-40C0-A7B9-E98FC6974971}" dt="2025-05-08T13:36:22.875" v="332" actId="20577"/>
          <ac:spMkLst>
            <pc:docMk/>
            <pc:sldMk cId="2679118344" sldId="2147482571"/>
            <ac:spMk id="49" creationId="{A4D4DB38-D371-60CF-A69E-F939E2EF69FC}"/>
          </ac:spMkLst>
        </pc:spChg>
      </pc:sldChg>
      <pc:sldChg chg="addSp delSp modSp mod">
        <pc:chgData name="Melanie Waeckel" userId="3221d8ab-2eff-439f-85d4-718cbb958075" providerId="ADAL" clId="{DF220828-1AEE-40C0-A7B9-E98FC6974971}" dt="2025-05-08T13:37:07.388" v="341" actId="20577"/>
        <pc:sldMkLst>
          <pc:docMk/>
          <pc:sldMk cId="1108232463" sldId="2147482573"/>
        </pc:sldMkLst>
        <pc:spChg chg="mod">
          <ac:chgData name="Melanie Waeckel" userId="3221d8ab-2eff-439f-85d4-718cbb958075" providerId="ADAL" clId="{DF220828-1AEE-40C0-A7B9-E98FC6974971}" dt="2025-05-08T13:37:07.388" v="341" actId="20577"/>
          <ac:spMkLst>
            <pc:docMk/>
            <pc:sldMk cId="1108232463" sldId="2147482573"/>
            <ac:spMk id="49" creationId="{A4D4DB38-D371-60CF-A69E-F939E2EF69FC}"/>
          </ac:spMkLst>
        </pc:spChg>
        <pc:picChg chg="mod">
          <ac:chgData name="Melanie Waeckel" userId="3221d8ab-2eff-439f-85d4-718cbb958075" providerId="ADAL" clId="{DF220828-1AEE-40C0-A7B9-E98FC6974971}" dt="2025-05-08T13:30:05.611" v="299" actId="1076"/>
          <ac:picMkLst>
            <pc:docMk/>
            <pc:sldMk cId="1108232463" sldId="2147482573"/>
            <ac:picMk id="2" creationId="{C8D14592-DE0D-A6F2-C856-3B56E46175E6}"/>
          </ac:picMkLst>
        </pc:picChg>
        <pc:picChg chg="add mod">
          <ac:chgData name="Melanie Waeckel" userId="3221d8ab-2eff-439f-85d4-718cbb958075" providerId="ADAL" clId="{DF220828-1AEE-40C0-A7B9-E98FC6974971}" dt="2025-05-08T13:30:01.512" v="298" actId="1076"/>
          <ac:picMkLst>
            <pc:docMk/>
            <pc:sldMk cId="1108232463" sldId="2147482573"/>
            <ac:picMk id="7" creationId="{D02101EA-86A2-488E-3CE6-96FA4CE601CE}"/>
          </ac:picMkLst>
        </pc:picChg>
      </pc:sldChg>
      <pc:sldChg chg="modSp mod">
        <pc:chgData name="Melanie Waeckel" userId="3221d8ab-2eff-439f-85d4-718cbb958075" providerId="ADAL" clId="{DF220828-1AEE-40C0-A7B9-E98FC6974971}" dt="2025-05-08T13:37:42.213" v="350" actId="20577"/>
        <pc:sldMkLst>
          <pc:docMk/>
          <pc:sldMk cId="3698371289" sldId="2147482574"/>
        </pc:sldMkLst>
        <pc:spChg chg="mod">
          <ac:chgData name="Melanie Waeckel" userId="3221d8ab-2eff-439f-85d4-718cbb958075" providerId="ADAL" clId="{DF220828-1AEE-40C0-A7B9-E98FC6974971}" dt="2025-05-08T13:37:42.213" v="350" actId="20577"/>
          <ac:spMkLst>
            <pc:docMk/>
            <pc:sldMk cId="3698371289" sldId="2147482574"/>
            <ac:spMk id="49" creationId="{A4D4DB38-D371-60CF-A69E-F939E2EF69FC}"/>
          </ac:spMkLst>
        </pc:spChg>
      </pc:sldChg>
      <pc:sldChg chg="addSp modSp mod">
        <pc:chgData name="Melanie Waeckel" userId="3221d8ab-2eff-439f-85d4-718cbb958075" providerId="ADAL" clId="{DF220828-1AEE-40C0-A7B9-E98FC6974971}" dt="2025-05-09T08:04:21.666" v="630" actId="20577"/>
        <pc:sldMkLst>
          <pc:docMk/>
          <pc:sldMk cId="896710386" sldId="2147482575"/>
        </pc:sldMkLst>
        <pc:spChg chg="mod">
          <ac:chgData name="Melanie Waeckel" userId="3221d8ab-2eff-439f-85d4-718cbb958075" providerId="ADAL" clId="{DF220828-1AEE-40C0-A7B9-E98FC6974971}" dt="2025-05-08T13:38:39.372" v="359" actId="20577"/>
          <ac:spMkLst>
            <pc:docMk/>
            <pc:sldMk cId="896710386" sldId="2147482575"/>
            <ac:spMk id="49" creationId="{A4D4DB38-D371-60CF-A69E-F939E2EF69FC}"/>
          </ac:spMkLst>
        </pc:spChg>
        <pc:spChg chg="mod">
          <ac:chgData name="Melanie Waeckel" userId="3221d8ab-2eff-439f-85d4-718cbb958075" providerId="ADAL" clId="{DF220828-1AEE-40C0-A7B9-E98FC6974971}" dt="2025-05-09T08:04:21.666" v="630" actId="20577"/>
          <ac:spMkLst>
            <pc:docMk/>
            <pc:sldMk cId="896710386" sldId="2147482575"/>
            <ac:spMk id="50" creationId="{C1104EB4-4252-A452-90EC-1AE6B98FD183}"/>
          </ac:spMkLst>
        </pc:spChg>
        <pc:picChg chg="add mod">
          <ac:chgData name="Melanie Waeckel" userId="3221d8ab-2eff-439f-85d4-718cbb958075" providerId="ADAL" clId="{DF220828-1AEE-40C0-A7B9-E98FC6974971}" dt="2025-05-08T12:49:20.622" v="162"/>
          <ac:picMkLst>
            <pc:docMk/>
            <pc:sldMk cId="896710386" sldId="2147482575"/>
            <ac:picMk id="2" creationId="{2541E14B-9FF7-01FC-2C02-A8B538884C34}"/>
          </ac:picMkLst>
        </pc:picChg>
      </pc:sldChg>
      <pc:sldChg chg="modSp mod">
        <pc:chgData name="Melanie Waeckel" userId="3221d8ab-2eff-439f-85d4-718cbb958075" providerId="ADAL" clId="{DF220828-1AEE-40C0-A7B9-E98FC6974971}" dt="2025-05-08T13:39:28.171" v="368" actId="20577"/>
        <pc:sldMkLst>
          <pc:docMk/>
          <pc:sldMk cId="109173974" sldId="2147482577"/>
        </pc:sldMkLst>
        <pc:spChg chg="mod">
          <ac:chgData name="Melanie Waeckel" userId="3221d8ab-2eff-439f-85d4-718cbb958075" providerId="ADAL" clId="{DF220828-1AEE-40C0-A7B9-E98FC6974971}" dt="2025-05-08T13:39:28.171" v="368" actId="20577"/>
          <ac:spMkLst>
            <pc:docMk/>
            <pc:sldMk cId="109173974" sldId="2147482577"/>
            <ac:spMk id="49" creationId="{A4D4DB38-D371-60CF-A69E-F939E2EF69FC}"/>
          </ac:spMkLst>
        </pc:spChg>
      </pc:sldChg>
      <pc:sldChg chg="addSp delSp modSp mod">
        <pc:chgData name="Melanie Waeckel" userId="3221d8ab-2eff-439f-85d4-718cbb958075" providerId="ADAL" clId="{DF220828-1AEE-40C0-A7B9-E98FC6974971}" dt="2025-05-08T13:40:47.616" v="372" actId="108"/>
        <pc:sldMkLst>
          <pc:docMk/>
          <pc:sldMk cId="1634229208" sldId="2147482578"/>
        </pc:sldMkLst>
        <pc:spChg chg="mod">
          <ac:chgData name="Melanie Waeckel" userId="3221d8ab-2eff-439f-85d4-718cbb958075" providerId="ADAL" clId="{DF220828-1AEE-40C0-A7B9-E98FC6974971}" dt="2025-05-08T13:40:47.616" v="372" actId="108"/>
          <ac:spMkLst>
            <pc:docMk/>
            <pc:sldMk cId="1634229208" sldId="2147482578"/>
            <ac:spMk id="50" creationId="{C1104EB4-4252-A452-90EC-1AE6B98FD183}"/>
          </ac:spMkLst>
        </pc:spChg>
        <pc:picChg chg="mod">
          <ac:chgData name="Melanie Waeckel" userId="3221d8ab-2eff-439f-85d4-718cbb958075" providerId="ADAL" clId="{DF220828-1AEE-40C0-A7B9-E98FC6974971}" dt="2025-05-08T13:09:03.098" v="222" actId="1036"/>
          <ac:picMkLst>
            <pc:docMk/>
            <pc:sldMk cId="1634229208" sldId="2147482578"/>
            <ac:picMk id="9" creationId="{749D2854-9729-846D-F7D7-A67F4F35D727}"/>
          </ac:picMkLst>
        </pc:picChg>
        <pc:picChg chg="add mod">
          <ac:chgData name="Melanie Waeckel" userId="3221d8ab-2eff-439f-85d4-718cbb958075" providerId="ADAL" clId="{DF220828-1AEE-40C0-A7B9-E98FC6974971}" dt="2025-05-08T13:08:47.657" v="216" actId="1076"/>
          <ac:picMkLst>
            <pc:docMk/>
            <pc:sldMk cId="1634229208" sldId="2147482578"/>
            <ac:picMk id="10" creationId="{D88102D4-6BD0-665D-A92A-9B44581D7B99}"/>
          </ac:picMkLst>
        </pc:picChg>
      </pc:sldChg>
      <pc:sldChg chg="addSp delSp modSp mod">
        <pc:chgData name="Melanie Waeckel" userId="3221d8ab-2eff-439f-85d4-718cbb958075" providerId="ADAL" clId="{DF220828-1AEE-40C0-A7B9-E98FC6974971}" dt="2025-05-09T07:31:42.979" v="537" actId="1076"/>
        <pc:sldMkLst>
          <pc:docMk/>
          <pc:sldMk cId="1077916794" sldId="2147482579"/>
        </pc:sldMkLst>
        <pc:spChg chg="mod">
          <ac:chgData name="Melanie Waeckel" userId="3221d8ab-2eff-439f-85d4-718cbb958075" providerId="ADAL" clId="{DF220828-1AEE-40C0-A7B9-E98FC6974971}" dt="2025-05-08T13:35:36.874" v="323" actId="108"/>
          <ac:spMkLst>
            <pc:docMk/>
            <pc:sldMk cId="1077916794" sldId="2147482579"/>
            <ac:spMk id="50" creationId="{C1104EB4-4252-A452-90EC-1AE6B98FD183}"/>
          </ac:spMkLst>
        </pc:spChg>
        <pc:picChg chg="add mod">
          <ac:chgData name="Melanie Waeckel" userId="3221d8ab-2eff-439f-85d4-718cbb958075" providerId="ADAL" clId="{DF220828-1AEE-40C0-A7B9-E98FC6974971}" dt="2025-05-09T07:31:42.979" v="537" actId="1076"/>
          <ac:picMkLst>
            <pc:docMk/>
            <pc:sldMk cId="1077916794" sldId="2147482579"/>
            <ac:picMk id="3" creationId="{EA727F32-F05B-D0F1-1F52-FED967A32DCD}"/>
          </ac:picMkLst>
        </pc:picChg>
        <pc:picChg chg="add mod">
          <ac:chgData name="Melanie Waeckel" userId="3221d8ab-2eff-439f-85d4-718cbb958075" providerId="ADAL" clId="{DF220828-1AEE-40C0-A7B9-E98FC6974971}" dt="2025-05-08T13:23:53.801" v="247" actId="1076"/>
          <ac:picMkLst>
            <pc:docMk/>
            <pc:sldMk cId="1077916794" sldId="2147482579"/>
            <ac:picMk id="6" creationId="{E836FA13-C293-1FC4-BC07-8FA661B2A53A}"/>
          </ac:picMkLst>
        </pc:picChg>
        <pc:picChg chg="mod">
          <ac:chgData name="Melanie Waeckel" userId="3221d8ab-2eff-439f-85d4-718cbb958075" providerId="ADAL" clId="{DF220828-1AEE-40C0-A7B9-E98FC6974971}" dt="2025-05-08T13:23:57.621" v="248" actId="1076"/>
          <ac:picMkLst>
            <pc:docMk/>
            <pc:sldMk cId="1077916794" sldId="2147482579"/>
            <ac:picMk id="13" creationId="{74D5B111-1803-161C-EDA5-3C98F8E9B189}"/>
          </ac:picMkLst>
        </pc:picChg>
        <pc:picChg chg="mod">
          <ac:chgData name="Melanie Waeckel" userId="3221d8ab-2eff-439f-85d4-718cbb958075" providerId="ADAL" clId="{DF220828-1AEE-40C0-A7B9-E98FC6974971}" dt="2025-05-08T13:24:12.331" v="253" actId="1076"/>
          <ac:picMkLst>
            <pc:docMk/>
            <pc:sldMk cId="1077916794" sldId="2147482579"/>
            <ac:picMk id="14" creationId="{FC37631A-2C4B-C7B0-3ED0-FFF468DEFD06}"/>
          </ac:picMkLst>
        </pc:picChg>
      </pc:sldChg>
      <pc:sldChg chg="modSp mod">
        <pc:chgData name="Melanie Waeckel" userId="3221d8ab-2eff-439f-85d4-718cbb958075" providerId="ADAL" clId="{DF220828-1AEE-40C0-A7B9-E98FC6974971}" dt="2025-05-12T12:38:41.869" v="1343" actId="20577"/>
        <pc:sldMkLst>
          <pc:docMk/>
          <pc:sldMk cId="1534378828" sldId="2147482581"/>
        </pc:sldMkLst>
        <pc:spChg chg="mod">
          <ac:chgData name="Melanie Waeckel" userId="3221d8ab-2eff-439f-85d4-718cbb958075" providerId="ADAL" clId="{DF220828-1AEE-40C0-A7B9-E98FC6974971}" dt="2025-05-09T08:17:35.405" v="648" actId="20577"/>
          <ac:spMkLst>
            <pc:docMk/>
            <pc:sldMk cId="1534378828" sldId="2147482581"/>
            <ac:spMk id="17" creationId="{5A46B940-3C25-DB36-9F2F-0B8E3C33CD7B}"/>
          </ac:spMkLst>
        </pc:spChg>
        <pc:spChg chg="mod">
          <ac:chgData name="Melanie Waeckel" userId="3221d8ab-2eff-439f-85d4-718cbb958075" providerId="ADAL" clId="{DF220828-1AEE-40C0-A7B9-E98FC6974971}" dt="2025-05-12T12:38:41.869" v="1343" actId="20577"/>
          <ac:spMkLst>
            <pc:docMk/>
            <pc:sldMk cId="1534378828" sldId="2147482581"/>
            <ac:spMk id="59" creationId="{E6D535CE-5DB7-1A50-4492-712D99B903A8}"/>
          </ac:spMkLst>
        </pc:spChg>
      </pc:sldChg>
      <pc:sldChg chg="addSp delSp modSp mod">
        <pc:chgData name="Melanie Waeckel" userId="3221d8ab-2eff-439f-85d4-718cbb958075" providerId="ADAL" clId="{DF220828-1AEE-40C0-A7B9-E98FC6974971}" dt="2025-05-12T12:38:55.772" v="1345" actId="20577"/>
        <pc:sldMkLst>
          <pc:docMk/>
          <pc:sldMk cId="615356610" sldId="2147482582"/>
        </pc:sldMkLst>
        <pc:spChg chg="add mod">
          <ac:chgData name="Melanie Waeckel" userId="3221d8ab-2eff-439f-85d4-718cbb958075" providerId="ADAL" clId="{DF220828-1AEE-40C0-A7B9-E98FC6974971}" dt="2025-05-09T08:21:17.454" v="688" actId="20577"/>
          <ac:spMkLst>
            <pc:docMk/>
            <pc:sldMk cId="615356610" sldId="2147482582"/>
            <ac:spMk id="2" creationId="{B51439FB-B531-23F6-F40C-04A9FF29172D}"/>
          </ac:spMkLst>
        </pc:spChg>
        <pc:spChg chg="mod">
          <ac:chgData name="Melanie Waeckel" userId="3221d8ab-2eff-439f-85d4-718cbb958075" providerId="ADAL" clId="{DF220828-1AEE-40C0-A7B9-E98FC6974971}" dt="2025-05-12T12:38:55.772" v="1345" actId="20577"/>
          <ac:spMkLst>
            <pc:docMk/>
            <pc:sldMk cId="615356610" sldId="2147482582"/>
            <ac:spMk id="59" creationId="{E6D535CE-5DB7-1A50-4492-712D99B903A8}"/>
          </ac:spMkLst>
        </pc:spChg>
      </pc:sldChg>
      <pc:sldChg chg="addSp delSp modSp mod">
        <pc:chgData name="Melanie Waeckel" userId="3221d8ab-2eff-439f-85d4-718cbb958075" providerId="ADAL" clId="{DF220828-1AEE-40C0-A7B9-E98FC6974971}" dt="2025-05-12T12:40:25.047" v="1349" actId="20577"/>
        <pc:sldMkLst>
          <pc:docMk/>
          <pc:sldMk cId="1086563663" sldId="2147482585"/>
        </pc:sldMkLst>
        <pc:spChg chg="mod">
          <ac:chgData name="Melanie Waeckel" userId="3221d8ab-2eff-439f-85d4-718cbb958075" providerId="ADAL" clId="{DF220828-1AEE-40C0-A7B9-E98FC6974971}" dt="2025-05-12T12:38:03.544" v="1341"/>
          <ac:spMkLst>
            <pc:docMk/>
            <pc:sldMk cId="1086563663" sldId="2147482585"/>
            <ac:spMk id="10" creationId="{65E31241-7505-98BE-6BFC-2666E4F17B3B}"/>
          </ac:spMkLst>
        </pc:spChg>
        <pc:spChg chg="mod">
          <ac:chgData name="Melanie Waeckel" userId="3221d8ab-2eff-439f-85d4-718cbb958075" providerId="ADAL" clId="{DF220828-1AEE-40C0-A7B9-E98FC6974971}" dt="2025-05-09T08:25:16.405" v="693" actId="108"/>
          <ac:spMkLst>
            <pc:docMk/>
            <pc:sldMk cId="1086563663" sldId="2147482585"/>
            <ac:spMk id="12" creationId="{A2F0E081-4296-5F8F-3FD2-BA1EFFBBCA91}"/>
          </ac:spMkLst>
        </pc:spChg>
        <pc:spChg chg="mod">
          <ac:chgData name="Melanie Waeckel" userId="3221d8ab-2eff-439f-85d4-718cbb958075" providerId="ADAL" clId="{DF220828-1AEE-40C0-A7B9-E98FC6974971}" dt="2025-05-12T12:38:00.491" v="1340" actId="21"/>
          <ac:spMkLst>
            <pc:docMk/>
            <pc:sldMk cId="1086563663" sldId="2147482585"/>
            <ac:spMk id="18" creationId="{B996A8A0-3F21-7413-C8B5-BA54FFF41637}"/>
          </ac:spMkLst>
        </pc:spChg>
        <pc:spChg chg="mod">
          <ac:chgData name="Melanie Waeckel" userId="3221d8ab-2eff-439f-85d4-718cbb958075" providerId="ADAL" clId="{DF220828-1AEE-40C0-A7B9-E98FC6974971}" dt="2025-05-12T11:31:16.710" v="1326" actId="20577"/>
          <ac:spMkLst>
            <pc:docMk/>
            <pc:sldMk cId="1086563663" sldId="2147482585"/>
            <ac:spMk id="57" creationId="{8C2EBC94-E144-149B-0528-1F8625C84124}"/>
          </ac:spMkLst>
        </pc:spChg>
        <pc:spChg chg="mod">
          <ac:chgData name="Melanie Waeckel" userId="3221d8ab-2eff-439f-85d4-718cbb958075" providerId="ADAL" clId="{DF220828-1AEE-40C0-A7B9-E98FC6974971}" dt="2025-05-12T12:40:25.047" v="1349" actId="20577"/>
          <ac:spMkLst>
            <pc:docMk/>
            <pc:sldMk cId="1086563663" sldId="2147482585"/>
            <ac:spMk id="59" creationId="{E6D535CE-5DB7-1A50-4492-712D99B903A8}"/>
          </ac:spMkLst>
        </pc:spChg>
      </pc:sldChg>
      <pc:sldChg chg="addSp delSp modSp mod">
        <pc:chgData name="Melanie Waeckel" userId="3221d8ab-2eff-439f-85d4-718cbb958075" providerId="ADAL" clId="{DF220828-1AEE-40C0-A7B9-E98FC6974971}" dt="2025-05-12T12:39:21.212" v="1347" actId="20577"/>
        <pc:sldMkLst>
          <pc:docMk/>
          <pc:sldMk cId="1171339621" sldId="2147482586"/>
        </pc:sldMkLst>
        <pc:spChg chg="mod">
          <ac:chgData name="Melanie Waeckel" userId="3221d8ab-2eff-439f-85d4-718cbb958075" providerId="ADAL" clId="{DF220828-1AEE-40C0-A7B9-E98FC6974971}" dt="2025-05-08T14:55:41.023" v="528"/>
          <ac:spMkLst>
            <pc:docMk/>
            <pc:sldMk cId="1171339621" sldId="2147482586"/>
            <ac:spMk id="18" creationId="{B996A8A0-3F21-7413-C8B5-BA54FFF41637}"/>
          </ac:spMkLst>
        </pc:spChg>
        <pc:spChg chg="mod">
          <ac:chgData name="Melanie Waeckel" userId="3221d8ab-2eff-439f-85d4-718cbb958075" providerId="ADAL" clId="{DF220828-1AEE-40C0-A7B9-E98FC6974971}" dt="2025-05-12T12:39:21.212" v="1347" actId="20577"/>
          <ac:spMkLst>
            <pc:docMk/>
            <pc:sldMk cId="1171339621" sldId="2147482586"/>
            <ac:spMk id="59" creationId="{E6D535CE-5DB7-1A50-4492-712D99B903A8}"/>
          </ac:spMkLst>
        </pc:spChg>
        <pc:picChg chg="add del mod">
          <ac:chgData name="Melanie Waeckel" userId="3221d8ab-2eff-439f-85d4-718cbb958075" providerId="ADAL" clId="{DF220828-1AEE-40C0-A7B9-E98FC6974971}" dt="2025-05-08T14:56:12.491" v="532" actId="14100"/>
          <ac:picMkLst>
            <pc:docMk/>
            <pc:sldMk cId="1171339621" sldId="2147482586"/>
            <ac:picMk id="6" creationId="{5B3F434D-6E6A-A715-486C-622C0FD9DE88}"/>
          </ac:picMkLst>
        </pc:picChg>
      </pc:sldChg>
      <pc:sldChg chg="modSp mod">
        <pc:chgData name="Melanie Waeckel" userId="3221d8ab-2eff-439f-85d4-718cbb958075" providerId="ADAL" clId="{DF220828-1AEE-40C0-A7B9-E98FC6974971}" dt="2025-05-09T08:51:52.206" v="720" actId="20577"/>
        <pc:sldMkLst>
          <pc:docMk/>
          <pc:sldMk cId="4111877196" sldId="2147482588"/>
        </pc:sldMkLst>
        <pc:spChg chg="mod">
          <ac:chgData name="Melanie Waeckel" userId="3221d8ab-2eff-439f-85d4-718cbb958075" providerId="ADAL" clId="{DF220828-1AEE-40C0-A7B9-E98FC6974971}" dt="2025-05-09T07:50:27.744" v="566" actId="20577"/>
          <ac:spMkLst>
            <pc:docMk/>
            <pc:sldMk cId="4111877196" sldId="2147482588"/>
            <ac:spMk id="5" creationId="{61D5EA0E-DAA7-6EA1-A839-D8CA1DDCE2AC}"/>
          </ac:spMkLst>
        </pc:spChg>
        <pc:spChg chg="mod">
          <ac:chgData name="Melanie Waeckel" userId="3221d8ab-2eff-439f-85d4-718cbb958075" providerId="ADAL" clId="{DF220828-1AEE-40C0-A7B9-E98FC6974971}" dt="2025-05-09T08:36:43.730" v="718" actId="20577"/>
          <ac:spMkLst>
            <pc:docMk/>
            <pc:sldMk cId="4111877196" sldId="2147482588"/>
            <ac:spMk id="12" creationId="{A2F0E081-4296-5F8F-3FD2-BA1EFFBBCA91}"/>
          </ac:spMkLst>
        </pc:spChg>
        <pc:spChg chg="mod">
          <ac:chgData name="Melanie Waeckel" userId="3221d8ab-2eff-439f-85d4-718cbb958075" providerId="ADAL" clId="{DF220828-1AEE-40C0-A7B9-E98FC6974971}" dt="2025-05-08T14:05:46.205" v="388" actId="20577"/>
          <ac:spMkLst>
            <pc:docMk/>
            <pc:sldMk cId="4111877196" sldId="2147482588"/>
            <ac:spMk id="22" creationId="{DE429587-BC9D-71D9-2875-582EFA9E5EDF}"/>
          </ac:spMkLst>
        </pc:spChg>
        <pc:spChg chg="mod">
          <ac:chgData name="Melanie Waeckel" userId="3221d8ab-2eff-439f-85d4-718cbb958075" providerId="ADAL" clId="{DF220828-1AEE-40C0-A7B9-E98FC6974971}" dt="2025-05-09T07:52:40.270" v="590" actId="20577"/>
          <ac:spMkLst>
            <pc:docMk/>
            <pc:sldMk cId="4111877196" sldId="2147482588"/>
            <ac:spMk id="49" creationId="{A4D4DB38-D371-60CF-A69E-F939E2EF69FC}"/>
          </ac:spMkLst>
        </pc:spChg>
        <pc:spChg chg="mod">
          <ac:chgData name="Melanie Waeckel" userId="3221d8ab-2eff-439f-85d4-718cbb958075" providerId="ADAL" clId="{DF220828-1AEE-40C0-A7B9-E98FC6974971}" dt="2025-05-09T08:51:52.206" v="720" actId="20577"/>
          <ac:spMkLst>
            <pc:docMk/>
            <pc:sldMk cId="4111877196" sldId="2147482588"/>
            <ac:spMk id="57" creationId="{8C2EBC94-E144-149B-0528-1F8625C84124}"/>
          </ac:spMkLst>
        </pc:spChg>
      </pc:sldChg>
      <pc:sldChg chg="modSp mod">
        <pc:chgData name="Melanie Waeckel" userId="3221d8ab-2eff-439f-85d4-718cbb958075" providerId="ADAL" clId="{DF220828-1AEE-40C0-A7B9-E98FC6974971}" dt="2025-05-09T08:52:01.329" v="724" actId="20577"/>
        <pc:sldMkLst>
          <pc:docMk/>
          <pc:sldMk cId="434252113" sldId="2147482589"/>
        </pc:sldMkLst>
        <pc:spChg chg="mod">
          <ac:chgData name="Melanie Waeckel" userId="3221d8ab-2eff-439f-85d4-718cbb958075" providerId="ADAL" clId="{DF220828-1AEE-40C0-A7B9-E98FC6974971}" dt="2025-05-09T07:50:53.333" v="570" actId="108"/>
          <ac:spMkLst>
            <pc:docMk/>
            <pc:sldMk cId="434252113" sldId="2147482589"/>
            <ac:spMk id="5" creationId="{61D5EA0E-DAA7-6EA1-A839-D8CA1DDCE2AC}"/>
          </ac:spMkLst>
        </pc:spChg>
        <pc:spChg chg="mod">
          <ac:chgData name="Melanie Waeckel" userId="3221d8ab-2eff-439f-85d4-718cbb958075" providerId="ADAL" clId="{DF220828-1AEE-40C0-A7B9-E98FC6974971}" dt="2025-05-09T08:35:48.011" v="710" actId="20577"/>
          <ac:spMkLst>
            <pc:docMk/>
            <pc:sldMk cId="434252113" sldId="2147482589"/>
            <ac:spMk id="12" creationId="{A2F0E081-4296-5F8F-3FD2-BA1EFFBBCA91}"/>
          </ac:spMkLst>
        </pc:spChg>
        <pc:spChg chg="mod">
          <ac:chgData name="Melanie Waeckel" userId="3221d8ab-2eff-439f-85d4-718cbb958075" providerId="ADAL" clId="{DF220828-1AEE-40C0-A7B9-E98FC6974971}" dt="2025-05-08T14:05:56.758" v="390" actId="20577"/>
          <ac:spMkLst>
            <pc:docMk/>
            <pc:sldMk cId="434252113" sldId="2147482589"/>
            <ac:spMk id="22" creationId="{DE429587-BC9D-71D9-2875-582EFA9E5EDF}"/>
          </ac:spMkLst>
        </pc:spChg>
        <pc:spChg chg="mod">
          <ac:chgData name="Melanie Waeckel" userId="3221d8ab-2eff-439f-85d4-718cbb958075" providerId="ADAL" clId="{DF220828-1AEE-40C0-A7B9-E98FC6974971}" dt="2025-05-09T07:52:25.112" v="580" actId="20577"/>
          <ac:spMkLst>
            <pc:docMk/>
            <pc:sldMk cId="434252113" sldId="2147482589"/>
            <ac:spMk id="49" creationId="{A4D4DB38-D371-60CF-A69E-F939E2EF69FC}"/>
          </ac:spMkLst>
        </pc:spChg>
        <pc:spChg chg="mod">
          <ac:chgData name="Melanie Waeckel" userId="3221d8ab-2eff-439f-85d4-718cbb958075" providerId="ADAL" clId="{DF220828-1AEE-40C0-A7B9-E98FC6974971}" dt="2025-05-09T08:52:01.329" v="724" actId="20577"/>
          <ac:spMkLst>
            <pc:docMk/>
            <pc:sldMk cId="434252113" sldId="2147482589"/>
            <ac:spMk id="57" creationId="{8C2EBC94-E144-149B-0528-1F8625C84124}"/>
          </ac:spMkLst>
        </pc:spChg>
      </pc:sldChg>
      <pc:sldChg chg="modSp mod">
        <pc:chgData name="Melanie Waeckel" userId="3221d8ab-2eff-439f-85d4-718cbb958075" providerId="ADAL" clId="{DF220828-1AEE-40C0-A7B9-E98FC6974971}" dt="2025-05-12T08:07:39.335" v="734" actId="6549"/>
        <pc:sldMkLst>
          <pc:docMk/>
          <pc:sldMk cId="1409783923" sldId="2147482591"/>
        </pc:sldMkLst>
        <pc:spChg chg="mod">
          <ac:chgData name="Melanie Waeckel" userId="3221d8ab-2eff-439f-85d4-718cbb958075" providerId="ADAL" clId="{DF220828-1AEE-40C0-A7B9-E98FC6974971}" dt="2025-05-12T08:07:39.335" v="734" actId="6549"/>
          <ac:spMkLst>
            <pc:docMk/>
            <pc:sldMk cId="1409783923" sldId="2147482591"/>
            <ac:spMk id="12" creationId="{A2F0E081-4296-5F8F-3FD2-BA1EFFBBCA91}"/>
          </ac:spMkLst>
        </pc:spChg>
        <pc:spChg chg="mod">
          <ac:chgData name="Melanie Waeckel" userId="3221d8ab-2eff-439f-85d4-718cbb958075" providerId="ADAL" clId="{DF220828-1AEE-40C0-A7B9-E98FC6974971}" dt="2025-05-09T09:18:20.669" v="729" actId="20577"/>
          <ac:spMkLst>
            <pc:docMk/>
            <pc:sldMk cId="1409783923" sldId="2147482591"/>
            <ac:spMk id="50" creationId="{C1104EB4-4252-A452-90EC-1AE6B98FD183}"/>
          </ac:spMkLst>
        </pc:spChg>
      </pc:sldChg>
      <pc:sldChg chg="addSp modSp">
        <pc:chgData name="Melanie Waeckel" userId="3221d8ab-2eff-439f-85d4-718cbb958075" providerId="ADAL" clId="{DF220828-1AEE-40C0-A7B9-E98FC6974971}" dt="2025-05-09T07:35:14.108" v="541"/>
        <pc:sldMkLst>
          <pc:docMk/>
          <pc:sldMk cId="233202961" sldId="2147482593"/>
        </pc:sldMkLst>
        <pc:spChg chg="add mod">
          <ac:chgData name="Melanie Waeckel" userId="3221d8ab-2eff-439f-85d4-718cbb958075" providerId="ADAL" clId="{DF220828-1AEE-40C0-A7B9-E98FC6974971}" dt="2025-05-08T14:06:08.836" v="391"/>
          <ac:spMkLst>
            <pc:docMk/>
            <pc:sldMk cId="233202961" sldId="2147482593"/>
            <ac:spMk id="3" creationId="{541986EA-0F33-68EE-0E48-F58FA47637AE}"/>
          </ac:spMkLst>
        </pc:spChg>
        <pc:picChg chg="add mod">
          <ac:chgData name="Melanie Waeckel" userId="3221d8ab-2eff-439f-85d4-718cbb958075" providerId="ADAL" clId="{DF220828-1AEE-40C0-A7B9-E98FC6974971}" dt="2025-05-09T07:35:14.108" v="541"/>
          <ac:picMkLst>
            <pc:docMk/>
            <pc:sldMk cId="233202961" sldId="2147482593"/>
            <ac:picMk id="10" creationId="{9820A643-276A-5C79-222F-DEF4D3866B3D}"/>
          </ac:picMkLst>
        </pc:picChg>
      </pc:sldChg>
    </pc:docChg>
  </pc:docChgLst>
  <pc:docChgLst>
    <pc:chgData name="Anastasia Biel" userId="S::anastasia.biel@dsm-firmenich.com::4969d011-70ee-4a2f-96d4-7d7d40a4c8e7" providerId="AD" clId="Web-{041BC8FF-9D54-D1D2-97F8-D7EB0FE6F177}"/>
    <pc:docChg chg="modSld">
      <pc:chgData name="Anastasia Biel" userId="S::anastasia.biel@dsm-firmenich.com::4969d011-70ee-4a2f-96d4-7d7d40a4c8e7" providerId="AD" clId="Web-{041BC8FF-9D54-D1D2-97F8-D7EB0FE6F177}" dt="2025-04-04T08:49:08.198" v="0" actId="1076"/>
      <pc:docMkLst>
        <pc:docMk/>
      </pc:docMkLst>
      <pc:sldChg chg="modSp">
        <pc:chgData name="Anastasia Biel" userId="S::anastasia.biel@dsm-firmenich.com::4969d011-70ee-4a2f-96d4-7d7d40a4c8e7" providerId="AD" clId="Web-{041BC8FF-9D54-D1D2-97F8-D7EB0FE6F177}" dt="2025-04-04T08:49:08.198" v="0" actId="1076"/>
        <pc:sldMkLst>
          <pc:docMk/>
          <pc:sldMk cId="1171339621" sldId="2147482586"/>
        </pc:sldMkLst>
      </pc:sldChg>
    </pc:docChg>
  </pc:docChgLst>
  <pc:docChgLst>
    <pc:chgData name="Anastasia Biel" userId="S::anastasia.biel@dsm-firmenich.com::4969d011-70ee-4a2f-96d4-7d7d40a4c8e7" providerId="AD" clId="Web-{00FE1FA0-D8D3-C52A-8BF7-3568925C9E63}"/>
    <pc:docChg chg="modSld">
      <pc:chgData name="Anastasia Biel" userId="S::anastasia.biel@dsm-firmenich.com::4969d011-70ee-4a2f-96d4-7d7d40a4c8e7" providerId="AD" clId="Web-{00FE1FA0-D8D3-C52A-8BF7-3568925C9E63}" dt="2025-04-04T13:29:29.969" v="2"/>
      <pc:docMkLst>
        <pc:docMk/>
      </pc:docMkLst>
      <pc:sldChg chg="modSp">
        <pc:chgData name="Anastasia Biel" userId="S::anastasia.biel@dsm-firmenich.com::4969d011-70ee-4a2f-96d4-7d7d40a4c8e7" providerId="AD" clId="Web-{00FE1FA0-D8D3-C52A-8BF7-3568925C9E63}" dt="2025-04-04T13:29:29.969" v="2"/>
        <pc:sldMkLst>
          <pc:docMk/>
          <pc:sldMk cId="2347766583" sldId="2147482463"/>
        </pc:sldMkLst>
        <pc:picChg chg="mod modCrop">
          <ac:chgData name="Anastasia Biel" userId="S::anastasia.biel@dsm-firmenich.com::4969d011-70ee-4a2f-96d4-7d7d40a4c8e7" providerId="AD" clId="Web-{00FE1FA0-D8D3-C52A-8BF7-3568925C9E63}" dt="2025-04-04T13:29:29.969" v="2"/>
          <ac:picMkLst>
            <pc:docMk/>
            <pc:sldMk cId="2347766583" sldId="2147482463"/>
            <ac:picMk id="16" creationId="{3F4AA090-F2FF-D650-E5ED-D2B5F9782BF6}"/>
          </ac:picMkLst>
        </pc:picChg>
      </pc:sldChg>
    </pc:docChg>
  </pc:docChgLst>
  <pc:docChgLst>
    <pc:chgData name="Anastasia Biel" userId="S::anastasia.biel@dsm-firmenich.com::4969d011-70ee-4a2f-96d4-7d7d40a4c8e7" providerId="AD" clId="Web-{CE79C8D9-2C58-E216-E310-78AAB19FA55D}"/>
    <pc:docChg chg="modSld">
      <pc:chgData name="Anastasia Biel" userId="S::anastasia.biel@dsm-firmenich.com::4969d011-70ee-4a2f-96d4-7d7d40a4c8e7" providerId="AD" clId="Web-{CE79C8D9-2C58-E216-E310-78AAB19FA55D}" dt="2025-04-03T17:16:19.332" v="30"/>
      <pc:docMkLst>
        <pc:docMk/>
      </pc:docMkLst>
      <pc:sldChg chg="modSp">
        <pc:chgData name="Anastasia Biel" userId="S::anastasia.biel@dsm-firmenich.com::4969d011-70ee-4a2f-96d4-7d7d40a4c8e7" providerId="AD" clId="Web-{CE79C8D9-2C58-E216-E310-78AAB19FA55D}" dt="2025-04-03T17:16:19.332" v="30"/>
        <pc:sldMkLst>
          <pc:docMk/>
          <pc:sldMk cId="4166191554" sldId="258"/>
        </pc:sldMkLst>
        <pc:graphicFrameChg chg="mod modGraphic">
          <ac:chgData name="Anastasia Biel" userId="S::anastasia.biel@dsm-firmenich.com::4969d011-70ee-4a2f-96d4-7d7d40a4c8e7" providerId="AD" clId="Web-{CE79C8D9-2C58-E216-E310-78AAB19FA55D}" dt="2025-04-03T17:16:19.332" v="30"/>
          <ac:graphicFrameMkLst>
            <pc:docMk/>
            <pc:sldMk cId="4166191554" sldId="258"/>
            <ac:graphicFrameMk id="23" creationId="{F448C356-E008-BBAE-15C1-6C6FC94B1248}"/>
          </ac:graphicFrameMkLst>
        </pc:graphicFrameChg>
      </pc:sldChg>
    </pc:docChg>
  </pc:docChgLst>
  <pc:docChgLst>
    <pc:chgData name="Marie-Sophie Meisinger" userId="286e1ad8-c636-4702-a91e-982a33a1b0e7" providerId="ADAL" clId="{417459F9-0E51-45DB-9021-66C396EB0E68}"/>
    <pc:docChg chg="undo custSel modSld">
      <pc:chgData name="Marie-Sophie Meisinger" userId="286e1ad8-c636-4702-a91e-982a33a1b0e7" providerId="ADAL" clId="{417459F9-0E51-45DB-9021-66C396EB0E68}" dt="2025-05-20T12:06:59.814" v="92" actId="478"/>
      <pc:docMkLst>
        <pc:docMk/>
      </pc:docMkLst>
      <pc:sldChg chg="delSp mod">
        <pc:chgData name="Marie-Sophie Meisinger" userId="286e1ad8-c636-4702-a91e-982a33a1b0e7" providerId="ADAL" clId="{417459F9-0E51-45DB-9021-66C396EB0E68}" dt="2025-05-20T09:53:47.086" v="1" actId="478"/>
        <pc:sldMkLst>
          <pc:docMk/>
          <pc:sldMk cId="4166191554" sldId="258"/>
        </pc:sldMkLst>
        <pc:spChg chg="del">
          <ac:chgData name="Marie-Sophie Meisinger" userId="286e1ad8-c636-4702-a91e-982a33a1b0e7" providerId="ADAL" clId="{417459F9-0E51-45DB-9021-66C396EB0E68}" dt="2025-05-20T09:53:47.086" v="1" actId="478"/>
          <ac:spMkLst>
            <pc:docMk/>
            <pc:sldMk cId="4166191554" sldId="258"/>
            <ac:spMk id="3" creationId="{40B4B13A-4733-270B-D865-5FD3DA8C54BF}"/>
          </ac:spMkLst>
        </pc:spChg>
      </pc:sldChg>
      <pc:sldChg chg="delSp mod">
        <pc:chgData name="Marie-Sophie Meisinger" userId="286e1ad8-c636-4702-a91e-982a33a1b0e7" providerId="ADAL" clId="{417459F9-0E51-45DB-9021-66C396EB0E68}" dt="2025-05-20T11:57:26.712" v="13" actId="478"/>
        <pc:sldMkLst>
          <pc:docMk/>
          <pc:sldMk cId="3212026539" sldId="310"/>
        </pc:sldMkLst>
        <pc:spChg chg="del">
          <ac:chgData name="Marie-Sophie Meisinger" userId="286e1ad8-c636-4702-a91e-982a33a1b0e7" providerId="ADAL" clId="{417459F9-0E51-45DB-9021-66C396EB0E68}" dt="2025-05-20T11:57:26.712" v="13" actId="478"/>
          <ac:spMkLst>
            <pc:docMk/>
            <pc:sldMk cId="3212026539" sldId="310"/>
            <ac:spMk id="12" creationId="{A678EF65-FDDF-4B40-7C70-F5AB17903E5F}"/>
          </ac:spMkLst>
        </pc:spChg>
      </pc:sldChg>
      <pc:sldChg chg="delSp mod">
        <pc:chgData name="Marie-Sophie Meisinger" userId="286e1ad8-c636-4702-a91e-982a33a1b0e7" providerId="ADAL" clId="{417459F9-0E51-45DB-9021-66C396EB0E68}" dt="2025-05-20T11:58:07.874" v="19" actId="478"/>
        <pc:sldMkLst>
          <pc:docMk/>
          <pc:sldMk cId="3482849963" sldId="2134808074"/>
        </pc:sldMkLst>
        <pc:spChg chg="del">
          <ac:chgData name="Marie-Sophie Meisinger" userId="286e1ad8-c636-4702-a91e-982a33a1b0e7" providerId="ADAL" clId="{417459F9-0E51-45DB-9021-66C396EB0E68}" dt="2025-05-20T11:58:07.874" v="19" actId="478"/>
          <ac:spMkLst>
            <pc:docMk/>
            <pc:sldMk cId="3482849963" sldId="2134808074"/>
            <ac:spMk id="40" creationId="{0EBD6CA5-1E59-CC44-5F43-D4BEC2765DD2}"/>
          </ac:spMkLst>
        </pc:spChg>
        <pc:spChg chg="del">
          <ac:chgData name="Marie-Sophie Meisinger" userId="286e1ad8-c636-4702-a91e-982a33a1b0e7" providerId="ADAL" clId="{417459F9-0E51-45DB-9021-66C396EB0E68}" dt="2025-05-20T11:58:07.874" v="19" actId="478"/>
          <ac:spMkLst>
            <pc:docMk/>
            <pc:sldMk cId="3482849963" sldId="2134808074"/>
            <ac:spMk id="42" creationId="{8DE6DEFD-7744-5719-4BAD-8834395EB608}"/>
          </ac:spMkLst>
        </pc:spChg>
      </pc:sldChg>
      <pc:sldChg chg="delSp mod">
        <pc:chgData name="Marie-Sophie Meisinger" userId="286e1ad8-c636-4702-a91e-982a33a1b0e7" providerId="ADAL" clId="{417459F9-0E51-45DB-9021-66C396EB0E68}" dt="2025-05-20T11:57:42.890" v="16" actId="478"/>
        <pc:sldMkLst>
          <pc:docMk/>
          <pc:sldMk cId="1716259193" sldId="2134808077"/>
        </pc:sldMkLst>
        <pc:spChg chg="del">
          <ac:chgData name="Marie-Sophie Meisinger" userId="286e1ad8-c636-4702-a91e-982a33a1b0e7" providerId="ADAL" clId="{417459F9-0E51-45DB-9021-66C396EB0E68}" dt="2025-05-20T11:57:31.628" v="14" actId="478"/>
          <ac:spMkLst>
            <pc:docMk/>
            <pc:sldMk cId="1716259193" sldId="2134808077"/>
            <ac:spMk id="3" creationId="{0F6DC0DA-167D-FB0F-D582-83749A5EA7B0}"/>
          </ac:spMkLst>
        </pc:spChg>
        <pc:spChg chg="del">
          <ac:chgData name="Marie-Sophie Meisinger" userId="286e1ad8-c636-4702-a91e-982a33a1b0e7" providerId="ADAL" clId="{417459F9-0E51-45DB-9021-66C396EB0E68}" dt="2025-05-20T11:57:39.647" v="15" actId="478"/>
          <ac:spMkLst>
            <pc:docMk/>
            <pc:sldMk cId="1716259193" sldId="2134808077"/>
            <ac:spMk id="12" creationId="{3C104656-AEEB-113C-0943-F5E9189BF323}"/>
          </ac:spMkLst>
        </pc:spChg>
        <pc:spChg chg="del">
          <ac:chgData name="Marie-Sophie Meisinger" userId="286e1ad8-c636-4702-a91e-982a33a1b0e7" providerId="ADAL" clId="{417459F9-0E51-45DB-9021-66C396EB0E68}" dt="2025-05-20T11:57:42.890" v="16" actId="478"/>
          <ac:spMkLst>
            <pc:docMk/>
            <pc:sldMk cId="1716259193" sldId="2134808077"/>
            <ac:spMk id="16" creationId="{440A2361-5A9A-3C52-6BD6-24CA9B8D2D99}"/>
          </ac:spMkLst>
        </pc:spChg>
        <pc:spChg chg="del">
          <ac:chgData name="Marie-Sophie Meisinger" userId="286e1ad8-c636-4702-a91e-982a33a1b0e7" providerId="ADAL" clId="{417459F9-0E51-45DB-9021-66C396EB0E68}" dt="2025-05-20T11:57:39.647" v="15" actId="478"/>
          <ac:spMkLst>
            <pc:docMk/>
            <pc:sldMk cId="1716259193" sldId="2134808077"/>
            <ac:spMk id="17" creationId="{6002D7B1-F273-D873-3CC0-D4615867A6E5}"/>
          </ac:spMkLst>
        </pc:spChg>
      </pc:sldChg>
      <pc:sldChg chg="delSp modSp mod">
        <pc:chgData name="Marie-Sophie Meisinger" userId="286e1ad8-c636-4702-a91e-982a33a1b0e7" providerId="ADAL" clId="{417459F9-0E51-45DB-9021-66C396EB0E68}" dt="2025-05-20T11:59:14.092" v="28" actId="478"/>
        <pc:sldMkLst>
          <pc:docMk/>
          <pc:sldMk cId="1911014371" sldId="2134808082"/>
        </pc:sldMkLst>
        <pc:spChg chg="del mod">
          <ac:chgData name="Marie-Sophie Meisinger" userId="286e1ad8-c636-4702-a91e-982a33a1b0e7" providerId="ADAL" clId="{417459F9-0E51-45DB-9021-66C396EB0E68}" dt="2025-05-20T11:59:14.092" v="28" actId="478"/>
          <ac:spMkLst>
            <pc:docMk/>
            <pc:sldMk cId="1911014371" sldId="2134808082"/>
            <ac:spMk id="10" creationId="{88F06F28-3587-6254-0A27-A998D9EA0F74}"/>
          </ac:spMkLst>
        </pc:spChg>
        <pc:spChg chg="del mod">
          <ac:chgData name="Marie-Sophie Meisinger" userId="286e1ad8-c636-4702-a91e-982a33a1b0e7" providerId="ADAL" clId="{417459F9-0E51-45DB-9021-66C396EB0E68}" dt="2025-05-20T11:59:14.092" v="28" actId="478"/>
          <ac:spMkLst>
            <pc:docMk/>
            <pc:sldMk cId="1911014371" sldId="2134808082"/>
            <ac:spMk id="11" creationId="{DD0EC8CD-0F54-F23F-C6C5-A7C17A04338F}"/>
          </ac:spMkLst>
        </pc:spChg>
      </pc:sldChg>
      <pc:sldChg chg="modNotesTx">
        <pc:chgData name="Marie-Sophie Meisinger" userId="286e1ad8-c636-4702-a91e-982a33a1b0e7" providerId="ADAL" clId="{417459F9-0E51-45DB-9021-66C396EB0E68}" dt="2025-05-20T12:00:54.847" v="37" actId="790"/>
        <pc:sldMkLst>
          <pc:docMk/>
          <pc:sldMk cId="1789801934" sldId="2134808155"/>
        </pc:sldMkLst>
      </pc:sldChg>
      <pc:sldChg chg="delSp mod">
        <pc:chgData name="Marie-Sophie Meisinger" userId="286e1ad8-c636-4702-a91e-982a33a1b0e7" providerId="ADAL" clId="{417459F9-0E51-45DB-9021-66C396EB0E68}" dt="2025-05-20T12:06:48.617" v="88" actId="478"/>
        <pc:sldMkLst>
          <pc:docMk/>
          <pc:sldMk cId="3134096026" sldId="2134808162"/>
        </pc:sldMkLst>
        <pc:spChg chg="del">
          <ac:chgData name="Marie-Sophie Meisinger" userId="286e1ad8-c636-4702-a91e-982a33a1b0e7" providerId="ADAL" clId="{417459F9-0E51-45DB-9021-66C396EB0E68}" dt="2025-05-20T12:06:47.316" v="87" actId="478"/>
          <ac:spMkLst>
            <pc:docMk/>
            <pc:sldMk cId="3134096026" sldId="2134808162"/>
            <ac:spMk id="4" creationId="{2FB400F5-1309-6F43-B966-AF28E80EB433}"/>
          </ac:spMkLst>
        </pc:spChg>
        <pc:spChg chg="del">
          <ac:chgData name="Marie-Sophie Meisinger" userId="286e1ad8-c636-4702-a91e-982a33a1b0e7" providerId="ADAL" clId="{417459F9-0E51-45DB-9021-66C396EB0E68}" dt="2025-05-20T12:06:48.617" v="88" actId="478"/>
          <ac:spMkLst>
            <pc:docMk/>
            <pc:sldMk cId="3134096026" sldId="2134808162"/>
            <ac:spMk id="7" creationId="{3CDBA00A-DB4A-3C14-D45F-08809A676695}"/>
          </ac:spMkLst>
        </pc:spChg>
      </pc:sldChg>
      <pc:sldChg chg="addSp delSp modSp mod">
        <pc:chgData name="Marie-Sophie Meisinger" userId="286e1ad8-c636-4702-a91e-982a33a1b0e7" providerId="ADAL" clId="{417459F9-0E51-45DB-9021-66C396EB0E68}" dt="2025-05-20T12:03:57.903" v="59" actId="478"/>
        <pc:sldMkLst>
          <pc:docMk/>
          <pc:sldMk cId="436348152" sldId="2134808206"/>
        </pc:sldMkLst>
        <pc:spChg chg="add del">
          <ac:chgData name="Marie-Sophie Meisinger" userId="286e1ad8-c636-4702-a91e-982a33a1b0e7" providerId="ADAL" clId="{417459F9-0E51-45DB-9021-66C396EB0E68}" dt="2025-05-20T12:03:52.453" v="57" actId="478"/>
          <ac:spMkLst>
            <pc:docMk/>
            <pc:sldMk cId="436348152" sldId="2134808206"/>
            <ac:spMk id="11" creationId="{73030985-6388-93D6-09CE-071E449A48DE}"/>
          </ac:spMkLst>
        </pc:spChg>
        <pc:spChg chg="add del mod">
          <ac:chgData name="Marie-Sophie Meisinger" userId="286e1ad8-c636-4702-a91e-982a33a1b0e7" providerId="ADAL" clId="{417459F9-0E51-45DB-9021-66C396EB0E68}" dt="2025-05-20T12:03:52.453" v="57" actId="478"/>
          <ac:spMkLst>
            <pc:docMk/>
            <pc:sldMk cId="436348152" sldId="2134808206"/>
            <ac:spMk id="12" creationId="{C60D9031-654D-A25B-9298-322CDCB049E1}"/>
          </ac:spMkLst>
        </pc:spChg>
        <pc:spChg chg="del">
          <ac:chgData name="Marie-Sophie Meisinger" userId="286e1ad8-c636-4702-a91e-982a33a1b0e7" providerId="ADAL" clId="{417459F9-0E51-45DB-9021-66C396EB0E68}" dt="2025-05-20T12:03:54.920" v="58" actId="478"/>
          <ac:spMkLst>
            <pc:docMk/>
            <pc:sldMk cId="436348152" sldId="2134808206"/>
            <ac:spMk id="16" creationId="{64BBC2C9-07FB-3301-C2B6-73867B662C93}"/>
          </ac:spMkLst>
        </pc:spChg>
        <pc:spChg chg="del">
          <ac:chgData name="Marie-Sophie Meisinger" userId="286e1ad8-c636-4702-a91e-982a33a1b0e7" providerId="ADAL" clId="{417459F9-0E51-45DB-9021-66C396EB0E68}" dt="2025-05-20T12:03:57.903" v="59" actId="478"/>
          <ac:spMkLst>
            <pc:docMk/>
            <pc:sldMk cId="436348152" sldId="2134808206"/>
            <ac:spMk id="17" creationId="{60ED368A-F28B-7004-6324-78B463187013}"/>
          </ac:spMkLst>
        </pc:spChg>
      </pc:sldChg>
      <pc:sldChg chg="delSp mod">
        <pc:chgData name="Marie-Sophie Meisinger" userId="286e1ad8-c636-4702-a91e-982a33a1b0e7" providerId="ADAL" clId="{417459F9-0E51-45DB-9021-66C396EB0E68}" dt="2025-05-20T12:03:46.212" v="55" actId="478"/>
        <pc:sldMkLst>
          <pc:docMk/>
          <pc:sldMk cId="2135772563" sldId="2134808207"/>
        </pc:sldMkLst>
        <pc:spChg chg="del">
          <ac:chgData name="Marie-Sophie Meisinger" userId="286e1ad8-c636-4702-a91e-982a33a1b0e7" providerId="ADAL" clId="{417459F9-0E51-45DB-9021-66C396EB0E68}" dt="2025-05-20T12:03:46.212" v="55" actId="478"/>
          <ac:spMkLst>
            <pc:docMk/>
            <pc:sldMk cId="2135772563" sldId="2134808207"/>
            <ac:spMk id="6" creationId="{AE84FD2C-1E26-38EE-4BE9-D7720ACA4120}"/>
          </ac:spMkLst>
        </pc:spChg>
      </pc:sldChg>
      <pc:sldChg chg="delSp mod">
        <pc:chgData name="Marie-Sophie Meisinger" userId="286e1ad8-c636-4702-a91e-982a33a1b0e7" providerId="ADAL" clId="{417459F9-0E51-45DB-9021-66C396EB0E68}" dt="2025-05-20T12:06:54.096" v="90" actId="478"/>
        <pc:sldMkLst>
          <pc:docMk/>
          <pc:sldMk cId="1219054761" sldId="2134808320"/>
        </pc:sldMkLst>
        <pc:spChg chg="del">
          <ac:chgData name="Marie-Sophie Meisinger" userId="286e1ad8-c636-4702-a91e-982a33a1b0e7" providerId="ADAL" clId="{417459F9-0E51-45DB-9021-66C396EB0E68}" dt="2025-05-20T12:06:52.658" v="89" actId="478"/>
          <ac:spMkLst>
            <pc:docMk/>
            <pc:sldMk cId="1219054761" sldId="2134808320"/>
            <ac:spMk id="11" creationId="{AB3EFF59-3A64-8B2C-F44D-5ACE9EB48821}"/>
          </ac:spMkLst>
        </pc:spChg>
        <pc:spChg chg="del">
          <ac:chgData name="Marie-Sophie Meisinger" userId="286e1ad8-c636-4702-a91e-982a33a1b0e7" providerId="ADAL" clId="{417459F9-0E51-45DB-9021-66C396EB0E68}" dt="2025-05-20T12:06:54.096" v="90" actId="478"/>
          <ac:spMkLst>
            <pc:docMk/>
            <pc:sldMk cId="1219054761" sldId="2134808320"/>
            <ac:spMk id="12" creationId="{546D8646-6B16-4DFC-BEB3-22E15B6B8503}"/>
          </ac:spMkLst>
        </pc:spChg>
      </pc:sldChg>
      <pc:sldChg chg="delSp mod">
        <pc:chgData name="Marie-Sophie Meisinger" userId="286e1ad8-c636-4702-a91e-982a33a1b0e7" providerId="ADAL" clId="{417459F9-0E51-45DB-9021-66C396EB0E68}" dt="2025-05-20T12:06:59.814" v="92" actId="478"/>
        <pc:sldMkLst>
          <pc:docMk/>
          <pc:sldMk cId="1912970679" sldId="2134808327"/>
        </pc:sldMkLst>
        <pc:spChg chg="del">
          <ac:chgData name="Marie-Sophie Meisinger" userId="286e1ad8-c636-4702-a91e-982a33a1b0e7" providerId="ADAL" clId="{417459F9-0E51-45DB-9021-66C396EB0E68}" dt="2025-05-20T12:06:57.929" v="91" actId="478"/>
          <ac:spMkLst>
            <pc:docMk/>
            <pc:sldMk cId="1912970679" sldId="2134808327"/>
            <ac:spMk id="5" creationId="{69F552E5-6802-3020-A341-8B0AEA60C23E}"/>
          </ac:spMkLst>
        </pc:spChg>
        <pc:spChg chg="del">
          <ac:chgData name="Marie-Sophie Meisinger" userId="286e1ad8-c636-4702-a91e-982a33a1b0e7" providerId="ADAL" clId="{417459F9-0E51-45DB-9021-66C396EB0E68}" dt="2025-05-20T12:06:59.814" v="92" actId="478"/>
          <ac:spMkLst>
            <pc:docMk/>
            <pc:sldMk cId="1912970679" sldId="2134808327"/>
            <ac:spMk id="10" creationId="{0855185A-B128-EF1E-8892-CB6A86B48B12}"/>
          </ac:spMkLst>
        </pc:spChg>
      </pc:sldChg>
      <pc:sldChg chg="delSp mod">
        <pc:chgData name="Marie-Sophie Meisinger" userId="286e1ad8-c636-4702-a91e-982a33a1b0e7" providerId="ADAL" clId="{417459F9-0E51-45DB-9021-66C396EB0E68}" dt="2025-05-20T11:57:21.396" v="12" actId="478"/>
        <pc:sldMkLst>
          <pc:docMk/>
          <pc:sldMk cId="1293483756" sldId="2134808348"/>
        </pc:sldMkLst>
        <pc:spChg chg="del">
          <ac:chgData name="Marie-Sophie Meisinger" userId="286e1ad8-c636-4702-a91e-982a33a1b0e7" providerId="ADAL" clId="{417459F9-0E51-45DB-9021-66C396EB0E68}" dt="2025-05-20T11:57:19.180" v="11" actId="478"/>
          <ac:spMkLst>
            <pc:docMk/>
            <pc:sldMk cId="1293483756" sldId="2134808348"/>
            <ac:spMk id="11" creationId="{0D03D665-8A4F-7592-DCDB-82C851DCB5FB}"/>
          </ac:spMkLst>
        </pc:spChg>
        <pc:spChg chg="del">
          <ac:chgData name="Marie-Sophie Meisinger" userId="286e1ad8-c636-4702-a91e-982a33a1b0e7" providerId="ADAL" clId="{417459F9-0E51-45DB-9021-66C396EB0E68}" dt="2025-05-20T11:57:19.180" v="11" actId="478"/>
          <ac:spMkLst>
            <pc:docMk/>
            <pc:sldMk cId="1293483756" sldId="2134808348"/>
            <ac:spMk id="13" creationId="{B2FD7692-DDF3-76F6-E819-2352CA42F8BA}"/>
          </ac:spMkLst>
        </pc:spChg>
        <pc:spChg chg="del">
          <ac:chgData name="Marie-Sophie Meisinger" userId="286e1ad8-c636-4702-a91e-982a33a1b0e7" providerId="ADAL" clId="{417459F9-0E51-45DB-9021-66C396EB0E68}" dt="2025-05-20T11:57:21.396" v="12" actId="478"/>
          <ac:spMkLst>
            <pc:docMk/>
            <pc:sldMk cId="1293483756" sldId="2134808348"/>
            <ac:spMk id="14" creationId="{85A7B94F-C141-2D7D-AF9B-640B17D5CD82}"/>
          </ac:spMkLst>
        </pc:spChg>
      </pc:sldChg>
      <pc:sldChg chg="delSp modSp mod">
        <pc:chgData name="Marie-Sophie Meisinger" userId="286e1ad8-c636-4702-a91e-982a33a1b0e7" providerId="ADAL" clId="{417459F9-0E51-45DB-9021-66C396EB0E68}" dt="2025-05-20T12:06:37.384" v="85" actId="14100"/>
        <pc:sldMkLst>
          <pc:docMk/>
          <pc:sldMk cId="3084134309" sldId="2134808374"/>
        </pc:sldMkLst>
        <pc:spChg chg="mod">
          <ac:chgData name="Marie-Sophie Meisinger" userId="286e1ad8-c636-4702-a91e-982a33a1b0e7" providerId="ADAL" clId="{417459F9-0E51-45DB-9021-66C396EB0E68}" dt="2025-05-20T12:06:37.384" v="85" actId="14100"/>
          <ac:spMkLst>
            <pc:docMk/>
            <pc:sldMk cId="3084134309" sldId="2134808374"/>
            <ac:spMk id="4" creationId="{ECB1BE14-E540-BC1B-B2A4-81E2F2949DD1}"/>
          </ac:spMkLst>
        </pc:spChg>
        <pc:spChg chg="del">
          <ac:chgData name="Marie-Sophie Meisinger" userId="286e1ad8-c636-4702-a91e-982a33a1b0e7" providerId="ADAL" clId="{417459F9-0E51-45DB-9021-66C396EB0E68}" dt="2025-05-20T12:06:32.713" v="83" actId="478"/>
          <ac:spMkLst>
            <pc:docMk/>
            <pc:sldMk cId="3084134309" sldId="2134808374"/>
            <ac:spMk id="5" creationId="{5A9D8092-D23A-E285-8ACA-57058E4793A4}"/>
          </ac:spMkLst>
        </pc:spChg>
        <pc:spChg chg="del">
          <ac:chgData name="Marie-Sophie Meisinger" userId="286e1ad8-c636-4702-a91e-982a33a1b0e7" providerId="ADAL" clId="{417459F9-0E51-45DB-9021-66C396EB0E68}" dt="2025-05-20T12:06:32.713" v="83" actId="478"/>
          <ac:spMkLst>
            <pc:docMk/>
            <pc:sldMk cId="3084134309" sldId="2134808374"/>
            <ac:spMk id="6" creationId="{9DF90D7A-5059-E6DD-95ED-237E8712103C}"/>
          </ac:spMkLst>
        </pc:spChg>
        <pc:spChg chg="del">
          <ac:chgData name="Marie-Sophie Meisinger" userId="286e1ad8-c636-4702-a91e-982a33a1b0e7" providerId="ADAL" clId="{417459F9-0E51-45DB-9021-66C396EB0E68}" dt="2025-05-20T12:06:34.413" v="84" actId="478"/>
          <ac:spMkLst>
            <pc:docMk/>
            <pc:sldMk cId="3084134309" sldId="2134808374"/>
            <ac:spMk id="7" creationId="{212D0FD4-AAB7-D49C-CFAE-58E7A6296896}"/>
          </ac:spMkLst>
        </pc:spChg>
      </pc:sldChg>
      <pc:sldChg chg="delSp modSp mod modNotesTx">
        <pc:chgData name="Marie-Sophie Meisinger" userId="286e1ad8-c636-4702-a91e-982a33a1b0e7" providerId="ADAL" clId="{417459F9-0E51-45DB-9021-66C396EB0E68}" dt="2025-05-20T12:05:45.753" v="70" actId="14100"/>
        <pc:sldMkLst>
          <pc:docMk/>
          <pc:sldMk cId="2769860412" sldId="2134808375"/>
        </pc:sldMkLst>
        <pc:spChg chg="mod">
          <ac:chgData name="Marie-Sophie Meisinger" userId="286e1ad8-c636-4702-a91e-982a33a1b0e7" providerId="ADAL" clId="{417459F9-0E51-45DB-9021-66C396EB0E68}" dt="2025-05-20T12:05:21.994" v="66" actId="790"/>
          <ac:spMkLst>
            <pc:docMk/>
            <pc:sldMk cId="2769860412" sldId="2134808375"/>
            <ac:spMk id="2" creationId="{50DD2436-8703-8AE1-35DC-E188BDA0A841}"/>
          </ac:spMkLst>
        </pc:spChg>
        <pc:spChg chg="mod">
          <ac:chgData name="Marie-Sophie Meisinger" userId="286e1ad8-c636-4702-a91e-982a33a1b0e7" providerId="ADAL" clId="{417459F9-0E51-45DB-9021-66C396EB0E68}" dt="2025-05-20T12:05:21.994" v="66" actId="790"/>
          <ac:spMkLst>
            <pc:docMk/>
            <pc:sldMk cId="2769860412" sldId="2134808375"/>
            <ac:spMk id="3" creationId="{9F6C0E27-2BD4-CA52-3ED6-5EACDFADB8CC}"/>
          </ac:spMkLst>
        </pc:spChg>
        <pc:spChg chg="mod">
          <ac:chgData name="Marie-Sophie Meisinger" userId="286e1ad8-c636-4702-a91e-982a33a1b0e7" providerId="ADAL" clId="{417459F9-0E51-45DB-9021-66C396EB0E68}" dt="2025-05-20T12:05:45.753" v="70" actId="14100"/>
          <ac:spMkLst>
            <pc:docMk/>
            <pc:sldMk cId="2769860412" sldId="2134808375"/>
            <ac:spMk id="4" creationId="{9E45C31F-82B0-4FB0-2E7B-83412E7F6B25}"/>
          </ac:spMkLst>
        </pc:spChg>
        <pc:spChg chg="del">
          <ac:chgData name="Marie-Sophie Meisinger" userId="286e1ad8-c636-4702-a91e-982a33a1b0e7" providerId="ADAL" clId="{417459F9-0E51-45DB-9021-66C396EB0E68}" dt="2025-05-20T12:05:05.851" v="65" actId="478"/>
          <ac:spMkLst>
            <pc:docMk/>
            <pc:sldMk cId="2769860412" sldId="2134808375"/>
            <ac:spMk id="5" creationId="{F43CD85F-C0E4-664E-5F3C-42D07A4B6EC8}"/>
          </ac:spMkLst>
        </pc:spChg>
        <pc:spChg chg="del">
          <ac:chgData name="Marie-Sophie Meisinger" userId="286e1ad8-c636-4702-a91e-982a33a1b0e7" providerId="ADAL" clId="{417459F9-0E51-45DB-9021-66C396EB0E68}" dt="2025-05-20T12:05:05.851" v="65" actId="478"/>
          <ac:spMkLst>
            <pc:docMk/>
            <pc:sldMk cId="2769860412" sldId="2134808375"/>
            <ac:spMk id="6" creationId="{C8346C03-BC61-9731-4DD6-4B1FE964C7A8}"/>
          </ac:spMkLst>
        </pc:spChg>
        <pc:spChg chg="del mod">
          <ac:chgData name="Marie-Sophie Meisinger" userId="286e1ad8-c636-4702-a91e-982a33a1b0e7" providerId="ADAL" clId="{417459F9-0E51-45DB-9021-66C396EB0E68}" dt="2025-05-20T12:05:42.832" v="69" actId="478"/>
          <ac:spMkLst>
            <pc:docMk/>
            <pc:sldMk cId="2769860412" sldId="2134808375"/>
            <ac:spMk id="7" creationId="{57284330-3D29-11E0-1DA0-DDBE8D6E6E2F}"/>
          </ac:spMkLst>
        </pc:spChg>
        <pc:spChg chg="mod">
          <ac:chgData name="Marie-Sophie Meisinger" userId="286e1ad8-c636-4702-a91e-982a33a1b0e7" providerId="ADAL" clId="{417459F9-0E51-45DB-9021-66C396EB0E68}" dt="2025-05-20T12:05:21.994" v="66" actId="790"/>
          <ac:spMkLst>
            <pc:docMk/>
            <pc:sldMk cId="2769860412" sldId="2134808375"/>
            <ac:spMk id="8" creationId="{4059A37C-0C40-A43B-B423-468CA123729A}"/>
          </ac:spMkLst>
        </pc:spChg>
      </pc:sldChg>
      <pc:sldChg chg="delSp modSp mod modNotesTx">
        <pc:chgData name="Marie-Sophie Meisinger" userId="286e1ad8-c636-4702-a91e-982a33a1b0e7" providerId="ADAL" clId="{417459F9-0E51-45DB-9021-66C396EB0E68}" dt="2025-05-20T12:05:57.331" v="74" actId="478"/>
        <pc:sldMkLst>
          <pc:docMk/>
          <pc:sldMk cId="3048377328" sldId="2134808376"/>
        </pc:sldMkLst>
        <pc:spChg chg="mod">
          <ac:chgData name="Marie-Sophie Meisinger" userId="286e1ad8-c636-4702-a91e-982a33a1b0e7" providerId="ADAL" clId="{417459F9-0E51-45DB-9021-66C396EB0E68}" dt="2025-05-20T12:05:52.064" v="72" actId="14100"/>
          <ac:spMkLst>
            <pc:docMk/>
            <pc:sldMk cId="3048377328" sldId="2134808376"/>
            <ac:spMk id="4" creationId="{324423D3-D729-5F44-1814-4538377E19EB}"/>
          </ac:spMkLst>
        </pc:spChg>
        <pc:spChg chg="del">
          <ac:chgData name="Marie-Sophie Meisinger" userId="286e1ad8-c636-4702-a91e-982a33a1b0e7" providerId="ADAL" clId="{417459F9-0E51-45DB-9021-66C396EB0E68}" dt="2025-05-20T12:05:57.331" v="74" actId="478"/>
          <ac:spMkLst>
            <pc:docMk/>
            <pc:sldMk cId="3048377328" sldId="2134808376"/>
            <ac:spMk id="6" creationId="{DF060000-59BF-A23C-33C7-510BB87FCE20}"/>
          </ac:spMkLst>
        </pc:spChg>
        <pc:spChg chg="del">
          <ac:chgData name="Marie-Sophie Meisinger" userId="286e1ad8-c636-4702-a91e-982a33a1b0e7" providerId="ADAL" clId="{417459F9-0E51-45DB-9021-66C396EB0E68}" dt="2025-05-20T12:05:49.748" v="71" actId="478"/>
          <ac:spMkLst>
            <pc:docMk/>
            <pc:sldMk cId="3048377328" sldId="2134808376"/>
            <ac:spMk id="7" creationId="{2AD1F780-1BAC-71D2-4041-0717750EC8B0}"/>
          </ac:spMkLst>
        </pc:spChg>
      </pc:sldChg>
      <pc:sldChg chg="delSp modSp mod modNotesTx">
        <pc:chgData name="Marie-Sophie Meisinger" userId="286e1ad8-c636-4702-a91e-982a33a1b0e7" providerId="ADAL" clId="{417459F9-0E51-45DB-9021-66C396EB0E68}" dt="2025-05-20T12:06:08.504" v="78" actId="478"/>
        <pc:sldMkLst>
          <pc:docMk/>
          <pc:sldMk cId="2017011926" sldId="2134808377"/>
        </pc:sldMkLst>
        <pc:spChg chg="mod">
          <ac:chgData name="Marie-Sophie Meisinger" userId="286e1ad8-c636-4702-a91e-982a33a1b0e7" providerId="ADAL" clId="{417459F9-0E51-45DB-9021-66C396EB0E68}" dt="2025-05-20T12:06:03.909" v="76" actId="14100"/>
          <ac:spMkLst>
            <pc:docMk/>
            <pc:sldMk cId="2017011926" sldId="2134808377"/>
            <ac:spMk id="4" creationId="{505CC2C0-A8C7-DB9C-FE13-E8249ECC81A2}"/>
          </ac:spMkLst>
        </pc:spChg>
        <pc:spChg chg="del">
          <ac:chgData name="Marie-Sophie Meisinger" userId="286e1ad8-c636-4702-a91e-982a33a1b0e7" providerId="ADAL" clId="{417459F9-0E51-45DB-9021-66C396EB0E68}" dt="2025-05-20T12:06:08.504" v="78" actId="478"/>
          <ac:spMkLst>
            <pc:docMk/>
            <pc:sldMk cId="2017011926" sldId="2134808377"/>
            <ac:spMk id="6" creationId="{1510FD01-066B-1B02-D246-6281B551FA39}"/>
          </ac:spMkLst>
        </pc:spChg>
        <pc:spChg chg="del">
          <ac:chgData name="Marie-Sophie Meisinger" userId="286e1ad8-c636-4702-a91e-982a33a1b0e7" providerId="ADAL" clId="{417459F9-0E51-45DB-9021-66C396EB0E68}" dt="2025-05-20T12:06:01.376" v="75" actId="478"/>
          <ac:spMkLst>
            <pc:docMk/>
            <pc:sldMk cId="2017011926" sldId="2134808377"/>
            <ac:spMk id="7" creationId="{214379CB-287F-DD8D-61C7-017D51EDB477}"/>
          </ac:spMkLst>
        </pc:spChg>
      </pc:sldChg>
      <pc:sldChg chg="delSp modSp mod modNotesTx">
        <pc:chgData name="Marie-Sophie Meisinger" userId="286e1ad8-c636-4702-a91e-982a33a1b0e7" providerId="ADAL" clId="{417459F9-0E51-45DB-9021-66C396EB0E68}" dt="2025-05-20T12:06:28.173" v="82" actId="6549"/>
        <pc:sldMkLst>
          <pc:docMk/>
          <pc:sldMk cId="3491348450" sldId="2134808378"/>
        </pc:sldMkLst>
        <pc:spChg chg="mod">
          <ac:chgData name="Marie-Sophie Meisinger" userId="286e1ad8-c636-4702-a91e-982a33a1b0e7" providerId="ADAL" clId="{417459F9-0E51-45DB-9021-66C396EB0E68}" dt="2025-05-20T12:06:26.555" v="81" actId="14100"/>
          <ac:spMkLst>
            <pc:docMk/>
            <pc:sldMk cId="3491348450" sldId="2134808378"/>
            <ac:spMk id="4" creationId="{F5429E5E-157D-03D1-A1CD-EF0CDAB4C548}"/>
          </ac:spMkLst>
        </pc:spChg>
        <pc:spChg chg="del">
          <ac:chgData name="Marie-Sophie Meisinger" userId="286e1ad8-c636-4702-a91e-982a33a1b0e7" providerId="ADAL" clId="{417459F9-0E51-45DB-9021-66C396EB0E68}" dt="2025-05-20T12:06:23.650" v="80" actId="478"/>
          <ac:spMkLst>
            <pc:docMk/>
            <pc:sldMk cId="3491348450" sldId="2134808378"/>
            <ac:spMk id="7" creationId="{D64FED3F-E149-47CF-2370-A09340169665}"/>
          </ac:spMkLst>
        </pc:spChg>
      </pc:sldChg>
      <pc:sldChg chg="delSp mod">
        <pc:chgData name="Marie-Sophie Meisinger" userId="286e1ad8-c636-4702-a91e-982a33a1b0e7" providerId="ADAL" clId="{417459F9-0E51-45DB-9021-66C396EB0E68}" dt="2025-05-20T12:06:42.498" v="86" actId="478"/>
        <pc:sldMkLst>
          <pc:docMk/>
          <pc:sldMk cId="41748781" sldId="2134808379"/>
        </pc:sldMkLst>
        <pc:spChg chg="del">
          <ac:chgData name="Marie-Sophie Meisinger" userId="286e1ad8-c636-4702-a91e-982a33a1b0e7" providerId="ADAL" clId="{417459F9-0E51-45DB-9021-66C396EB0E68}" dt="2025-05-20T12:06:42.498" v="86" actId="478"/>
          <ac:spMkLst>
            <pc:docMk/>
            <pc:sldMk cId="41748781" sldId="2134808379"/>
            <ac:spMk id="8" creationId="{1296B6C7-63E8-BA31-EAAE-79E91645E109}"/>
          </ac:spMkLst>
        </pc:spChg>
      </pc:sldChg>
      <pc:sldChg chg="modNotesTx">
        <pc:chgData name="Marie-Sophie Meisinger" userId="286e1ad8-c636-4702-a91e-982a33a1b0e7" providerId="ADAL" clId="{417459F9-0E51-45DB-9021-66C396EB0E68}" dt="2025-05-20T12:04:56.912" v="63" actId="6549"/>
        <pc:sldMkLst>
          <pc:docMk/>
          <pc:sldMk cId="1443183056" sldId="2134808380"/>
        </pc:sldMkLst>
      </pc:sldChg>
      <pc:sldChg chg="delSp mod">
        <pc:chgData name="Marie-Sophie Meisinger" userId="286e1ad8-c636-4702-a91e-982a33a1b0e7" providerId="ADAL" clId="{417459F9-0E51-45DB-9021-66C396EB0E68}" dt="2025-05-20T11:57:48.161" v="18" actId="478"/>
        <pc:sldMkLst>
          <pc:docMk/>
          <pc:sldMk cId="2672507367" sldId="2134808435"/>
        </pc:sldMkLst>
        <pc:spChg chg="del">
          <ac:chgData name="Marie-Sophie Meisinger" userId="286e1ad8-c636-4702-a91e-982a33a1b0e7" providerId="ADAL" clId="{417459F9-0E51-45DB-9021-66C396EB0E68}" dt="2025-05-20T11:57:46.483" v="17" actId="478"/>
          <ac:spMkLst>
            <pc:docMk/>
            <pc:sldMk cId="2672507367" sldId="2134808435"/>
            <ac:spMk id="6" creationId="{AF6F34E5-B9CB-4795-D34E-50453781B0D4}"/>
          </ac:spMkLst>
        </pc:spChg>
        <pc:spChg chg="del">
          <ac:chgData name="Marie-Sophie Meisinger" userId="286e1ad8-c636-4702-a91e-982a33a1b0e7" providerId="ADAL" clId="{417459F9-0E51-45DB-9021-66C396EB0E68}" dt="2025-05-20T11:57:48.161" v="18" actId="478"/>
          <ac:spMkLst>
            <pc:docMk/>
            <pc:sldMk cId="2672507367" sldId="2134808435"/>
            <ac:spMk id="7" creationId="{294A56B5-5B25-DD29-2864-93931A0C911D}"/>
          </ac:spMkLst>
        </pc:spChg>
      </pc:sldChg>
      <pc:sldChg chg="delSp mod">
        <pc:chgData name="Marie-Sophie Meisinger" userId="286e1ad8-c636-4702-a91e-982a33a1b0e7" providerId="ADAL" clId="{417459F9-0E51-45DB-9021-66C396EB0E68}" dt="2025-05-20T11:58:14.361" v="20" actId="478"/>
        <pc:sldMkLst>
          <pc:docMk/>
          <pc:sldMk cId="3781013197" sldId="2146845574"/>
        </pc:sldMkLst>
        <pc:spChg chg="del">
          <ac:chgData name="Marie-Sophie Meisinger" userId="286e1ad8-c636-4702-a91e-982a33a1b0e7" providerId="ADAL" clId="{417459F9-0E51-45DB-9021-66C396EB0E68}" dt="2025-05-20T11:58:14.361" v="20" actId="478"/>
          <ac:spMkLst>
            <pc:docMk/>
            <pc:sldMk cId="3781013197" sldId="2146845574"/>
            <ac:spMk id="5" creationId="{6877B56F-265B-EFEC-D0E2-78E21F981F66}"/>
          </ac:spMkLst>
        </pc:spChg>
      </pc:sldChg>
      <pc:sldChg chg="delSp mod">
        <pc:chgData name="Marie-Sophie Meisinger" userId="286e1ad8-c636-4702-a91e-982a33a1b0e7" providerId="ADAL" clId="{417459F9-0E51-45DB-9021-66C396EB0E68}" dt="2025-05-20T09:53:25.619" v="0" actId="478"/>
        <pc:sldMkLst>
          <pc:docMk/>
          <pc:sldMk cId="2808966240" sldId="2147472766"/>
        </pc:sldMkLst>
        <pc:spChg chg="del">
          <ac:chgData name="Marie-Sophie Meisinger" userId="286e1ad8-c636-4702-a91e-982a33a1b0e7" providerId="ADAL" clId="{417459F9-0E51-45DB-9021-66C396EB0E68}" dt="2025-05-20T09:53:25.619" v="0" actId="478"/>
          <ac:spMkLst>
            <pc:docMk/>
            <pc:sldMk cId="2808966240" sldId="2147472766"/>
            <ac:spMk id="14" creationId="{5F12C9D0-0765-8603-CAE8-16413C0B9E98}"/>
          </ac:spMkLst>
        </pc:spChg>
      </pc:sldChg>
      <pc:sldChg chg="modSp mod">
        <pc:chgData name="Marie-Sophie Meisinger" userId="286e1ad8-c636-4702-a91e-982a33a1b0e7" providerId="ADAL" clId="{417459F9-0E51-45DB-9021-66C396EB0E68}" dt="2025-05-20T11:55:53.249" v="3" actId="14100"/>
        <pc:sldMkLst>
          <pc:docMk/>
          <pc:sldMk cId="1894590736" sldId="2147472775"/>
        </pc:sldMkLst>
        <pc:spChg chg="mod">
          <ac:chgData name="Marie-Sophie Meisinger" userId="286e1ad8-c636-4702-a91e-982a33a1b0e7" providerId="ADAL" clId="{417459F9-0E51-45DB-9021-66C396EB0E68}" dt="2025-05-20T11:55:53.249" v="3" actId="14100"/>
          <ac:spMkLst>
            <pc:docMk/>
            <pc:sldMk cId="1894590736" sldId="2147472775"/>
            <ac:spMk id="2" creationId="{2E8AF68D-2245-34C6-D5E1-937DC79FA352}"/>
          </ac:spMkLst>
        </pc:spChg>
      </pc:sldChg>
      <pc:sldChg chg="delSp mod">
        <pc:chgData name="Marie-Sophie Meisinger" userId="286e1ad8-c636-4702-a91e-982a33a1b0e7" providerId="ADAL" clId="{417459F9-0E51-45DB-9021-66C396EB0E68}" dt="2025-05-20T11:56:01.980" v="4" actId="478"/>
        <pc:sldMkLst>
          <pc:docMk/>
          <pc:sldMk cId="3520590645" sldId="2147472776"/>
        </pc:sldMkLst>
        <pc:spChg chg="del">
          <ac:chgData name="Marie-Sophie Meisinger" userId="286e1ad8-c636-4702-a91e-982a33a1b0e7" providerId="ADAL" clId="{417459F9-0E51-45DB-9021-66C396EB0E68}" dt="2025-05-20T11:56:01.980" v="4" actId="478"/>
          <ac:spMkLst>
            <pc:docMk/>
            <pc:sldMk cId="3520590645" sldId="2147472776"/>
            <ac:spMk id="16" creationId="{6BACF6A8-9F31-335B-62AB-70BEA36A6EC4}"/>
          </ac:spMkLst>
        </pc:spChg>
      </pc:sldChg>
      <pc:sldChg chg="modSp mod">
        <pc:chgData name="Marie-Sophie Meisinger" userId="286e1ad8-c636-4702-a91e-982a33a1b0e7" providerId="ADAL" clId="{417459F9-0E51-45DB-9021-66C396EB0E68}" dt="2025-05-20T11:56:18.131" v="5" actId="790"/>
        <pc:sldMkLst>
          <pc:docMk/>
          <pc:sldMk cId="1102637530" sldId="2147472778"/>
        </pc:sldMkLst>
        <pc:spChg chg="mod">
          <ac:chgData name="Marie-Sophie Meisinger" userId="286e1ad8-c636-4702-a91e-982a33a1b0e7" providerId="ADAL" clId="{417459F9-0E51-45DB-9021-66C396EB0E68}" dt="2025-05-20T11:56:18.131" v="5" actId="790"/>
          <ac:spMkLst>
            <pc:docMk/>
            <pc:sldMk cId="1102637530" sldId="2147472778"/>
            <ac:spMk id="2" creationId="{6F3E3D1B-C534-1621-85E0-3744931F447A}"/>
          </ac:spMkLst>
        </pc:spChg>
        <pc:spChg chg="mod">
          <ac:chgData name="Marie-Sophie Meisinger" userId="286e1ad8-c636-4702-a91e-982a33a1b0e7" providerId="ADAL" clId="{417459F9-0E51-45DB-9021-66C396EB0E68}" dt="2025-05-20T11:56:18.131" v="5" actId="790"/>
          <ac:spMkLst>
            <pc:docMk/>
            <pc:sldMk cId="1102637530" sldId="2147472778"/>
            <ac:spMk id="3" creationId="{326A722A-959E-1A3E-3F3C-BE0DA5A26FEE}"/>
          </ac:spMkLst>
        </pc:spChg>
        <pc:spChg chg="mod">
          <ac:chgData name="Marie-Sophie Meisinger" userId="286e1ad8-c636-4702-a91e-982a33a1b0e7" providerId="ADAL" clId="{417459F9-0E51-45DB-9021-66C396EB0E68}" dt="2025-05-20T11:56:18.131" v="5" actId="790"/>
          <ac:spMkLst>
            <pc:docMk/>
            <pc:sldMk cId="1102637530" sldId="2147472778"/>
            <ac:spMk id="7" creationId="{228BBD7F-EB42-0EF8-17AA-1C1822BB0CD7}"/>
          </ac:spMkLst>
        </pc:spChg>
        <pc:spChg chg="mod">
          <ac:chgData name="Marie-Sophie Meisinger" userId="286e1ad8-c636-4702-a91e-982a33a1b0e7" providerId="ADAL" clId="{417459F9-0E51-45DB-9021-66C396EB0E68}" dt="2025-05-20T11:56:18.131" v="5" actId="790"/>
          <ac:spMkLst>
            <pc:docMk/>
            <pc:sldMk cId="1102637530" sldId="2147472778"/>
            <ac:spMk id="8" creationId="{98AE8F1A-345B-6698-E0B2-E6731FF58789}"/>
          </ac:spMkLst>
        </pc:spChg>
        <pc:spChg chg="mod">
          <ac:chgData name="Marie-Sophie Meisinger" userId="286e1ad8-c636-4702-a91e-982a33a1b0e7" providerId="ADAL" clId="{417459F9-0E51-45DB-9021-66C396EB0E68}" dt="2025-05-20T11:56:18.131" v="5" actId="790"/>
          <ac:spMkLst>
            <pc:docMk/>
            <pc:sldMk cId="1102637530" sldId="2147472778"/>
            <ac:spMk id="12" creationId="{B34D146A-C2B9-22A2-3F1E-A0A11A5E9562}"/>
          </ac:spMkLst>
        </pc:spChg>
        <pc:spChg chg="mod">
          <ac:chgData name="Marie-Sophie Meisinger" userId="286e1ad8-c636-4702-a91e-982a33a1b0e7" providerId="ADAL" clId="{417459F9-0E51-45DB-9021-66C396EB0E68}" dt="2025-05-20T11:56:18.131" v="5" actId="790"/>
          <ac:spMkLst>
            <pc:docMk/>
            <pc:sldMk cId="1102637530" sldId="2147472778"/>
            <ac:spMk id="13" creationId="{4BC57267-4450-00BD-87F1-000AB327BF83}"/>
          </ac:spMkLst>
        </pc:spChg>
        <pc:spChg chg="mod">
          <ac:chgData name="Marie-Sophie Meisinger" userId="286e1ad8-c636-4702-a91e-982a33a1b0e7" providerId="ADAL" clId="{417459F9-0E51-45DB-9021-66C396EB0E68}" dt="2025-05-20T11:56:18.131" v="5" actId="790"/>
          <ac:spMkLst>
            <pc:docMk/>
            <pc:sldMk cId="1102637530" sldId="2147472778"/>
            <ac:spMk id="14" creationId="{B416DE64-F174-6625-B8CB-2D38628A0FAE}"/>
          </ac:spMkLst>
        </pc:spChg>
        <pc:spChg chg="mod">
          <ac:chgData name="Marie-Sophie Meisinger" userId="286e1ad8-c636-4702-a91e-982a33a1b0e7" providerId="ADAL" clId="{417459F9-0E51-45DB-9021-66C396EB0E68}" dt="2025-05-20T11:56:18.131" v="5" actId="790"/>
          <ac:spMkLst>
            <pc:docMk/>
            <pc:sldMk cId="1102637530" sldId="2147472778"/>
            <ac:spMk id="18" creationId="{44F76058-3356-5542-29CB-50A516BC4DB2}"/>
          </ac:spMkLst>
        </pc:spChg>
        <pc:spChg chg="mod">
          <ac:chgData name="Marie-Sophie Meisinger" userId="286e1ad8-c636-4702-a91e-982a33a1b0e7" providerId="ADAL" clId="{417459F9-0E51-45DB-9021-66C396EB0E68}" dt="2025-05-20T11:56:18.131" v="5" actId="790"/>
          <ac:spMkLst>
            <pc:docMk/>
            <pc:sldMk cId="1102637530" sldId="2147472778"/>
            <ac:spMk id="20" creationId="{DEEE4632-1726-A487-06D5-545B58A51957}"/>
          </ac:spMkLst>
        </pc:spChg>
        <pc:spChg chg="mod">
          <ac:chgData name="Marie-Sophie Meisinger" userId="286e1ad8-c636-4702-a91e-982a33a1b0e7" providerId="ADAL" clId="{417459F9-0E51-45DB-9021-66C396EB0E68}" dt="2025-05-20T11:56:18.131" v="5" actId="790"/>
          <ac:spMkLst>
            <pc:docMk/>
            <pc:sldMk cId="1102637530" sldId="2147472778"/>
            <ac:spMk id="21" creationId="{F9EC91BC-D381-3231-0137-F1E8688FD5EC}"/>
          </ac:spMkLst>
        </pc:spChg>
      </pc:sldChg>
      <pc:sldChg chg="delSp mod">
        <pc:chgData name="Marie-Sophie Meisinger" userId="286e1ad8-c636-4702-a91e-982a33a1b0e7" providerId="ADAL" clId="{417459F9-0E51-45DB-9021-66C396EB0E68}" dt="2025-05-20T11:56:37.476" v="7" actId="478"/>
        <pc:sldMkLst>
          <pc:docMk/>
          <pc:sldMk cId="157633062" sldId="2147472782"/>
        </pc:sldMkLst>
        <pc:spChg chg="del">
          <ac:chgData name="Marie-Sophie Meisinger" userId="286e1ad8-c636-4702-a91e-982a33a1b0e7" providerId="ADAL" clId="{417459F9-0E51-45DB-9021-66C396EB0E68}" dt="2025-05-20T11:56:37.476" v="7" actId="478"/>
          <ac:spMkLst>
            <pc:docMk/>
            <pc:sldMk cId="157633062" sldId="2147472782"/>
            <ac:spMk id="16" creationId="{6BACF6A8-9F31-335B-62AB-70BEA36A6EC4}"/>
          </ac:spMkLst>
        </pc:spChg>
        <pc:spChg chg="del">
          <ac:chgData name="Marie-Sophie Meisinger" userId="286e1ad8-c636-4702-a91e-982a33a1b0e7" providerId="ADAL" clId="{417459F9-0E51-45DB-9021-66C396EB0E68}" dt="2025-05-20T11:56:35.362" v="6" actId="478"/>
          <ac:spMkLst>
            <pc:docMk/>
            <pc:sldMk cId="157633062" sldId="2147472782"/>
            <ac:spMk id="22" creationId="{CE84F88E-6656-B210-4F2F-F055BC38AB0D}"/>
          </ac:spMkLst>
        </pc:spChg>
      </pc:sldChg>
      <pc:sldChg chg="delSp mod">
        <pc:chgData name="Marie-Sophie Meisinger" userId="286e1ad8-c636-4702-a91e-982a33a1b0e7" providerId="ADAL" clId="{417459F9-0E51-45DB-9021-66C396EB0E68}" dt="2025-05-20T11:56:41.131" v="8" actId="478"/>
        <pc:sldMkLst>
          <pc:docMk/>
          <pc:sldMk cId="2204899150" sldId="2147472783"/>
        </pc:sldMkLst>
        <pc:spChg chg="del">
          <ac:chgData name="Marie-Sophie Meisinger" userId="286e1ad8-c636-4702-a91e-982a33a1b0e7" providerId="ADAL" clId="{417459F9-0E51-45DB-9021-66C396EB0E68}" dt="2025-05-20T11:56:41.131" v="8" actId="478"/>
          <ac:spMkLst>
            <pc:docMk/>
            <pc:sldMk cId="2204899150" sldId="2147472783"/>
            <ac:spMk id="20" creationId="{8BAC9661-1379-9A98-4C1A-8E78559F942F}"/>
          </ac:spMkLst>
        </pc:spChg>
      </pc:sldChg>
      <pc:sldChg chg="modSp mod">
        <pc:chgData name="Marie-Sophie Meisinger" userId="286e1ad8-c636-4702-a91e-982a33a1b0e7" providerId="ADAL" clId="{417459F9-0E51-45DB-9021-66C396EB0E68}" dt="2025-05-20T11:56:52.996" v="9" actId="790"/>
        <pc:sldMkLst>
          <pc:docMk/>
          <pc:sldMk cId="3835164011" sldId="2147472784"/>
        </pc:sldMkLst>
        <pc:spChg chg="mod">
          <ac:chgData name="Marie-Sophie Meisinger" userId="286e1ad8-c636-4702-a91e-982a33a1b0e7" providerId="ADAL" clId="{417459F9-0E51-45DB-9021-66C396EB0E68}" dt="2025-05-20T11:56:52.996" v="9" actId="790"/>
          <ac:spMkLst>
            <pc:docMk/>
            <pc:sldMk cId="3835164011" sldId="2147472784"/>
            <ac:spMk id="7" creationId="{09E9482A-4BF8-31CD-3FE8-5A24BA4A7A55}"/>
          </ac:spMkLst>
        </pc:spChg>
        <pc:spChg chg="mod">
          <ac:chgData name="Marie-Sophie Meisinger" userId="286e1ad8-c636-4702-a91e-982a33a1b0e7" providerId="ADAL" clId="{417459F9-0E51-45DB-9021-66C396EB0E68}" dt="2025-05-20T11:56:52.996" v="9" actId="790"/>
          <ac:spMkLst>
            <pc:docMk/>
            <pc:sldMk cId="3835164011" sldId="2147472784"/>
            <ac:spMk id="21" creationId="{8949469A-59DE-3213-4A80-E61A889C96F4}"/>
          </ac:spMkLst>
        </pc:spChg>
        <pc:spChg chg="mod">
          <ac:chgData name="Marie-Sophie Meisinger" userId="286e1ad8-c636-4702-a91e-982a33a1b0e7" providerId="ADAL" clId="{417459F9-0E51-45DB-9021-66C396EB0E68}" dt="2025-05-20T11:56:52.996" v="9" actId="790"/>
          <ac:spMkLst>
            <pc:docMk/>
            <pc:sldMk cId="3835164011" sldId="2147472784"/>
            <ac:spMk id="22" creationId="{184BFA9F-62D2-B46B-AA87-921B9C7D3866}"/>
          </ac:spMkLst>
        </pc:spChg>
        <pc:spChg chg="mod">
          <ac:chgData name="Marie-Sophie Meisinger" userId="286e1ad8-c636-4702-a91e-982a33a1b0e7" providerId="ADAL" clId="{417459F9-0E51-45DB-9021-66C396EB0E68}" dt="2025-05-20T11:56:52.996" v="9" actId="790"/>
          <ac:spMkLst>
            <pc:docMk/>
            <pc:sldMk cId="3835164011" sldId="2147472784"/>
            <ac:spMk id="23" creationId="{5D299158-818D-DE8E-CE99-6C1F037A4072}"/>
          </ac:spMkLst>
        </pc:spChg>
        <pc:spChg chg="mod">
          <ac:chgData name="Marie-Sophie Meisinger" userId="286e1ad8-c636-4702-a91e-982a33a1b0e7" providerId="ADAL" clId="{417459F9-0E51-45DB-9021-66C396EB0E68}" dt="2025-05-20T11:56:52.996" v="9" actId="790"/>
          <ac:spMkLst>
            <pc:docMk/>
            <pc:sldMk cId="3835164011" sldId="2147472784"/>
            <ac:spMk id="26" creationId="{300B7BB7-2176-F4DD-8943-C075943C1B04}"/>
          </ac:spMkLst>
        </pc:spChg>
      </pc:sldChg>
      <pc:sldChg chg="delSp mod">
        <pc:chgData name="Marie-Sophie Meisinger" userId="286e1ad8-c636-4702-a91e-982a33a1b0e7" providerId="ADAL" clId="{417459F9-0E51-45DB-9021-66C396EB0E68}" dt="2025-05-20T11:58:21.345" v="21" actId="478"/>
        <pc:sldMkLst>
          <pc:docMk/>
          <pc:sldMk cId="2577768491" sldId="2147482372"/>
        </pc:sldMkLst>
        <pc:spChg chg="del">
          <ac:chgData name="Marie-Sophie Meisinger" userId="286e1ad8-c636-4702-a91e-982a33a1b0e7" providerId="ADAL" clId="{417459F9-0E51-45DB-9021-66C396EB0E68}" dt="2025-05-20T11:58:21.345" v="21" actId="478"/>
          <ac:spMkLst>
            <pc:docMk/>
            <pc:sldMk cId="2577768491" sldId="2147482372"/>
            <ac:spMk id="9" creationId="{2F304320-C062-1EA4-D934-F714C4B7B791}"/>
          </ac:spMkLst>
        </pc:spChg>
        <pc:spChg chg="del">
          <ac:chgData name="Marie-Sophie Meisinger" userId="286e1ad8-c636-4702-a91e-982a33a1b0e7" providerId="ADAL" clId="{417459F9-0E51-45DB-9021-66C396EB0E68}" dt="2025-05-20T11:58:21.345" v="21" actId="478"/>
          <ac:spMkLst>
            <pc:docMk/>
            <pc:sldMk cId="2577768491" sldId="2147482372"/>
            <ac:spMk id="10" creationId="{AC84405E-8C7C-2E3E-A7EA-287150118068}"/>
          </ac:spMkLst>
        </pc:spChg>
      </pc:sldChg>
      <pc:sldChg chg="delSp mod">
        <pc:chgData name="Marie-Sophie Meisinger" userId="286e1ad8-c636-4702-a91e-982a33a1b0e7" providerId="ADAL" clId="{417459F9-0E51-45DB-9021-66C396EB0E68}" dt="2025-05-20T11:58:33.611" v="23" actId="478"/>
        <pc:sldMkLst>
          <pc:docMk/>
          <pc:sldMk cId="806930723" sldId="2147482373"/>
        </pc:sldMkLst>
        <pc:spChg chg="del">
          <ac:chgData name="Marie-Sophie Meisinger" userId="286e1ad8-c636-4702-a91e-982a33a1b0e7" providerId="ADAL" clId="{417459F9-0E51-45DB-9021-66C396EB0E68}" dt="2025-05-20T11:58:33.611" v="23" actId="478"/>
          <ac:spMkLst>
            <pc:docMk/>
            <pc:sldMk cId="806930723" sldId="2147482373"/>
            <ac:spMk id="34" creationId="{D34201B6-3784-1056-CD89-04A600B5B941}"/>
          </ac:spMkLst>
        </pc:spChg>
      </pc:sldChg>
      <pc:sldChg chg="delSp mod">
        <pc:chgData name="Marie-Sophie Meisinger" userId="286e1ad8-c636-4702-a91e-982a33a1b0e7" providerId="ADAL" clId="{417459F9-0E51-45DB-9021-66C396EB0E68}" dt="2025-05-20T11:58:28.604" v="22" actId="478"/>
        <pc:sldMkLst>
          <pc:docMk/>
          <pc:sldMk cId="2376265245" sldId="2147482374"/>
        </pc:sldMkLst>
        <pc:spChg chg="del">
          <ac:chgData name="Marie-Sophie Meisinger" userId="286e1ad8-c636-4702-a91e-982a33a1b0e7" providerId="ADAL" clId="{417459F9-0E51-45DB-9021-66C396EB0E68}" dt="2025-05-20T11:58:28.604" v="22" actId="478"/>
          <ac:spMkLst>
            <pc:docMk/>
            <pc:sldMk cId="2376265245" sldId="2147482374"/>
            <ac:spMk id="34" creationId="{D34201B6-3784-1056-CD89-04A600B5B941}"/>
          </ac:spMkLst>
        </pc:spChg>
      </pc:sldChg>
      <pc:sldChg chg="delSp mod">
        <pc:chgData name="Marie-Sophie Meisinger" userId="286e1ad8-c636-4702-a91e-982a33a1b0e7" providerId="ADAL" clId="{417459F9-0E51-45DB-9021-66C396EB0E68}" dt="2025-05-20T11:58:37.828" v="24" actId="478"/>
        <pc:sldMkLst>
          <pc:docMk/>
          <pc:sldMk cId="3091402667" sldId="2147482383"/>
        </pc:sldMkLst>
        <pc:spChg chg="del">
          <ac:chgData name="Marie-Sophie Meisinger" userId="286e1ad8-c636-4702-a91e-982a33a1b0e7" providerId="ADAL" clId="{417459F9-0E51-45DB-9021-66C396EB0E68}" dt="2025-05-20T11:58:37.828" v="24" actId="478"/>
          <ac:spMkLst>
            <pc:docMk/>
            <pc:sldMk cId="3091402667" sldId="2147482383"/>
            <ac:spMk id="8" creationId="{A42451FA-2397-025F-D045-6FBB3F5ABF5A}"/>
          </ac:spMkLst>
        </pc:spChg>
        <pc:spChg chg="del">
          <ac:chgData name="Marie-Sophie Meisinger" userId="286e1ad8-c636-4702-a91e-982a33a1b0e7" providerId="ADAL" clId="{417459F9-0E51-45DB-9021-66C396EB0E68}" dt="2025-05-20T11:58:37.828" v="24" actId="478"/>
          <ac:spMkLst>
            <pc:docMk/>
            <pc:sldMk cId="3091402667" sldId="2147482383"/>
            <ac:spMk id="9" creationId="{24B4AF41-A1E0-0CD4-EE16-57E49AB36B11}"/>
          </ac:spMkLst>
        </pc:spChg>
      </pc:sldChg>
      <pc:sldChg chg="modNotesTx">
        <pc:chgData name="Marie-Sophie Meisinger" userId="286e1ad8-c636-4702-a91e-982a33a1b0e7" providerId="ADAL" clId="{417459F9-0E51-45DB-9021-66C396EB0E68}" dt="2025-05-20T11:59:03.336" v="26" actId="313"/>
        <pc:sldMkLst>
          <pc:docMk/>
          <pc:sldMk cId="2361197110" sldId="2147482388"/>
        </pc:sldMkLst>
      </pc:sldChg>
      <pc:sldChg chg="delSp mod">
        <pc:chgData name="Marie-Sophie Meisinger" userId="286e1ad8-c636-4702-a91e-982a33a1b0e7" providerId="ADAL" clId="{417459F9-0E51-45DB-9021-66C396EB0E68}" dt="2025-05-20T11:59:20.312" v="29" actId="478"/>
        <pc:sldMkLst>
          <pc:docMk/>
          <pc:sldMk cId="2054542891" sldId="2147482392"/>
        </pc:sldMkLst>
        <pc:spChg chg="del">
          <ac:chgData name="Marie-Sophie Meisinger" userId="286e1ad8-c636-4702-a91e-982a33a1b0e7" providerId="ADAL" clId="{417459F9-0E51-45DB-9021-66C396EB0E68}" dt="2025-05-20T11:59:20.312" v="29" actId="478"/>
          <ac:spMkLst>
            <pc:docMk/>
            <pc:sldMk cId="2054542891" sldId="2147482392"/>
            <ac:spMk id="33" creationId="{5D093540-7AC8-9B91-4DE2-AB7EA769927A}"/>
          </ac:spMkLst>
        </pc:spChg>
        <pc:spChg chg="del">
          <ac:chgData name="Marie-Sophie Meisinger" userId="286e1ad8-c636-4702-a91e-982a33a1b0e7" providerId="ADAL" clId="{417459F9-0E51-45DB-9021-66C396EB0E68}" dt="2025-05-20T11:59:20.312" v="29" actId="478"/>
          <ac:spMkLst>
            <pc:docMk/>
            <pc:sldMk cId="2054542891" sldId="2147482392"/>
            <ac:spMk id="34" creationId="{D34201B6-3784-1056-CD89-04A600B5B941}"/>
          </ac:spMkLst>
        </pc:spChg>
      </pc:sldChg>
      <pc:sldChg chg="delSp mod">
        <pc:chgData name="Marie-Sophie Meisinger" userId="286e1ad8-c636-4702-a91e-982a33a1b0e7" providerId="ADAL" clId="{417459F9-0E51-45DB-9021-66C396EB0E68}" dt="2025-05-20T11:59:35.396" v="30" actId="478"/>
        <pc:sldMkLst>
          <pc:docMk/>
          <pc:sldMk cId="2266324954" sldId="2147482397"/>
        </pc:sldMkLst>
        <pc:spChg chg="del">
          <ac:chgData name="Marie-Sophie Meisinger" userId="286e1ad8-c636-4702-a91e-982a33a1b0e7" providerId="ADAL" clId="{417459F9-0E51-45DB-9021-66C396EB0E68}" dt="2025-05-20T11:59:35.396" v="30" actId="478"/>
          <ac:spMkLst>
            <pc:docMk/>
            <pc:sldMk cId="2266324954" sldId="2147482397"/>
            <ac:spMk id="17" creationId="{55C1A0CC-A813-C40D-8772-EB304C500CA8}"/>
          </ac:spMkLst>
        </pc:spChg>
      </pc:sldChg>
      <pc:sldChg chg="delSp mod">
        <pc:chgData name="Marie-Sophie Meisinger" userId="286e1ad8-c636-4702-a91e-982a33a1b0e7" providerId="ADAL" clId="{417459F9-0E51-45DB-9021-66C396EB0E68}" dt="2025-05-20T12:00:26.556" v="33" actId="478"/>
        <pc:sldMkLst>
          <pc:docMk/>
          <pc:sldMk cId="1105922613" sldId="2147482405"/>
        </pc:sldMkLst>
        <pc:spChg chg="del">
          <ac:chgData name="Marie-Sophie Meisinger" userId="286e1ad8-c636-4702-a91e-982a33a1b0e7" providerId="ADAL" clId="{417459F9-0E51-45DB-9021-66C396EB0E68}" dt="2025-05-20T12:00:26.556" v="33" actId="478"/>
          <ac:spMkLst>
            <pc:docMk/>
            <pc:sldMk cId="1105922613" sldId="2147482405"/>
            <ac:spMk id="9" creationId="{DBB7C36F-EA13-8590-1FEF-CCB32B8D462A}"/>
          </ac:spMkLst>
        </pc:spChg>
      </pc:sldChg>
      <pc:sldChg chg="delSp mod">
        <pc:chgData name="Marie-Sophie Meisinger" userId="286e1ad8-c636-4702-a91e-982a33a1b0e7" providerId="ADAL" clId="{417459F9-0E51-45DB-9021-66C396EB0E68}" dt="2025-05-20T12:00:41.825" v="36" actId="478"/>
        <pc:sldMkLst>
          <pc:docMk/>
          <pc:sldMk cId="3080630711" sldId="2147482409"/>
        </pc:sldMkLst>
        <pc:spChg chg="del">
          <ac:chgData name="Marie-Sophie Meisinger" userId="286e1ad8-c636-4702-a91e-982a33a1b0e7" providerId="ADAL" clId="{417459F9-0E51-45DB-9021-66C396EB0E68}" dt="2025-05-20T12:00:41.825" v="36" actId="478"/>
          <ac:spMkLst>
            <pc:docMk/>
            <pc:sldMk cId="3080630711" sldId="2147482409"/>
            <ac:spMk id="9" creationId="{DBB7C36F-EA13-8590-1FEF-CCB32B8D462A}"/>
          </ac:spMkLst>
        </pc:spChg>
      </pc:sldChg>
      <pc:sldChg chg="delSp mod">
        <pc:chgData name="Marie-Sophie Meisinger" userId="286e1ad8-c636-4702-a91e-982a33a1b0e7" providerId="ADAL" clId="{417459F9-0E51-45DB-9021-66C396EB0E68}" dt="2025-05-20T12:01:00.719" v="38" actId="478"/>
        <pc:sldMkLst>
          <pc:docMk/>
          <pc:sldMk cId="2646375721" sldId="2147482411"/>
        </pc:sldMkLst>
        <pc:spChg chg="del">
          <ac:chgData name="Marie-Sophie Meisinger" userId="286e1ad8-c636-4702-a91e-982a33a1b0e7" providerId="ADAL" clId="{417459F9-0E51-45DB-9021-66C396EB0E68}" dt="2025-05-20T12:01:00.719" v="38" actId="478"/>
          <ac:spMkLst>
            <pc:docMk/>
            <pc:sldMk cId="2646375721" sldId="2147482411"/>
            <ac:spMk id="8" creationId="{E307B160-CBD5-0BA8-C003-93967C20F5A5}"/>
          </ac:spMkLst>
        </pc:spChg>
        <pc:spChg chg="del">
          <ac:chgData name="Marie-Sophie Meisinger" userId="286e1ad8-c636-4702-a91e-982a33a1b0e7" providerId="ADAL" clId="{417459F9-0E51-45DB-9021-66C396EB0E68}" dt="2025-05-20T12:01:00.719" v="38" actId="478"/>
          <ac:spMkLst>
            <pc:docMk/>
            <pc:sldMk cId="2646375721" sldId="2147482411"/>
            <ac:spMk id="9" creationId="{DBB7C36F-EA13-8590-1FEF-CCB32B8D462A}"/>
          </ac:spMkLst>
        </pc:spChg>
      </pc:sldChg>
      <pc:sldChg chg="delSp mod">
        <pc:chgData name="Marie-Sophie Meisinger" userId="286e1ad8-c636-4702-a91e-982a33a1b0e7" providerId="ADAL" clId="{417459F9-0E51-45DB-9021-66C396EB0E68}" dt="2025-05-20T12:01:05.524" v="39" actId="478"/>
        <pc:sldMkLst>
          <pc:docMk/>
          <pc:sldMk cId="3958977813" sldId="2147482412"/>
        </pc:sldMkLst>
        <pc:spChg chg="del">
          <ac:chgData name="Marie-Sophie Meisinger" userId="286e1ad8-c636-4702-a91e-982a33a1b0e7" providerId="ADAL" clId="{417459F9-0E51-45DB-9021-66C396EB0E68}" dt="2025-05-20T12:01:05.524" v="39" actId="478"/>
          <ac:spMkLst>
            <pc:docMk/>
            <pc:sldMk cId="3958977813" sldId="2147482412"/>
            <ac:spMk id="8" creationId="{E307B160-CBD5-0BA8-C003-93967C20F5A5}"/>
          </ac:spMkLst>
        </pc:spChg>
        <pc:spChg chg="del">
          <ac:chgData name="Marie-Sophie Meisinger" userId="286e1ad8-c636-4702-a91e-982a33a1b0e7" providerId="ADAL" clId="{417459F9-0E51-45DB-9021-66C396EB0E68}" dt="2025-05-20T12:01:05.524" v="39" actId="478"/>
          <ac:spMkLst>
            <pc:docMk/>
            <pc:sldMk cId="3958977813" sldId="2147482412"/>
            <ac:spMk id="9" creationId="{DBB7C36F-EA13-8590-1FEF-CCB32B8D462A}"/>
          </ac:spMkLst>
        </pc:spChg>
      </pc:sldChg>
      <pc:sldChg chg="delSp mod">
        <pc:chgData name="Marie-Sophie Meisinger" userId="286e1ad8-c636-4702-a91e-982a33a1b0e7" providerId="ADAL" clId="{417459F9-0E51-45DB-9021-66C396EB0E68}" dt="2025-05-20T12:01:11.229" v="40" actId="478"/>
        <pc:sldMkLst>
          <pc:docMk/>
          <pc:sldMk cId="199792459" sldId="2147482413"/>
        </pc:sldMkLst>
        <pc:spChg chg="del">
          <ac:chgData name="Marie-Sophie Meisinger" userId="286e1ad8-c636-4702-a91e-982a33a1b0e7" providerId="ADAL" clId="{417459F9-0E51-45DB-9021-66C396EB0E68}" dt="2025-05-20T12:01:11.229" v="40" actId="478"/>
          <ac:spMkLst>
            <pc:docMk/>
            <pc:sldMk cId="199792459" sldId="2147482413"/>
            <ac:spMk id="8" creationId="{E307B160-CBD5-0BA8-C003-93967C20F5A5}"/>
          </ac:spMkLst>
        </pc:spChg>
        <pc:spChg chg="del">
          <ac:chgData name="Marie-Sophie Meisinger" userId="286e1ad8-c636-4702-a91e-982a33a1b0e7" providerId="ADAL" clId="{417459F9-0E51-45DB-9021-66C396EB0E68}" dt="2025-05-20T12:01:11.229" v="40" actId="478"/>
          <ac:spMkLst>
            <pc:docMk/>
            <pc:sldMk cId="199792459" sldId="2147482413"/>
            <ac:spMk id="9" creationId="{DBB7C36F-EA13-8590-1FEF-CCB32B8D462A}"/>
          </ac:spMkLst>
        </pc:spChg>
      </pc:sldChg>
      <pc:sldChg chg="delSp mod">
        <pc:chgData name="Marie-Sophie Meisinger" userId="286e1ad8-c636-4702-a91e-982a33a1b0e7" providerId="ADAL" clId="{417459F9-0E51-45DB-9021-66C396EB0E68}" dt="2025-05-20T12:01:18.675" v="41" actId="478"/>
        <pc:sldMkLst>
          <pc:docMk/>
          <pc:sldMk cId="1252302267" sldId="2147482414"/>
        </pc:sldMkLst>
        <pc:spChg chg="del">
          <ac:chgData name="Marie-Sophie Meisinger" userId="286e1ad8-c636-4702-a91e-982a33a1b0e7" providerId="ADAL" clId="{417459F9-0E51-45DB-9021-66C396EB0E68}" dt="2025-05-20T12:01:18.675" v="41" actId="478"/>
          <ac:spMkLst>
            <pc:docMk/>
            <pc:sldMk cId="1252302267" sldId="2147482414"/>
            <ac:spMk id="8" creationId="{E307B160-CBD5-0BA8-C003-93967C20F5A5}"/>
          </ac:spMkLst>
        </pc:spChg>
        <pc:spChg chg="del">
          <ac:chgData name="Marie-Sophie Meisinger" userId="286e1ad8-c636-4702-a91e-982a33a1b0e7" providerId="ADAL" clId="{417459F9-0E51-45DB-9021-66C396EB0E68}" dt="2025-05-20T12:01:18.675" v="41" actId="478"/>
          <ac:spMkLst>
            <pc:docMk/>
            <pc:sldMk cId="1252302267" sldId="2147482414"/>
            <ac:spMk id="9" creationId="{DBB7C36F-EA13-8590-1FEF-CCB32B8D462A}"/>
          </ac:spMkLst>
        </pc:spChg>
      </pc:sldChg>
      <pc:sldChg chg="delSp mod">
        <pc:chgData name="Marie-Sophie Meisinger" userId="286e1ad8-c636-4702-a91e-982a33a1b0e7" providerId="ADAL" clId="{417459F9-0E51-45DB-9021-66C396EB0E68}" dt="2025-05-20T12:01:23.307" v="42" actId="478"/>
        <pc:sldMkLst>
          <pc:docMk/>
          <pc:sldMk cId="791260662" sldId="2147482415"/>
        </pc:sldMkLst>
        <pc:spChg chg="del">
          <ac:chgData name="Marie-Sophie Meisinger" userId="286e1ad8-c636-4702-a91e-982a33a1b0e7" providerId="ADAL" clId="{417459F9-0E51-45DB-9021-66C396EB0E68}" dt="2025-05-20T12:01:23.307" v="42" actId="478"/>
          <ac:spMkLst>
            <pc:docMk/>
            <pc:sldMk cId="791260662" sldId="2147482415"/>
            <ac:spMk id="8" creationId="{E307B160-CBD5-0BA8-C003-93967C20F5A5}"/>
          </ac:spMkLst>
        </pc:spChg>
        <pc:spChg chg="del">
          <ac:chgData name="Marie-Sophie Meisinger" userId="286e1ad8-c636-4702-a91e-982a33a1b0e7" providerId="ADAL" clId="{417459F9-0E51-45DB-9021-66C396EB0E68}" dt="2025-05-20T12:01:23.307" v="42" actId="478"/>
          <ac:spMkLst>
            <pc:docMk/>
            <pc:sldMk cId="791260662" sldId="2147482415"/>
            <ac:spMk id="9" creationId="{DBB7C36F-EA13-8590-1FEF-CCB32B8D462A}"/>
          </ac:spMkLst>
        </pc:spChg>
      </pc:sldChg>
      <pc:sldChg chg="delSp mod">
        <pc:chgData name="Marie-Sophie Meisinger" userId="286e1ad8-c636-4702-a91e-982a33a1b0e7" providerId="ADAL" clId="{417459F9-0E51-45DB-9021-66C396EB0E68}" dt="2025-05-20T12:01:32.618" v="43" actId="478"/>
        <pc:sldMkLst>
          <pc:docMk/>
          <pc:sldMk cId="39387355" sldId="2147482416"/>
        </pc:sldMkLst>
        <pc:spChg chg="del">
          <ac:chgData name="Marie-Sophie Meisinger" userId="286e1ad8-c636-4702-a91e-982a33a1b0e7" providerId="ADAL" clId="{417459F9-0E51-45DB-9021-66C396EB0E68}" dt="2025-05-20T12:01:32.618" v="43" actId="478"/>
          <ac:spMkLst>
            <pc:docMk/>
            <pc:sldMk cId="39387355" sldId="2147482416"/>
            <ac:spMk id="8" creationId="{E307B160-CBD5-0BA8-C003-93967C20F5A5}"/>
          </ac:spMkLst>
        </pc:spChg>
        <pc:spChg chg="del">
          <ac:chgData name="Marie-Sophie Meisinger" userId="286e1ad8-c636-4702-a91e-982a33a1b0e7" providerId="ADAL" clId="{417459F9-0E51-45DB-9021-66C396EB0E68}" dt="2025-05-20T12:01:32.618" v="43" actId="478"/>
          <ac:spMkLst>
            <pc:docMk/>
            <pc:sldMk cId="39387355" sldId="2147482416"/>
            <ac:spMk id="9" creationId="{DBB7C36F-EA13-8590-1FEF-CCB32B8D462A}"/>
          </ac:spMkLst>
        </pc:spChg>
      </pc:sldChg>
      <pc:sldChg chg="delSp mod">
        <pc:chgData name="Marie-Sophie Meisinger" userId="286e1ad8-c636-4702-a91e-982a33a1b0e7" providerId="ADAL" clId="{417459F9-0E51-45DB-9021-66C396EB0E68}" dt="2025-05-20T12:01:45.424" v="44" actId="478"/>
        <pc:sldMkLst>
          <pc:docMk/>
          <pc:sldMk cId="71442364" sldId="2147482417"/>
        </pc:sldMkLst>
        <pc:spChg chg="del">
          <ac:chgData name="Marie-Sophie Meisinger" userId="286e1ad8-c636-4702-a91e-982a33a1b0e7" providerId="ADAL" clId="{417459F9-0E51-45DB-9021-66C396EB0E68}" dt="2025-05-20T12:01:45.424" v="44" actId="478"/>
          <ac:spMkLst>
            <pc:docMk/>
            <pc:sldMk cId="71442364" sldId="2147482417"/>
            <ac:spMk id="8" creationId="{E307B160-CBD5-0BA8-C003-93967C20F5A5}"/>
          </ac:spMkLst>
        </pc:spChg>
        <pc:spChg chg="del">
          <ac:chgData name="Marie-Sophie Meisinger" userId="286e1ad8-c636-4702-a91e-982a33a1b0e7" providerId="ADAL" clId="{417459F9-0E51-45DB-9021-66C396EB0E68}" dt="2025-05-20T12:01:45.424" v="44" actId="478"/>
          <ac:spMkLst>
            <pc:docMk/>
            <pc:sldMk cId="71442364" sldId="2147482417"/>
            <ac:spMk id="9" creationId="{DBB7C36F-EA13-8590-1FEF-CCB32B8D462A}"/>
          </ac:spMkLst>
        </pc:spChg>
      </pc:sldChg>
      <pc:sldChg chg="delSp mod">
        <pc:chgData name="Marie-Sophie Meisinger" userId="286e1ad8-c636-4702-a91e-982a33a1b0e7" providerId="ADAL" clId="{417459F9-0E51-45DB-9021-66C396EB0E68}" dt="2025-05-20T12:01:50.306" v="45" actId="478"/>
        <pc:sldMkLst>
          <pc:docMk/>
          <pc:sldMk cId="1201291912" sldId="2147482419"/>
        </pc:sldMkLst>
        <pc:spChg chg="del">
          <ac:chgData name="Marie-Sophie Meisinger" userId="286e1ad8-c636-4702-a91e-982a33a1b0e7" providerId="ADAL" clId="{417459F9-0E51-45DB-9021-66C396EB0E68}" dt="2025-05-20T12:01:50.306" v="45" actId="478"/>
          <ac:spMkLst>
            <pc:docMk/>
            <pc:sldMk cId="1201291912" sldId="2147482419"/>
            <ac:spMk id="9" creationId="{DBB7C36F-EA13-8590-1FEF-CCB32B8D462A}"/>
          </ac:spMkLst>
        </pc:spChg>
      </pc:sldChg>
      <pc:sldChg chg="delSp modSp mod">
        <pc:chgData name="Marie-Sophie Meisinger" userId="286e1ad8-c636-4702-a91e-982a33a1b0e7" providerId="ADAL" clId="{417459F9-0E51-45DB-9021-66C396EB0E68}" dt="2025-05-20T12:02:32.989" v="49" actId="790"/>
        <pc:sldMkLst>
          <pc:docMk/>
          <pc:sldMk cId="3409131276" sldId="2147482432"/>
        </pc:sldMkLst>
        <pc:spChg chg="mod">
          <ac:chgData name="Marie-Sophie Meisinger" userId="286e1ad8-c636-4702-a91e-982a33a1b0e7" providerId="ADAL" clId="{417459F9-0E51-45DB-9021-66C396EB0E68}" dt="2025-05-20T12:02:32.989" v="49" actId="790"/>
          <ac:spMkLst>
            <pc:docMk/>
            <pc:sldMk cId="3409131276" sldId="2147482432"/>
            <ac:spMk id="67" creationId="{416701C3-39E7-A865-20F2-F7E507BB1E9B}"/>
          </ac:spMkLst>
        </pc:spChg>
        <pc:spChg chg="del">
          <ac:chgData name="Marie-Sophie Meisinger" userId="286e1ad8-c636-4702-a91e-982a33a1b0e7" providerId="ADAL" clId="{417459F9-0E51-45DB-9021-66C396EB0E68}" dt="2025-05-20T12:02:24.405" v="48" actId="478"/>
          <ac:spMkLst>
            <pc:docMk/>
            <pc:sldMk cId="3409131276" sldId="2147482432"/>
            <ac:spMk id="80" creationId="{C8ECD0E3-4C72-E366-73FF-929E50EB764A}"/>
          </ac:spMkLst>
        </pc:spChg>
      </pc:sldChg>
      <pc:sldChg chg="delSp mod">
        <pc:chgData name="Marie-Sophie Meisinger" userId="286e1ad8-c636-4702-a91e-982a33a1b0e7" providerId="ADAL" clId="{417459F9-0E51-45DB-9021-66C396EB0E68}" dt="2025-05-20T12:02:39.549" v="50" actId="478"/>
        <pc:sldMkLst>
          <pc:docMk/>
          <pc:sldMk cId="1796734194" sldId="2147482434"/>
        </pc:sldMkLst>
        <pc:spChg chg="del">
          <ac:chgData name="Marie-Sophie Meisinger" userId="286e1ad8-c636-4702-a91e-982a33a1b0e7" providerId="ADAL" clId="{417459F9-0E51-45DB-9021-66C396EB0E68}" dt="2025-05-20T12:02:39.549" v="50" actId="478"/>
          <ac:spMkLst>
            <pc:docMk/>
            <pc:sldMk cId="1796734194" sldId="2147482434"/>
            <ac:spMk id="14" creationId="{72CCD717-3581-92E9-195D-F17CEA6A3DE4}"/>
          </ac:spMkLst>
        </pc:spChg>
      </pc:sldChg>
      <pc:sldChg chg="delSp mod modNotesTx">
        <pc:chgData name="Marie-Sophie Meisinger" userId="286e1ad8-c636-4702-a91e-982a33a1b0e7" providerId="ADAL" clId="{417459F9-0E51-45DB-9021-66C396EB0E68}" dt="2025-05-20T12:03:21.868" v="53" actId="478"/>
        <pc:sldMkLst>
          <pc:docMk/>
          <pc:sldMk cId="329873450" sldId="2147482446"/>
        </pc:sldMkLst>
        <pc:spChg chg="del">
          <ac:chgData name="Marie-Sophie Meisinger" userId="286e1ad8-c636-4702-a91e-982a33a1b0e7" providerId="ADAL" clId="{417459F9-0E51-45DB-9021-66C396EB0E68}" dt="2025-05-20T12:03:21.868" v="53" actId="478"/>
          <ac:spMkLst>
            <pc:docMk/>
            <pc:sldMk cId="329873450" sldId="2147482446"/>
            <ac:spMk id="29" creationId="{41910415-0D12-7ACF-75D3-F7C297F93194}"/>
          </ac:spMkLst>
        </pc:spChg>
        <pc:spChg chg="del">
          <ac:chgData name="Marie-Sophie Meisinger" userId="286e1ad8-c636-4702-a91e-982a33a1b0e7" providerId="ADAL" clId="{417459F9-0E51-45DB-9021-66C396EB0E68}" dt="2025-05-20T12:03:21.868" v="53" actId="478"/>
          <ac:spMkLst>
            <pc:docMk/>
            <pc:sldMk cId="329873450" sldId="2147482446"/>
            <ac:spMk id="48" creationId="{1E3189E1-E226-8351-29D7-BE8E2864EE9C}"/>
          </ac:spMkLst>
        </pc:spChg>
      </pc:sldChg>
      <pc:sldChg chg="modNotesTx">
        <pc:chgData name="Marie-Sophie Meisinger" userId="286e1ad8-c636-4702-a91e-982a33a1b0e7" providerId="ADAL" clId="{417459F9-0E51-45DB-9021-66C396EB0E68}" dt="2025-05-20T12:03:32.135" v="54" actId="790"/>
        <pc:sldMkLst>
          <pc:docMk/>
          <pc:sldMk cId="3001076388" sldId="2147482447"/>
        </pc:sldMkLst>
      </pc:sldChg>
      <pc:sldChg chg="delSp mod">
        <pc:chgData name="Marie-Sophie Meisinger" userId="286e1ad8-c636-4702-a91e-982a33a1b0e7" providerId="ADAL" clId="{417459F9-0E51-45DB-9021-66C396EB0E68}" dt="2025-05-20T12:04:02.655" v="60" actId="478"/>
        <pc:sldMkLst>
          <pc:docMk/>
          <pc:sldMk cId="1475681352" sldId="2147482454"/>
        </pc:sldMkLst>
        <pc:spChg chg="del">
          <ac:chgData name="Marie-Sophie Meisinger" userId="286e1ad8-c636-4702-a91e-982a33a1b0e7" providerId="ADAL" clId="{417459F9-0E51-45DB-9021-66C396EB0E68}" dt="2025-05-20T12:04:02.655" v="60" actId="478"/>
          <ac:spMkLst>
            <pc:docMk/>
            <pc:sldMk cId="1475681352" sldId="2147482454"/>
            <ac:spMk id="3" creationId="{C07E3308-D3CD-5FB6-3356-5B1B48C87535}"/>
          </ac:spMkLst>
        </pc:spChg>
        <pc:spChg chg="del">
          <ac:chgData name="Marie-Sophie Meisinger" userId="286e1ad8-c636-4702-a91e-982a33a1b0e7" providerId="ADAL" clId="{417459F9-0E51-45DB-9021-66C396EB0E68}" dt="2025-05-20T12:04:02.655" v="60" actId="478"/>
          <ac:spMkLst>
            <pc:docMk/>
            <pc:sldMk cId="1475681352" sldId="2147482454"/>
            <ac:spMk id="6" creationId="{AE84FD2C-1E26-38EE-4BE9-D7720ACA4120}"/>
          </ac:spMkLst>
        </pc:spChg>
      </pc:sldChg>
      <pc:sldChg chg="delSp mod">
        <pc:chgData name="Marie-Sophie Meisinger" userId="286e1ad8-c636-4702-a91e-982a33a1b0e7" providerId="ADAL" clId="{417459F9-0E51-45DB-9021-66C396EB0E68}" dt="2025-05-20T12:04:11.235" v="61" actId="478"/>
        <pc:sldMkLst>
          <pc:docMk/>
          <pc:sldMk cId="2881756573" sldId="2147482459"/>
        </pc:sldMkLst>
        <pc:spChg chg="del">
          <ac:chgData name="Marie-Sophie Meisinger" userId="286e1ad8-c636-4702-a91e-982a33a1b0e7" providerId="ADAL" clId="{417459F9-0E51-45DB-9021-66C396EB0E68}" dt="2025-05-20T12:04:11.235" v="61" actId="478"/>
          <ac:spMkLst>
            <pc:docMk/>
            <pc:sldMk cId="2881756573" sldId="2147482459"/>
            <ac:spMk id="5" creationId="{50F2AACB-D403-EF74-EF02-377E6FB87991}"/>
          </ac:spMkLst>
        </pc:spChg>
        <pc:spChg chg="del">
          <ac:chgData name="Marie-Sophie Meisinger" userId="286e1ad8-c636-4702-a91e-982a33a1b0e7" providerId="ADAL" clId="{417459F9-0E51-45DB-9021-66C396EB0E68}" dt="2025-05-20T12:04:11.235" v="61" actId="478"/>
          <ac:spMkLst>
            <pc:docMk/>
            <pc:sldMk cId="2881756573" sldId="2147482459"/>
            <ac:spMk id="6" creationId="{ADA70C96-8C90-D5D3-0E19-B7718E103CC8}"/>
          </ac:spMkLst>
        </pc:spChg>
      </pc:sldChg>
      <pc:sldChg chg="delSp mod">
        <pc:chgData name="Marie-Sophie Meisinger" userId="286e1ad8-c636-4702-a91e-982a33a1b0e7" providerId="ADAL" clId="{417459F9-0E51-45DB-9021-66C396EB0E68}" dt="2025-05-20T12:04:25.531" v="62" actId="478"/>
        <pc:sldMkLst>
          <pc:docMk/>
          <pc:sldMk cId="2506573690" sldId="2147482461"/>
        </pc:sldMkLst>
        <pc:picChg chg="del">
          <ac:chgData name="Marie-Sophie Meisinger" userId="286e1ad8-c636-4702-a91e-982a33a1b0e7" providerId="ADAL" clId="{417459F9-0E51-45DB-9021-66C396EB0E68}" dt="2025-05-20T12:04:25.531" v="62" actId="478"/>
          <ac:picMkLst>
            <pc:docMk/>
            <pc:sldMk cId="2506573690" sldId="2147482461"/>
            <ac:picMk id="10" creationId="{A2F66E02-27D0-12EF-7571-F7B39A0AFC3B}"/>
          </ac:picMkLst>
        </pc:picChg>
      </pc:sldChg>
      <pc:sldChg chg="delSp mod">
        <pc:chgData name="Marie-Sophie Meisinger" userId="286e1ad8-c636-4702-a91e-982a33a1b0e7" providerId="ADAL" clId="{417459F9-0E51-45DB-9021-66C396EB0E68}" dt="2025-05-20T12:06:17.901" v="79" actId="478"/>
        <pc:sldMkLst>
          <pc:docMk/>
          <pc:sldMk cId="2347766583" sldId="2147482463"/>
        </pc:sldMkLst>
        <pc:picChg chg="del">
          <ac:chgData name="Marie-Sophie Meisinger" userId="286e1ad8-c636-4702-a91e-982a33a1b0e7" providerId="ADAL" clId="{417459F9-0E51-45DB-9021-66C396EB0E68}" dt="2025-05-20T12:06:17.901" v="79" actId="478"/>
          <ac:picMkLst>
            <pc:docMk/>
            <pc:sldMk cId="2347766583" sldId="2147482463"/>
            <ac:picMk id="8" creationId="{44AA0C66-954A-CF17-DCC4-B37358DA777A}"/>
          </ac:picMkLst>
        </pc:picChg>
      </pc:sldChg>
      <pc:sldChg chg="delSp mod">
        <pc:chgData name="Marie-Sophie Meisinger" userId="286e1ad8-c636-4702-a91e-982a33a1b0e7" providerId="ADAL" clId="{417459F9-0E51-45DB-9021-66C396EB0E68}" dt="2025-05-20T11:57:15.576" v="10" actId="478"/>
        <pc:sldMkLst>
          <pc:docMk/>
          <pc:sldMk cId="3005615443" sldId="2147482570"/>
        </pc:sldMkLst>
        <pc:spChg chg="del">
          <ac:chgData name="Marie-Sophie Meisinger" userId="286e1ad8-c636-4702-a91e-982a33a1b0e7" providerId="ADAL" clId="{417459F9-0E51-45DB-9021-66C396EB0E68}" dt="2025-05-20T11:57:15.576" v="10" actId="478"/>
          <ac:spMkLst>
            <pc:docMk/>
            <pc:sldMk cId="3005615443" sldId="2147482570"/>
            <ac:spMk id="3" creationId="{F0C9C73D-644D-7C7D-0182-5930B54D1A66}"/>
          </ac:spMkLst>
        </pc:spChg>
        <pc:spChg chg="del">
          <ac:chgData name="Marie-Sophie Meisinger" userId="286e1ad8-c636-4702-a91e-982a33a1b0e7" providerId="ADAL" clId="{417459F9-0E51-45DB-9021-66C396EB0E68}" dt="2025-05-20T11:57:15.576" v="10" actId="478"/>
          <ac:spMkLst>
            <pc:docMk/>
            <pc:sldMk cId="3005615443" sldId="2147482570"/>
            <ac:spMk id="6" creationId="{A0A97936-C3B3-2F74-C9A6-23281B1F6711}"/>
          </ac:spMkLst>
        </pc:spChg>
      </pc:sldChg>
      <pc:sldChg chg="delSp mod">
        <pc:chgData name="Marie-Sophie Meisinger" userId="286e1ad8-c636-4702-a91e-982a33a1b0e7" providerId="ADAL" clId="{417459F9-0E51-45DB-9021-66C396EB0E68}" dt="2025-05-20T11:59:45.620" v="31" actId="478"/>
        <pc:sldMkLst>
          <pc:docMk/>
          <pc:sldMk cId="1514139608" sldId="2147482572"/>
        </pc:sldMkLst>
        <pc:spChg chg="del">
          <ac:chgData name="Marie-Sophie Meisinger" userId="286e1ad8-c636-4702-a91e-982a33a1b0e7" providerId="ADAL" clId="{417459F9-0E51-45DB-9021-66C396EB0E68}" dt="2025-05-20T11:59:45.620" v="31" actId="478"/>
          <ac:spMkLst>
            <pc:docMk/>
            <pc:sldMk cId="1514139608" sldId="2147482572"/>
            <ac:spMk id="3" creationId="{F0C9C73D-644D-7C7D-0182-5930B54D1A66}"/>
          </ac:spMkLst>
        </pc:spChg>
        <pc:spChg chg="del">
          <ac:chgData name="Marie-Sophie Meisinger" userId="286e1ad8-c636-4702-a91e-982a33a1b0e7" providerId="ADAL" clId="{417459F9-0E51-45DB-9021-66C396EB0E68}" dt="2025-05-20T11:59:45.620" v="31" actId="478"/>
          <ac:spMkLst>
            <pc:docMk/>
            <pc:sldMk cId="1514139608" sldId="2147482572"/>
            <ac:spMk id="6" creationId="{A0A97936-C3B3-2F74-C9A6-23281B1F6711}"/>
          </ac:spMkLst>
        </pc:spChg>
      </pc:sldChg>
      <pc:sldChg chg="delSp mod">
        <pc:chgData name="Marie-Sophie Meisinger" userId="286e1ad8-c636-4702-a91e-982a33a1b0e7" providerId="ADAL" clId="{417459F9-0E51-45DB-9021-66C396EB0E68}" dt="2025-05-20T11:59:57.708" v="32" actId="478"/>
        <pc:sldMkLst>
          <pc:docMk/>
          <pc:sldMk cId="1108232463" sldId="2147482573"/>
        </pc:sldMkLst>
        <pc:spChg chg="del">
          <ac:chgData name="Marie-Sophie Meisinger" userId="286e1ad8-c636-4702-a91e-982a33a1b0e7" providerId="ADAL" clId="{417459F9-0E51-45DB-9021-66C396EB0E68}" dt="2025-05-20T11:59:57.708" v="32" actId="478"/>
          <ac:spMkLst>
            <pc:docMk/>
            <pc:sldMk cId="1108232463" sldId="2147482573"/>
            <ac:spMk id="3" creationId="{F0C9C73D-644D-7C7D-0182-5930B54D1A66}"/>
          </ac:spMkLst>
        </pc:spChg>
        <pc:spChg chg="del">
          <ac:chgData name="Marie-Sophie Meisinger" userId="286e1ad8-c636-4702-a91e-982a33a1b0e7" providerId="ADAL" clId="{417459F9-0E51-45DB-9021-66C396EB0E68}" dt="2025-05-20T11:59:57.708" v="32" actId="478"/>
          <ac:spMkLst>
            <pc:docMk/>
            <pc:sldMk cId="1108232463" sldId="2147482573"/>
            <ac:spMk id="6" creationId="{A0A97936-C3B3-2F74-C9A6-23281B1F6711}"/>
          </ac:spMkLst>
        </pc:spChg>
      </pc:sldChg>
      <pc:sldChg chg="delSp mod">
        <pc:chgData name="Marie-Sophie Meisinger" userId="286e1ad8-c636-4702-a91e-982a33a1b0e7" providerId="ADAL" clId="{417459F9-0E51-45DB-9021-66C396EB0E68}" dt="2025-05-20T12:00:30.677" v="34" actId="478"/>
        <pc:sldMkLst>
          <pc:docMk/>
          <pc:sldMk cId="3698371289" sldId="2147482574"/>
        </pc:sldMkLst>
        <pc:spChg chg="del">
          <ac:chgData name="Marie-Sophie Meisinger" userId="286e1ad8-c636-4702-a91e-982a33a1b0e7" providerId="ADAL" clId="{417459F9-0E51-45DB-9021-66C396EB0E68}" dt="2025-05-20T12:00:30.677" v="34" actId="478"/>
          <ac:spMkLst>
            <pc:docMk/>
            <pc:sldMk cId="3698371289" sldId="2147482574"/>
            <ac:spMk id="3" creationId="{F0C9C73D-644D-7C7D-0182-5930B54D1A66}"/>
          </ac:spMkLst>
        </pc:spChg>
        <pc:spChg chg="del">
          <ac:chgData name="Marie-Sophie Meisinger" userId="286e1ad8-c636-4702-a91e-982a33a1b0e7" providerId="ADAL" clId="{417459F9-0E51-45DB-9021-66C396EB0E68}" dt="2025-05-20T12:00:30.677" v="34" actId="478"/>
          <ac:spMkLst>
            <pc:docMk/>
            <pc:sldMk cId="3698371289" sldId="2147482574"/>
            <ac:spMk id="6" creationId="{A0A97936-C3B3-2F74-C9A6-23281B1F6711}"/>
          </ac:spMkLst>
        </pc:spChg>
      </pc:sldChg>
      <pc:sldChg chg="delSp mod">
        <pc:chgData name="Marie-Sophie Meisinger" userId="286e1ad8-c636-4702-a91e-982a33a1b0e7" providerId="ADAL" clId="{417459F9-0E51-45DB-9021-66C396EB0E68}" dt="2025-05-20T12:00:38.531" v="35" actId="478"/>
        <pc:sldMkLst>
          <pc:docMk/>
          <pc:sldMk cId="896710386" sldId="2147482575"/>
        </pc:sldMkLst>
        <pc:spChg chg="del">
          <ac:chgData name="Marie-Sophie Meisinger" userId="286e1ad8-c636-4702-a91e-982a33a1b0e7" providerId="ADAL" clId="{417459F9-0E51-45DB-9021-66C396EB0E68}" dt="2025-05-20T12:00:38.531" v="35" actId="478"/>
          <ac:spMkLst>
            <pc:docMk/>
            <pc:sldMk cId="896710386" sldId="2147482575"/>
            <ac:spMk id="3" creationId="{F0C9C73D-644D-7C7D-0182-5930B54D1A66}"/>
          </ac:spMkLst>
        </pc:spChg>
        <pc:spChg chg="del">
          <ac:chgData name="Marie-Sophie Meisinger" userId="286e1ad8-c636-4702-a91e-982a33a1b0e7" providerId="ADAL" clId="{417459F9-0E51-45DB-9021-66C396EB0E68}" dt="2025-05-20T12:00:38.531" v="35" actId="478"/>
          <ac:spMkLst>
            <pc:docMk/>
            <pc:sldMk cId="896710386" sldId="2147482575"/>
            <ac:spMk id="6" creationId="{A0A97936-C3B3-2F74-C9A6-23281B1F6711}"/>
          </ac:spMkLst>
        </pc:spChg>
      </pc:sldChg>
      <pc:sldChg chg="delSp mod">
        <pc:chgData name="Marie-Sophie Meisinger" userId="286e1ad8-c636-4702-a91e-982a33a1b0e7" providerId="ADAL" clId="{417459F9-0E51-45DB-9021-66C396EB0E68}" dt="2025-05-20T12:01:55.122" v="46" actId="478"/>
        <pc:sldMkLst>
          <pc:docMk/>
          <pc:sldMk cId="1634229208" sldId="2147482578"/>
        </pc:sldMkLst>
        <pc:spChg chg="del">
          <ac:chgData name="Marie-Sophie Meisinger" userId="286e1ad8-c636-4702-a91e-982a33a1b0e7" providerId="ADAL" clId="{417459F9-0E51-45DB-9021-66C396EB0E68}" dt="2025-05-20T12:01:55.122" v="46" actId="478"/>
          <ac:spMkLst>
            <pc:docMk/>
            <pc:sldMk cId="1634229208" sldId="2147482578"/>
            <ac:spMk id="3" creationId="{F0C9C73D-644D-7C7D-0182-5930B54D1A66}"/>
          </ac:spMkLst>
        </pc:spChg>
        <pc:spChg chg="del">
          <ac:chgData name="Marie-Sophie Meisinger" userId="286e1ad8-c636-4702-a91e-982a33a1b0e7" providerId="ADAL" clId="{417459F9-0E51-45DB-9021-66C396EB0E68}" dt="2025-05-20T12:01:55.122" v="46" actId="478"/>
          <ac:spMkLst>
            <pc:docMk/>
            <pc:sldMk cId="1634229208" sldId="2147482578"/>
            <ac:spMk id="6" creationId="{A0A97936-C3B3-2F74-C9A6-23281B1F6711}"/>
          </ac:spMkLst>
        </pc:spChg>
      </pc:sldChg>
      <pc:sldChg chg="delSp mod">
        <pc:chgData name="Marie-Sophie Meisinger" userId="286e1ad8-c636-4702-a91e-982a33a1b0e7" providerId="ADAL" clId="{417459F9-0E51-45DB-9021-66C396EB0E68}" dt="2025-05-20T12:02:02.055" v="47" actId="478"/>
        <pc:sldMkLst>
          <pc:docMk/>
          <pc:sldMk cId="2887888626" sldId="2147482580"/>
        </pc:sldMkLst>
        <pc:spChg chg="del">
          <ac:chgData name="Marie-Sophie Meisinger" userId="286e1ad8-c636-4702-a91e-982a33a1b0e7" providerId="ADAL" clId="{417459F9-0E51-45DB-9021-66C396EB0E68}" dt="2025-05-20T12:02:02.055" v="47" actId="478"/>
          <ac:spMkLst>
            <pc:docMk/>
            <pc:sldMk cId="2887888626" sldId="2147482580"/>
            <ac:spMk id="17" creationId="{5A46B940-3C25-DB36-9F2F-0B8E3C33CD7B}"/>
          </ac:spMkLst>
        </pc:spChg>
      </pc:sldChg>
    </pc:docChg>
  </pc:docChgLst>
  <pc:docChgLst>
    <pc:chgData name="Merita Jakaj" userId="05d8e7e6-4bde-4180-a449-7f59447b0060" providerId="ADAL" clId="{39F8B1E8-67EF-4931-933A-BA6EB8FC8592}"/>
    <pc:docChg chg="undo custSel delSld modSld">
      <pc:chgData name="Merita Jakaj" userId="05d8e7e6-4bde-4180-a449-7f59447b0060" providerId="ADAL" clId="{39F8B1E8-67EF-4931-933A-BA6EB8FC8592}" dt="2025-04-04T14:03:42.249" v="105"/>
      <pc:docMkLst>
        <pc:docMk/>
      </pc:docMkLst>
      <pc:sldChg chg="addSp delSp modSp mod">
        <pc:chgData name="Merita Jakaj" userId="05d8e7e6-4bde-4180-a449-7f59447b0060" providerId="ADAL" clId="{39F8B1E8-67EF-4931-933A-BA6EB8FC8592}" dt="2025-04-04T09:26:16.395" v="78" actId="478"/>
        <pc:sldMkLst>
          <pc:docMk/>
          <pc:sldMk cId="4084769" sldId="2134807901"/>
        </pc:sldMkLst>
      </pc:sldChg>
      <pc:sldChg chg="addSp delSp modSp mod">
        <pc:chgData name="Merita Jakaj" userId="05d8e7e6-4bde-4180-a449-7f59447b0060" providerId="ADAL" clId="{39F8B1E8-67EF-4931-933A-BA6EB8FC8592}" dt="2025-04-04T14:02:20.696" v="88" actId="14100"/>
        <pc:sldMkLst>
          <pc:docMk/>
          <pc:sldMk cId="1911014371" sldId="2134808082"/>
        </pc:sldMkLst>
        <pc:picChg chg="add mod">
          <ac:chgData name="Merita Jakaj" userId="05d8e7e6-4bde-4180-a449-7f59447b0060" providerId="ADAL" clId="{39F8B1E8-67EF-4931-933A-BA6EB8FC8592}" dt="2025-04-04T14:02:20.696" v="88" actId="14100"/>
          <ac:picMkLst>
            <pc:docMk/>
            <pc:sldMk cId="1911014371" sldId="2134808082"/>
            <ac:picMk id="7" creationId="{0E6BCA92-5CE7-5EC8-0EE8-894B5FC9D41E}"/>
          </ac:picMkLst>
        </pc:picChg>
      </pc:sldChg>
      <pc:sldChg chg="addSp delSp modSp mod chgLayout">
        <pc:chgData name="Merita Jakaj" userId="05d8e7e6-4bde-4180-a449-7f59447b0060" providerId="ADAL" clId="{39F8B1E8-67EF-4931-933A-BA6EB8FC8592}" dt="2025-04-04T14:02:34.842" v="96"/>
        <pc:sldMkLst>
          <pc:docMk/>
          <pc:sldMk cId="393103328" sldId="2134808083"/>
        </pc:sldMkLst>
        <pc:spChg chg="mod ord">
          <ac:chgData name="Merita Jakaj" userId="05d8e7e6-4bde-4180-a449-7f59447b0060" providerId="ADAL" clId="{39F8B1E8-67EF-4931-933A-BA6EB8FC8592}" dt="2025-04-04T08:38:11.981" v="44" actId="700"/>
          <ac:spMkLst>
            <pc:docMk/>
            <pc:sldMk cId="393103328" sldId="2134808083"/>
            <ac:spMk id="6" creationId="{39B40EF9-3E6B-BD4B-0660-27C566605E7E}"/>
          </ac:spMkLst>
        </pc:spChg>
        <pc:spChg chg="mod ord">
          <ac:chgData name="Merita Jakaj" userId="05d8e7e6-4bde-4180-a449-7f59447b0060" providerId="ADAL" clId="{39F8B1E8-67EF-4931-933A-BA6EB8FC8592}" dt="2025-04-04T08:38:36.190" v="50" actId="1076"/>
          <ac:spMkLst>
            <pc:docMk/>
            <pc:sldMk cId="393103328" sldId="2134808083"/>
            <ac:spMk id="7" creationId="{6FB86D0F-C9D7-EFDB-E76E-B6CB22BDF7A2}"/>
          </ac:spMkLst>
        </pc:spChg>
        <pc:spChg chg="mod ord">
          <ac:chgData name="Merita Jakaj" userId="05d8e7e6-4bde-4180-a449-7f59447b0060" providerId="ADAL" clId="{39F8B1E8-67EF-4931-933A-BA6EB8FC8592}" dt="2025-04-04T08:38:11.981" v="44" actId="700"/>
          <ac:spMkLst>
            <pc:docMk/>
            <pc:sldMk cId="393103328" sldId="2134808083"/>
            <ac:spMk id="8" creationId="{AC2FD383-AA21-145F-EE51-7ADEA72AEF86}"/>
          </ac:spMkLst>
        </pc:spChg>
        <pc:spChg chg="mod ord">
          <ac:chgData name="Merita Jakaj" userId="05d8e7e6-4bde-4180-a449-7f59447b0060" providerId="ADAL" clId="{39F8B1E8-67EF-4931-933A-BA6EB8FC8592}" dt="2025-04-04T08:38:11.981" v="44" actId="700"/>
          <ac:spMkLst>
            <pc:docMk/>
            <pc:sldMk cId="393103328" sldId="2134808083"/>
            <ac:spMk id="9" creationId="{39817A81-40E9-06AD-D904-8ECCD4DF6A46}"/>
          </ac:spMkLst>
        </pc:spChg>
        <pc:spChg chg="mod ord">
          <ac:chgData name="Merita Jakaj" userId="05d8e7e6-4bde-4180-a449-7f59447b0060" providerId="ADAL" clId="{39F8B1E8-67EF-4931-933A-BA6EB8FC8592}" dt="2025-04-04T08:38:11.981" v="44" actId="700"/>
          <ac:spMkLst>
            <pc:docMk/>
            <pc:sldMk cId="393103328" sldId="2134808083"/>
            <ac:spMk id="21" creationId="{C3B01529-4507-1200-15A7-F85275CAA5E6}"/>
          </ac:spMkLst>
        </pc:spChg>
        <pc:picChg chg="add mod">
          <ac:chgData name="Merita Jakaj" userId="05d8e7e6-4bde-4180-a449-7f59447b0060" providerId="ADAL" clId="{39F8B1E8-67EF-4931-933A-BA6EB8FC8592}" dt="2025-04-04T14:02:34.842" v="96"/>
          <ac:picMkLst>
            <pc:docMk/>
            <pc:sldMk cId="393103328" sldId="2134808083"/>
            <ac:picMk id="5" creationId="{86B3A076-41CE-BE3B-0DD1-7A9F9483453E}"/>
          </ac:picMkLst>
        </pc:picChg>
        <pc:picChg chg="add mod modCrop">
          <ac:chgData name="Merita Jakaj" userId="05d8e7e6-4bde-4180-a449-7f59447b0060" providerId="ADAL" clId="{39F8B1E8-67EF-4931-933A-BA6EB8FC8592}" dt="2025-04-04T08:38:31.565" v="49" actId="18131"/>
          <ac:picMkLst>
            <pc:docMk/>
            <pc:sldMk cId="393103328" sldId="2134808083"/>
            <ac:picMk id="12" creationId="{748F1BB8-4619-9A0E-D9BD-CA784E1F7ACC}"/>
          </ac:picMkLst>
        </pc:picChg>
        <pc:picChg chg="mod">
          <ac:chgData name="Merita Jakaj" userId="05d8e7e6-4bde-4180-a449-7f59447b0060" providerId="ADAL" clId="{39F8B1E8-67EF-4931-933A-BA6EB8FC8592}" dt="2025-04-04T08:38:43.984" v="53" actId="1076"/>
          <ac:picMkLst>
            <pc:docMk/>
            <pc:sldMk cId="393103328" sldId="2134808083"/>
            <ac:picMk id="16" creationId="{00000000-0000-0000-0000-000000000000}"/>
          </ac:picMkLst>
        </pc:picChg>
      </pc:sldChg>
      <pc:sldChg chg="modTransition">
        <pc:chgData name="Merita Jakaj" userId="05d8e7e6-4bde-4180-a449-7f59447b0060" providerId="ADAL" clId="{39F8B1E8-67EF-4931-933A-BA6EB8FC8592}" dt="2025-04-04T14:03:42.249" v="105"/>
        <pc:sldMkLst>
          <pc:docMk/>
          <pc:sldMk cId="1464519958" sldId="2147472871"/>
        </pc:sldMkLst>
      </pc:sldChg>
      <pc:sldChg chg="addSp delSp modSp mod">
        <pc:chgData name="Merita Jakaj" userId="05d8e7e6-4bde-4180-a449-7f59447b0060" providerId="ADAL" clId="{39F8B1E8-67EF-4931-933A-BA6EB8FC8592}" dt="2025-04-04T08:51:15.467" v="57" actId="962"/>
        <pc:sldMkLst>
          <pc:docMk/>
          <pc:sldMk cId="1725946071" sldId="2147482371"/>
        </pc:sldMkLst>
        <pc:picChg chg="add mod">
          <ac:chgData name="Merita Jakaj" userId="05d8e7e6-4bde-4180-a449-7f59447b0060" providerId="ADAL" clId="{39F8B1E8-67EF-4931-933A-BA6EB8FC8592}" dt="2025-04-04T08:51:15.467" v="57" actId="962"/>
          <ac:picMkLst>
            <pc:docMk/>
            <pc:sldMk cId="1725946071" sldId="2147482371"/>
            <ac:picMk id="6" creationId="{6F4D7150-8A3D-3E6B-1AA5-C30894DB3BAB}"/>
          </ac:picMkLst>
        </pc:picChg>
      </pc:sldChg>
      <pc:sldChg chg="addSp delSp modSp mod">
        <pc:chgData name="Merita Jakaj" userId="05d8e7e6-4bde-4180-a449-7f59447b0060" providerId="ADAL" clId="{39F8B1E8-67EF-4931-933A-BA6EB8FC8592}" dt="2025-04-04T14:02:26.861" v="92"/>
        <pc:sldMkLst>
          <pc:docMk/>
          <pc:sldMk cId="2361197110" sldId="2147482388"/>
        </pc:sldMkLst>
        <pc:picChg chg="add mod">
          <ac:chgData name="Merita Jakaj" userId="05d8e7e6-4bde-4180-a449-7f59447b0060" providerId="ADAL" clId="{39F8B1E8-67EF-4931-933A-BA6EB8FC8592}" dt="2025-04-04T14:02:26.861" v="92"/>
          <ac:picMkLst>
            <pc:docMk/>
            <pc:sldMk cId="2361197110" sldId="2147482388"/>
            <ac:picMk id="8" creationId="{9242470F-DDF6-3931-B8DD-B0F729ADFB1B}"/>
          </ac:picMkLst>
        </pc:picChg>
      </pc:sldChg>
      <pc:sldChg chg="addSp delSp modSp mod">
        <pc:chgData name="Merita Jakaj" userId="05d8e7e6-4bde-4180-a449-7f59447b0060" providerId="ADAL" clId="{39F8B1E8-67EF-4931-933A-BA6EB8FC8592}" dt="2025-04-04T14:02:24.057" v="90"/>
        <pc:sldMkLst>
          <pc:docMk/>
          <pc:sldMk cId="956473543" sldId="2147482389"/>
        </pc:sldMkLst>
        <pc:picChg chg="add mod">
          <ac:chgData name="Merita Jakaj" userId="05d8e7e6-4bde-4180-a449-7f59447b0060" providerId="ADAL" clId="{39F8B1E8-67EF-4931-933A-BA6EB8FC8592}" dt="2025-04-04T14:02:24.057" v="90"/>
          <ac:picMkLst>
            <pc:docMk/>
            <pc:sldMk cId="956473543" sldId="2147482389"/>
            <ac:picMk id="5" creationId="{2A987FA8-69CB-82DA-F13B-4E7B9BC1BA40}"/>
          </ac:picMkLst>
        </pc:picChg>
      </pc:sldChg>
      <pc:sldChg chg="addSp delSp modSp mod">
        <pc:chgData name="Merita Jakaj" userId="05d8e7e6-4bde-4180-a449-7f59447b0060" providerId="ADAL" clId="{39F8B1E8-67EF-4931-933A-BA6EB8FC8592}" dt="2025-04-04T14:02:31.231" v="94"/>
        <pc:sldMkLst>
          <pc:docMk/>
          <pc:sldMk cId="2054542891" sldId="2147482392"/>
        </pc:sldMkLst>
        <pc:picChg chg="add mod">
          <ac:chgData name="Merita Jakaj" userId="05d8e7e6-4bde-4180-a449-7f59447b0060" providerId="ADAL" clId="{39F8B1E8-67EF-4931-933A-BA6EB8FC8592}" dt="2025-04-04T14:02:31.231" v="94"/>
          <ac:picMkLst>
            <pc:docMk/>
            <pc:sldMk cId="2054542891" sldId="2147482392"/>
            <ac:picMk id="7" creationId="{C1257DF6-A24F-D322-A21F-E22E5663B632}"/>
          </ac:picMkLst>
        </pc:picChg>
      </pc:sldChg>
      <pc:sldChg chg="addSp delSp modSp mod">
        <pc:chgData name="Merita Jakaj" userId="05d8e7e6-4bde-4180-a449-7f59447b0060" providerId="ADAL" clId="{39F8B1E8-67EF-4931-933A-BA6EB8FC8592}" dt="2025-04-04T14:02:37.747" v="98"/>
        <pc:sldMkLst>
          <pc:docMk/>
          <pc:sldMk cId="200903724" sldId="2147482394"/>
        </pc:sldMkLst>
        <pc:picChg chg="add mod">
          <ac:chgData name="Merita Jakaj" userId="05d8e7e6-4bde-4180-a449-7f59447b0060" providerId="ADAL" clId="{39F8B1E8-67EF-4931-933A-BA6EB8FC8592}" dt="2025-04-04T14:02:37.747" v="98"/>
          <ac:picMkLst>
            <pc:docMk/>
            <pc:sldMk cId="200903724" sldId="2147482394"/>
            <ac:picMk id="6" creationId="{A9135BD0-5BD6-F047-42F1-EEAEAD8BEB8A}"/>
          </ac:picMkLst>
        </pc:picChg>
      </pc:sldChg>
      <pc:sldChg chg="modSp">
        <pc:chgData name="Merita Jakaj" userId="05d8e7e6-4bde-4180-a449-7f59447b0060" providerId="ADAL" clId="{39F8B1E8-67EF-4931-933A-BA6EB8FC8592}" dt="2025-04-04T08:40:37.581" v="54" actId="14826"/>
        <pc:sldMkLst>
          <pc:docMk/>
          <pc:sldMk cId="1316263759" sldId="2147482396"/>
        </pc:sldMkLst>
        <pc:picChg chg="mod">
          <ac:chgData name="Merita Jakaj" userId="05d8e7e6-4bde-4180-a449-7f59447b0060" providerId="ADAL" clId="{39F8B1E8-67EF-4931-933A-BA6EB8FC8592}" dt="2025-04-04T08:40:37.581" v="54" actId="14826"/>
          <ac:picMkLst>
            <pc:docMk/>
            <pc:sldMk cId="1316263759" sldId="2147482396"/>
            <ac:picMk id="10" creationId="{9F9F7038-CA20-F2BC-9713-6928608D1E6F}"/>
          </ac:picMkLst>
        </pc:picChg>
      </pc:sldChg>
      <pc:sldChg chg="addSp delSp modSp mod">
        <pc:chgData name="Merita Jakaj" userId="05d8e7e6-4bde-4180-a449-7f59447b0060" providerId="ADAL" clId="{39F8B1E8-67EF-4931-933A-BA6EB8FC8592}" dt="2025-04-04T14:02:42.105" v="100"/>
        <pc:sldMkLst>
          <pc:docMk/>
          <pc:sldMk cId="2266324954" sldId="2147482397"/>
        </pc:sldMkLst>
        <pc:picChg chg="add mod">
          <ac:chgData name="Merita Jakaj" userId="05d8e7e6-4bde-4180-a449-7f59447b0060" providerId="ADAL" clId="{39F8B1E8-67EF-4931-933A-BA6EB8FC8592}" dt="2025-04-04T14:02:42.105" v="100"/>
          <ac:picMkLst>
            <pc:docMk/>
            <pc:sldMk cId="2266324954" sldId="2147482397"/>
            <ac:picMk id="6" creationId="{E9D2BD62-5F1B-27B6-8383-FDCE622B1E77}"/>
          </ac:picMkLst>
        </pc:picChg>
      </pc:sldChg>
      <pc:sldChg chg="addSp delSp modSp mod">
        <pc:chgData name="Merita Jakaj" userId="05d8e7e6-4bde-4180-a449-7f59447b0060" providerId="ADAL" clId="{39F8B1E8-67EF-4931-933A-BA6EB8FC8592}" dt="2025-04-04T14:02:44.900" v="102"/>
        <pc:sldMkLst>
          <pc:docMk/>
          <pc:sldMk cId="2329542801" sldId="2147482398"/>
        </pc:sldMkLst>
        <pc:picChg chg="add mod">
          <ac:chgData name="Merita Jakaj" userId="05d8e7e6-4bde-4180-a449-7f59447b0060" providerId="ADAL" clId="{39F8B1E8-67EF-4931-933A-BA6EB8FC8592}" dt="2025-04-04T14:02:44.900" v="102"/>
          <ac:picMkLst>
            <pc:docMk/>
            <pc:sldMk cId="2329542801" sldId="2147482398"/>
            <ac:picMk id="6" creationId="{BCB74F5D-A40D-A523-C756-F82E7128379E}"/>
          </ac:picMkLst>
        </pc:picChg>
      </pc:sldChg>
      <pc:sldChg chg="addSp delSp modSp mod">
        <pc:chgData name="Merita Jakaj" userId="05d8e7e6-4bde-4180-a449-7f59447b0060" providerId="ADAL" clId="{39F8B1E8-67EF-4931-933A-BA6EB8FC8592}" dt="2025-04-04T14:02:54.848" v="104"/>
        <pc:sldMkLst>
          <pc:docMk/>
          <pc:sldMk cId="637116478" sldId="2147482401"/>
        </pc:sldMkLst>
        <pc:picChg chg="add mod">
          <ac:chgData name="Merita Jakaj" userId="05d8e7e6-4bde-4180-a449-7f59447b0060" providerId="ADAL" clId="{39F8B1E8-67EF-4931-933A-BA6EB8FC8592}" dt="2025-04-04T14:02:54.848" v="104"/>
          <ac:picMkLst>
            <pc:docMk/>
            <pc:sldMk cId="637116478" sldId="2147482401"/>
            <ac:picMk id="2" creationId="{47E7FE1A-877D-C202-B4F1-F41EEC1EABA4}"/>
          </ac:picMkLst>
        </pc:picChg>
      </pc:sldChg>
      <pc:sldChg chg="addSp delSp modSp mod">
        <pc:chgData name="Merita Jakaj" userId="05d8e7e6-4bde-4180-a449-7f59447b0060" providerId="ADAL" clId="{39F8B1E8-67EF-4931-933A-BA6EB8FC8592}" dt="2025-04-04T08:54:04.033" v="62" actId="14100"/>
        <pc:sldMkLst>
          <pc:docMk/>
          <pc:sldMk cId="1105922613" sldId="2147482405"/>
        </pc:sldMkLst>
        <pc:picChg chg="add mod">
          <ac:chgData name="Merita Jakaj" userId="05d8e7e6-4bde-4180-a449-7f59447b0060" providerId="ADAL" clId="{39F8B1E8-67EF-4931-933A-BA6EB8FC8592}" dt="2025-04-04T08:54:04.033" v="62" actId="14100"/>
          <ac:picMkLst>
            <pc:docMk/>
            <pc:sldMk cId="1105922613" sldId="2147482405"/>
            <ac:picMk id="2" creationId="{33EDFB00-6249-7C09-8510-11F985E9C972}"/>
          </ac:picMkLst>
        </pc:picChg>
      </pc:sldChg>
      <pc:sldChg chg="modSp mod">
        <pc:chgData name="Merita Jakaj" userId="05d8e7e6-4bde-4180-a449-7f59447b0060" providerId="ADAL" clId="{39F8B1E8-67EF-4931-933A-BA6EB8FC8592}" dt="2025-04-03T11:16:44.156" v="8" actId="1076"/>
        <pc:sldMkLst>
          <pc:docMk/>
          <pc:sldMk cId="1553958567" sldId="2147482458"/>
        </pc:sldMkLst>
      </pc:sldChg>
      <pc:sldChg chg="modSp mod">
        <pc:chgData name="Merita Jakaj" userId="05d8e7e6-4bde-4180-a449-7f59447b0060" providerId="ADAL" clId="{39F8B1E8-67EF-4931-933A-BA6EB8FC8592}" dt="2025-04-04T08:34:53.610" v="40" actId="14100"/>
        <pc:sldMkLst>
          <pc:docMk/>
          <pc:sldMk cId="2506573690" sldId="2147482461"/>
        </pc:sldMkLst>
        <pc:spChg chg="mod ord">
          <ac:chgData name="Merita Jakaj" userId="05d8e7e6-4bde-4180-a449-7f59447b0060" providerId="ADAL" clId="{39F8B1E8-67EF-4931-933A-BA6EB8FC8592}" dt="2025-04-04T08:34:48.199" v="39" actId="1076"/>
          <ac:spMkLst>
            <pc:docMk/>
            <pc:sldMk cId="2506573690" sldId="2147482461"/>
            <ac:spMk id="2" creationId="{38C0963D-936D-EED6-5537-529E8050D582}"/>
          </ac:spMkLst>
        </pc:spChg>
      </pc:sldChg>
      <pc:sldChg chg="delSp modSp mod">
        <pc:chgData name="Merita Jakaj" userId="05d8e7e6-4bde-4180-a449-7f59447b0060" providerId="ADAL" clId="{39F8B1E8-67EF-4931-933A-BA6EB8FC8592}" dt="2025-04-03T11:12:27.764" v="5" actId="478"/>
        <pc:sldMkLst>
          <pc:docMk/>
          <pc:sldMk cId="3005615443" sldId="2147482570"/>
        </pc:sldMkLst>
        <pc:picChg chg="mod">
          <ac:chgData name="Merita Jakaj" userId="05d8e7e6-4bde-4180-a449-7f59447b0060" providerId="ADAL" clId="{39F8B1E8-67EF-4931-933A-BA6EB8FC8592}" dt="2025-04-03T11:12:11.010" v="3" actId="1076"/>
          <ac:picMkLst>
            <pc:docMk/>
            <pc:sldMk cId="3005615443" sldId="2147482570"/>
            <ac:picMk id="22" creationId="{C8601613-B432-5B5E-9C25-41D80468278C}"/>
          </ac:picMkLst>
        </pc:picChg>
      </pc:sldChg>
      <pc:sldChg chg="addSp delSp modSp mod">
        <pc:chgData name="Merita Jakaj" userId="05d8e7e6-4bde-4180-a449-7f59447b0060" providerId="ADAL" clId="{39F8B1E8-67EF-4931-933A-BA6EB8FC8592}" dt="2025-04-04T09:40:43.979" v="80"/>
        <pc:sldMkLst>
          <pc:docMk/>
          <pc:sldMk cId="109173974" sldId="2147482577"/>
        </pc:sldMkLst>
        <pc:picChg chg="add mod">
          <ac:chgData name="Merita Jakaj" userId="05d8e7e6-4bde-4180-a449-7f59447b0060" providerId="ADAL" clId="{39F8B1E8-67EF-4931-933A-BA6EB8FC8592}" dt="2025-04-04T09:40:43.979" v="80"/>
          <ac:picMkLst>
            <pc:docMk/>
            <pc:sldMk cId="109173974" sldId="2147482577"/>
            <ac:picMk id="2" creationId="{351EC76A-E3DB-FE1B-B009-82E82BFE5D95}"/>
          </ac:picMkLst>
        </pc:picChg>
      </pc:sldChg>
      <pc:sldChg chg="modSp mod">
        <pc:chgData name="Merita Jakaj" userId="05d8e7e6-4bde-4180-a449-7f59447b0060" providerId="ADAL" clId="{39F8B1E8-67EF-4931-933A-BA6EB8FC8592}" dt="2025-04-04T08:32:07.897" v="12" actId="1076"/>
        <pc:sldMkLst>
          <pc:docMk/>
          <pc:sldMk cId="2089761680" sldId="2147482584"/>
        </pc:sldMkLst>
        <pc:picChg chg="mod">
          <ac:chgData name="Merita Jakaj" userId="05d8e7e6-4bde-4180-a449-7f59447b0060" providerId="ADAL" clId="{39F8B1E8-67EF-4931-933A-BA6EB8FC8592}" dt="2025-04-04T08:32:07.897" v="12" actId="1076"/>
          <ac:picMkLst>
            <pc:docMk/>
            <pc:sldMk cId="2089761680" sldId="2147482584"/>
            <ac:picMk id="7" creationId="{858705AD-093D-122E-EDDB-144D9B3D1EAB}"/>
          </ac:picMkLst>
        </pc:picChg>
      </pc:sldChg>
      <pc:sldChg chg="addSp delSp modSp mod">
        <pc:chgData name="Merita Jakaj" userId="05d8e7e6-4bde-4180-a449-7f59447b0060" providerId="ADAL" clId="{39F8B1E8-67EF-4931-933A-BA6EB8FC8592}" dt="2025-04-04T08:33:04.886" v="29" actId="1036"/>
        <pc:sldMkLst>
          <pc:docMk/>
          <pc:sldMk cId="1171339621" sldId="2147482586"/>
        </pc:sldMkLst>
      </pc:sldChg>
      <pc:sldChg chg="del">
        <pc:chgData name="Merita Jakaj" userId="05d8e7e6-4bde-4180-a449-7f59447b0060" providerId="ADAL" clId="{39F8B1E8-67EF-4931-933A-BA6EB8FC8592}" dt="2025-04-03T11:11:50.688" v="0" actId="2696"/>
        <pc:sldMkLst>
          <pc:docMk/>
          <pc:sldMk cId="1669658808" sldId="2147482592"/>
        </pc:sldMkLst>
      </pc:sldChg>
      <pc:sldMasterChg chg="delSldLayout">
        <pc:chgData name="Merita Jakaj" userId="05d8e7e6-4bde-4180-a449-7f59447b0060" providerId="ADAL" clId="{39F8B1E8-67EF-4931-933A-BA6EB8FC8592}" dt="2025-04-03T11:11:50.688" v="0" actId="2696"/>
        <pc:sldMasterMkLst>
          <pc:docMk/>
          <pc:sldMasterMk cId="3703848103" sldId="2147483886"/>
        </pc:sldMasterMkLst>
        <pc:sldLayoutChg chg="del">
          <pc:chgData name="Merita Jakaj" userId="05d8e7e6-4bde-4180-a449-7f59447b0060" providerId="ADAL" clId="{39F8B1E8-67EF-4931-933A-BA6EB8FC8592}" dt="2025-04-03T11:11:50.688" v="0" actId="2696"/>
          <pc:sldLayoutMkLst>
            <pc:docMk/>
            <pc:sldMasterMk cId="3703848103" sldId="2147483886"/>
            <pc:sldLayoutMk cId="1445246967" sldId="2147483768"/>
          </pc:sldLayoutMkLst>
        </pc:sldLayoutChg>
      </pc:sldMasterChg>
    </pc:docChg>
  </pc:docChgLst>
  <pc:docChgLst>
    <pc:chgData name="Anastasia Biel" userId="S::anastasia.biel@dsm-firmenich.com::4969d011-70ee-4a2f-96d4-7d7d40a4c8e7" providerId="AD" clId="Web-{126EE8F2-BD0C-7ABD-3464-B75FB72985EA}"/>
    <pc:docChg chg="modSld">
      <pc:chgData name="Anastasia Biel" userId="S::anastasia.biel@dsm-firmenich.com::4969d011-70ee-4a2f-96d4-7d7d40a4c8e7" providerId="AD" clId="Web-{126EE8F2-BD0C-7ABD-3464-B75FB72985EA}" dt="2025-04-04T06:06:26.343" v="31"/>
      <pc:docMkLst>
        <pc:docMk/>
      </pc:docMkLst>
      <pc:sldChg chg="modSp">
        <pc:chgData name="Anastasia Biel" userId="S::anastasia.biel@dsm-firmenich.com::4969d011-70ee-4a2f-96d4-7d7d40a4c8e7" providerId="AD" clId="Web-{126EE8F2-BD0C-7ABD-3464-B75FB72985EA}" dt="2025-04-04T06:06:26.343" v="31"/>
        <pc:sldMkLst>
          <pc:docMk/>
          <pc:sldMk cId="4166191554" sldId="258"/>
        </pc:sldMkLst>
        <pc:graphicFrameChg chg="mod modGraphic">
          <ac:chgData name="Anastasia Biel" userId="S::anastasia.biel@dsm-firmenich.com::4969d011-70ee-4a2f-96d4-7d7d40a4c8e7" providerId="AD" clId="Web-{126EE8F2-BD0C-7ABD-3464-B75FB72985EA}" dt="2025-04-04T06:06:26.343" v="31"/>
          <ac:graphicFrameMkLst>
            <pc:docMk/>
            <pc:sldMk cId="4166191554" sldId="258"/>
            <ac:graphicFrameMk id="23" creationId="{F448C356-E008-BBAE-15C1-6C6FC94B1248}"/>
          </ac:graphicFrameMkLst>
        </pc:graphicFrameChg>
      </pc:sldChg>
      <pc:sldChg chg="addSp">
        <pc:chgData name="Anastasia Biel" userId="S::anastasia.biel@dsm-firmenich.com::4969d011-70ee-4a2f-96d4-7d7d40a4c8e7" providerId="AD" clId="Web-{126EE8F2-BD0C-7ABD-3464-B75FB72985EA}" dt="2025-04-04T05:59:16.330" v="0"/>
        <pc:sldMkLst>
          <pc:docMk/>
          <pc:sldMk cId="2924030980" sldId="2147483544"/>
        </pc:sldMkLst>
        <pc:picChg chg="add">
          <ac:chgData name="Anastasia Biel" userId="S::anastasia.biel@dsm-firmenich.com::4969d011-70ee-4a2f-96d4-7d7d40a4c8e7" providerId="AD" clId="Web-{126EE8F2-BD0C-7ABD-3464-B75FB72985EA}" dt="2025-04-04T05:59:16.330" v="0"/>
          <ac:picMkLst>
            <pc:docMk/>
            <pc:sldMk cId="2924030980" sldId="2147483544"/>
            <ac:picMk id="6" creationId="{6AF2B19C-A386-1763-C058-10C76D90FA3A}"/>
          </ac:picMkLst>
        </pc:picChg>
      </pc:sldChg>
    </pc:docChg>
  </pc:docChgLst>
  <pc:docChgLst>
    <pc:chgData name="Anastasia Biel" userId="S::anastasia.biel@dsm-firmenich.com::4969d011-70ee-4a2f-96d4-7d7d40a4c8e7" providerId="AD" clId="Web-{DFCBA447-257D-9E91-FA1F-F2334E16426E}"/>
    <pc:docChg chg="modSld">
      <pc:chgData name="Anastasia Biel" userId="S::anastasia.biel@dsm-firmenich.com::4969d011-70ee-4a2f-96d4-7d7d40a4c8e7" providerId="AD" clId="Web-{DFCBA447-257D-9E91-FA1F-F2334E16426E}" dt="2025-04-04T11:44:41.587" v="11"/>
      <pc:docMkLst>
        <pc:docMk/>
      </pc:docMkLst>
      <pc:sldChg chg="modSp">
        <pc:chgData name="Anastasia Biel" userId="S::anastasia.biel@dsm-firmenich.com::4969d011-70ee-4a2f-96d4-7d7d40a4c8e7" providerId="AD" clId="Web-{DFCBA447-257D-9E91-FA1F-F2334E16426E}" dt="2025-04-04T11:43:19.022" v="1" actId="14100"/>
        <pc:sldMkLst>
          <pc:docMk/>
          <pc:sldMk cId="1759778008" sldId="2147472768"/>
        </pc:sldMkLst>
      </pc:sldChg>
      <pc:sldChg chg="modSp">
        <pc:chgData name="Anastasia Biel" userId="S::anastasia.biel@dsm-firmenich.com::4969d011-70ee-4a2f-96d4-7d7d40a4c8e7" providerId="AD" clId="Web-{DFCBA447-257D-9E91-FA1F-F2334E16426E}" dt="2025-04-04T11:44:41.587" v="11"/>
        <pc:sldMkLst>
          <pc:docMk/>
          <pc:sldMk cId="3005615443" sldId="2147482570"/>
        </pc:sldMkLst>
        <pc:picChg chg="mod modCrop">
          <ac:chgData name="Anastasia Biel" userId="S::anastasia.biel@dsm-firmenich.com::4969d011-70ee-4a2f-96d4-7d7d40a4c8e7" providerId="AD" clId="Web-{DFCBA447-257D-9E91-FA1F-F2334E16426E}" dt="2025-04-04T11:44:41.587" v="11"/>
          <ac:picMkLst>
            <pc:docMk/>
            <pc:sldMk cId="3005615443" sldId="2147482570"/>
            <ac:picMk id="4" creationId="{1CCB51F8-00D6-84A1-0409-030AE590A8EB}"/>
          </ac:picMkLst>
        </pc:picChg>
        <pc:picChg chg="mod modCrop">
          <ac:chgData name="Anastasia Biel" userId="S::anastasia.biel@dsm-firmenich.com::4969d011-70ee-4a2f-96d4-7d7d40a4c8e7" providerId="AD" clId="Web-{DFCBA447-257D-9E91-FA1F-F2334E16426E}" dt="2025-04-04T11:44:26.008" v="7"/>
          <ac:picMkLst>
            <pc:docMk/>
            <pc:sldMk cId="3005615443" sldId="2147482570"/>
            <ac:picMk id="22" creationId="{C8601613-B432-5B5E-9C25-41D80468278C}"/>
          </ac:picMkLst>
        </pc:picChg>
      </pc:sldChg>
    </pc:docChg>
  </pc:docChgLst>
  <pc:docChgLst>
    <pc:chgData name="Anastasia Biel" userId="S::anastasia.biel@dsm-firmenich.com::4969d011-70ee-4a2f-96d4-7d7d40a4c8e7" providerId="AD" clId="Web-{51EE7768-48B2-FEA5-2D8A-C1397566EE4D}"/>
    <pc:docChg chg="modSld">
      <pc:chgData name="Anastasia Biel" userId="S::anastasia.biel@dsm-firmenich.com::4969d011-70ee-4a2f-96d4-7d7d40a4c8e7" providerId="AD" clId="Web-{51EE7768-48B2-FEA5-2D8A-C1397566EE4D}" dt="2025-05-08T15:07:37.298" v="24" actId="1076"/>
      <pc:docMkLst>
        <pc:docMk/>
      </pc:docMkLst>
      <pc:sldChg chg="addSp modSp">
        <pc:chgData name="Anastasia Biel" userId="S::anastasia.biel@dsm-firmenich.com::4969d011-70ee-4a2f-96d4-7d7d40a4c8e7" providerId="AD" clId="Web-{51EE7768-48B2-FEA5-2D8A-C1397566EE4D}" dt="2025-05-08T15:07:37.298" v="24" actId="1076"/>
        <pc:sldMkLst>
          <pc:docMk/>
          <pc:sldMk cId="2361197110" sldId="2147482388"/>
        </pc:sldMkLst>
        <pc:spChg chg="add mod ord">
          <ac:chgData name="Anastasia Biel" userId="S::anastasia.biel@dsm-firmenich.com::4969d011-70ee-4a2f-96d4-7d7d40a4c8e7" providerId="AD" clId="Web-{51EE7768-48B2-FEA5-2D8A-C1397566EE4D}" dt="2025-05-08T15:07:12.550" v="23" actId="1076"/>
          <ac:spMkLst>
            <pc:docMk/>
            <pc:sldMk cId="2361197110" sldId="2147482388"/>
            <ac:spMk id="25" creationId="{206A0C7E-028B-8441-A6E3-EEE1268EA691}"/>
          </ac:spMkLst>
        </pc:spChg>
        <pc:spChg chg="add mod">
          <ac:chgData name="Anastasia Biel" userId="S::anastasia.biel@dsm-firmenich.com::4969d011-70ee-4a2f-96d4-7d7d40a4c8e7" providerId="AD" clId="Web-{51EE7768-48B2-FEA5-2D8A-C1397566EE4D}" dt="2025-05-08T15:07:37.298" v="24" actId="1076"/>
          <ac:spMkLst>
            <pc:docMk/>
            <pc:sldMk cId="2361197110" sldId="2147482388"/>
            <ac:spMk id="27" creationId="{EF37DB20-8280-F804-C568-D9E043164F4F}"/>
          </ac:spMkLst>
        </pc:spChg>
        <pc:spChg chg="add mod ord">
          <ac:chgData name="Anastasia Biel" userId="S::anastasia.biel@dsm-firmenich.com::4969d011-70ee-4a2f-96d4-7d7d40a4c8e7" providerId="AD" clId="Web-{51EE7768-48B2-FEA5-2D8A-C1397566EE4D}" dt="2025-05-08T15:05:58.403" v="16"/>
          <ac:spMkLst>
            <pc:docMk/>
            <pc:sldMk cId="2361197110" sldId="2147482388"/>
            <ac:spMk id="28" creationId="{608CDBEC-FF9A-DAD0-56D7-C4CB6888FD26}"/>
          </ac:spMkLst>
        </pc:spChg>
      </pc:sldChg>
    </pc:docChg>
  </pc:docChgLst>
  <pc:docChgLst>
    <pc:chgData name="Anastasia Biel" userId="S::anastasia.biel@dsm-firmenich.com::4969d011-70ee-4a2f-96d4-7d7d40a4c8e7" providerId="AD" clId="Web-{547CFF62-ABB3-5107-23FE-FE942747079D}"/>
    <pc:docChg chg="modSld">
      <pc:chgData name="Anastasia Biel" userId="S::anastasia.biel@dsm-firmenich.com::4969d011-70ee-4a2f-96d4-7d7d40a4c8e7" providerId="AD" clId="Web-{547CFF62-ABB3-5107-23FE-FE942747079D}" dt="2025-04-04T07:56:24.118" v="0" actId="1076"/>
      <pc:docMkLst>
        <pc:docMk/>
      </pc:docMkLst>
      <pc:sldChg chg="modSp">
        <pc:chgData name="Anastasia Biel" userId="S::anastasia.biel@dsm-firmenich.com::4969d011-70ee-4a2f-96d4-7d7d40a4c8e7" providerId="AD" clId="Web-{547CFF62-ABB3-5107-23FE-FE942747079D}" dt="2025-04-04T07:56:24.118" v="0" actId="1076"/>
        <pc:sldMkLst>
          <pc:docMk/>
          <pc:sldMk cId="2506573690" sldId="2147482461"/>
        </pc:sldMkLst>
      </pc:sldChg>
    </pc:docChg>
  </pc:docChgLst>
  <pc:docChgLst>
    <pc:chgData name="Anastasia Biel" userId="S::anastasia.biel@dsm-firmenich.com::4969d011-70ee-4a2f-96d4-7d7d40a4c8e7" providerId="AD" clId="Web-{DBCB7940-3368-D36B-F781-048B2D2C8BA8}"/>
    <pc:docChg chg="mod addSld delSld modSld sldOrd">
      <pc:chgData name="Anastasia Biel" userId="S::anastasia.biel@dsm-firmenich.com::4969d011-70ee-4a2f-96d4-7d7d40a4c8e7" providerId="AD" clId="Web-{DBCB7940-3368-D36B-F781-048B2D2C8BA8}" dt="2025-04-03T14:27:06.976" v="353" actId="14100"/>
      <pc:docMkLst>
        <pc:docMk/>
      </pc:docMkLst>
      <pc:sldChg chg="addSp delSp modSp">
        <pc:chgData name="Anastasia Biel" userId="S::anastasia.biel@dsm-firmenich.com::4969d011-70ee-4a2f-96d4-7d7d40a4c8e7" providerId="AD" clId="Web-{DBCB7940-3368-D36B-F781-048B2D2C8BA8}" dt="2025-04-03T14:27:06.976" v="353" actId="14100"/>
        <pc:sldMkLst>
          <pc:docMk/>
          <pc:sldMk cId="94028992" sldId="256"/>
        </pc:sldMkLst>
      </pc:sldChg>
      <pc:sldChg chg="addSp delSp">
        <pc:chgData name="Anastasia Biel" userId="S::anastasia.biel@dsm-firmenich.com::4969d011-70ee-4a2f-96d4-7d7d40a4c8e7" providerId="AD" clId="Web-{DBCB7940-3368-D36B-F781-048B2D2C8BA8}" dt="2025-04-03T14:05:59.545" v="169"/>
        <pc:sldMkLst>
          <pc:docMk/>
          <pc:sldMk cId="1283531662" sldId="2134808070"/>
        </pc:sldMkLst>
        <pc:grpChg chg="add">
          <ac:chgData name="Anastasia Biel" userId="S::anastasia.biel@dsm-firmenich.com::4969d011-70ee-4a2f-96d4-7d7d40a4c8e7" providerId="AD" clId="Web-{DBCB7940-3368-D36B-F781-048B2D2C8BA8}" dt="2025-04-03T14:05:59.545" v="169"/>
          <ac:grpSpMkLst>
            <pc:docMk/>
            <pc:sldMk cId="1283531662" sldId="2134808070"/>
            <ac:grpSpMk id="11" creationId="{1A9626CC-0C7D-AB89-6E2E-370BFA2B7036}"/>
          </ac:grpSpMkLst>
        </pc:grpChg>
      </pc:sldChg>
      <pc:sldChg chg="addSp delSp">
        <pc:chgData name="Anastasia Biel" userId="S::anastasia.biel@dsm-firmenich.com::4969d011-70ee-4a2f-96d4-7d7d40a4c8e7" providerId="AD" clId="Web-{DBCB7940-3368-D36B-F781-048B2D2C8BA8}" dt="2025-04-03T14:11:09.375" v="224"/>
        <pc:sldMkLst>
          <pc:docMk/>
          <pc:sldMk cId="3482849963" sldId="2134808074"/>
        </pc:sldMkLst>
        <pc:grpChg chg="add">
          <ac:chgData name="Anastasia Biel" userId="S::anastasia.biel@dsm-firmenich.com::4969d011-70ee-4a2f-96d4-7d7d40a4c8e7" providerId="AD" clId="Web-{DBCB7940-3368-D36B-F781-048B2D2C8BA8}" dt="2025-04-03T14:11:09.375" v="224"/>
          <ac:grpSpMkLst>
            <pc:docMk/>
            <pc:sldMk cId="3482849963" sldId="2134808074"/>
            <ac:grpSpMk id="14" creationId="{CED335CF-3D16-3AFB-4B26-7227FF3A43F0}"/>
          </ac:grpSpMkLst>
        </pc:grpChg>
        <pc:picChg chg="add">
          <ac:chgData name="Anastasia Biel" userId="S::anastasia.biel@dsm-firmenich.com::4969d011-70ee-4a2f-96d4-7d7d40a4c8e7" providerId="AD" clId="Web-{DBCB7940-3368-D36B-F781-048B2D2C8BA8}" dt="2025-04-03T14:11:09.328" v="222"/>
          <ac:picMkLst>
            <pc:docMk/>
            <pc:sldMk cId="3482849963" sldId="2134808074"/>
            <ac:picMk id="3" creationId="{BA6B2FBC-3F3F-270E-D2DB-8AA188C39832}"/>
          </ac:picMkLst>
        </pc:picChg>
        <pc:picChg chg="add">
          <ac:chgData name="Anastasia Biel" userId="S::anastasia.biel@dsm-firmenich.com::4969d011-70ee-4a2f-96d4-7d7d40a4c8e7" providerId="AD" clId="Web-{DBCB7940-3368-D36B-F781-048B2D2C8BA8}" dt="2025-04-03T14:11:09.344" v="223"/>
          <ac:picMkLst>
            <pc:docMk/>
            <pc:sldMk cId="3482849963" sldId="2134808074"/>
            <ac:picMk id="7" creationId="{EB595528-6CE1-A1D2-0F8F-D60A5B52F315}"/>
          </ac:picMkLst>
        </pc:picChg>
      </pc:sldChg>
      <pc:sldChg chg="addSp delSp modSp">
        <pc:chgData name="Anastasia Biel" userId="S::anastasia.biel@dsm-firmenich.com::4969d011-70ee-4a2f-96d4-7d7d40a4c8e7" providerId="AD" clId="Web-{DBCB7940-3368-D36B-F781-048B2D2C8BA8}" dt="2025-04-03T14:05:49.654" v="167" actId="1076"/>
        <pc:sldMkLst>
          <pc:docMk/>
          <pc:sldMk cId="949250552" sldId="2134808079"/>
        </pc:sldMkLst>
        <pc:spChg chg="add mod">
          <ac:chgData name="Anastasia Biel" userId="S::anastasia.biel@dsm-firmenich.com::4969d011-70ee-4a2f-96d4-7d7d40a4c8e7" providerId="AD" clId="Web-{DBCB7940-3368-D36B-F781-048B2D2C8BA8}" dt="2025-04-03T13:51:04.257" v="123" actId="14100"/>
          <ac:spMkLst>
            <pc:docMk/>
            <pc:sldMk cId="949250552" sldId="2134808079"/>
            <ac:spMk id="6" creationId="{D916DB25-6B19-60A3-C77A-9B8A8D66BCB6}"/>
          </ac:spMkLst>
        </pc:spChg>
        <pc:grpChg chg="add mod">
          <ac:chgData name="Anastasia Biel" userId="S::anastasia.biel@dsm-firmenich.com::4969d011-70ee-4a2f-96d4-7d7d40a4c8e7" providerId="AD" clId="Web-{DBCB7940-3368-D36B-F781-048B2D2C8BA8}" dt="2025-04-03T14:05:49.654" v="167" actId="1076"/>
          <ac:grpSpMkLst>
            <pc:docMk/>
            <pc:sldMk cId="949250552" sldId="2134808079"/>
            <ac:grpSpMk id="8" creationId="{A85B4D2B-C18A-1436-F359-545329CAA7FC}"/>
          </ac:grpSpMkLst>
        </pc:grpChg>
        <pc:picChg chg="add mod">
          <ac:chgData name="Anastasia Biel" userId="S::anastasia.biel@dsm-firmenich.com::4969d011-70ee-4a2f-96d4-7d7d40a4c8e7" providerId="AD" clId="Web-{DBCB7940-3368-D36B-F781-048B2D2C8BA8}" dt="2025-04-03T13:50:14.007" v="113" actId="14100"/>
          <ac:picMkLst>
            <pc:docMk/>
            <pc:sldMk cId="949250552" sldId="2134808079"/>
            <ac:picMk id="4" creationId="{A7CCC897-FA5B-1803-118D-E1318C6FD77A}"/>
          </ac:picMkLst>
        </pc:picChg>
        <pc:picChg chg="add mod">
          <ac:chgData name="Anastasia Biel" userId="S::anastasia.biel@dsm-firmenich.com::4969d011-70ee-4a2f-96d4-7d7d40a4c8e7" providerId="AD" clId="Web-{DBCB7940-3368-D36B-F781-048B2D2C8BA8}" dt="2025-04-03T13:52:48.289" v="136" actId="1076"/>
          <ac:picMkLst>
            <pc:docMk/>
            <pc:sldMk cId="949250552" sldId="2134808079"/>
            <ac:picMk id="7" creationId="{DC4C7080-AF82-94A4-D301-3F37CAA3C207}"/>
          </ac:picMkLst>
        </pc:picChg>
        <pc:picChg chg="mod">
          <ac:chgData name="Anastasia Biel" userId="S::anastasia.biel@dsm-firmenich.com::4969d011-70ee-4a2f-96d4-7d7d40a4c8e7" providerId="AD" clId="Web-{DBCB7940-3368-D36B-F781-048B2D2C8BA8}" dt="2025-04-03T14:03:52.997" v="151" actId="14100"/>
          <ac:picMkLst>
            <pc:docMk/>
            <pc:sldMk cId="949250552" sldId="2134808079"/>
            <ac:picMk id="17" creationId="{00000000-0000-0000-0000-000000000000}"/>
          </ac:picMkLst>
        </pc:picChg>
      </pc:sldChg>
      <pc:sldChg chg="addSp delSp">
        <pc:chgData name="Anastasia Biel" userId="S::anastasia.biel@dsm-firmenich.com::4969d011-70ee-4a2f-96d4-7d7d40a4c8e7" providerId="AD" clId="Web-{DBCB7940-3368-D36B-F781-048B2D2C8BA8}" dt="2025-04-03T14:13:27.157" v="255"/>
        <pc:sldMkLst>
          <pc:docMk/>
          <pc:sldMk cId="1911014371" sldId="2134808082"/>
        </pc:sldMkLst>
        <pc:grpChg chg="add">
          <ac:chgData name="Anastasia Biel" userId="S::anastasia.biel@dsm-firmenich.com::4969d011-70ee-4a2f-96d4-7d7d40a4c8e7" providerId="AD" clId="Web-{DBCB7940-3368-D36B-F781-048B2D2C8BA8}" dt="2025-04-03T14:13:27.157" v="255"/>
          <ac:grpSpMkLst>
            <pc:docMk/>
            <pc:sldMk cId="1911014371" sldId="2134808082"/>
            <ac:grpSpMk id="23" creationId="{A44A53B6-55C5-90FE-68C0-3F88C54480A4}"/>
          </ac:grpSpMkLst>
        </pc:grpChg>
      </pc:sldChg>
      <pc:sldChg chg="addSp delSp modSp">
        <pc:chgData name="Anastasia Biel" userId="S::anastasia.biel@dsm-firmenich.com::4969d011-70ee-4a2f-96d4-7d7d40a4c8e7" providerId="AD" clId="Web-{DBCB7940-3368-D36B-F781-048B2D2C8BA8}" dt="2025-04-03T14:13:47.236" v="265"/>
        <pc:sldMkLst>
          <pc:docMk/>
          <pc:sldMk cId="393103328" sldId="2134808083"/>
        </pc:sldMkLst>
        <pc:spChg chg="mod">
          <ac:chgData name="Anastasia Biel" userId="S::anastasia.biel@dsm-firmenich.com::4969d011-70ee-4a2f-96d4-7d7d40a4c8e7" providerId="AD" clId="Web-{DBCB7940-3368-D36B-F781-048B2D2C8BA8}" dt="2025-04-03T13:46:17.989" v="91" actId="20577"/>
          <ac:spMkLst>
            <pc:docMk/>
            <pc:sldMk cId="393103328" sldId="2134808083"/>
            <ac:spMk id="7" creationId="{6FB86D0F-C9D7-EFDB-E76E-B6CB22BDF7A2}"/>
          </ac:spMkLst>
        </pc:spChg>
        <pc:grpChg chg="add">
          <ac:chgData name="Anastasia Biel" userId="S::anastasia.biel@dsm-firmenich.com::4969d011-70ee-4a2f-96d4-7d7d40a4c8e7" providerId="AD" clId="Web-{DBCB7940-3368-D36B-F781-048B2D2C8BA8}" dt="2025-04-03T14:13:47.236" v="265"/>
          <ac:grpSpMkLst>
            <pc:docMk/>
            <pc:sldMk cId="393103328" sldId="2134808083"/>
            <ac:grpSpMk id="32" creationId="{9097A6D2-7873-603D-4F5F-970049AF6437}"/>
          </ac:grpSpMkLst>
        </pc:grpChg>
      </pc:sldChg>
      <pc:sldChg chg="modSp">
        <pc:chgData name="Anastasia Biel" userId="S::anastasia.biel@dsm-firmenich.com::4969d011-70ee-4a2f-96d4-7d7d40a4c8e7" providerId="AD" clId="Web-{DBCB7940-3368-D36B-F781-048B2D2C8BA8}" dt="2025-04-03T14:25:30.069" v="339" actId="20577"/>
        <pc:sldMkLst>
          <pc:docMk/>
          <pc:sldMk cId="353009282" sldId="2134808247"/>
        </pc:sldMkLst>
        <pc:spChg chg="mod">
          <ac:chgData name="Anastasia Biel" userId="S::anastasia.biel@dsm-firmenich.com::4969d011-70ee-4a2f-96d4-7d7d40a4c8e7" providerId="AD" clId="Web-{DBCB7940-3368-D36B-F781-048B2D2C8BA8}" dt="2025-04-03T14:25:30.069" v="339" actId="20577"/>
          <ac:spMkLst>
            <pc:docMk/>
            <pc:sldMk cId="353009282" sldId="2134808247"/>
            <ac:spMk id="8" creationId="{E88D85D9-26A5-3C48-9C43-80322B119BE9}"/>
          </ac:spMkLst>
        </pc:spChg>
        <pc:spChg chg="mod">
          <ac:chgData name="Anastasia Biel" userId="S::anastasia.biel@dsm-firmenich.com::4969d011-70ee-4a2f-96d4-7d7d40a4c8e7" providerId="AD" clId="Web-{DBCB7940-3368-D36B-F781-048B2D2C8BA8}" dt="2025-04-03T14:21:42.802" v="318" actId="20577"/>
          <ac:spMkLst>
            <pc:docMk/>
            <pc:sldMk cId="353009282" sldId="2134808247"/>
            <ac:spMk id="13" creationId="{00000000-0000-0000-0000-000000000000}"/>
          </ac:spMkLst>
        </pc:spChg>
        <pc:spChg chg="mod">
          <ac:chgData name="Anastasia Biel" userId="S::anastasia.biel@dsm-firmenich.com::4969d011-70ee-4a2f-96d4-7d7d40a4c8e7" providerId="AD" clId="Web-{DBCB7940-3368-D36B-F781-048B2D2C8BA8}" dt="2025-04-03T14:22:26.708" v="325" actId="20577"/>
          <ac:spMkLst>
            <pc:docMk/>
            <pc:sldMk cId="353009282" sldId="2134808247"/>
            <ac:spMk id="30" creationId="{7EF38DEF-E467-49EC-93C9-5CB830F5A4C5}"/>
          </ac:spMkLst>
        </pc:spChg>
      </pc:sldChg>
      <pc:sldChg chg="addSp modSp">
        <pc:chgData name="Anastasia Biel" userId="S::anastasia.biel@dsm-firmenich.com::4969d011-70ee-4a2f-96d4-7d7d40a4c8e7" providerId="AD" clId="Web-{DBCB7940-3368-D36B-F781-048B2D2C8BA8}" dt="2025-04-03T14:26:38.070" v="349" actId="20577"/>
        <pc:sldMkLst>
          <pc:docMk/>
          <pc:sldMk cId="2923021821" sldId="2134808321"/>
        </pc:sldMkLst>
        <pc:spChg chg="mod">
          <ac:chgData name="Anastasia Biel" userId="S::anastasia.biel@dsm-firmenich.com::4969d011-70ee-4a2f-96d4-7d7d40a4c8e7" providerId="AD" clId="Web-{DBCB7940-3368-D36B-F781-048B2D2C8BA8}" dt="2025-04-03T14:26:38.070" v="349" actId="20577"/>
          <ac:spMkLst>
            <pc:docMk/>
            <pc:sldMk cId="2923021821" sldId="2134808321"/>
            <ac:spMk id="3" creationId="{E2F805D4-04CB-033F-F28D-F530EC2987E5}"/>
          </ac:spMkLst>
        </pc:spChg>
        <pc:spChg chg="add mod">
          <ac:chgData name="Anastasia Biel" userId="S::anastasia.biel@dsm-firmenich.com::4969d011-70ee-4a2f-96d4-7d7d40a4c8e7" providerId="AD" clId="Web-{DBCB7940-3368-D36B-F781-048B2D2C8BA8}" dt="2025-04-03T14:26:26.851" v="348"/>
          <ac:spMkLst>
            <pc:docMk/>
            <pc:sldMk cId="2923021821" sldId="2134808321"/>
            <ac:spMk id="9" creationId="{BEA8E7C3-D4D4-76B9-8673-5966DB90BA52}"/>
          </ac:spMkLst>
        </pc:spChg>
      </pc:sldChg>
      <pc:sldChg chg="addSp delSp modSp">
        <pc:chgData name="Anastasia Biel" userId="S::anastasia.biel@dsm-firmenich.com::4969d011-70ee-4a2f-96d4-7d7d40a4c8e7" providerId="AD" clId="Web-{DBCB7940-3368-D36B-F781-048B2D2C8BA8}" dt="2025-04-03T14:12:09.626" v="235" actId="1076"/>
        <pc:sldMkLst>
          <pc:docMk/>
          <pc:sldMk cId="391288713" sldId="2134808352"/>
        </pc:sldMkLst>
        <pc:grpChg chg="add mod">
          <ac:chgData name="Anastasia Biel" userId="S::anastasia.biel@dsm-firmenich.com::4969d011-70ee-4a2f-96d4-7d7d40a4c8e7" providerId="AD" clId="Web-{DBCB7940-3368-D36B-F781-048B2D2C8BA8}" dt="2025-04-03T14:12:09.626" v="235" actId="1076"/>
          <ac:grpSpMkLst>
            <pc:docMk/>
            <pc:sldMk cId="391288713" sldId="2134808352"/>
            <ac:grpSpMk id="22" creationId="{86F5241C-B83D-9BCE-1414-DAE147CDB56B}"/>
          </ac:grpSpMkLst>
        </pc:grpChg>
        <pc:picChg chg="mod">
          <ac:chgData name="Anastasia Biel" userId="S::anastasia.biel@dsm-firmenich.com::4969d011-70ee-4a2f-96d4-7d7d40a4c8e7" providerId="AD" clId="Web-{DBCB7940-3368-D36B-F781-048B2D2C8BA8}" dt="2025-04-03T14:12:02.766" v="233" actId="1076"/>
          <ac:picMkLst>
            <pc:docMk/>
            <pc:sldMk cId="391288713" sldId="2134808352"/>
            <ac:picMk id="18" creationId="{84A73037-FD6E-19C7-EC47-3DE3E98639DD}"/>
          </ac:picMkLst>
        </pc:picChg>
        <pc:picChg chg="mod">
          <ac:chgData name="Anastasia Biel" userId="S::anastasia.biel@dsm-firmenich.com::4969d011-70ee-4a2f-96d4-7d7d40a4c8e7" providerId="AD" clId="Web-{DBCB7940-3368-D36B-F781-048B2D2C8BA8}" dt="2025-04-03T14:11:54.235" v="230" actId="1076"/>
          <ac:picMkLst>
            <pc:docMk/>
            <pc:sldMk cId="391288713" sldId="2134808352"/>
            <ac:picMk id="20" creationId="{84482626-C8D6-3F6A-E7E6-D2780E8ABB81}"/>
          </ac:picMkLst>
        </pc:picChg>
      </pc:sldChg>
      <pc:sldChg chg="addSp delSp">
        <pc:chgData name="Anastasia Biel" userId="S::anastasia.biel@dsm-firmenich.com::4969d011-70ee-4a2f-96d4-7d7d40a4c8e7" providerId="AD" clId="Web-{DBCB7940-3368-D36B-F781-048B2D2C8BA8}" dt="2025-04-03T14:08:16.483" v="171"/>
        <pc:sldMkLst>
          <pc:docMk/>
          <pc:sldMk cId="3446183467" sldId="2134808414"/>
        </pc:sldMkLst>
        <pc:grpChg chg="add">
          <ac:chgData name="Anastasia Biel" userId="S::anastasia.biel@dsm-firmenich.com::4969d011-70ee-4a2f-96d4-7d7d40a4c8e7" providerId="AD" clId="Web-{DBCB7940-3368-D36B-F781-048B2D2C8BA8}" dt="2025-04-03T14:08:16.483" v="171"/>
          <ac:grpSpMkLst>
            <pc:docMk/>
            <pc:sldMk cId="3446183467" sldId="2134808414"/>
            <ac:grpSpMk id="13" creationId="{688D441C-BA16-0094-63B6-C37507FC99B4}"/>
          </ac:grpSpMkLst>
        </pc:grpChg>
      </pc:sldChg>
      <pc:sldChg chg="addSp delSp modSp">
        <pc:chgData name="Anastasia Biel" userId="S::anastasia.biel@dsm-firmenich.com::4969d011-70ee-4a2f-96d4-7d7d40a4c8e7" providerId="AD" clId="Web-{DBCB7940-3368-D36B-F781-048B2D2C8BA8}" dt="2025-04-03T14:10:58.984" v="217"/>
        <pc:sldMkLst>
          <pc:docMk/>
          <pc:sldMk cId="2071046069" sldId="2134808432"/>
        </pc:sldMkLst>
        <pc:grpChg chg="add">
          <ac:chgData name="Anastasia Biel" userId="S::anastasia.biel@dsm-firmenich.com::4969d011-70ee-4a2f-96d4-7d7d40a4c8e7" providerId="AD" clId="Web-{DBCB7940-3368-D36B-F781-048B2D2C8BA8}" dt="2025-04-03T14:10:58.984" v="217"/>
          <ac:grpSpMkLst>
            <pc:docMk/>
            <pc:sldMk cId="2071046069" sldId="2134808432"/>
            <ac:grpSpMk id="29" creationId="{CAAF5C4C-A622-92CB-00AF-FD230CE11175}"/>
          </ac:grpSpMkLst>
        </pc:grpChg>
        <pc:picChg chg="add">
          <ac:chgData name="Anastasia Biel" userId="S::anastasia.biel@dsm-firmenich.com::4969d011-70ee-4a2f-96d4-7d7d40a4c8e7" providerId="AD" clId="Web-{DBCB7940-3368-D36B-F781-048B2D2C8BA8}" dt="2025-04-03T14:10:58.953" v="215"/>
          <ac:picMkLst>
            <pc:docMk/>
            <pc:sldMk cId="2071046069" sldId="2134808432"/>
            <ac:picMk id="22" creationId="{49837D28-D7EC-4422-9515-64432CC7F02B}"/>
          </ac:picMkLst>
        </pc:picChg>
        <pc:picChg chg="add">
          <ac:chgData name="Anastasia Biel" userId="S::anastasia.biel@dsm-firmenich.com::4969d011-70ee-4a2f-96d4-7d7d40a4c8e7" providerId="AD" clId="Web-{DBCB7940-3368-D36B-F781-048B2D2C8BA8}" dt="2025-04-03T14:10:58.953" v="216"/>
          <ac:picMkLst>
            <pc:docMk/>
            <pc:sldMk cId="2071046069" sldId="2134808432"/>
            <ac:picMk id="24" creationId="{7B93D964-08C5-C4B5-3E90-5047D4771D5B}"/>
          </ac:picMkLst>
        </pc:picChg>
      </pc:sldChg>
      <pc:sldChg chg="addSp delSp modSp">
        <pc:chgData name="Anastasia Biel" userId="S::anastasia.biel@dsm-firmenich.com::4969d011-70ee-4a2f-96d4-7d7d40a4c8e7" providerId="AD" clId="Web-{DBCB7940-3368-D36B-F781-048B2D2C8BA8}" dt="2025-04-03T14:25:49.007" v="345"/>
        <pc:sldMkLst>
          <pc:docMk/>
          <pc:sldMk cId="1759778008" sldId="2147472768"/>
        </pc:sldMkLst>
        <pc:spChg chg="add">
          <ac:chgData name="Anastasia Biel" userId="S::anastasia.biel@dsm-firmenich.com::4969d011-70ee-4a2f-96d4-7d7d40a4c8e7" providerId="AD" clId="Web-{DBCB7940-3368-D36B-F781-048B2D2C8BA8}" dt="2025-04-03T14:25:49.007" v="345"/>
          <ac:spMkLst>
            <pc:docMk/>
            <pc:sldMk cId="1759778008" sldId="2147472768"/>
            <ac:spMk id="18" creationId="{54743CAB-2E61-BE6B-9F23-BA9BED272A35}"/>
          </ac:spMkLst>
        </pc:spChg>
        <pc:spChg chg="mod">
          <ac:chgData name="Anastasia Biel" userId="S::anastasia.biel@dsm-firmenich.com::4969d011-70ee-4a2f-96d4-7d7d40a4c8e7" providerId="AD" clId="Web-{DBCB7940-3368-D36B-F781-048B2D2C8BA8}" dt="2025-04-03T14:22:06.724" v="323" actId="20577"/>
          <ac:spMkLst>
            <pc:docMk/>
            <pc:sldMk cId="1759778008" sldId="2147472768"/>
            <ac:spMk id="49" creationId="{C8E7E73C-DAB5-2313-01D6-953CBBFAB019}"/>
          </ac:spMkLst>
        </pc:spChg>
      </pc:sldChg>
      <pc:sldChg chg="addSp delSp">
        <pc:chgData name="Anastasia Biel" userId="S::anastasia.biel@dsm-firmenich.com::4969d011-70ee-4a2f-96d4-7d7d40a4c8e7" providerId="AD" clId="Web-{DBCB7940-3368-D36B-F781-048B2D2C8BA8}" dt="2025-04-03T14:08:25.061" v="173"/>
        <pc:sldMkLst>
          <pc:docMk/>
          <pc:sldMk cId="3520590645" sldId="2147472776"/>
        </pc:sldMkLst>
        <pc:grpChg chg="add">
          <ac:chgData name="Anastasia Biel" userId="S::anastasia.biel@dsm-firmenich.com::4969d011-70ee-4a2f-96d4-7d7d40a4c8e7" providerId="AD" clId="Web-{DBCB7940-3368-D36B-F781-048B2D2C8BA8}" dt="2025-04-03T14:08:25.061" v="173"/>
          <ac:grpSpMkLst>
            <pc:docMk/>
            <pc:sldMk cId="3520590645" sldId="2147472776"/>
            <ac:grpSpMk id="12" creationId="{EB3D57D8-5587-DA87-3DBF-FE346877AA01}"/>
          </ac:grpSpMkLst>
        </pc:grpChg>
      </pc:sldChg>
      <pc:sldChg chg="addSp delSp">
        <pc:chgData name="Anastasia Biel" userId="S::anastasia.biel@dsm-firmenich.com::4969d011-70ee-4a2f-96d4-7d7d40a4c8e7" providerId="AD" clId="Web-{DBCB7940-3368-D36B-F781-048B2D2C8BA8}" dt="2025-04-03T14:08:36.608" v="175"/>
        <pc:sldMkLst>
          <pc:docMk/>
          <pc:sldMk cId="397676536" sldId="2147472777"/>
        </pc:sldMkLst>
        <pc:grpChg chg="add">
          <ac:chgData name="Anastasia Biel" userId="S::anastasia.biel@dsm-firmenich.com::4969d011-70ee-4a2f-96d4-7d7d40a4c8e7" providerId="AD" clId="Web-{DBCB7940-3368-D36B-F781-048B2D2C8BA8}" dt="2025-04-03T14:08:36.608" v="175"/>
          <ac:grpSpMkLst>
            <pc:docMk/>
            <pc:sldMk cId="397676536" sldId="2147472777"/>
            <ac:grpSpMk id="13" creationId="{050D08AF-2165-E71D-0292-5BD894741162}"/>
          </ac:grpSpMkLst>
        </pc:grpChg>
      </pc:sldChg>
      <pc:sldChg chg="addSp delSp">
        <pc:chgData name="Anastasia Biel" userId="S::anastasia.biel@dsm-firmenich.com::4969d011-70ee-4a2f-96d4-7d7d40a4c8e7" providerId="AD" clId="Web-{DBCB7940-3368-D36B-F781-048B2D2C8BA8}" dt="2025-04-03T14:08:47.108" v="177"/>
        <pc:sldMkLst>
          <pc:docMk/>
          <pc:sldMk cId="1102637530" sldId="2147472778"/>
        </pc:sldMkLst>
        <pc:grpChg chg="add">
          <ac:chgData name="Anastasia Biel" userId="S::anastasia.biel@dsm-firmenich.com::4969d011-70ee-4a2f-96d4-7d7d40a4c8e7" providerId="AD" clId="Web-{DBCB7940-3368-D36B-F781-048B2D2C8BA8}" dt="2025-04-03T14:08:47.108" v="177"/>
          <ac:grpSpMkLst>
            <pc:docMk/>
            <pc:sldMk cId="1102637530" sldId="2147472778"/>
            <ac:grpSpMk id="23" creationId="{DE6D656D-75C0-E19F-75B0-3A13B6B90DF8}"/>
          </ac:grpSpMkLst>
        </pc:grpChg>
      </pc:sldChg>
      <pc:sldChg chg="addSp delSp">
        <pc:chgData name="Anastasia Biel" userId="S::anastasia.biel@dsm-firmenich.com::4969d011-70ee-4a2f-96d4-7d7d40a4c8e7" providerId="AD" clId="Web-{DBCB7940-3368-D36B-F781-048B2D2C8BA8}" dt="2025-04-03T14:08:54.593" v="179"/>
        <pc:sldMkLst>
          <pc:docMk/>
          <pc:sldMk cId="157633062" sldId="2147472782"/>
        </pc:sldMkLst>
        <pc:grpChg chg="add">
          <ac:chgData name="Anastasia Biel" userId="S::anastasia.biel@dsm-firmenich.com::4969d011-70ee-4a2f-96d4-7d7d40a4c8e7" providerId="AD" clId="Web-{DBCB7940-3368-D36B-F781-048B2D2C8BA8}" dt="2025-04-03T14:08:54.593" v="179"/>
          <ac:grpSpMkLst>
            <pc:docMk/>
            <pc:sldMk cId="157633062" sldId="2147472782"/>
            <ac:grpSpMk id="18" creationId="{B7E92EE4-1B6A-E8B3-D468-F53784B9A632}"/>
          </ac:grpSpMkLst>
        </pc:grpChg>
      </pc:sldChg>
      <pc:sldChg chg="addSp delSp">
        <pc:chgData name="Anastasia Biel" userId="S::anastasia.biel@dsm-firmenich.com::4969d011-70ee-4a2f-96d4-7d7d40a4c8e7" providerId="AD" clId="Web-{DBCB7940-3368-D36B-F781-048B2D2C8BA8}" dt="2025-04-03T14:09:05.015" v="181"/>
        <pc:sldMkLst>
          <pc:docMk/>
          <pc:sldMk cId="3835164011" sldId="2147472784"/>
        </pc:sldMkLst>
        <pc:grpChg chg="add">
          <ac:chgData name="Anastasia Biel" userId="S::anastasia.biel@dsm-firmenich.com::4969d011-70ee-4a2f-96d4-7d7d40a4c8e7" providerId="AD" clId="Web-{DBCB7940-3368-D36B-F781-048B2D2C8BA8}" dt="2025-04-03T14:09:05.015" v="181"/>
          <ac:grpSpMkLst>
            <pc:docMk/>
            <pc:sldMk cId="3835164011" sldId="2147472784"/>
            <ac:grpSpMk id="15" creationId="{756ED94F-4C28-0E2E-7DB9-3E5741CFCF97}"/>
          </ac:grpSpMkLst>
        </pc:grpChg>
      </pc:sldChg>
      <pc:sldChg chg="addSp delSp">
        <pc:chgData name="Anastasia Biel" userId="S::anastasia.biel@dsm-firmenich.com::4969d011-70ee-4a2f-96d4-7d7d40a4c8e7" providerId="AD" clId="Web-{DBCB7940-3368-D36B-F781-048B2D2C8BA8}" dt="2025-04-03T14:09:13.765" v="183"/>
        <pc:sldMkLst>
          <pc:docMk/>
          <pc:sldMk cId="1058922062" sldId="2147472786"/>
        </pc:sldMkLst>
        <pc:grpChg chg="add">
          <ac:chgData name="Anastasia Biel" userId="S::anastasia.biel@dsm-firmenich.com::4969d011-70ee-4a2f-96d4-7d7d40a4c8e7" providerId="AD" clId="Web-{DBCB7940-3368-D36B-F781-048B2D2C8BA8}" dt="2025-04-03T14:09:13.765" v="183"/>
          <ac:grpSpMkLst>
            <pc:docMk/>
            <pc:sldMk cId="1058922062" sldId="2147472786"/>
            <ac:grpSpMk id="15" creationId="{E5BBD063-E141-9D48-BB7A-218AD5360D52}"/>
          </ac:grpSpMkLst>
        </pc:grpChg>
      </pc:sldChg>
      <pc:sldChg chg="addSp delSp">
        <pc:chgData name="Anastasia Biel" userId="S::anastasia.biel@dsm-firmenich.com::4969d011-70ee-4a2f-96d4-7d7d40a4c8e7" providerId="AD" clId="Web-{DBCB7940-3368-D36B-F781-048B2D2C8BA8}" dt="2025-04-03T13:43:39.316" v="52"/>
        <pc:sldMkLst>
          <pc:docMk/>
          <pc:sldMk cId="1725946071" sldId="2147482371"/>
        </pc:sldMkLst>
      </pc:sldChg>
      <pc:sldChg chg="addSp delSp modSp">
        <pc:chgData name="Anastasia Biel" userId="S::anastasia.biel@dsm-firmenich.com::4969d011-70ee-4a2f-96d4-7d7d40a4c8e7" providerId="AD" clId="Web-{DBCB7940-3368-D36B-F781-048B2D2C8BA8}" dt="2025-04-03T14:10:50.125" v="210"/>
        <pc:sldMkLst>
          <pc:docMk/>
          <pc:sldMk cId="1068851497" sldId="2147482381"/>
        </pc:sldMkLst>
        <pc:grpChg chg="add">
          <ac:chgData name="Anastasia Biel" userId="S::anastasia.biel@dsm-firmenich.com::4969d011-70ee-4a2f-96d4-7d7d40a4c8e7" providerId="AD" clId="Web-{DBCB7940-3368-D36B-F781-048B2D2C8BA8}" dt="2025-04-03T14:10:50.125" v="210"/>
          <ac:grpSpMkLst>
            <pc:docMk/>
            <pc:sldMk cId="1068851497" sldId="2147482381"/>
            <ac:grpSpMk id="29" creationId="{F0A5085D-3B82-B5D8-F4F7-4E66941D0857}"/>
          </ac:grpSpMkLst>
        </pc:grpChg>
        <pc:picChg chg="add">
          <ac:chgData name="Anastasia Biel" userId="S::anastasia.biel@dsm-firmenich.com::4969d011-70ee-4a2f-96d4-7d7d40a4c8e7" providerId="AD" clId="Web-{DBCB7940-3368-D36B-F781-048B2D2C8BA8}" dt="2025-04-03T14:10:50.094" v="208"/>
          <ac:picMkLst>
            <pc:docMk/>
            <pc:sldMk cId="1068851497" sldId="2147482381"/>
            <ac:picMk id="22" creationId="{B15773A8-006B-6CD9-F371-6CEB1C0A6CA3}"/>
          </ac:picMkLst>
        </pc:picChg>
        <pc:picChg chg="add">
          <ac:chgData name="Anastasia Biel" userId="S::anastasia.biel@dsm-firmenich.com::4969d011-70ee-4a2f-96d4-7d7d40a4c8e7" providerId="AD" clId="Web-{DBCB7940-3368-D36B-F781-048B2D2C8BA8}" dt="2025-04-03T14:10:50.094" v="209"/>
          <ac:picMkLst>
            <pc:docMk/>
            <pc:sldMk cId="1068851497" sldId="2147482381"/>
            <ac:picMk id="24" creationId="{6D1F03B9-AE99-7F3C-9DF9-EB6A033BDBF1}"/>
          </ac:picMkLst>
        </pc:picChg>
      </pc:sldChg>
      <pc:sldChg chg="addSp delSp modSp">
        <pc:chgData name="Anastasia Biel" userId="S::anastasia.biel@dsm-firmenich.com::4969d011-70ee-4a2f-96d4-7d7d40a4c8e7" providerId="AD" clId="Web-{DBCB7940-3368-D36B-F781-048B2D2C8BA8}" dt="2025-04-03T14:10:36.062" v="203" actId="1076"/>
        <pc:sldMkLst>
          <pc:docMk/>
          <pc:sldMk cId="3889243864" sldId="2147482382"/>
        </pc:sldMkLst>
        <pc:grpChg chg="add mod">
          <ac:chgData name="Anastasia Biel" userId="S::anastasia.biel@dsm-firmenich.com::4969d011-70ee-4a2f-96d4-7d7d40a4c8e7" providerId="AD" clId="Web-{DBCB7940-3368-D36B-F781-048B2D2C8BA8}" dt="2025-04-03T14:10:36.062" v="203" actId="1076"/>
          <ac:grpSpMkLst>
            <pc:docMk/>
            <pc:sldMk cId="3889243864" sldId="2147482382"/>
            <ac:grpSpMk id="19" creationId="{30F0F4BD-E648-9DC3-A6CD-8523E1BF9B4D}"/>
          </ac:grpSpMkLst>
        </pc:grpChg>
      </pc:sldChg>
      <pc:sldChg chg="addSp delSp modSp">
        <pc:chgData name="Anastasia Biel" userId="S::anastasia.biel@dsm-firmenich.com::4969d011-70ee-4a2f-96d4-7d7d40a4c8e7" providerId="AD" clId="Web-{DBCB7940-3368-D36B-F781-048B2D2C8BA8}" dt="2025-04-03T14:12:59.735" v="248" actId="1076"/>
        <pc:sldMkLst>
          <pc:docMk/>
          <pc:sldMk cId="2361197110" sldId="2147482388"/>
        </pc:sldMkLst>
        <pc:grpChg chg="add mod">
          <ac:chgData name="Anastasia Biel" userId="S::anastasia.biel@dsm-firmenich.com::4969d011-70ee-4a2f-96d4-7d7d40a4c8e7" providerId="AD" clId="Web-{DBCB7940-3368-D36B-F781-048B2D2C8BA8}" dt="2025-04-03T14:12:59.735" v="248" actId="1076"/>
          <ac:grpSpMkLst>
            <pc:docMk/>
            <pc:sldMk cId="2361197110" sldId="2147482388"/>
            <ac:grpSpMk id="15" creationId="{392B5851-6928-6284-803D-23D41F12BE05}"/>
          </ac:grpSpMkLst>
        </pc:grpChg>
        <pc:picChg chg="mod">
          <ac:chgData name="Anastasia Biel" userId="S::anastasia.biel@dsm-firmenich.com::4969d011-70ee-4a2f-96d4-7d7d40a4c8e7" providerId="AD" clId="Web-{DBCB7940-3368-D36B-F781-048B2D2C8BA8}" dt="2025-04-03T14:12:31.251" v="239" actId="1076"/>
          <ac:picMkLst>
            <pc:docMk/>
            <pc:sldMk cId="2361197110" sldId="2147482388"/>
            <ac:picMk id="14" creationId="{6443A7D2-EC86-D591-FD69-CDDFFD4B195A}"/>
          </ac:picMkLst>
        </pc:picChg>
      </pc:sldChg>
      <pc:sldChg chg="addSp delSp modSp">
        <pc:chgData name="Anastasia Biel" userId="S::anastasia.biel@dsm-firmenich.com::4969d011-70ee-4a2f-96d4-7d7d40a4c8e7" providerId="AD" clId="Web-{DBCB7940-3368-D36B-F781-048B2D2C8BA8}" dt="2025-04-03T14:13:07.876" v="250" actId="1076"/>
        <pc:sldMkLst>
          <pc:docMk/>
          <pc:sldMk cId="956473543" sldId="2147482389"/>
        </pc:sldMkLst>
        <pc:spChg chg="mod">
          <ac:chgData name="Anastasia Biel" userId="S::anastasia.biel@dsm-firmenich.com::4969d011-70ee-4a2f-96d4-7d7d40a4c8e7" providerId="AD" clId="Web-{DBCB7940-3368-D36B-F781-048B2D2C8BA8}" dt="2025-04-03T14:13:07.876" v="250" actId="1076"/>
          <ac:spMkLst>
            <pc:docMk/>
            <pc:sldMk cId="956473543" sldId="2147482389"/>
            <ac:spMk id="25" creationId="{282A9709-2A66-A1CD-CC4A-B20C75129B24}"/>
          </ac:spMkLst>
        </pc:spChg>
        <pc:spChg chg="mod">
          <ac:chgData name="Anastasia Biel" userId="S::anastasia.biel@dsm-firmenich.com::4969d011-70ee-4a2f-96d4-7d7d40a4c8e7" providerId="AD" clId="Web-{DBCB7940-3368-D36B-F781-048B2D2C8BA8}" dt="2025-04-03T14:13:07.860" v="249" actId="1076"/>
          <ac:spMkLst>
            <pc:docMk/>
            <pc:sldMk cId="956473543" sldId="2147482389"/>
            <ac:spMk id="41" creationId="{5DE27705-A502-4A7D-9AEF-A7859720B98C}"/>
          </ac:spMkLst>
        </pc:spChg>
        <pc:grpChg chg="add mod">
          <ac:chgData name="Anastasia Biel" userId="S::anastasia.biel@dsm-firmenich.com::4969d011-70ee-4a2f-96d4-7d7d40a4c8e7" providerId="AD" clId="Web-{DBCB7940-3368-D36B-F781-048B2D2C8BA8}" dt="2025-04-03T14:12:57.517" v="247" actId="1076"/>
          <ac:grpSpMkLst>
            <pc:docMk/>
            <pc:sldMk cId="956473543" sldId="2147482389"/>
            <ac:grpSpMk id="17" creationId="{F438AADB-6590-8E59-D6F0-3DB2014D9F60}"/>
          </ac:grpSpMkLst>
        </pc:grpChg>
      </pc:sldChg>
      <pc:sldChg chg="addSp delSp">
        <pc:chgData name="Anastasia Biel" userId="S::anastasia.biel@dsm-firmenich.com::4969d011-70ee-4a2f-96d4-7d7d40a4c8e7" providerId="AD" clId="Web-{DBCB7940-3368-D36B-F781-048B2D2C8BA8}" dt="2025-04-03T14:13:36.517" v="260"/>
        <pc:sldMkLst>
          <pc:docMk/>
          <pc:sldMk cId="2054542891" sldId="2147482392"/>
        </pc:sldMkLst>
        <pc:grpChg chg="add">
          <ac:chgData name="Anastasia Biel" userId="S::anastasia.biel@dsm-firmenich.com::4969d011-70ee-4a2f-96d4-7d7d40a4c8e7" providerId="AD" clId="Web-{DBCB7940-3368-D36B-F781-048B2D2C8BA8}" dt="2025-04-03T14:13:36.517" v="260"/>
          <ac:grpSpMkLst>
            <pc:docMk/>
            <pc:sldMk cId="2054542891" sldId="2147482392"/>
            <ac:grpSpMk id="18" creationId="{299DB68B-CED2-4D34-8B0D-C4A7B86B2C5D}"/>
          </ac:grpSpMkLst>
        </pc:grpChg>
      </pc:sldChg>
      <pc:sldChg chg="addSp delSp">
        <pc:chgData name="Anastasia Biel" userId="S::anastasia.biel@dsm-firmenich.com::4969d011-70ee-4a2f-96d4-7d7d40a4c8e7" providerId="AD" clId="Web-{DBCB7940-3368-D36B-F781-048B2D2C8BA8}" dt="2025-04-03T14:13:54.486" v="270"/>
        <pc:sldMkLst>
          <pc:docMk/>
          <pc:sldMk cId="200903724" sldId="2147482394"/>
        </pc:sldMkLst>
        <pc:grpChg chg="add">
          <ac:chgData name="Anastasia Biel" userId="S::anastasia.biel@dsm-firmenich.com::4969d011-70ee-4a2f-96d4-7d7d40a4c8e7" providerId="AD" clId="Web-{DBCB7940-3368-D36B-F781-048B2D2C8BA8}" dt="2025-04-03T14:13:54.486" v="270"/>
          <ac:grpSpMkLst>
            <pc:docMk/>
            <pc:sldMk cId="200903724" sldId="2147482394"/>
            <ac:grpSpMk id="23" creationId="{F64DDD2D-DD6B-C60A-E307-9248B59B8100}"/>
          </ac:grpSpMkLst>
        </pc:grpChg>
      </pc:sldChg>
      <pc:sldChg chg="addSp delSp">
        <pc:chgData name="Anastasia Biel" userId="S::anastasia.biel@dsm-firmenich.com::4969d011-70ee-4a2f-96d4-7d7d40a4c8e7" providerId="AD" clId="Web-{DBCB7940-3368-D36B-F781-048B2D2C8BA8}" dt="2025-04-03T14:14:01.095" v="275"/>
        <pc:sldMkLst>
          <pc:docMk/>
          <pc:sldMk cId="2266324954" sldId="2147482397"/>
        </pc:sldMkLst>
        <pc:grpChg chg="add">
          <ac:chgData name="Anastasia Biel" userId="S::anastasia.biel@dsm-firmenich.com::4969d011-70ee-4a2f-96d4-7d7d40a4c8e7" providerId="AD" clId="Web-{DBCB7940-3368-D36B-F781-048B2D2C8BA8}" dt="2025-04-03T14:14:01.095" v="275"/>
          <ac:grpSpMkLst>
            <pc:docMk/>
            <pc:sldMk cId="2266324954" sldId="2147482397"/>
            <ac:grpSpMk id="24" creationId="{2646D9AD-08F7-2D5E-349F-C5521004EE3B}"/>
          </ac:grpSpMkLst>
        </pc:grpChg>
      </pc:sldChg>
      <pc:sldChg chg="addSp delSp modSp">
        <pc:chgData name="Anastasia Biel" userId="S::anastasia.biel@dsm-firmenich.com::4969d011-70ee-4a2f-96d4-7d7d40a4c8e7" providerId="AD" clId="Web-{DBCB7940-3368-D36B-F781-048B2D2C8BA8}" dt="2025-04-03T14:14:14.970" v="281" actId="1076"/>
        <pc:sldMkLst>
          <pc:docMk/>
          <pc:sldMk cId="2329542801" sldId="2147482398"/>
        </pc:sldMkLst>
        <pc:grpChg chg="add">
          <ac:chgData name="Anastasia Biel" userId="S::anastasia.biel@dsm-firmenich.com::4969d011-70ee-4a2f-96d4-7d7d40a4c8e7" providerId="AD" clId="Web-{DBCB7940-3368-D36B-F781-048B2D2C8BA8}" dt="2025-04-03T14:14:06.736" v="279"/>
          <ac:grpSpMkLst>
            <pc:docMk/>
            <pc:sldMk cId="2329542801" sldId="2147482398"/>
            <ac:grpSpMk id="20" creationId="{ECAB4443-517F-FD39-741A-30E95AC52381}"/>
          </ac:grpSpMkLst>
        </pc:grpChg>
        <pc:picChg chg="mod">
          <ac:chgData name="Anastasia Biel" userId="S::anastasia.biel@dsm-firmenich.com::4969d011-70ee-4a2f-96d4-7d7d40a4c8e7" providerId="AD" clId="Web-{DBCB7940-3368-D36B-F781-048B2D2C8BA8}" dt="2025-04-03T14:14:14.970" v="281" actId="1076"/>
          <ac:picMkLst>
            <pc:docMk/>
            <pc:sldMk cId="2329542801" sldId="2147482398"/>
            <ac:picMk id="14" creationId="{37EE9366-9057-87DC-4110-EA34B12847EA}"/>
          </ac:picMkLst>
        </pc:picChg>
      </pc:sldChg>
      <pc:sldChg chg="addSp delSp">
        <pc:chgData name="Anastasia Biel" userId="S::anastasia.biel@dsm-firmenich.com::4969d011-70ee-4a2f-96d4-7d7d40a4c8e7" providerId="AD" clId="Web-{DBCB7940-3368-D36B-F781-048B2D2C8BA8}" dt="2025-04-03T14:14:25.252" v="286"/>
        <pc:sldMkLst>
          <pc:docMk/>
          <pc:sldMk cId="637116478" sldId="2147482401"/>
        </pc:sldMkLst>
        <pc:grpChg chg="add">
          <ac:chgData name="Anastasia Biel" userId="S::anastasia.biel@dsm-firmenich.com::4969d011-70ee-4a2f-96d4-7d7d40a4c8e7" providerId="AD" clId="Web-{DBCB7940-3368-D36B-F781-048B2D2C8BA8}" dt="2025-04-03T14:14:25.252" v="286"/>
          <ac:grpSpMkLst>
            <pc:docMk/>
            <pc:sldMk cId="637116478" sldId="2147482401"/>
            <ac:grpSpMk id="34" creationId="{85DF97F7-9AEC-4564-9138-6856C73D495A}"/>
          </ac:grpSpMkLst>
        </pc:grpChg>
      </pc:sldChg>
      <pc:sldChg chg="addSp delSp modSp">
        <pc:chgData name="Anastasia Biel" userId="S::anastasia.biel@dsm-firmenich.com::4969d011-70ee-4a2f-96d4-7d7d40a4c8e7" providerId="AD" clId="Web-{DBCB7940-3368-D36B-F781-048B2D2C8BA8}" dt="2025-04-03T14:15:06.064" v="306" actId="1076"/>
        <pc:sldMkLst>
          <pc:docMk/>
          <pc:sldMk cId="989687832" sldId="2147482403"/>
        </pc:sldMkLst>
        <pc:grpChg chg="add mod">
          <ac:chgData name="Anastasia Biel" userId="S::anastasia.biel@dsm-firmenich.com::4969d011-70ee-4a2f-96d4-7d7d40a4c8e7" providerId="AD" clId="Web-{DBCB7940-3368-D36B-F781-048B2D2C8BA8}" dt="2025-04-03T14:15:03.736" v="304" actId="1076"/>
          <ac:grpSpMkLst>
            <pc:docMk/>
            <pc:sldMk cId="989687832" sldId="2147482403"/>
            <ac:grpSpMk id="29" creationId="{A0AFB348-7FBF-383E-8E45-5488C7A01BA6}"/>
          </ac:grpSpMkLst>
        </pc:grpChg>
        <pc:picChg chg="mod">
          <ac:chgData name="Anastasia Biel" userId="S::anastasia.biel@dsm-firmenich.com::4969d011-70ee-4a2f-96d4-7d7d40a4c8e7" providerId="AD" clId="Web-{DBCB7940-3368-D36B-F781-048B2D2C8BA8}" dt="2025-04-03T14:15:06.064" v="306" actId="1076"/>
          <ac:picMkLst>
            <pc:docMk/>
            <pc:sldMk cId="989687832" sldId="2147482403"/>
            <ac:picMk id="25" creationId="{1E2FF439-39AC-F91F-8A63-8009A89D06EC}"/>
          </ac:picMkLst>
        </pc:picChg>
      </pc:sldChg>
      <pc:sldChg chg="addSp delSp">
        <pc:chgData name="Anastasia Biel" userId="S::anastasia.biel@dsm-firmenich.com::4969d011-70ee-4a2f-96d4-7d7d40a4c8e7" providerId="AD" clId="Web-{DBCB7940-3368-D36B-F781-048B2D2C8BA8}" dt="2025-04-03T14:15:29.002" v="311"/>
        <pc:sldMkLst>
          <pc:docMk/>
          <pc:sldMk cId="1105922613" sldId="2147482405"/>
        </pc:sldMkLst>
        <pc:grpChg chg="add">
          <ac:chgData name="Anastasia Biel" userId="S::anastasia.biel@dsm-firmenich.com::4969d011-70ee-4a2f-96d4-7d7d40a4c8e7" providerId="AD" clId="Web-{DBCB7940-3368-D36B-F781-048B2D2C8BA8}" dt="2025-04-03T14:15:29.002" v="311"/>
          <ac:grpSpMkLst>
            <pc:docMk/>
            <pc:sldMk cId="1105922613" sldId="2147482405"/>
            <ac:grpSpMk id="25" creationId="{00B20145-B510-8D14-C1E1-BC99818731CF}"/>
          </ac:grpSpMkLst>
        </pc:grpChg>
      </pc:sldChg>
      <pc:sldChg chg="addSp delSp modSp del">
        <pc:chgData name="Anastasia Biel" userId="S::anastasia.biel@dsm-firmenich.com::4969d011-70ee-4a2f-96d4-7d7d40a4c8e7" providerId="AD" clId="Web-{DBCB7940-3368-D36B-F781-048B2D2C8BA8}" dt="2025-04-03T13:40:23.909" v="39"/>
        <pc:sldMkLst>
          <pc:docMk/>
          <pc:sldMk cId="3380185188" sldId="2147482453"/>
        </pc:sldMkLst>
      </pc:sldChg>
      <pc:sldChg chg="addSp delSp modSp del">
        <pc:chgData name="Anastasia Biel" userId="S::anastasia.biel@dsm-firmenich.com::4969d011-70ee-4a2f-96d4-7d7d40a4c8e7" providerId="AD" clId="Web-{DBCB7940-3368-D36B-F781-048B2D2C8BA8}" dt="2025-04-03T13:41:09.893" v="50"/>
        <pc:sldMkLst>
          <pc:docMk/>
          <pc:sldMk cId="1553958567" sldId="2147482458"/>
        </pc:sldMkLst>
      </pc:sldChg>
      <pc:sldChg chg="modSp">
        <pc:chgData name="Anastasia Biel" userId="S::anastasia.biel@dsm-firmenich.com::4969d011-70ee-4a2f-96d4-7d7d40a4c8e7" providerId="AD" clId="Web-{DBCB7940-3368-D36B-F781-048B2D2C8BA8}" dt="2025-04-03T13:45:21.708" v="71" actId="1076"/>
        <pc:sldMkLst>
          <pc:docMk/>
          <pc:sldMk cId="2881756573" sldId="2147482459"/>
        </pc:sldMkLst>
      </pc:sldChg>
      <pc:sldChg chg="addSp modSp">
        <pc:chgData name="Anastasia Biel" userId="S::anastasia.biel@dsm-firmenich.com::4969d011-70ee-4a2f-96d4-7d7d40a4c8e7" providerId="AD" clId="Web-{DBCB7940-3368-D36B-F781-048B2D2C8BA8}" dt="2025-04-03T13:48:59.225" v="108" actId="14100"/>
        <pc:sldMkLst>
          <pc:docMk/>
          <pc:sldMk cId="1662370268" sldId="2147482462"/>
        </pc:sldMkLst>
      </pc:sldChg>
      <pc:sldChg chg="addSp modSp">
        <pc:chgData name="Anastasia Biel" userId="S::anastasia.biel@dsm-firmenich.com::4969d011-70ee-4a2f-96d4-7d7d40a4c8e7" providerId="AD" clId="Web-{DBCB7940-3368-D36B-F781-048B2D2C8BA8}" dt="2025-04-03T13:48:46.943" v="105" actId="14100"/>
        <pc:sldMkLst>
          <pc:docMk/>
          <pc:sldMk cId="2347766583" sldId="2147482463"/>
        </pc:sldMkLst>
      </pc:sldChg>
      <pc:sldChg chg="addSp delSp">
        <pc:chgData name="Anastasia Biel" userId="S::anastasia.biel@dsm-firmenich.com::4969d011-70ee-4a2f-96d4-7d7d40a4c8e7" providerId="AD" clId="Web-{DBCB7940-3368-D36B-F781-048B2D2C8BA8}" dt="2025-04-03T14:09:33.343" v="185"/>
        <pc:sldMkLst>
          <pc:docMk/>
          <pc:sldMk cId="3005615443" sldId="2147482570"/>
        </pc:sldMkLst>
        <pc:grpChg chg="add">
          <ac:chgData name="Anastasia Biel" userId="S::anastasia.biel@dsm-firmenich.com::4969d011-70ee-4a2f-96d4-7d7d40a4c8e7" providerId="AD" clId="Web-{DBCB7940-3368-D36B-F781-048B2D2C8BA8}" dt="2025-04-03T14:09:33.343" v="185"/>
          <ac:grpSpMkLst>
            <pc:docMk/>
            <pc:sldMk cId="3005615443" sldId="2147482570"/>
            <ac:grpSpMk id="25" creationId="{481D8514-A50E-DB48-4E7E-253DDFDA1DF3}"/>
          </ac:grpSpMkLst>
        </pc:grpChg>
      </pc:sldChg>
      <pc:sldChg chg="delSp">
        <pc:chgData name="Anastasia Biel" userId="S::anastasia.biel@dsm-firmenich.com::4969d011-70ee-4a2f-96d4-7d7d40a4c8e7" providerId="AD" clId="Web-{DBCB7940-3368-D36B-F781-048B2D2C8BA8}" dt="2025-04-03T14:15:56.502" v="316"/>
        <pc:sldMkLst>
          <pc:docMk/>
          <pc:sldMk cId="1514139608" sldId="2147482572"/>
        </pc:sldMkLst>
      </pc:sldChg>
      <pc:sldChg chg="delSp modSp">
        <pc:chgData name="Anastasia Biel" userId="S::anastasia.biel@dsm-firmenich.com::4969d011-70ee-4a2f-96d4-7d7d40a4c8e7" providerId="AD" clId="Web-{DBCB7940-3368-D36B-F781-048B2D2C8BA8}" dt="2025-04-03T14:15:48.502" v="314"/>
        <pc:sldMkLst>
          <pc:docMk/>
          <pc:sldMk cId="1108232463" sldId="2147482573"/>
        </pc:sldMkLst>
      </pc:sldChg>
      <pc:sldChg chg="add ord replId">
        <pc:chgData name="Anastasia Biel" userId="S::anastasia.biel@dsm-firmenich.com::4969d011-70ee-4a2f-96d4-7d7d40a4c8e7" providerId="AD" clId="Web-{DBCB7940-3368-D36B-F781-048B2D2C8BA8}" dt="2025-04-03T13:38:29.689" v="29"/>
        <pc:sldMkLst>
          <pc:docMk/>
          <pc:sldMk cId="3138469791" sldId="2147483545"/>
        </pc:sldMkLst>
      </pc:sldChg>
      <pc:sldChg chg="addSp delSp modSp add replId">
        <pc:chgData name="Anastasia Biel" userId="S::anastasia.biel@dsm-firmenich.com::4969d011-70ee-4a2f-96d4-7d7d40a4c8e7" providerId="AD" clId="Web-{DBCB7940-3368-D36B-F781-048B2D2C8BA8}" dt="2025-04-03T13:40:22.237" v="38"/>
        <pc:sldMkLst>
          <pc:docMk/>
          <pc:sldMk cId="2447403166" sldId="2147483546"/>
        </pc:sldMkLst>
      </pc:sldChg>
      <pc:sldChg chg="addSp delSp modSp add replId">
        <pc:chgData name="Anastasia Biel" userId="S::anastasia.biel@dsm-firmenich.com::4969d011-70ee-4a2f-96d4-7d7d40a4c8e7" providerId="AD" clId="Web-{DBCB7940-3368-D36B-F781-048B2D2C8BA8}" dt="2025-04-03T13:41:09.018" v="49" actId="20577"/>
        <pc:sldMkLst>
          <pc:docMk/>
          <pc:sldMk cId="3597047344" sldId="2147483547"/>
        </pc:sldMkLst>
        <pc:spChg chg="add mod">
          <ac:chgData name="Anastasia Biel" userId="S::anastasia.biel@dsm-firmenich.com::4969d011-70ee-4a2f-96d4-7d7d40a4c8e7" providerId="AD" clId="Web-{DBCB7940-3368-D36B-F781-048B2D2C8BA8}" dt="2025-04-03T13:41:09.018" v="49" actId="20577"/>
          <ac:spMkLst>
            <pc:docMk/>
            <pc:sldMk cId="3597047344" sldId="2147483547"/>
            <ac:spMk id="5" creationId="{5E0AEA48-B07B-7479-D4E5-D36DF63FBA44}"/>
          </ac:spMkLst>
        </pc:spChg>
      </pc:sldChg>
      <pc:sldChg chg="add del replId">
        <pc:chgData name="Anastasia Biel" userId="S::anastasia.biel@dsm-firmenich.com::4969d011-70ee-4a2f-96d4-7d7d40a4c8e7" providerId="AD" clId="Web-{DBCB7940-3368-D36B-F781-048B2D2C8BA8}" dt="2025-04-03T14:24:10.491" v="335"/>
        <pc:sldMkLst>
          <pc:docMk/>
          <pc:sldMk cId="596283034" sldId="2147483548"/>
        </pc:sldMkLst>
      </pc:sldChg>
    </pc:docChg>
  </pc:docChgLst>
  <pc:docChgLst>
    <pc:chgData name="Anastasia Biel" userId="S::anastasia.biel@dsm-firmenich.com::4969d011-70ee-4a2f-96d4-7d7d40a4c8e7" providerId="AD" clId="Web-{D2A2D5F8-2EA5-6714-9220-02403B372DBF}"/>
    <pc:docChg chg="modSld">
      <pc:chgData name="Anastasia Biel" userId="S::anastasia.biel@dsm-firmenich.com::4969d011-70ee-4a2f-96d4-7d7d40a4c8e7" providerId="AD" clId="Web-{D2A2D5F8-2EA5-6714-9220-02403B372DBF}" dt="2025-04-03T17:08:06.119" v="139"/>
      <pc:docMkLst>
        <pc:docMk/>
      </pc:docMkLst>
      <pc:sldChg chg="modSp">
        <pc:chgData name="Anastasia Biel" userId="S::anastasia.biel@dsm-firmenich.com::4969d011-70ee-4a2f-96d4-7d7d40a4c8e7" providerId="AD" clId="Web-{D2A2D5F8-2EA5-6714-9220-02403B372DBF}" dt="2025-04-03T17:08:06.119" v="139"/>
        <pc:sldMkLst>
          <pc:docMk/>
          <pc:sldMk cId="4166191554" sldId="258"/>
        </pc:sldMkLst>
        <pc:graphicFrameChg chg="mod modGraphic">
          <ac:chgData name="Anastasia Biel" userId="S::anastasia.biel@dsm-firmenich.com::4969d011-70ee-4a2f-96d4-7d7d40a4c8e7" providerId="AD" clId="Web-{D2A2D5F8-2EA5-6714-9220-02403B372DBF}" dt="2025-04-03T17:08:06.119" v="139"/>
          <ac:graphicFrameMkLst>
            <pc:docMk/>
            <pc:sldMk cId="4166191554" sldId="258"/>
            <ac:graphicFrameMk id="23" creationId="{F448C356-E008-BBAE-15C1-6C6FC94B1248}"/>
          </ac:graphicFrameMkLst>
        </pc:graphicFrameChg>
      </pc:sldChg>
      <pc:sldChg chg="addSp delSp modSp">
        <pc:chgData name="Anastasia Biel" userId="S::anastasia.biel@dsm-firmenich.com::4969d011-70ee-4a2f-96d4-7d7d40a4c8e7" providerId="AD" clId="Web-{D2A2D5F8-2EA5-6714-9220-02403B372DBF}" dt="2025-04-03T17:00:03.086" v="100" actId="1076"/>
        <pc:sldMkLst>
          <pc:docMk/>
          <pc:sldMk cId="4088304243" sldId="2147482460"/>
        </pc:sldMkLst>
      </pc:sldChg>
      <pc:sldChg chg="addSp modSp">
        <pc:chgData name="Anastasia Biel" userId="S::anastasia.biel@dsm-firmenich.com::4969d011-70ee-4a2f-96d4-7d7d40a4c8e7" providerId="AD" clId="Web-{D2A2D5F8-2EA5-6714-9220-02403B372DBF}" dt="2025-04-03T16:59:50.836" v="99"/>
        <pc:sldMkLst>
          <pc:docMk/>
          <pc:sldMk cId="2506573690" sldId="2147482461"/>
        </pc:sldMkLst>
      </pc:sldChg>
      <pc:sldChg chg="modSp">
        <pc:chgData name="Anastasia Biel" userId="S::anastasia.biel@dsm-firmenich.com::4969d011-70ee-4a2f-96d4-7d7d40a4c8e7" providerId="AD" clId="Web-{D2A2D5F8-2EA5-6714-9220-02403B372DBF}" dt="2025-04-03T17:00:11.806" v="101" actId="1076"/>
        <pc:sldMkLst>
          <pc:docMk/>
          <pc:sldMk cId="1662370268" sldId="2147482462"/>
        </pc:sldMkLst>
      </pc:sldChg>
      <pc:sldChg chg="modSp">
        <pc:chgData name="Anastasia Biel" userId="S::anastasia.biel@dsm-firmenich.com::4969d011-70ee-4a2f-96d4-7d7d40a4c8e7" providerId="AD" clId="Web-{D2A2D5F8-2EA5-6714-9220-02403B372DBF}" dt="2025-04-03T17:00:33.620" v="106" actId="1076"/>
        <pc:sldMkLst>
          <pc:docMk/>
          <pc:sldMk cId="2347766583" sldId="2147482463"/>
        </pc:sldMkLst>
      </pc:sldChg>
    </pc:docChg>
  </pc:docChgLst>
  <pc:docChgLst>
    <pc:chgData name="Anastasia Biel" userId="4969d011-70ee-4a2f-96d4-7d7d40a4c8e7" providerId="ADAL" clId="{9973FB96-ED80-4773-BFF6-563AF7D952B1}"/>
    <pc:docChg chg="undo redo custSel addSld delSld modSld sldOrd">
      <pc:chgData name="Anastasia Biel" userId="4969d011-70ee-4a2f-96d4-7d7d40a4c8e7" providerId="ADAL" clId="{9973FB96-ED80-4773-BFF6-563AF7D952B1}" dt="2025-05-08T16:37:12.413" v="1161" actId="14100"/>
      <pc:docMkLst>
        <pc:docMk/>
      </pc:docMkLst>
      <pc:sldChg chg="modSp mod">
        <pc:chgData name="Anastasia Biel" userId="4969d011-70ee-4a2f-96d4-7d7d40a4c8e7" providerId="ADAL" clId="{9973FB96-ED80-4773-BFF6-563AF7D952B1}" dt="2025-05-06T13:02:24.777" v="81" actId="207"/>
        <pc:sldMkLst>
          <pc:docMk/>
          <pc:sldMk cId="4166191554" sldId="258"/>
        </pc:sldMkLst>
        <pc:graphicFrameChg chg="modGraphic">
          <ac:chgData name="Anastasia Biel" userId="4969d011-70ee-4a2f-96d4-7d7d40a4c8e7" providerId="ADAL" clId="{9973FB96-ED80-4773-BFF6-563AF7D952B1}" dt="2025-05-06T13:02:24.777" v="81" actId="207"/>
          <ac:graphicFrameMkLst>
            <pc:docMk/>
            <pc:sldMk cId="4166191554" sldId="258"/>
            <ac:graphicFrameMk id="23" creationId="{F448C356-E008-BBAE-15C1-6C6FC94B1248}"/>
          </ac:graphicFrameMkLst>
        </pc:graphicFrameChg>
      </pc:sldChg>
      <pc:sldChg chg="modSp">
        <pc:chgData name="Anastasia Biel" userId="4969d011-70ee-4a2f-96d4-7d7d40a4c8e7" providerId="ADAL" clId="{9973FB96-ED80-4773-BFF6-563AF7D952B1}" dt="2025-05-06T13:44:28.025" v="367"/>
        <pc:sldMkLst>
          <pc:docMk/>
          <pc:sldMk cId="3212026539" sldId="310"/>
        </pc:sldMkLst>
        <pc:grpChg chg="mod">
          <ac:chgData name="Anastasia Biel" userId="4969d011-70ee-4a2f-96d4-7d7d40a4c8e7" providerId="ADAL" clId="{9973FB96-ED80-4773-BFF6-563AF7D952B1}" dt="2025-05-06T13:44:28.025" v="367"/>
          <ac:grpSpMkLst>
            <pc:docMk/>
            <pc:sldMk cId="3212026539" sldId="310"/>
            <ac:grpSpMk id="14" creationId="{EAABACF8-CE4C-43E3-BF54-8586DA5D5646}"/>
          </ac:grpSpMkLst>
        </pc:grpChg>
      </pc:sldChg>
      <pc:sldChg chg="modSp mod">
        <pc:chgData name="Anastasia Biel" userId="4969d011-70ee-4a2f-96d4-7d7d40a4c8e7" providerId="ADAL" clId="{9973FB96-ED80-4773-BFF6-563AF7D952B1}" dt="2025-05-08T16:30:11.143" v="1092" actId="207"/>
        <pc:sldMkLst>
          <pc:docMk/>
          <pc:sldMk cId="2610961618" sldId="2442"/>
        </pc:sldMkLst>
        <pc:spChg chg="mod">
          <ac:chgData name="Anastasia Biel" userId="4969d011-70ee-4a2f-96d4-7d7d40a4c8e7" providerId="ADAL" clId="{9973FB96-ED80-4773-BFF6-563AF7D952B1}" dt="2025-05-08T16:30:11.143" v="1092" actId="207"/>
          <ac:spMkLst>
            <pc:docMk/>
            <pc:sldMk cId="2610961618" sldId="2442"/>
            <ac:spMk id="2" creationId="{5F89D6B5-D443-0C37-1024-64088D073951}"/>
          </ac:spMkLst>
        </pc:spChg>
      </pc:sldChg>
      <pc:sldChg chg="addSp delSp modSp del mod modClrScheme chgLayout">
        <pc:chgData name="Anastasia Biel" userId="4969d011-70ee-4a2f-96d4-7d7d40a4c8e7" providerId="ADAL" clId="{9973FB96-ED80-4773-BFF6-563AF7D952B1}" dt="2025-05-08T16:23:48.411" v="1016" actId="47"/>
        <pc:sldMkLst>
          <pc:docMk/>
          <pc:sldMk cId="4084769" sldId="2134807901"/>
        </pc:sldMkLst>
      </pc:sldChg>
      <pc:sldChg chg="modSp mod">
        <pc:chgData name="Anastasia Biel" userId="4969d011-70ee-4a2f-96d4-7d7d40a4c8e7" providerId="ADAL" clId="{9973FB96-ED80-4773-BFF6-563AF7D952B1}" dt="2025-05-08T16:27:14.425" v="1075" actId="113"/>
        <pc:sldMkLst>
          <pc:docMk/>
          <pc:sldMk cId="3383198512" sldId="2134808068"/>
        </pc:sldMkLst>
        <pc:spChg chg="mod">
          <ac:chgData name="Anastasia Biel" userId="4969d011-70ee-4a2f-96d4-7d7d40a4c8e7" providerId="ADAL" clId="{9973FB96-ED80-4773-BFF6-563AF7D952B1}" dt="2025-05-08T16:24:44.070" v="1022" actId="255"/>
          <ac:spMkLst>
            <pc:docMk/>
            <pc:sldMk cId="3383198512" sldId="2134808068"/>
            <ac:spMk id="2" creationId="{4FF9152B-CCBC-8925-EEE5-ADAD9EA2BF1E}"/>
          </ac:spMkLst>
        </pc:spChg>
        <pc:spChg chg="mod">
          <ac:chgData name="Anastasia Biel" userId="4969d011-70ee-4a2f-96d4-7d7d40a4c8e7" providerId="ADAL" clId="{9973FB96-ED80-4773-BFF6-563AF7D952B1}" dt="2025-05-08T16:27:14.425" v="1075" actId="113"/>
          <ac:spMkLst>
            <pc:docMk/>
            <pc:sldMk cId="3383198512" sldId="2134808068"/>
            <ac:spMk id="4" creationId="{F728EC60-D1E6-9FDB-2F66-3F9E04D48EED}"/>
          </ac:spMkLst>
        </pc:spChg>
        <pc:picChg chg="mod">
          <ac:chgData name="Anastasia Biel" userId="4969d011-70ee-4a2f-96d4-7d7d40a4c8e7" providerId="ADAL" clId="{9973FB96-ED80-4773-BFF6-563AF7D952B1}" dt="2025-05-06T09:19:57.560" v="11" actId="14826"/>
          <ac:picMkLst>
            <pc:docMk/>
            <pc:sldMk cId="3383198512" sldId="2134808068"/>
            <ac:picMk id="8" creationId="{5C106E0F-F289-9893-7D10-B85B06E377AA}"/>
          </ac:picMkLst>
        </pc:picChg>
      </pc:sldChg>
      <pc:sldChg chg="modSp mod">
        <pc:chgData name="Anastasia Biel" userId="4969d011-70ee-4a2f-96d4-7d7d40a4c8e7" providerId="ADAL" clId="{9973FB96-ED80-4773-BFF6-563AF7D952B1}" dt="2025-05-06T13:08:35.675" v="160" actId="207"/>
        <pc:sldMkLst>
          <pc:docMk/>
          <pc:sldMk cId="1911014371" sldId="2134808082"/>
        </pc:sldMkLst>
        <pc:spChg chg="mod">
          <ac:chgData name="Anastasia Biel" userId="4969d011-70ee-4a2f-96d4-7d7d40a4c8e7" providerId="ADAL" clId="{9973FB96-ED80-4773-BFF6-563AF7D952B1}" dt="2025-05-06T13:08:35.675" v="160" actId="207"/>
          <ac:spMkLst>
            <pc:docMk/>
            <pc:sldMk cId="1911014371" sldId="2134808082"/>
            <ac:spMk id="6" creationId="{90B9D672-FEA1-BD28-2C28-4E48CC6A9EC2}"/>
          </ac:spMkLst>
        </pc:spChg>
        <pc:picChg chg="mod">
          <ac:chgData name="Anastasia Biel" userId="4969d011-70ee-4a2f-96d4-7d7d40a4c8e7" providerId="ADAL" clId="{9973FB96-ED80-4773-BFF6-563AF7D952B1}" dt="2025-05-06T13:07:58.731" v="156"/>
          <ac:picMkLst>
            <pc:docMk/>
            <pc:sldMk cId="1911014371" sldId="2134808082"/>
            <ac:picMk id="20" creationId="{00000000-0000-0000-0000-000000000000}"/>
          </ac:picMkLst>
        </pc:picChg>
        <pc:picChg chg="mod">
          <ac:chgData name="Anastasia Biel" userId="4969d011-70ee-4a2f-96d4-7d7d40a4c8e7" providerId="ADAL" clId="{9973FB96-ED80-4773-BFF6-563AF7D952B1}" dt="2025-05-06T13:08:07.613" v="157"/>
          <ac:picMkLst>
            <pc:docMk/>
            <pc:sldMk cId="1911014371" sldId="2134808082"/>
            <ac:picMk id="21" creationId="{00000000-0000-0000-0000-000000000000}"/>
          </ac:picMkLst>
        </pc:picChg>
      </pc:sldChg>
      <pc:sldChg chg="addSp delSp modSp mod">
        <pc:chgData name="Anastasia Biel" userId="4969d011-70ee-4a2f-96d4-7d7d40a4c8e7" providerId="ADAL" clId="{9973FB96-ED80-4773-BFF6-563AF7D952B1}" dt="2025-05-08T13:42:28.800" v="909" actId="1076"/>
        <pc:sldMkLst>
          <pc:docMk/>
          <pc:sldMk cId="393103328" sldId="2134808083"/>
        </pc:sldMkLst>
        <pc:spChg chg="mod">
          <ac:chgData name="Anastasia Biel" userId="4969d011-70ee-4a2f-96d4-7d7d40a4c8e7" providerId="ADAL" clId="{9973FB96-ED80-4773-BFF6-563AF7D952B1}" dt="2025-05-06T13:09:14.945" v="164" actId="207"/>
          <ac:spMkLst>
            <pc:docMk/>
            <pc:sldMk cId="393103328" sldId="2134808083"/>
            <ac:spMk id="2" creationId="{39A5947C-A3CE-8C09-B0E5-BA4801541E4F}"/>
          </ac:spMkLst>
        </pc:spChg>
        <pc:spChg chg="add mod">
          <ac:chgData name="Anastasia Biel" userId="4969d011-70ee-4a2f-96d4-7d7d40a4c8e7" providerId="ADAL" clId="{9973FB96-ED80-4773-BFF6-563AF7D952B1}" dt="2025-05-08T13:42:28.800" v="909" actId="1076"/>
          <ac:spMkLst>
            <pc:docMk/>
            <pc:sldMk cId="393103328" sldId="2134808083"/>
            <ac:spMk id="3" creationId="{CA1875CD-DB8A-E662-9F62-3048698EB643}"/>
          </ac:spMkLst>
        </pc:spChg>
        <pc:spChg chg="add mod">
          <ac:chgData name="Anastasia Biel" userId="4969d011-70ee-4a2f-96d4-7d7d40a4c8e7" providerId="ADAL" clId="{9973FB96-ED80-4773-BFF6-563AF7D952B1}" dt="2025-05-08T13:42:28.800" v="909" actId="1076"/>
          <ac:spMkLst>
            <pc:docMk/>
            <pc:sldMk cId="393103328" sldId="2134808083"/>
            <ac:spMk id="4" creationId="{61F92466-E8F3-AC6F-46D5-0616EB0BA9AD}"/>
          </ac:spMkLst>
        </pc:spChg>
        <pc:picChg chg="mod modCrop">
          <ac:chgData name="Anastasia Biel" userId="4969d011-70ee-4a2f-96d4-7d7d40a4c8e7" providerId="ADAL" clId="{9973FB96-ED80-4773-BFF6-563AF7D952B1}" dt="2025-05-08T13:42:28.800" v="909" actId="1076"/>
          <ac:picMkLst>
            <pc:docMk/>
            <pc:sldMk cId="393103328" sldId="2134808083"/>
            <ac:picMk id="16" creationId="{00000000-0000-0000-0000-000000000000}"/>
          </ac:picMkLst>
        </pc:picChg>
      </pc:sldChg>
      <pc:sldChg chg="delSp modSp mod">
        <pc:chgData name="Anastasia Biel" userId="4969d011-70ee-4a2f-96d4-7d7d40a4c8e7" providerId="ADAL" clId="{9973FB96-ED80-4773-BFF6-563AF7D952B1}" dt="2025-05-06T14:02:51.322" v="524" actId="207"/>
        <pc:sldMkLst>
          <pc:docMk/>
          <pc:sldMk cId="1789801934" sldId="2134808155"/>
        </pc:sldMkLst>
        <pc:spChg chg="mod">
          <ac:chgData name="Anastasia Biel" userId="4969d011-70ee-4a2f-96d4-7d7d40a4c8e7" providerId="ADAL" clId="{9973FB96-ED80-4773-BFF6-563AF7D952B1}" dt="2025-05-06T14:02:43.214" v="522" actId="207"/>
          <ac:spMkLst>
            <pc:docMk/>
            <pc:sldMk cId="1789801934" sldId="2134808155"/>
            <ac:spMk id="15" creationId="{F5856714-8C23-7B6E-4C8F-B69A76D09D0B}"/>
          </ac:spMkLst>
        </pc:spChg>
        <pc:spChg chg="mod">
          <ac:chgData name="Anastasia Biel" userId="4969d011-70ee-4a2f-96d4-7d7d40a4c8e7" providerId="ADAL" clId="{9973FB96-ED80-4773-BFF6-563AF7D952B1}" dt="2025-05-06T14:02:49.577" v="523" actId="207"/>
          <ac:spMkLst>
            <pc:docMk/>
            <pc:sldMk cId="1789801934" sldId="2134808155"/>
            <ac:spMk id="16" creationId="{F9991AB9-C0B4-C9BC-35CC-FE8ED9B30F0B}"/>
          </ac:spMkLst>
        </pc:spChg>
        <pc:spChg chg="mod">
          <ac:chgData name="Anastasia Biel" userId="4969d011-70ee-4a2f-96d4-7d7d40a4c8e7" providerId="ADAL" clId="{9973FB96-ED80-4773-BFF6-563AF7D952B1}" dt="2025-05-06T14:02:51.322" v="524" actId="207"/>
          <ac:spMkLst>
            <pc:docMk/>
            <pc:sldMk cId="1789801934" sldId="2134808155"/>
            <ac:spMk id="20" creationId="{EF617587-498C-A45C-97D6-019586AB3AA4}"/>
          </ac:spMkLst>
        </pc:spChg>
      </pc:sldChg>
      <pc:sldChg chg="delSp mod">
        <pc:chgData name="Anastasia Biel" userId="4969d011-70ee-4a2f-96d4-7d7d40a4c8e7" providerId="ADAL" clId="{9973FB96-ED80-4773-BFF6-563AF7D952B1}" dt="2025-05-06T13:00:06.999" v="79" actId="478"/>
        <pc:sldMkLst>
          <pc:docMk/>
          <pc:sldMk cId="353009282" sldId="2134808247"/>
        </pc:sldMkLst>
      </pc:sldChg>
      <pc:sldChg chg="modSp mod">
        <pc:chgData name="Anastasia Biel" userId="4969d011-70ee-4a2f-96d4-7d7d40a4c8e7" providerId="ADAL" clId="{9973FB96-ED80-4773-BFF6-563AF7D952B1}" dt="2025-05-06T14:47:39.087" v="733" actId="12"/>
        <pc:sldMkLst>
          <pc:docMk/>
          <pc:sldMk cId="1219054761" sldId="2134808320"/>
        </pc:sldMkLst>
        <pc:spChg chg="mod">
          <ac:chgData name="Anastasia Biel" userId="4969d011-70ee-4a2f-96d4-7d7d40a4c8e7" providerId="ADAL" clId="{9973FB96-ED80-4773-BFF6-563AF7D952B1}" dt="2025-05-06T14:47:27.745" v="732" actId="12"/>
          <ac:spMkLst>
            <pc:docMk/>
            <pc:sldMk cId="1219054761" sldId="2134808320"/>
            <ac:spMk id="8" creationId="{0F5D4508-6FDC-DA42-A167-616C963D2528}"/>
          </ac:spMkLst>
        </pc:spChg>
        <pc:spChg chg="mod">
          <ac:chgData name="Anastasia Biel" userId="4969d011-70ee-4a2f-96d4-7d7d40a4c8e7" providerId="ADAL" clId="{9973FB96-ED80-4773-BFF6-563AF7D952B1}" dt="2025-05-06T14:47:39.087" v="733" actId="12"/>
          <ac:spMkLst>
            <pc:docMk/>
            <pc:sldMk cId="1219054761" sldId="2134808320"/>
            <ac:spMk id="9" creationId="{5189E811-7C3E-7101-630F-5D34E93994C0}"/>
          </ac:spMkLst>
        </pc:spChg>
      </pc:sldChg>
      <pc:sldChg chg="delSp mod">
        <pc:chgData name="Anastasia Biel" userId="4969d011-70ee-4a2f-96d4-7d7d40a4c8e7" providerId="ADAL" clId="{9973FB96-ED80-4773-BFF6-563AF7D952B1}" dt="2025-05-06T13:44:42.295" v="369" actId="478"/>
        <pc:sldMkLst>
          <pc:docMk/>
          <pc:sldMk cId="1542817043" sldId="2134808351"/>
        </pc:sldMkLst>
      </pc:sldChg>
      <pc:sldChg chg="addSp delSp modSp mod">
        <pc:chgData name="Anastasia Biel" userId="4969d011-70ee-4a2f-96d4-7d7d40a4c8e7" providerId="ADAL" clId="{9973FB96-ED80-4773-BFF6-563AF7D952B1}" dt="2025-05-06T13:45:55.141" v="384" actId="478"/>
        <pc:sldMkLst>
          <pc:docMk/>
          <pc:sldMk cId="391288713" sldId="2134808352"/>
        </pc:sldMkLst>
        <pc:spChg chg="mod">
          <ac:chgData name="Anastasia Biel" userId="4969d011-70ee-4a2f-96d4-7d7d40a4c8e7" providerId="ADAL" clId="{9973FB96-ED80-4773-BFF6-563AF7D952B1}" dt="2025-05-06T13:45:28.594" v="379"/>
          <ac:spMkLst>
            <pc:docMk/>
            <pc:sldMk cId="391288713" sldId="2134808352"/>
            <ac:spMk id="9" creationId="{886AD3DD-518F-C68D-CB07-940EBB3AB1C2}"/>
          </ac:spMkLst>
        </pc:spChg>
        <pc:spChg chg="mod">
          <ac:chgData name="Anastasia Biel" userId="4969d011-70ee-4a2f-96d4-7d7d40a4c8e7" providerId="ADAL" clId="{9973FB96-ED80-4773-BFF6-563AF7D952B1}" dt="2025-05-06T13:45:28.594" v="379"/>
          <ac:spMkLst>
            <pc:docMk/>
            <pc:sldMk cId="391288713" sldId="2134808352"/>
            <ac:spMk id="10" creationId="{84A14DA5-EB3A-B46E-E021-819356909BB6}"/>
          </ac:spMkLst>
        </pc:spChg>
        <pc:spChg chg="mod">
          <ac:chgData name="Anastasia Biel" userId="4969d011-70ee-4a2f-96d4-7d7d40a4c8e7" providerId="ADAL" clId="{9973FB96-ED80-4773-BFF6-563AF7D952B1}" dt="2025-05-06T13:45:49.979" v="382" actId="12789"/>
          <ac:spMkLst>
            <pc:docMk/>
            <pc:sldMk cId="391288713" sldId="2134808352"/>
            <ac:spMk id="11" creationId="{99097252-3752-79A8-BDB2-248FC3FDC6E3}"/>
          </ac:spMkLst>
        </pc:spChg>
        <pc:spChg chg="mod">
          <ac:chgData name="Anastasia Biel" userId="4969d011-70ee-4a2f-96d4-7d7d40a4c8e7" providerId="ADAL" clId="{9973FB96-ED80-4773-BFF6-563AF7D952B1}" dt="2025-05-06T13:45:49.979" v="382" actId="12789"/>
          <ac:spMkLst>
            <pc:docMk/>
            <pc:sldMk cId="391288713" sldId="2134808352"/>
            <ac:spMk id="15" creationId="{18522BEE-A05E-402E-C56E-85029027D764}"/>
          </ac:spMkLst>
        </pc:spChg>
        <pc:spChg chg="mod">
          <ac:chgData name="Anastasia Biel" userId="4969d011-70ee-4a2f-96d4-7d7d40a4c8e7" providerId="ADAL" clId="{9973FB96-ED80-4773-BFF6-563AF7D952B1}" dt="2025-05-06T13:45:28.594" v="379"/>
          <ac:spMkLst>
            <pc:docMk/>
            <pc:sldMk cId="391288713" sldId="2134808352"/>
            <ac:spMk id="23" creationId="{8CEA595F-5C2F-7272-DDEB-46C4DC4BC095}"/>
          </ac:spMkLst>
        </pc:spChg>
        <pc:spChg chg="mod">
          <ac:chgData name="Anastasia Biel" userId="4969d011-70ee-4a2f-96d4-7d7d40a4c8e7" providerId="ADAL" clId="{9973FB96-ED80-4773-BFF6-563AF7D952B1}" dt="2025-05-06T13:45:28.594" v="379"/>
          <ac:spMkLst>
            <pc:docMk/>
            <pc:sldMk cId="391288713" sldId="2134808352"/>
            <ac:spMk id="26" creationId="{56972279-86D3-059E-F8C1-5E1E7DA2AC24}"/>
          </ac:spMkLst>
        </pc:spChg>
        <pc:spChg chg="mod">
          <ac:chgData name="Anastasia Biel" userId="4969d011-70ee-4a2f-96d4-7d7d40a4c8e7" providerId="ADAL" clId="{9973FB96-ED80-4773-BFF6-563AF7D952B1}" dt="2025-05-06T13:45:28.594" v="379"/>
          <ac:spMkLst>
            <pc:docMk/>
            <pc:sldMk cId="391288713" sldId="2134808352"/>
            <ac:spMk id="32" creationId="{F1210E0B-12DF-10EC-0FCA-CFE9D3308B5C}"/>
          </ac:spMkLst>
        </pc:spChg>
        <pc:spChg chg="mod">
          <ac:chgData name="Anastasia Biel" userId="4969d011-70ee-4a2f-96d4-7d7d40a4c8e7" providerId="ADAL" clId="{9973FB96-ED80-4773-BFF6-563AF7D952B1}" dt="2025-05-06T13:45:28.594" v="379"/>
          <ac:spMkLst>
            <pc:docMk/>
            <pc:sldMk cId="391288713" sldId="2134808352"/>
            <ac:spMk id="56" creationId="{6F971DF6-086F-5180-9194-B5B836F070E7}"/>
          </ac:spMkLst>
        </pc:spChg>
        <pc:spChg chg="mod">
          <ac:chgData name="Anastasia Biel" userId="4969d011-70ee-4a2f-96d4-7d7d40a4c8e7" providerId="ADAL" clId="{9973FB96-ED80-4773-BFF6-563AF7D952B1}" dt="2025-05-06T13:45:28.594" v="379"/>
          <ac:spMkLst>
            <pc:docMk/>
            <pc:sldMk cId="391288713" sldId="2134808352"/>
            <ac:spMk id="58" creationId="{E3959447-F4DA-24F0-BCA4-536820EA38CE}"/>
          </ac:spMkLst>
        </pc:spChg>
        <pc:spChg chg="mod">
          <ac:chgData name="Anastasia Biel" userId="4969d011-70ee-4a2f-96d4-7d7d40a4c8e7" providerId="ADAL" clId="{9973FB96-ED80-4773-BFF6-563AF7D952B1}" dt="2025-05-06T13:45:28.594" v="379"/>
          <ac:spMkLst>
            <pc:docMk/>
            <pc:sldMk cId="391288713" sldId="2134808352"/>
            <ac:spMk id="62" creationId="{2CC6EE52-E613-6D00-A5FF-6266C779CFC2}"/>
          </ac:spMkLst>
        </pc:spChg>
        <pc:spChg chg="mod">
          <ac:chgData name="Anastasia Biel" userId="4969d011-70ee-4a2f-96d4-7d7d40a4c8e7" providerId="ADAL" clId="{9973FB96-ED80-4773-BFF6-563AF7D952B1}" dt="2025-05-06T13:45:28.594" v="379"/>
          <ac:spMkLst>
            <pc:docMk/>
            <pc:sldMk cId="391288713" sldId="2134808352"/>
            <ac:spMk id="63" creationId="{33273923-47CA-EA85-959D-D371A087E849}"/>
          </ac:spMkLst>
        </pc:spChg>
        <pc:spChg chg="mod">
          <ac:chgData name="Anastasia Biel" userId="4969d011-70ee-4a2f-96d4-7d7d40a4c8e7" providerId="ADAL" clId="{9973FB96-ED80-4773-BFF6-563AF7D952B1}" dt="2025-05-06T13:45:28.594" v="379"/>
          <ac:spMkLst>
            <pc:docMk/>
            <pc:sldMk cId="391288713" sldId="2134808352"/>
            <ac:spMk id="64" creationId="{2915CACB-F1E2-73C3-C659-4BA4BCA4AF6A}"/>
          </ac:spMkLst>
        </pc:spChg>
        <pc:grpChg chg="mod">
          <ac:chgData name="Anastasia Biel" userId="4969d011-70ee-4a2f-96d4-7d7d40a4c8e7" providerId="ADAL" clId="{9973FB96-ED80-4773-BFF6-563AF7D952B1}" dt="2025-05-06T13:45:40.805" v="381" actId="1076"/>
          <ac:grpSpMkLst>
            <pc:docMk/>
            <pc:sldMk cId="391288713" sldId="2134808352"/>
            <ac:grpSpMk id="8" creationId="{771AD823-F0DC-3719-948D-0D4DC9F554F4}"/>
          </ac:grpSpMkLst>
        </pc:grpChg>
        <pc:grpChg chg="mod">
          <ac:chgData name="Anastasia Biel" userId="4969d011-70ee-4a2f-96d4-7d7d40a4c8e7" providerId="ADAL" clId="{9973FB96-ED80-4773-BFF6-563AF7D952B1}" dt="2025-05-06T13:45:40.805" v="381" actId="1076"/>
          <ac:grpSpMkLst>
            <pc:docMk/>
            <pc:sldMk cId="391288713" sldId="2134808352"/>
            <ac:grpSpMk id="27" creationId="{B77224EF-E6E3-6F9E-AD4B-3589A601BA5C}"/>
          </ac:grpSpMkLst>
        </pc:grpChg>
        <pc:grpChg chg="mod">
          <ac:chgData name="Anastasia Biel" userId="4969d011-70ee-4a2f-96d4-7d7d40a4c8e7" providerId="ADAL" clId="{9973FB96-ED80-4773-BFF6-563AF7D952B1}" dt="2025-05-06T13:45:40.805" v="381" actId="1076"/>
          <ac:grpSpMkLst>
            <pc:docMk/>
            <pc:sldMk cId="391288713" sldId="2134808352"/>
            <ac:grpSpMk id="55" creationId="{56754C74-1FCF-7B9E-BF5F-590ED04D9A8F}"/>
          </ac:grpSpMkLst>
        </pc:grpChg>
      </pc:sldChg>
      <pc:sldChg chg="modSp mod">
        <pc:chgData name="Anastasia Biel" userId="4969d011-70ee-4a2f-96d4-7d7d40a4c8e7" providerId="ADAL" clId="{9973FB96-ED80-4773-BFF6-563AF7D952B1}" dt="2025-05-06T14:45:33.163" v="720" actId="12"/>
        <pc:sldMkLst>
          <pc:docMk/>
          <pc:sldMk cId="2769860412" sldId="2134808375"/>
        </pc:sldMkLst>
        <pc:spChg chg="mod">
          <ac:chgData name="Anastasia Biel" userId="4969d011-70ee-4a2f-96d4-7d7d40a4c8e7" providerId="ADAL" clId="{9973FB96-ED80-4773-BFF6-563AF7D952B1}" dt="2025-05-06T14:45:33.163" v="720" actId="12"/>
          <ac:spMkLst>
            <pc:docMk/>
            <pc:sldMk cId="2769860412" sldId="2134808375"/>
            <ac:spMk id="4" creationId="{9E45C31F-82B0-4FB0-2E7B-83412E7F6B25}"/>
          </ac:spMkLst>
        </pc:spChg>
      </pc:sldChg>
      <pc:sldChg chg="modSp mod">
        <pc:chgData name="Anastasia Biel" userId="4969d011-70ee-4a2f-96d4-7d7d40a4c8e7" providerId="ADAL" clId="{9973FB96-ED80-4773-BFF6-563AF7D952B1}" dt="2025-05-06T14:46:11.366" v="724" actId="12"/>
        <pc:sldMkLst>
          <pc:docMk/>
          <pc:sldMk cId="3048377328" sldId="2134808376"/>
        </pc:sldMkLst>
        <pc:spChg chg="mod">
          <ac:chgData name="Anastasia Biel" userId="4969d011-70ee-4a2f-96d4-7d7d40a4c8e7" providerId="ADAL" clId="{9973FB96-ED80-4773-BFF6-563AF7D952B1}" dt="2025-05-06T14:46:11.366" v="724" actId="12"/>
          <ac:spMkLst>
            <pc:docMk/>
            <pc:sldMk cId="3048377328" sldId="2134808376"/>
            <ac:spMk id="4" creationId="{324423D3-D729-5F44-1814-4538377E19EB}"/>
          </ac:spMkLst>
        </pc:spChg>
      </pc:sldChg>
      <pc:sldChg chg="modSp mod">
        <pc:chgData name="Anastasia Biel" userId="4969d011-70ee-4a2f-96d4-7d7d40a4c8e7" providerId="ADAL" clId="{9973FB96-ED80-4773-BFF6-563AF7D952B1}" dt="2025-05-06T14:46:25.845" v="726" actId="12"/>
        <pc:sldMkLst>
          <pc:docMk/>
          <pc:sldMk cId="2017011926" sldId="2134808377"/>
        </pc:sldMkLst>
        <pc:spChg chg="mod">
          <ac:chgData name="Anastasia Biel" userId="4969d011-70ee-4a2f-96d4-7d7d40a4c8e7" providerId="ADAL" clId="{9973FB96-ED80-4773-BFF6-563AF7D952B1}" dt="2025-05-06T14:46:25.845" v="726" actId="12"/>
          <ac:spMkLst>
            <pc:docMk/>
            <pc:sldMk cId="2017011926" sldId="2134808377"/>
            <ac:spMk id="4" creationId="{505CC2C0-A8C7-DB9C-FE13-E8249ECC81A2}"/>
          </ac:spMkLst>
        </pc:spChg>
      </pc:sldChg>
      <pc:sldChg chg="modSp mod">
        <pc:chgData name="Anastasia Biel" userId="4969d011-70ee-4a2f-96d4-7d7d40a4c8e7" providerId="ADAL" clId="{9973FB96-ED80-4773-BFF6-563AF7D952B1}" dt="2025-05-06T14:46:43.197" v="728" actId="12"/>
        <pc:sldMkLst>
          <pc:docMk/>
          <pc:sldMk cId="3491348450" sldId="2134808378"/>
        </pc:sldMkLst>
        <pc:spChg chg="mod">
          <ac:chgData name="Anastasia Biel" userId="4969d011-70ee-4a2f-96d4-7d7d40a4c8e7" providerId="ADAL" clId="{9973FB96-ED80-4773-BFF6-563AF7D952B1}" dt="2025-05-06T14:46:43.197" v="728" actId="12"/>
          <ac:spMkLst>
            <pc:docMk/>
            <pc:sldMk cId="3491348450" sldId="2134808378"/>
            <ac:spMk id="4" creationId="{F5429E5E-157D-03D1-A1CD-EF0CDAB4C548}"/>
          </ac:spMkLst>
        </pc:spChg>
      </pc:sldChg>
      <pc:sldChg chg="modSp mod">
        <pc:chgData name="Anastasia Biel" userId="4969d011-70ee-4a2f-96d4-7d7d40a4c8e7" providerId="ADAL" clId="{9973FB96-ED80-4773-BFF6-563AF7D952B1}" dt="2025-05-06T14:47:10.908" v="731" actId="12"/>
        <pc:sldMkLst>
          <pc:docMk/>
          <pc:sldMk cId="41748781" sldId="2134808379"/>
        </pc:sldMkLst>
        <pc:spChg chg="mod">
          <ac:chgData name="Anastasia Biel" userId="4969d011-70ee-4a2f-96d4-7d7d40a4c8e7" providerId="ADAL" clId="{9973FB96-ED80-4773-BFF6-563AF7D952B1}" dt="2025-05-06T14:47:10.908" v="731" actId="12"/>
          <ac:spMkLst>
            <pc:docMk/>
            <pc:sldMk cId="41748781" sldId="2134808379"/>
            <ac:spMk id="5" creationId="{E9CA1275-60F6-B2F4-6C03-FB40144A96F6}"/>
          </ac:spMkLst>
        </pc:spChg>
      </pc:sldChg>
      <pc:sldChg chg="modSp mod">
        <pc:chgData name="Anastasia Biel" userId="4969d011-70ee-4a2f-96d4-7d7d40a4c8e7" providerId="ADAL" clId="{9973FB96-ED80-4773-BFF6-563AF7D952B1}" dt="2025-05-06T14:45:50.647" v="722" actId="12"/>
        <pc:sldMkLst>
          <pc:docMk/>
          <pc:sldMk cId="1443183056" sldId="2134808380"/>
        </pc:sldMkLst>
        <pc:spChg chg="mod">
          <ac:chgData name="Anastasia Biel" userId="4969d011-70ee-4a2f-96d4-7d7d40a4c8e7" providerId="ADAL" clId="{9973FB96-ED80-4773-BFF6-563AF7D952B1}" dt="2025-05-06T14:45:50.647" v="722" actId="12"/>
          <ac:spMkLst>
            <pc:docMk/>
            <pc:sldMk cId="1443183056" sldId="2134808380"/>
            <ac:spMk id="4" creationId="{B5FC9D44-ED7B-244D-F4D4-A9FA75EB10F8}"/>
          </ac:spMkLst>
        </pc:spChg>
      </pc:sldChg>
      <pc:sldChg chg="modSp mod">
        <pc:chgData name="Anastasia Biel" userId="4969d011-70ee-4a2f-96d4-7d7d40a4c8e7" providerId="ADAL" clId="{9973FB96-ED80-4773-BFF6-563AF7D952B1}" dt="2025-05-06T09:38:06.246" v="39" actId="1076"/>
        <pc:sldMkLst>
          <pc:docMk/>
          <pc:sldMk cId="2808966240" sldId="2147472766"/>
        </pc:sldMkLst>
        <pc:picChg chg="mod">
          <ac:chgData name="Anastasia Biel" userId="4969d011-70ee-4a2f-96d4-7d7d40a4c8e7" providerId="ADAL" clId="{9973FB96-ED80-4773-BFF6-563AF7D952B1}" dt="2025-05-06T09:38:06.246" v="39" actId="1076"/>
          <ac:picMkLst>
            <pc:docMk/>
            <pc:sldMk cId="2808966240" sldId="2147472766"/>
            <ac:picMk id="8" creationId="{C9E4E949-823E-3EDE-356A-2CDD15A31DA0}"/>
          </ac:picMkLst>
        </pc:picChg>
      </pc:sldChg>
      <pc:sldChg chg="addSp delSp modSp mod">
        <pc:chgData name="Anastasia Biel" userId="4969d011-70ee-4a2f-96d4-7d7d40a4c8e7" providerId="ADAL" clId="{9973FB96-ED80-4773-BFF6-563AF7D952B1}" dt="2025-05-06T09:38:43.422" v="47" actId="14826"/>
        <pc:sldMkLst>
          <pc:docMk/>
          <pc:sldMk cId="1759778008" sldId="2147472768"/>
        </pc:sldMkLst>
        <pc:picChg chg="add mod">
          <ac:chgData name="Anastasia Biel" userId="4969d011-70ee-4a2f-96d4-7d7d40a4c8e7" providerId="ADAL" clId="{9973FB96-ED80-4773-BFF6-563AF7D952B1}" dt="2025-05-06T09:38:43.422" v="47" actId="14826"/>
          <ac:picMkLst>
            <pc:docMk/>
            <pc:sldMk cId="1759778008" sldId="2147472768"/>
            <ac:picMk id="3" creationId="{D6182DEF-91F8-6F94-8156-2C3BD9DFB3D6}"/>
          </ac:picMkLst>
        </pc:picChg>
      </pc:sldChg>
      <pc:sldChg chg="modSp mod">
        <pc:chgData name="Anastasia Biel" userId="4969d011-70ee-4a2f-96d4-7d7d40a4c8e7" providerId="ADAL" clId="{9973FB96-ED80-4773-BFF6-563AF7D952B1}" dt="2025-05-08T16:27:21.138" v="1076" actId="113"/>
        <pc:sldMkLst>
          <pc:docMk/>
          <pc:sldMk cId="208033695" sldId="2147472771"/>
        </pc:sldMkLst>
        <pc:spChg chg="mod">
          <ac:chgData name="Anastasia Biel" userId="4969d011-70ee-4a2f-96d4-7d7d40a4c8e7" providerId="ADAL" clId="{9973FB96-ED80-4773-BFF6-563AF7D952B1}" dt="2025-05-08T16:24:52.985" v="1023" actId="255"/>
          <ac:spMkLst>
            <pc:docMk/>
            <pc:sldMk cId="208033695" sldId="2147472771"/>
            <ac:spMk id="2" creationId="{4FF9152B-CCBC-8925-EEE5-ADAD9EA2BF1E}"/>
          </ac:spMkLst>
        </pc:spChg>
        <pc:spChg chg="mod">
          <ac:chgData name="Anastasia Biel" userId="4969d011-70ee-4a2f-96d4-7d7d40a4c8e7" providerId="ADAL" clId="{9973FB96-ED80-4773-BFF6-563AF7D952B1}" dt="2025-05-08T16:27:21.138" v="1076" actId="113"/>
          <ac:spMkLst>
            <pc:docMk/>
            <pc:sldMk cId="208033695" sldId="2147472771"/>
            <ac:spMk id="4" creationId="{F728EC60-D1E6-9FDB-2F66-3F9E04D48EED}"/>
          </ac:spMkLst>
        </pc:spChg>
        <pc:picChg chg="mod">
          <ac:chgData name="Anastasia Biel" userId="4969d011-70ee-4a2f-96d4-7d7d40a4c8e7" providerId="ADAL" clId="{9973FB96-ED80-4773-BFF6-563AF7D952B1}" dt="2025-05-06T09:19:49.031" v="10" actId="14826"/>
          <ac:picMkLst>
            <pc:docMk/>
            <pc:sldMk cId="208033695" sldId="2147472771"/>
            <ac:picMk id="9" creationId="{43709276-3EE8-FC1A-4582-8896103CB7C0}"/>
          </ac:picMkLst>
        </pc:picChg>
      </pc:sldChg>
      <pc:sldChg chg="modSp mod">
        <pc:chgData name="Anastasia Biel" userId="4969d011-70ee-4a2f-96d4-7d7d40a4c8e7" providerId="ADAL" clId="{9973FB96-ED80-4773-BFF6-563AF7D952B1}" dt="2025-05-06T09:19:41.786" v="9" actId="14100"/>
        <pc:sldMkLst>
          <pc:docMk/>
          <pc:sldMk cId="1894590736" sldId="2147472775"/>
        </pc:sldMkLst>
        <pc:picChg chg="mod modCrop">
          <ac:chgData name="Anastasia Biel" userId="4969d011-70ee-4a2f-96d4-7d7d40a4c8e7" providerId="ADAL" clId="{9973FB96-ED80-4773-BFF6-563AF7D952B1}" dt="2025-05-06T09:19:41.786" v="9" actId="14100"/>
          <ac:picMkLst>
            <pc:docMk/>
            <pc:sldMk cId="1894590736" sldId="2147472775"/>
            <ac:picMk id="8" creationId="{150C9FD8-6162-B938-E9E6-39425002BBF0}"/>
          </ac:picMkLst>
        </pc:picChg>
      </pc:sldChg>
      <pc:sldChg chg="delSp modSp mod">
        <pc:chgData name="Anastasia Biel" userId="4969d011-70ee-4a2f-96d4-7d7d40a4c8e7" providerId="ADAL" clId="{9973FB96-ED80-4773-BFF6-563AF7D952B1}" dt="2025-05-06T13:43:25.234" v="362" actId="478"/>
        <pc:sldMkLst>
          <pc:docMk/>
          <pc:sldMk cId="3520590645" sldId="2147472776"/>
        </pc:sldMkLst>
        <pc:picChg chg="mod">
          <ac:chgData name="Anastasia Biel" userId="4969d011-70ee-4a2f-96d4-7d7d40a4c8e7" providerId="ADAL" clId="{9973FB96-ED80-4773-BFF6-563AF7D952B1}" dt="2025-05-06T13:43:21.058" v="360"/>
          <ac:picMkLst>
            <pc:docMk/>
            <pc:sldMk cId="3520590645" sldId="2147472776"/>
            <ac:picMk id="17" creationId="{0417589A-4AB3-0576-1A58-FB87B3769CF5}"/>
          </ac:picMkLst>
        </pc:picChg>
      </pc:sldChg>
      <pc:sldChg chg="delSp modSp mod">
        <pc:chgData name="Anastasia Biel" userId="4969d011-70ee-4a2f-96d4-7d7d40a4c8e7" providerId="ADAL" clId="{9973FB96-ED80-4773-BFF6-563AF7D952B1}" dt="2025-05-06T13:43:45.713" v="365" actId="207"/>
        <pc:sldMkLst>
          <pc:docMk/>
          <pc:sldMk cId="397676536" sldId="2147472777"/>
        </pc:sldMkLst>
        <pc:spChg chg="mod">
          <ac:chgData name="Anastasia Biel" userId="4969d011-70ee-4a2f-96d4-7d7d40a4c8e7" providerId="ADAL" clId="{9973FB96-ED80-4773-BFF6-563AF7D952B1}" dt="2025-05-06T13:43:45.713" v="365" actId="207"/>
          <ac:spMkLst>
            <pc:docMk/>
            <pc:sldMk cId="397676536" sldId="2147472777"/>
            <ac:spMk id="7" creationId="{09E9482A-4BF8-31CD-3FE8-5A24BA4A7A55}"/>
          </ac:spMkLst>
        </pc:spChg>
      </pc:sldChg>
      <pc:sldChg chg="modSp">
        <pc:chgData name="Anastasia Biel" userId="4969d011-70ee-4a2f-96d4-7d7d40a4c8e7" providerId="ADAL" clId="{9973FB96-ED80-4773-BFF6-563AF7D952B1}" dt="2025-05-06T13:43:51.785" v="366"/>
        <pc:sldMkLst>
          <pc:docMk/>
          <pc:sldMk cId="1102637530" sldId="2147472778"/>
        </pc:sldMkLst>
        <pc:picChg chg="mod">
          <ac:chgData name="Anastasia Biel" userId="4969d011-70ee-4a2f-96d4-7d7d40a4c8e7" providerId="ADAL" clId="{9973FB96-ED80-4773-BFF6-563AF7D952B1}" dt="2025-05-06T13:43:51.785" v="366"/>
          <ac:picMkLst>
            <pc:docMk/>
            <pc:sldMk cId="1102637530" sldId="2147472778"/>
            <ac:picMk id="6" creationId="{A51B0692-7E9A-92C3-8971-AA872B67C2D2}"/>
          </ac:picMkLst>
        </pc:picChg>
      </pc:sldChg>
      <pc:sldChg chg="modSp mod">
        <pc:chgData name="Anastasia Biel" userId="4969d011-70ee-4a2f-96d4-7d7d40a4c8e7" providerId="ADAL" clId="{9973FB96-ED80-4773-BFF6-563AF7D952B1}" dt="2025-05-08T16:27:45.729" v="1077" actId="113"/>
        <pc:sldMkLst>
          <pc:docMk/>
          <pc:sldMk cId="280425098" sldId="2147472781"/>
        </pc:sldMkLst>
        <pc:spChg chg="mod">
          <ac:chgData name="Anastasia Biel" userId="4969d011-70ee-4a2f-96d4-7d7d40a4c8e7" providerId="ADAL" clId="{9973FB96-ED80-4773-BFF6-563AF7D952B1}" dt="2025-05-08T16:27:45.729" v="1077" actId="113"/>
          <ac:spMkLst>
            <pc:docMk/>
            <pc:sldMk cId="280425098" sldId="2147472781"/>
            <ac:spMk id="4" creationId="{F728EC60-D1E6-9FDB-2F66-3F9E04D48EED}"/>
          </ac:spMkLst>
        </pc:spChg>
        <pc:picChg chg="mod">
          <ac:chgData name="Anastasia Biel" userId="4969d011-70ee-4a2f-96d4-7d7d40a4c8e7" providerId="ADAL" clId="{9973FB96-ED80-4773-BFF6-563AF7D952B1}" dt="2025-05-06T09:22:15.462" v="12" actId="14826"/>
          <ac:picMkLst>
            <pc:docMk/>
            <pc:sldMk cId="280425098" sldId="2147472781"/>
            <ac:picMk id="8" creationId="{E1E6E412-14EE-43F7-AB3D-8FEAAB28F10E}"/>
          </ac:picMkLst>
        </pc:picChg>
      </pc:sldChg>
      <pc:sldChg chg="modSp mod">
        <pc:chgData name="Anastasia Biel" userId="4969d011-70ee-4a2f-96d4-7d7d40a4c8e7" providerId="ADAL" clId="{9973FB96-ED80-4773-BFF6-563AF7D952B1}" dt="2025-05-08T16:30:51.445" v="1094" actId="14100"/>
        <pc:sldMkLst>
          <pc:docMk/>
          <pc:sldMk cId="2162474770" sldId="2147472787"/>
        </pc:sldMkLst>
        <pc:spChg chg="mod">
          <ac:chgData name="Anastasia Biel" userId="4969d011-70ee-4a2f-96d4-7d7d40a4c8e7" providerId="ADAL" clId="{9973FB96-ED80-4773-BFF6-563AF7D952B1}" dt="2025-05-08T16:30:51.445" v="1094" actId="14100"/>
          <ac:spMkLst>
            <pc:docMk/>
            <pc:sldMk cId="2162474770" sldId="2147472787"/>
            <ac:spMk id="33" creationId="{9645F186-D82C-0B05-8214-D7445A1E51EF}"/>
          </ac:spMkLst>
        </pc:spChg>
      </pc:sldChg>
      <pc:sldChg chg="modSp mod">
        <pc:chgData name="Anastasia Biel" userId="4969d011-70ee-4a2f-96d4-7d7d40a4c8e7" providerId="ADAL" clId="{9973FB96-ED80-4773-BFF6-563AF7D952B1}" dt="2025-05-06T09:22:51.639" v="17" actId="18131"/>
        <pc:sldMkLst>
          <pc:docMk/>
          <pc:sldMk cId="2326694963" sldId="2147472788"/>
        </pc:sldMkLst>
        <pc:picChg chg="mod modCrop">
          <ac:chgData name="Anastasia Biel" userId="4969d011-70ee-4a2f-96d4-7d7d40a4c8e7" providerId="ADAL" clId="{9973FB96-ED80-4773-BFF6-563AF7D952B1}" dt="2025-05-06T09:22:51.639" v="17" actId="18131"/>
          <ac:picMkLst>
            <pc:docMk/>
            <pc:sldMk cId="2326694963" sldId="2147472788"/>
            <ac:picMk id="14" creationId="{6723EBEE-775B-630B-02B6-ED160C2EB5C3}"/>
          </ac:picMkLst>
        </pc:picChg>
      </pc:sldChg>
      <pc:sldChg chg="addSp delSp modSp mod modClrScheme chgLayout">
        <pc:chgData name="Anastasia Biel" userId="4969d011-70ee-4a2f-96d4-7d7d40a4c8e7" providerId="ADAL" clId="{9973FB96-ED80-4773-BFF6-563AF7D952B1}" dt="2025-05-06T09:34:53.686" v="25" actId="20577"/>
        <pc:sldMkLst>
          <pc:docMk/>
          <pc:sldMk cId="820917959" sldId="2147472790"/>
        </pc:sldMkLst>
        <pc:spChg chg="mod ord">
          <ac:chgData name="Anastasia Biel" userId="4969d011-70ee-4a2f-96d4-7d7d40a4c8e7" providerId="ADAL" clId="{9973FB96-ED80-4773-BFF6-563AF7D952B1}" dt="2025-05-06T09:34:43.162" v="23" actId="700"/>
          <ac:spMkLst>
            <pc:docMk/>
            <pc:sldMk cId="820917959" sldId="2147472790"/>
            <ac:spMk id="2" creationId="{4FF9152B-CCBC-8925-EEE5-ADAD9EA2BF1E}"/>
          </ac:spMkLst>
        </pc:spChg>
        <pc:spChg chg="mod ord">
          <ac:chgData name="Anastasia Biel" userId="4969d011-70ee-4a2f-96d4-7d7d40a4c8e7" providerId="ADAL" clId="{9973FB96-ED80-4773-BFF6-563AF7D952B1}" dt="2025-05-06T09:34:53.686" v="25" actId="20577"/>
          <ac:spMkLst>
            <pc:docMk/>
            <pc:sldMk cId="820917959" sldId="2147472790"/>
            <ac:spMk id="4" creationId="{F728EC60-D1E6-9FDB-2F66-3F9E04D48EED}"/>
          </ac:spMkLst>
        </pc:spChg>
        <pc:picChg chg="mod ord">
          <ac:chgData name="Anastasia Biel" userId="4969d011-70ee-4a2f-96d4-7d7d40a4c8e7" providerId="ADAL" clId="{9973FB96-ED80-4773-BFF6-563AF7D952B1}" dt="2025-05-06T09:34:43.162" v="23" actId="700"/>
          <ac:picMkLst>
            <pc:docMk/>
            <pc:sldMk cId="820917959" sldId="2147472790"/>
            <ac:picMk id="8" creationId="{B52C5F24-9904-0641-698E-DF00BA6C00B9}"/>
          </ac:picMkLst>
        </pc:picChg>
      </pc:sldChg>
      <pc:sldChg chg="delSp modSp mod modClrScheme chgLayout">
        <pc:chgData name="Anastasia Biel" userId="4969d011-70ee-4a2f-96d4-7d7d40a4c8e7" providerId="ADAL" clId="{9973FB96-ED80-4773-BFF6-563AF7D952B1}" dt="2025-05-06T14:50:26.342" v="756" actId="552"/>
        <pc:sldMkLst>
          <pc:docMk/>
          <pc:sldMk cId="1464519958" sldId="2147472871"/>
        </pc:sldMkLst>
        <pc:spChg chg="mod ord">
          <ac:chgData name="Anastasia Biel" userId="4969d011-70ee-4a2f-96d4-7d7d40a4c8e7" providerId="ADAL" clId="{9973FB96-ED80-4773-BFF6-563AF7D952B1}" dt="2025-05-06T14:50:26.342" v="756" actId="552"/>
          <ac:spMkLst>
            <pc:docMk/>
            <pc:sldMk cId="1464519958" sldId="2147472871"/>
            <ac:spMk id="13" creationId="{9D5BED00-5074-3B29-7A81-5B5FD9F7FEB7}"/>
          </ac:spMkLst>
        </pc:spChg>
        <pc:spChg chg="mod ord">
          <ac:chgData name="Anastasia Biel" userId="4969d011-70ee-4a2f-96d4-7d7d40a4c8e7" providerId="ADAL" clId="{9973FB96-ED80-4773-BFF6-563AF7D952B1}" dt="2025-05-06T14:50:26.342" v="756" actId="552"/>
          <ac:spMkLst>
            <pc:docMk/>
            <pc:sldMk cId="1464519958" sldId="2147472871"/>
            <ac:spMk id="14" creationId="{F9509CD5-AD2C-6CEE-E0D4-DA112B6044A1}"/>
          </ac:spMkLst>
        </pc:spChg>
        <pc:spChg chg="mod">
          <ac:chgData name="Anastasia Biel" userId="4969d011-70ee-4a2f-96d4-7d7d40a4c8e7" providerId="ADAL" clId="{9973FB96-ED80-4773-BFF6-563AF7D952B1}" dt="2025-05-06T14:50:26.342" v="756" actId="552"/>
          <ac:spMkLst>
            <pc:docMk/>
            <pc:sldMk cId="1464519958" sldId="2147472871"/>
            <ac:spMk id="18" creationId="{22C41E01-EABC-C70F-EBA1-EB771EEA9E38}"/>
          </ac:spMkLst>
        </pc:spChg>
        <pc:spChg chg="mod">
          <ac:chgData name="Anastasia Biel" userId="4969d011-70ee-4a2f-96d4-7d7d40a4c8e7" providerId="ADAL" clId="{9973FB96-ED80-4773-BFF6-563AF7D952B1}" dt="2025-05-06T14:50:26.342" v="756" actId="552"/>
          <ac:spMkLst>
            <pc:docMk/>
            <pc:sldMk cId="1464519958" sldId="2147472871"/>
            <ac:spMk id="19" creationId="{3E7FEA32-015C-FBB7-062E-065D650F5F68}"/>
          </ac:spMkLst>
        </pc:spChg>
        <pc:spChg chg="mod">
          <ac:chgData name="Anastasia Biel" userId="4969d011-70ee-4a2f-96d4-7d7d40a4c8e7" providerId="ADAL" clId="{9973FB96-ED80-4773-BFF6-563AF7D952B1}" dt="2025-05-06T14:50:26.342" v="756" actId="552"/>
          <ac:spMkLst>
            <pc:docMk/>
            <pc:sldMk cId="1464519958" sldId="2147472871"/>
            <ac:spMk id="20" creationId="{CC0294DB-A1AA-D89F-2C9F-103055BB7EE0}"/>
          </ac:spMkLst>
        </pc:spChg>
      </pc:sldChg>
      <pc:sldChg chg="delSp mod">
        <pc:chgData name="Anastasia Biel" userId="4969d011-70ee-4a2f-96d4-7d7d40a4c8e7" providerId="ADAL" clId="{9973FB96-ED80-4773-BFF6-563AF7D952B1}" dt="2025-05-06T09:35:07.882" v="27" actId="478"/>
        <pc:sldMkLst>
          <pc:docMk/>
          <pc:sldMk cId="1725946071" sldId="2147482371"/>
        </pc:sldMkLst>
      </pc:sldChg>
      <pc:sldChg chg="delSp mod">
        <pc:chgData name="Anastasia Biel" userId="4969d011-70ee-4a2f-96d4-7d7d40a4c8e7" providerId="ADAL" clId="{9973FB96-ED80-4773-BFF6-563AF7D952B1}" dt="2025-05-06T13:46:07.102" v="386" actId="478"/>
        <pc:sldMkLst>
          <pc:docMk/>
          <pc:sldMk cId="806930723" sldId="2147482373"/>
        </pc:sldMkLst>
      </pc:sldChg>
      <pc:sldChg chg="delSp mod">
        <pc:chgData name="Anastasia Biel" userId="4969d011-70ee-4a2f-96d4-7d7d40a4c8e7" providerId="ADAL" clId="{9973FB96-ED80-4773-BFF6-563AF7D952B1}" dt="2025-05-06T13:46:02.630" v="385" actId="478"/>
        <pc:sldMkLst>
          <pc:docMk/>
          <pc:sldMk cId="2376265245" sldId="2147482374"/>
        </pc:sldMkLst>
      </pc:sldChg>
      <pc:sldChg chg="modSp mod">
        <pc:chgData name="Anastasia Biel" userId="4969d011-70ee-4a2f-96d4-7d7d40a4c8e7" providerId="ADAL" clId="{9973FB96-ED80-4773-BFF6-563AF7D952B1}" dt="2025-05-06T09:35:24.914" v="29" actId="18131"/>
        <pc:sldMkLst>
          <pc:docMk/>
          <pc:sldMk cId="3091402667" sldId="2147482383"/>
        </pc:sldMkLst>
        <pc:picChg chg="mod modCrop">
          <ac:chgData name="Anastasia Biel" userId="4969d011-70ee-4a2f-96d4-7d7d40a4c8e7" providerId="ADAL" clId="{9973FB96-ED80-4773-BFF6-563AF7D952B1}" dt="2025-05-06T09:35:24.914" v="29" actId="18131"/>
          <ac:picMkLst>
            <pc:docMk/>
            <pc:sldMk cId="3091402667" sldId="2147482383"/>
            <ac:picMk id="14" creationId="{EB238384-0AF3-EAD3-6E8F-462D8913DA8E}"/>
          </ac:picMkLst>
        </pc:picChg>
      </pc:sldChg>
      <pc:sldChg chg="modSp mod">
        <pc:chgData name="Anastasia Biel" userId="4969d011-70ee-4a2f-96d4-7d7d40a4c8e7" providerId="ADAL" clId="{9973FB96-ED80-4773-BFF6-563AF7D952B1}" dt="2025-05-08T16:31:59.178" v="1098" actId="113"/>
        <pc:sldMkLst>
          <pc:docMk/>
          <pc:sldMk cId="2116430744" sldId="2147482385"/>
        </pc:sldMkLst>
        <pc:spChg chg="mod">
          <ac:chgData name="Anastasia Biel" userId="4969d011-70ee-4a2f-96d4-7d7d40a4c8e7" providerId="ADAL" clId="{9973FB96-ED80-4773-BFF6-563AF7D952B1}" dt="2025-05-06T09:36:10.176" v="34" actId="207"/>
          <ac:spMkLst>
            <pc:docMk/>
            <pc:sldMk cId="2116430744" sldId="2147482385"/>
            <ac:spMk id="2" creationId="{4FF9152B-CCBC-8925-EEE5-ADAD9EA2BF1E}"/>
          </ac:spMkLst>
        </pc:spChg>
        <pc:spChg chg="mod">
          <ac:chgData name="Anastasia Biel" userId="4969d011-70ee-4a2f-96d4-7d7d40a4c8e7" providerId="ADAL" clId="{9973FB96-ED80-4773-BFF6-563AF7D952B1}" dt="2025-05-08T16:31:59.178" v="1098" actId="113"/>
          <ac:spMkLst>
            <pc:docMk/>
            <pc:sldMk cId="2116430744" sldId="2147482385"/>
            <ac:spMk id="4" creationId="{F728EC60-D1E6-9FDB-2F66-3F9E04D48EED}"/>
          </ac:spMkLst>
        </pc:spChg>
      </pc:sldChg>
      <pc:sldChg chg="modSp mod">
        <pc:chgData name="Anastasia Biel" userId="4969d011-70ee-4a2f-96d4-7d7d40a4c8e7" providerId="ADAL" clId="{9973FB96-ED80-4773-BFF6-563AF7D952B1}" dt="2025-05-08T16:32:08.501" v="1099" actId="113"/>
        <pc:sldMkLst>
          <pc:docMk/>
          <pc:sldMk cId="2851516842" sldId="2147482387"/>
        </pc:sldMkLst>
        <pc:spChg chg="mod">
          <ac:chgData name="Anastasia Biel" userId="4969d011-70ee-4a2f-96d4-7d7d40a4c8e7" providerId="ADAL" clId="{9973FB96-ED80-4773-BFF6-563AF7D952B1}" dt="2025-05-06T09:36:07.496" v="33" actId="207"/>
          <ac:spMkLst>
            <pc:docMk/>
            <pc:sldMk cId="2851516842" sldId="2147482387"/>
            <ac:spMk id="2" creationId="{4FF9152B-CCBC-8925-EEE5-ADAD9EA2BF1E}"/>
          </ac:spMkLst>
        </pc:spChg>
        <pc:spChg chg="mod">
          <ac:chgData name="Anastasia Biel" userId="4969d011-70ee-4a2f-96d4-7d7d40a4c8e7" providerId="ADAL" clId="{9973FB96-ED80-4773-BFF6-563AF7D952B1}" dt="2025-05-08T16:32:08.501" v="1099" actId="113"/>
          <ac:spMkLst>
            <pc:docMk/>
            <pc:sldMk cId="2851516842" sldId="2147482387"/>
            <ac:spMk id="4" creationId="{F728EC60-D1E6-9FDB-2F66-3F9E04D48EED}"/>
          </ac:spMkLst>
        </pc:spChg>
      </pc:sldChg>
      <pc:sldChg chg="addSp modSp mod">
        <pc:chgData name="Anastasia Biel" userId="4969d011-70ee-4a2f-96d4-7d7d40a4c8e7" providerId="ADAL" clId="{9973FB96-ED80-4773-BFF6-563AF7D952B1}" dt="2025-05-08T16:36:17.763" v="1152" actId="1036"/>
        <pc:sldMkLst>
          <pc:docMk/>
          <pc:sldMk cId="2361197110" sldId="2147482388"/>
        </pc:sldMkLst>
        <pc:spChg chg="mod">
          <ac:chgData name="Anastasia Biel" userId="4969d011-70ee-4a2f-96d4-7d7d40a4c8e7" providerId="ADAL" clId="{9973FB96-ED80-4773-BFF6-563AF7D952B1}" dt="2025-05-06T13:02:56.925" v="83" actId="207"/>
          <ac:spMkLst>
            <pc:docMk/>
            <pc:sldMk cId="2361197110" sldId="2147482388"/>
            <ac:spMk id="4" creationId="{322AE245-F7A3-A55C-3FA1-CB5A1944835B}"/>
          </ac:spMkLst>
        </pc:spChg>
        <pc:spChg chg="add mod">
          <ac:chgData name="Anastasia Biel" userId="4969d011-70ee-4a2f-96d4-7d7d40a4c8e7" providerId="ADAL" clId="{9973FB96-ED80-4773-BFF6-563AF7D952B1}" dt="2025-05-06T13:08:22.862" v="159" actId="1076"/>
          <ac:spMkLst>
            <pc:docMk/>
            <pc:sldMk cId="2361197110" sldId="2147482388"/>
            <ac:spMk id="5" creationId="{884D7458-FEA4-6548-04DC-2D92CBAA33A4}"/>
          </ac:spMkLst>
        </pc:spChg>
        <pc:spChg chg="add mod">
          <ac:chgData name="Anastasia Biel" userId="4969d011-70ee-4a2f-96d4-7d7d40a4c8e7" providerId="ADAL" clId="{9973FB96-ED80-4773-BFF6-563AF7D952B1}" dt="2025-05-06T13:04:36.381" v="106" actId="14100"/>
          <ac:spMkLst>
            <pc:docMk/>
            <pc:sldMk cId="2361197110" sldId="2147482388"/>
            <ac:spMk id="6" creationId="{B244B9D3-3F23-0ACF-5C80-24A2A95FA5DD}"/>
          </ac:spMkLst>
        </pc:spChg>
        <pc:spChg chg="mod">
          <ac:chgData name="Anastasia Biel" userId="4969d011-70ee-4a2f-96d4-7d7d40a4c8e7" providerId="ADAL" clId="{9973FB96-ED80-4773-BFF6-563AF7D952B1}" dt="2025-05-08T16:36:17.763" v="1152" actId="1036"/>
          <ac:spMkLst>
            <pc:docMk/>
            <pc:sldMk cId="2361197110" sldId="2147482388"/>
            <ac:spMk id="16" creationId="{47000F8F-DBE8-4DD9-B5D5-85047AE69C49}"/>
          </ac:spMkLst>
        </pc:spChg>
        <pc:spChg chg="add mod">
          <ac:chgData name="Anastasia Biel" userId="4969d011-70ee-4a2f-96d4-7d7d40a4c8e7" providerId="ADAL" clId="{9973FB96-ED80-4773-BFF6-563AF7D952B1}" dt="2025-05-08T16:35:29.205" v="1126" actId="14100"/>
          <ac:spMkLst>
            <pc:docMk/>
            <pc:sldMk cId="2361197110" sldId="2147482388"/>
            <ac:spMk id="17" creationId="{8C9B8B66-68BE-64E8-0563-EC2E21079D71}"/>
          </ac:spMkLst>
        </pc:spChg>
        <pc:spChg chg="mod">
          <ac:chgData name="Anastasia Biel" userId="4969d011-70ee-4a2f-96d4-7d7d40a4c8e7" providerId="ADAL" clId="{9973FB96-ED80-4773-BFF6-563AF7D952B1}" dt="2025-05-08T16:36:17.763" v="1152" actId="1036"/>
          <ac:spMkLst>
            <pc:docMk/>
            <pc:sldMk cId="2361197110" sldId="2147482388"/>
            <ac:spMk id="18" creationId="{47000F8F-DBE8-4DD9-B5D5-85047AE69C49}"/>
          </ac:spMkLst>
        </pc:spChg>
        <pc:spChg chg="add mod">
          <ac:chgData name="Anastasia Biel" userId="4969d011-70ee-4a2f-96d4-7d7d40a4c8e7" providerId="ADAL" clId="{9973FB96-ED80-4773-BFF6-563AF7D952B1}" dt="2025-05-08T16:35:23.237" v="1125" actId="14100"/>
          <ac:spMkLst>
            <pc:docMk/>
            <pc:sldMk cId="2361197110" sldId="2147482388"/>
            <ac:spMk id="19" creationId="{512FF0E7-63D1-0D03-7592-CB5F8A22768C}"/>
          </ac:spMkLst>
        </pc:spChg>
        <pc:spChg chg="add mod">
          <ac:chgData name="Anastasia Biel" userId="4969d011-70ee-4a2f-96d4-7d7d40a4c8e7" providerId="ADAL" clId="{9973FB96-ED80-4773-BFF6-563AF7D952B1}" dt="2025-05-08T16:36:03.321" v="1146" actId="12789"/>
          <ac:spMkLst>
            <pc:docMk/>
            <pc:sldMk cId="2361197110" sldId="2147482388"/>
            <ac:spMk id="21" creationId="{3E0549FE-EE03-2F5D-3580-6BBF8C3385E7}"/>
          </ac:spMkLst>
        </pc:spChg>
        <pc:spChg chg="add mod">
          <ac:chgData name="Anastasia Biel" userId="4969d011-70ee-4a2f-96d4-7d7d40a4c8e7" providerId="ADAL" clId="{9973FB96-ED80-4773-BFF6-563AF7D952B1}" dt="2025-05-08T16:36:03.321" v="1146" actId="12789"/>
          <ac:spMkLst>
            <pc:docMk/>
            <pc:sldMk cId="2361197110" sldId="2147482388"/>
            <ac:spMk id="22" creationId="{B664939F-D0EE-8882-0673-91614EA50E3E}"/>
          </ac:spMkLst>
        </pc:spChg>
        <pc:spChg chg="add mod">
          <ac:chgData name="Anastasia Biel" userId="4969d011-70ee-4a2f-96d4-7d7d40a4c8e7" providerId="ADAL" clId="{9973FB96-ED80-4773-BFF6-563AF7D952B1}" dt="2025-05-08T16:36:03.321" v="1146" actId="12789"/>
          <ac:spMkLst>
            <pc:docMk/>
            <pc:sldMk cId="2361197110" sldId="2147482388"/>
            <ac:spMk id="24" creationId="{C09EDF1D-13EB-30CD-8939-02D1265FF8CE}"/>
          </ac:spMkLst>
        </pc:spChg>
        <pc:spChg chg="add mod">
          <ac:chgData name="Anastasia Biel" userId="4969d011-70ee-4a2f-96d4-7d7d40a4c8e7" providerId="ADAL" clId="{9973FB96-ED80-4773-BFF6-563AF7D952B1}" dt="2025-05-08T16:36:03.321" v="1146" actId="12789"/>
          <ac:spMkLst>
            <pc:docMk/>
            <pc:sldMk cId="2361197110" sldId="2147482388"/>
            <ac:spMk id="26" creationId="{D0A577D7-75A0-B707-8A5C-AD731E01D2F4}"/>
          </ac:spMkLst>
        </pc:spChg>
        <pc:spChg chg="mod">
          <ac:chgData name="Anastasia Biel" userId="4969d011-70ee-4a2f-96d4-7d7d40a4c8e7" providerId="ADAL" clId="{9973FB96-ED80-4773-BFF6-563AF7D952B1}" dt="2025-05-08T16:35:50.297" v="1143" actId="1036"/>
          <ac:spMkLst>
            <pc:docMk/>
            <pc:sldMk cId="2361197110" sldId="2147482388"/>
            <ac:spMk id="28" creationId="{608CDBEC-FF9A-DAD0-56D7-C4CB6888FD26}"/>
          </ac:spMkLst>
        </pc:spChg>
        <pc:picChg chg="mod modCrop">
          <ac:chgData name="Anastasia Biel" userId="4969d011-70ee-4a2f-96d4-7d7d40a4c8e7" providerId="ADAL" clId="{9973FB96-ED80-4773-BFF6-563AF7D952B1}" dt="2025-05-08T16:35:15.696" v="1124" actId="732"/>
          <ac:picMkLst>
            <pc:docMk/>
            <pc:sldMk cId="2361197110" sldId="2147482388"/>
            <ac:picMk id="7" creationId="{3725D6BB-50F8-A1D4-5B5E-38FC065AE4E8}"/>
          </ac:picMkLst>
        </pc:picChg>
      </pc:sldChg>
      <pc:sldChg chg="addSp delSp modSp mod">
        <pc:chgData name="Anastasia Biel" userId="4969d011-70ee-4a2f-96d4-7d7d40a4c8e7" providerId="ADAL" clId="{9973FB96-ED80-4773-BFF6-563AF7D952B1}" dt="2025-05-08T13:41:10.776" v="907" actId="1037"/>
        <pc:sldMkLst>
          <pc:docMk/>
          <pc:sldMk cId="956473543" sldId="2147482389"/>
        </pc:sldMkLst>
        <pc:spChg chg="mod">
          <ac:chgData name="Anastasia Biel" userId="4969d011-70ee-4a2f-96d4-7d7d40a4c8e7" providerId="ADAL" clId="{9973FB96-ED80-4773-BFF6-563AF7D952B1}" dt="2025-05-06T13:03:02.136" v="84" actId="207"/>
          <ac:spMkLst>
            <pc:docMk/>
            <pc:sldMk cId="956473543" sldId="2147482389"/>
            <ac:spMk id="2" creationId="{B1917067-E43F-F6D2-2746-19C87D0A2CA2}"/>
          </ac:spMkLst>
        </pc:spChg>
        <pc:spChg chg="add mod">
          <ac:chgData name="Anastasia Biel" userId="4969d011-70ee-4a2f-96d4-7d7d40a4c8e7" providerId="ADAL" clId="{9973FB96-ED80-4773-BFF6-563AF7D952B1}" dt="2025-05-08T13:34:17.152" v="799" actId="207"/>
          <ac:spMkLst>
            <pc:docMk/>
            <pc:sldMk cId="956473543" sldId="2147482389"/>
            <ac:spMk id="4" creationId="{5C44A001-4C5B-E6AA-6B07-45FD1F334977}"/>
          </ac:spMkLst>
        </pc:spChg>
        <pc:spChg chg="add mod">
          <ac:chgData name="Anastasia Biel" userId="4969d011-70ee-4a2f-96d4-7d7d40a4c8e7" providerId="ADAL" clId="{9973FB96-ED80-4773-BFF6-563AF7D952B1}" dt="2025-05-08T13:34:19.271" v="800" actId="207"/>
          <ac:spMkLst>
            <pc:docMk/>
            <pc:sldMk cId="956473543" sldId="2147482389"/>
            <ac:spMk id="6" creationId="{6B738027-53D4-5C6F-E6AC-75EBC8B29653}"/>
          </ac:spMkLst>
        </pc:spChg>
        <pc:picChg chg="mod modCrop">
          <ac:chgData name="Anastasia Biel" userId="4969d011-70ee-4a2f-96d4-7d7d40a4c8e7" providerId="ADAL" clId="{9973FB96-ED80-4773-BFF6-563AF7D952B1}" dt="2025-05-08T13:41:10.776" v="907" actId="1037"/>
          <ac:picMkLst>
            <pc:docMk/>
            <pc:sldMk cId="956473543" sldId="2147482389"/>
            <ac:picMk id="9" creationId="{5706C455-6247-BAFC-10EC-A7A8D5D513AA}"/>
          </ac:picMkLst>
        </pc:picChg>
      </pc:sldChg>
      <pc:sldChg chg="delSp mod ord">
        <pc:chgData name="Anastasia Biel" userId="4969d011-70ee-4a2f-96d4-7d7d40a4c8e7" providerId="ADAL" clId="{9973FB96-ED80-4773-BFF6-563AF7D952B1}" dt="2025-05-08T16:34:01.687" v="1103"/>
        <pc:sldMkLst>
          <pc:docMk/>
          <pc:sldMk cId="3786527295" sldId="2147482390"/>
        </pc:sldMkLst>
      </pc:sldChg>
      <pc:sldChg chg="modSp mod">
        <pc:chgData name="Anastasia Biel" userId="4969d011-70ee-4a2f-96d4-7d7d40a4c8e7" providerId="ADAL" clId="{9973FB96-ED80-4773-BFF6-563AF7D952B1}" dt="2025-05-06T13:08:42.448" v="161" actId="207"/>
        <pc:sldMkLst>
          <pc:docMk/>
          <pc:sldMk cId="2054542891" sldId="2147482392"/>
        </pc:sldMkLst>
        <pc:spChg chg="mod">
          <ac:chgData name="Anastasia Biel" userId="4969d011-70ee-4a2f-96d4-7d7d40a4c8e7" providerId="ADAL" clId="{9973FB96-ED80-4773-BFF6-563AF7D952B1}" dt="2025-05-06T13:08:42.448" v="161" actId="207"/>
          <ac:spMkLst>
            <pc:docMk/>
            <pc:sldMk cId="2054542891" sldId="2147482392"/>
            <ac:spMk id="6" creationId="{AAED11D9-3673-58EA-C492-B82A48EE5DC9}"/>
          </ac:spMkLst>
        </pc:spChg>
      </pc:sldChg>
      <pc:sldChg chg="modSp mod">
        <pc:chgData name="Anastasia Biel" userId="4969d011-70ee-4a2f-96d4-7d7d40a4c8e7" providerId="ADAL" clId="{9973FB96-ED80-4773-BFF6-563AF7D952B1}" dt="2025-05-06T13:09:24.407" v="166" actId="207"/>
        <pc:sldMkLst>
          <pc:docMk/>
          <pc:sldMk cId="200903724" sldId="2147482394"/>
        </pc:sldMkLst>
        <pc:spChg chg="mod">
          <ac:chgData name="Anastasia Biel" userId="4969d011-70ee-4a2f-96d4-7d7d40a4c8e7" providerId="ADAL" clId="{9973FB96-ED80-4773-BFF6-563AF7D952B1}" dt="2025-05-06T13:09:24.407" v="166" actId="207"/>
          <ac:spMkLst>
            <pc:docMk/>
            <pc:sldMk cId="200903724" sldId="2147482394"/>
            <ac:spMk id="8" creationId="{F8E625D7-98CB-EB12-51CF-0514AABBC0E8}"/>
          </ac:spMkLst>
        </pc:spChg>
      </pc:sldChg>
      <pc:sldChg chg="modSp mod">
        <pc:chgData name="Anastasia Biel" userId="4969d011-70ee-4a2f-96d4-7d7d40a4c8e7" providerId="ADAL" clId="{9973FB96-ED80-4773-BFF6-563AF7D952B1}" dt="2025-05-08T16:31:51.656" v="1097" actId="113"/>
        <pc:sldMkLst>
          <pc:docMk/>
          <pc:sldMk cId="3093819825" sldId="2147482395"/>
        </pc:sldMkLst>
        <pc:spChg chg="mod">
          <ac:chgData name="Anastasia Biel" userId="4969d011-70ee-4a2f-96d4-7d7d40a4c8e7" providerId="ADAL" clId="{9973FB96-ED80-4773-BFF6-563AF7D952B1}" dt="2025-05-06T09:35:43.515" v="30" actId="207"/>
          <ac:spMkLst>
            <pc:docMk/>
            <pc:sldMk cId="3093819825" sldId="2147482395"/>
            <ac:spMk id="2" creationId="{4FF9152B-CCBC-8925-EEE5-ADAD9EA2BF1E}"/>
          </ac:spMkLst>
        </pc:spChg>
        <pc:spChg chg="mod">
          <ac:chgData name="Anastasia Biel" userId="4969d011-70ee-4a2f-96d4-7d7d40a4c8e7" providerId="ADAL" clId="{9973FB96-ED80-4773-BFF6-563AF7D952B1}" dt="2025-05-08T16:31:51.656" v="1097" actId="113"/>
          <ac:spMkLst>
            <pc:docMk/>
            <pc:sldMk cId="3093819825" sldId="2147482395"/>
            <ac:spMk id="4" creationId="{F728EC60-D1E6-9FDB-2F66-3F9E04D48EED}"/>
          </ac:spMkLst>
        </pc:spChg>
      </pc:sldChg>
      <pc:sldChg chg="delSp modSp mod">
        <pc:chgData name="Anastasia Biel" userId="4969d011-70ee-4a2f-96d4-7d7d40a4c8e7" providerId="ADAL" clId="{9973FB96-ED80-4773-BFF6-563AF7D952B1}" dt="2025-05-06T12:54:09.135" v="52" actId="478"/>
        <pc:sldMkLst>
          <pc:docMk/>
          <pc:sldMk cId="1316263759" sldId="2147482396"/>
        </pc:sldMkLst>
        <pc:spChg chg="mod">
          <ac:chgData name="Anastasia Biel" userId="4969d011-70ee-4a2f-96d4-7d7d40a4c8e7" providerId="ADAL" clId="{9973FB96-ED80-4773-BFF6-563AF7D952B1}" dt="2025-05-06T12:53:56.288" v="50" actId="207"/>
          <ac:spMkLst>
            <pc:docMk/>
            <pc:sldMk cId="1316263759" sldId="2147482396"/>
            <ac:spMk id="4" creationId="{21F21142-75D6-D52D-3595-B35347260E0D}"/>
          </ac:spMkLst>
        </pc:spChg>
      </pc:sldChg>
      <pc:sldChg chg="modSp mod">
        <pc:chgData name="Anastasia Biel" userId="4969d011-70ee-4a2f-96d4-7d7d40a4c8e7" providerId="ADAL" clId="{9973FB96-ED80-4773-BFF6-563AF7D952B1}" dt="2025-05-06T12:54:00.311" v="51" actId="207"/>
        <pc:sldMkLst>
          <pc:docMk/>
          <pc:sldMk cId="2266324954" sldId="2147482397"/>
        </pc:sldMkLst>
        <pc:spChg chg="mod">
          <ac:chgData name="Anastasia Biel" userId="4969d011-70ee-4a2f-96d4-7d7d40a4c8e7" providerId="ADAL" clId="{9973FB96-ED80-4773-BFF6-563AF7D952B1}" dt="2025-05-06T12:54:00.311" v="51" actId="207"/>
          <ac:spMkLst>
            <pc:docMk/>
            <pc:sldMk cId="2266324954" sldId="2147482397"/>
            <ac:spMk id="4" creationId="{75F8DBF9-70A5-4926-F95B-70EFBE17C7BB}"/>
          </ac:spMkLst>
        </pc:spChg>
      </pc:sldChg>
      <pc:sldChg chg="addSp modSp mod">
        <pc:chgData name="Anastasia Biel" userId="4969d011-70ee-4a2f-96d4-7d7d40a4c8e7" providerId="ADAL" clId="{9973FB96-ED80-4773-BFF6-563AF7D952B1}" dt="2025-05-08T16:17:09.523" v="975" actId="1076"/>
        <pc:sldMkLst>
          <pc:docMk/>
          <pc:sldMk cId="637116478" sldId="2147482401"/>
        </pc:sldMkLst>
        <pc:spChg chg="add mod">
          <ac:chgData name="Anastasia Biel" userId="4969d011-70ee-4a2f-96d4-7d7d40a4c8e7" providerId="ADAL" clId="{9973FB96-ED80-4773-BFF6-563AF7D952B1}" dt="2025-05-08T16:16:49.958" v="973" actId="164"/>
          <ac:spMkLst>
            <pc:docMk/>
            <pc:sldMk cId="637116478" sldId="2147482401"/>
            <ac:spMk id="4" creationId="{768DFD20-92A6-9C3B-A2C2-FF2ED8232B05}"/>
          </ac:spMkLst>
        </pc:spChg>
        <pc:spChg chg="mod">
          <ac:chgData name="Anastasia Biel" userId="4969d011-70ee-4a2f-96d4-7d7d40a4c8e7" providerId="ADAL" clId="{9973FB96-ED80-4773-BFF6-563AF7D952B1}" dt="2025-05-06T14:27:27.276" v="599" actId="207"/>
          <ac:spMkLst>
            <pc:docMk/>
            <pc:sldMk cId="637116478" sldId="2147482401"/>
            <ac:spMk id="7" creationId="{3265144B-CFAE-5F04-8814-F19F1ED45923}"/>
          </ac:spMkLst>
        </pc:spChg>
        <pc:spChg chg="add mod">
          <ac:chgData name="Anastasia Biel" userId="4969d011-70ee-4a2f-96d4-7d7d40a4c8e7" providerId="ADAL" clId="{9973FB96-ED80-4773-BFF6-563AF7D952B1}" dt="2025-05-08T16:16:49.958" v="973" actId="164"/>
          <ac:spMkLst>
            <pc:docMk/>
            <pc:sldMk cId="637116478" sldId="2147482401"/>
            <ac:spMk id="10" creationId="{EBF956E7-BA37-7C20-F000-0A1524E80B04}"/>
          </ac:spMkLst>
        </pc:spChg>
        <pc:spChg chg="add mod">
          <ac:chgData name="Anastasia Biel" userId="4969d011-70ee-4a2f-96d4-7d7d40a4c8e7" providerId="ADAL" clId="{9973FB96-ED80-4773-BFF6-563AF7D952B1}" dt="2025-05-08T16:16:49.958" v="973" actId="164"/>
          <ac:spMkLst>
            <pc:docMk/>
            <pc:sldMk cId="637116478" sldId="2147482401"/>
            <ac:spMk id="15" creationId="{165EEFDC-D483-0C2D-BB7C-1DF36216D60D}"/>
          </ac:spMkLst>
        </pc:spChg>
        <pc:spChg chg="mod">
          <ac:chgData name="Anastasia Biel" userId="4969d011-70ee-4a2f-96d4-7d7d40a4c8e7" providerId="ADAL" clId="{9973FB96-ED80-4773-BFF6-563AF7D952B1}" dt="2025-05-06T14:27:24.663" v="598" actId="207"/>
          <ac:spMkLst>
            <pc:docMk/>
            <pc:sldMk cId="637116478" sldId="2147482401"/>
            <ac:spMk id="16" creationId="{475FCACB-579F-7840-F601-504BB55514C0}"/>
          </ac:spMkLst>
        </pc:spChg>
        <pc:spChg chg="add mod">
          <ac:chgData name="Anastasia Biel" userId="4969d011-70ee-4a2f-96d4-7d7d40a4c8e7" providerId="ADAL" clId="{9973FB96-ED80-4773-BFF6-563AF7D952B1}" dt="2025-05-08T16:16:49.958" v="973" actId="164"/>
          <ac:spMkLst>
            <pc:docMk/>
            <pc:sldMk cId="637116478" sldId="2147482401"/>
            <ac:spMk id="17" creationId="{757F5F9D-4547-3327-457D-363EF7AFEBAF}"/>
          </ac:spMkLst>
        </pc:spChg>
        <pc:spChg chg="mod">
          <ac:chgData name="Anastasia Biel" userId="4969d011-70ee-4a2f-96d4-7d7d40a4c8e7" providerId="ADAL" clId="{9973FB96-ED80-4773-BFF6-563AF7D952B1}" dt="2025-05-06T14:27:30.273" v="600" actId="207"/>
          <ac:spMkLst>
            <pc:docMk/>
            <pc:sldMk cId="637116478" sldId="2147482401"/>
            <ac:spMk id="22" creationId="{5E967663-EBB7-78F8-280A-2CA5006F663A}"/>
          </ac:spMkLst>
        </pc:spChg>
        <pc:spChg chg="mod">
          <ac:chgData name="Anastasia Biel" userId="4969d011-70ee-4a2f-96d4-7d7d40a4c8e7" providerId="ADAL" clId="{9973FB96-ED80-4773-BFF6-563AF7D952B1}" dt="2025-05-06T14:27:50.665" v="602" actId="12"/>
          <ac:spMkLst>
            <pc:docMk/>
            <pc:sldMk cId="637116478" sldId="2147482401"/>
            <ac:spMk id="23" creationId="{3F11ECAA-2383-9ADF-CB7F-26ABE3E66C99}"/>
          </ac:spMkLst>
        </pc:spChg>
        <pc:spChg chg="mod">
          <ac:chgData name="Anastasia Biel" userId="4969d011-70ee-4a2f-96d4-7d7d40a4c8e7" providerId="ADAL" clId="{9973FB96-ED80-4773-BFF6-563AF7D952B1}" dt="2025-05-06T14:30:02.397" v="605" actId="207"/>
          <ac:spMkLst>
            <pc:docMk/>
            <pc:sldMk cId="637116478" sldId="2147482401"/>
            <ac:spMk id="27" creationId="{C54E79E7-B1C3-29CB-C167-20B2D62BDB77}"/>
          </ac:spMkLst>
        </pc:spChg>
        <pc:spChg chg="mod">
          <ac:chgData name="Anastasia Biel" userId="4969d011-70ee-4a2f-96d4-7d7d40a4c8e7" providerId="ADAL" clId="{9973FB96-ED80-4773-BFF6-563AF7D952B1}" dt="2025-05-06T14:30:09.407" v="607" actId="207"/>
          <ac:spMkLst>
            <pc:docMk/>
            <pc:sldMk cId="637116478" sldId="2147482401"/>
            <ac:spMk id="30" creationId="{B666232A-2015-1576-7866-D4A1AD63AEB6}"/>
          </ac:spMkLst>
        </pc:spChg>
        <pc:spChg chg="mod">
          <ac:chgData name="Anastasia Biel" userId="4969d011-70ee-4a2f-96d4-7d7d40a4c8e7" providerId="ADAL" clId="{9973FB96-ED80-4773-BFF6-563AF7D952B1}" dt="2025-05-08T16:13:29.396" v="915" actId="1076"/>
          <ac:spMkLst>
            <pc:docMk/>
            <pc:sldMk cId="637116478" sldId="2147482401"/>
            <ac:spMk id="31" creationId="{459C79D3-C717-DB5B-20DF-1DF37D666D70}"/>
          </ac:spMkLst>
        </pc:spChg>
        <pc:grpChg chg="add mod">
          <ac:chgData name="Anastasia Biel" userId="4969d011-70ee-4a2f-96d4-7d7d40a4c8e7" providerId="ADAL" clId="{9973FB96-ED80-4773-BFF6-563AF7D952B1}" dt="2025-05-08T16:17:09.523" v="975" actId="1076"/>
          <ac:grpSpMkLst>
            <pc:docMk/>
            <pc:sldMk cId="637116478" sldId="2147482401"/>
            <ac:grpSpMk id="35" creationId="{E5300F26-05A7-30BE-4373-87DF149ACA25}"/>
          </ac:grpSpMkLst>
        </pc:grpChg>
        <pc:graphicFrameChg chg="mod">
          <ac:chgData name="Anastasia Biel" userId="4969d011-70ee-4a2f-96d4-7d7d40a4c8e7" providerId="ADAL" clId="{9973FB96-ED80-4773-BFF6-563AF7D952B1}" dt="2025-05-06T14:40:45.514" v="671" actId="207"/>
          <ac:graphicFrameMkLst>
            <pc:docMk/>
            <pc:sldMk cId="637116478" sldId="2147482401"/>
            <ac:graphicFrameMk id="12" creationId="{4F51B137-D659-5342-5415-73104683053D}"/>
          </ac:graphicFrameMkLst>
        </pc:graphicFrameChg>
        <pc:graphicFrameChg chg="mod">
          <ac:chgData name="Anastasia Biel" userId="4969d011-70ee-4a2f-96d4-7d7d40a4c8e7" providerId="ADAL" clId="{9973FB96-ED80-4773-BFF6-563AF7D952B1}" dt="2025-05-06T14:40:52.184" v="672" actId="207"/>
          <ac:graphicFrameMkLst>
            <pc:docMk/>
            <pc:sldMk cId="637116478" sldId="2147482401"/>
            <ac:graphicFrameMk id="20" creationId="{6E065866-D4D8-D838-ECC3-1543B95A8ED3}"/>
          </ac:graphicFrameMkLst>
        </pc:graphicFrameChg>
        <pc:graphicFrameChg chg="mod">
          <ac:chgData name="Anastasia Biel" userId="4969d011-70ee-4a2f-96d4-7d7d40a4c8e7" providerId="ADAL" clId="{9973FB96-ED80-4773-BFF6-563AF7D952B1}" dt="2025-05-06T14:41:04.541" v="674" actId="207"/>
          <ac:graphicFrameMkLst>
            <pc:docMk/>
            <pc:sldMk cId="637116478" sldId="2147482401"/>
            <ac:graphicFrameMk id="25" creationId="{3D7B7827-98CD-FB4A-5295-488C60DA502B}"/>
          </ac:graphicFrameMkLst>
        </pc:graphicFrameChg>
        <pc:graphicFrameChg chg="mod">
          <ac:chgData name="Anastasia Biel" userId="4969d011-70ee-4a2f-96d4-7d7d40a4c8e7" providerId="ADAL" clId="{9973FB96-ED80-4773-BFF6-563AF7D952B1}" dt="2025-05-06T14:40:59.270" v="673" actId="207"/>
          <ac:graphicFrameMkLst>
            <pc:docMk/>
            <pc:sldMk cId="637116478" sldId="2147482401"/>
            <ac:graphicFrameMk id="28" creationId="{50B656BC-2977-2282-9AAA-6A4B873D6FED}"/>
          </ac:graphicFrameMkLst>
        </pc:graphicFrameChg>
        <pc:picChg chg="mod modCrop">
          <ac:chgData name="Anastasia Biel" userId="4969d011-70ee-4a2f-96d4-7d7d40a4c8e7" providerId="ADAL" clId="{9973FB96-ED80-4773-BFF6-563AF7D952B1}" dt="2025-05-08T16:16:49.958" v="973" actId="164"/>
          <ac:picMkLst>
            <pc:docMk/>
            <pc:sldMk cId="637116478" sldId="2147482401"/>
            <ac:picMk id="6" creationId="{694998BD-B4D2-335A-5B5A-0B698D8D6CA4}"/>
          </ac:picMkLst>
        </pc:picChg>
      </pc:sldChg>
      <pc:sldChg chg="addSp delSp modSp mod">
        <pc:chgData name="Anastasia Biel" userId="4969d011-70ee-4a2f-96d4-7d7d40a4c8e7" providerId="ADAL" clId="{9973FB96-ED80-4773-BFF6-563AF7D952B1}" dt="2025-05-08T16:20:59.136" v="1000"/>
        <pc:sldMkLst>
          <pc:docMk/>
          <pc:sldMk cId="989687832" sldId="2147482403"/>
        </pc:sldMkLst>
        <pc:spChg chg="mod">
          <ac:chgData name="Anastasia Biel" userId="4969d011-70ee-4a2f-96d4-7d7d40a4c8e7" providerId="ADAL" clId="{9973FB96-ED80-4773-BFF6-563AF7D952B1}" dt="2025-05-08T16:17:41.696" v="977" actId="207"/>
          <ac:spMkLst>
            <pc:docMk/>
            <pc:sldMk cId="989687832" sldId="2147482403"/>
            <ac:spMk id="15" creationId="{533CF161-C5F8-40A1-83B4-EC108A6DDA59}"/>
          </ac:spMkLst>
        </pc:spChg>
        <pc:spChg chg="mod">
          <ac:chgData name="Anastasia Biel" userId="4969d011-70ee-4a2f-96d4-7d7d40a4c8e7" providerId="ADAL" clId="{9973FB96-ED80-4773-BFF6-563AF7D952B1}" dt="2025-05-08T16:17:46.078" v="978" actId="207"/>
          <ac:spMkLst>
            <pc:docMk/>
            <pc:sldMk cId="989687832" sldId="2147482403"/>
            <ac:spMk id="26" creationId="{4021DABE-162F-424E-A348-2AF2E0DD899D}"/>
          </ac:spMkLst>
        </pc:spChg>
      </pc:sldChg>
      <pc:sldChg chg="modSp mod">
        <pc:chgData name="Anastasia Biel" userId="4969d011-70ee-4a2f-96d4-7d7d40a4c8e7" providerId="ADAL" clId="{9973FB96-ED80-4773-BFF6-563AF7D952B1}" dt="2025-05-06T14:41:52.393" v="686" actId="207"/>
        <pc:sldMkLst>
          <pc:docMk/>
          <pc:sldMk cId="1105922613" sldId="2147482405"/>
        </pc:sldMkLst>
        <pc:spChg chg="mod">
          <ac:chgData name="Anastasia Biel" userId="4969d011-70ee-4a2f-96d4-7d7d40a4c8e7" providerId="ADAL" clId="{9973FB96-ED80-4773-BFF6-563AF7D952B1}" dt="2025-05-06T14:34:21.340" v="632" actId="207"/>
          <ac:spMkLst>
            <pc:docMk/>
            <pc:sldMk cId="1105922613" sldId="2147482405"/>
            <ac:spMk id="6" creationId="{237D6350-AAEA-113E-B64E-3E2EB2A314AC}"/>
          </ac:spMkLst>
        </pc:spChg>
        <pc:spChg chg="mod">
          <ac:chgData name="Anastasia Biel" userId="4969d011-70ee-4a2f-96d4-7d7d40a4c8e7" providerId="ADAL" clId="{9973FB96-ED80-4773-BFF6-563AF7D952B1}" dt="2025-05-06T14:34:04.724" v="628" actId="207"/>
          <ac:spMkLst>
            <pc:docMk/>
            <pc:sldMk cId="1105922613" sldId="2147482405"/>
            <ac:spMk id="7" creationId="{3265144B-CFAE-5F04-8814-F19F1ED45923}"/>
          </ac:spMkLst>
        </pc:spChg>
        <pc:spChg chg="mod">
          <ac:chgData name="Anastasia Biel" userId="4969d011-70ee-4a2f-96d4-7d7d40a4c8e7" providerId="ADAL" clId="{9973FB96-ED80-4773-BFF6-563AF7D952B1}" dt="2025-05-06T14:34:07.856" v="629" actId="207"/>
          <ac:spMkLst>
            <pc:docMk/>
            <pc:sldMk cId="1105922613" sldId="2147482405"/>
            <ac:spMk id="59" creationId="{B16C769A-5725-45AE-2106-97BE8BAB309E}"/>
          </ac:spMkLst>
        </pc:spChg>
        <pc:spChg chg="mod">
          <ac:chgData name="Anastasia Biel" userId="4969d011-70ee-4a2f-96d4-7d7d40a4c8e7" providerId="ADAL" clId="{9973FB96-ED80-4773-BFF6-563AF7D952B1}" dt="2025-05-06T14:33:58.417" v="626" actId="207"/>
          <ac:spMkLst>
            <pc:docMk/>
            <pc:sldMk cId="1105922613" sldId="2147482405"/>
            <ac:spMk id="60" creationId="{C3551BF2-0C9D-1F44-019F-B7A8CB6A374B}"/>
          </ac:spMkLst>
        </pc:spChg>
        <pc:spChg chg="mod">
          <ac:chgData name="Anastasia Biel" userId="4969d011-70ee-4a2f-96d4-7d7d40a4c8e7" providerId="ADAL" clId="{9973FB96-ED80-4773-BFF6-563AF7D952B1}" dt="2025-05-06T14:34:02.013" v="627" actId="207"/>
          <ac:spMkLst>
            <pc:docMk/>
            <pc:sldMk cId="1105922613" sldId="2147482405"/>
            <ac:spMk id="61" creationId="{F4CAF87E-69FF-CF1B-6C82-E987D4F9BD89}"/>
          </ac:spMkLst>
        </pc:spChg>
        <pc:graphicFrameChg chg="mod">
          <ac:chgData name="Anastasia Biel" userId="4969d011-70ee-4a2f-96d4-7d7d40a4c8e7" providerId="ADAL" clId="{9973FB96-ED80-4773-BFF6-563AF7D952B1}" dt="2025-05-06T14:41:13.226" v="675" actId="207"/>
          <ac:graphicFrameMkLst>
            <pc:docMk/>
            <pc:sldMk cId="1105922613" sldId="2147482405"/>
            <ac:graphicFrameMk id="12" creationId="{4F51B137-D659-5342-5415-73104683053D}"/>
          </ac:graphicFrameMkLst>
        </pc:graphicFrameChg>
        <pc:graphicFrameChg chg="mod">
          <ac:chgData name="Anastasia Biel" userId="4969d011-70ee-4a2f-96d4-7d7d40a4c8e7" providerId="ADAL" clId="{9973FB96-ED80-4773-BFF6-563AF7D952B1}" dt="2025-05-06T14:41:17.557" v="676" actId="207"/>
          <ac:graphicFrameMkLst>
            <pc:docMk/>
            <pc:sldMk cId="1105922613" sldId="2147482405"/>
            <ac:graphicFrameMk id="20" creationId="{6E065866-D4D8-D838-ECC3-1543B95A8ED3}"/>
          </ac:graphicFrameMkLst>
        </pc:graphicFrameChg>
        <pc:graphicFrameChg chg="mod">
          <ac:chgData name="Anastasia Biel" userId="4969d011-70ee-4a2f-96d4-7d7d40a4c8e7" providerId="ADAL" clId="{9973FB96-ED80-4773-BFF6-563AF7D952B1}" dt="2025-05-06T14:41:21.573" v="677" actId="207"/>
          <ac:graphicFrameMkLst>
            <pc:docMk/>
            <pc:sldMk cId="1105922613" sldId="2147482405"/>
            <ac:graphicFrameMk id="38" creationId="{F72106E5-7D00-325B-52B5-C8DFF3635057}"/>
          </ac:graphicFrameMkLst>
        </pc:graphicFrameChg>
        <pc:graphicFrameChg chg="mod">
          <ac:chgData name="Anastasia Biel" userId="4969d011-70ee-4a2f-96d4-7d7d40a4c8e7" providerId="ADAL" clId="{9973FB96-ED80-4773-BFF6-563AF7D952B1}" dt="2025-05-06T14:41:25.462" v="678" actId="207"/>
          <ac:graphicFrameMkLst>
            <pc:docMk/>
            <pc:sldMk cId="1105922613" sldId="2147482405"/>
            <ac:graphicFrameMk id="40" creationId="{924FEE5E-19A9-D735-B63F-2C050959A6CF}"/>
          </ac:graphicFrameMkLst>
        </pc:graphicFrameChg>
        <pc:graphicFrameChg chg="mod">
          <ac:chgData name="Anastasia Biel" userId="4969d011-70ee-4a2f-96d4-7d7d40a4c8e7" providerId="ADAL" clId="{9973FB96-ED80-4773-BFF6-563AF7D952B1}" dt="2025-05-06T14:41:30.698" v="679" actId="207"/>
          <ac:graphicFrameMkLst>
            <pc:docMk/>
            <pc:sldMk cId="1105922613" sldId="2147482405"/>
            <ac:graphicFrameMk id="45" creationId="{EEB42B39-EA4B-A202-ED13-4D4ECC0799DD}"/>
          </ac:graphicFrameMkLst>
        </pc:graphicFrameChg>
        <pc:graphicFrameChg chg="mod">
          <ac:chgData name="Anastasia Biel" userId="4969d011-70ee-4a2f-96d4-7d7d40a4c8e7" providerId="ADAL" clId="{9973FB96-ED80-4773-BFF6-563AF7D952B1}" dt="2025-05-06T14:41:48.019" v="685" actId="207"/>
          <ac:graphicFrameMkLst>
            <pc:docMk/>
            <pc:sldMk cId="1105922613" sldId="2147482405"/>
            <ac:graphicFrameMk id="47" creationId="{4F507D77-406D-9CA3-AA27-3A90A6D7F9CF}"/>
          </ac:graphicFrameMkLst>
        </pc:graphicFrameChg>
        <pc:graphicFrameChg chg="mod">
          <ac:chgData name="Anastasia Biel" userId="4969d011-70ee-4a2f-96d4-7d7d40a4c8e7" providerId="ADAL" clId="{9973FB96-ED80-4773-BFF6-563AF7D952B1}" dt="2025-05-06T14:41:39.935" v="682" actId="207"/>
          <ac:graphicFrameMkLst>
            <pc:docMk/>
            <pc:sldMk cId="1105922613" sldId="2147482405"/>
            <ac:graphicFrameMk id="53" creationId="{071162AC-14F2-3AAD-5176-554BFDC4D02D}"/>
          </ac:graphicFrameMkLst>
        </pc:graphicFrameChg>
        <pc:graphicFrameChg chg="mod">
          <ac:chgData name="Anastasia Biel" userId="4969d011-70ee-4a2f-96d4-7d7d40a4c8e7" providerId="ADAL" clId="{9973FB96-ED80-4773-BFF6-563AF7D952B1}" dt="2025-05-06T14:41:52.393" v="686" actId="207"/>
          <ac:graphicFrameMkLst>
            <pc:docMk/>
            <pc:sldMk cId="1105922613" sldId="2147482405"/>
            <ac:graphicFrameMk id="55" creationId="{681FEC93-66C3-F33E-50E7-A551D8210D83}"/>
          </ac:graphicFrameMkLst>
        </pc:graphicFrameChg>
      </pc:sldChg>
      <pc:sldChg chg="addSp delSp modSp mod">
        <pc:chgData name="Anastasia Biel" userId="4969d011-70ee-4a2f-96d4-7d7d40a4c8e7" providerId="ADAL" clId="{9973FB96-ED80-4773-BFF6-563AF7D952B1}" dt="2025-05-06T14:42:30.522" v="693" actId="207"/>
        <pc:sldMkLst>
          <pc:docMk/>
          <pc:sldMk cId="484012091" sldId="2147482407"/>
        </pc:sldMkLst>
        <pc:spChg chg="add mod">
          <ac:chgData name="Anastasia Biel" userId="4969d011-70ee-4a2f-96d4-7d7d40a4c8e7" providerId="ADAL" clId="{9973FB96-ED80-4773-BFF6-563AF7D952B1}" dt="2025-05-06T13:57:02.352" v="462"/>
          <ac:spMkLst>
            <pc:docMk/>
            <pc:sldMk cId="484012091" sldId="2147482407"/>
            <ac:spMk id="10" creationId="{7F9E7133-28C8-FEEC-9C36-8F069124C662}"/>
          </ac:spMkLst>
        </pc:spChg>
        <pc:spChg chg="mod">
          <ac:chgData name="Anastasia Biel" userId="4969d011-70ee-4a2f-96d4-7d7d40a4c8e7" providerId="ADAL" clId="{9973FB96-ED80-4773-BFF6-563AF7D952B1}" dt="2025-05-06T14:35:05.449" v="640" actId="207"/>
          <ac:spMkLst>
            <pc:docMk/>
            <pc:sldMk cId="484012091" sldId="2147482407"/>
            <ac:spMk id="15" creationId="{70153C20-D2F4-1E4A-C3A3-E12BA0619BBF}"/>
          </ac:spMkLst>
        </pc:spChg>
        <pc:spChg chg="mod">
          <ac:chgData name="Anastasia Biel" userId="4969d011-70ee-4a2f-96d4-7d7d40a4c8e7" providerId="ADAL" clId="{9973FB96-ED80-4773-BFF6-563AF7D952B1}" dt="2025-05-06T13:56:43.636" v="460" actId="207"/>
          <ac:spMkLst>
            <pc:docMk/>
            <pc:sldMk cId="484012091" sldId="2147482407"/>
            <ac:spMk id="57" creationId="{03591B4E-BB55-5FBC-A9C6-43DA8E7E8A6D}"/>
          </ac:spMkLst>
        </pc:spChg>
        <pc:spChg chg="mod">
          <ac:chgData name="Anastasia Biel" userId="4969d011-70ee-4a2f-96d4-7d7d40a4c8e7" providerId="ADAL" clId="{9973FB96-ED80-4773-BFF6-563AF7D952B1}" dt="2025-05-06T13:58:20.958" v="475" actId="207"/>
          <ac:spMkLst>
            <pc:docMk/>
            <pc:sldMk cId="484012091" sldId="2147482407"/>
            <ac:spMk id="59" creationId="{B16C769A-5725-45AE-2106-97BE8BAB309E}"/>
          </ac:spMkLst>
        </pc:spChg>
        <pc:spChg chg="mod">
          <ac:chgData name="Anastasia Biel" userId="4969d011-70ee-4a2f-96d4-7d7d40a4c8e7" providerId="ADAL" clId="{9973FB96-ED80-4773-BFF6-563AF7D952B1}" dt="2025-05-06T14:34:43.011" v="633" actId="207"/>
          <ac:spMkLst>
            <pc:docMk/>
            <pc:sldMk cId="484012091" sldId="2147482407"/>
            <ac:spMk id="60" creationId="{C3551BF2-0C9D-1F44-019F-B7A8CB6A374B}"/>
          </ac:spMkLst>
        </pc:spChg>
        <pc:spChg chg="mod">
          <ac:chgData name="Anastasia Biel" userId="4969d011-70ee-4a2f-96d4-7d7d40a4c8e7" providerId="ADAL" clId="{9973FB96-ED80-4773-BFF6-563AF7D952B1}" dt="2025-05-06T14:34:45.496" v="634" actId="207"/>
          <ac:spMkLst>
            <pc:docMk/>
            <pc:sldMk cId="484012091" sldId="2147482407"/>
            <ac:spMk id="61" creationId="{F4CAF87E-69FF-CF1B-6C82-E987D4F9BD89}"/>
          </ac:spMkLst>
        </pc:spChg>
        <pc:graphicFrameChg chg="add mod">
          <ac:chgData name="Anastasia Biel" userId="4969d011-70ee-4a2f-96d4-7d7d40a4c8e7" providerId="ADAL" clId="{9973FB96-ED80-4773-BFF6-563AF7D952B1}" dt="2025-05-06T14:42:08.712" v="687" actId="207"/>
          <ac:graphicFrameMkLst>
            <pc:docMk/>
            <pc:sldMk cId="484012091" sldId="2147482407"/>
            <ac:graphicFrameMk id="2" creationId="{4F25286E-3EAC-0D1C-62D2-AC600441DF21}"/>
          </ac:graphicFrameMkLst>
        </pc:graphicFrameChg>
        <pc:graphicFrameChg chg="mod">
          <ac:chgData name="Anastasia Biel" userId="4969d011-70ee-4a2f-96d4-7d7d40a4c8e7" providerId="ADAL" clId="{9973FB96-ED80-4773-BFF6-563AF7D952B1}" dt="2025-05-06T14:42:30.522" v="693" actId="207"/>
          <ac:graphicFrameMkLst>
            <pc:docMk/>
            <pc:sldMk cId="484012091" sldId="2147482407"/>
            <ac:graphicFrameMk id="16" creationId="{A7E942C5-7B2A-8688-4701-C0108504B861}"/>
          </ac:graphicFrameMkLst>
        </pc:graphicFrameChg>
        <pc:graphicFrameChg chg="mod">
          <ac:chgData name="Anastasia Biel" userId="4969d011-70ee-4a2f-96d4-7d7d40a4c8e7" providerId="ADAL" clId="{9973FB96-ED80-4773-BFF6-563AF7D952B1}" dt="2025-05-06T14:42:17.346" v="690" actId="207"/>
          <ac:graphicFrameMkLst>
            <pc:docMk/>
            <pc:sldMk cId="484012091" sldId="2147482407"/>
            <ac:graphicFrameMk id="20" creationId="{6E065866-D4D8-D838-ECC3-1543B95A8ED3}"/>
          </ac:graphicFrameMkLst>
        </pc:graphicFrameChg>
        <pc:graphicFrameChg chg="mod">
          <ac:chgData name="Anastasia Biel" userId="4969d011-70ee-4a2f-96d4-7d7d40a4c8e7" providerId="ADAL" clId="{9973FB96-ED80-4773-BFF6-563AF7D952B1}" dt="2025-05-06T14:42:21.503" v="691" actId="207"/>
          <ac:graphicFrameMkLst>
            <pc:docMk/>
            <pc:sldMk cId="484012091" sldId="2147482407"/>
            <ac:graphicFrameMk id="38" creationId="{F72106E5-7D00-325B-52B5-C8DFF3635057}"/>
          </ac:graphicFrameMkLst>
        </pc:graphicFrameChg>
        <pc:graphicFrameChg chg="mod">
          <ac:chgData name="Anastasia Biel" userId="4969d011-70ee-4a2f-96d4-7d7d40a4c8e7" providerId="ADAL" clId="{9973FB96-ED80-4773-BFF6-563AF7D952B1}" dt="2025-05-06T14:42:26.102" v="692" actId="207"/>
          <ac:graphicFrameMkLst>
            <pc:docMk/>
            <pc:sldMk cId="484012091" sldId="2147482407"/>
            <ac:graphicFrameMk id="40" creationId="{924FEE5E-19A9-D735-B63F-2C050959A6CF}"/>
          </ac:graphicFrameMkLst>
        </pc:graphicFrameChg>
        <pc:picChg chg="mod">
          <ac:chgData name="Anastasia Biel" userId="4969d011-70ee-4a2f-96d4-7d7d40a4c8e7" providerId="ADAL" clId="{9973FB96-ED80-4773-BFF6-563AF7D952B1}" dt="2025-05-06T14:35:10.786" v="641"/>
          <ac:picMkLst>
            <pc:docMk/>
            <pc:sldMk cId="484012091" sldId="2147482407"/>
            <ac:picMk id="6" creationId="{68496077-8D2B-0EE7-91EE-62BFF5886A80}"/>
          </ac:picMkLst>
        </pc:picChg>
      </pc:sldChg>
      <pc:sldChg chg="modSp mod">
        <pc:chgData name="Anastasia Biel" userId="4969d011-70ee-4a2f-96d4-7d7d40a4c8e7" providerId="ADAL" clId="{9973FB96-ED80-4773-BFF6-563AF7D952B1}" dt="2025-05-06T14:43:11.049" v="703" actId="207"/>
        <pc:sldMkLst>
          <pc:docMk/>
          <pc:sldMk cId="3080630711" sldId="2147482409"/>
        </pc:sldMkLst>
        <pc:spChg chg="mod">
          <ac:chgData name="Anastasia Biel" userId="4969d011-70ee-4a2f-96d4-7d7d40a4c8e7" providerId="ADAL" clId="{9973FB96-ED80-4773-BFF6-563AF7D952B1}" dt="2025-05-06T14:35:38.899" v="651" actId="207"/>
          <ac:spMkLst>
            <pc:docMk/>
            <pc:sldMk cId="3080630711" sldId="2147482409"/>
            <ac:spMk id="7" creationId="{3265144B-CFAE-5F04-8814-F19F1ED45923}"/>
          </ac:spMkLst>
        </pc:spChg>
        <pc:spChg chg="mod">
          <ac:chgData name="Anastasia Biel" userId="4969d011-70ee-4a2f-96d4-7d7d40a4c8e7" providerId="ADAL" clId="{9973FB96-ED80-4773-BFF6-563AF7D952B1}" dt="2025-05-06T13:58:49.627" v="481" actId="20577"/>
          <ac:spMkLst>
            <pc:docMk/>
            <pc:sldMk cId="3080630711" sldId="2147482409"/>
            <ac:spMk id="14" creationId="{4303F3CC-4AE8-355A-B982-6DF6B852BFB1}"/>
          </ac:spMkLst>
        </pc:spChg>
        <pc:spChg chg="mod">
          <ac:chgData name="Anastasia Biel" userId="4969d011-70ee-4a2f-96d4-7d7d40a4c8e7" providerId="ADAL" clId="{9973FB96-ED80-4773-BFF6-563AF7D952B1}" dt="2025-05-06T14:35:50.282" v="653" actId="207"/>
          <ac:spMkLst>
            <pc:docMk/>
            <pc:sldMk cId="3080630711" sldId="2147482409"/>
            <ac:spMk id="59" creationId="{B16C769A-5725-45AE-2106-97BE8BAB309E}"/>
          </ac:spMkLst>
        </pc:spChg>
        <pc:spChg chg="mod">
          <ac:chgData name="Anastasia Biel" userId="4969d011-70ee-4a2f-96d4-7d7d40a4c8e7" providerId="ADAL" clId="{9973FB96-ED80-4773-BFF6-563AF7D952B1}" dt="2025-05-06T14:35:36.150" v="650" actId="207"/>
          <ac:spMkLst>
            <pc:docMk/>
            <pc:sldMk cId="3080630711" sldId="2147482409"/>
            <ac:spMk id="60" creationId="{C3551BF2-0C9D-1F44-019F-B7A8CB6A374B}"/>
          </ac:spMkLst>
        </pc:spChg>
        <pc:spChg chg="mod">
          <ac:chgData name="Anastasia Biel" userId="4969d011-70ee-4a2f-96d4-7d7d40a4c8e7" providerId="ADAL" clId="{9973FB96-ED80-4773-BFF6-563AF7D952B1}" dt="2025-05-06T14:35:46.588" v="652" actId="207"/>
          <ac:spMkLst>
            <pc:docMk/>
            <pc:sldMk cId="3080630711" sldId="2147482409"/>
            <ac:spMk id="61" creationId="{F4CAF87E-69FF-CF1B-6C82-E987D4F9BD89}"/>
          </ac:spMkLst>
        </pc:spChg>
        <pc:graphicFrameChg chg="mod">
          <ac:chgData name="Anastasia Biel" userId="4969d011-70ee-4a2f-96d4-7d7d40a4c8e7" providerId="ADAL" clId="{9973FB96-ED80-4773-BFF6-563AF7D952B1}" dt="2025-05-06T14:42:38.257" v="694" actId="207"/>
          <ac:graphicFrameMkLst>
            <pc:docMk/>
            <pc:sldMk cId="3080630711" sldId="2147482409"/>
            <ac:graphicFrameMk id="12" creationId="{4F51B137-D659-5342-5415-73104683053D}"/>
          </ac:graphicFrameMkLst>
        </pc:graphicFrameChg>
        <pc:graphicFrameChg chg="mod">
          <ac:chgData name="Anastasia Biel" userId="4969d011-70ee-4a2f-96d4-7d7d40a4c8e7" providerId="ADAL" clId="{9973FB96-ED80-4773-BFF6-563AF7D952B1}" dt="2025-05-06T14:42:42.499" v="695" actId="207"/>
          <ac:graphicFrameMkLst>
            <pc:docMk/>
            <pc:sldMk cId="3080630711" sldId="2147482409"/>
            <ac:graphicFrameMk id="20" creationId="{6E065866-D4D8-D838-ECC3-1543B95A8ED3}"/>
          </ac:graphicFrameMkLst>
        </pc:graphicFrameChg>
        <pc:graphicFrameChg chg="mod">
          <ac:chgData name="Anastasia Biel" userId="4969d011-70ee-4a2f-96d4-7d7d40a4c8e7" providerId="ADAL" clId="{9973FB96-ED80-4773-BFF6-563AF7D952B1}" dt="2025-05-06T14:42:50.928" v="698" actId="207"/>
          <ac:graphicFrameMkLst>
            <pc:docMk/>
            <pc:sldMk cId="3080630711" sldId="2147482409"/>
            <ac:graphicFrameMk id="38" creationId="{F72106E5-7D00-325B-52B5-C8DFF3635057}"/>
          </ac:graphicFrameMkLst>
        </pc:graphicFrameChg>
        <pc:graphicFrameChg chg="mod">
          <ac:chgData name="Anastasia Biel" userId="4969d011-70ee-4a2f-96d4-7d7d40a4c8e7" providerId="ADAL" clId="{9973FB96-ED80-4773-BFF6-563AF7D952B1}" dt="2025-05-06T14:42:54.977" v="699" actId="207"/>
          <ac:graphicFrameMkLst>
            <pc:docMk/>
            <pc:sldMk cId="3080630711" sldId="2147482409"/>
            <ac:graphicFrameMk id="40" creationId="{924FEE5E-19A9-D735-B63F-2C050959A6CF}"/>
          </ac:graphicFrameMkLst>
        </pc:graphicFrameChg>
        <pc:graphicFrameChg chg="mod">
          <ac:chgData name="Anastasia Biel" userId="4969d011-70ee-4a2f-96d4-7d7d40a4c8e7" providerId="ADAL" clId="{9973FB96-ED80-4773-BFF6-563AF7D952B1}" dt="2025-05-06T14:42:58.560" v="700" actId="207"/>
          <ac:graphicFrameMkLst>
            <pc:docMk/>
            <pc:sldMk cId="3080630711" sldId="2147482409"/>
            <ac:graphicFrameMk id="45" creationId="{EEB42B39-EA4B-A202-ED13-4D4ECC0799DD}"/>
          </ac:graphicFrameMkLst>
        </pc:graphicFrameChg>
        <pc:graphicFrameChg chg="mod">
          <ac:chgData name="Anastasia Biel" userId="4969d011-70ee-4a2f-96d4-7d7d40a4c8e7" providerId="ADAL" clId="{9973FB96-ED80-4773-BFF6-563AF7D952B1}" dt="2025-05-06T14:43:07.250" v="702" actId="207"/>
          <ac:graphicFrameMkLst>
            <pc:docMk/>
            <pc:sldMk cId="3080630711" sldId="2147482409"/>
            <ac:graphicFrameMk id="47" creationId="{4F507D77-406D-9CA3-AA27-3A90A6D7F9CF}"/>
          </ac:graphicFrameMkLst>
        </pc:graphicFrameChg>
        <pc:graphicFrameChg chg="mod">
          <ac:chgData name="Anastasia Biel" userId="4969d011-70ee-4a2f-96d4-7d7d40a4c8e7" providerId="ADAL" clId="{9973FB96-ED80-4773-BFF6-563AF7D952B1}" dt="2025-05-06T14:43:02.254" v="701" actId="207"/>
          <ac:graphicFrameMkLst>
            <pc:docMk/>
            <pc:sldMk cId="3080630711" sldId="2147482409"/>
            <ac:graphicFrameMk id="53" creationId="{071162AC-14F2-3AAD-5176-554BFDC4D02D}"/>
          </ac:graphicFrameMkLst>
        </pc:graphicFrameChg>
        <pc:graphicFrameChg chg="mod">
          <ac:chgData name="Anastasia Biel" userId="4969d011-70ee-4a2f-96d4-7d7d40a4c8e7" providerId="ADAL" clId="{9973FB96-ED80-4773-BFF6-563AF7D952B1}" dt="2025-05-06T14:43:11.049" v="703" actId="207"/>
          <ac:graphicFrameMkLst>
            <pc:docMk/>
            <pc:sldMk cId="3080630711" sldId="2147482409"/>
            <ac:graphicFrameMk id="55" creationId="{681FEC93-66C3-F33E-50E7-A551D8210D83}"/>
          </ac:graphicFrameMkLst>
        </pc:graphicFrameChg>
      </pc:sldChg>
      <pc:sldChg chg="modSp mod">
        <pc:chgData name="Anastasia Biel" userId="4969d011-70ee-4a2f-96d4-7d7d40a4c8e7" providerId="ADAL" clId="{9973FB96-ED80-4773-BFF6-563AF7D952B1}" dt="2025-05-06T14:36:06.682" v="656" actId="207"/>
        <pc:sldMkLst>
          <pc:docMk/>
          <pc:sldMk cId="2646375721" sldId="2147482411"/>
        </pc:sldMkLst>
        <pc:spChg chg="mod">
          <ac:chgData name="Anastasia Biel" userId="4969d011-70ee-4a2f-96d4-7d7d40a4c8e7" providerId="ADAL" clId="{9973FB96-ED80-4773-BFF6-563AF7D952B1}" dt="2025-05-06T14:02:23.596" v="521" actId="207"/>
          <ac:spMkLst>
            <pc:docMk/>
            <pc:sldMk cId="2646375721" sldId="2147482411"/>
            <ac:spMk id="6" creationId="{CF21A8E6-FDEA-61AB-2DC8-EBE1DFC100FA}"/>
          </ac:spMkLst>
        </pc:spChg>
        <pc:spChg chg="mod">
          <ac:chgData name="Anastasia Biel" userId="4969d011-70ee-4a2f-96d4-7d7d40a4c8e7" providerId="ADAL" clId="{9973FB96-ED80-4773-BFF6-563AF7D952B1}" dt="2025-05-06T14:35:59.258" v="654" actId="207"/>
          <ac:spMkLst>
            <pc:docMk/>
            <pc:sldMk cId="2646375721" sldId="2147482411"/>
            <ac:spMk id="7" creationId="{3265144B-CFAE-5F04-8814-F19F1ED45923}"/>
          </ac:spMkLst>
        </pc:spChg>
        <pc:spChg chg="mod">
          <ac:chgData name="Anastasia Biel" userId="4969d011-70ee-4a2f-96d4-7d7d40a4c8e7" providerId="ADAL" clId="{9973FB96-ED80-4773-BFF6-563AF7D952B1}" dt="2025-05-06T14:36:06.682" v="656" actId="207"/>
          <ac:spMkLst>
            <pc:docMk/>
            <pc:sldMk cId="2646375721" sldId="2147482411"/>
            <ac:spMk id="30" creationId="{B666232A-2015-1576-7866-D4A1AD63AEB6}"/>
          </ac:spMkLst>
        </pc:spChg>
      </pc:sldChg>
      <pc:sldChg chg="modSp mod">
        <pc:chgData name="Anastasia Biel" userId="4969d011-70ee-4a2f-96d4-7d7d40a4c8e7" providerId="ADAL" clId="{9973FB96-ED80-4773-BFF6-563AF7D952B1}" dt="2025-05-06T14:36:21.148" v="658" actId="207"/>
        <pc:sldMkLst>
          <pc:docMk/>
          <pc:sldMk cId="3958977813" sldId="2147482412"/>
        </pc:sldMkLst>
        <pc:spChg chg="mod">
          <ac:chgData name="Anastasia Biel" userId="4969d011-70ee-4a2f-96d4-7d7d40a4c8e7" providerId="ADAL" clId="{9973FB96-ED80-4773-BFF6-563AF7D952B1}" dt="2025-05-06T14:36:21.148" v="658" actId="207"/>
          <ac:spMkLst>
            <pc:docMk/>
            <pc:sldMk cId="3958977813" sldId="2147482412"/>
            <ac:spMk id="7" creationId="{3265144B-CFAE-5F04-8814-F19F1ED45923}"/>
          </ac:spMkLst>
        </pc:spChg>
      </pc:sldChg>
      <pc:sldChg chg="modSp mod">
        <pc:chgData name="Anastasia Biel" userId="4969d011-70ee-4a2f-96d4-7d7d40a4c8e7" providerId="ADAL" clId="{9973FB96-ED80-4773-BFF6-563AF7D952B1}" dt="2025-05-06T14:36:28.267" v="660" actId="207"/>
        <pc:sldMkLst>
          <pc:docMk/>
          <pc:sldMk cId="199792459" sldId="2147482413"/>
        </pc:sldMkLst>
        <pc:spChg chg="mod">
          <ac:chgData name="Anastasia Biel" userId="4969d011-70ee-4a2f-96d4-7d7d40a4c8e7" providerId="ADAL" clId="{9973FB96-ED80-4773-BFF6-563AF7D952B1}" dt="2025-05-06T14:36:28.267" v="660" actId="207"/>
          <ac:spMkLst>
            <pc:docMk/>
            <pc:sldMk cId="199792459" sldId="2147482413"/>
            <ac:spMk id="7" creationId="{3265144B-CFAE-5F04-8814-F19F1ED45923}"/>
          </ac:spMkLst>
        </pc:spChg>
      </pc:sldChg>
      <pc:sldChg chg="modSp mod">
        <pc:chgData name="Anastasia Biel" userId="4969d011-70ee-4a2f-96d4-7d7d40a4c8e7" providerId="ADAL" clId="{9973FB96-ED80-4773-BFF6-563AF7D952B1}" dt="2025-05-06T14:03:55.965" v="535" actId="207"/>
        <pc:sldMkLst>
          <pc:docMk/>
          <pc:sldMk cId="71442364" sldId="2147482417"/>
        </pc:sldMkLst>
        <pc:spChg chg="mod">
          <ac:chgData name="Anastasia Biel" userId="4969d011-70ee-4a2f-96d4-7d7d40a4c8e7" providerId="ADAL" clId="{9973FB96-ED80-4773-BFF6-563AF7D952B1}" dt="2025-05-06T14:03:55.965" v="535" actId="207"/>
          <ac:spMkLst>
            <pc:docMk/>
            <pc:sldMk cId="71442364" sldId="2147482417"/>
            <ac:spMk id="7" creationId="{3265144B-CFAE-5F04-8814-F19F1ED45923}"/>
          </ac:spMkLst>
        </pc:spChg>
      </pc:sldChg>
      <pc:sldChg chg="modSp mod">
        <pc:chgData name="Anastasia Biel" userId="4969d011-70ee-4a2f-96d4-7d7d40a4c8e7" providerId="ADAL" clId="{9973FB96-ED80-4773-BFF6-563AF7D952B1}" dt="2025-05-06T14:43:48.749" v="713" actId="207"/>
        <pc:sldMkLst>
          <pc:docMk/>
          <pc:sldMk cId="1201291912" sldId="2147482419"/>
        </pc:sldMkLst>
        <pc:spChg chg="mod">
          <ac:chgData name="Anastasia Biel" userId="4969d011-70ee-4a2f-96d4-7d7d40a4c8e7" providerId="ADAL" clId="{9973FB96-ED80-4773-BFF6-563AF7D952B1}" dt="2025-05-06T14:36:39.336" v="661" actId="207"/>
          <ac:spMkLst>
            <pc:docMk/>
            <pc:sldMk cId="1201291912" sldId="2147482419"/>
            <ac:spMk id="7" creationId="{3265144B-CFAE-5F04-8814-F19F1ED45923}"/>
          </ac:spMkLst>
        </pc:spChg>
        <pc:spChg chg="mod">
          <ac:chgData name="Anastasia Biel" userId="4969d011-70ee-4a2f-96d4-7d7d40a4c8e7" providerId="ADAL" clId="{9973FB96-ED80-4773-BFF6-563AF7D952B1}" dt="2025-05-06T14:36:47.663" v="664" actId="207"/>
          <ac:spMkLst>
            <pc:docMk/>
            <pc:sldMk cId="1201291912" sldId="2147482419"/>
            <ac:spMk id="59" creationId="{B16C769A-5725-45AE-2106-97BE8BAB309E}"/>
          </ac:spMkLst>
        </pc:spChg>
        <pc:spChg chg="mod">
          <ac:chgData name="Anastasia Biel" userId="4969d011-70ee-4a2f-96d4-7d7d40a4c8e7" providerId="ADAL" clId="{9973FB96-ED80-4773-BFF6-563AF7D952B1}" dt="2025-05-06T14:36:41.992" v="662" actId="207"/>
          <ac:spMkLst>
            <pc:docMk/>
            <pc:sldMk cId="1201291912" sldId="2147482419"/>
            <ac:spMk id="60" creationId="{C3551BF2-0C9D-1F44-019F-B7A8CB6A374B}"/>
          </ac:spMkLst>
        </pc:spChg>
        <pc:spChg chg="mod">
          <ac:chgData name="Anastasia Biel" userId="4969d011-70ee-4a2f-96d4-7d7d40a4c8e7" providerId="ADAL" clId="{9973FB96-ED80-4773-BFF6-563AF7D952B1}" dt="2025-05-06T14:36:44.805" v="663" actId="207"/>
          <ac:spMkLst>
            <pc:docMk/>
            <pc:sldMk cId="1201291912" sldId="2147482419"/>
            <ac:spMk id="61" creationId="{F4CAF87E-69FF-CF1B-6C82-E987D4F9BD89}"/>
          </ac:spMkLst>
        </pc:spChg>
        <pc:graphicFrameChg chg="mod">
          <ac:chgData name="Anastasia Biel" userId="4969d011-70ee-4a2f-96d4-7d7d40a4c8e7" providerId="ADAL" clId="{9973FB96-ED80-4773-BFF6-563AF7D952B1}" dt="2025-05-06T14:43:18.162" v="704" actId="207"/>
          <ac:graphicFrameMkLst>
            <pc:docMk/>
            <pc:sldMk cId="1201291912" sldId="2147482419"/>
            <ac:graphicFrameMk id="12" creationId="{4F51B137-D659-5342-5415-73104683053D}"/>
          </ac:graphicFrameMkLst>
        </pc:graphicFrameChg>
        <pc:graphicFrameChg chg="mod">
          <ac:chgData name="Anastasia Biel" userId="4969d011-70ee-4a2f-96d4-7d7d40a4c8e7" providerId="ADAL" clId="{9973FB96-ED80-4773-BFF6-563AF7D952B1}" dt="2025-05-06T14:43:22.393" v="705" actId="207"/>
          <ac:graphicFrameMkLst>
            <pc:docMk/>
            <pc:sldMk cId="1201291912" sldId="2147482419"/>
            <ac:graphicFrameMk id="20" creationId="{6E065866-D4D8-D838-ECC3-1543B95A8ED3}"/>
          </ac:graphicFrameMkLst>
        </pc:graphicFrameChg>
        <pc:graphicFrameChg chg="mod">
          <ac:chgData name="Anastasia Biel" userId="4969d011-70ee-4a2f-96d4-7d7d40a4c8e7" providerId="ADAL" clId="{9973FB96-ED80-4773-BFF6-563AF7D952B1}" dt="2025-05-06T14:43:26.114" v="706" actId="207"/>
          <ac:graphicFrameMkLst>
            <pc:docMk/>
            <pc:sldMk cId="1201291912" sldId="2147482419"/>
            <ac:graphicFrameMk id="38" creationId="{F72106E5-7D00-325B-52B5-C8DFF3635057}"/>
          </ac:graphicFrameMkLst>
        </pc:graphicFrameChg>
        <pc:graphicFrameChg chg="mod">
          <ac:chgData name="Anastasia Biel" userId="4969d011-70ee-4a2f-96d4-7d7d40a4c8e7" providerId="ADAL" clId="{9973FB96-ED80-4773-BFF6-563AF7D952B1}" dt="2025-05-06T14:43:29.734" v="707" actId="207"/>
          <ac:graphicFrameMkLst>
            <pc:docMk/>
            <pc:sldMk cId="1201291912" sldId="2147482419"/>
            <ac:graphicFrameMk id="40" creationId="{924FEE5E-19A9-D735-B63F-2C050959A6CF}"/>
          </ac:graphicFrameMkLst>
        </pc:graphicFrameChg>
        <pc:graphicFrameChg chg="mod">
          <ac:chgData name="Anastasia Biel" userId="4969d011-70ee-4a2f-96d4-7d7d40a4c8e7" providerId="ADAL" clId="{9973FB96-ED80-4773-BFF6-563AF7D952B1}" dt="2025-05-06T14:43:32.550" v="708" actId="207"/>
          <ac:graphicFrameMkLst>
            <pc:docMk/>
            <pc:sldMk cId="1201291912" sldId="2147482419"/>
            <ac:graphicFrameMk id="45" creationId="{EEB42B39-EA4B-A202-ED13-4D4ECC0799DD}"/>
          </ac:graphicFrameMkLst>
        </pc:graphicFrameChg>
        <pc:graphicFrameChg chg="mod">
          <ac:chgData name="Anastasia Biel" userId="4969d011-70ee-4a2f-96d4-7d7d40a4c8e7" providerId="ADAL" clId="{9973FB96-ED80-4773-BFF6-563AF7D952B1}" dt="2025-05-06T14:43:44.784" v="712" actId="207"/>
          <ac:graphicFrameMkLst>
            <pc:docMk/>
            <pc:sldMk cId="1201291912" sldId="2147482419"/>
            <ac:graphicFrameMk id="47" creationId="{4F507D77-406D-9CA3-AA27-3A90A6D7F9CF}"/>
          </ac:graphicFrameMkLst>
        </pc:graphicFrameChg>
        <pc:graphicFrameChg chg="mod">
          <ac:chgData name="Anastasia Biel" userId="4969d011-70ee-4a2f-96d4-7d7d40a4c8e7" providerId="ADAL" clId="{9973FB96-ED80-4773-BFF6-563AF7D952B1}" dt="2025-05-06T14:43:36.023" v="709" actId="207"/>
          <ac:graphicFrameMkLst>
            <pc:docMk/>
            <pc:sldMk cId="1201291912" sldId="2147482419"/>
            <ac:graphicFrameMk id="53" creationId="{071162AC-14F2-3AAD-5176-554BFDC4D02D}"/>
          </ac:graphicFrameMkLst>
        </pc:graphicFrameChg>
        <pc:graphicFrameChg chg="mod">
          <ac:chgData name="Anastasia Biel" userId="4969d011-70ee-4a2f-96d4-7d7d40a4c8e7" providerId="ADAL" clId="{9973FB96-ED80-4773-BFF6-563AF7D952B1}" dt="2025-05-06T14:43:48.749" v="713" actId="207"/>
          <ac:graphicFrameMkLst>
            <pc:docMk/>
            <pc:sldMk cId="1201291912" sldId="2147482419"/>
            <ac:graphicFrameMk id="55" creationId="{681FEC93-66C3-F33E-50E7-A551D8210D83}"/>
          </ac:graphicFrameMkLst>
        </pc:graphicFrameChg>
      </pc:sldChg>
      <pc:sldChg chg="addSp modSp mod">
        <pc:chgData name="Anastasia Biel" userId="4969d011-70ee-4a2f-96d4-7d7d40a4c8e7" providerId="ADAL" clId="{9973FB96-ED80-4773-BFF6-563AF7D952B1}" dt="2025-05-08T13:40:34.925" v="905" actId="555"/>
        <pc:sldMkLst>
          <pc:docMk/>
          <pc:sldMk cId="865380071" sldId="2147482421"/>
        </pc:sldMkLst>
        <pc:spChg chg="add mod">
          <ac:chgData name="Anastasia Biel" userId="4969d011-70ee-4a2f-96d4-7d7d40a4c8e7" providerId="ADAL" clId="{9973FB96-ED80-4773-BFF6-563AF7D952B1}" dt="2025-05-08T13:40:34.925" v="905" actId="555"/>
          <ac:spMkLst>
            <pc:docMk/>
            <pc:sldMk cId="865380071" sldId="2147482421"/>
            <ac:spMk id="4" creationId="{0CB0686F-9A7A-DE42-451C-AA1C172A6803}"/>
          </ac:spMkLst>
        </pc:spChg>
        <pc:spChg chg="add mod">
          <ac:chgData name="Anastasia Biel" userId="4969d011-70ee-4a2f-96d4-7d7d40a4c8e7" providerId="ADAL" clId="{9973FB96-ED80-4773-BFF6-563AF7D952B1}" dt="2025-05-08T13:40:34.925" v="905" actId="555"/>
          <ac:spMkLst>
            <pc:docMk/>
            <pc:sldMk cId="865380071" sldId="2147482421"/>
            <ac:spMk id="6" creationId="{67791DEA-9FFB-BF47-27DD-0AF53AFCF6C3}"/>
          </ac:spMkLst>
        </pc:spChg>
        <pc:spChg chg="add mod ord">
          <ac:chgData name="Anastasia Biel" userId="4969d011-70ee-4a2f-96d4-7d7d40a4c8e7" providerId="ADAL" clId="{9973FB96-ED80-4773-BFF6-563AF7D952B1}" dt="2025-05-08T13:40:01.930" v="895" actId="1035"/>
          <ac:spMkLst>
            <pc:docMk/>
            <pc:sldMk cId="865380071" sldId="2147482421"/>
            <ac:spMk id="7" creationId="{19EA8AB0-EE76-B759-2D0B-02DAEFD21A68}"/>
          </ac:spMkLst>
        </pc:spChg>
        <pc:spChg chg="mod">
          <ac:chgData name="Anastasia Biel" userId="4969d011-70ee-4a2f-96d4-7d7d40a4c8e7" providerId="ADAL" clId="{9973FB96-ED80-4773-BFF6-563AF7D952B1}" dt="2025-05-06T14:37:02.343" v="667" actId="207"/>
          <ac:spMkLst>
            <pc:docMk/>
            <pc:sldMk cId="865380071" sldId="2147482421"/>
            <ac:spMk id="34" creationId="{7851ED2E-E895-33AA-27AE-9499563BA9E8}"/>
          </ac:spMkLst>
        </pc:spChg>
        <pc:spChg chg="mod">
          <ac:chgData name="Anastasia Biel" userId="4969d011-70ee-4a2f-96d4-7d7d40a4c8e7" providerId="ADAL" clId="{9973FB96-ED80-4773-BFF6-563AF7D952B1}" dt="2025-05-06T14:36:56.125" v="665" actId="207"/>
          <ac:spMkLst>
            <pc:docMk/>
            <pc:sldMk cId="865380071" sldId="2147482421"/>
            <ac:spMk id="35" creationId="{ECA94685-7727-C824-4D9E-D2AD1570116C}"/>
          </ac:spMkLst>
        </pc:spChg>
        <pc:spChg chg="mod">
          <ac:chgData name="Anastasia Biel" userId="4969d011-70ee-4a2f-96d4-7d7d40a4c8e7" providerId="ADAL" clId="{9973FB96-ED80-4773-BFF6-563AF7D952B1}" dt="2025-05-06T14:36:58.522" v="666" actId="207"/>
          <ac:spMkLst>
            <pc:docMk/>
            <pc:sldMk cId="865380071" sldId="2147482421"/>
            <ac:spMk id="36" creationId="{1306D947-136E-63A5-4533-BB2DF16163FC}"/>
          </ac:spMkLst>
        </pc:spChg>
        <pc:graphicFrameChg chg="mod">
          <ac:chgData name="Anastasia Biel" userId="4969d011-70ee-4a2f-96d4-7d7d40a4c8e7" providerId="ADAL" clId="{9973FB96-ED80-4773-BFF6-563AF7D952B1}" dt="2025-05-06T14:43:56.545" v="714" actId="207"/>
          <ac:graphicFrameMkLst>
            <pc:docMk/>
            <pc:sldMk cId="865380071" sldId="2147482421"/>
            <ac:graphicFrameMk id="17" creationId="{AD057E12-11A6-3439-A5B5-939B4A35E876}"/>
          </ac:graphicFrameMkLst>
        </pc:graphicFrameChg>
        <pc:graphicFrameChg chg="mod">
          <ac:chgData name="Anastasia Biel" userId="4969d011-70ee-4a2f-96d4-7d7d40a4c8e7" providerId="ADAL" clId="{9973FB96-ED80-4773-BFF6-563AF7D952B1}" dt="2025-05-06T14:44:00.597" v="715" actId="207"/>
          <ac:graphicFrameMkLst>
            <pc:docMk/>
            <pc:sldMk cId="865380071" sldId="2147482421"/>
            <ac:graphicFrameMk id="22" creationId="{27688D43-1DF6-7685-79A8-66BE9ADF5D0A}"/>
          </ac:graphicFrameMkLst>
        </pc:graphicFrameChg>
        <pc:graphicFrameChg chg="mod">
          <ac:chgData name="Anastasia Biel" userId="4969d011-70ee-4a2f-96d4-7d7d40a4c8e7" providerId="ADAL" clId="{9973FB96-ED80-4773-BFF6-563AF7D952B1}" dt="2025-05-06T14:44:04.370" v="716" actId="207"/>
          <ac:graphicFrameMkLst>
            <pc:docMk/>
            <pc:sldMk cId="865380071" sldId="2147482421"/>
            <ac:graphicFrameMk id="27" creationId="{D7ED1143-6A25-FD7E-04AF-E9576E0D53E2}"/>
          </ac:graphicFrameMkLst>
        </pc:graphicFrameChg>
        <pc:graphicFrameChg chg="mod">
          <ac:chgData name="Anastasia Biel" userId="4969d011-70ee-4a2f-96d4-7d7d40a4c8e7" providerId="ADAL" clId="{9973FB96-ED80-4773-BFF6-563AF7D952B1}" dt="2025-05-06T14:44:08.668" v="717" actId="207"/>
          <ac:graphicFrameMkLst>
            <pc:docMk/>
            <pc:sldMk cId="865380071" sldId="2147482421"/>
            <ac:graphicFrameMk id="29" creationId="{048A858D-A1CE-6353-E88E-25D8E1EBFD8A}"/>
          </ac:graphicFrameMkLst>
        </pc:graphicFrameChg>
        <pc:picChg chg="mod modCrop">
          <ac:chgData name="Anastasia Biel" userId="4969d011-70ee-4a2f-96d4-7d7d40a4c8e7" providerId="ADAL" clId="{9973FB96-ED80-4773-BFF6-563AF7D952B1}" dt="2025-05-08T13:39:57.068" v="892" actId="14100"/>
          <ac:picMkLst>
            <pc:docMk/>
            <pc:sldMk cId="865380071" sldId="2147482421"/>
            <ac:picMk id="2" creationId="{969264F5-B8CB-0E62-505D-D83C53BC7597}"/>
          </ac:picMkLst>
        </pc:picChg>
      </pc:sldChg>
      <pc:sldChg chg="modSp mod">
        <pc:chgData name="Anastasia Biel" userId="4969d011-70ee-4a2f-96d4-7d7d40a4c8e7" providerId="ADAL" clId="{9973FB96-ED80-4773-BFF6-563AF7D952B1}" dt="2025-05-06T13:37:54.830" v="336" actId="207"/>
        <pc:sldMkLst>
          <pc:docMk/>
          <pc:sldMk cId="3359937079" sldId="2147482423"/>
        </pc:sldMkLst>
        <pc:spChg chg="mod">
          <ac:chgData name="Anastasia Biel" userId="4969d011-70ee-4a2f-96d4-7d7d40a4c8e7" providerId="ADAL" clId="{9973FB96-ED80-4773-BFF6-563AF7D952B1}" dt="2025-05-06T13:36:30.794" v="320" actId="207"/>
          <ac:spMkLst>
            <pc:docMk/>
            <pc:sldMk cId="3359937079" sldId="2147482423"/>
            <ac:spMk id="43" creationId="{B386396E-610A-6ECF-1BD3-915D9CD76942}"/>
          </ac:spMkLst>
        </pc:spChg>
        <pc:spChg chg="mod">
          <ac:chgData name="Anastasia Biel" userId="4969d011-70ee-4a2f-96d4-7d7d40a4c8e7" providerId="ADAL" clId="{9973FB96-ED80-4773-BFF6-563AF7D952B1}" dt="2025-05-06T13:36:41.283" v="323" actId="207"/>
          <ac:spMkLst>
            <pc:docMk/>
            <pc:sldMk cId="3359937079" sldId="2147482423"/>
            <ac:spMk id="60" creationId="{B484D1E5-5D1F-EF32-3A22-E4EC7F7324EC}"/>
          </ac:spMkLst>
        </pc:spChg>
        <pc:spChg chg="mod">
          <ac:chgData name="Anastasia Biel" userId="4969d011-70ee-4a2f-96d4-7d7d40a4c8e7" providerId="ADAL" clId="{9973FB96-ED80-4773-BFF6-563AF7D952B1}" dt="2025-05-06T13:36:44.129" v="324" actId="207"/>
          <ac:spMkLst>
            <pc:docMk/>
            <pc:sldMk cId="3359937079" sldId="2147482423"/>
            <ac:spMk id="61" creationId="{F9AEC83B-3A50-2D85-3B81-B200F6A45CB6}"/>
          </ac:spMkLst>
        </pc:spChg>
        <pc:spChg chg="mod">
          <ac:chgData name="Anastasia Biel" userId="4969d011-70ee-4a2f-96d4-7d7d40a4c8e7" providerId="ADAL" clId="{9973FB96-ED80-4773-BFF6-563AF7D952B1}" dt="2025-05-06T13:36:37.541" v="322" actId="207"/>
          <ac:spMkLst>
            <pc:docMk/>
            <pc:sldMk cId="3359937079" sldId="2147482423"/>
            <ac:spMk id="67" creationId="{416701C3-39E7-A865-20F2-F7E507BB1E9B}"/>
          </ac:spMkLst>
        </pc:spChg>
        <pc:spChg chg="mod">
          <ac:chgData name="Anastasia Biel" userId="4969d011-70ee-4a2f-96d4-7d7d40a4c8e7" providerId="ADAL" clId="{9973FB96-ED80-4773-BFF6-563AF7D952B1}" dt="2025-05-06T13:36:50.021" v="326" actId="207"/>
          <ac:spMkLst>
            <pc:docMk/>
            <pc:sldMk cId="3359937079" sldId="2147482423"/>
            <ac:spMk id="68" creationId="{3C91A1F5-0797-C807-E881-1F50355B5FDA}"/>
          </ac:spMkLst>
        </pc:spChg>
        <pc:spChg chg="mod">
          <ac:chgData name="Anastasia Biel" userId="4969d011-70ee-4a2f-96d4-7d7d40a4c8e7" providerId="ADAL" clId="{9973FB96-ED80-4773-BFF6-563AF7D952B1}" dt="2025-05-06T13:36:46.997" v="325" actId="207"/>
          <ac:spMkLst>
            <pc:docMk/>
            <pc:sldMk cId="3359937079" sldId="2147482423"/>
            <ac:spMk id="92" creationId="{3FD18451-8E03-2440-D30E-26E4B45F133D}"/>
          </ac:spMkLst>
        </pc:spChg>
        <pc:graphicFrameChg chg="mod">
          <ac:chgData name="Anastasia Biel" userId="4969d011-70ee-4a2f-96d4-7d7d40a4c8e7" providerId="ADAL" clId="{9973FB96-ED80-4773-BFF6-563AF7D952B1}" dt="2025-05-06T13:37:48.872" v="335" actId="207"/>
          <ac:graphicFrameMkLst>
            <pc:docMk/>
            <pc:sldMk cId="3359937079" sldId="2147482423"/>
            <ac:graphicFrameMk id="53" creationId="{F7EC72EB-CBB4-21B5-2186-E2A31C9A58CC}"/>
          </ac:graphicFrameMkLst>
        </pc:graphicFrameChg>
        <pc:graphicFrameChg chg="mod">
          <ac:chgData name="Anastasia Biel" userId="4969d011-70ee-4a2f-96d4-7d7d40a4c8e7" providerId="ADAL" clId="{9973FB96-ED80-4773-BFF6-563AF7D952B1}" dt="2025-05-06T13:37:54.830" v="336" actId="207"/>
          <ac:graphicFrameMkLst>
            <pc:docMk/>
            <pc:sldMk cId="3359937079" sldId="2147482423"/>
            <ac:graphicFrameMk id="84" creationId="{D39522EE-82C7-A865-B034-7838240877A4}"/>
          </ac:graphicFrameMkLst>
        </pc:graphicFrameChg>
        <pc:picChg chg="mod">
          <ac:chgData name="Anastasia Biel" userId="4969d011-70ee-4a2f-96d4-7d7d40a4c8e7" providerId="ADAL" clId="{9973FB96-ED80-4773-BFF6-563AF7D952B1}" dt="2025-05-06T13:37:13.376" v="329" actId="692"/>
          <ac:picMkLst>
            <pc:docMk/>
            <pc:sldMk cId="3359937079" sldId="2147482423"/>
            <ac:picMk id="90" creationId="{118CF8B6-282B-4CF0-1C2F-19E8AEA54DBA}"/>
          </ac:picMkLst>
        </pc:picChg>
        <pc:picChg chg="mod">
          <ac:chgData name="Anastasia Biel" userId="4969d011-70ee-4a2f-96d4-7d7d40a4c8e7" providerId="ADAL" clId="{9973FB96-ED80-4773-BFF6-563AF7D952B1}" dt="2025-05-06T13:37:16.162" v="330" actId="692"/>
          <ac:picMkLst>
            <pc:docMk/>
            <pc:sldMk cId="3359937079" sldId="2147482423"/>
            <ac:picMk id="91" creationId="{2AE144FA-509F-F6E8-A936-4DDFFB7272CC}"/>
          </ac:picMkLst>
        </pc:picChg>
        <pc:picChg chg="mod">
          <ac:chgData name="Anastasia Biel" userId="4969d011-70ee-4a2f-96d4-7d7d40a4c8e7" providerId="ADAL" clId="{9973FB96-ED80-4773-BFF6-563AF7D952B1}" dt="2025-05-06T13:37:08.927" v="328"/>
          <ac:picMkLst>
            <pc:docMk/>
            <pc:sldMk cId="3359937079" sldId="2147482423"/>
            <ac:picMk id="95" creationId="{CC72A77E-DA99-EEAA-19B1-B6BECD2222A4}"/>
          </ac:picMkLst>
        </pc:picChg>
      </pc:sldChg>
      <pc:sldChg chg="modSp mod">
        <pc:chgData name="Anastasia Biel" userId="4969d011-70ee-4a2f-96d4-7d7d40a4c8e7" providerId="ADAL" clId="{9973FB96-ED80-4773-BFF6-563AF7D952B1}" dt="2025-05-06T13:36:10.158" v="319"/>
        <pc:sldMkLst>
          <pc:docMk/>
          <pc:sldMk cId="2892694983" sldId="2147482424"/>
        </pc:sldMkLst>
        <pc:spChg chg="mod">
          <ac:chgData name="Anastasia Biel" userId="4969d011-70ee-4a2f-96d4-7d7d40a4c8e7" providerId="ADAL" clId="{9973FB96-ED80-4773-BFF6-563AF7D952B1}" dt="2025-05-06T13:35:54.218" v="318" actId="207"/>
          <ac:spMkLst>
            <pc:docMk/>
            <pc:sldMk cId="2892694983" sldId="2147482424"/>
            <ac:spMk id="3" creationId="{64A94C7A-CF59-442C-C44A-21B0EF1AA4F6}"/>
          </ac:spMkLst>
        </pc:spChg>
        <pc:spChg chg="mod">
          <ac:chgData name="Anastasia Biel" userId="4969d011-70ee-4a2f-96d4-7d7d40a4c8e7" providerId="ADAL" clId="{9973FB96-ED80-4773-BFF6-563AF7D952B1}" dt="2025-05-06T13:35:42.647" v="315" actId="207"/>
          <ac:spMkLst>
            <pc:docMk/>
            <pc:sldMk cId="2892694983" sldId="2147482424"/>
            <ac:spMk id="5" creationId="{6F92E4B9-5E51-C419-DE33-05E2CD87480F}"/>
          </ac:spMkLst>
        </pc:spChg>
        <pc:spChg chg="mod">
          <ac:chgData name="Anastasia Biel" userId="4969d011-70ee-4a2f-96d4-7d7d40a4c8e7" providerId="ADAL" clId="{9973FB96-ED80-4773-BFF6-563AF7D952B1}" dt="2025-05-06T13:35:37.843" v="313" actId="207"/>
          <ac:spMkLst>
            <pc:docMk/>
            <pc:sldMk cId="2892694983" sldId="2147482424"/>
            <ac:spMk id="52" creationId="{ABCF4B30-8181-313D-F171-10B4DC5D6EEC}"/>
          </ac:spMkLst>
        </pc:spChg>
        <pc:spChg chg="mod">
          <ac:chgData name="Anastasia Biel" userId="4969d011-70ee-4a2f-96d4-7d7d40a4c8e7" providerId="ADAL" clId="{9973FB96-ED80-4773-BFF6-563AF7D952B1}" dt="2025-05-06T13:35:50.636" v="317" actId="207"/>
          <ac:spMkLst>
            <pc:docMk/>
            <pc:sldMk cId="2892694983" sldId="2147482424"/>
            <ac:spMk id="67" creationId="{416701C3-39E7-A865-20F2-F7E507BB1E9B}"/>
          </ac:spMkLst>
        </pc:spChg>
        <pc:graphicFrameChg chg="mod">
          <ac:chgData name="Anastasia Biel" userId="4969d011-70ee-4a2f-96d4-7d7d40a4c8e7" providerId="ADAL" clId="{9973FB96-ED80-4773-BFF6-563AF7D952B1}" dt="2025-05-06T13:35:09.795" v="310" actId="207"/>
          <ac:graphicFrameMkLst>
            <pc:docMk/>
            <pc:sldMk cId="2892694983" sldId="2147482424"/>
            <ac:graphicFrameMk id="84" creationId="{D39522EE-82C7-A865-B034-7838240877A4}"/>
          </ac:graphicFrameMkLst>
        </pc:graphicFrameChg>
        <pc:picChg chg="mod">
          <ac:chgData name="Anastasia Biel" userId="4969d011-70ee-4a2f-96d4-7d7d40a4c8e7" providerId="ADAL" clId="{9973FB96-ED80-4773-BFF6-563AF7D952B1}" dt="2025-05-06T13:36:10.158" v="319"/>
          <ac:picMkLst>
            <pc:docMk/>
            <pc:sldMk cId="2892694983" sldId="2147482424"/>
            <ac:picMk id="2" creationId="{58AFD4C1-9E30-6607-DC9B-F63DF024CA2E}"/>
          </ac:picMkLst>
        </pc:picChg>
      </pc:sldChg>
      <pc:sldChg chg="modSp mod">
        <pc:chgData name="Anastasia Biel" userId="4969d011-70ee-4a2f-96d4-7d7d40a4c8e7" providerId="ADAL" clId="{9973FB96-ED80-4773-BFF6-563AF7D952B1}" dt="2025-05-06T13:34:34.984" v="308" actId="207"/>
        <pc:sldMkLst>
          <pc:docMk/>
          <pc:sldMk cId="3447277169" sldId="2147482426"/>
        </pc:sldMkLst>
        <pc:spChg chg="mod">
          <ac:chgData name="Anastasia Biel" userId="4969d011-70ee-4a2f-96d4-7d7d40a4c8e7" providerId="ADAL" clId="{9973FB96-ED80-4773-BFF6-563AF7D952B1}" dt="2025-05-06T13:33:11.444" v="295" actId="207"/>
          <ac:spMkLst>
            <pc:docMk/>
            <pc:sldMk cId="3447277169" sldId="2147482426"/>
            <ac:spMk id="43" creationId="{B386396E-610A-6ECF-1BD3-915D9CD76942}"/>
          </ac:spMkLst>
        </pc:spChg>
        <pc:spChg chg="mod">
          <ac:chgData name="Anastasia Biel" userId="4969d011-70ee-4a2f-96d4-7d7d40a4c8e7" providerId="ADAL" clId="{9973FB96-ED80-4773-BFF6-563AF7D952B1}" dt="2025-05-06T13:33:14.403" v="296" actId="207"/>
          <ac:spMkLst>
            <pc:docMk/>
            <pc:sldMk cId="3447277169" sldId="2147482426"/>
            <ac:spMk id="60" creationId="{B484D1E5-5D1F-EF32-3A22-E4EC7F7324EC}"/>
          </ac:spMkLst>
        </pc:spChg>
        <pc:spChg chg="mod">
          <ac:chgData name="Anastasia Biel" userId="4969d011-70ee-4a2f-96d4-7d7d40a4c8e7" providerId="ADAL" clId="{9973FB96-ED80-4773-BFF6-563AF7D952B1}" dt="2025-05-06T13:33:17.075" v="297" actId="207"/>
          <ac:spMkLst>
            <pc:docMk/>
            <pc:sldMk cId="3447277169" sldId="2147482426"/>
            <ac:spMk id="61" creationId="{F9AEC83B-3A50-2D85-3B81-B200F6A45CB6}"/>
          </ac:spMkLst>
        </pc:spChg>
        <pc:spChg chg="mod">
          <ac:chgData name="Anastasia Biel" userId="4969d011-70ee-4a2f-96d4-7d7d40a4c8e7" providerId="ADAL" clId="{9973FB96-ED80-4773-BFF6-563AF7D952B1}" dt="2025-05-06T13:34:32.335" v="307" actId="207"/>
          <ac:spMkLst>
            <pc:docMk/>
            <pc:sldMk cId="3447277169" sldId="2147482426"/>
            <ac:spMk id="67" creationId="{416701C3-39E7-A865-20F2-F7E507BB1E9B}"/>
          </ac:spMkLst>
        </pc:spChg>
        <pc:spChg chg="mod">
          <ac:chgData name="Anastasia Biel" userId="4969d011-70ee-4a2f-96d4-7d7d40a4c8e7" providerId="ADAL" clId="{9973FB96-ED80-4773-BFF6-563AF7D952B1}" dt="2025-05-06T13:34:34.984" v="308" actId="207"/>
          <ac:spMkLst>
            <pc:docMk/>
            <pc:sldMk cId="3447277169" sldId="2147482426"/>
            <ac:spMk id="68" creationId="{3C91A1F5-0797-C807-E881-1F50355B5FDA}"/>
          </ac:spMkLst>
        </pc:spChg>
        <pc:spChg chg="mod">
          <ac:chgData name="Anastasia Biel" userId="4969d011-70ee-4a2f-96d4-7d7d40a4c8e7" providerId="ADAL" clId="{9973FB96-ED80-4773-BFF6-563AF7D952B1}" dt="2025-05-06T13:33:21.434" v="299" actId="207"/>
          <ac:spMkLst>
            <pc:docMk/>
            <pc:sldMk cId="3447277169" sldId="2147482426"/>
            <ac:spMk id="92" creationId="{3FD18451-8E03-2440-D30E-26E4B45F133D}"/>
          </ac:spMkLst>
        </pc:spChg>
        <pc:graphicFrameChg chg="mod">
          <ac:chgData name="Anastasia Biel" userId="4969d011-70ee-4a2f-96d4-7d7d40a4c8e7" providerId="ADAL" clId="{9973FB96-ED80-4773-BFF6-563AF7D952B1}" dt="2025-05-06T13:32:53.346" v="292" actId="207"/>
          <ac:graphicFrameMkLst>
            <pc:docMk/>
            <pc:sldMk cId="3447277169" sldId="2147482426"/>
            <ac:graphicFrameMk id="53" creationId="{F7EC72EB-CBB4-21B5-2186-E2A31C9A58CC}"/>
          </ac:graphicFrameMkLst>
        </pc:graphicFrameChg>
        <pc:graphicFrameChg chg="mod">
          <ac:chgData name="Anastasia Biel" userId="4969d011-70ee-4a2f-96d4-7d7d40a4c8e7" providerId="ADAL" clId="{9973FB96-ED80-4773-BFF6-563AF7D952B1}" dt="2025-05-06T13:33:05.205" v="294" actId="207"/>
          <ac:graphicFrameMkLst>
            <pc:docMk/>
            <pc:sldMk cId="3447277169" sldId="2147482426"/>
            <ac:graphicFrameMk id="84" creationId="{D39522EE-82C7-A865-B034-7838240877A4}"/>
          </ac:graphicFrameMkLst>
        </pc:graphicFrameChg>
        <pc:picChg chg="mod">
          <ac:chgData name="Anastasia Biel" userId="4969d011-70ee-4a2f-96d4-7d7d40a4c8e7" providerId="ADAL" clId="{9973FB96-ED80-4773-BFF6-563AF7D952B1}" dt="2025-05-06T13:33:46.400" v="303" actId="692"/>
          <ac:picMkLst>
            <pc:docMk/>
            <pc:sldMk cId="3447277169" sldId="2147482426"/>
            <ac:picMk id="2" creationId="{0AB35A03-54A7-D8E6-500A-AE751CFCECC0}"/>
          </ac:picMkLst>
        </pc:picChg>
        <pc:picChg chg="mod">
          <ac:chgData name="Anastasia Biel" userId="4969d011-70ee-4a2f-96d4-7d7d40a4c8e7" providerId="ADAL" clId="{9973FB96-ED80-4773-BFF6-563AF7D952B1}" dt="2025-05-06T13:33:43.400" v="302" actId="692"/>
          <ac:picMkLst>
            <pc:docMk/>
            <pc:sldMk cId="3447277169" sldId="2147482426"/>
            <ac:picMk id="90" creationId="{118CF8B6-282B-4CF0-1C2F-19E8AEA54DBA}"/>
          </ac:picMkLst>
        </pc:picChg>
        <pc:picChg chg="mod">
          <ac:chgData name="Anastasia Biel" userId="4969d011-70ee-4a2f-96d4-7d7d40a4c8e7" providerId="ADAL" clId="{9973FB96-ED80-4773-BFF6-563AF7D952B1}" dt="2025-05-06T13:34:24.396" v="305"/>
          <ac:picMkLst>
            <pc:docMk/>
            <pc:sldMk cId="3447277169" sldId="2147482426"/>
            <ac:picMk id="95" creationId="{CC72A77E-DA99-EEAA-19B1-B6BECD2222A4}"/>
          </ac:picMkLst>
        </pc:picChg>
      </pc:sldChg>
      <pc:sldChg chg="modSp mod">
        <pc:chgData name="Anastasia Biel" userId="4969d011-70ee-4a2f-96d4-7d7d40a4c8e7" providerId="ADAL" clId="{9973FB96-ED80-4773-BFF6-563AF7D952B1}" dt="2025-05-06T13:31:08.812" v="288"/>
        <pc:sldMkLst>
          <pc:docMk/>
          <pc:sldMk cId="377203813" sldId="2147482429"/>
        </pc:sldMkLst>
        <pc:graphicFrameChg chg="mod modGraphic">
          <ac:chgData name="Anastasia Biel" userId="4969d011-70ee-4a2f-96d4-7d7d40a4c8e7" providerId="ADAL" clId="{9973FB96-ED80-4773-BFF6-563AF7D952B1}" dt="2025-05-06T13:31:08.812" v="288"/>
          <ac:graphicFrameMkLst>
            <pc:docMk/>
            <pc:sldMk cId="377203813" sldId="2147482429"/>
            <ac:graphicFrameMk id="10" creationId="{7F89F9B2-BB98-4170-5A79-39F131648D16}"/>
          </ac:graphicFrameMkLst>
        </pc:graphicFrameChg>
        <pc:picChg chg="mod">
          <ac:chgData name="Anastasia Biel" userId="4969d011-70ee-4a2f-96d4-7d7d40a4c8e7" providerId="ADAL" clId="{9973FB96-ED80-4773-BFF6-563AF7D952B1}" dt="2025-05-06T13:30:35.770" v="283"/>
          <ac:picMkLst>
            <pc:docMk/>
            <pc:sldMk cId="377203813" sldId="2147482429"/>
            <ac:picMk id="3" creationId="{3B19B78C-E499-ABED-F164-80BC0708D42A}"/>
          </ac:picMkLst>
        </pc:picChg>
      </pc:sldChg>
      <pc:sldChg chg="modSp">
        <pc:chgData name="Anastasia Biel" userId="4969d011-70ee-4a2f-96d4-7d7d40a4c8e7" providerId="ADAL" clId="{9973FB96-ED80-4773-BFF6-563AF7D952B1}" dt="2025-05-06T13:29:47.818" v="281"/>
        <pc:sldMkLst>
          <pc:docMk/>
          <pc:sldMk cId="157355003" sldId="2147482430"/>
        </pc:sldMkLst>
        <pc:picChg chg="mod">
          <ac:chgData name="Anastasia Biel" userId="4969d011-70ee-4a2f-96d4-7d7d40a4c8e7" providerId="ADAL" clId="{9973FB96-ED80-4773-BFF6-563AF7D952B1}" dt="2025-05-06T13:29:47.818" v="281"/>
          <ac:picMkLst>
            <pc:docMk/>
            <pc:sldMk cId="157355003" sldId="2147482430"/>
            <ac:picMk id="2" creationId="{1EE98E78-CBF3-26AA-AB68-5E053E1C0BF7}"/>
          </ac:picMkLst>
        </pc:picChg>
      </pc:sldChg>
      <pc:sldChg chg="modSp mod">
        <pc:chgData name="Anastasia Biel" userId="4969d011-70ee-4a2f-96d4-7d7d40a4c8e7" providerId="ADAL" clId="{9973FB96-ED80-4773-BFF6-563AF7D952B1}" dt="2025-05-06T13:28:38.533" v="277" actId="207"/>
        <pc:sldMkLst>
          <pc:docMk/>
          <pc:sldMk cId="3409131276" sldId="2147482432"/>
        </pc:sldMkLst>
        <pc:spChg chg="mod">
          <ac:chgData name="Anastasia Biel" userId="4969d011-70ee-4a2f-96d4-7d7d40a4c8e7" providerId="ADAL" clId="{9973FB96-ED80-4773-BFF6-563AF7D952B1}" dt="2025-05-06T13:28:38.533" v="277" actId="207"/>
          <ac:spMkLst>
            <pc:docMk/>
            <pc:sldMk cId="3409131276" sldId="2147482432"/>
            <ac:spMk id="2" creationId="{602F29F2-5CE5-A4F8-5B98-B5CF0CB09203}"/>
          </ac:spMkLst>
        </pc:spChg>
        <pc:spChg chg="mod">
          <ac:chgData name="Anastasia Biel" userId="4969d011-70ee-4a2f-96d4-7d7d40a4c8e7" providerId="ADAL" clId="{9973FB96-ED80-4773-BFF6-563AF7D952B1}" dt="2025-05-06T13:28:36.012" v="276" actId="207"/>
          <ac:spMkLst>
            <pc:docMk/>
            <pc:sldMk cId="3409131276" sldId="2147482432"/>
            <ac:spMk id="67" creationId="{416701C3-39E7-A865-20F2-F7E507BB1E9B}"/>
          </ac:spMkLst>
        </pc:spChg>
        <pc:graphicFrameChg chg="mod">
          <ac:chgData name="Anastasia Biel" userId="4969d011-70ee-4a2f-96d4-7d7d40a4c8e7" providerId="ADAL" clId="{9973FB96-ED80-4773-BFF6-563AF7D952B1}" dt="2025-05-06T13:28:31.031" v="275" actId="207"/>
          <ac:graphicFrameMkLst>
            <pc:docMk/>
            <pc:sldMk cId="3409131276" sldId="2147482432"/>
            <ac:graphicFrameMk id="12" creationId="{203BFCA4-A500-BCA3-E86C-652CFC7EBD12}"/>
          </ac:graphicFrameMkLst>
        </pc:graphicFrameChg>
      </pc:sldChg>
      <pc:sldChg chg="modSp mod">
        <pc:chgData name="Anastasia Biel" userId="4969d011-70ee-4a2f-96d4-7d7d40a4c8e7" providerId="ADAL" clId="{9973FB96-ED80-4773-BFF6-563AF7D952B1}" dt="2025-05-06T13:27:33.996" v="272"/>
        <pc:sldMkLst>
          <pc:docMk/>
          <pc:sldMk cId="3245334024" sldId="2147482433"/>
        </pc:sldMkLst>
        <pc:spChg chg="mod">
          <ac:chgData name="Anastasia Biel" userId="4969d011-70ee-4a2f-96d4-7d7d40a4c8e7" providerId="ADAL" clId="{9973FB96-ED80-4773-BFF6-563AF7D952B1}" dt="2025-05-06T13:25:55.494" v="266" actId="207"/>
          <ac:spMkLst>
            <pc:docMk/>
            <pc:sldMk cId="3245334024" sldId="2147482433"/>
            <ac:spMk id="5" creationId="{9F91E590-E56D-01C7-CCC8-0E1074C230EC}"/>
          </ac:spMkLst>
        </pc:spChg>
        <pc:spChg chg="mod">
          <ac:chgData name="Anastasia Biel" userId="4969d011-70ee-4a2f-96d4-7d7d40a4c8e7" providerId="ADAL" clId="{9973FB96-ED80-4773-BFF6-563AF7D952B1}" dt="2025-05-06T13:25:53.264" v="265" actId="207"/>
          <ac:spMkLst>
            <pc:docMk/>
            <pc:sldMk cId="3245334024" sldId="2147482433"/>
            <ac:spMk id="7" creationId="{1EE52D55-8029-146F-10E4-8B89911A5B6F}"/>
          </ac:spMkLst>
        </pc:spChg>
        <pc:spChg chg="mod">
          <ac:chgData name="Anastasia Biel" userId="4969d011-70ee-4a2f-96d4-7d7d40a4c8e7" providerId="ADAL" clId="{9973FB96-ED80-4773-BFF6-563AF7D952B1}" dt="2025-05-06T13:25:50.385" v="264" actId="207"/>
          <ac:spMkLst>
            <pc:docMk/>
            <pc:sldMk cId="3245334024" sldId="2147482433"/>
            <ac:spMk id="11" creationId="{60EDF855-E904-8A96-64E9-563E70A48B8B}"/>
          </ac:spMkLst>
        </pc:spChg>
        <pc:spChg chg="mod">
          <ac:chgData name="Anastasia Biel" userId="4969d011-70ee-4a2f-96d4-7d7d40a4c8e7" providerId="ADAL" clId="{9973FB96-ED80-4773-BFF6-563AF7D952B1}" dt="2025-05-06T13:26:13.679" v="268" actId="12"/>
          <ac:spMkLst>
            <pc:docMk/>
            <pc:sldMk cId="3245334024" sldId="2147482433"/>
            <ac:spMk id="13" creationId="{2931482F-C154-AFE3-176C-839E7C4C4761}"/>
          </ac:spMkLst>
        </pc:spChg>
        <pc:spChg chg="mod">
          <ac:chgData name="Anastasia Biel" userId="4969d011-70ee-4a2f-96d4-7d7d40a4c8e7" providerId="ADAL" clId="{9973FB96-ED80-4773-BFF6-563AF7D952B1}" dt="2025-05-06T13:26:21.945" v="269" actId="12"/>
          <ac:spMkLst>
            <pc:docMk/>
            <pc:sldMk cId="3245334024" sldId="2147482433"/>
            <ac:spMk id="24" creationId="{E96C8552-FECB-BFDB-7DCC-D478C335335C}"/>
          </ac:spMkLst>
        </pc:spChg>
        <pc:graphicFrameChg chg="mod">
          <ac:chgData name="Anastasia Biel" userId="4969d011-70ee-4a2f-96d4-7d7d40a4c8e7" providerId="ADAL" clId="{9973FB96-ED80-4773-BFF6-563AF7D952B1}" dt="2025-05-06T13:25:38.754" v="261" actId="207"/>
          <ac:graphicFrameMkLst>
            <pc:docMk/>
            <pc:sldMk cId="3245334024" sldId="2147482433"/>
            <ac:graphicFrameMk id="2" creationId="{CFCC0B27-AF6B-FB1E-2287-D3DC0A6D2CD0}"/>
          </ac:graphicFrameMkLst>
        </pc:graphicFrameChg>
        <pc:graphicFrameChg chg="mod">
          <ac:chgData name="Anastasia Biel" userId="4969d011-70ee-4a2f-96d4-7d7d40a4c8e7" providerId="ADAL" clId="{9973FB96-ED80-4773-BFF6-563AF7D952B1}" dt="2025-05-06T13:25:41.686" v="262" actId="207"/>
          <ac:graphicFrameMkLst>
            <pc:docMk/>
            <pc:sldMk cId="3245334024" sldId="2147482433"/>
            <ac:graphicFrameMk id="16" creationId="{4EDDE7FD-D9E2-F0A5-885B-19837C1EA378}"/>
          </ac:graphicFrameMkLst>
        </pc:graphicFrameChg>
        <pc:graphicFrameChg chg="mod">
          <ac:chgData name="Anastasia Biel" userId="4969d011-70ee-4a2f-96d4-7d7d40a4c8e7" providerId="ADAL" clId="{9973FB96-ED80-4773-BFF6-563AF7D952B1}" dt="2025-05-06T13:25:44.295" v="263" actId="207"/>
          <ac:graphicFrameMkLst>
            <pc:docMk/>
            <pc:sldMk cId="3245334024" sldId="2147482433"/>
            <ac:graphicFrameMk id="20" creationId="{5A664072-62FC-F76E-E903-BB0AE95134E1}"/>
          </ac:graphicFrameMkLst>
        </pc:graphicFrameChg>
        <pc:picChg chg="mod">
          <ac:chgData name="Anastasia Biel" userId="4969d011-70ee-4a2f-96d4-7d7d40a4c8e7" providerId="ADAL" clId="{9973FB96-ED80-4773-BFF6-563AF7D952B1}" dt="2025-05-06T13:27:33.996" v="272"/>
          <ac:picMkLst>
            <pc:docMk/>
            <pc:sldMk cId="3245334024" sldId="2147482433"/>
            <ac:picMk id="10" creationId="{6B96907A-4FF3-8FE1-196E-F0F54977BF75}"/>
          </ac:picMkLst>
        </pc:picChg>
      </pc:sldChg>
      <pc:sldChg chg="modSp mod">
        <pc:chgData name="Anastasia Biel" userId="4969d011-70ee-4a2f-96d4-7d7d40a4c8e7" providerId="ADAL" clId="{9973FB96-ED80-4773-BFF6-563AF7D952B1}" dt="2025-05-06T13:29:30.969" v="280" actId="1362"/>
        <pc:sldMkLst>
          <pc:docMk/>
          <pc:sldMk cId="1796734194" sldId="2147482434"/>
        </pc:sldMkLst>
        <pc:spChg chg="mod">
          <ac:chgData name="Anastasia Biel" userId="4969d011-70ee-4a2f-96d4-7d7d40a4c8e7" providerId="ADAL" clId="{9973FB96-ED80-4773-BFF6-563AF7D952B1}" dt="2025-05-06T13:24:59.315" v="254" actId="207"/>
          <ac:spMkLst>
            <pc:docMk/>
            <pc:sldMk cId="1796734194" sldId="2147482434"/>
            <ac:spMk id="13" creationId="{2931482F-C154-AFE3-176C-839E7C4C4761}"/>
          </ac:spMkLst>
        </pc:spChg>
        <pc:spChg chg="mod">
          <ac:chgData name="Anastasia Biel" userId="4969d011-70ee-4a2f-96d4-7d7d40a4c8e7" providerId="ADAL" clId="{9973FB96-ED80-4773-BFF6-563AF7D952B1}" dt="2025-05-06T13:25:04.172" v="255" actId="207"/>
          <ac:spMkLst>
            <pc:docMk/>
            <pc:sldMk cId="1796734194" sldId="2147482434"/>
            <ac:spMk id="33" creationId="{C48B4E81-81BF-D92E-45D6-4601A9F33AF6}"/>
          </ac:spMkLst>
        </pc:spChg>
        <pc:graphicFrameChg chg="mod modGraphic">
          <ac:chgData name="Anastasia Biel" userId="4969d011-70ee-4a2f-96d4-7d7d40a4c8e7" providerId="ADAL" clId="{9973FB96-ED80-4773-BFF6-563AF7D952B1}" dt="2025-05-06T13:24:53.769" v="253" actId="207"/>
          <ac:graphicFrameMkLst>
            <pc:docMk/>
            <pc:sldMk cId="1796734194" sldId="2147482434"/>
            <ac:graphicFrameMk id="15" creationId="{16F8A561-B6A6-53C1-3F21-53C2400AB3E9}"/>
          </ac:graphicFrameMkLst>
        </pc:graphicFrameChg>
        <pc:picChg chg="mod">
          <ac:chgData name="Anastasia Biel" userId="4969d011-70ee-4a2f-96d4-7d7d40a4c8e7" providerId="ADAL" clId="{9973FB96-ED80-4773-BFF6-563AF7D952B1}" dt="2025-05-06T13:29:30.969" v="280" actId="1362"/>
          <ac:picMkLst>
            <pc:docMk/>
            <pc:sldMk cId="1796734194" sldId="2147482434"/>
            <ac:picMk id="12" creationId="{A17F2D48-D53B-77FA-DE7F-98D2BBA0D2C0}"/>
          </ac:picMkLst>
        </pc:picChg>
      </pc:sldChg>
      <pc:sldChg chg="modSp mod">
        <pc:chgData name="Anastasia Biel" userId="4969d011-70ee-4a2f-96d4-7d7d40a4c8e7" providerId="ADAL" clId="{9973FB96-ED80-4773-BFF6-563AF7D952B1}" dt="2025-05-06T13:23:31.109" v="243" actId="208"/>
        <pc:sldMkLst>
          <pc:docMk/>
          <pc:sldMk cId="2371422474" sldId="2147482437"/>
        </pc:sldMkLst>
        <pc:spChg chg="mod">
          <ac:chgData name="Anastasia Biel" userId="4969d011-70ee-4a2f-96d4-7d7d40a4c8e7" providerId="ADAL" clId="{9973FB96-ED80-4773-BFF6-563AF7D952B1}" dt="2025-05-06T13:23:31.109" v="243" actId="208"/>
          <ac:spMkLst>
            <pc:docMk/>
            <pc:sldMk cId="2371422474" sldId="2147482437"/>
            <ac:spMk id="11" creationId="{8B52834B-A866-9D93-23B7-22357CCA81D7}"/>
          </ac:spMkLst>
        </pc:spChg>
        <pc:picChg chg="mod">
          <ac:chgData name="Anastasia Biel" userId="4969d011-70ee-4a2f-96d4-7d7d40a4c8e7" providerId="ADAL" clId="{9973FB96-ED80-4773-BFF6-563AF7D952B1}" dt="2025-05-06T13:23:21.072" v="242"/>
          <ac:picMkLst>
            <pc:docMk/>
            <pc:sldMk cId="2371422474" sldId="2147482437"/>
            <ac:picMk id="7" creationId="{C16A42A1-DAE2-92D6-9294-D2EFE8E090C7}"/>
          </ac:picMkLst>
        </pc:picChg>
      </pc:sldChg>
      <pc:sldChg chg="modSp mod">
        <pc:chgData name="Anastasia Biel" userId="4969d011-70ee-4a2f-96d4-7d7d40a4c8e7" providerId="ADAL" clId="{9973FB96-ED80-4773-BFF6-563AF7D952B1}" dt="2025-05-06T14:38:31.770" v="670" actId="12"/>
        <pc:sldMkLst>
          <pc:docMk/>
          <pc:sldMk cId="359488340" sldId="2147482440"/>
        </pc:sldMkLst>
        <pc:spChg chg="mod">
          <ac:chgData name="Anastasia Biel" userId="4969d011-70ee-4a2f-96d4-7d7d40a4c8e7" providerId="ADAL" clId="{9973FB96-ED80-4773-BFF6-563AF7D952B1}" dt="2025-05-06T14:38:31.770" v="670" actId="12"/>
          <ac:spMkLst>
            <pc:docMk/>
            <pc:sldMk cId="359488340" sldId="2147482440"/>
            <ac:spMk id="19" creationId="{3377AD10-C324-5602-0DFF-895CF2C5D0C8}"/>
          </ac:spMkLst>
        </pc:spChg>
        <pc:picChg chg="mod">
          <ac:chgData name="Anastasia Biel" userId="4969d011-70ee-4a2f-96d4-7d7d40a4c8e7" providerId="ADAL" clId="{9973FB96-ED80-4773-BFF6-563AF7D952B1}" dt="2025-05-06T13:22:29.950" v="240"/>
          <ac:picMkLst>
            <pc:docMk/>
            <pc:sldMk cId="359488340" sldId="2147482440"/>
            <ac:picMk id="16" creationId="{4978EE09-7766-9FDC-532E-17B6E6106C9F}"/>
          </ac:picMkLst>
        </pc:picChg>
        <pc:picChg chg="mod">
          <ac:chgData name="Anastasia Biel" userId="4969d011-70ee-4a2f-96d4-7d7d40a4c8e7" providerId="ADAL" clId="{9973FB96-ED80-4773-BFF6-563AF7D952B1}" dt="2025-05-06T13:22:12.340" v="238"/>
          <ac:picMkLst>
            <pc:docMk/>
            <pc:sldMk cId="359488340" sldId="2147482440"/>
            <ac:picMk id="18" creationId="{B2404CB9-7067-3BA2-A5EF-7CF65DD42D19}"/>
          </ac:picMkLst>
        </pc:picChg>
      </pc:sldChg>
      <pc:sldChg chg="modSp">
        <pc:chgData name="Anastasia Biel" userId="4969d011-70ee-4a2f-96d4-7d7d40a4c8e7" providerId="ADAL" clId="{9973FB96-ED80-4773-BFF6-563AF7D952B1}" dt="2025-05-06T13:21:03.358" v="234"/>
        <pc:sldMkLst>
          <pc:docMk/>
          <pc:sldMk cId="3760828492" sldId="2147482441"/>
        </pc:sldMkLst>
        <pc:picChg chg="mod">
          <ac:chgData name="Anastasia Biel" userId="4969d011-70ee-4a2f-96d4-7d7d40a4c8e7" providerId="ADAL" clId="{9973FB96-ED80-4773-BFF6-563AF7D952B1}" dt="2025-05-06T13:20:49.079" v="232"/>
          <ac:picMkLst>
            <pc:docMk/>
            <pc:sldMk cId="3760828492" sldId="2147482441"/>
            <ac:picMk id="9" creationId="{ADC8BFCB-803E-0C5E-22E1-6626B145D1D1}"/>
          </ac:picMkLst>
        </pc:picChg>
        <pc:picChg chg="mod">
          <ac:chgData name="Anastasia Biel" userId="4969d011-70ee-4a2f-96d4-7d7d40a4c8e7" providerId="ADAL" clId="{9973FB96-ED80-4773-BFF6-563AF7D952B1}" dt="2025-05-06T13:21:03.358" v="234"/>
          <ac:picMkLst>
            <pc:docMk/>
            <pc:sldMk cId="3760828492" sldId="2147482441"/>
            <ac:picMk id="13" creationId="{8267831D-6E3B-F0BE-8B27-D390ED1E64CA}"/>
          </ac:picMkLst>
        </pc:picChg>
      </pc:sldChg>
      <pc:sldChg chg="addSp modSp mod">
        <pc:chgData name="Anastasia Biel" userId="4969d011-70ee-4a2f-96d4-7d7d40a4c8e7" providerId="ADAL" clId="{9973FB96-ED80-4773-BFF6-563AF7D952B1}" dt="2025-05-06T13:20:13.598" v="229" actId="207"/>
        <pc:sldMkLst>
          <pc:docMk/>
          <pc:sldMk cId="2349336393" sldId="2147482442"/>
        </pc:sldMkLst>
        <pc:spChg chg="add mod ord">
          <ac:chgData name="Anastasia Biel" userId="4969d011-70ee-4a2f-96d4-7d7d40a4c8e7" providerId="ADAL" clId="{9973FB96-ED80-4773-BFF6-563AF7D952B1}" dt="2025-05-06T13:20:02.919" v="227" actId="14100"/>
          <ac:spMkLst>
            <pc:docMk/>
            <pc:sldMk cId="2349336393" sldId="2147482442"/>
            <ac:spMk id="3" creationId="{50CBDA72-7380-6432-1598-DACDD9BCECF7}"/>
          </ac:spMkLst>
        </pc:spChg>
        <pc:spChg chg="mod">
          <ac:chgData name="Anastasia Biel" userId="4969d011-70ee-4a2f-96d4-7d7d40a4c8e7" providerId="ADAL" clId="{9973FB96-ED80-4773-BFF6-563AF7D952B1}" dt="2025-05-06T13:20:13.598" v="229" actId="207"/>
          <ac:spMkLst>
            <pc:docMk/>
            <pc:sldMk cId="2349336393" sldId="2147482442"/>
            <ac:spMk id="4" creationId="{0C5A1CC4-F46D-F1D8-4A92-C6C7A1A4B00F}"/>
          </ac:spMkLst>
        </pc:spChg>
        <pc:spChg chg="mod">
          <ac:chgData name="Anastasia Biel" userId="4969d011-70ee-4a2f-96d4-7d7d40a4c8e7" providerId="ADAL" clId="{9973FB96-ED80-4773-BFF6-563AF7D952B1}" dt="2025-05-06T13:19:08.821" v="214" actId="14100"/>
          <ac:spMkLst>
            <pc:docMk/>
            <pc:sldMk cId="2349336393" sldId="2147482442"/>
            <ac:spMk id="10" creationId="{56EC1075-834E-1EBD-B39F-5810B65804AA}"/>
          </ac:spMkLst>
        </pc:spChg>
        <pc:spChg chg="mod">
          <ac:chgData name="Anastasia Biel" userId="4969d011-70ee-4a2f-96d4-7d7d40a4c8e7" providerId="ADAL" clId="{9973FB96-ED80-4773-BFF6-563AF7D952B1}" dt="2025-05-06T13:19:25.467" v="217" actId="1076"/>
          <ac:spMkLst>
            <pc:docMk/>
            <pc:sldMk cId="2349336393" sldId="2147482442"/>
            <ac:spMk id="16" creationId="{A6B756D6-4943-9A83-EE67-018375B88478}"/>
          </ac:spMkLst>
        </pc:spChg>
        <pc:spChg chg="mod">
          <ac:chgData name="Anastasia Biel" userId="4969d011-70ee-4a2f-96d4-7d7d40a4c8e7" providerId="ADAL" clId="{9973FB96-ED80-4773-BFF6-563AF7D952B1}" dt="2025-05-06T13:19:16.669" v="215" actId="14100"/>
          <ac:spMkLst>
            <pc:docMk/>
            <pc:sldMk cId="2349336393" sldId="2147482442"/>
            <ac:spMk id="17" creationId="{46A48306-3DD3-708E-005A-9A044379732B}"/>
          </ac:spMkLst>
        </pc:spChg>
        <pc:spChg chg="mod">
          <ac:chgData name="Anastasia Biel" userId="4969d011-70ee-4a2f-96d4-7d7d40a4c8e7" providerId="ADAL" clId="{9973FB96-ED80-4773-BFF6-563AF7D952B1}" dt="2025-05-06T13:18:32.482" v="207" actId="207"/>
          <ac:spMkLst>
            <pc:docMk/>
            <pc:sldMk cId="2349336393" sldId="2147482442"/>
            <ac:spMk id="18" creationId="{29B7ABEE-DE2D-E083-A081-F7C59E55D168}"/>
          </ac:spMkLst>
        </pc:spChg>
        <pc:picChg chg="mod">
          <ac:chgData name="Anastasia Biel" userId="4969d011-70ee-4a2f-96d4-7d7d40a4c8e7" providerId="ADAL" clId="{9973FB96-ED80-4773-BFF6-563AF7D952B1}" dt="2025-05-06T13:18:38.865" v="209" actId="1076"/>
          <ac:picMkLst>
            <pc:docMk/>
            <pc:sldMk cId="2349336393" sldId="2147482442"/>
            <ac:picMk id="2" creationId="{5D8C043B-DD9C-F9DD-AF6D-184AB5EAB316}"/>
          </ac:picMkLst>
        </pc:picChg>
      </pc:sldChg>
      <pc:sldChg chg="modSp mod">
        <pc:chgData name="Anastasia Biel" userId="4969d011-70ee-4a2f-96d4-7d7d40a4c8e7" providerId="ADAL" clId="{9973FB96-ED80-4773-BFF6-563AF7D952B1}" dt="2025-05-06T13:18:11.335" v="204"/>
        <pc:sldMkLst>
          <pc:docMk/>
          <pc:sldMk cId="2055934502" sldId="2147482443"/>
        </pc:sldMkLst>
        <pc:spChg chg="mod">
          <ac:chgData name="Anastasia Biel" userId="4969d011-70ee-4a2f-96d4-7d7d40a4c8e7" providerId="ADAL" clId="{9973FB96-ED80-4773-BFF6-563AF7D952B1}" dt="2025-05-06T13:16:33.708" v="200" actId="12"/>
          <ac:spMkLst>
            <pc:docMk/>
            <pc:sldMk cId="2055934502" sldId="2147482443"/>
            <ac:spMk id="10" creationId="{08B66C16-A3CE-59BA-16DA-F82841FB7D1C}"/>
          </ac:spMkLst>
        </pc:spChg>
        <pc:spChg chg="mod">
          <ac:chgData name="Anastasia Biel" userId="4969d011-70ee-4a2f-96d4-7d7d40a4c8e7" providerId="ADAL" clId="{9973FB96-ED80-4773-BFF6-563AF7D952B1}" dt="2025-05-06T13:16:06.561" v="193" actId="207"/>
          <ac:spMkLst>
            <pc:docMk/>
            <pc:sldMk cId="2055934502" sldId="2147482443"/>
            <ac:spMk id="52" creationId="{ABCF4B30-8181-313D-F171-10B4DC5D6EEC}"/>
          </ac:spMkLst>
        </pc:spChg>
        <pc:picChg chg="mod">
          <ac:chgData name="Anastasia Biel" userId="4969d011-70ee-4a2f-96d4-7d7d40a4c8e7" providerId="ADAL" clId="{9973FB96-ED80-4773-BFF6-563AF7D952B1}" dt="2025-05-06T13:18:11.335" v="204"/>
          <ac:picMkLst>
            <pc:docMk/>
            <pc:sldMk cId="2055934502" sldId="2147482443"/>
            <ac:picMk id="2" creationId="{19ABF511-D166-696F-DB7B-E9F55E8B2893}"/>
          </ac:picMkLst>
        </pc:picChg>
      </pc:sldChg>
      <pc:sldChg chg="modSp mod">
        <pc:chgData name="Anastasia Biel" userId="4969d011-70ee-4a2f-96d4-7d7d40a4c8e7" providerId="ADAL" clId="{9973FB96-ED80-4773-BFF6-563AF7D952B1}" dt="2025-05-06T13:15:18.106" v="190" actId="12"/>
        <pc:sldMkLst>
          <pc:docMk/>
          <pc:sldMk cId="329873450" sldId="2147482446"/>
        </pc:sldMkLst>
        <pc:spChg chg="mod">
          <ac:chgData name="Anastasia Biel" userId="4969d011-70ee-4a2f-96d4-7d7d40a4c8e7" providerId="ADAL" clId="{9973FB96-ED80-4773-BFF6-563AF7D952B1}" dt="2025-05-06T13:15:18.106" v="190" actId="12"/>
          <ac:spMkLst>
            <pc:docMk/>
            <pc:sldMk cId="329873450" sldId="2147482446"/>
            <ac:spMk id="2" creationId="{33DD203F-3AB6-90FB-9E30-1CD8F4D11D53}"/>
          </ac:spMkLst>
        </pc:spChg>
      </pc:sldChg>
      <pc:sldChg chg="modSp mod">
        <pc:chgData name="Anastasia Biel" userId="4969d011-70ee-4a2f-96d4-7d7d40a4c8e7" providerId="ADAL" clId="{9973FB96-ED80-4773-BFF6-563AF7D952B1}" dt="2025-05-06T13:14:35.012" v="188"/>
        <pc:sldMkLst>
          <pc:docMk/>
          <pc:sldMk cId="3001076388" sldId="2147482447"/>
        </pc:sldMkLst>
        <pc:spChg chg="mod">
          <ac:chgData name="Anastasia Biel" userId="4969d011-70ee-4a2f-96d4-7d7d40a4c8e7" providerId="ADAL" clId="{9973FB96-ED80-4773-BFF6-563AF7D952B1}" dt="2025-05-06T13:13:30.944" v="184" actId="207"/>
          <ac:spMkLst>
            <pc:docMk/>
            <pc:sldMk cId="3001076388" sldId="2147482447"/>
            <ac:spMk id="2" creationId="{D2AF0B04-D84A-EED8-A9F2-97CF7D262B61}"/>
          </ac:spMkLst>
        </pc:spChg>
        <pc:spChg chg="mod">
          <ac:chgData name="Anastasia Biel" userId="4969d011-70ee-4a2f-96d4-7d7d40a4c8e7" providerId="ADAL" clId="{9973FB96-ED80-4773-BFF6-563AF7D952B1}" dt="2025-05-06T13:13:27.231" v="183" actId="207"/>
          <ac:spMkLst>
            <pc:docMk/>
            <pc:sldMk cId="3001076388" sldId="2147482447"/>
            <ac:spMk id="10" creationId="{08B66C16-A3CE-59BA-16DA-F82841FB7D1C}"/>
          </ac:spMkLst>
        </pc:spChg>
        <pc:spChg chg="mod">
          <ac:chgData name="Anastasia Biel" userId="4969d011-70ee-4a2f-96d4-7d7d40a4c8e7" providerId="ADAL" clId="{9973FB96-ED80-4773-BFF6-563AF7D952B1}" dt="2025-05-06T13:13:12.631" v="179" actId="207"/>
          <ac:spMkLst>
            <pc:docMk/>
            <pc:sldMk cId="3001076388" sldId="2147482447"/>
            <ac:spMk id="52" creationId="{ABCF4B30-8181-313D-F171-10B4DC5D6EEC}"/>
          </ac:spMkLst>
        </pc:spChg>
        <pc:picChg chg="mod">
          <ac:chgData name="Anastasia Biel" userId="4969d011-70ee-4a2f-96d4-7d7d40a4c8e7" providerId="ADAL" clId="{9973FB96-ED80-4773-BFF6-563AF7D952B1}" dt="2025-05-06T13:14:35.012" v="188"/>
          <ac:picMkLst>
            <pc:docMk/>
            <pc:sldMk cId="3001076388" sldId="2147482447"/>
            <ac:picMk id="9" creationId="{E6538B71-A6C5-C036-76DD-4A8EA4A30531}"/>
          </ac:picMkLst>
        </pc:picChg>
        <pc:picChg chg="mod">
          <ac:chgData name="Anastasia Biel" userId="4969d011-70ee-4a2f-96d4-7d7d40a4c8e7" providerId="ADAL" clId="{9973FB96-ED80-4773-BFF6-563AF7D952B1}" dt="2025-05-06T13:14:26.571" v="187"/>
          <ac:picMkLst>
            <pc:docMk/>
            <pc:sldMk cId="3001076388" sldId="2147482447"/>
            <ac:picMk id="11" creationId="{E57E024C-D04F-4CE8-554F-4FD3F0981B5B}"/>
          </ac:picMkLst>
        </pc:picChg>
        <pc:picChg chg="mod">
          <ac:chgData name="Anastasia Biel" userId="4969d011-70ee-4a2f-96d4-7d7d40a4c8e7" providerId="ADAL" clId="{9973FB96-ED80-4773-BFF6-563AF7D952B1}" dt="2025-05-06T13:14:17.911" v="186"/>
          <ac:picMkLst>
            <pc:docMk/>
            <pc:sldMk cId="3001076388" sldId="2147482447"/>
            <ac:picMk id="12" creationId="{58B2D1DD-6DE9-1F22-5569-2F3F8F1DDFF2}"/>
          </ac:picMkLst>
        </pc:picChg>
        <pc:picChg chg="mod">
          <ac:chgData name="Anastasia Biel" userId="4969d011-70ee-4a2f-96d4-7d7d40a4c8e7" providerId="ADAL" clId="{9973FB96-ED80-4773-BFF6-563AF7D952B1}" dt="2025-05-06T13:14:09.982" v="185"/>
          <ac:picMkLst>
            <pc:docMk/>
            <pc:sldMk cId="3001076388" sldId="2147482447"/>
            <ac:picMk id="13" creationId="{914D58D2-F533-73EB-85D5-1FFCDE5B5B04}"/>
          </ac:picMkLst>
        </pc:picChg>
      </pc:sldChg>
      <pc:sldChg chg="mod modClrScheme chgLayout">
        <pc:chgData name="Anastasia Biel" userId="4969d011-70ee-4a2f-96d4-7d7d40a4c8e7" providerId="ADAL" clId="{9973FB96-ED80-4773-BFF6-563AF7D952B1}" dt="2025-05-06T14:48:55.761" v="734" actId="700"/>
        <pc:sldMkLst>
          <pc:docMk/>
          <pc:sldMk cId="4172951365" sldId="2147482455"/>
        </pc:sldMkLst>
      </pc:sldChg>
      <pc:sldChg chg="modSp mod">
        <pc:chgData name="Anastasia Biel" userId="4969d011-70ee-4a2f-96d4-7d7d40a4c8e7" providerId="ADAL" clId="{9973FB96-ED80-4773-BFF6-563AF7D952B1}" dt="2025-05-08T16:21:51.637" v="1002" actId="20577"/>
        <pc:sldMkLst>
          <pc:docMk/>
          <pc:sldMk cId="2881756573" sldId="2147482459"/>
        </pc:sldMkLst>
        <pc:spChg chg="mod">
          <ac:chgData name="Anastasia Biel" userId="4969d011-70ee-4a2f-96d4-7d7d40a4c8e7" providerId="ADAL" clId="{9973FB96-ED80-4773-BFF6-563AF7D952B1}" dt="2025-05-08T16:21:51.637" v="1002" actId="20577"/>
          <ac:spMkLst>
            <pc:docMk/>
            <pc:sldMk cId="2881756573" sldId="2147482459"/>
            <ac:spMk id="4" creationId="{D05C0A75-F28A-21E6-F7D5-2C93BB0A3433}"/>
          </ac:spMkLst>
        </pc:spChg>
        <pc:picChg chg="mod modCrop">
          <ac:chgData name="Anastasia Biel" userId="4969d011-70ee-4a2f-96d4-7d7d40a4c8e7" providerId="ADAL" clId="{9973FB96-ED80-4773-BFF6-563AF7D952B1}" dt="2025-05-06T13:40:01.771" v="342" actId="18131"/>
          <ac:picMkLst>
            <pc:docMk/>
            <pc:sldMk cId="2881756573" sldId="2147482459"/>
            <ac:picMk id="10" creationId="{D6C00E6D-6393-BAD4-2D06-FF3EAAFA9C32}"/>
          </ac:picMkLst>
        </pc:picChg>
      </pc:sldChg>
      <pc:sldChg chg="modSp mod">
        <pc:chgData name="Anastasia Biel" userId="4969d011-70ee-4a2f-96d4-7d7d40a4c8e7" providerId="ADAL" clId="{9973FB96-ED80-4773-BFF6-563AF7D952B1}" dt="2025-05-06T13:38:44.851" v="338" actId="18131"/>
        <pc:sldMkLst>
          <pc:docMk/>
          <pc:sldMk cId="4088304243" sldId="2147482460"/>
        </pc:sldMkLst>
        <pc:picChg chg="mod modCrop">
          <ac:chgData name="Anastasia Biel" userId="4969d011-70ee-4a2f-96d4-7d7d40a4c8e7" providerId="ADAL" clId="{9973FB96-ED80-4773-BFF6-563AF7D952B1}" dt="2025-05-06T13:38:44.851" v="338" actId="18131"/>
          <ac:picMkLst>
            <pc:docMk/>
            <pc:sldMk cId="4088304243" sldId="2147482460"/>
            <ac:picMk id="6" creationId="{347CD41A-A182-F118-2E57-7D4A0F8C177F}"/>
          </ac:picMkLst>
        </pc:picChg>
      </pc:sldChg>
      <pc:sldChg chg="modSp mod">
        <pc:chgData name="Anastasia Biel" userId="4969d011-70ee-4a2f-96d4-7d7d40a4c8e7" providerId="ADAL" clId="{9973FB96-ED80-4773-BFF6-563AF7D952B1}" dt="2025-05-06T13:39:24.604" v="340" actId="18131"/>
        <pc:sldMkLst>
          <pc:docMk/>
          <pc:sldMk cId="2506573690" sldId="2147482461"/>
        </pc:sldMkLst>
        <pc:picChg chg="mod modCrop">
          <ac:chgData name="Anastasia Biel" userId="4969d011-70ee-4a2f-96d4-7d7d40a4c8e7" providerId="ADAL" clId="{9973FB96-ED80-4773-BFF6-563AF7D952B1}" dt="2025-05-06T13:39:24.604" v="340" actId="18131"/>
          <ac:picMkLst>
            <pc:docMk/>
            <pc:sldMk cId="2506573690" sldId="2147482461"/>
            <ac:picMk id="17" creationId="{3B4318B0-8F69-6A2E-FD5B-DEB82F36FDE8}"/>
          </ac:picMkLst>
        </pc:picChg>
      </pc:sldChg>
      <pc:sldChg chg="modSp mod">
        <pc:chgData name="Anastasia Biel" userId="4969d011-70ee-4a2f-96d4-7d7d40a4c8e7" providerId="ADAL" clId="{9973FB96-ED80-4773-BFF6-563AF7D952B1}" dt="2025-05-06T13:41:27.622" v="353" actId="207"/>
        <pc:sldMkLst>
          <pc:docMk/>
          <pc:sldMk cId="1662370268" sldId="2147482462"/>
        </pc:sldMkLst>
        <pc:spChg chg="mod">
          <ac:chgData name="Anastasia Biel" userId="4969d011-70ee-4a2f-96d4-7d7d40a4c8e7" providerId="ADAL" clId="{9973FB96-ED80-4773-BFF6-563AF7D952B1}" dt="2025-05-06T13:41:02.757" v="347" actId="12"/>
          <ac:spMkLst>
            <pc:docMk/>
            <pc:sldMk cId="1662370268" sldId="2147482462"/>
            <ac:spMk id="4" creationId="{BADF7556-22B3-6CE3-7163-B24BC22CD25B}"/>
          </ac:spMkLst>
        </pc:spChg>
        <pc:spChg chg="mod">
          <ac:chgData name="Anastasia Biel" userId="4969d011-70ee-4a2f-96d4-7d7d40a4c8e7" providerId="ADAL" clId="{9973FB96-ED80-4773-BFF6-563AF7D952B1}" dt="2025-05-06T13:41:23.261" v="352" actId="12"/>
          <ac:spMkLst>
            <pc:docMk/>
            <pc:sldMk cId="1662370268" sldId="2147482462"/>
            <ac:spMk id="9" creationId="{E662C85B-F587-1CF8-F05B-55048C13A118}"/>
          </ac:spMkLst>
        </pc:spChg>
        <pc:graphicFrameChg chg="modGraphic">
          <ac:chgData name="Anastasia Biel" userId="4969d011-70ee-4a2f-96d4-7d7d40a4c8e7" providerId="ADAL" clId="{9973FB96-ED80-4773-BFF6-563AF7D952B1}" dt="2025-05-06T13:41:27.622" v="353" actId="207"/>
          <ac:graphicFrameMkLst>
            <pc:docMk/>
            <pc:sldMk cId="1662370268" sldId="2147482462"/>
            <ac:graphicFrameMk id="8" creationId="{5A5AE9FF-208A-DAF3-DC24-6866457EF29A}"/>
          </ac:graphicFrameMkLst>
        </pc:graphicFrameChg>
      </pc:sldChg>
      <pc:sldChg chg="modSp mod">
        <pc:chgData name="Anastasia Biel" userId="4969d011-70ee-4a2f-96d4-7d7d40a4c8e7" providerId="ADAL" clId="{9973FB96-ED80-4773-BFF6-563AF7D952B1}" dt="2025-05-06T13:41:58.021" v="358" actId="12"/>
        <pc:sldMkLst>
          <pc:docMk/>
          <pc:sldMk cId="2347766583" sldId="2147482463"/>
        </pc:sldMkLst>
        <pc:spChg chg="mod">
          <ac:chgData name="Anastasia Biel" userId="4969d011-70ee-4a2f-96d4-7d7d40a4c8e7" providerId="ADAL" clId="{9973FB96-ED80-4773-BFF6-563AF7D952B1}" dt="2025-05-06T13:41:58.021" v="358" actId="12"/>
          <ac:spMkLst>
            <pc:docMk/>
            <pc:sldMk cId="2347766583" sldId="2147482463"/>
            <ac:spMk id="4" creationId="{BADF7556-22B3-6CE3-7163-B24BC22CD25B}"/>
          </ac:spMkLst>
        </pc:spChg>
        <pc:spChg chg="mod">
          <ac:chgData name="Anastasia Biel" userId="4969d011-70ee-4a2f-96d4-7d7d40a4c8e7" providerId="ADAL" clId="{9973FB96-ED80-4773-BFF6-563AF7D952B1}" dt="2025-05-06T13:41:51.253" v="357" actId="12"/>
          <ac:spMkLst>
            <pc:docMk/>
            <pc:sldMk cId="2347766583" sldId="2147482463"/>
            <ac:spMk id="14" creationId="{21E3D7EF-B6F6-4C08-BC2F-43983DB9E1DF}"/>
          </ac:spMkLst>
        </pc:spChg>
        <pc:graphicFrameChg chg="modGraphic">
          <ac:chgData name="Anastasia Biel" userId="4969d011-70ee-4a2f-96d4-7d7d40a4c8e7" providerId="ADAL" clId="{9973FB96-ED80-4773-BFF6-563AF7D952B1}" dt="2025-05-06T13:41:34.569" v="354" actId="207"/>
          <ac:graphicFrameMkLst>
            <pc:docMk/>
            <pc:sldMk cId="2347766583" sldId="2147482463"/>
            <ac:graphicFrameMk id="7" creationId="{0AA1E94F-6B92-60B2-57A4-D40FF595D0B0}"/>
          </ac:graphicFrameMkLst>
        </pc:graphicFrameChg>
      </pc:sldChg>
      <pc:sldChg chg="modSp mod">
        <pc:chgData name="Anastasia Biel" userId="4969d011-70ee-4a2f-96d4-7d7d40a4c8e7" providerId="ADAL" clId="{9973FB96-ED80-4773-BFF6-563AF7D952B1}" dt="2025-05-08T16:29:05.194" v="1085" actId="207"/>
        <pc:sldMkLst>
          <pc:docMk/>
          <pc:sldMk cId="3567369331" sldId="2147482487"/>
        </pc:sldMkLst>
        <pc:spChg chg="mod">
          <ac:chgData name="Anastasia Biel" userId="4969d011-70ee-4a2f-96d4-7d7d40a4c8e7" providerId="ADAL" clId="{9973FB96-ED80-4773-BFF6-563AF7D952B1}" dt="2025-05-08T16:28:51.971" v="1083" actId="207"/>
          <ac:spMkLst>
            <pc:docMk/>
            <pc:sldMk cId="3567369331" sldId="2147482487"/>
            <ac:spMk id="2" creationId="{5F89D6B5-D443-0C37-1024-64088D073951}"/>
          </ac:spMkLst>
        </pc:spChg>
        <pc:picChg chg="mod">
          <ac:chgData name="Anastasia Biel" userId="4969d011-70ee-4a2f-96d4-7d7d40a4c8e7" providerId="ADAL" clId="{9973FB96-ED80-4773-BFF6-563AF7D952B1}" dt="2025-05-08T16:29:05.194" v="1085" actId="207"/>
          <ac:picMkLst>
            <pc:docMk/>
            <pc:sldMk cId="3567369331" sldId="2147482487"/>
            <ac:picMk id="4" creationId="{56D2F71D-85DB-8293-E647-59FE457EF9FA}"/>
          </ac:picMkLst>
        </pc:picChg>
      </pc:sldChg>
      <pc:sldChg chg="modSp mod">
        <pc:chgData name="Anastasia Biel" userId="4969d011-70ee-4a2f-96d4-7d7d40a4c8e7" providerId="ADAL" clId="{9973FB96-ED80-4773-BFF6-563AF7D952B1}" dt="2025-05-08T16:29:29.344" v="1087" actId="207"/>
        <pc:sldMkLst>
          <pc:docMk/>
          <pc:sldMk cId="1155550186" sldId="2147482488"/>
        </pc:sldMkLst>
        <pc:spChg chg="mod">
          <ac:chgData name="Anastasia Biel" userId="4969d011-70ee-4a2f-96d4-7d7d40a4c8e7" providerId="ADAL" clId="{9973FB96-ED80-4773-BFF6-563AF7D952B1}" dt="2025-05-08T16:29:23.822" v="1086" actId="207"/>
          <ac:spMkLst>
            <pc:docMk/>
            <pc:sldMk cId="1155550186" sldId="2147482488"/>
            <ac:spMk id="2" creationId="{5F89D6B5-D443-0C37-1024-64088D073951}"/>
          </ac:spMkLst>
        </pc:spChg>
        <pc:picChg chg="mod">
          <ac:chgData name="Anastasia Biel" userId="4969d011-70ee-4a2f-96d4-7d7d40a4c8e7" providerId="ADAL" clId="{9973FB96-ED80-4773-BFF6-563AF7D952B1}" dt="2025-05-08T16:29:29.344" v="1087" actId="207"/>
          <ac:picMkLst>
            <pc:docMk/>
            <pc:sldMk cId="1155550186" sldId="2147482488"/>
            <ac:picMk id="27" creationId="{69318579-50FB-DAA9-1D50-642B3F3E46AC}"/>
          </ac:picMkLst>
        </pc:picChg>
      </pc:sldChg>
      <pc:sldChg chg="modSp mod">
        <pc:chgData name="Anastasia Biel" userId="4969d011-70ee-4a2f-96d4-7d7d40a4c8e7" providerId="ADAL" clId="{9973FB96-ED80-4773-BFF6-563AF7D952B1}" dt="2025-05-08T16:29:52.594" v="1090" actId="207"/>
        <pc:sldMkLst>
          <pc:docMk/>
          <pc:sldMk cId="2380563414" sldId="2147482489"/>
        </pc:sldMkLst>
        <pc:spChg chg="mod">
          <ac:chgData name="Anastasia Biel" userId="4969d011-70ee-4a2f-96d4-7d7d40a4c8e7" providerId="ADAL" clId="{9973FB96-ED80-4773-BFF6-563AF7D952B1}" dt="2025-05-08T16:29:46.137" v="1089" actId="207"/>
          <ac:spMkLst>
            <pc:docMk/>
            <pc:sldMk cId="2380563414" sldId="2147482489"/>
            <ac:spMk id="2" creationId="{5F89D6B5-D443-0C37-1024-64088D073951}"/>
          </ac:spMkLst>
        </pc:spChg>
        <pc:picChg chg="mod">
          <ac:chgData name="Anastasia Biel" userId="4969d011-70ee-4a2f-96d4-7d7d40a4c8e7" providerId="ADAL" clId="{9973FB96-ED80-4773-BFF6-563AF7D952B1}" dt="2025-05-08T16:29:52.594" v="1090" actId="207"/>
          <ac:picMkLst>
            <pc:docMk/>
            <pc:sldMk cId="2380563414" sldId="2147482489"/>
            <ac:picMk id="27" creationId="{69318579-50FB-DAA9-1D50-642B3F3E46AC}"/>
          </ac:picMkLst>
        </pc:picChg>
      </pc:sldChg>
      <pc:sldChg chg="modSp mod">
        <pc:chgData name="Anastasia Biel" userId="4969d011-70ee-4a2f-96d4-7d7d40a4c8e7" providerId="ADAL" clId="{9973FB96-ED80-4773-BFF6-563AF7D952B1}" dt="2025-05-08T16:28:26.069" v="1082" actId="207"/>
        <pc:sldMkLst>
          <pc:docMk/>
          <pc:sldMk cId="836852028" sldId="2147482490"/>
        </pc:sldMkLst>
        <pc:spChg chg="mod">
          <ac:chgData name="Anastasia Biel" userId="4969d011-70ee-4a2f-96d4-7d7d40a4c8e7" providerId="ADAL" clId="{9973FB96-ED80-4773-BFF6-563AF7D952B1}" dt="2025-05-08T16:28:13.213" v="1078" actId="207"/>
          <ac:spMkLst>
            <pc:docMk/>
            <pc:sldMk cId="836852028" sldId="2147482490"/>
            <ac:spMk id="2" creationId="{5F89D6B5-D443-0C37-1024-64088D073951}"/>
          </ac:spMkLst>
        </pc:spChg>
        <pc:picChg chg="mod">
          <ac:chgData name="Anastasia Biel" userId="4969d011-70ee-4a2f-96d4-7d7d40a4c8e7" providerId="ADAL" clId="{9973FB96-ED80-4773-BFF6-563AF7D952B1}" dt="2025-05-08T16:28:26.069" v="1082" actId="207"/>
          <ac:picMkLst>
            <pc:docMk/>
            <pc:sldMk cId="836852028" sldId="2147482490"/>
            <ac:picMk id="27" creationId="{69318579-50FB-DAA9-1D50-642B3F3E46AC}"/>
          </ac:picMkLst>
        </pc:picChg>
      </pc:sldChg>
      <pc:sldChg chg="modSp mod">
        <pc:chgData name="Anastasia Biel" userId="4969d011-70ee-4a2f-96d4-7d7d40a4c8e7" providerId="ADAL" clId="{9973FB96-ED80-4773-BFF6-563AF7D952B1}" dt="2025-05-08T16:31:35.142" v="1096" actId="207"/>
        <pc:sldMkLst>
          <pc:docMk/>
          <pc:sldMk cId="1620867416" sldId="2147482491"/>
        </pc:sldMkLst>
        <pc:spChg chg="mod">
          <ac:chgData name="Anastasia Biel" userId="4969d011-70ee-4a2f-96d4-7d7d40a4c8e7" providerId="ADAL" clId="{9973FB96-ED80-4773-BFF6-563AF7D952B1}" dt="2025-05-08T16:31:29.494" v="1095" actId="207"/>
          <ac:spMkLst>
            <pc:docMk/>
            <pc:sldMk cId="1620867416" sldId="2147482491"/>
            <ac:spMk id="2" creationId="{5F89D6B5-D443-0C37-1024-64088D073951}"/>
          </ac:spMkLst>
        </pc:spChg>
        <pc:picChg chg="mod">
          <ac:chgData name="Anastasia Biel" userId="4969d011-70ee-4a2f-96d4-7d7d40a4c8e7" providerId="ADAL" clId="{9973FB96-ED80-4773-BFF6-563AF7D952B1}" dt="2025-05-08T16:31:35.142" v="1096" actId="207"/>
          <ac:picMkLst>
            <pc:docMk/>
            <pc:sldMk cId="1620867416" sldId="2147482491"/>
            <ac:picMk id="27" creationId="{69318579-50FB-DAA9-1D50-642B3F3E46AC}"/>
          </ac:picMkLst>
        </pc:picChg>
      </pc:sldChg>
      <pc:sldChg chg="modSp mod">
        <pc:chgData name="Anastasia Biel" userId="4969d011-70ee-4a2f-96d4-7d7d40a4c8e7" providerId="ADAL" clId="{9973FB96-ED80-4773-BFF6-563AF7D952B1}" dt="2025-05-08T16:32:41.023" v="1101" actId="207"/>
        <pc:sldMkLst>
          <pc:docMk/>
          <pc:sldMk cId="3970673797" sldId="2147482492"/>
        </pc:sldMkLst>
        <pc:spChg chg="mod">
          <ac:chgData name="Anastasia Biel" userId="4969d011-70ee-4a2f-96d4-7d7d40a4c8e7" providerId="ADAL" clId="{9973FB96-ED80-4773-BFF6-563AF7D952B1}" dt="2025-05-08T16:32:21.789" v="1100" actId="207"/>
          <ac:spMkLst>
            <pc:docMk/>
            <pc:sldMk cId="3970673797" sldId="2147482492"/>
            <ac:spMk id="2" creationId="{5F89D6B5-D443-0C37-1024-64088D073951}"/>
          </ac:spMkLst>
        </pc:spChg>
        <pc:picChg chg="mod">
          <ac:chgData name="Anastasia Biel" userId="4969d011-70ee-4a2f-96d4-7d7d40a4c8e7" providerId="ADAL" clId="{9973FB96-ED80-4773-BFF6-563AF7D952B1}" dt="2025-05-08T16:32:41.023" v="1101" actId="207"/>
          <ac:picMkLst>
            <pc:docMk/>
            <pc:sldMk cId="3970673797" sldId="2147482492"/>
            <ac:picMk id="27" creationId="{69318579-50FB-DAA9-1D50-642B3F3E46AC}"/>
          </ac:picMkLst>
        </pc:picChg>
      </pc:sldChg>
      <pc:sldChg chg="delSp mod">
        <pc:chgData name="Anastasia Biel" userId="4969d011-70ee-4a2f-96d4-7d7d40a4c8e7" providerId="ADAL" clId="{9973FB96-ED80-4773-BFF6-563AF7D952B1}" dt="2025-05-06T13:12:17.718" v="174" actId="478"/>
        <pc:sldMkLst>
          <pc:docMk/>
          <pc:sldMk cId="109173974" sldId="2147482577"/>
        </pc:sldMkLst>
      </pc:sldChg>
      <pc:sldChg chg="delSp mod">
        <pc:chgData name="Anastasia Biel" userId="4969d011-70ee-4a2f-96d4-7d7d40a4c8e7" providerId="ADAL" clId="{9973FB96-ED80-4773-BFF6-563AF7D952B1}" dt="2025-05-06T13:02:37.010" v="82" actId="478"/>
        <pc:sldMkLst>
          <pc:docMk/>
          <pc:sldMk cId="1077916794" sldId="2147482579"/>
        </pc:sldMkLst>
      </pc:sldChg>
      <pc:sldChg chg="delSp mod">
        <pc:chgData name="Anastasia Biel" userId="4969d011-70ee-4a2f-96d4-7d7d40a4c8e7" providerId="ADAL" clId="{9973FB96-ED80-4773-BFF6-563AF7D952B1}" dt="2025-05-08T13:41:42.839" v="908" actId="478"/>
        <pc:sldMkLst>
          <pc:docMk/>
          <pc:sldMk cId="615356610" sldId="2147482582"/>
        </pc:sldMkLst>
      </pc:sldChg>
      <pc:sldChg chg="delSp mod">
        <pc:chgData name="Anastasia Biel" userId="4969d011-70ee-4a2f-96d4-7d7d40a4c8e7" providerId="ADAL" clId="{9973FB96-ED80-4773-BFF6-563AF7D952B1}" dt="2025-05-06T13:15:24.333" v="191" actId="478"/>
        <pc:sldMkLst>
          <pc:docMk/>
          <pc:sldMk cId="1171339621" sldId="2147482586"/>
        </pc:sldMkLst>
      </pc:sldChg>
      <pc:sldChg chg="addSp delSp modSp del mod">
        <pc:chgData name="Anastasia Biel" userId="4969d011-70ee-4a2f-96d4-7d7d40a4c8e7" providerId="ADAL" clId="{9973FB96-ED80-4773-BFF6-563AF7D952B1}" dt="2025-05-08T16:26:46.954" v="1072" actId="47"/>
        <pc:sldMkLst>
          <pc:docMk/>
          <pc:sldMk cId="2447403166" sldId="2147483546"/>
        </pc:sldMkLst>
      </pc:sldChg>
      <pc:sldChg chg="addSp delSp modSp mod modClrScheme chgLayout">
        <pc:chgData name="Anastasia Biel" userId="4969d011-70ee-4a2f-96d4-7d7d40a4c8e7" providerId="ADAL" clId="{9973FB96-ED80-4773-BFF6-563AF7D952B1}" dt="2025-05-08T16:37:12.413" v="1161" actId="14100"/>
        <pc:sldMkLst>
          <pc:docMk/>
          <pc:sldMk cId="3597047344" sldId="2147483547"/>
        </pc:sldMkLst>
        <pc:spChg chg="mod ord">
          <ac:chgData name="Anastasia Biel" userId="4969d011-70ee-4a2f-96d4-7d7d40a4c8e7" providerId="ADAL" clId="{9973FB96-ED80-4773-BFF6-563AF7D952B1}" dt="2025-05-08T16:36:50.398" v="1153" actId="700"/>
          <ac:spMkLst>
            <pc:docMk/>
            <pc:sldMk cId="3597047344" sldId="2147483547"/>
            <ac:spMk id="5" creationId="{5E0AEA48-B07B-7479-D4E5-D36DF63FBA44}"/>
          </ac:spMkLst>
        </pc:spChg>
        <pc:picChg chg="add del mod">
          <ac:chgData name="Anastasia Biel" userId="4969d011-70ee-4a2f-96d4-7d7d40a4c8e7" providerId="ADAL" clId="{9973FB96-ED80-4773-BFF6-563AF7D952B1}" dt="2025-05-08T16:37:12.413" v="1161" actId="14100"/>
          <ac:picMkLst>
            <pc:docMk/>
            <pc:sldMk cId="3597047344" sldId="2147483547"/>
            <ac:picMk id="3" creationId="{2575F69F-E9ED-69B2-8B89-C7E0346F3D87}"/>
          </ac:picMkLst>
        </pc:picChg>
      </pc:sldChg>
      <pc:sldChg chg="addSp delSp modSp add mod modClrScheme chgLayout">
        <pc:chgData name="Anastasia Biel" userId="4969d011-70ee-4a2f-96d4-7d7d40a4c8e7" providerId="ADAL" clId="{9973FB96-ED80-4773-BFF6-563AF7D952B1}" dt="2025-05-08T16:25:02.681" v="1024" actId="255"/>
        <pc:sldMkLst>
          <pc:docMk/>
          <pc:sldMk cId="1884876279" sldId="2147483548"/>
        </pc:sldMkLst>
        <pc:spChg chg="mod ord">
          <ac:chgData name="Anastasia Biel" userId="4969d011-70ee-4a2f-96d4-7d7d40a4c8e7" providerId="ADAL" clId="{9973FB96-ED80-4773-BFF6-563AF7D952B1}" dt="2025-05-08T16:25:02.681" v="1024" actId="255"/>
          <ac:spMkLst>
            <pc:docMk/>
            <pc:sldMk cId="1884876279" sldId="2147483548"/>
            <ac:spMk id="11" creationId="{EE01B4D1-7CF8-5E6C-58D3-DBBBCD97D272}"/>
          </ac:spMkLst>
        </pc:spChg>
        <pc:picChg chg="mod">
          <ac:chgData name="Anastasia Biel" userId="4969d011-70ee-4a2f-96d4-7d7d40a4c8e7" providerId="ADAL" clId="{9973FB96-ED80-4773-BFF6-563AF7D952B1}" dt="2025-05-08T16:23:52.685" v="1017" actId="14100"/>
          <ac:picMkLst>
            <pc:docMk/>
            <pc:sldMk cId="1884876279" sldId="2147483548"/>
            <ac:picMk id="3" creationId="{D60B6886-B469-E87E-1FE4-29716588FB15}"/>
          </ac:picMkLst>
        </pc:picChg>
      </pc:sldChg>
      <pc:sldChg chg="new add del">
        <pc:chgData name="Anastasia Biel" userId="4969d011-70ee-4a2f-96d4-7d7d40a4c8e7" providerId="ADAL" clId="{9973FB96-ED80-4773-BFF6-563AF7D952B1}" dt="2025-05-06T14:25:51.799" v="589" actId="680"/>
        <pc:sldMkLst>
          <pc:docMk/>
          <pc:sldMk cId="2796462507" sldId="2147483548"/>
        </pc:sldMkLst>
      </pc:sldChg>
      <pc:sldChg chg="addSp delSp modSp add mod">
        <pc:chgData name="Anastasia Biel" userId="4969d011-70ee-4a2f-96d4-7d7d40a4c8e7" providerId="ADAL" clId="{9973FB96-ED80-4773-BFF6-563AF7D952B1}" dt="2025-05-08T16:26:53.567" v="1074" actId="113"/>
        <pc:sldMkLst>
          <pc:docMk/>
          <pc:sldMk cId="2575299959" sldId="2147483549"/>
        </pc:sldMkLst>
        <pc:spChg chg="add mod">
          <ac:chgData name="Anastasia Biel" userId="4969d011-70ee-4a2f-96d4-7d7d40a4c8e7" providerId="ADAL" clId="{9973FB96-ED80-4773-BFF6-563AF7D952B1}" dt="2025-05-08T16:26:53.567" v="1074" actId="113"/>
          <ac:spMkLst>
            <pc:docMk/>
            <pc:sldMk cId="2575299959" sldId="2147483549"/>
            <ac:spMk id="4" creationId="{5677EF0A-48DC-5E21-77BB-DB22D54F7119}"/>
          </ac:spMkLst>
        </pc:spChg>
      </pc:sldChg>
    </pc:docChg>
  </pc:docChgLst>
  <pc:docChgLst>
    <pc:chgData name="Anastasia Biel" userId="S::anastasia.biel@dsm-firmenich.com::4969d011-70ee-4a2f-96d4-7d7d40a4c8e7" providerId="AD" clId="Web-{9C62CADF-4AF1-2E33-1E2E-A8144FB7C013}"/>
    <pc:docChg chg="modSld">
      <pc:chgData name="Anastasia Biel" userId="S::anastasia.biel@dsm-firmenich.com::4969d011-70ee-4a2f-96d4-7d7d40a4c8e7" providerId="AD" clId="Web-{9C62CADF-4AF1-2E33-1E2E-A8144FB7C013}" dt="2025-04-04T09:03:40.925" v="12"/>
      <pc:docMkLst>
        <pc:docMk/>
      </pc:docMkLst>
      <pc:sldChg chg="addSp delSp modSp">
        <pc:chgData name="Anastasia Biel" userId="S::anastasia.biel@dsm-firmenich.com::4969d011-70ee-4a2f-96d4-7d7d40a4c8e7" providerId="AD" clId="Web-{9C62CADF-4AF1-2E33-1E2E-A8144FB7C013}" dt="2025-04-04T09:02:25.345" v="9"/>
        <pc:sldMkLst>
          <pc:docMk/>
          <pc:sldMk cId="2881756573" sldId="2147482459"/>
        </pc:sldMkLst>
      </pc:sldChg>
      <pc:sldChg chg="delSp">
        <pc:chgData name="Anastasia Biel" userId="S::anastasia.biel@dsm-firmenich.com::4969d011-70ee-4a2f-96d4-7d7d40a4c8e7" providerId="AD" clId="Web-{9C62CADF-4AF1-2E33-1E2E-A8144FB7C013}" dt="2025-04-04T09:03:40.925" v="12"/>
        <pc:sldMkLst>
          <pc:docMk/>
          <pc:sldMk cId="4088304243" sldId="2147482460"/>
        </pc:sldMkLst>
      </pc:sldChg>
    </pc:docChg>
  </pc:docChgLst>
  <pc:docChgLst>
    <pc:chgData name="Anastasia Biel" userId="S::anastasia.biel@dsm-firmenich.com::4969d011-70ee-4a2f-96d4-7d7d40a4c8e7" providerId="AD" clId="Web-{5189DECF-8323-00BE-37EB-F0D3D989321B}"/>
    <pc:docChg chg="modSld">
      <pc:chgData name="Anastasia Biel" userId="S::anastasia.biel@dsm-firmenich.com::4969d011-70ee-4a2f-96d4-7d7d40a4c8e7" providerId="AD" clId="Web-{5189DECF-8323-00BE-37EB-F0D3D989321B}" dt="2025-04-04T06:22:46.482" v="9"/>
      <pc:docMkLst>
        <pc:docMk/>
      </pc:docMkLst>
      <pc:sldChg chg="modSp">
        <pc:chgData name="Anastasia Biel" userId="S::anastasia.biel@dsm-firmenich.com::4969d011-70ee-4a2f-96d4-7d7d40a4c8e7" providerId="AD" clId="Web-{5189DECF-8323-00BE-37EB-F0D3D989321B}" dt="2025-04-04T06:22:46.482" v="9"/>
        <pc:sldMkLst>
          <pc:docMk/>
          <pc:sldMk cId="40851576" sldId="2147482583"/>
        </pc:sldMkLst>
        <pc:picChg chg="mod modCrop">
          <ac:chgData name="Anastasia Biel" userId="S::anastasia.biel@dsm-firmenich.com::4969d011-70ee-4a2f-96d4-7d7d40a4c8e7" providerId="AD" clId="Web-{5189DECF-8323-00BE-37EB-F0D3D989321B}" dt="2025-04-04T06:22:46.482" v="9"/>
          <ac:picMkLst>
            <pc:docMk/>
            <pc:sldMk cId="40851576" sldId="2147482583"/>
            <ac:picMk id="6" creationId="{04844F75-3D80-151D-10E0-F1E370AB2B65}"/>
          </ac:picMkLst>
        </pc:picChg>
      </pc:sldChg>
      <pc:sldChg chg="modSp">
        <pc:chgData name="Anastasia Biel" userId="S::anastasia.biel@dsm-firmenich.com::4969d011-70ee-4a2f-96d4-7d7d40a4c8e7" providerId="AD" clId="Web-{5189DECF-8323-00BE-37EB-F0D3D989321B}" dt="2025-04-04T06:22:05.075" v="3" actId="14100"/>
        <pc:sldMkLst>
          <pc:docMk/>
          <pc:sldMk cId="1171339621" sldId="2147482586"/>
        </pc:sldMkLst>
      </pc:sldChg>
    </pc:docChg>
  </pc:docChgLst>
  <pc:docChgLst>
    <pc:chgData name="Anastasia Biel" userId="S::anastasia.biel@dsm-firmenich.com::4969d011-70ee-4a2f-96d4-7d7d40a4c8e7" providerId="AD" clId="Web-{1150D6B8-29C5-1EEE-B280-7CA1B00C2556}"/>
    <pc:docChg chg="modSld">
      <pc:chgData name="Anastasia Biel" userId="S::anastasia.biel@dsm-firmenich.com::4969d011-70ee-4a2f-96d4-7d7d40a4c8e7" providerId="AD" clId="Web-{1150D6B8-29C5-1EEE-B280-7CA1B00C2556}" dt="2025-04-03T10:43:36.125" v="1"/>
      <pc:docMkLst>
        <pc:docMk/>
      </pc:docMkLst>
      <pc:sldChg chg="addSp delSp">
        <pc:chgData name="Anastasia Biel" userId="S::anastasia.biel@dsm-firmenich.com::4969d011-70ee-4a2f-96d4-7d7d40a4c8e7" providerId="AD" clId="Web-{1150D6B8-29C5-1EEE-B280-7CA1B00C2556}" dt="2025-04-03T10:43:36.125" v="1"/>
        <pc:sldMkLst>
          <pc:docMk/>
          <pc:sldMk cId="4084769" sldId="2134807901"/>
        </pc:sldMkLst>
      </pc:sldChg>
    </pc:docChg>
  </pc:docChgLst>
  <pc:docChgLst>
    <pc:chgData name="Anastasia Biel" userId="S::anastasia.biel@dsm-firmenich.com::4969d011-70ee-4a2f-96d4-7d7d40a4c8e7" providerId="AD" clId="Web-{F645AF51-E055-00B1-DD7C-568DABEA75E8}"/>
    <pc:docChg chg="modSld">
      <pc:chgData name="Anastasia Biel" userId="S::anastasia.biel@dsm-firmenich.com::4969d011-70ee-4a2f-96d4-7d7d40a4c8e7" providerId="AD" clId="Web-{F645AF51-E055-00B1-DD7C-568DABEA75E8}" dt="2025-05-08T12:58:02.768" v="2" actId="1076"/>
      <pc:docMkLst>
        <pc:docMk/>
      </pc:docMkLst>
      <pc:sldChg chg="modSp">
        <pc:chgData name="Anastasia Biel" userId="S::anastasia.biel@dsm-firmenich.com::4969d011-70ee-4a2f-96d4-7d7d40a4c8e7" providerId="AD" clId="Web-{F645AF51-E055-00B1-DD7C-568DABEA75E8}" dt="2025-05-08T12:58:02.768" v="2" actId="1076"/>
        <pc:sldMkLst>
          <pc:docMk/>
          <pc:sldMk cId="484012091" sldId="2147482407"/>
        </pc:sldMkLst>
        <pc:spChg chg="mod">
          <ac:chgData name="Anastasia Biel" userId="S::anastasia.biel@dsm-firmenich.com::4969d011-70ee-4a2f-96d4-7d7d40a4c8e7" providerId="AD" clId="Web-{F645AF51-E055-00B1-DD7C-568DABEA75E8}" dt="2025-05-08T12:58:02.768" v="2" actId="1076"/>
          <ac:spMkLst>
            <pc:docMk/>
            <pc:sldMk cId="484012091" sldId="2147482407"/>
            <ac:spMk id="12" creationId="{AC6566F9-7D15-B39F-3B3E-72D820C58B66}"/>
          </ac:spMkLst>
        </pc:spChg>
        <pc:spChg chg="mod">
          <ac:chgData name="Anastasia Biel" userId="S::anastasia.biel@dsm-firmenich.com::4969d011-70ee-4a2f-96d4-7d7d40a4c8e7" providerId="AD" clId="Web-{F645AF51-E055-00B1-DD7C-568DABEA75E8}" dt="2025-05-08T12:53:21.039" v="1" actId="20577"/>
          <ac:spMkLst>
            <pc:docMk/>
            <pc:sldMk cId="484012091" sldId="2147482407"/>
            <ac:spMk id="57" creationId="{03591B4E-BB55-5FBC-A9C6-43DA8E7E8A6D}"/>
          </ac:spMkLst>
        </pc:spChg>
        <pc:spChg chg="mod">
          <ac:chgData name="Anastasia Biel" userId="S::anastasia.biel@dsm-firmenich.com::4969d011-70ee-4a2f-96d4-7d7d40a4c8e7" providerId="AD" clId="Web-{F645AF51-E055-00B1-DD7C-568DABEA75E8}" dt="2025-05-08T12:53:16.273" v="0" actId="20577"/>
          <ac:spMkLst>
            <pc:docMk/>
            <pc:sldMk cId="484012091" sldId="2147482407"/>
            <ac:spMk id="59" creationId="{B16C769A-5725-45AE-2106-97BE8BAB309E}"/>
          </ac:spMkLst>
        </pc:spChg>
      </pc:sldChg>
    </pc:docChg>
  </pc:docChgLst>
  <pc:docChgLst>
    <pc:chgData name="Anastasia Biel" userId="S::anastasia.biel@dsm-firmenich.com::4969d011-70ee-4a2f-96d4-7d7d40a4c8e7" providerId="AD" clId="Web-{F39D0B73-3153-5047-1FB0-089416BB725B}"/>
    <pc:docChg chg="modSld">
      <pc:chgData name="Anastasia Biel" userId="S::anastasia.biel@dsm-firmenich.com::4969d011-70ee-4a2f-96d4-7d7d40a4c8e7" providerId="AD" clId="Web-{F39D0B73-3153-5047-1FB0-089416BB725B}" dt="2025-04-04T13:24:23.931" v="15" actId="1076"/>
      <pc:docMkLst>
        <pc:docMk/>
      </pc:docMkLst>
      <pc:sldChg chg="delSp modSp">
        <pc:chgData name="Anastasia Biel" userId="S::anastasia.biel@dsm-firmenich.com::4969d011-70ee-4a2f-96d4-7d7d40a4c8e7" providerId="AD" clId="Web-{F39D0B73-3153-5047-1FB0-089416BB725B}" dt="2025-04-04T13:16:18.120" v="2"/>
        <pc:sldMkLst>
          <pc:docMk/>
          <pc:sldMk cId="393103328" sldId="2134808083"/>
        </pc:sldMkLst>
      </pc:sldChg>
      <pc:sldChg chg="addSp modSp">
        <pc:chgData name="Anastasia Biel" userId="S::anastasia.biel@dsm-firmenich.com::4969d011-70ee-4a2f-96d4-7d7d40a4c8e7" providerId="AD" clId="Web-{F39D0B73-3153-5047-1FB0-089416BB725B}" dt="2025-04-04T13:24:23.931" v="15" actId="1076"/>
        <pc:sldMkLst>
          <pc:docMk/>
          <pc:sldMk cId="1256010079" sldId="2147482569"/>
        </pc:sldMkLst>
        <pc:picChg chg="add mod modCrop">
          <ac:chgData name="Anastasia Biel" userId="S::anastasia.biel@dsm-firmenich.com::4969d011-70ee-4a2f-96d4-7d7d40a4c8e7" providerId="AD" clId="Web-{F39D0B73-3153-5047-1FB0-089416BB725B}" dt="2025-04-04T13:24:23.931" v="15" actId="1076"/>
          <ac:picMkLst>
            <pc:docMk/>
            <pc:sldMk cId="1256010079" sldId="2147482569"/>
            <ac:picMk id="7" creationId="{D5BD7210-C84A-C046-9A8F-2343E0DBDEB7}"/>
          </ac:picMkLst>
        </pc:picChg>
      </pc:sldChg>
    </pc:docChg>
  </pc:docChgLst>
  <pc:docChgLst>
    <pc:chgData name="Anastasia Biel" userId="S::anastasia.biel@dsm-firmenich.com::4969d011-70ee-4a2f-96d4-7d7d40a4c8e7" providerId="AD" clId="Web-{5ED61E04-0BC4-DA87-F24C-4DD05C3269BA}"/>
    <pc:docChg chg="modSld">
      <pc:chgData name="Anastasia Biel" userId="S::anastasia.biel@dsm-firmenich.com::4969d011-70ee-4a2f-96d4-7d7d40a4c8e7" providerId="AD" clId="Web-{5ED61E04-0BC4-DA87-F24C-4DD05C3269BA}" dt="2025-04-04T13:05:02.513" v="56"/>
      <pc:docMkLst>
        <pc:docMk/>
      </pc:docMkLst>
      <pc:sldChg chg="addSp delSp modSp">
        <pc:chgData name="Anastasia Biel" userId="S::anastasia.biel@dsm-firmenich.com::4969d011-70ee-4a2f-96d4-7d7d40a4c8e7" providerId="AD" clId="Web-{5ED61E04-0BC4-DA87-F24C-4DD05C3269BA}" dt="2025-04-04T13:05:02.513" v="56"/>
        <pc:sldMkLst>
          <pc:docMk/>
          <pc:sldMk cId="393103328" sldId="2134808083"/>
        </pc:sldMkLst>
        <pc:spChg chg="add">
          <ac:chgData name="Anastasia Biel" userId="S::anastasia.biel@dsm-firmenich.com::4969d011-70ee-4a2f-96d4-7d7d40a4c8e7" providerId="AD" clId="Web-{5ED61E04-0BC4-DA87-F24C-4DD05C3269BA}" dt="2025-04-04T12:59:00.111" v="8"/>
          <ac:spMkLst>
            <pc:docMk/>
            <pc:sldMk cId="393103328" sldId="2134808083"/>
            <ac:spMk id="11" creationId="{9D91270F-AF17-7509-E329-4B4E285DD413}"/>
          </ac:spMkLst>
        </pc:spChg>
        <pc:spChg chg="add mod">
          <ac:chgData name="Anastasia Biel" userId="S::anastasia.biel@dsm-firmenich.com::4969d011-70ee-4a2f-96d4-7d7d40a4c8e7" providerId="AD" clId="Web-{5ED61E04-0BC4-DA87-F24C-4DD05C3269BA}" dt="2025-04-04T13:04:46.106" v="51" actId="20577"/>
          <ac:spMkLst>
            <pc:docMk/>
            <pc:sldMk cId="393103328" sldId="2134808083"/>
            <ac:spMk id="14" creationId="{E4AC6D15-72FA-C0D4-5F43-0B8B985E041D}"/>
          </ac:spMkLst>
        </pc:spChg>
      </pc:sldChg>
    </pc:docChg>
  </pc:docChgLst>
  <pc:docChgLst>
    <pc:chgData name="Anastasia Biel" userId="S::anastasia.biel@dsm-firmenich.com::4969d011-70ee-4a2f-96d4-7d7d40a4c8e7" providerId="AD" clId="Web-{F987BE43-9A4F-A224-54A7-CD633175EE94}"/>
    <pc:docChg chg="modSld">
      <pc:chgData name="Anastasia Biel" userId="S::anastasia.biel@dsm-firmenich.com::4969d011-70ee-4a2f-96d4-7d7d40a4c8e7" providerId="AD" clId="Web-{F987BE43-9A4F-A224-54A7-CD633175EE94}" dt="2025-05-06T09:44:50.130" v="1"/>
      <pc:docMkLst>
        <pc:docMk/>
      </pc:docMkLst>
      <pc:sldChg chg="modSp">
        <pc:chgData name="Anastasia Biel" userId="S::anastasia.biel@dsm-firmenich.com::4969d011-70ee-4a2f-96d4-7d7d40a4c8e7" providerId="AD" clId="Web-{F987BE43-9A4F-A224-54A7-CD633175EE94}" dt="2025-05-06T09:44:34.895" v="0"/>
        <pc:sldMkLst>
          <pc:docMk/>
          <pc:sldMk cId="820917959" sldId="2147472790"/>
        </pc:sldMkLst>
        <pc:picChg chg="mod">
          <ac:chgData name="Anastasia Biel" userId="S::anastasia.biel@dsm-firmenich.com::4969d011-70ee-4a2f-96d4-7d7d40a4c8e7" providerId="AD" clId="Web-{F987BE43-9A4F-A224-54A7-CD633175EE94}" dt="2025-05-06T09:44:34.895" v="0"/>
          <ac:picMkLst>
            <pc:docMk/>
            <pc:sldMk cId="820917959" sldId="2147472790"/>
            <ac:picMk id="8" creationId="{B52C5F24-9904-0641-698E-DF00BA6C00B9}"/>
          </ac:picMkLst>
        </pc:picChg>
      </pc:sldChg>
      <pc:sldChg chg="modSp">
        <pc:chgData name="Anastasia Biel" userId="S::anastasia.biel@dsm-firmenich.com::4969d011-70ee-4a2f-96d4-7d7d40a4c8e7" providerId="AD" clId="Web-{F987BE43-9A4F-A224-54A7-CD633175EE94}" dt="2025-05-06T09:44:50.130" v="1"/>
        <pc:sldMkLst>
          <pc:docMk/>
          <pc:sldMk cId="3091402667" sldId="2147482383"/>
        </pc:sldMkLst>
        <pc:picChg chg="mod">
          <ac:chgData name="Anastasia Biel" userId="S::anastasia.biel@dsm-firmenich.com::4969d011-70ee-4a2f-96d4-7d7d40a4c8e7" providerId="AD" clId="Web-{F987BE43-9A4F-A224-54A7-CD633175EE94}" dt="2025-05-06T09:44:50.130" v="1"/>
          <ac:picMkLst>
            <pc:docMk/>
            <pc:sldMk cId="3091402667" sldId="2147482383"/>
            <ac:picMk id="12" creationId="{B193DDE1-8359-4D21-9947-704C63F9A050}"/>
          </ac:picMkLst>
        </pc:picChg>
      </pc:sldChg>
    </pc:docChg>
  </pc:docChgLst>
  <pc:docChgLst>
    <pc:chgData name="Melanie Waeckel" userId="3221d8ab-2eff-439f-85d4-718cbb958075" providerId="ADAL" clId="{68800862-B625-4AC2-88C5-464638102301}"/>
    <pc:docChg chg="custSel modSld">
      <pc:chgData name="Melanie Waeckel" userId="3221d8ab-2eff-439f-85d4-718cbb958075" providerId="ADAL" clId="{68800862-B625-4AC2-88C5-464638102301}" dt="2025-04-28T09:53:27.636" v="357"/>
      <pc:docMkLst>
        <pc:docMk/>
      </pc:docMkLst>
      <pc:sldChg chg="modSp mod">
        <pc:chgData name="Melanie Waeckel" userId="3221d8ab-2eff-439f-85d4-718cbb958075" providerId="ADAL" clId="{68800862-B625-4AC2-88C5-464638102301}" dt="2025-04-25T09:10:10.776" v="18" actId="20577"/>
        <pc:sldMkLst>
          <pc:docMk/>
          <pc:sldMk cId="4166191554" sldId="258"/>
        </pc:sldMkLst>
        <pc:graphicFrameChg chg="modGraphic">
          <ac:chgData name="Melanie Waeckel" userId="3221d8ab-2eff-439f-85d4-718cbb958075" providerId="ADAL" clId="{68800862-B625-4AC2-88C5-464638102301}" dt="2025-04-25T09:10:10.776" v="18" actId="20577"/>
          <ac:graphicFrameMkLst>
            <pc:docMk/>
            <pc:sldMk cId="4166191554" sldId="258"/>
            <ac:graphicFrameMk id="23" creationId="{F448C356-E008-BBAE-15C1-6C6FC94B1248}"/>
          </ac:graphicFrameMkLst>
        </pc:graphicFrameChg>
      </pc:sldChg>
      <pc:sldChg chg="addSp delSp modSp mod">
        <pc:chgData name="Melanie Waeckel" userId="3221d8ab-2eff-439f-85d4-718cbb958075" providerId="ADAL" clId="{68800862-B625-4AC2-88C5-464638102301}" dt="2025-04-25T09:13:41.243" v="264" actId="20577"/>
        <pc:sldMkLst>
          <pc:docMk/>
          <pc:sldMk cId="484012091" sldId="2147482407"/>
        </pc:sldMkLst>
        <pc:spChg chg="mod">
          <ac:chgData name="Melanie Waeckel" userId="3221d8ab-2eff-439f-85d4-718cbb958075" providerId="ADAL" clId="{68800862-B625-4AC2-88C5-464638102301}" dt="2025-04-25T09:11:09.086" v="169" actId="948"/>
          <ac:spMkLst>
            <pc:docMk/>
            <pc:sldMk cId="484012091" sldId="2147482407"/>
            <ac:spMk id="3" creationId="{1C2BFB82-32E1-0CB6-7733-1B3B080C5719}"/>
          </ac:spMkLst>
        </pc:spChg>
        <pc:spChg chg="mod">
          <ac:chgData name="Melanie Waeckel" userId="3221d8ab-2eff-439f-85d4-718cbb958075" providerId="ADAL" clId="{68800862-B625-4AC2-88C5-464638102301}" dt="2025-04-25T09:13:27.195" v="256" actId="20577"/>
          <ac:spMkLst>
            <pc:docMk/>
            <pc:sldMk cId="484012091" sldId="2147482407"/>
            <ac:spMk id="8" creationId="{E307B160-CBD5-0BA8-C003-93967C20F5A5}"/>
          </ac:spMkLst>
        </pc:spChg>
        <pc:spChg chg="mod">
          <ac:chgData name="Melanie Waeckel" userId="3221d8ab-2eff-439f-85d4-718cbb958075" providerId="ADAL" clId="{68800862-B625-4AC2-88C5-464638102301}" dt="2025-04-25T09:13:34.317" v="260" actId="20577"/>
          <ac:spMkLst>
            <pc:docMk/>
            <pc:sldMk cId="484012091" sldId="2147482407"/>
            <ac:spMk id="9" creationId="{DBB7C36F-EA13-8590-1FEF-CCB32B8D462A}"/>
          </ac:spMkLst>
        </pc:spChg>
        <pc:spChg chg="mod">
          <ac:chgData name="Melanie Waeckel" userId="3221d8ab-2eff-439f-85d4-718cbb958075" providerId="ADAL" clId="{68800862-B625-4AC2-88C5-464638102301}" dt="2025-04-25T09:13:41.243" v="264" actId="20577"/>
          <ac:spMkLst>
            <pc:docMk/>
            <pc:sldMk cId="484012091" sldId="2147482407"/>
            <ac:spMk id="18" creationId="{EB627BA1-18A8-4415-0CC0-309B4EEFAED3}"/>
          </ac:spMkLst>
        </pc:spChg>
        <pc:graphicFrameChg chg="add mod ord modVis">
          <ac:chgData name="Melanie Waeckel" userId="3221d8ab-2eff-439f-85d4-718cbb958075" providerId="ADAL" clId="{68800862-B625-4AC2-88C5-464638102301}" dt="2025-04-25T09:11:09.124" v="193"/>
          <ac:graphicFrameMkLst>
            <pc:docMk/>
            <pc:sldMk cId="484012091" sldId="2147482407"/>
            <ac:graphicFrameMk id="4" creationId="{4BD939CB-4B19-AEDE-FF25-5F14D283F4C5}"/>
          </ac:graphicFrameMkLst>
        </pc:graphicFrameChg>
      </pc:sldChg>
      <pc:sldChg chg="addSp delSp modSp mod">
        <pc:chgData name="Melanie Waeckel" userId="3221d8ab-2eff-439f-85d4-718cbb958075" providerId="ADAL" clId="{68800862-B625-4AC2-88C5-464638102301}" dt="2025-04-28T09:53:27.636" v="357"/>
        <pc:sldMkLst>
          <pc:docMk/>
          <pc:sldMk cId="3698371289" sldId="2147482574"/>
        </pc:sldMkLst>
        <pc:spChg chg="mod">
          <ac:chgData name="Melanie Waeckel" userId="3221d8ab-2eff-439f-85d4-718cbb958075" providerId="ADAL" clId="{68800862-B625-4AC2-88C5-464638102301}" dt="2025-04-28T09:53:27.588" v="333" actId="948"/>
          <ac:spMkLst>
            <pc:docMk/>
            <pc:sldMk cId="3698371289" sldId="2147482574"/>
            <ac:spMk id="28" creationId="{E837D927-CAF6-B393-4585-6456AEC16999}"/>
          </ac:spMkLst>
        </pc:spChg>
        <pc:graphicFrameChg chg="add mod ord modVis">
          <ac:chgData name="Melanie Waeckel" userId="3221d8ab-2eff-439f-85d4-718cbb958075" providerId="ADAL" clId="{68800862-B625-4AC2-88C5-464638102301}" dt="2025-04-28T09:53:27.636" v="357"/>
          <ac:graphicFrameMkLst>
            <pc:docMk/>
            <pc:sldMk cId="3698371289" sldId="2147482574"/>
            <ac:graphicFrameMk id="9" creationId="{CD0FBE6D-7342-1BB9-0BCB-2BF9A932263F}"/>
          </ac:graphicFrameMkLst>
        </pc:graphicFrameChg>
      </pc:sldChg>
    </pc:docChg>
  </pc:docChgLst>
  <pc:docChgLst>
    <pc:chgData name="Anastasia Biel" userId="4969d011-70ee-4a2f-96d4-7d7d40a4c8e7" providerId="ADAL" clId="{84A827BF-1E52-4B9C-8479-CA41F2BEACC1}"/>
    <pc:docChg chg="undo custSel delSld modSld sldOrd">
      <pc:chgData name="Anastasia Biel" userId="4969d011-70ee-4a2f-96d4-7d7d40a4c8e7" providerId="ADAL" clId="{84A827BF-1E52-4B9C-8479-CA41F2BEACC1}" dt="2025-04-04T13:36:48.505" v="561" actId="14100"/>
      <pc:docMkLst>
        <pc:docMk/>
      </pc:docMkLst>
      <pc:sldChg chg="addSp delSp modSp mod">
        <pc:chgData name="Anastasia Biel" userId="4969d011-70ee-4a2f-96d4-7d7d40a4c8e7" providerId="ADAL" clId="{84A827BF-1E52-4B9C-8479-CA41F2BEACC1}" dt="2025-04-03T14:30:59.385" v="17" actId="20577"/>
        <pc:sldMkLst>
          <pc:docMk/>
          <pc:sldMk cId="94028992" sldId="256"/>
        </pc:sldMkLst>
        <pc:spChg chg="add mod">
          <ac:chgData name="Anastasia Biel" userId="4969d011-70ee-4a2f-96d4-7d7d40a4c8e7" providerId="ADAL" clId="{84A827BF-1E52-4B9C-8479-CA41F2BEACC1}" dt="2025-04-03T14:29:49.607" v="1"/>
          <ac:spMkLst>
            <pc:docMk/>
            <pc:sldMk cId="94028992" sldId="256"/>
            <ac:spMk id="2" creationId="{31DB337C-F875-3A98-C6BB-F6BEE0B5EBA0}"/>
          </ac:spMkLst>
        </pc:spChg>
        <pc:spChg chg="mod">
          <ac:chgData name="Anastasia Biel" userId="4969d011-70ee-4a2f-96d4-7d7d40a4c8e7" providerId="ADAL" clId="{84A827BF-1E52-4B9C-8479-CA41F2BEACC1}" dt="2025-04-03T14:29:44.611" v="0" actId="20577"/>
          <ac:spMkLst>
            <pc:docMk/>
            <pc:sldMk cId="94028992" sldId="256"/>
            <ac:spMk id="6" creationId="{82966BE7-8AE6-449E-AFBA-CF2E1FE1D844}"/>
          </ac:spMkLst>
        </pc:spChg>
        <pc:spChg chg="mod">
          <ac:chgData name="Anastasia Biel" userId="4969d011-70ee-4a2f-96d4-7d7d40a4c8e7" providerId="ADAL" clId="{84A827BF-1E52-4B9C-8479-CA41F2BEACC1}" dt="2025-04-03T14:30:59.385" v="17" actId="20577"/>
          <ac:spMkLst>
            <pc:docMk/>
            <pc:sldMk cId="94028992" sldId="256"/>
            <ac:spMk id="8" creationId="{99276986-DEB6-4885-8F83-DD1652E613D1}"/>
          </ac:spMkLst>
        </pc:spChg>
        <pc:spChg chg="mod">
          <ac:chgData name="Anastasia Biel" userId="4969d011-70ee-4a2f-96d4-7d7d40a4c8e7" providerId="ADAL" clId="{84A827BF-1E52-4B9C-8479-CA41F2BEACC1}" dt="2025-04-03T14:30:54.949" v="15" actId="20577"/>
          <ac:spMkLst>
            <pc:docMk/>
            <pc:sldMk cId="94028992" sldId="256"/>
            <ac:spMk id="19" creationId="{3DDE470C-E03C-3E41-B15F-C2DCD8104867}"/>
          </ac:spMkLst>
        </pc:spChg>
        <pc:spChg chg="mod">
          <ac:chgData name="Anastasia Biel" userId="4969d011-70ee-4a2f-96d4-7d7d40a4c8e7" providerId="ADAL" clId="{84A827BF-1E52-4B9C-8479-CA41F2BEACC1}" dt="2025-04-03T14:30:53.354" v="14" actId="20577"/>
          <ac:spMkLst>
            <pc:docMk/>
            <pc:sldMk cId="94028992" sldId="256"/>
            <ac:spMk id="22" creationId="{F5105FAB-C4B2-4D48-B385-275C66ED5D9E}"/>
          </ac:spMkLst>
        </pc:spChg>
        <pc:spChg chg="mod">
          <ac:chgData name="Anastasia Biel" userId="4969d011-70ee-4a2f-96d4-7d7d40a4c8e7" providerId="ADAL" clId="{84A827BF-1E52-4B9C-8479-CA41F2BEACC1}" dt="2025-04-03T14:30:56.512" v="16" actId="20577"/>
          <ac:spMkLst>
            <pc:docMk/>
            <pc:sldMk cId="94028992" sldId="256"/>
            <ac:spMk id="39" creationId="{BB176BF0-CD7B-485F-B7A4-C73B747B1E2E}"/>
          </ac:spMkLst>
        </pc:spChg>
      </pc:sldChg>
      <pc:sldChg chg="addSp delSp modSp mod">
        <pc:chgData name="Anastasia Biel" userId="4969d011-70ee-4a2f-96d4-7d7d40a4c8e7" providerId="ADAL" clId="{84A827BF-1E52-4B9C-8479-CA41F2BEACC1}" dt="2025-04-03T14:31:37.787" v="21" actId="478"/>
        <pc:sldMkLst>
          <pc:docMk/>
          <pc:sldMk cId="4166191554" sldId="258"/>
        </pc:sldMkLst>
      </pc:sldChg>
      <pc:sldChg chg="addSp delSp modSp mod">
        <pc:chgData name="Anastasia Biel" userId="4969d011-70ee-4a2f-96d4-7d7d40a4c8e7" providerId="ADAL" clId="{84A827BF-1E52-4B9C-8479-CA41F2BEACC1}" dt="2025-04-03T15:02:35.838" v="192" actId="478"/>
        <pc:sldMkLst>
          <pc:docMk/>
          <pc:sldMk cId="3212026539" sldId="310"/>
        </pc:sldMkLst>
        <pc:spChg chg="mod">
          <ac:chgData name="Anastasia Biel" userId="4969d011-70ee-4a2f-96d4-7d7d40a4c8e7" providerId="ADAL" clId="{84A827BF-1E52-4B9C-8479-CA41F2BEACC1}" dt="2025-04-03T15:02:29.469" v="190"/>
          <ac:spMkLst>
            <pc:docMk/>
            <pc:sldMk cId="3212026539" sldId="310"/>
            <ac:spMk id="8" creationId="{335227C5-9EDE-7D94-0503-C670C29B474B}"/>
          </ac:spMkLst>
        </pc:spChg>
        <pc:grpChg chg="add mod">
          <ac:chgData name="Anastasia Biel" userId="4969d011-70ee-4a2f-96d4-7d7d40a4c8e7" providerId="ADAL" clId="{84A827BF-1E52-4B9C-8479-CA41F2BEACC1}" dt="2025-04-03T15:02:33.912" v="191" actId="1076"/>
          <ac:grpSpMkLst>
            <pc:docMk/>
            <pc:sldMk cId="3212026539" sldId="310"/>
            <ac:grpSpMk id="3" creationId="{945EBE48-4673-0A79-1912-448CD33DE819}"/>
          </ac:grpSpMkLst>
        </pc:grpChg>
        <pc:picChg chg="mod">
          <ac:chgData name="Anastasia Biel" userId="4969d011-70ee-4a2f-96d4-7d7d40a4c8e7" providerId="ADAL" clId="{84A827BF-1E52-4B9C-8479-CA41F2BEACC1}" dt="2025-04-03T15:02:29.469" v="190"/>
          <ac:picMkLst>
            <pc:docMk/>
            <pc:sldMk cId="3212026539" sldId="310"/>
            <ac:picMk id="6" creationId="{BCBE97B5-F9C2-5A15-7018-A8E95C0360C9}"/>
          </ac:picMkLst>
        </pc:picChg>
        <pc:picChg chg="mod">
          <ac:chgData name="Anastasia Biel" userId="4969d011-70ee-4a2f-96d4-7d7d40a4c8e7" providerId="ADAL" clId="{84A827BF-1E52-4B9C-8479-CA41F2BEACC1}" dt="2025-04-03T15:02:29.469" v="190"/>
          <ac:picMkLst>
            <pc:docMk/>
            <pc:sldMk cId="3212026539" sldId="310"/>
            <ac:picMk id="9" creationId="{227DFCCF-41EE-2735-778E-9DD538C69E99}"/>
          </ac:picMkLst>
        </pc:picChg>
      </pc:sldChg>
      <pc:sldChg chg="addSp modSp mod">
        <pc:chgData name="Anastasia Biel" userId="4969d011-70ee-4a2f-96d4-7d7d40a4c8e7" providerId="ADAL" clId="{84A827BF-1E52-4B9C-8479-CA41F2BEACC1}" dt="2025-04-03T14:31:12.398" v="19"/>
        <pc:sldMkLst>
          <pc:docMk/>
          <pc:sldMk cId="1242645998" sldId="350"/>
        </pc:sldMkLst>
        <pc:spChg chg="mod">
          <ac:chgData name="Anastasia Biel" userId="4969d011-70ee-4a2f-96d4-7d7d40a4c8e7" providerId="ADAL" clId="{84A827BF-1E52-4B9C-8479-CA41F2BEACC1}" dt="2025-04-03T14:31:09.800" v="18" actId="20577"/>
          <ac:spMkLst>
            <pc:docMk/>
            <pc:sldMk cId="1242645998" sldId="350"/>
            <ac:spMk id="2" creationId="{DD5979C5-1E8E-4AAB-AC03-89AE89294A8A}"/>
          </ac:spMkLst>
        </pc:spChg>
        <pc:spChg chg="add mod">
          <ac:chgData name="Anastasia Biel" userId="4969d011-70ee-4a2f-96d4-7d7d40a4c8e7" providerId="ADAL" clId="{84A827BF-1E52-4B9C-8479-CA41F2BEACC1}" dt="2025-04-03T14:31:12.398" v="19"/>
          <ac:spMkLst>
            <pc:docMk/>
            <pc:sldMk cId="1242645998" sldId="350"/>
            <ac:spMk id="4" creationId="{F673685F-5EC8-6A40-7630-2A2E7F8705A0}"/>
          </ac:spMkLst>
        </pc:spChg>
      </pc:sldChg>
      <pc:sldChg chg="modSp mod">
        <pc:chgData name="Anastasia Biel" userId="4969d011-70ee-4a2f-96d4-7d7d40a4c8e7" providerId="ADAL" clId="{84A827BF-1E52-4B9C-8479-CA41F2BEACC1}" dt="2025-04-04T13:36:48.505" v="561" actId="14100"/>
        <pc:sldMkLst>
          <pc:docMk/>
          <pc:sldMk cId="4084769" sldId="2134807901"/>
        </pc:sldMkLst>
      </pc:sldChg>
      <pc:sldChg chg="addSp delSp modSp mod">
        <pc:chgData name="Anastasia Biel" userId="4969d011-70ee-4a2f-96d4-7d7d40a4c8e7" providerId="ADAL" clId="{84A827BF-1E52-4B9C-8479-CA41F2BEACC1}" dt="2025-04-03T15:03:03.514" v="195" actId="478"/>
        <pc:sldMkLst>
          <pc:docMk/>
          <pc:sldMk cId="1542817043" sldId="2134808351"/>
        </pc:sldMkLst>
        <pc:picChg chg="add del">
          <ac:chgData name="Anastasia Biel" userId="4969d011-70ee-4a2f-96d4-7d7d40a4c8e7" providerId="ADAL" clId="{84A827BF-1E52-4B9C-8479-CA41F2BEACC1}" dt="2025-04-03T15:02:59.462" v="194" actId="478"/>
          <ac:picMkLst>
            <pc:docMk/>
            <pc:sldMk cId="1542817043" sldId="2134808351"/>
            <ac:picMk id="10" creationId="{C5C3EB70-8B76-71F4-5F4F-89F46F738691}"/>
          </ac:picMkLst>
        </pc:picChg>
      </pc:sldChg>
      <pc:sldChg chg="modSp mod">
        <pc:chgData name="Anastasia Biel" userId="4969d011-70ee-4a2f-96d4-7d7d40a4c8e7" providerId="ADAL" clId="{84A827BF-1E52-4B9C-8479-CA41F2BEACC1}" dt="2025-04-03T14:39:47.934" v="72" actId="1036"/>
        <pc:sldMkLst>
          <pc:docMk/>
          <pc:sldMk cId="3048377328" sldId="2134808376"/>
        </pc:sldMkLst>
        <pc:spChg chg="mod">
          <ac:chgData name="Anastasia Biel" userId="4969d011-70ee-4a2f-96d4-7d7d40a4c8e7" providerId="ADAL" clId="{84A827BF-1E52-4B9C-8479-CA41F2BEACC1}" dt="2025-04-03T14:39:47.934" v="72" actId="1036"/>
          <ac:spMkLst>
            <pc:docMk/>
            <pc:sldMk cId="3048377328" sldId="2134808376"/>
            <ac:spMk id="4" creationId="{324423D3-D729-5F44-1814-4538377E19EB}"/>
          </ac:spMkLst>
        </pc:spChg>
        <pc:spChg chg="mod">
          <ac:chgData name="Anastasia Biel" userId="4969d011-70ee-4a2f-96d4-7d7d40a4c8e7" providerId="ADAL" clId="{84A827BF-1E52-4B9C-8479-CA41F2BEACC1}" dt="2025-04-03T14:39:36.066" v="63" actId="2711"/>
          <ac:spMkLst>
            <pc:docMk/>
            <pc:sldMk cId="3048377328" sldId="2134808376"/>
            <ac:spMk id="5" creationId="{0F3D3D9E-D0FF-23DB-5512-179684A44A8E}"/>
          </ac:spMkLst>
        </pc:spChg>
      </pc:sldChg>
      <pc:sldChg chg="addSp delSp modSp mod">
        <pc:chgData name="Anastasia Biel" userId="4969d011-70ee-4a2f-96d4-7d7d40a4c8e7" providerId="ADAL" clId="{84A827BF-1E52-4B9C-8479-CA41F2BEACC1}" dt="2025-04-03T14:34:06.602" v="35"/>
        <pc:sldMkLst>
          <pc:docMk/>
          <pc:sldMk cId="2017011926" sldId="2134808377"/>
        </pc:sldMkLst>
        <pc:spChg chg="mod">
          <ac:chgData name="Anastasia Biel" userId="4969d011-70ee-4a2f-96d4-7d7d40a4c8e7" providerId="ADAL" clId="{84A827BF-1E52-4B9C-8479-CA41F2BEACC1}" dt="2025-04-03T14:33:58.060" v="32" actId="20577"/>
          <ac:spMkLst>
            <pc:docMk/>
            <pc:sldMk cId="2017011926" sldId="2134808377"/>
            <ac:spMk id="4" creationId="{505CC2C0-A8C7-DB9C-FE13-E8249ECC81A2}"/>
          </ac:spMkLst>
        </pc:spChg>
        <pc:spChg chg="add mod">
          <ac:chgData name="Anastasia Biel" userId="4969d011-70ee-4a2f-96d4-7d7d40a4c8e7" providerId="ADAL" clId="{84A827BF-1E52-4B9C-8479-CA41F2BEACC1}" dt="2025-04-03T14:34:06.602" v="35"/>
          <ac:spMkLst>
            <pc:docMk/>
            <pc:sldMk cId="2017011926" sldId="2134808377"/>
            <ac:spMk id="10" creationId="{5D082318-F30B-D5E5-ADDD-C92A3F4E1ADC}"/>
          </ac:spMkLst>
        </pc:spChg>
      </pc:sldChg>
      <pc:sldChg chg="addSp delSp modSp mod">
        <pc:chgData name="Anastasia Biel" userId="4969d011-70ee-4a2f-96d4-7d7d40a4c8e7" providerId="ADAL" clId="{84A827BF-1E52-4B9C-8479-CA41F2BEACC1}" dt="2025-04-03T14:34:39.006" v="40"/>
        <pc:sldMkLst>
          <pc:docMk/>
          <pc:sldMk cId="41748781" sldId="2134808379"/>
        </pc:sldMkLst>
        <pc:spChg chg="mod">
          <ac:chgData name="Anastasia Biel" userId="4969d011-70ee-4a2f-96d4-7d7d40a4c8e7" providerId="ADAL" clId="{84A827BF-1E52-4B9C-8479-CA41F2BEACC1}" dt="2025-04-03T14:34:12.539" v="36" actId="20577"/>
          <ac:spMkLst>
            <pc:docMk/>
            <pc:sldMk cId="41748781" sldId="2134808379"/>
            <ac:spMk id="5" creationId="{E9CA1275-60F6-B2F4-6C03-FB40144A96F6}"/>
          </ac:spMkLst>
        </pc:spChg>
        <pc:spChg chg="add mod">
          <ac:chgData name="Anastasia Biel" userId="4969d011-70ee-4a2f-96d4-7d7d40a4c8e7" providerId="ADAL" clId="{84A827BF-1E52-4B9C-8479-CA41F2BEACC1}" dt="2025-04-03T14:34:39.006" v="40"/>
          <ac:spMkLst>
            <pc:docMk/>
            <pc:sldMk cId="41748781" sldId="2134808379"/>
            <ac:spMk id="10" creationId="{64617A8F-FC20-B7C9-C9CB-F9BCEA8DFE44}"/>
          </ac:spMkLst>
        </pc:spChg>
      </pc:sldChg>
      <pc:sldChg chg="addSp delSp modSp mod">
        <pc:chgData name="Anastasia Biel" userId="4969d011-70ee-4a2f-96d4-7d7d40a4c8e7" providerId="ADAL" clId="{84A827BF-1E52-4B9C-8479-CA41F2BEACC1}" dt="2025-04-04T09:41:23.886" v="423" actId="478"/>
        <pc:sldMkLst>
          <pc:docMk/>
          <pc:sldMk cId="1443183056" sldId="2134808380"/>
        </pc:sldMkLst>
      </pc:sldChg>
      <pc:sldChg chg="delSp mod">
        <pc:chgData name="Anastasia Biel" userId="4969d011-70ee-4a2f-96d4-7d7d40a4c8e7" providerId="ADAL" clId="{84A827BF-1E52-4B9C-8479-CA41F2BEACC1}" dt="2025-04-03T15:03:21.218" v="196" actId="478"/>
        <pc:sldMkLst>
          <pc:docMk/>
          <pc:sldMk cId="3781013197" sldId="2146845574"/>
        </pc:sldMkLst>
      </pc:sldChg>
      <pc:sldChg chg="addSp delSp modSp mod">
        <pc:chgData name="Anastasia Biel" userId="4969d011-70ee-4a2f-96d4-7d7d40a4c8e7" providerId="ADAL" clId="{84A827BF-1E52-4B9C-8479-CA41F2BEACC1}" dt="2025-04-04T13:36:21.940" v="558" actId="478"/>
        <pc:sldMkLst>
          <pc:docMk/>
          <pc:sldMk cId="1759778008" sldId="2147472768"/>
        </pc:sldMkLst>
      </pc:sldChg>
      <pc:sldChg chg="addSp delSp modSp mod">
        <pc:chgData name="Anastasia Biel" userId="4969d011-70ee-4a2f-96d4-7d7d40a4c8e7" providerId="ADAL" clId="{84A827BF-1E52-4B9C-8479-CA41F2BEACC1}" dt="2025-04-03T14:32:15.872" v="30" actId="478"/>
        <pc:sldMkLst>
          <pc:docMk/>
          <pc:sldMk cId="208033695" sldId="2147472771"/>
        </pc:sldMkLst>
        <pc:picChg chg="add del mod">
          <ac:chgData name="Anastasia Biel" userId="4969d011-70ee-4a2f-96d4-7d7d40a4c8e7" providerId="ADAL" clId="{84A827BF-1E52-4B9C-8479-CA41F2BEACC1}" dt="2025-04-03T14:32:10.231" v="28" actId="1076"/>
          <ac:picMkLst>
            <pc:docMk/>
            <pc:sldMk cId="208033695" sldId="2147472771"/>
            <ac:picMk id="9" creationId="{43709276-3EE8-FC1A-4582-8896103CB7C0}"/>
          </ac:picMkLst>
        </pc:picChg>
      </pc:sldChg>
      <pc:sldChg chg="modSp mod">
        <pc:chgData name="Anastasia Biel" userId="4969d011-70ee-4a2f-96d4-7d7d40a4c8e7" providerId="ADAL" clId="{84A827BF-1E52-4B9C-8479-CA41F2BEACC1}" dt="2025-04-03T14:43:42.694" v="75" actId="20577"/>
        <pc:sldMkLst>
          <pc:docMk/>
          <pc:sldMk cId="397676536" sldId="2147472777"/>
        </pc:sldMkLst>
        <pc:spChg chg="mod">
          <ac:chgData name="Anastasia Biel" userId="4969d011-70ee-4a2f-96d4-7d7d40a4c8e7" providerId="ADAL" clId="{84A827BF-1E52-4B9C-8479-CA41F2BEACC1}" dt="2025-04-03T14:43:42.694" v="75" actId="20577"/>
          <ac:spMkLst>
            <pc:docMk/>
            <pc:sldMk cId="397676536" sldId="2147472777"/>
            <ac:spMk id="5" creationId="{931BAFF5-8B0C-061F-DA50-8914F6B3F94A}"/>
          </ac:spMkLst>
        </pc:spChg>
      </pc:sldChg>
      <pc:sldChg chg="delSp modSp mod">
        <pc:chgData name="Anastasia Biel" userId="4969d011-70ee-4a2f-96d4-7d7d40a4c8e7" providerId="ADAL" clId="{84A827BF-1E52-4B9C-8479-CA41F2BEACC1}" dt="2025-04-03T14:50:14.982" v="102" actId="478"/>
        <pc:sldMkLst>
          <pc:docMk/>
          <pc:sldMk cId="1102637530" sldId="2147472778"/>
        </pc:sldMkLst>
        <pc:spChg chg="mod">
          <ac:chgData name="Anastasia Biel" userId="4969d011-70ee-4a2f-96d4-7d7d40a4c8e7" providerId="ADAL" clId="{84A827BF-1E52-4B9C-8479-CA41F2BEACC1}" dt="2025-04-03T14:43:50.124" v="77" actId="20577"/>
          <ac:spMkLst>
            <pc:docMk/>
            <pc:sldMk cId="1102637530" sldId="2147472778"/>
            <ac:spMk id="4" creationId="{5A6AE66B-30BC-1EBC-C9B5-B398A45D1A46}"/>
          </ac:spMkLst>
        </pc:spChg>
      </pc:sldChg>
      <pc:sldChg chg="delSp mod">
        <pc:chgData name="Anastasia Biel" userId="4969d011-70ee-4a2f-96d4-7d7d40a4c8e7" providerId="ADAL" clId="{84A827BF-1E52-4B9C-8479-CA41F2BEACC1}" dt="2025-04-03T14:50:25.430" v="103" actId="478"/>
        <pc:sldMkLst>
          <pc:docMk/>
          <pc:sldMk cId="280425098" sldId="2147472781"/>
        </pc:sldMkLst>
      </pc:sldChg>
      <pc:sldChg chg="modSp mod">
        <pc:chgData name="Anastasia Biel" userId="4969d011-70ee-4a2f-96d4-7d7d40a4c8e7" providerId="ADAL" clId="{84A827BF-1E52-4B9C-8479-CA41F2BEACC1}" dt="2025-04-03T14:50:42.939" v="109" actId="20577"/>
        <pc:sldMkLst>
          <pc:docMk/>
          <pc:sldMk cId="157633062" sldId="2147472782"/>
        </pc:sldMkLst>
        <pc:spChg chg="mod">
          <ac:chgData name="Anastasia Biel" userId="4969d011-70ee-4a2f-96d4-7d7d40a4c8e7" providerId="ADAL" clId="{84A827BF-1E52-4B9C-8479-CA41F2BEACC1}" dt="2025-04-03T14:50:42.939" v="109" actId="20577"/>
          <ac:spMkLst>
            <pc:docMk/>
            <pc:sldMk cId="157633062" sldId="2147472782"/>
            <ac:spMk id="23" creationId="{EF053688-7817-9AAC-518E-0944122FCCB9}"/>
          </ac:spMkLst>
        </pc:spChg>
      </pc:sldChg>
      <pc:sldChg chg="modSp mod">
        <pc:chgData name="Anastasia Biel" userId="4969d011-70ee-4a2f-96d4-7d7d40a4c8e7" providerId="ADAL" clId="{84A827BF-1E52-4B9C-8479-CA41F2BEACC1}" dt="2025-04-03T14:50:53.211" v="111" actId="20577"/>
        <pc:sldMkLst>
          <pc:docMk/>
          <pc:sldMk cId="2204899150" sldId="2147472783"/>
        </pc:sldMkLst>
        <pc:spChg chg="mod">
          <ac:chgData name="Anastasia Biel" userId="4969d011-70ee-4a2f-96d4-7d7d40a4c8e7" providerId="ADAL" clId="{84A827BF-1E52-4B9C-8479-CA41F2BEACC1}" dt="2025-04-03T14:50:53.211" v="111" actId="20577"/>
          <ac:spMkLst>
            <pc:docMk/>
            <pc:sldMk cId="2204899150" sldId="2147472783"/>
            <ac:spMk id="31" creationId="{1AF71C61-A586-BAC0-DB38-5F5084FD1552}"/>
          </ac:spMkLst>
        </pc:spChg>
      </pc:sldChg>
      <pc:sldChg chg="delSp modSp mod">
        <pc:chgData name="Anastasia Biel" userId="4969d011-70ee-4a2f-96d4-7d7d40a4c8e7" providerId="ADAL" clId="{84A827BF-1E52-4B9C-8479-CA41F2BEACC1}" dt="2025-04-03T14:51:12.793" v="115" actId="478"/>
        <pc:sldMkLst>
          <pc:docMk/>
          <pc:sldMk cId="3835164011" sldId="2147472784"/>
        </pc:sldMkLst>
        <pc:spChg chg="mod">
          <ac:chgData name="Anastasia Biel" userId="4969d011-70ee-4a2f-96d4-7d7d40a4c8e7" providerId="ADAL" clId="{84A827BF-1E52-4B9C-8479-CA41F2BEACC1}" dt="2025-04-03T14:51:03.431" v="113" actId="20577"/>
          <ac:spMkLst>
            <pc:docMk/>
            <pc:sldMk cId="3835164011" sldId="2147472784"/>
            <ac:spMk id="5" creationId="{931BAFF5-8B0C-061F-DA50-8914F6B3F94A}"/>
          </ac:spMkLst>
        </pc:spChg>
      </pc:sldChg>
      <pc:sldChg chg="delSp modSp mod">
        <pc:chgData name="Anastasia Biel" userId="4969d011-70ee-4a2f-96d4-7d7d40a4c8e7" providerId="ADAL" clId="{84A827BF-1E52-4B9C-8479-CA41F2BEACC1}" dt="2025-04-03T14:51:24.570" v="119" actId="20577"/>
        <pc:sldMkLst>
          <pc:docMk/>
          <pc:sldMk cId="1058922062" sldId="2147472786"/>
        </pc:sldMkLst>
        <pc:spChg chg="mod">
          <ac:chgData name="Anastasia Biel" userId="4969d011-70ee-4a2f-96d4-7d7d40a4c8e7" providerId="ADAL" clId="{84A827BF-1E52-4B9C-8479-CA41F2BEACC1}" dt="2025-04-03T14:51:24.570" v="119" actId="20577"/>
          <ac:spMkLst>
            <pc:docMk/>
            <pc:sldMk cId="1058922062" sldId="2147472786"/>
            <ac:spMk id="5" creationId="{931BAFF5-8B0C-061F-DA50-8914F6B3F94A}"/>
          </ac:spMkLst>
        </pc:spChg>
      </pc:sldChg>
      <pc:sldChg chg="delSp mod">
        <pc:chgData name="Anastasia Biel" userId="4969d011-70ee-4a2f-96d4-7d7d40a4c8e7" providerId="ADAL" clId="{84A827BF-1E52-4B9C-8479-CA41F2BEACC1}" dt="2025-04-03T14:51:21.440" v="117" actId="478"/>
        <pc:sldMkLst>
          <pc:docMk/>
          <pc:sldMk cId="2162474770" sldId="2147472787"/>
        </pc:sldMkLst>
      </pc:sldChg>
      <pc:sldChg chg="addSp delSp modSp mod">
        <pc:chgData name="Anastasia Biel" userId="4969d011-70ee-4a2f-96d4-7d7d40a4c8e7" providerId="ADAL" clId="{84A827BF-1E52-4B9C-8479-CA41F2BEACC1}" dt="2025-04-03T14:51:44.666" v="123" actId="478"/>
        <pc:sldMkLst>
          <pc:docMk/>
          <pc:sldMk cId="820917959" sldId="2147472790"/>
        </pc:sldMkLst>
        <pc:picChg chg="add del">
          <ac:chgData name="Anastasia Biel" userId="4969d011-70ee-4a2f-96d4-7d7d40a4c8e7" providerId="ADAL" clId="{84A827BF-1E52-4B9C-8479-CA41F2BEACC1}" dt="2025-04-03T14:51:41.233" v="121" actId="478"/>
          <ac:picMkLst>
            <pc:docMk/>
            <pc:sldMk cId="820917959" sldId="2147472790"/>
            <ac:picMk id="8" creationId="{B52C5F24-9904-0641-698E-DF00BA6C00B9}"/>
          </ac:picMkLst>
        </pc:picChg>
      </pc:sldChg>
      <pc:sldChg chg="delSp mod">
        <pc:chgData name="Anastasia Biel" userId="4969d011-70ee-4a2f-96d4-7d7d40a4c8e7" providerId="ADAL" clId="{84A827BF-1E52-4B9C-8479-CA41F2BEACC1}" dt="2025-04-03T15:03:30.437" v="197" actId="478"/>
        <pc:sldMkLst>
          <pc:docMk/>
          <pc:sldMk cId="2577768491" sldId="2147482372"/>
        </pc:sldMkLst>
      </pc:sldChg>
      <pc:sldChg chg="delSp modSp mod">
        <pc:chgData name="Anastasia Biel" userId="4969d011-70ee-4a2f-96d4-7d7d40a4c8e7" providerId="ADAL" clId="{84A827BF-1E52-4B9C-8479-CA41F2BEACC1}" dt="2025-04-03T15:05:21.813" v="218" actId="114"/>
        <pc:sldMkLst>
          <pc:docMk/>
          <pc:sldMk cId="806930723" sldId="2147482373"/>
        </pc:sldMkLst>
        <pc:spChg chg="mod">
          <ac:chgData name="Anastasia Biel" userId="4969d011-70ee-4a2f-96d4-7d7d40a4c8e7" providerId="ADAL" clId="{84A827BF-1E52-4B9C-8479-CA41F2BEACC1}" dt="2025-04-03T15:05:21.813" v="218" actId="114"/>
          <ac:spMkLst>
            <pc:docMk/>
            <pc:sldMk cId="806930723" sldId="2147482373"/>
            <ac:spMk id="33" creationId="{5D093540-7AC8-9B91-4DE2-AB7EA769927A}"/>
          </ac:spMkLst>
        </pc:spChg>
      </pc:sldChg>
      <pc:sldChg chg="addSp delSp modSp mod">
        <pc:chgData name="Anastasia Biel" userId="4969d011-70ee-4a2f-96d4-7d7d40a4c8e7" providerId="ADAL" clId="{84A827BF-1E52-4B9C-8479-CA41F2BEACC1}" dt="2025-04-03T15:05:56.551" v="221"/>
        <pc:sldMkLst>
          <pc:docMk/>
          <pc:sldMk cId="2376265245" sldId="2147482374"/>
        </pc:sldMkLst>
        <pc:spChg chg="add mod">
          <ac:chgData name="Anastasia Biel" userId="4969d011-70ee-4a2f-96d4-7d7d40a4c8e7" providerId="ADAL" clId="{84A827BF-1E52-4B9C-8479-CA41F2BEACC1}" dt="2025-04-03T15:05:56.551" v="221"/>
          <ac:spMkLst>
            <pc:docMk/>
            <pc:sldMk cId="2376265245" sldId="2147482374"/>
            <ac:spMk id="2" creationId="{998DCA2B-A704-7A45-A3BF-A041F3769860}"/>
          </ac:spMkLst>
        </pc:spChg>
      </pc:sldChg>
      <pc:sldChg chg="delSp mod">
        <pc:chgData name="Anastasia Biel" userId="4969d011-70ee-4a2f-96d4-7d7d40a4c8e7" providerId="ADAL" clId="{84A827BF-1E52-4B9C-8479-CA41F2BEACC1}" dt="2025-04-03T15:08:39.799" v="222" actId="478"/>
        <pc:sldMkLst>
          <pc:docMk/>
          <pc:sldMk cId="3091402667" sldId="2147482383"/>
        </pc:sldMkLst>
      </pc:sldChg>
      <pc:sldChg chg="delSp mod">
        <pc:chgData name="Anastasia Biel" userId="4969d011-70ee-4a2f-96d4-7d7d40a4c8e7" providerId="ADAL" clId="{84A827BF-1E52-4B9C-8479-CA41F2BEACC1}" dt="2025-04-03T15:08:47.577" v="223" actId="478"/>
        <pc:sldMkLst>
          <pc:docMk/>
          <pc:sldMk cId="2116430744" sldId="2147482385"/>
        </pc:sldMkLst>
      </pc:sldChg>
      <pc:sldChg chg="delSp modSp mod">
        <pc:chgData name="Anastasia Biel" userId="4969d011-70ee-4a2f-96d4-7d7d40a4c8e7" providerId="ADAL" clId="{84A827BF-1E52-4B9C-8479-CA41F2BEACC1}" dt="2025-04-03T15:10:58.824" v="227" actId="478"/>
        <pc:sldMkLst>
          <pc:docMk/>
          <pc:sldMk cId="2851516842" sldId="2147482387"/>
        </pc:sldMkLst>
      </pc:sldChg>
      <pc:sldChg chg="addSp delSp modSp mod modClrScheme chgLayout">
        <pc:chgData name="Anastasia Biel" userId="4969d011-70ee-4a2f-96d4-7d7d40a4c8e7" providerId="ADAL" clId="{84A827BF-1E52-4B9C-8479-CA41F2BEACC1}" dt="2025-04-03T14:47:34.487" v="100" actId="20577"/>
        <pc:sldMkLst>
          <pc:docMk/>
          <pc:sldMk cId="3786527295" sldId="2147482390"/>
        </pc:sldMkLst>
        <pc:spChg chg="mod ord">
          <ac:chgData name="Anastasia Biel" userId="4969d011-70ee-4a2f-96d4-7d7d40a4c8e7" providerId="ADAL" clId="{84A827BF-1E52-4B9C-8479-CA41F2BEACC1}" dt="2025-04-03T14:47:34.487" v="100" actId="20577"/>
          <ac:spMkLst>
            <pc:docMk/>
            <pc:sldMk cId="3786527295" sldId="2147482390"/>
            <ac:spMk id="2" creationId="{54385EB2-B065-DC44-0BE3-FBDAB3D89B29}"/>
          </ac:spMkLst>
        </pc:spChg>
        <pc:spChg chg="mod ord">
          <ac:chgData name="Anastasia Biel" userId="4969d011-70ee-4a2f-96d4-7d7d40a4c8e7" providerId="ADAL" clId="{84A827BF-1E52-4B9C-8479-CA41F2BEACC1}" dt="2025-04-03T14:45:32.651" v="90" actId="700"/>
          <ac:spMkLst>
            <pc:docMk/>
            <pc:sldMk cId="3786527295" sldId="2147482390"/>
            <ac:spMk id="3" creationId="{D6BFD66A-655D-AFBB-2C78-0BD90986D9FB}"/>
          </ac:spMkLst>
        </pc:spChg>
        <pc:spChg chg="mod ord">
          <ac:chgData name="Anastasia Biel" userId="4969d011-70ee-4a2f-96d4-7d7d40a4c8e7" providerId="ADAL" clId="{84A827BF-1E52-4B9C-8479-CA41F2BEACC1}" dt="2025-04-03T14:45:32.651" v="90" actId="700"/>
          <ac:spMkLst>
            <pc:docMk/>
            <pc:sldMk cId="3786527295" sldId="2147482390"/>
            <ac:spMk id="17" creationId="{7522CF0E-156D-021A-6FF3-E24BF723D8F3}"/>
          </ac:spMkLst>
        </pc:spChg>
        <pc:spChg chg="mod ord">
          <ac:chgData name="Anastasia Biel" userId="4969d011-70ee-4a2f-96d4-7d7d40a4c8e7" providerId="ADAL" clId="{84A827BF-1E52-4B9C-8479-CA41F2BEACC1}" dt="2025-04-03T14:45:32.651" v="90" actId="700"/>
          <ac:spMkLst>
            <pc:docMk/>
            <pc:sldMk cId="3786527295" sldId="2147482390"/>
            <ac:spMk id="23" creationId="{61DB0ED4-083B-141E-BD74-D6F4F2CB43DC}"/>
          </ac:spMkLst>
        </pc:spChg>
        <pc:spChg chg="mod ord">
          <ac:chgData name="Anastasia Biel" userId="4969d011-70ee-4a2f-96d4-7d7d40a4c8e7" providerId="ADAL" clId="{84A827BF-1E52-4B9C-8479-CA41F2BEACC1}" dt="2025-04-03T14:45:32.651" v="90" actId="700"/>
          <ac:spMkLst>
            <pc:docMk/>
            <pc:sldMk cId="3786527295" sldId="2147482390"/>
            <ac:spMk id="26" creationId="{BB137ECA-357A-5868-101A-E9AD610379AB}"/>
          </ac:spMkLst>
        </pc:spChg>
        <pc:spChg chg="add del">
          <ac:chgData name="Anastasia Biel" userId="4969d011-70ee-4a2f-96d4-7d7d40a4c8e7" providerId="ADAL" clId="{84A827BF-1E52-4B9C-8479-CA41F2BEACC1}" dt="2025-04-03T14:45:32.651" v="90" actId="700"/>
          <ac:spMkLst>
            <pc:docMk/>
            <pc:sldMk cId="3786527295" sldId="2147482390"/>
            <ac:spMk id="28" creationId="{BB06165A-3BA7-2C38-1DFB-1C15D9B3D06A}"/>
          </ac:spMkLst>
        </pc:spChg>
        <pc:picChg chg="add mod ord">
          <ac:chgData name="Anastasia Biel" userId="4969d011-70ee-4a2f-96d4-7d7d40a4c8e7" providerId="ADAL" clId="{84A827BF-1E52-4B9C-8479-CA41F2BEACC1}" dt="2025-04-03T14:45:32.651" v="90" actId="700"/>
          <ac:picMkLst>
            <pc:docMk/>
            <pc:sldMk cId="3786527295" sldId="2147482390"/>
            <ac:picMk id="8" creationId="{EC0AC62B-759C-BD23-5F41-694131FBCE66}"/>
          </ac:picMkLst>
        </pc:picChg>
      </pc:sldChg>
      <pc:sldChg chg="delSp mod">
        <pc:chgData name="Anastasia Biel" userId="4969d011-70ee-4a2f-96d4-7d7d40a4c8e7" providerId="ADAL" clId="{84A827BF-1E52-4B9C-8479-CA41F2BEACC1}" dt="2025-04-03T15:11:43.442" v="228" actId="478"/>
        <pc:sldMkLst>
          <pc:docMk/>
          <pc:sldMk cId="3093819825" sldId="2147482395"/>
        </pc:sldMkLst>
      </pc:sldChg>
      <pc:sldChg chg="delSp mod">
        <pc:chgData name="Anastasia Biel" userId="4969d011-70ee-4a2f-96d4-7d7d40a4c8e7" providerId="ADAL" clId="{84A827BF-1E52-4B9C-8479-CA41F2BEACC1}" dt="2025-04-03T15:11:52.967" v="229" actId="478"/>
        <pc:sldMkLst>
          <pc:docMk/>
          <pc:sldMk cId="1316263759" sldId="2147482396"/>
        </pc:sldMkLst>
      </pc:sldChg>
      <pc:sldChg chg="addSp delSp modSp mod">
        <pc:chgData name="Anastasia Biel" userId="4969d011-70ee-4a2f-96d4-7d7d40a4c8e7" providerId="ADAL" clId="{84A827BF-1E52-4B9C-8479-CA41F2BEACC1}" dt="2025-04-03T15:14:02.965" v="263" actId="1035"/>
        <pc:sldMkLst>
          <pc:docMk/>
          <pc:sldMk cId="484012091" sldId="2147482407"/>
        </pc:sldMkLst>
        <pc:spChg chg="mod">
          <ac:chgData name="Anastasia Biel" userId="4969d011-70ee-4a2f-96d4-7d7d40a4c8e7" providerId="ADAL" clId="{84A827BF-1E52-4B9C-8479-CA41F2BEACC1}" dt="2025-04-03T15:14:00.899" v="257"/>
          <ac:spMkLst>
            <pc:docMk/>
            <pc:sldMk cId="484012091" sldId="2147482407"/>
            <ac:spMk id="34" creationId="{734AED9D-7575-97CF-1730-662FACC36226}"/>
          </ac:spMkLst>
        </pc:spChg>
        <pc:grpChg chg="add mod">
          <ac:chgData name="Anastasia Biel" userId="4969d011-70ee-4a2f-96d4-7d7d40a4c8e7" providerId="ADAL" clId="{84A827BF-1E52-4B9C-8479-CA41F2BEACC1}" dt="2025-04-03T15:14:02.965" v="263" actId="1035"/>
          <ac:grpSpMkLst>
            <pc:docMk/>
            <pc:sldMk cId="484012091" sldId="2147482407"/>
            <ac:grpSpMk id="32" creationId="{17ED0068-B182-B9F9-BC8C-83CE6C2337CB}"/>
          </ac:grpSpMkLst>
        </pc:grpChg>
        <pc:picChg chg="mod">
          <ac:chgData name="Anastasia Biel" userId="4969d011-70ee-4a2f-96d4-7d7d40a4c8e7" providerId="ADAL" clId="{84A827BF-1E52-4B9C-8479-CA41F2BEACC1}" dt="2025-04-03T15:14:00.899" v="257"/>
          <ac:picMkLst>
            <pc:docMk/>
            <pc:sldMk cId="484012091" sldId="2147482407"/>
            <ac:picMk id="33" creationId="{F4A0AC98-0784-A68C-FFD9-DB2A284B1A8E}"/>
          </ac:picMkLst>
        </pc:picChg>
        <pc:picChg chg="mod">
          <ac:chgData name="Anastasia Biel" userId="4969d011-70ee-4a2f-96d4-7d7d40a4c8e7" providerId="ADAL" clId="{84A827BF-1E52-4B9C-8479-CA41F2BEACC1}" dt="2025-04-03T15:14:00.899" v="257"/>
          <ac:picMkLst>
            <pc:docMk/>
            <pc:sldMk cId="484012091" sldId="2147482407"/>
            <ac:picMk id="35" creationId="{FFEA66E7-07DF-84E5-1D9F-661FE270F85A}"/>
          </ac:picMkLst>
        </pc:picChg>
      </pc:sldChg>
      <pc:sldChg chg="addSp delSp modSp mod">
        <pc:chgData name="Anastasia Biel" userId="4969d011-70ee-4a2f-96d4-7d7d40a4c8e7" providerId="ADAL" clId="{84A827BF-1E52-4B9C-8479-CA41F2BEACC1}" dt="2025-04-03T15:14:10.193" v="266" actId="1035"/>
        <pc:sldMkLst>
          <pc:docMk/>
          <pc:sldMk cId="3080630711" sldId="2147482409"/>
        </pc:sldMkLst>
        <pc:spChg chg="mod">
          <ac:chgData name="Anastasia Biel" userId="4969d011-70ee-4a2f-96d4-7d7d40a4c8e7" providerId="ADAL" clId="{84A827BF-1E52-4B9C-8479-CA41F2BEACC1}" dt="2025-04-03T15:13:44.657" v="249"/>
          <ac:spMkLst>
            <pc:docMk/>
            <pc:sldMk cId="3080630711" sldId="2147482409"/>
            <ac:spMk id="22" creationId="{80DDDBF5-1D3C-6155-7970-71A5B2E7AB6D}"/>
          </ac:spMkLst>
        </pc:spChg>
        <pc:grpChg chg="add mod">
          <ac:chgData name="Anastasia Biel" userId="4969d011-70ee-4a2f-96d4-7d7d40a4c8e7" providerId="ADAL" clId="{84A827BF-1E52-4B9C-8479-CA41F2BEACC1}" dt="2025-04-03T15:14:10.193" v="266" actId="1035"/>
          <ac:grpSpMkLst>
            <pc:docMk/>
            <pc:sldMk cId="3080630711" sldId="2147482409"/>
            <ac:grpSpMk id="15" creationId="{4FE75119-1474-000F-7E86-F7B0C36C87B8}"/>
          </ac:grpSpMkLst>
        </pc:grpChg>
        <pc:picChg chg="mod">
          <ac:chgData name="Anastasia Biel" userId="4969d011-70ee-4a2f-96d4-7d7d40a4c8e7" providerId="ADAL" clId="{84A827BF-1E52-4B9C-8479-CA41F2BEACC1}" dt="2025-04-03T15:13:44.657" v="249"/>
          <ac:picMkLst>
            <pc:docMk/>
            <pc:sldMk cId="3080630711" sldId="2147482409"/>
            <ac:picMk id="18" creationId="{0B474266-013F-C683-F026-ED4A51B96C14}"/>
          </ac:picMkLst>
        </pc:picChg>
        <pc:picChg chg="mod">
          <ac:chgData name="Anastasia Biel" userId="4969d011-70ee-4a2f-96d4-7d7d40a4c8e7" providerId="ADAL" clId="{84A827BF-1E52-4B9C-8479-CA41F2BEACC1}" dt="2025-04-03T15:13:44.657" v="249"/>
          <ac:picMkLst>
            <pc:docMk/>
            <pc:sldMk cId="3080630711" sldId="2147482409"/>
            <ac:picMk id="24" creationId="{BE1978FF-6763-762E-6B57-66E02A67078A}"/>
          </ac:picMkLst>
        </pc:picChg>
      </pc:sldChg>
      <pc:sldChg chg="addSp delSp modSp mod">
        <pc:chgData name="Anastasia Biel" userId="4969d011-70ee-4a2f-96d4-7d7d40a4c8e7" providerId="ADAL" clId="{84A827BF-1E52-4B9C-8479-CA41F2BEACC1}" dt="2025-04-03T15:14:37.045" v="279" actId="1035"/>
        <pc:sldMkLst>
          <pc:docMk/>
          <pc:sldMk cId="1201291912" sldId="2147482419"/>
        </pc:sldMkLst>
        <pc:spChg chg="mod">
          <ac:chgData name="Anastasia Biel" userId="4969d011-70ee-4a2f-96d4-7d7d40a4c8e7" providerId="ADAL" clId="{84A827BF-1E52-4B9C-8479-CA41F2BEACC1}" dt="2025-04-03T15:14:35.038" v="274"/>
          <ac:spMkLst>
            <pc:docMk/>
            <pc:sldMk cId="1201291912" sldId="2147482419"/>
            <ac:spMk id="13" creationId="{498ADBB5-A791-08AB-F697-C3994940F182}"/>
          </ac:spMkLst>
        </pc:spChg>
        <pc:grpChg chg="add mod">
          <ac:chgData name="Anastasia Biel" userId="4969d011-70ee-4a2f-96d4-7d7d40a4c8e7" providerId="ADAL" clId="{84A827BF-1E52-4B9C-8479-CA41F2BEACC1}" dt="2025-04-03T15:14:37.045" v="279" actId="1035"/>
          <ac:grpSpMkLst>
            <pc:docMk/>
            <pc:sldMk cId="1201291912" sldId="2147482419"/>
            <ac:grpSpMk id="2" creationId="{0620BB97-1C15-6228-B266-C940A8A0E519}"/>
          </ac:grpSpMkLst>
        </pc:grpChg>
        <pc:picChg chg="mod">
          <ac:chgData name="Anastasia Biel" userId="4969d011-70ee-4a2f-96d4-7d7d40a4c8e7" providerId="ADAL" clId="{84A827BF-1E52-4B9C-8479-CA41F2BEACC1}" dt="2025-04-03T15:14:35.038" v="274"/>
          <ac:picMkLst>
            <pc:docMk/>
            <pc:sldMk cId="1201291912" sldId="2147482419"/>
            <ac:picMk id="6" creationId="{6A8E22FC-E6EE-1B86-E964-413C615E6E0C}"/>
          </ac:picMkLst>
        </pc:picChg>
        <pc:picChg chg="mod">
          <ac:chgData name="Anastasia Biel" userId="4969d011-70ee-4a2f-96d4-7d7d40a4c8e7" providerId="ADAL" clId="{84A827BF-1E52-4B9C-8479-CA41F2BEACC1}" dt="2025-04-03T15:14:35.038" v="274"/>
          <ac:picMkLst>
            <pc:docMk/>
            <pc:sldMk cId="1201291912" sldId="2147482419"/>
            <ac:picMk id="17" creationId="{C54FB76B-42DF-11AF-F49B-98E83438CF79}"/>
          </ac:picMkLst>
        </pc:picChg>
      </pc:sldChg>
      <pc:sldChg chg="addSp delSp modSp mod">
        <pc:chgData name="Anastasia Biel" userId="4969d011-70ee-4a2f-96d4-7d7d40a4c8e7" providerId="ADAL" clId="{84A827BF-1E52-4B9C-8479-CA41F2BEACC1}" dt="2025-04-03T15:14:53.030" v="286"/>
        <pc:sldMkLst>
          <pc:docMk/>
          <pc:sldMk cId="865380071" sldId="2147482421"/>
        </pc:sldMkLst>
        <pc:spChg chg="mod">
          <ac:chgData name="Anastasia Biel" userId="4969d011-70ee-4a2f-96d4-7d7d40a4c8e7" providerId="ADAL" clId="{84A827BF-1E52-4B9C-8479-CA41F2BEACC1}" dt="2025-04-03T15:14:53.030" v="286"/>
          <ac:spMkLst>
            <pc:docMk/>
            <pc:sldMk cId="865380071" sldId="2147482421"/>
            <ac:spMk id="20" creationId="{0563B833-77C5-C786-63F6-158CF83B254E}"/>
          </ac:spMkLst>
        </pc:spChg>
        <pc:grpChg chg="add mod">
          <ac:chgData name="Anastasia Biel" userId="4969d011-70ee-4a2f-96d4-7d7d40a4c8e7" providerId="ADAL" clId="{84A827BF-1E52-4B9C-8479-CA41F2BEACC1}" dt="2025-04-03T15:14:53.030" v="286"/>
          <ac:grpSpMkLst>
            <pc:docMk/>
            <pc:sldMk cId="865380071" sldId="2147482421"/>
            <ac:grpSpMk id="14" creationId="{205672D8-7D8A-D069-C1A8-35DA439EA988}"/>
          </ac:grpSpMkLst>
        </pc:grpChg>
        <pc:picChg chg="mod">
          <ac:chgData name="Anastasia Biel" userId="4969d011-70ee-4a2f-96d4-7d7d40a4c8e7" providerId="ADAL" clId="{84A827BF-1E52-4B9C-8479-CA41F2BEACC1}" dt="2025-04-03T15:14:53.030" v="286"/>
          <ac:picMkLst>
            <pc:docMk/>
            <pc:sldMk cId="865380071" sldId="2147482421"/>
            <ac:picMk id="15" creationId="{969CBE17-1F1E-C4F7-0D9A-50751E9032F9}"/>
          </ac:picMkLst>
        </pc:picChg>
        <pc:picChg chg="mod">
          <ac:chgData name="Anastasia Biel" userId="4969d011-70ee-4a2f-96d4-7d7d40a4c8e7" providerId="ADAL" clId="{84A827BF-1E52-4B9C-8479-CA41F2BEACC1}" dt="2025-04-03T15:14:53.030" v="286"/>
          <ac:picMkLst>
            <pc:docMk/>
            <pc:sldMk cId="865380071" sldId="2147482421"/>
            <ac:picMk id="21" creationId="{90BCC78F-9ECC-660B-003E-136B1D41F72E}"/>
          </ac:picMkLst>
        </pc:picChg>
      </pc:sldChg>
      <pc:sldChg chg="addSp delSp modSp mod">
        <pc:chgData name="Anastasia Biel" userId="4969d011-70ee-4a2f-96d4-7d7d40a4c8e7" providerId="ADAL" clId="{84A827BF-1E52-4B9C-8479-CA41F2BEACC1}" dt="2025-04-03T15:16:02.151" v="299" actId="1076"/>
        <pc:sldMkLst>
          <pc:docMk/>
          <pc:sldMk cId="3409131276" sldId="2147482432"/>
        </pc:sldMkLst>
        <pc:spChg chg="mod">
          <ac:chgData name="Anastasia Biel" userId="4969d011-70ee-4a2f-96d4-7d7d40a4c8e7" providerId="ADAL" clId="{84A827BF-1E52-4B9C-8479-CA41F2BEACC1}" dt="2025-04-03T15:15:57.467" v="298"/>
          <ac:spMkLst>
            <pc:docMk/>
            <pc:sldMk cId="3409131276" sldId="2147482432"/>
            <ac:spMk id="14" creationId="{49E09AE5-B3D0-7773-798B-901BBF1E6BF0}"/>
          </ac:spMkLst>
        </pc:spChg>
        <pc:grpChg chg="add mod">
          <ac:chgData name="Anastasia Biel" userId="4969d011-70ee-4a2f-96d4-7d7d40a4c8e7" providerId="ADAL" clId="{84A827BF-1E52-4B9C-8479-CA41F2BEACC1}" dt="2025-04-03T15:16:02.151" v="299" actId="1076"/>
          <ac:grpSpMkLst>
            <pc:docMk/>
            <pc:sldMk cId="3409131276" sldId="2147482432"/>
            <ac:grpSpMk id="4" creationId="{A1529F1A-A5C3-A087-1563-D7D9FB4A2248}"/>
          </ac:grpSpMkLst>
        </pc:grpChg>
        <pc:picChg chg="mod">
          <ac:chgData name="Anastasia Biel" userId="4969d011-70ee-4a2f-96d4-7d7d40a4c8e7" providerId="ADAL" clId="{84A827BF-1E52-4B9C-8479-CA41F2BEACC1}" dt="2025-04-03T15:15:57.467" v="298"/>
          <ac:picMkLst>
            <pc:docMk/>
            <pc:sldMk cId="3409131276" sldId="2147482432"/>
            <ac:picMk id="5" creationId="{B4A0C068-A4C8-67F9-080B-D5E630D51F88}"/>
          </ac:picMkLst>
        </pc:picChg>
        <pc:picChg chg="mod">
          <ac:chgData name="Anastasia Biel" userId="4969d011-70ee-4a2f-96d4-7d7d40a4c8e7" providerId="ADAL" clId="{84A827BF-1E52-4B9C-8479-CA41F2BEACC1}" dt="2025-04-03T15:15:57.467" v="298"/>
          <ac:picMkLst>
            <pc:docMk/>
            <pc:sldMk cId="3409131276" sldId="2147482432"/>
            <ac:picMk id="15" creationId="{35F517F5-2909-F668-C618-B49910CDFBC7}"/>
          </ac:picMkLst>
        </pc:picChg>
      </pc:sldChg>
      <pc:sldChg chg="addSp delSp modSp mod">
        <pc:chgData name="Anastasia Biel" userId="4969d011-70ee-4a2f-96d4-7d7d40a4c8e7" providerId="ADAL" clId="{84A827BF-1E52-4B9C-8479-CA41F2BEACC1}" dt="2025-04-03T15:16:58.295" v="302"/>
        <pc:sldMkLst>
          <pc:docMk/>
          <pc:sldMk cId="1796734194" sldId="2147482434"/>
        </pc:sldMkLst>
        <pc:spChg chg="mod">
          <ac:chgData name="Anastasia Biel" userId="4969d011-70ee-4a2f-96d4-7d7d40a4c8e7" providerId="ADAL" clId="{84A827BF-1E52-4B9C-8479-CA41F2BEACC1}" dt="2025-04-03T15:16:58.295" v="302"/>
          <ac:spMkLst>
            <pc:docMk/>
            <pc:sldMk cId="1796734194" sldId="2147482434"/>
            <ac:spMk id="5" creationId="{4B478A4C-5D97-32EB-2AD5-14D8B7967D08}"/>
          </ac:spMkLst>
        </pc:spChg>
        <pc:grpChg chg="add mod">
          <ac:chgData name="Anastasia Biel" userId="4969d011-70ee-4a2f-96d4-7d7d40a4c8e7" providerId="ADAL" clId="{84A827BF-1E52-4B9C-8479-CA41F2BEACC1}" dt="2025-04-03T15:16:58.295" v="302"/>
          <ac:grpSpMkLst>
            <pc:docMk/>
            <pc:sldMk cId="1796734194" sldId="2147482434"/>
            <ac:grpSpMk id="3" creationId="{292D81F4-DEBC-AC7A-9D43-C2C4C4F0BAB8}"/>
          </ac:grpSpMkLst>
        </pc:grpChg>
        <pc:picChg chg="mod">
          <ac:chgData name="Anastasia Biel" userId="4969d011-70ee-4a2f-96d4-7d7d40a4c8e7" providerId="ADAL" clId="{84A827BF-1E52-4B9C-8479-CA41F2BEACC1}" dt="2025-04-03T15:16:58.295" v="302"/>
          <ac:picMkLst>
            <pc:docMk/>
            <pc:sldMk cId="1796734194" sldId="2147482434"/>
            <ac:picMk id="4" creationId="{1F603D49-C73A-8D0A-90EC-7D19784B806E}"/>
          </ac:picMkLst>
        </pc:picChg>
        <pc:picChg chg="mod">
          <ac:chgData name="Anastasia Biel" userId="4969d011-70ee-4a2f-96d4-7d7d40a4c8e7" providerId="ADAL" clId="{84A827BF-1E52-4B9C-8479-CA41F2BEACC1}" dt="2025-04-03T15:16:58.295" v="302"/>
          <ac:picMkLst>
            <pc:docMk/>
            <pc:sldMk cId="1796734194" sldId="2147482434"/>
            <ac:picMk id="7" creationId="{059CB465-B48A-911C-E9F9-CB37E1F4C719}"/>
          </ac:picMkLst>
        </pc:picChg>
      </pc:sldChg>
      <pc:sldChg chg="delSp mod">
        <pc:chgData name="Anastasia Biel" userId="4969d011-70ee-4a2f-96d4-7d7d40a4c8e7" providerId="ADAL" clId="{84A827BF-1E52-4B9C-8479-CA41F2BEACC1}" dt="2025-04-03T15:17:42.491" v="312" actId="478"/>
        <pc:sldMkLst>
          <pc:docMk/>
          <pc:sldMk cId="1781631092" sldId="2147482444"/>
        </pc:sldMkLst>
      </pc:sldChg>
      <pc:sldChg chg="delSp mod">
        <pc:chgData name="Anastasia Biel" userId="4969d011-70ee-4a2f-96d4-7d7d40a4c8e7" providerId="ADAL" clId="{84A827BF-1E52-4B9C-8479-CA41F2BEACC1}" dt="2025-04-03T15:18:05.542" v="317" actId="478"/>
        <pc:sldMkLst>
          <pc:docMk/>
          <pc:sldMk cId="329873450" sldId="2147482446"/>
        </pc:sldMkLst>
      </pc:sldChg>
      <pc:sldChg chg="delSp mod">
        <pc:chgData name="Anastasia Biel" userId="4969d011-70ee-4a2f-96d4-7d7d40a4c8e7" providerId="ADAL" clId="{84A827BF-1E52-4B9C-8479-CA41F2BEACC1}" dt="2025-04-03T15:18:29.989" v="322" actId="478"/>
        <pc:sldMkLst>
          <pc:docMk/>
          <pc:sldMk cId="1475681352" sldId="2147482454"/>
        </pc:sldMkLst>
      </pc:sldChg>
      <pc:sldChg chg="addSp delSp modSp mod">
        <pc:chgData name="Anastasia Biel" userId="4969d011-70ee-4a2f-96d4-7d7d40a4c8e7" providerId="ADAL" clId="{84A827BF-1E52-4B9C-8479-CA41F2BEACC1}" dt="2025-04-04T09:43:22.053" v="482" actId="478"/>
        <pc:sldMkLst>
          <pc:docMk/>
          <pc:sldMk cId="2881756573" sldId="2147482459"/>
        </pc:sldMkLst>
        <pc:picChg chg="mod">
          <ac:chgData name="Anastasia Biel" userId="4969d011-70ee-4a2f-96d4-7d7d40a4c8e7" providerId="ADAL" clId="{84A827BF-1E52-4B9C-8479-CA41F2BEACC1}" dt="2025-04-04T09:42:00.322" v="435" actId="1076"/>
          <ac:picMkLst>
            <pc:docMk/>
            <pc:sldMk cId="2881756573" sldId="2147482459"/>
            <ac:picMk id="10" creationId="{D6C00E6D-6393-BAD4-2D06-FF3EAAFA9C32}"/>
          </ac:picMkLst>
        </pc:picChg>
      </pc:sldChg>
      <pc:sldChg chg="addSp delSp modSp mod">
        <pc:chgData name="Anastasia Biel" userId="4969d011-70ee-4a2f-96d4-7d7d40a4c8e7" providerId="ADAL" clId="{84A827BF-1E52-4B9C-8479-CA41F2BEACC1}" dt="2025-04-04T09:43:25.215" v="484"/>
        <pc:sldMkLst>
          <pc:docMk/>
          <pc:sldMk cId="4088304243" sldId="2147482460"/>
        </pc:sldMkLst>
        <pc:spChg chg="mod">
          <ac:chgData name="Anastasia Biel" userId="4969d011-70ee-4a2f-96d4-7d7d40a4c8e7" providerId="ADAL" clId="{84A827BF-1E52-4B9C-8479-CA41F2BEACC1}" dt="2025-04-03T14:37:41.747" v="41" actId="20577"/>
          <ac:spMkLst>
            <pc:docMk/>
            <pc:sldMk cId="4088304243" sldId="2147482460"/>
            <ac:spMk id="2" creationId="{26A01EA0-CF52-02F9-5305-B557792C5CD9}"/>
          </ac:spMkLst>
        </pc:spChg>
        <pc:spChg chg="mod">
          <ac:chgData name="Anastasia Biel" userId="4969d011-70ee-4a2f-96d4-7d7d40a4c8e7" providerId="ADAL" clId="{84A827BF-1E52-4B9C-8479-CA41F2BEACC1}" dt="2025-04-03T14:38:26.973" v="54" actId="1076"/>
          <ac:spMkLst>
            <pc:docMk/>
            <pc:sldMk cId="4088304243" sldId="2147482460"/>
            <ac:spMk id="5" creationId="{50F2AACB-D403-EF74-EF02-377E6FB87991}"/>
          </ac:spMkLst>
        </pc:spChg>
        <pc:picChg chg="add mod">
          <ac:chgData name="Anastasia Biel" userId="4969d011-70ee-4a2f-96d4-7d7d40a4c8e7" providerId="ADAL" clId="{84A827BF-1E52-4B9C-8479-CA41F2BEACC1}" dt="2025-04-04T09:43:25.215" v="484"/>
          <ac:picMkLst>
            <pc:docMk/>
            <pc:sldMk cId="4088304243" sldId="2147482460"/>
            <ac:picMk id="12" creationId="{E96DD75D-F097-4934-1C19-BD71A413DE92}"/>
          </ac:picMkLst>
        </pc:picChg>
      </pc:sldChg>
      <pc:sldChg chg="addSp delSp modSp mod">
        <pc:chgData name="Anastasia Biel" userId="4969d011-70ee-4a2f-96d4-7d7d40a4c8e7" providerId="ADAL" clId="{84A827BF-1E52-4B9C-8479-CA41F2BEACC1}" dt="2025-04-04T13:34:15.096" v="546" actId="18131"/>
        <pc:sldMkLst>
          <pc:docMk/>
          <pc:sldMk cId="2506573690" sldId="2147482461"/>
        </pc:sldMkLst>
        <pc:picChg chg="add mod ord modCrop">
          <ac:chgData name="Anastasia Biel" userId="4969d011-70ee-4a2f-96d4-7d7d40a4c8e7" providerId="ADAL" clId="{84A827BF-1E52-4B9C-8479-CA41F2BEACC1}" dt="2025-04-04T13:34:15.096" v="546" actId="18131"/>
          <ac:picMkLst>
            <pc:docMk/>
            <pc:sldMk cId="2506573690" sldId="2147482461"/>
            <ac:picMk id="17" creationId="{3B4318B0-8F69-6A2E-FD5B-DEB82F36FDE8}"/>
          </ac:picMkLst>
        </pc:picChg>
        <pc:picChg chg="add mod">
          <ac:chgData name="Anastasia Biel" userId="4969d011-70ee-4a2f-96d4-7d7d40a4c8e7" providerId="ADAL" clId="{84A827BF-1E52-4B9C-8479-CA41F2BEACC1}" dt="2025-04-04T13:34:08.265" v="545"/>
          <ac:picMkLst>
            <pc:docMk/>
            <pc:sldMk cId="2506573690" sldId="2147482461"/>
            <ac:picMk id="18" creationId="{0976118D-19E1-B3B3-7594-3BC482B48CD6}"/>
          </ac:picMkLst>
        </pc:picChg>
      </pc:sldChg>
      <pc:sldChg chg="addSp delSp modSp mod">
        <pc:chgData name="Anastasia Biel" userId="4969d011-70ee-4a2f-96d4-7d7d40a4c8e7" providerId="ADAL" clId="{84A827BF-1E52-4B9C-8479-CA41F2BEACC1}" dt="2025-04-04T13:33:20.125" v="531" actId="1076"/>
        <pc:sldMkLst>
          <pc:docMk/>
          <pc:sldMk cId="1662370268" sldId="2147482462"/>
        </pc:sldMkLst>
        <pc:picChg chg="add mod modCrop">
          <ac:chgData name="Anastasia Biel" userId="4969d011-70ee-4a2f-96d4-7d7d40a4c8e7" providerId="ADAL" clId="{84A827BF-1E52-4B9C-8479-CA41F2BEACC1}" dt="2025-04-04T13:33:20.125" v="531" actId="1076"/>
          <ac:picMkLst>
            <pc:docMk/>
            <pc:sldMk cId="1662370268" sldId="2147482462"/>
            <ac:picMk id="15" creationId="{4D6BE3ED-CD9E-57F0-7B22-263605432152}"/>
          </ac:picMkLst>
        </pc:picChg>
        <pc:picChg chg="add mod">
          <ac:chgData name="Anastasia Biel" userId="4969d011-70ee-4a2f-96d4-7d7d40a4c8e7" providerId="ADAL" clId="{84A827BF-1E52-4B9C-8479-CA41F2BEACC1}" dt="2025-04-04T13:32:34.987" v="529"/>
          <ac:picMkLst>
            <pc:docMk/>
            <pc:sldMk cId="1662370268" sldId="2147482462"/>
            <ac:picMk id="16" creationId="{EFFF1616-EB4D-A4E6-4F18-471CAC9DB9DE}"/>
          </ac:picMkLst>
        </pc:picChg>
      </pc:sldChg>
      <pc:sldChg chg="addSp delSp modSp mod ord">
        <pc:chgData name="Anastasia Biel" userId="4969d011-70ee-4a2f-96d4-7d7d40a4c8e7" providerId="ADAL" clId="{84A827BF-1E52-4B9C-8479-CA41F2BEACC1}" dt="2025-04-04T13:34:24.675" v="547" actId="732"/>
        <pc:sldMkLst>
          <pc:docMk/>
          <pc:sldMk cId="2347766583" sldId="2147482463"/>
        </pc:sldMkLst>
        <pc:spChg chg="mod">
          <ac:chgData name="Anastasia Biel" userId="4969d011-70ee-4a2f-96d4-7d7d40a4c8e7" providerId="ADAL" clId="{84A827BF-1E52-4B9C-8479-CA41F2BEACC1}" dt="2025-04-03T14:38:33.086" v="55" actId="20577"/>
          <ac:spMkLst>
            <pc:docMk/>
            <pc:sldMk cId="2347766583" sldId="2147482463"/>
            <ac:spMk id="2" creationId="{54385EB2-B065-DC44-0BE3-FBDAB3D89B29}"/>
          </ac:spMkLst>
        </pc:spChg>
        <pc:spChg chg="mod">
          <ac:chgData name="Anastasia Biel" userId="4969d011-70ee-4a2f-96d4-7d7d40a4c8e7" providerId="ADAL" clId="{84A827BF-1E52-4B9C-8479-CA41F2BEACC1}" dt="2025-04-03T14:38:44.997" v="58" actId="255"/>
          <ac:spMkLst>
            <pc:docMk/>
            <pc:sldMk cId="2347766583" sldId="2147482463"/>
            <ac:spMk id="5" creationId="{ADBA3A13-797A-C1F1-F17D-5C27136A5C8D}"/>
          </ac:spMkLst>
        </pc:spChg>
        <pc:picChg chg="add mod modCrop">
          <ac:chgData name="Anastasia Biel" userId="4969d011-70ee-4a2f-96d4-7d7d40a4c8e7" providerId="ADAL" clId="{84A827BF-1E52-4B9C-8479-CA41F2BEACC1}" dt="2025-04-04T13:34:24.675" v="547" actId="732"/>
          <ac:picMkLst>
            <pc:docMk/>
            <pc:sldMk cId="2347766583" sldId="2147482463"/>
            <ac:picMk id="16" creationId="{3F4AA090-F2FF-D650-E5ED-D2B5F9782BF6}"/>
          </ac:picMkLst>
        </pc:picChg>
        <pc:picChg chg="add mod">
          <ac:chgData name="Anastasia Biel" userId="4969d011-70ee-4a2f-96d4-7d7d40a4c8e7" providerId="ADAL" clId="{84A827BF-1E52-4B9C-8479-CA41F2BEACC1}" dt="2025-04-04T09:43:41.953" v="490"/>
          <ac:picMkLst>
            <pc:docMk/>
            <pc:sldMk cId="2347766583" sldId="2147482463"/>
            <ac:picMk id="19" creationId="{E21F60E2-C424-960F-3232-E65F7518035A}"/>
          </ac:picMkLst>
        </pc:picChg>
      </pc:sldChg>
      <pc:sldChg chg="delSp mod">
        <pc:chgData name="Anastasia Biel" userId="4969d011-70ee-4a2f-96d4-7d7d40a4c8e7" providerId="ADAL" clId="{84A827BF-1E52-4B9C-8479-CA41F2BEACC1}" dt="2025-04-03T14:49:21.362" v="101" actId="478"/>
        <pc:sldMkLst>
          <pc:docMk/>
          <pc:sldMk cId="1256010079" sldId="2147482569"/>
        </pc:sldMkLst>
      </pc:sldChg>
      <pc:sldChg chg="addSp delSp modSp mod ord">
        <pc:chgData name="Anastasia Biel" userId="4969d011-70ee-4a2f-96d4-7d7d40a4c8e7" providerId="ADAL" clId="{84A827BF-1E52-4B9C-8479-CA41F2BEACC1}" dt="2025-04-03T15:02:17.428" v="188"/>
        <pc:sldMkLst>
          <pc:docMk/>
          <pc:sldMk cId="3005615443" sldId="2147482570"/>
        </pc:sldMkLst>
        <pc:picChg chg="add mod modCrop">
          <ac:chgData name="Anastasia Biel" userId="4969d011-70ee-4a2f-96d4-7d7d40a4c8e7" providerId="ADAL" clId="{84A827BF-1E52-4B9C-8479-CA41F2BEACC1}" dt="2025-04-03T14:53:10.023" v="139" actId="1036"/>
          <ac:picMkLst>
            <pc:docMk/>
            <pc:sldMk cId="3005615443" sldId="2147482570"/>
            <ac:picMk id="4" creationId="{1CCB51F8-00D6-84A1-0409-030AE590A8EB}"/>
          </ac:picMkLst>
        </pc:picChg>
        <pc:picChg chg="mod modCrop">
          <ac:chgData name="Anastasia Biel" userId="4969d011-70ee-4a2f-96d4-7d7d40a4c8e7" providerId="ADAL" clId="{84A827BF-1E52-4B9C-8479-CA41F2BEACC1}" dt="2025-04-03T14:52:57.287" v="135" actId="732"/>
          <ac:picMkLst>
            <pc:docMk/>
            <pc:sldMk cId="3005615443" sldId="2147482570"/>
            <ac:picMk id="22" creationId="{C8601613-B432-5B5E-9C25-41D80468278C}"/>
          </ac:picMkLst>
        </pc:picChg>
      </pc:sldChg>
      <pc:sldChg chg="addSp delSp modSp mod">
        <pc:chgData name="Anastasia Biel" userId="4969d011-70ee-4a2f-96d4-7d7d40a4c8e7" providerId="ADAL" clId="{84A827BF-1E52-4B9C-8479-CA41F2BEACC1}" dt="2025-04-04T13:27:24.539" v="506" actId="1037"/>
        <pc:sldMkLst>
          <pc:docMk/>
          <pc:sldMk cId="2679118344" sldId="2147482571"/>
        </pc:sldMkLst>
        <pc:picChg chg="add mod">
          <ac:chgData name="Anastasia Biel" userId="4969d011-70ee-4a2f-96d4-7d7d40a4c8e7" providerId="ADAL" clId="{84A827BF-1E52-4B9C-8479-CA41F2BEACC1}" dt="2025-04-04T13:27:24.539" v="506" actId="1037"/>
          <ac:picMkLst>
            <pc:docMk/>
            <pc:sldMk cId="2679118344" sldId="2147482571"/>
            <ac:picMk id="2" creationId="{C3E0B981-27FA-7298-F8A2-F7082711E400}"/>
          </ac:picMkLst>
        </pc:picChg>
      </pc:sldChg>
      <pc:sldChg chg="modSp mod">
        <pc:chgData name="Anastasia Biel" userId="4969d011-70ee-4a2f-96d4-7d7d40a4c8e7" providerId="ADAL" clId="{84A827BF-1E52-4B9C-8479-CA41F2BEACC1}" dt="2025-04-03T15:12:27.681" v="232" actId="20577"/>
        <pc:sldMkLst>
          <pc:docMk/>
          <pc:sldMk cId="1514139608" sldId="2147482572"/>
        </pc:sldMkLst>
        <pc:spChg chg="mod">
          <ac:chgData name="Anastasia Biel" userId="4969d011-70ee-4a2f-96d4-7d7d40a4c8e7" providerId="ADAL" clId="{84A827BF-1E52-4B9C-8479-CA41F2BEACC1}" dt="2025-04-03T15:12:27.681" v="232" actId="20577"/>
          <ac:spMkLst>
            <pc:docMk/>
            <pc:sldMk cId="1514139608" sldId="2147482572"/>
            <ac:spMk id="71" creationId="{805DBA86-E136-A9E8-B272-82071A89DD83}"/>
          </ac:spMkLst>
        </pc:spChg>
      </pc:sldChg>
      <pc:sldChg chg="addSp delSp modSp mod">
        <pc:chgData name="Anastasia Biel" userId="4969d011-70ee-4a2f-96d4-7d7d40a4c8e7" providerId="ADAL" clId="{84A827BF-1E52-4B9C-8479-CA41F2BEACC1}" dt="2025-04-03T15:12:40.299" v="233" actId="20577"/>
        <pc:sldMkLst>
          <pc:docMk/>
          <pc:sldMk cId="1108232463" sldId="2147482573"/>
        </pc:sldMkLst>
        <pc:spChg chg="mod">
          <ac:chgData name="Anastasia Biel" userId="4969d011-70ee-4a2f-96d4-7d7d40a4c8e7" providerId="ADAL" clId="{84A827BF-1E52-4B9C-8479-CA41F2BEACC1}" dt="2025-04-03T15:12:40.299" v="233" actId="20577"/>
          <ac:spMkLst>
            <pc:docMk/>
            <pc:sldMk cId="1108232463" sldId="2147482573"/>
            <ac:spMk id="71" creationId="{805DBA86-E136-A9E8-B272-82071A89DD83}"/>
          </ac:spMkLst>
        </pc:spChg>
      </pc:sldChg>
      <pc:sldChg chg="addSp delSp modSp mod">
        <pc:chgData name="Anastasia Biel" userId="4969d011-70ee-4a2f-96d4-7d7d40a4c8e7" providerId="ADAL" clId="{84A827BF-1E52-4B9C-8479-CA41F2BEACC1}" dt="2025-04-03T15:12:51.512" v="234" actId="20577"/>
        <pc:sldMkLst>
          <pc:docMk/>
          <pc:sldMk cId="3698371289" sldId="2147482574"/>
        </pc:sldMkLst>
        <pc:spChg chg="mod">
          <ac:chgData name="Anastasia Biel" userId="4969d011-70ee-4a2f-96d4-7d7d40a4c8e7" providerId="ADAL" clId="{84A827BF-1E52-4B9C-8479-CA41F2BEACC1}" dt="2025-04-03T15:12:51.512" v="234" actId="20577"/>
          <ac:spMkLst>
            <pc:docMk/>
            <pc:sldMk cId="3698371289" sldId="2147482574"/>
            <ac:spMk id="71" creationId="{805DBA86-E136-A9E8-B272-82071A89DD83}"/>
          </ac:spMkLst>
        </pc:spChg>
        <pc:picChg chg="add mod modCrop">
          <ac:chgData name="Anastasia Biel" userId="4969d011-70ee-4a2f-96d4-7d7d40a4c8e7" providerId="ADAL" clId="{84A827BF-1E52-4B9C-8479-CA41F2BEACC1}" dt="2025-04-03T14:56:42.454" v="157" actId="1076"/>
          <ac:picMkLst>
            <pc:docMk/>
            <pc:sldMk cId="3698371289" sldId="2147482574"/>
            <ac:picMk id="17" creationId="{B8B89AEF-9D08-21DE-9A97-F9E70F0BFC0C}"/>
          </ac:picMkLst>
        </pc:picChg>
      </pc:sldChg>
      <pc:sldChg chg="addSp delSp modSp mod">
        <pc:chgData name="Anastasia Biel" userId="4969d011-70ee-4a2f-96d4-7d7d40a4c8e7" providerId="ADAL" clId="{84A827BF-1E52-4B9C-8479-CA41F2BEACC1}" dt="2025-04-03T15:13:05.156" v="237" actId="20577"/>
        <pc:sldMkLst>
          <pc:docMk/>
          <pc:sldMk cId="896710386" sldId="2147482575"/>
        </pc:sldMkLst>
        <pc:spChg chg="mod">
          <ac:chgData name="Anastasia Biel" userId="4969d011-70ee-4a2f-96d4-7d7d40a4c8e7" providerId="ADAL" clId="{84A827BF-1E52-4B9C-8479-CA41F2BEACC1}" dt="2025-04-03T15:13:05.156" v="237" actId="20577"/>
          <ac:spMkLst>
            <pc:docMk/>
            <pc:sldMk cId="896710386" sldId="2147482575"/>
            <ac:spMk id="71" creationId="{805DBA86-E136-A9E8-B272-82071A89DD83}"/>
          </ac:spMkLst>
        </pc:spChg>
      </pc:sldChg>
      <pc:sldChg chg="delSp modSp mod">
        <pc:chgData name="Anastasia Biel" userId="4969d011-70ee-4a2f-96d4-7d7d40a4c8e7" providerId="ADAL" clId="{84A827BF-1E52-4B9C-8479-CA41F2BEACC1}" dt="2025-04-03T15:14:29.352" v="271" actId="478"/>
        <pc:sldMkLst>
          <pc:docMk/>
          <pc:sldMk cId="109173974" sldId="2147482577"/>
        </pc:sldMkLst>
        <pc:spChg chg="mod">
          <ac:chgData name="Anastasia Biel" userId="4969d011-70ee-4a2f-96d4-7d7d40a4c8e7" providerId="ADAL" clId="{84A827BF-1E52-4B9C-8479-CA41F2BEACC1}" dt="2025-04-03T15:14:27.323" v="270" actId="20577"/>
          <ac:spMkLst>
            <pc:docMk/>
            <pc:sldMk cId="109173974" sldId="2147482577"/>
            <ac:spMk id="71" creationId="{805DBA86-E136-A9E8-B272-82071A89DD83}"/>
          </ac:spMkLst>
        </pc:spChg>
      </pc:sldChg>
      <pc:sldChg chg="delSp mod">
        <pc:chgData name="Anastasia Biel" userId="4969d011-70ee-4a2f-96d4-7d7d40a4c8e7" providerId="ADAL" clId="{84A827BF-1E52-4B9C-8479-CA41F2BEACC1}" dt="2025-04-03T15:14:42.030" v="281" actId="478"/>
        <pc:sldMkLst>
          <pc:docMk/>
          <pc:sldMk cId="1634229208" sldId="2147482578"/>
        </pc:sldMkLst>
      </pc:sldChg>
      <pc:sldChg chg="addSp delSp modSp mod">
        <pc:chgData name="Anastasia Biel" userId="4969d011-70ee-4a2f-96d4-7d7d40a4c8e7" providerId="ADAL" clId="{84A827BF-1E52-4B9C-8479-CA41F2BEACC1}" dt="2025-04-03T15:09:28.899" v="225"/>
        <pc:sldMkLst>
          <pc:docMk/>
          <pc:sldMk cId="1077916794" sldId="2147482579"/>
        </pc:sldMkLst>
        <pc:picChg chg="add mod">
          <ac:chgData name="Anastasia Biel" userId="4969d011-70ee-4a2f-96d4-7d7d40a4c8e7" providerId="ADAL" clId="{84A827BF-1E52-4B9C-8479-CA41F2BEACC1}" dt="2025-04-03T15:09:28.899" v="225"/>
          <ac:picMkLst>
            <pc:docMk/>
            <pc:sldMk cId="1077916794" sldId="2147482579"/>
            <ac:picMk id="2" creationId="{26C8E29F-6E83-DD5C-A577-FC778E1606C3}"/>
          </ac:picMkLst>
        </pc:picChg>
      </pc:sldChg>
      <pc:sldChg chg="delSp modSp mod">
        <pc:chgData name="Anastasia Biel" userId="4969d011-70ee-4a2f-96d4-7d7d40a4c8e7" providerId="ADAL" clId="{84A827BF-1E52-4B9C-8479-CA41F2BEACC1}" dt="2025-04-03T15:15:04.290" v="289" actId="1076"/>
        <pc:sldMkLst>
          <pc:docMk/>
          <pc:sldMk cId="2887888626" sldId="2147482580"/>
        </pc:sldMkLst>
        <pc:picChg chg="mod">
          <ac:chgData name="Anastasia Biel" userId="4969d011-70ee-4a2f-96d4-7d7d40a4c8e7" providerId="ADAL" clId="{84A827BF-1E52-4B9C-8479-CA41F2BEACC1}" dt="2025-04-03T15:15:04.290" v="289" actId="1076"/>
          <ac:picMkLst>
            <pc:docMk/>
            <pc:sldMk cId="2887888626" sldId="2147482580"/>
            <ac:picMk id="29" creationId="{0A407C41-3677-3189-6077-23060E19A8E8}"/>
          </ac:picMkLst>
        </pc:picChg>
      </pc:sldChg>
      <pc:sldChg chg="delSp modSp mod">
        <pc:chgData name="Anastasia Biel" userId="4969d011-70ee-4a2f-96d4-7d7d40a4c8e7" providerId="ADAL" clId="{84A827BF-1E52-4B9C-8479-CA41F2BEACC1}" dt="2025-04-03T15:15:21.412" v="292" actId="1076"/>
        <pc:sldMkLst>
          <pc:docMk/>
          <pc:sldMk cId="1534378828" sldId="2147482581"/>
        </pc:sldMkLst>
        <pc:picChg chg="mod">
          <ac:chgData name="Anastasia Biel" userId="4969d011-70ee-4a2f-96d4-7d7d40a4c8e7" providerId="ADAL" clId="{84A827BF-1E52-4B9C-8479-CA41F2BEACC1}" dt="2025-04-03T15:15:21.412" v="292" actId="1076"/>
          <ac:picMkLst>
            <pc:docMk/>
            <pc:sldMk cId="1534378828" sldId="2147482581"/>
            <ac:picMk id="29" creationId="{0A407C41-3677-3189-6077-23060E19A8E8}"/>
          </ac:picMkLst>
        </pc:picChg>
      </pc:sldChg>
      <pc:sldChg chg="delSp modSp mod">
        <pc:chgData name="Anastasia Biel" userId="4969d011-70ee-4a2f-96d4-7d7d40a4c8e7" providerId="ADAL" clId="{84A827BF-1E52-4B9C-8479-CA41F2BEACC1}" dt="2025-04-03T15:15:48.946" v="295" actId="1076"/>
        <pc:sldMkLst>
          <pc:docMk/>
          <pc:sldMk cId="615356610" sldId="2147482582"/>
        </pc:sldMkLst>
        <pc:picChg chg="mod">
          <ac:chgData name="Anastasia Biel" userId="4969d011-70ee-4a2f-96d4-7d7d40a4c8e7" providerId="ADAL" clId="{84A827BF-1E52-4B9C-8479-CA41F2BEACC1}" dt="2025-04-03T15:15:48.946" v="295" actId="1076"/>
          <ac:picMkLst>
            <pc:docMk/>
            <pc:sldMk cId="615356610" sldId="2147482582"/>
            <ac:picMk id="29" creationId="{0A407C41-3677-3189-6077-23060E19A8E8}"/>
          </ac:picMkLst>
        </pc:picChg>
      </pc:sldChg>
      <pc:sldChg chg="addSp delSp modSp mod">
        <pc:chgData name="Anastasia Biel" userId="4969d011-70ee-4a2f-96d4-7d7d40a4c8e7" providerId="ADAL" clId="{84A827BF-1E52-4B9C-8479-CA41F2BEACC1}" dt="2025-04-03T15:17:18.526" v="308" actId="1076"/>
        <pc:sldMkLst>
          <pc:docMk/>
          <pc:sldMk cId="40851576" sldId="2147482583"/>
        </pc:sldMkLst>
        <pc:picChg chg="mod">
          <ac:chgData name="Anastasia Biel" userId="4969d011-70ee-4a2f-96d4-7d7d40a4c8e7" providerId="ADAL" clId="{84A827BF-1E52-4B9C-8479-CA41F2BEACC1}" dt="2025-04-03T15:17:18.526" v="308" actId="1076"/>
          <ac:picMkLst>
            <pc:docMk/>
            <pc:sldMk cId="40851576" sldId="2147482583"/>
            <ac:picMk id="29" creationId="{0A407C41-3677-3189-6077-23060E19A8E8}"/>
          </ac:picMkLst>
        </pc:picChg>
      </pc:sldChg>
      <pc:sldChg chg="delSp mod">
        <pc:chgData name="Anastasia Biel" userId="4969d011-70ee-4a2f-96d4-7d7d40a4c8e7" providerId="ADAL" clId="{84A827BF-1E52-4B9C-8479-CA41F2BEACC1}" dt="2025-04-03T15:17:26.202" v="309" actId="478"/>
        <pc:sldMkLst>
          <pc:docMk/>
          <pc:sldMk cId="2089761680" sldId="2147482584"/>
        </pc:sldMkLst>
      </pc:sldChg>
      <pc:sldChg chg="delSp mod">
        <pc:chgData name="Anastasia Biel" userId="4969d011-70ee-4a2f-96d4-7d7d40a4c8e7" providerId="ADAL" clId="{84A827BF-1E52-4B9C-8479-CA41F2BEACC1}" dt="2025-04-03T15:17:32.121" v="311" actId="478"/>
        <pc:sldMkLst>
          <pc:docMk/>
          <pc:sldMk cId="1086563663" sldId="2147482585"/>
        </pc:sldMkLst>
      </pc:sldChg>
      <pc:sldChg chg="delSp modSp mod">
        <pc:chgData name="Anastasia Biel" userId="4969d011-70ee-4a2f-96d4-7d7d40a4c8e7" providerId="ADAL" clId="{84A827BF-1E52-4B9C-8479-CA41F2BEACC1}" dt="2025-04-03T15:17:57.401" v="316" actId="20577"/>
        <pc:sldMkLst>
          <pc:docMk/>
          <pc:sldMk cId="1171339621" sldId="2147482586"/>
        </pc:sldMkLst>
        <pc:spChg chg="mod">
          <ac:chgData name="Anastasia Biel" userId="4969d011-70ee-4a2f-96d4-7d7d40a4c8e7" providerId="ADAL" clId="{84A827BF-1E52-4B9C-8479-CA41F2BEACC1}" dt="2025-04-03T15:17:57.401" v="316" actId="20577"/>
          <ac:spMkLst>
            <pc:docMk/>
            <pc:sldMk cId="1171339621" sldId="2147482586"/>
            <ac:spMk id="71" creationId="{805DBA86-E136-A9E8-B272-82071A89DD83}"/>
          </ac:spMkLst>
        </pc:spChg>
        <pc:picChg chg="mod">
          <ac:chgData name="Anastasia Biel" userId="4969d011-70ee-4a2f-96d4-7d7d40a4c8e7" providerId="ADAL" clId="{84A827BF-1E52-4B9C-8479-CA41F2BEACC1}" dt="2025-04-03T15:17:49.577" v="314" actId="1076"/>
          <ac:picMkLst>
            <pc:docMk/>
            <pc:sldMk cId="1171339621" sldId="2147482586"/>
            <ac:picMk id="2" creationId="{8B772D37-67BC-C81B-69A2-3E7EFF5736B7}"/>
          </ac:picMkLst>
        </pc:picChg>
      </pc:sldChg>
      <pc:sldChg chg="addSp delSp modSp mod">
        <pc:chgData name="Anastasia Biel" userId="4969d011-70ee-4a2f-96d4-7d7d40a4c8e7" providerId="ADAL" clId="{84A827BF-1E52-4B9C-8479-CA41F2BEACC1}" dt="2025-04-03T14:59:24.285" v="186" actId="478"/>
        <pc:sldMkLst>
          <pc:docMk/>
          <pc:sldMk cId="4111877196" sldId="2147482588"/>
        </pc:sldMkLst>
        <pc:picChg chg="add mod">
          <ac:chgData name="Anastasia Biel" userId="4969d011-70ee-4a2f-96d4-7d7d40a4c8e7" providerId="ADAL" clId="{84A827BF-1E52-4B9C-8479-CA41F2BEACC1}" dt="2025-04-03T14:59:11.814" v="184"/>
          <ac:picMkLst>
            <pc:docMk/>
            <pc:sldMk cId="4111877196" sldId="2147482588"/>
            <ac:picMk id="6" creationId="{CC4D889D-8360-7379-7E3D-7C4597B249BF}"/>
          </ac:picMkLst>
        </pc:picChg>
        <pc:picChg chg="add mod">
          <ac:chgData name="Anastasia Biel" userId="4969d011-70ee-4a2f-96d4-7d7d40a4c8e7" providerId="ADAL" clId="{84A827BF-1E52-4B9C-8479-CA41F2BEACC1}" dt="2025-04-03T14:59:11.814" v="184"/>
          <ac:picMkLst>
            <pc:docMk/>
            <pc:sldMk cId="4111877196" sldId="2147482588"/>
            <ac:picMk id="8" creationId="{A56B5C18-55E2-7698-5A82-CFA833781419}"/>
          </ac:picMkLst>
        </pc:picChg>
      </pc:sldChg>
      <pc:sldChg chg="addSp delSp modSp mod">
        <pc:chgData name="Anastasia Biel" userId="4969d011-70ee-4a2f-96d4-7d7d40a4c8e7" providerId="ADAL" clId="{84A827BF-1E52-4B9C-8479-CA41F2BEACC1}" dt="2025-04-03T15:18:16.197" v="319" actId="478"/>
        <pc:sldMkLst>
          <pc:docMk/>
          <pc:sldMk cId="434252113" sldId="2147482589"/>
        </pc:sldMkLst>
        <pc:picChg chg="add mod">
          <ac:chgData name="Anastasia Biel" userId="4969d011-70ee-4a2f-96d4-7d7d40a4c8e7" providerId="ADAL" clId="{84A827BF-1E52-4B9C-8479-CA41F2BEACC1}" dt="2025-04-03T14:58:56.450" v="176" actId="1076"/>
          <ac:picMkLst>
            <pc:docMk/>
            <pc:sldMk cId="434252113" sldId="2147482589"/>
            <ac:picMk id="2" creationId="{1E14DA68-3888-49D9-DCD0-B294AE83028F}"/>
          </ac:picMkLst>
        </pc:picChg>
        <pc:picChg chg="mod">
          <ac:chgData name="Anastasia Biel" userId="4969d011-70ee-4a2f-96d4-7d7d40a4c8e7" providerId="ADAL" clId="{84A827BF-1E52-4B9C-8479-CA41F2BEACC1}" dt="2025-04-03T14:59:00.568" v="181" actId="1038"/>
          <ac:picMkLst>
            <pc:docMk/>
            <pc:sldMk cId="434252113" sldId="2147482589"/>
            <ac:picMk id="7" creationId="{D1502F6C-C7A8-CC0C-E19F-7326C5B2E032}"/>
          </ac:picMkLst>
        </pc:picChg>
      </pc:sldChg>
      <pc:sldChg chg="addSp delSp modSp mod">
        <pc:chgData name="Anastasia Biel" userId="4969d011-70ee-4a2f-96d4-7d7d40a4c8e7" providerId="ADAL" clId="{84A827BF-1E52-4B9C-8479-CA41F2BEACC1}" dt="2025-04-03T15:18:21.217" v="321" actId="478"/>
        <pc:sldMkLst>
          <pc:docMk/>
          <pc:sldMk cId="1409783923" sldId="2147482591"/>
        </pc:sldMkLst>
        <pc:picChg chg="add mod">
          <ac:chgData name="Anastasia Biel" userId="4969d011-70ee-4a2f-96d4-7d7d40a4c8e7" providerId="ADAL" clId="{84A827BF-1E52-4B9C-8479-CA41F2BEACC1}" dt="2025-04-03T14:58:44.669" v="173" actId="1038"/>
          <ac:picMkLst>
            <pc:docMk/>
            <pc:sldMk cId="1409783923" sldId="2147482591"/>
            <ac:picMk id="2" creationId="{638024EF-B63D-2171-AE32-F2F447B541C6}"/>
          </ac:picMkLst>
        </pc:picChg>
        <pc:picChg chg="mod modCrop">
          <ac:chgData name="Anastasia Biel" userId="4969d011-70ee-4a2f-96d4-7d7d40a4c8e7" providerId="ADAL" clId="{84A827BF-1E52-4B9C-8479-CA41F2BEACC1}" dt="2025-04-03T14:57:55.104" v="165" actId="732"/>
          <ac:picMkLst>
            <pc:docMk/>
            <pc:sldMk cId="1409783923" sldId="2147482591"/>
            <ac:picMk id="8" creationId="{45897AF8-DF8D-4D4D-F4FC-83DCA18386B9}"/>
          </ac:picMkLst>
        </pc:picChg>
      </pc:sldChg>
      <pc:sldChg chg="del">
        <pc:chgData name="Anastasia Biel" userId="4969d011-70ee-4a2f-96d4-7d7d40a4c8e7" providerId="ADAL" clId="{84A827BF-1E52-4B9C-8479-CA41F2BEACC1}" dt="2025-04-03T14:42:21.928" v="73" actId="47"/>
        <pc:sldMkLst>
          <pc:docMk/>
          <pc:sldMk cId="3138469791" sldId="2147483545"/>
        </pc:sldMkLst>
      </pc:sldChg>
    </pc:docChg>
  </pc:docChgLst>
  <pc:docChgLst>
    <pc:chgData name="Anastasia Biel" userId="S::anastasia.biel@dsm-firmenich.com::4969d011-70ee-4a2f-96d4-7d7d40a4c8e7" providerId="AD" clId="Web-{8221A068-F50A-3D25-8FB5-12AB03B20B87}"/>
    <pc:docChg chg="modSld">
      <pc:chgData name="Anastasia Biel" userId="S::anastasia.biel@dsm-firmenich.com::4969d011-70ee-4a2f-96d4-7d7d40a4c8e7" providerId="AD" clId="Web-{8221A068-F50A-3D25-8FB5-12AB03B20B87}" dt="2025-04-04T06:11:42.081" v="4"/>
      <pc:docMkLst>
        <pc:docMk/>
      </pc:docMkLst>
      <pc:sldChg chg="addSp delSp modSp">
        <pc:chgData name="Anastasia Biel" userId="S::anastasia.biel@dsm-firmenich.com::4969d011-70ee-4a2f-96d4-7d7d40a4c8e7" providerId="AD" clId="Web-{8221A068-F50A-3D25-8FB5-12AB03B20B87}" dt="2025-04-04T06:11:42.081" v="4"/>
        <pc:sldMkLst>
          <pc:docMk/>
          <pc:sldMk cId="4166191554" sldId="258"/>
        </pc:sldMkLst>
      </pc:sldChg>
    </pc:docChg>
  </pc:docChgLst>
  <pc:docChgLst>
    <pc:chgData name="Anastasia Biel" userId="4969d011-70ee-4a2f-96d4-7d7d40a4c8e7" providerId="ADAL" clId="{D75B9C0B-357D-46EE-B31C-C5D4DA5D81B5}"/>
    <pc:docChg chg="undo redo custSel modSld">
      <pc:chgData name="Anastasia Biel" userId="4969d011-70ee-4a2f-96d4-7d7d40a4c8e7" providerId="ADAL" clId="{D75B9C0B-357D-46EE-B31C-C5D4DA5D81B5}" dt="2025-04-29T14:52:30.074" v="858" actId="20577"/>
      <pc:docMkLst>
        <pc:docMk/>
      </pc:docMkLst>
      <pc:sldChg chg="addSp delSp modSp mod">
        <pc:chgData name="Anastasia Biel" userId="4969d011-70ee-4a2f-96d4-7d7d40a4c8e7" providerId="ADAL" clId="{D75B9C0B-357D-46EE-B31C-C5D4DA5D81B5}" dt="2025-04-29T14:08:31.234" v="417" actId="478"/>
        <pc:sldMkLst>
          <pc:docMk/>
          <pc:sldMk cId="4166191554" sldId="258"/>
        </pc:sldMkLst>
      </pc:sldChg>
      <pc:sldChg chg="modSp">
        <pc:chgData name="Anastasia Biel" userId="4969d011-70ee-4a2f-96d4-7d7d40a4c8e7" providerId="ADAL" clId="{D75B9C0B-357D-46EE-B31C-C5D4DA5D81B5}" dt="2025-04-29T14:25:25.439" v="585"/>
        <pc:sldMkLst>
          <pc:docMk/>
          <pc:sldMk cId="1242645998" sldId="350"/>
        </pc:sldMkLst>
        <pc:picChg chg="mod">
          <ac:chgData name="Anastasia Biel" userId="4969d011-70ee-4a2f-96d4-7d7d40a4c8e7" providerId="ADAL" clId="{D75B9C0B-357D-46EE-B31C-C5D4DA5D81B5}" dt="2025-04-29T14:25:25.439" v="585"/>
          <ac:picMkLst>
            <pc:docMk/>
            <pc:sldMk cId="1242645998" sldId="350"/>
            <ac:picMk id="3" creationId="{9920C0BB-D55A-42D6-A468-B6103631E1E4}"/>
          </ac:picMkLst>
        </pc:picChg>
      </pc:sldChg>
      <pc:sldChg chg="modSp">
        <pc:chgData name="Anastasia Biel" userId="4969d011-70ee-4a2f-96d4-7d7d40a4c8e7" providerId="ADAL" clId="{D75B9C0B-357D-46EE-B31C-C5D4DA5D81B5}" dt="2025-04-29T14:25:34.618" v="586"/>
        <pc:sldMkLst>
          <pc:docMk/>
          <pc:sldMk cId="2227141678" sldId="351"/>
        </pc:sldMkLst>
        <pc:picChg chg="mod">
          <ac:chgData name="Anastasia Biel" userId="4969d011-70ee-4a2f-96d4-7d7d40a4c8e7" providerId="ADAL" clId="{D75B9C0B-357D-46EE-B31C-C5D4DA5D81B5}" dt="2025-04-29T14:25:34.618" v="586"/>
          <ac:picMkLst>
            <pc:docMk/>
            <pc:sldMk cId="2227141678" sldId="351"/>
            <ac:picMk id="2" creationId="{7714D5D7-17DB-4783-A07D-36911FBFC252}"/>
          </ac:picMkLst>
        </pc:picChg>
      </pc:sldChg>
      <pc:sldChg chg="addSp delSp modSp mod">
        <pc:chgData name="Anastasia Biel" userId="4969d011-70ee-4a2f-96d4-7d7d40a4c8e7" providerId="ADAL" clId="{D75B9C0B-357D-46EE-B31C-C5D4DA5D81B5}" dt="2025-04-29T14:31:12.886" v="633" actId="478"/>
        <pc:sldMkLst>
          <pc:docMk/>
          <pc:sldMk cId="2610961618" sldId="2442"/>
        </pc:sldMkLst>
        <pc:spChg chg="mod">
          <ac:chgData name="Anastasia Biel" userId="4969d011-70ee-4a2f-96d4-7d7d40a4c8e7" providerId="ADAL" clId="{D75B9C0B-357D-46EE-B31C-C5D4DA5D81B5}" dt="2025-04-29T14:28:18.148" v="610" actId="207"/>
          <ac:spMkLst>
            <pc:docMk/>
            <pc:sldMk cId="2610961618" sldId="2442"/>
            <ac:spMk id="19" creationId="{F5A4C261-5DF1-9C57-F08B-4AF91F66DDA8}"/>
          </ac:spMkLst>
        </pc:spChg>
        <pc:spChg chg="mod">
          <ac:chgData name="Anastasia Biel" userId="4969d011-70ee-4a2f-96d4-7d7d40a4c8e7" providerId="ADAL" clId="{D75B9C0B-357D-46EE-B31C-C5D4DA5D81B5}" dt="2025-04-29T14:28:15.649" v="609" actId="207"/>
          <ac:spMkLst>
            <pc:docMk/>
            <pc:sldMk cId="2610961618" sldId="2442"/>
            <ac:spMk id="20" creationId="{A339ECFD-471F-AAEF-BE9B-7204AD33C7E5}"/>
          </ac:spMkLst>
        </pc:spChg>
        <pc:spChg chg="mod">
          <ac:chgData name="Anastasia Biel" userId="4969d011-70ee-4a2f-96d4-7d7d40a4c8e7" providerId="ADAL" clId="{D75B9C0B-357D-46EE-B31C-C5D4DA5D81B5}" dt="2025-04-29T14:30:10.109" v="624" actId="207"/>
          <ac:spMkLst>
            <pc:docMk/>
            <pc:sldMk cId="2610961618" sldId="2442"/>
            <ac:spMk id="38" creationId="{0751D124-1D22-18AE-CA3F-037DD00DA365}"/>
          </ac:spMkLst>
        </pc:spChg>
        <pc:spChg chg="mod">
          <ac:chgData name="Anastasia Biel" userId="4969d011-70ee-4a2f-96d4-7d7d40a4c8e7" providerId="ADAL" clId="{D75B9C0B-357D-46EE-B31C-C5D4DA5D81B5}" dt="2025-04-29T14:31:05.603" v="631" actId="207"/>
          <ac:spMkLst>
            <pc:docMk/>
            <pc:sldMk cId="2610961618" sldId="2442"/>
            <ac:spMk id="39" creationId="{07847646-7802-9ADD-0253-D2E95409E6B4}"/>
          </ac:spMkLst>
        </pc:spChg>
        <pc:spChg chg="mod">
          <ac:chgData name="Anastasia Biel" userId="4969d011-70ee-4a2f-96d4-7d7d40a4c8e7" providerId="ADAL" clId="{D75B9C0B-357D-46EE-B31C-C5D4DA5D81B5}" dt="2025-04-29T14:23:44.050" v="584" actId="207"/>
          <ac:spMkLst>
            <pc:docMk/>
            <pc:sldMk cId="2610961618" sldId="2442"/>
            <ac:spMk id="40" creationId="{35BDEFED-BEA1-662D-42BD-945E6C6711A1}"/>
          </ac:spMkLst>
        </pc:spChg>
        <pc:spChg chg="mod">
          <ac:chgData name="Anastasia Biel" userId="4969d011-70ee-4a2f-96d4-7d7d40a4c8e7" providerId="ADAL" clId="{D75B9C0B-357D-46EE-B31C-C5D4DA5D81B5}" dt="2025-04-29T14:30:12.499" v="625" actId="207"/>
          <ac:spMkLst>
            <pc:docMk/>
            <pc:sldMk cId="2610961618" sldId="2442"/>
            <ac:spMk id="41" creationId="{C81BD5FE-4837-733A-6350-6B63D30F517C}"/>
          </ac:spMkLst>
        </pc:spChg>
        <pc:spChg chg="mod">
          <ac:chgData name="Anastasia Biel" userId="4969d011-70ee-4a2f-96d4-7d7d40a4c8e7" providerId="ADAL" clId="{D75B9C0B-357D-46EE-B31C-C5D4DA5D81B5}" dt="2025-04-29T14:31:06.006" v="632" actId="207"/>
          <ac:spMkLst>
            <pc:docMk/>
            <pc:sldMk cId="2610961618" sldId="2442"/>
            <ac:spMk id="42" creationId="{F58AC321-3DE2-AE95-260F-E7D945EEDD56}"/>
          </ac:spMkLst>
        </pc:spChg>
        <pc:spChg chg="mod">
          <ac:chgData name="Anastasia Biel" userId="4969d011-70ee-4a2f-96d4-7d7d40a4c8e7" providerId="ADAL" clId="{D75B9C0B-357D-46EE-B31C-C5D4DA5D81B5}" dt="2025-04-29T14:23:41.073" v="583" actId="207"/>
          <ac:spMkLst>
            <pc:docMk/>
            <pc:sldMk cId="2610961618" sldId="2442"/>
            <ac:spMk id="43" creationId="{B733849E-892A-23CE-A7B0-A59F4C0CDD52}"/>
          </ac:spMkLst>
        </pc:spChg>
        <pc:spChg chg="mod">
          <ac:chgData name="Anastasia Biel" userId="4969d011-70ee-4a2f-96d4-7d7d40a4c8e7" providerId="ADAL" clId="{D75B9C0B-357D-46EE-B31C-C5D4DA5D81B5}" dt="2025-04-29T14:27:26.843" v="597" actId="207"/>
          <ac:spMkLst>
            <pc:docMk/>
            <pc:sldMk cId="2610961618" sldId="2442"/>
            <ac:spMk id="44" creationId="{05FB0A9F-D3F9-CEAC-3791-B44B78EBBD34}"/>
          </ac:spMkLst>
        </pc:spChg>
        <pc:spChg chg="mod">
          <ac:chgData name="Anastasia Biel" userId="4969d011-70ee-4a2f-96d4-7d7d40a4c8e7" providerId="ADAL" clId="{D75B9C0B-357D-46EE-B31C-C5D4DA5D81B5}" dt="2025-04-29T14:27:30.007" v="598" actId="207"/>
          <ac:spMkLst>
            <pc:docMk/>
            <pc:sldMk cId="2610961618" sldId="2442"/>
            <ac:spMk id="45" creationId="{B647D992-BC29-CE63-D777-C366E35DB5FE}"/>
          </ac:spMkLst>
        </pc:spChg>
        <pc:spChg chg="mod">
          <ac:chgData name="Anastasia Biel" userId="4969d011-70ee-4a2f-96d4-7d7d40a4c8e7" providerId="ADAL" clId="{D75B9C0B-357D-46EE-B31C-C5D4DA5D81B5}" dt="2025-04-29T14:27:38.470" v="601" actId="207"/>
          <ac:spMkLst>
            <pc:docMk/>
            <pc:sldMk cId="2610961618" sldId="2442"/>
            <ac:spMk id="46" creationId="{9DAD99C3-F7A0-EB54-20D5-60D87F72815C}"/>
          </ac:spMkLst>
        </pc:spChg>
        <pc:spChg chg="mod">
          <ac:chgData name="Anastasia Biel" userId="4969d011-70ee-4a2f-96d4-7d7d40a4c8e7" providerId="ADAL" clId="{D75B9C0B-357D-46EE-B31C-C5D4DA5D81B5}" dt="2025-04-29T14:27:35.991" v="599" actId="207"/>
          <ac:spMkLst>
            <pc:docMk/>
            <pc:sldMk cId="2610961618" sldId="2442"/>
            <ac:spMk id="47" creationId="{EE041662-0EA4-C4A2-6524-88A57877F311}"/>
          </ac:spMkLst>
        </pc:spChg>
      </pc:sldChg>
      <pc:sldChg chg="modSp mod">
        <pc:chgData name="Anastasia Biel" userId="4969d011-70ee-4a2f-96d4-7d7d40a4c8e7" providerId="ADAL" clId="{D75B9C0B-357D-46EE-B31C-C5D4DA5D81B5}" dt="2025-04-29T14:26:35.344" v="593" actId="14100"/>
        <pc:sldMkLst>
          <pc:docMk/>
          <pc:sldMk cId="4084769" sldId="2134807901"/>
        </pc:sldMkLst>
      </pc:sldChg>
      <pc:sldChg chg="modSp mod">
        <pc:chgData name="Anastasia Biel" userId="4969d011-70ee-4a2f-96d4-7d7d40a4c8e7" providerId="ADAL" clId="{D75B9C0B-357D-46EE-B31C-C5D4DA5D81B5}" dt="2025-04-29T14:40:56.372" v="751" actId="207"/>
        <pc:sldMkLst>
          <pc:docMk/>
          <pc:sldMk cId="3482849963" sldId="2134808074"/>
        </pc:sldMkLst>
        <pc:spChg chg="mod">
          <ac:chgData name="Anastasia Biel" userId="4969d011-70ee-4a2f-96d4-7d7d40a4c8e7" providerId="ADAL" clId="{D75B9C0B-357D-46EE-B31C-C5D4DA5D81B5}" dt="2025-04-29T14:40:52.022" v="750" actId="207"/>
          <ac:spMkLst>
            <pc:docMk/>
            <pc:sldMk cId="3482849963" sldId="2134808074"/>
            <ac:spMk id="29" creationId="{B1EB9BC4-E125-4259-93F0-544BAE0CE0D7}"/>
          </ac:spMkLst>
        </pc:spChg>
        <pc:spChg chg="mod">
          <ac:chgData name="Anastasia Biel" userId="4969d011-70ee-4a2f-96d4-7d7d40a4c8e7" providerId="ADAL" clId="{D75B9C0B-357D-46EE-B31C-C5D4DA5D81B5}" dt="2025-04-29T14:40:56.372" v="751" actId="207"/>
          <ac:spMkLst>
            <pc:docMk/>
            <pc:sldMk cId="3482849963" sldId="2134808074"/>
            <ac:spMk id="30" creationId="{98EBFA45-5468-4235-A64F-F29BBAD66E0D}"/>
          </ac:spMkLst>
        </pc:spChg>
        <pc:spChg chg="mod">
          <ac:chgData name="Anastasia Biel" userId="4969d011-70ee-4a2f-96d4-7d7d40a4c8e7" providerId="ADAL" clId="{D75B9C0B-357D-46EE-B31C-C5D4DA5D81B5}" dt="2025-04-29T14:40:46.696" v="748" actId="207"/>
          <ac:spMkLst>
            <pc:docMk/>
            <pc:sldMk cId="3482849963" sldId="2134808074"/>
            <ac:spMk id="34" creationId="{78879C0C-0B8D-41E6-9E6F-BC83ED8C2CA8}"/>
          </ac:spMkLst>
        </pc:spChg>
        <pc:spChg chg="mod">
          <ac:chgData name="Anastasia Biel" userId="4969d011-70ee-4a2f-96d4-7d7d40a4c8e7" providerId="ADAL" clId="{D75B9C0B-357D-46EE-B31C-C5D4DA5D81B5}" dt="2025-04-29T14:40:49.660" v="749" actId="207"/>
          <ac:spMkLst>
            <pc:docMk/>
            <pc:sldMk cId="3482849963" sldId="2134808074"/>
            <ac:spMk id="35" creationId="{CDE59636-E08B-4FA9-9242-B1AEA28B6971}"/>
          </ac:spMkLst>
        </pc:spChg>
      </pc:sldChg>
      <pc:sldChg chg="modSp mod">
        <pc:chgData name="Anastasia Biel" userId="4969d011-70ee-4a2f-96d4-7d7d40a4c8e7" providerId="ADAL" clId="{D75B9C0B-357D-46EE-B31C-C5D4DA5D81B5}" dt="2025-04-29T14:39:30.156" v="729" actId="207"/>
        <pc:sldMkLst>
          <pc:docMk/>
          <pc:sldMk cId="1716259193" sldId="2134808077"/>
        </pc:sldMkLst>
        <pc:spChg chg="mod">
          <ac:chgData name="Anastasia Biel" userId="4969d011-70ee-4a2f-96d4-7d7d40a4c8e7" providerId="ADAL" clId="{D75B9C0B-357D-46EE-B31C-C5D4DA5D81B5}" dt="2025-04-29T14:39:30.156" v="729" actId="207"/>
          <ac:spMkLst>
            <pc:docMk/>
            <pc:sldMk cId="1716259193" sldId="2134808077"/>
            <ac:spMk id="9" creationId="{FB6FB608-FBDB-F5C1-B413-F738B1924CE7}"/>
          </ac:spMkLst>
        </pc:spChg>
      </pc:sldChg>
      <pc:sldChg chg="modSp mod">
        <pc:chgData name="Anastasia Biel" userId="4969d011-70ee-4a2f-96d4-7d7d40a4c8e7" providerId="ADAL" clId="{D75B9C0B-357D-46EE-B31C-C5D4DA5D81B5}" dt="2025-04-29T14:35:02.937" v="671" actId="1076"/>
        <pc:sldMkLst>
          <pc:docMk/>
          <pc:sldMk cId="949250552" sldId="2134808079"/>
        </pc:sldMkLst>
        <pc:grpChg chg="mod">
          <ac:chgData name="Anastasia Biel" userId="4969d011-70ee-4a2f-96d4-7d7d40a4c8e7" providerId="ADAL" clId="{D75B9C0B-357D-46EE-B31C-C5D4DA5D81B5}" dt="2025-04-29T14:35:02.937" v="671" actId="1076"/>
          <ac:grpSpMkLst>
            <pc:docMk/>
            <pc:sldMk cId="949250552" sldId="2134808079"/>
            <ac:grpSpMk id="8" creationId="{A85B4D2B-C18A-1436-F359-545329CAA7FC}"/>
          </ac:grpSpMkLst>
        </pc:grpChg>
      </pc:sldChg>
      <pc:sldChg chg="modSp">
        <pc:chgData name="Anastasia Biel" userId="4969d011-70ee-4a2f-96d4-7d7d40a4c8e7" providerId="ADAL" clId="{D75B9C0B-357D-46EE-B31C-C5D4DA5D81B5}" dt="2025-04-29T14:25:42.852" v="587"/>
        <pc:sldMkLst>
          <pc:docMk/>
          <pc:sldMk cId="2312807890" sldId="2134808313"/>
        </pc:sldMkLst>
        <pc:picChg chg="mod">
          <ac:chgData name="Anastasia Biel" userId="4969d011-70ee-4a2f-96d4-7d7d40a4c8e7" providerId="ADAL" clId="{D75B9C0B-357D-46EE-B31C-C5D4DA5D81B5}" dt="2025-04-29T14:25:42.852" v="587"/>
          <ac:picMkLst>
            <pc:docMk/>
            <pc:sldMk cId="2312807890" sldId="2134808313"/>
            <ac:picMk id="3" creationId="{49D8D849-B1BE-4531-81BB-E35AD8FBF66B}"/>
          </ac:picMkLst>
        </pc:picChg>
      </pc:sldChg>
      <pc:sldChg chg="modSp mod">
        <pc:chgData name="Anastasia Biel" userId="4969d011-70ee-4a2f-96d4-7d7d40a4c8e7" providerId="ADAL" clId="{D75B9C0B-357D-46EE-B31C-C5D4DA5D81B5}" dt="2025-04-29T14:39:25.147" v="728" actId="207"/>
        <pc:sldMkLst>
          <pc:docMk/>
          <pc:sldMk cId="1293483756" sldId="2134808348"/>
        </pc:sldMkLst>
        <pc:spChg chg="mod">
          <ac:chgData name="Anastasia Biel" userId="4969d011-70ee-4a2f-96d4-7d7d40a4c8e7" providerId="ADAL" clId="{D75B9C0B-357D-46EE-B31C-C5D4DA5D81B5}" dt="2025-04-29T14:39:25.147" v="728" actId="207"/>
          <ac:spMkLst>
            <pc:docMk/>
            <pc:sldMk cId="1293483756" sldId="2134808348"/>
            <ac:spMk id="10" creationId="{95D03AFE-E138-5B66-92E4-35CA32FEE5CD}"/>
          </ac:spMkLst>
        </pc:spChg>
      </pc:sldChg>
      <pc:sldChg chg="modSp mod">
        <pc:chgData name="Anastasia Biel" userId="4969d011-70ee-4a2f-96d4-7d7d40a4c8e7" providerId="ADAL" clId="{D75B9C0B-357D-46EE-B31C-C5D4DA5D81B5}" dt="2025-04-29T14:39:47.664" v="731" actId="12"/>
        <pc:sldMkLst>
          <pc:docMk/>
          <pc:sldMk cId="1542817043" sldId="2134808351"/>
        </pc:sldMkLst>
        <pc:spChg chg="mod">
          <ac:chgData name="Anastasia Biel" userId="4969d011-70ee-4a2f-96d4-7d7d40a4c8e7" providerId="ADAL" clId="{D75B9C0B-357D-46EE-B31C-C5D4DA5D81B5}" dt="2025-04-29T14:39:47.664" v="731" actId="12"/>
          <ac:spMkLst>
            <pc:docMk/>
            <pc:sldMk cId="1542817043" sldId="2134808351"/>
            <ac:spMk id="7" creationId="{A26AC721-2748-005C-F0EF-1F401A0B3A7C}"/>
          </ac:spMkLst>
        </pc:spChg>
      </pc:sldChg>
      <pc:sldChg chg="delSp mod">
        <pc:chgData name="Anastasia Biel" userId="4969d011-70ee-4a2f-96d4-7d7d40a4c8e7" providerId="ADAL" clId="{D75B9C0B-357D-46EE-B31C-C5D4DA5D81B5}" dt="2025-04-29T14:51:35.018" v="844" actId="478"/>
        <pc:sldMkLst>
          <pc:docMk/>
          <pc:sldMk cId="1443183056" sldId="2134808380"/>
        </pc:sldMkLst>
      </pc:sldChg>
      <pc:sldChg chg="modSp mod">
        <pc:chgData name="Anastasia Biel" userId="4969d011-70ee-4a2f-96d4-7d7d40a4c8e7" providerId="ADAL" clId="{D75B9C0B-357D-46EE-B31C-C5D4DA5D81B5}" dt="2025-04-29T14:39:59.466" v="735" actId="207"/>
        <pc:sldMkLst>
          <pc:docMk/>
          <pc:sldMk cId="2071046069" sldId="2134808432"/>
        </pc:sldMkLst>
        <pc:spChg chg="mod">
          <ac:chgData name="Anastasia Biel" userId="4969d011-70ee-4a2f-96d4-7d7d40a4c8e7" providerId="ADAL" clId="{D75B9C0B-357D-46EE-B31C-C5D4DA5D81B5}" dt="2025-04-29T14:39:59.466" v="735" actId="207"/>
          <ac:spMkLst>
            <pc:docMk/>
            <pc:sldMk cId="2071046069" sldId="2134808432"/>
            <ac:spMk id="7" creationId="{3265144B-CFAE-5F04-8814-F19F1ED45923}"/>
          </ac:spMkLst>
        </pc:spChg>
      </pc:sldChg>
      <pc:sldChg chg="delSp mod">
        <pc:chgData name="Anastasia Biel" userId="4969d011-70ee-4a2f-96d4-7d7d40a4c8e7" providerId="ADAL" clId="{D75B9C0B-357D-46EE-B31C-C5D4DA5D81B5}" dt="2025-04-29T14:51:52.028" v="846" actId="478"/>
        <pc:sldMkLst>
          <pc:docMk/>
          <pc:sldMk cId="2808966240" sldId="2147472766"/>
        </pc:sldMkLst>
      </pc:sldChg>
      <pc:sldChg chg="delSp mod">
        <pc:chgData name="Anastasia Biel" userId="4969d011-70ee-4a2f-96d4-7d7d40a4c8e7" providerId="ADAL" clId="{D75B9C0B-357D-46EE-B31C-C5D4DA5D81B5}" dt="2025-04-29T14:51:50.180" v="845" actId="478"/>
        <pc:sldMkLst>
          <pc:docMk/>
          <pc:sldMk cId="1759778008" sldId="2147472768"/>
        </pc:sldMkLst>
      </pc:sldChg>
      <pc:sldChg chg="addSp delSp modSp mod">
        <pc:chgData name="Anastasia Biel" userId="4969d011-70ee-4a2f-96d4-7d7d40a4c8e7" providerId="ADAL" clId="{D75B9C0B-357D-46EE-B31C-C5D4DA5D81B5}" dt="2025-04-29T14:35:51.845" v="678" actId="478"/>
        <pc:sldMkLst>
          <pc:docMk/>
          <pc:sldMk cId="3520590645" sldId="2147472776"/>
        </pc:sldMkLst>
        <pc:spChg chg="mod">
          <ac:chgData name="Anastasia Biel" userId="4969d011-70ee-4a2f-96d4-7d7d40a4c8e7" providerId="ADAL" clId="{D75B9C0B-357D-46EE-B31C-C5D4DA5D81B5}" dt="2025-04-29T14:35:49.453" v="677" actId="207"/>
          <ac:spMkLst>
            <pc:docMk/>
            <pc:sldMk cId="3520590645" sldId="2147472776"/>
            <ac:spMk id="13" creationId="{4BC57267-4450-00BD-87F1-000AB327BF83}"/>
          </ac:spMkLst>
        </pc:spChg>
      </pc:sldChg>
      <pc:sldChg chg="modSp mod">
        <pc:chgData name="Anastasia Biel" userId="4969d011-70ee-4a2f-96d4-7d7d40a4c8e7" providerId="ADAL" clId="{D75B9C0B-357D-46EE-B31C-C5D4DA5D81B5}" dt="2025-04-29T14:36:12.890" v="683" actId="207"/>
        <pc:sldMkLst>
          <pc:docMk/>
          <pc:sldMk cId="1102637530" sldId="2147472778"/>
        </pc:sldMkLst>
        <pc:spChg chg="mod">
          <ac:chgData name="Anastasia Biel" userId="4969d011-70ee-4a2f-96d4-7d7d40a4c8e7" providerId="ADAL" clId="{D75B9C0B-357D-46EE-B31C-C5D4DA5D81B5}" dt="2025-04-29T14:36:12.890" v="683" actId="207"/>
          <ac:spMkLst>
            <pc:docMk/>
            <pc:sldMk cId="1102637530" sldId="2147472778"/>
            <ac:spMk id="13" creationId="{4BC57267-4450-00BD-87F1-000AB327BF83}"/>
          </ac:spMkLst>
        </pc:spChg>
      </pc:sldChg>
      <pc:sldChg chg="modSp mod">
        <pc:chgData name="Anastasia Biel" userId="4969d011-70ee-4a2f-96d4-7d7d40a4c8e7" providerId="ADAL" clId="{D75B9C0B-357D-46EE-B31C-C5D4DA5D81B5}" dt="2025-04-29T14:36:25.049" v="684" actId="207"/>
        <pc:sldMkLst>
          <pc:docMk/>
          <pc:sldMk cId="157633062" sldId="2147472782"/>
        </pc:sldMkLst>
        <pc:spChg chg="mod">
          <ac:chgData name="Anastasia Biel" userId="4969d011-70ee-4a2f-96d4-7d7d40a4c8e7" providerId="ADAL" clId="{D75B9C0B-357D-46EE-B31C-C5D4DA5D81B5}" dt="2025-04-29T14:36:25.049" v="684" actId="207"/>
          <ac:spMkLst>
            <pc:docMk/>
            <pc:sldMk cId="157633062" sldId="2147472782"/>
            <ac:spMk id="13" creationId="{4BC57267-4450-00BD-87F1-000AB327BF83}"/>
          </ac:spMkLst>
        </pc:spChg>
      </pc:sldChg>
      <pc:sldChg chg="modSp mod">
        <pc:chgData name="Anastasia Biel" userId="4969d011-70ee-4a2f-96d4-7d7d40a4c8e7" providerId="ADAL" clId="{D75B9C0B-357D-46EE-B31C-C5D4DA5D81B5}" dt="2025-04-29T14:36:47.594" v="688" actId="12"/>
        <pc:sldMkLst>
          <pc:docMk/>
          <pc:sldMk cId="2204899150" sldId="2147472783"/>
        </pc:sldMkLst>
        <pc:spChg chg="mod">
          <ac:chgData name="Anastasia Biel" userId="4969d011-70ee-4a2f-96d4-7d7d40a4c8e7" providerId="ADAL" clId="{D75B9C0B-357D-46EE-B31C-C5D4DA5D81B5}" dt="2025-04-29T14:36:47.594" v="688" actId="12"/>
          <ac:spMkLst>
            <pc:docMk/>
            <pc:sldMk cId="2204899150" sldId="2147472783"/>
            <ac:spMk id="18" creationId="{EFF61269-E3B4-A854-B27F-6AE8F901E65A}"/>
          </ac:spMkLst>
        </pc:spChg>
      </pc:sldChg>
      <pc:sldChg chg="modSp mod">
        <pc:chgData name="Anastasia Biel" userId="4969d011-70ee-4a2f-96d4-7d7d40a4c8e7" providerId="ADAL" clId="{D75B9C0B-357D-46EE-B31C-C5D4DA5D81B5}" dt="2025-04-29T14:37:07.574" v="693" actId="207"/>
        <pc:sldMkLst>
          <pc:docMk/>
          <pc:sldMk cId="3835164011" sldId="2147472784"/>
        </pc:sldMkLst>
        <pc:spChg chg="mod">
          <ac:chgData name="Anastasia Biel" userId="4969d011-70ee-4a2f-96d4-7d7d40a4c8e7" providerId="ADAL" clId="{D75B9C0B-357D-46EE-B31C-C5D4DA5D81B5}" dt="2025-04-29T14:37:07.574" v="693" actId="207"/>
          <ac:spMkLst>
            <pc:docMk/>
            <pc:sldMk cId="3835164011" sldId="2147472784"/>
            <ac:spMk id="7" creationId="{09E9482A-4BF8-31CD-3FE8-5A24BA4A7A55}"/>
          </ac:spMkLst>
        </pc:spChg>
      </pc:sldChg>
      <pc:sldChg chg="modSp mod">
        <pc:chgData name="Anastasia Biel" userId="4969d011-70ee-4a2f-96d4-7d7d40a4c8e7" providerId="ADAL" clId="{D75B9C0B-357D-46EE-B31C-C5D4DA5D81B5}" dt="2025-04-29T14:37:12.011" v="694" actId="207"/>
        <pc:sldMkLst>
          <pc:docMk/>
          <pc:sldMk cId="1058922062" sldId="2147472786"/>
        </pc:sldMkLst>
        <pc:spChg chg="mod">
          <ac:chgData name="Anastasia Biel" userId="4969d011-70ee-4a2f-96d4-7d7d40a4c8e7" providerId="ADAL" clId="{D75B9C0B-357D-46EE-B31C-C5D4DA5D81B5}" dt="2025-04-29T14:37:12.011" v="694" actId="207"/>
          <ac:spMkLst>
            <pc:docMk/>
            <pc:sldMk cId="1058922062" sldId="2147472786"/>
            <ac:spMk id="7" creationId="{09E9482A-4BF8-31CD-3FE8-5A24BA4A7A55}"/>
          </ac:spMkLst>
        </pc:spChg>
      </pc:sldChg>
      <pc:sldChg chg="modSp mod">
        <pc:chgData name="Anastasia Biel" userId="4969d011-70ee-4a2f-96d4-7d7d40a4c8e7" providerId="ADAL" clId="{D75B9C0B-357D-46EE-B31C-C5D4DA5D81B5}" dt="2025-04-29T14:37:37.850" v="703" actId="207"/>
        <pc:sldMkLst>
          <pc:docMk/>
          <pc:sldMk cId="2162474770" sldId="2147472787"/>
        </pc:sldMkLst>
        <pc:spChg chg="mod">
          <ac:chgData name="Anastasia Biel" userId="4969d011-70ee-4a2f-96d4-7d7d40a4c8e7" providerId="ADAL" clId="{D75B9C0B-357D-46EE-B31C-C5D4DA5D81B5}" dt="2025-04-29T14:37:24.140" v="698" actId="207"/>
          <ac:spMkLst>
            <pc:docMk/>
            <pc:sldMk cId="2162474770" sldId="2147472787"/>
            <ac:spMk id="19" creationId="{13BB75DB-8DC6-1EE8-7AA8-AAA30C6EEBDB}"/>
          </ac:spMkLst>
        </pc:spChg>
        <pc:spChg chg="mod">
          <ac:chgData name="Anastasia Biel" userId="4969d011-70ee-4a2f-96d4-7d7d40a4c8e7" providerId="ADAL" clId="{D75B9C0B-357D-46EE-B31C-C5D4DA5D81B5}" dt="2025-04-29T14:37:37.850" v="703" actId="207"/>
          <ac:spMkLst>
            <pc:docMk/>
            <pc:sldMk cId="2162474770" sldId="2147472787"/>
            <ac:spMk id="20" creationId="{B86215B0-830B-2782-4B37-093EFA635E5C}"/>
          </ac:spMkLst>
        </pc:spChg>
        <pc:spChg chg="mod">
          <ac:chgData name="Anastasia Biel" userId="4969d011-70ee-4a2f-96d4-7d7d40a4c8e7" providerId="ADAL" clId="{D75B9C0B-357D-46EE-B31C-C5D4DA5D81B5}" dt="2025-04-29T14:37:29.391" v="700" actId="207"/>
          <ac:spMkLst>
            <pc:docMk/>
            <pc:sldMk cId="2162474770" sldId="2147472787"/>
            <ac:spMk id="33" creationId="{9645F186-D82C-0B05-8214-D7445A1E51EF}"/>
          </ac:spMkLst>
        </pc:spChg>
      </pc:sldChg>
      <pc:sldChg chg="modSp mod">
        <pc:chgData name="Anastasia Biel" userId="4969d011-70ee-4a2f-96d4-7d7d40a4c8e7" providerId="ADAL" clId="{D75B9C0B-357D-46EE-B31C-C5D4DA5D81B5}" dt="2025-04-29T14:38:54.418" v="721" actId="1076"/>
        <pc:sldMkLst>
          <pc:docMk/>
          <pc:sldMk cId="2326694963" sldId="2147472788"/>
        </pc:sldMkLst>
        <pc:spChg chg="mod">
          <ac:chgData name="Anastasia Biel" userId="4969d011-70ee-4a2f-96d4-7d7d40a4c8e7" providerId="ADAL" clId="{D75B9C0B-357D-46EE-B31C-C5D4DA5D81B5}" dt="2025-04-29T14:38:48.910" v="719" actId="207"/>
          <ac:spMkLst>
            <pc:docMk/>
            <pc:sldMk cId="2326694963" sldId="2147472788"/>
            <ac:spMk id="4" creationId="{D1391CCE-C161-C17C-1819-C43BE5CA42D8}"/>
          </ac:spMkLst>
        </pc:spChg>
      </pc:sldChg>
      <pc:sldChg chg="modSp mod">
        <pc:chgData name="Anastasia Biel" userId="4969d011-70ee-4a2f-96d4-7d7d40a4c8e7" providerId="ADAL" clId="{D75B9C0B-357D-46EE-B31C-C5D4DA5D81B5}" dt="2025-04-29T14:42:21.782" v="760"/>
        <pc:sldMkLst>
          <pc:docMk/>
          <pc:sldMk cId="1725946071" sldId="2147482371"/>
        </pc:sldMkLst>
        <pc:graphicFrameChg chg="mod modGraphic">
          <ac:chgData name="Anastasia Biel" userId="4969d011-70ee-4a2f-96d4-7d7d40a4c8e7" providerId="ADAL" clId="{D75B9C0B-357D-46EE-B31C-C5D4DA5D81B5}" dt="2025-04-29T14:42:21.782" v="760"/>
          <ac:graphicFrameMkLst>
            <pc:docMk/>
            <pc:sldMk cId="1725946071" sldId="2147482371"/>
            <ac:graphicFrameMk id="22" creationId="{A89EA129-3047-8BE8-A2AF-97AC1DC33BEC}"/>
          </ac:graphicFrameMkLst>
        </pc:graphicFrameChg>
      </pc:sldChg>
      <pc:sldChg chg="modSp mod">
        <pc:chgData name="Anastasia Biel" userId="4969d011-70ee-4a2f-96d4-7d7d40a4c8e7" providerId="ADAL" clId="{D75B9C0B-357D-46EE-B31C-C5D4DA5D81B5}" dt="2025-04-29T14:45:16.267" v="788" actId="207"/>
        <pc:sldMkLst>
          <pc:docMk/>
          <pc:sldMk cId="806930723" sldId="2147482373"/>
        </pc:sldMkLst>
        <pc:spChg chg="mod">
          <ac:chgData name="Anastasia Biel" userId="4969d011-70ee-4a2f-96d4-7d7d40a4c8e7" providerId="ADAL" clId="{D75B9C0B-357D-46EE-B31C-C5D4DA5D81B5}" dt="2025-04-29T14:43:07.354" v="767" actId="207"/>
          <ac:spMkLst>
            <pc:docMk/>
            <pc:sldMk cId="806930723" sldId="2147482373"/>
            <ac:spMk id="51" creationId="{BBE41829-E28D-ADAF-AA79-3E86A121E406}"/>
          </ac:spMkLst>
        </pc:spChg>
      </pc:sldChg>
      <pc:sldChg chg="modSp mod">
        <pc:chgData name="Anastasia Biel" userId="4969d011-70ee-4a2f-96d4-7d7d40a4c8e7" providerId="ADAL" clId="{D75B9C0B-357D-46EE-B31C-C5D4DA5D81B5}" dt="2025-04-29T14:45:09.608" v="787" actId="207"/>
        <pc:sldMkLst>
          <pc:docMk/>
          <pc:sldMk cId="2376265245" sldId="2147482374"/>
        </pc:sldMkLst>
        <pc:spChg chg="mod">
          <ac:chgData name="Anastasia Biel" userId="4969d011-70ee-4a2f-96d4-7d7d40a4c8e7" providerId="ADAL" clId="{D75B9C0B-357D-46EE-B31C-C5D4DA5D81B5}" dt="2025-04-29T14:42:59.806" v="765" actId="207"/>
          <ac:spMkLst>
            <pc:docMk/>
            <pc:sldMk cId="2376265245" sldId="2147482374"/>
            <ac:spMk id="51" creationId="{BBE41829-E28D-ADAF-AA79-3E86A121E406}"/>
          </ac:spMkLst>
        </pc:spChg>
      </pc:sldChg>
      <pc:sldChg chg="modSp mod">
        <pc:chgData name="Anastasia Biel" userId="4969d011-70ee-4a2f-96d4-7d7d40a4c8e7" providerId="ADAL" clId="{D75B9C0B-357D-46EE-B31C-C5D4DA5D81B5}" dt="2025-04-29T14:40:20.828" v="741" actId="207"/>
        <pc:sldMkLst>
          <pc:docMk/>
          <pc:sldMk cId="1068851497" sldId="2147482381"/>
        </pc:sldMkLst>
        <pc:spChg chg="mod">
          <ac:chgData name="Anastasia Biel" userId="4969d011-70ee-4a2f-96d4-7d7d40a4c8e7" providerId="ADAL" clId="{D75B9C0B-357D-46EE-B31C-C5D4DA5D81B5}" dt="2025-04-29T14:40:20.828" v="741" actId="207"/>
          <ac:spMkLst>
            <pc:docMk/>
            <pc:sldMk cId="1068851497" sldId="2147482381"/>
            <ac:spMk id="7" creationId="{3265144B-CFAE-5F04-8814-F19F1ED45923}"/>
          </ac:spMkLst>
        </pc:spChg>
      </pc:sldChg>
      <pc:sldChg chg="modSp mod">
        <pc:chgData name="Anastasia Biel" userId="4969d011-70ee-4a2f-96d4-7d7d40a4c8e7" providerId="ADAL" clId="{D75B9C0B-357D-46EE-B31C-C5D4DA5D81B5}" dt="2025-04-29T14:40:41.734" v="747" actId="207"/>
        <pc:sldMkLst>
          <pc:docMk/>
          <pc:sldMk cId="3889243864" sldId="2147482382"/>
        </pc:sldMkLst>
        <pc:spChg chg="mod">
          <ac:chgData name="Anastasia Biel" userId="4969d011-70ee-4a2f-96d4-7d7d40a4c8e7" providerId="ADAL" clId="{D75B9C0B-357D-46EE-B31C-C5D4DA5D81B5}" dt="2025-04-29T14:40:41.734" v="747" actId="207"/>
          <ac:spMkLst>
            <pc:docMk/>
            <pc:sldMk cId="3889243864" sldId="2147482382"/>
            <ac:spMk id="7" creationId="{3265144B-CFAE-5F04-8814-F19F1ED45923}"/>
          </ac:spMkLst>
        </pc:spChg>
      </pc:sldChg>
      <pc:sldChg chg="modSp mod">
        <pc:chgData name="Anastasia Biel" userId="4969d011-70ee-4a2f-96d4-7d7d40a4c8e7" providerId="ADAL" clId="{D75B9C0B-357D-46EE-B31C-C5D4DA5D81B5}" dt="2025-04-29T14:45:26.594" v="790" actId="207"/>
        <pc:sldMkLst>
          <pc:docMk/>
          <pc:sldMk cId="3091402667" sldId="2147482383"/>
        </pc:sldMkLst>
        <pc:spChg chg="mod">
          <ac:chgData name="Anastasia Biel" userId="4969d011-70ee-4a2f-96d4-7d7d40a4c8e7" providerId="ADAL" clId="{D75B9C0B-357D-46EE-B31C-C5D4DA5D81B5}" dt="2025-04-29T14:45:02.668" v="786" actId="207"/>
          <ac:spMkLst>
            <pc:docMk/>
            <pc:sldMk cId="3091402667" sldId="2147482383"/>
            <ac:spMk id="7" creationId="{A26AC721-2748-005C-F0EF-1F401A0B3A7C}"/>
          </ac:spMkLst>
        </pc:spChg>
        <pc:picChg chg="mod modCrop">
          <ac:chgData name="Anastasia Biel" userId="4969d011-70ee-4a2f-96d4-7d7d40a4c8e7" providerId="ADAL" clId="{D75B9C0B-357D-46EE-B31C-C5D4DA5D81B5}" dt="2025-04-29T14:43:35.764" v="771" actId="732"/>
          <ac:picMkLst>
            <pc:docMk/>
            <pc:sldMk cId="3091402667" sldId="2147482383"/>
            <ac:picMk id="14" creationId="{EB238384-0AF3-EAD3-6E8F-462D8913DA8E}"/>
          </ac:picMkLst>
        </pc:picChg>
      </pc:sldChg>
      <pc:sldChg chg="modSp mod">
        <pc:chgData name="Anastasia Biel" userId="4969d011-70ee-4a2f-96d4-7d7d40a4c8e7" providerId="ADAL" clId="{D75B9C0B-357D-46EE-B31C-C5D4DA5D81B5}" dt="2025-04-29T14:45:57.677" v="793" actId="207"/>
        <pc:sldMkLst>
          <pc:docMk/>
          <pc:sldMk cId="2116430744" sldId="2147482385"/>
        </pc:sldMkLst>
        <pc:spChg chg="mod">
          <ac:chgData name="Anastasia Biel" userId="4969d011-70ee-4a2f-96d4-7d7d40a4c8e7" providerId="ADAL" clId="{D75B9C0B-357D-46EE-B31C-C5D4DA5D81B5}" dt="2025-04-29T14:45:47.789" v="791" actId="207"/>
          <ac:spMkLst>
            <pc:docMk/>
            <pc:sldMk cId="2116430744" sldId="2147482385"/>
            <ac:spMk id="6" creationId="{F38A9DDC-A696-6962-0F54-E2EFB5B8299A}"/>
          </ac:spMkLst>
        </pc:spChg>
        <pc:spChg chg="mod">
          <ac:chgData name="Anastasia Biel" userId="4969d011-70ee-4a2f-96d4-7d7d40a4c8e7" providerId="ADAL" clId="{D75B9C0B-357D-46EE-B31C-C5D4DA5D81B5}" dt="2025-04-29T14:45:50.385" v="792" actId="207"/>
          <ac:spMkLst>
            <pc:docMk/>
            <pc:sldMk cId="2116430744" sldId="2147482385"/>
            <ac:spMk id="7" creationId="{CA9D4F81-CFCF-E0C4-C28C-7307B536CB46}"/>
          </ac:spMkLst>
        </pc:spChg>
        <pc:picChg chg="mod">
          <ac:chgData name="Anastasia Biel" userId="4969d011-70ee-4a2f-96d4-7d7d40a4c8e7" providerId="ADAL" clId="{D75B9C0B-357D-46EE-B31C-C5D4DA5D81B5}" dt="2025-04-29T14:45:57.677" v="793" actId="207"/>
          <ac:picMkLst>
            <pc:docMk/>
            <pc:sldMk cId="2116430744" sldId="2147482385"/>
            <ac:picMk id="11" creationId="{7906ECBE-CF1A-FF73-57FF-2B06B85F112F}"/>
          </ac:picMkLst>
        </pc:picChg>
      </pc:sldChg>
      <pc:sldChg chg="addSp delSp modSp mod">
        <pc:chgData name="Anastasia Biel" userId="4969d011-70ee-4a2f-96d4-7d7d40a4c8e7" providerId="ADAL" clId="{D75B9C0B-357D-46EE-B31C-C5D4DA5D81B5}" dt="2025-04-29T14:46:06.311" v="795"/>
        <pc:sldMkLst>
          <pc:docMk/>
          <pc:sldMk cId="2851516842" sldId="2147482387"/>
        </pc:sldMkLst>
        <pc:spChg chg="mod">
          <ac:chgData name="Anastasia Biel" userId="4969d011-70ee-4a2f-96d4-7d7d40a4c8e7" providerId="ADAL" clId="{D75B9C0B-357D-46EE-B31C-C5D4DA5D81B5}" dt="2025-04-29T14:46:06.311" v="795"/>
          <ac:spMkLst>
            <pc:docMk/>
            <pc:sldMk cId="2851516842" sldId="2147482387"/>
            <ac:spMk id="7" creationId="{2665D334-DEB4-7C97-CCCF-7D8FBFD4A128}"/>
          </ac:spMkLst>
        </pc:spChg>
        <pc:spChg chg="mod">
          <ac:chgData name="Anastasia Biel" userId="4969d011-70ee-4a2f-96d4-7d7d40a4c8e7" providerId="ADAL" clId="{D75B9C0B-357D-46EE-B31C-C5D4DA5D81B5}" dt="2025-04-29T14:46:06.311" v="795"/>
          <ac:spMkLst>
            <pc:docMk/>
            <pc:sldMk cId="2851516842" sldId="2147482387"/>
            <ac:spMk id="9" creationId="{A9373D90-C584-ADF8-2FFE-AF6F8D3725A6}"/>
          </ac:spMkLst>
        </pc:spChg>
        <pc:spChg chg="mod">
          <ac:chgData name="Anastasia Biel" userId="4969d011-70ee-4a2f-96d4-7d7d40a4c8e7" providerId="ADAL" clId="{D75B9C0B-357D-46EE-B31C-C5D4DA5D81B5}" dt="2025-04-29T14:46:06.311" v="795"/>
          <ac:spMkLst>
            <pc:docMk/>
            <pc:sldMk cId="2851516842" sldId="2147482387"/>
            <ac:spMk id="10" creationId="{1968E78E-153F-8336-E077-220BB2DC6069}"/>
          </ac:spMkLst>
        </pc:spChg>
        <pc:grpChg chg="add mod">
          <ac:chgData name="Anastasia Biel" userId="4969d011-70ee-4a2f-96d4-7d7d40a4c8e7" providerId="ADAL" clId="{D75B9C0B-357D-46EE-B31C-C5D4DA5D81B5}" dt="2025-04-29T14:46:06.311" v="795"/>
          <ac:grpSpMkLst>
            <pc:docMk/>
            <pc:sldMk cId="2851516842" sldId="2147482387"/>
            <ac:grpSpMk id="5" creationId="{2B9C73D4-A10B-A1A7-35E5-74EE1C3B7D06}"/>
          </ac:grpSpMkLst>
        </pc:grpChg>
        <pc:grpChg chg="mod">
          <ac:chgData name="Anastasia Biel" userId="4969d011-70ee-4a2f-96d4-7d7d40a4c8e7" providerId="ADAL" clId="{D75B9C0B-357D-46EE-B31C-C5D4DA5D81B5}" dt="2025-04-29T14:46:06.311" v="795"/>
          <ac:grpSpMkLst>
            <pc:docMk/>
            <pc:sldMk cId="2851516842" sldId="2147482387"/>
            <ac:grpSpMk id="6" creationId="{72E4AEAF-4B7A-B3E3-E34B-80D539C7B17B}"/>
          </ac:grpSpMkLst>
        </pc:grpChg>
        <pc:picChg chg="mod">
          <ac:chgData name="Anastasia Biel" userId="4969d011-70ee-4a2f-96d4-7d7d40a4c8e7" providerId="ADAL" clId="{D75B9C0B-357D-46EE-B31C-C5D4DA5D81B5}" dt="2025-04-29T14:46:06.311" v="795"/>
          <ac:picMkLst>
            <pc:docMk/>
            <pc:sldMk cId="2851516842" sldId="2147482387"/>
            <ac:picMk id="11" creationId="{392520A5-54F3-5325-B1D6-7628B9A99492}"/>
          </ac:picMkLst>
        </pc:picChg>
      </pc:sldChg>
      <pc:sldChg chg="modSp mod">
        <pc:chgData name="Anastasia Biel" userId="4969d011-70ee-4a2f-96d4-7d7d40a4c8e7" providerId="ADAL" clId="{D75B9C0B-357D-46EE-B31C-C5D4DA5D81B5}" dt="2025-04-29T14:46:19.441" v="798" actId="207"/>
        <pc:sldMkLst>
          <pc:docMk/>
          <pc:sldMk cId="2361197110" sldId="2147482388"/>
        </pc:sldMkLst>
        <pc:spChg chg="mod">
          <ac:chgData name="Anastasia Biel" userId="4969d011-70ee-4a2f-96d4-7d7d40a4c8e7" providerId="ADAL" clId="{D75B9C0B-357D-46EE-B31C-C5D4DA5D81B5}" dt="2025-04-29T14:46:19.441" v="798" actId="207"/>
          <ac:spMkLst>
            <pc:docMk/>
            <pc:sldMk cId="2361197110" sldId="2147482388"/>
            <ac:spMk id="16" creationId="{47000F8F-DBE8-4DD9-B5D5-85047AE69C49}"/>
          </ac:spMkLst>
        </pc:spChg>
        <pc:spChg chg="mod">
          <ac:chgData name="Anastasia Biel" userId="4969d011-70ee-4a2f-96d4-7d7d40a4c8e7" providerId="ADAL" clId="{D75B9C0B-357D-46EE-B31C-C5D4DA5D81B5}" dt="2025-04-29T14:46:13.314" v="796" actId="207"/>
          <ac:spMkLst>
            <pc:docMk/>
            <pc:sldMk cId="2361197110" sldId="2147482388"/>
            <ac:spMk id="18" creationId="{47000F8F-DBE8-4DD9-B5D5-85047AE69C49}"/>
          </ac:spMkLst>
        </pc:spChg>
      </pc:sldChg>
      <pc:sldChg chg="modSp mod">
        <pc:chgData name="Anastasia Biel" userId="4969d011-70ee-4a2f-96d4-7d7d40a4c8e7" providerId="ADAL" clId="{D75B9C0B-357D-46EE-B31C-C5D4DA5D81B5}" dt="2025-04-29T14:46:34.528" v="802" actId="207"/>
        <pc:sldMkLst>
          <pc:docMk/>
          <pc:sldMk cId="956473543" sldId="2147482389"/>
        </pc:sldMkLst>
        <pc:spChg chg="mod">
          <ac:chgData name="Anastasia Biel" userId="4969d011-70ee-4a2f-96d4-7d7d40a4c8e7" providerId="ADAL" clId="{D75B9C0B-357D-46EE-B31C-C5D4DA5D81B5}" dt="2025-04-29T14:46:34.528" v="802" actId="207"/>
          <ac:spMkLst>
            <pc:docMk/>
            <pc:sldMk cId="956473543" sldId="2147482389"/>
            <ac:spMk id="16" creationId="{47000F8F-DBE8-4DD9-B5D5-85047AE69C49}"/>
          </ac:spMkLst>
        </pc:spChg>
        <pc:spChg chg="mod">
          <ac:chgData name="Anastasia Biel" userId="4969d011-70ee-4a2f-96d4-7d7d40a4c8e7" providerId="ADAL" clId="{D75B9C0B-357D-46EE-B31C-C5D4DA5D81B5}" dt="2025-04-29T14:46:28.068" v="800" actId="207"/>
          <ac:spMkLst>
            <pc:docMk/>
            <pc:sldMk cId="956473543" sldId="2147482389"/>
            <ac:spMk id="18" creationId="{47000F8F-DBE8-4DD9-B5D5-85047AE69C49}"/>
          </ac:spMkLst>
        </pc:spChg>
        <pc:spChg chg="mod">
          <ac:chgData name="Anastasia Biel" userId="4969d011-70ee-4a2f-96d4-7d7d40a4c8e7" providerId="ADAL" clId="{D75B9C0B-357D-46EE-B31C-C5D4DA5D81B5}" dt="2025-04-29T14:46:25.013" v="799" actId="207"/>
          <ac:spMkLst>
            <pc:docMk/>
            <pc:sldMk cId="956473543" sldId="2147482389"/>
            <ac:spMk id="24" creationId="{C1906730-6326-C0BE-C79C-573426DD27C0}"/>
          </ac:spMkLst>
        </pc:spChg>
      </pc:sldChg>
      <pc:sldChg chg="modSp mod">
        <pc:chgData name="Anastasia Biel" userId="4969d011-70ee-4a2f-96d4-7d7d40a4c8e7" providerId="ADAL" clId="{D75B9C0B-357D-46EE-B31C-C5D4DA5D81B5}" dt="2025-04-29T14:46:56.258" v="804" actId="12"/>
        <pc:sldMkLst>
          <pc:docMk/>
          <pc:sldMk cId="3786527295" sldId="2147482390"/>
        </pc:sldMkLst>
        <pc:spChg chg="mod">
          <ac:chgData name="Anastasia Biel" userId="4969d011-70ee-4a2f-96d4-7d7d40a4c8e7" providerId="ADAL" clId="{D75B9C0B-357D-46EE-B31C-C5D4DA5D81B5}" dt="2025-04-29T14:46:56.258" v="804" actId="12"/>
          <ac:spMkLst>
            <pc:docMk/>
            <pc:sldMk cId="3786527295" sldId="2147482390"/>
            <ac:spMk id="17" creationId="{7522CF0E-156D-021A-6FF3-E24BF723D8F3}"/>
          </ac:spMkLst>
        </pc:spChg>
      </pc:sldChg>
      <pc:sldChg chg="modSp mod">
        <pc:chgData name="Anastasia Biel" userId="4969d011-70ee-4a2f-96d4-7d7d40a4c8e7" providerId="ADAL" clId="{D75B9C0B-357D-46EE-B31C-C5D4DA5D81B5}" dt="2025-04-29T14:47:10.198" v="807" actId="207"/>
        <pc:sldMkLst>
          <pc:docMk/>
          <pc:sldMk cId="2054542891" sldId="2147482392"/>
        </pc:sldMkLst>
        <pc:spChg chg="mod">
          <ac:chgData name="Anastasia Biel" userId="4969d011-70ee-4a2f-96d4-7d7d40a4c8e7" providerId="ADAL" clId="{D75B9C0B-357D-46EE-B31C-C5D4DA5D81B5}" dt="2025-04-29T14:47:10.198" v="807" actId="207"/>
          <ac:spMkLst>
            <pc:docMk/>
            <pc:sldMk cId="2054542891" sldId="2147482392"/>
            <ac:spMk id="27" creationId="{B6AE084C-2E28-8A5A-EE6C-271A0B6A50D7}"/>
          </ac:spMkLst>
        </pc:spChg>
      </pc:sldChg>
      <pc:sldChg chg="modSp mod">
        <pc:chgData name="Anastasia Biel" userId="4969d011-70ee-4a2f-96d4-7d7d40a4c8e7" providerId="ADAL" clId="{D75B9C0B-357D-46EE-B31C-C5D4DA5D81B5}" dt="2025-04-29T14:47:31.479" v="813" actId="207"/>
        <pc:sldMkLst>
          <pc:docMk/>
          <pc:sldMk cId="200903724" sldId="2147482394"/>
        </pc:sldMkLst>
        <pc:spChg chg="mod">
          <ac:chgData name="Anastasia Biel" userId="4969d011-70ee-4a2f-96d4-7d7d40a4c8e7" providerId="ADAL" clId="{D75B9C0B-357D-46EE-B31C-C5D4DA5D81B5}" dt="2025-04-29T14:47:31.479" v="813" actId="207"/>
          <ac:spMkLst>
            <pc:docMk/>
            <pc:sldMk cId="200903724" sldId="2147482394"/>
            <ac:spMk id="4" creationId="{C88519F6-2228-01E2-8793-C0D852C90ECB}"/>
          </ac:spMkLst>
        </pc:spChg>
        <pc:spChg chg="mod">
          <ac:chgData name="Anastasia Biel" userId="4969d011-70ee-4a2f-96d4-7d7d40a4c8e7" providerId="ADAL" clId="{D75B9C0B-357D-46EE-B31C-C5D4DA5D81B5}" dt="2025-04-29T14:47:26.814" v="812" actId="207"/>
          <ac:spMkLst>
            <pc:docMk/>
            <pc:sldMk cId="200903724" sldId="2147482394"/>
            <ac:spMk id="14" creationId="{80AA8D89-B380-D6EA-108F-3E1AFC1FDA67}"/>
          </ac:spMkLst>
        </pc:spChg>
        <pc:spChg chg="mod">
          <ac:chgData name="Anastasia Biel" userId="4969d011-70ee-4a2f-96d4-7d7d40a4c8e7" providerId="ADAL" clId="{D75B9C0B-357D-46EE-B31C-C5D4DA5D81B5}" dt="2025-04-29T14:47:19.659" v="809" actId="207"/>
          <ac:spMkLst>
            <pc:docMk/>
            <pc:sldMk cId="200903724" sldId="2147482394"/>
            <ac:spMk id="19" creationId="{13BB75DB-8DC6-1EE8-7AA8-AAA30C6EEBDB}"/>
          </ac:spMkLst>
        </pc:spChg>
        <pc:spChg chg="mod">
          <ac:chgData name="Anastasia Biel" userId="4969d011-70ee-4a2f-96d4-7d7d40a4c8e7" providerId="ADAL" clId="{D75B9C0B-357D-46EE-B31C-C5D4DA5D81B5}" dt="2025-04-29T14:47:24.308" v="811" actId="207"/>
          <ac:spMkLst>
            <pc:docMk/>
            <pc:sldMk cId="200903724" sldId="2147482394"/>
            <ac:spMk id="20" creationId="{B86215B0-830B-2782-4B37-093EFA635E5C}"/>
          </ac:spMkLst>
        </pc:spChg>
        <pc:spChg chg="mod">
          <ac:chgData name="Anastasia Biel" userId="4969d011-70ee-4a2f-96d4-7d7d40a4c8e7" providerId="ADAL" clId="{D75B9C0B-357D-46EE-B31C-C5D4DA5D81B5}" dt="2025-04-29T14:47:21.832" v="810" actId="207"/>
          <ac:spMkLst>
            <pc:docMk/>
            <pc:sldMk cId="200903724" sldId="2147482394"/>
            <ac:spMk id="33" creationId="{9645F186-D82C-0B05-8214-D7445A1E51EF}"/>
          </ac:spMkLst>
        </pc:spChg>
      </pc:sldChg>
      <pc:sldChg chg="addSp delSp modSp mod">
        <pc:chgData name="Anastasia Biel" userId="4969d011-70ee-4a2f-96d4-7d7d40a4c8e7" providerId="ADAL" clId="{D75B9C0B-357D-46EE-B31C-C5D4DA5D81B5}" dt="2025-04-29T14:47:42.837" v="815"/>
        <pc:sldMkLst>
          <pc:docMk/>
          <pc:sldMk cId="3093819825" sldId="2147482395"/>
        </pc:sldMkLst>
        <pc:spChg chg="mod">
          <ac:chgData name="Anastasia Biel" userId="4969d011-70ee-4a2f-96d4-7d7d40a4c8e7" providerId="ADAL" clId="{D75B9C0B-357D-46EE-B31C-C5D4DA5D81B5}" dt="2025-04-29T14:47:42.837" v="815"/>
          <ac:spMkLst>
            <pc:docMk/>
            <pc:sldMk cId="3093819825" sldId="2147482395"/>
            <ac:spMk id="8" creationId="{53AEC6BA-A640-3908-94C1-F59B425448D8}"/>
          </ac:spMkLst>
        </pc:spChg>
        <pc:spChg chg="mod">
          <ac:chgData name="Anastasia Biel" userId="4969d011-70ee-4a2f-96d4-7d7d40a4c8e7" providerId="ADAL" clId="{D75B9C0B-357D-46EE-B31C-C5D4DA5D81B5}" dt="2025-04-29T14:47:42.837" v="815"/>
          <ac:spMkLst>
            <pc:docMk/>
            <pc:sldMk cId="3093819825" sldId="2147482395"/>
            <ac:spMk id="9" creationId="{212B326C-5F9B-9135-6D75-28DA0FBB7CCD}"/>
          </ac:spMkLst>
        </pc:spChg>
        <pc:spChg chg="mod">
          <ac:chgData name="Anastasia Biel" userId="4969d011-70ee-4a2f-96d4-7d7d40a4c8e7" providerId="ADAL" clId="{D75B9C0B-357D-46EE-B31C-C5D4DA5D81B5}" dt="2025-04-29T14:47:42.837" v="815"/>
          <ac:spMkLst>
            <pc:docMk/>
            <pc:sldMk cId="3093819825" sldId="2147482395"/>
            <ac:spMk id="10" creationId="{E7F802CA-71D3-10FD-307B-ABA19C5662C2}"/>
          </ac:spMkLst>
        </pc:spChg>
        <pc:grpChg chg="add mod">
          <ac:chgData name="Anastasia Biel" userId="4969d011-70ee-4a2f-96d4-7d7d40a4c8e7" providerId="ADAL" clId="{D75B9C0B-357D-46EE-B31C-C5D4DA5D81B5}" dt="2025-04-29T14:47:42.837" v="815"/>
          <ac:grpSpMkLst>
            <pc:docMk/>
            <pc:sldMk cId="3093819825" sldId="2147482395"/>
            <ac:grpSpMk id="3" creationId="{DEF0A882-CDF8-3408-622E-D5834FB7D5E2}"/>
          </ac:grpSpMkLst>
        </pc:grpChg>
        <pc:grpChg chg="mod">
          <ac:chgData name="Anastasia Biel" userId="4969d011-70ee-4a2f-96d4-7d7d40a4c8e7" providerId="ADAL" clId="{D75B9C0B-357D-46EE-B31C-C5D4DA5D81B5}" dt="2025-04-29T14:47:42.837" v="815"/>
          <ac:grpSpMkLst>
            <pc:docMk/>
            <pc:sldMk cId="3093819825" sldId="2147482395"/>
            <ac:grpSpMk id="5" creationId="{243D456C-5798-67A4-673B-3E3E4137EF81}"/>
          </ac:grpSpMkLst>
        </pc:grpChg>
        <pc:picChg chg="mod">
          <ac:chgData name="Anastasia Biel" userId="4969d011-70ee-4a2f-96d4-7d7d40a4c8e7" providerId="ADAL" clId="{D75B9C0B-357D-46EE-B31C-C5D4DA5D81B5}" dt="2025-04-29T14:47:42.837" v="815"/>
          <ac:picMkLst>
            <pc:docMk/>
            <pc:sldMk cId="3093819825" sldId="2147482395"/>
            <ac:picMk id="11" creationId="{F0A5F9BB-5523-1BC9-0070-0AD6FEA294D7}"/>
          </ac:picMkLst>
        </pc:picChg>
      </pc:sldChg>
      <pc:sldChg chg="modSp mod">
        <pc:chgData name="Anastasia Biel" userId="4969d011-70ee-4a2f-96d4-7d7d40a4c8e7" providerId="ADAL" clId="{D75B9C0B-357D-46EE-B31C-C5D4DA5D81B5}" dt="2025-04-29T14:48:32.573" v="817" actId="12"/>
        <pc:sldMkLst>
          <pc:docMk/>
          <pc:sldMk cId="1316263759" sldId="2147482396"/>
        </pc:sldMkLst>
        <pc:spChg chg="mod">
          <ac:chgData name="Anastasia Biel" userId="4969d011-70ee-4a2f-96d4-7d7d40a4c8e7" providerId="ADAL" clId="{D75B9C0B-357D-46EE-B31C-C5D4DA5D81B5}" dt="2025-04-29T14:48:32.573" v="817" actId="12"/>
          <ac:spMkLst>
            <pc:docMk/>
            <pc:sldMk cId="1316263759" sldId="2147482396"/>
            <ac:spMk id="17" creationId="{7522CF0E-156D-021A-6FF3-E24BF723D8F3}"/>
          </ac:spMkLst>
        </pc:spChg>
      </pc:sldChg>
      <pc:sldChg chg="modSp mod">
        <pc:chgData name="Anastasia Biel" userId="4969d011-70ee-4a2f-96d4-7d7d40a4c8e7" providerId="ADAL" clId="{D75B9C0B-357D-46EE-B31C-C5D4DA5D81B5}" dt="2025-04-29T14:48:45.457" v="821" actId="207"/>
        <pc:sldMkLst>
          <pc:docMk/>
          <pc:sldMk cId="2266324954" sldId="2147482397"/>
        </pc:sldMkLst>
        <pc:spChg chg="mod">
          <ac:chgData name="Anastasia Biel" userId="4969d011-70ee-4a2f-96d4-7d7d40a4c8e7" providerId="ADAL" clId="{D75B9C0B-357D-46EE-B31C-C5D4DA5D81B5}" dt="2025-04-29T14:48:45.457" v="821" actId="207"/>
          <ac:spMkLst>
            <pc:docMk/>
            <pc:sldMk cId="2266324954" sldId="2147482397"/>
            <ac:spMk id="7" creationId="{09E9482A-4BF8-31CD-3FE8-5A24BA4A7A55}"/>
          </ac:spMkLst>
        </pc:spChg>
      </pc:sldChg>
      <pc:sldChg chg="modSp mod">
        <pc:chgData name="Anastasia Biel" userId="4969d011-70ee-4a2f-96d4-7d7d40a4c8e7" providerId="ADAL" clId="{D75B9C0B-357D-46EE-B31C-C5D4DA5D81B5}" dt="2025-04-29T14:50:05.389" v="839" actId="207"/>
        <pc:sldMkLst>
          <pc:docMk/>
          <pc:sldMk cId="2329542801" sldId="2147482398"/>
        </pc:sldMkLst>
        <pc:spChg chg="mod">
          <ac:chgData name="Anastasia Biel" userId="4969d011-70ee-4a2f-96d4-7d7d40a4c8e7" providerId="ADAL" clId="{D75B9C0B-357D-46EE-B31C-C5D4DA5D81B5}" dt="2025-04-29T14:49:49.182" v="834" actId="207"/>
          <ac:spMkLst>
            <pc:docMk/>
            <pc:sldMk cId="2329542801" sldId="2147482398"/>
            <ac:spMk id="3" creationId="{77EB60E0-1503-A4F3-EF96-09CC8E5F1889}"/>
          </ac:spMkLst>
        </pc:spChg>
        <pc:spChg chg="mod">
          <ac:chgData name="Anastasia Biel" userId="4969d011-70ee-4a2f-96d4-7d7d40a4c8e7" providerId="ADAL" clId="{D75B9C0B-357D-46EE-B31C-C5D4DA5D81B5}" dt="2025-04-29T14:50:05.389" v="839" actId="207"/>
          <ac:spMkLst>
            <pc:docMk/>
            <pc:sldMk cId="2329542801" sldId="2147482398"/>
            <ac:spMk id="9" creationId="{785DC32D-C33B-6FAF-4293-6CC4FB3B90B2}"/>
          </ac:spMkLst>
        </pc:spChg>
      </pc:sldChg>
      <pc:sldChg chg="addSp delSp modSp mod">
        <pc:chgData name="Anastasia Biel" userId="4969d011-70ee-4a2f-96d4-7d7d40a4c8e7" providerId="ADAL" clId="{D75B9C0B-357D-46EE-B31C-C5D4DA5D81B5}" dt="2025-04-29T14:11:29.839" v="449" actId="1076"/>
        <pc:sldMkLst>
          <pc:docMk/>
          <pc:sldMk cId="4088304243" sldId="2147482460"/>
        </pc:sldMkLst>
        <pc:spChg chg="mod">
          <ac:chgData name="Anastasia Biel" userId="4969d011-70ee-4a2f-96d4-7d7d40a4c8e7" providerId="ADAL" clId="{D75B9C0B-357D-46EE-B31C-C5D4DA5D81B5}" dt="2025-04-29T14:11:14.042" v="448" actId="14100"/>
          <ac:spMkLst>
            <pc:docMk/>
            <pc:sldMk cId="4088304243" sldId="2147482460"/>
            <ac:spMk id="4" creationId="{D05C0A75-F28A-21E6-F7D5-2C93BB0A3433}"/>
          </ac:spMkLst>
        </pc:spChg>
        <pc:spChg chg="mod">
          <ac:chgData name="Anastasia Biel" userId="4969d011-70ee-4a2f-96d4-7d7d40a4c8e7" providerId="ADAL" clId="{D75B9C0B-357D-46EE-B31C-C5D4DA5D81B5}" dt="2025-04-29T14:10:33.198" v="439" actId="1076"/>
          <ac:spMkLst>
            <pc:docMk/>
            <pc:sldMk cId="4088304243" sldId="2147482460"/>
            <ac:spMk id="5" creationId="{50F2AACB-D403-EF74-EF02-377E6FB87991}"/>
          </ac:spMkLst>
        </pc:spChg>
        <pc:spChg chg="mod">
          <ac:chgData name="Anastasia Biel" userId="4969d011-70ee-4a2f-96d4-7d7d40a4c8e7" providerId="ADAL" clId="{D75B9C0B-357D-46EE-B31C-C5D4DA5D81B5}" dt="2025-04-29T14:10:37.615" v="440" actId="1076"/>
          <ac:spMkLst>
            <pc:docMk/>
            <pc:sldMk cId="4088304243" sldId="2147482460"/>
            <ac:spMk id="10" creationId="{14477D34-B9F6-61BD-5D11-98AF42282535}"/>
          </ac:spMkLst>
        </pc:spChg>
        <pc:graphicFrameChg chg="add mod modGraphic">
          <ac:chgData name="Anastasia Biel" userId="4969d011-70ee-4a2f-96d4-7d7d40a4c8e7" providerId="ADAL" clId="{D75B9C0B-357D-46EE-B31C-C5D4DA5D81B5}" dt="2025-04-29T14:11:29.839" v="449" actId="1076"/>
          <ac:graphicFrameMkLst>
            <pc:docMk/>
            <pc:sldMk cId="4088304243" sldId="2147482460"/>
            <ac:graphicFrameMk id="7" creationId="{85286BC0-61A4-8018-EB71-7601FBB8240C}"/>
          </ac:graphicFrameMkLst>
        </pc:graphicFrameChg>
        <pc:picChg chg="mod">
          <ac:chgData name="Anastasia Biel" userId="4969d011-70ee-4a2f-96d4-7d7d40a4c8e7" providerId="ADAL" clId="{D75B9C0B-357D-46EE-B31C-C5D4DA5D81B5}" dt="2025-04-29T14:10:40.982" v="441" actId="1076"/>
          <ac:picMkLst>
            <pc:docMk/>
            <pc:sldMk cId="4088304243" sldId="2147482460"/>
            <ac:picMk id="9" creationId="{49F32FC4-2FA8-3799-1CB7-53B8581138A3}"/>
          </ac:picMkLst>
        </pc:picChg>
      </pc:sldChg>
      <pc:sldChg chg="addSp delSp modSp mod">
        <pc:chgData name="Anastasia Biel" userId="4969d011-70ee-4a2f-96d4-7d7d40a4c8e7" providerId="ADAL" clId="{D75B9C0B-357D-46EE-B31C-C5D4DA5D81B5}" dt="2025-04-29T14:21:45.320" v="580" actId="1036"/>
        <pc:sldMkLst>
          <pc:docMk/>
          <pc:sldMk cId="2506573690" sldId="2147482461"/>
        </pc:sldMkLst>
        <pc:spChg chg="mod">
          <ac:chgData name="Anastasia Biel" userId="4969d011-70ee-4a2f-96d4-7d7d40a4c8e7" providerId="ADAL" clId="{D75B9C0B-357D-46EE-B31C-C5D4DA5D81B5}" dt="2025-04-29T14:21:24.552" v="573" actId="20577"/>
          <ac:spMkLst>
            <pc:docMk/>
            <pc:sldMk cId="2506573690" sldId="2147482461"/>
            <ac:spMk id="7" creationId="{A26AC721-2748-005C-F0EF-1F401A0B3A7C}"/>
          </ac:spMkLst>
        </pc:spChg>
        <pc:spChg chg="mod">
          <ac:chgData name="Anastasia Biel" userId="4969d011-70ee-4a2f-96d4-7d7d40a4c8e7" providerId="ADAL" clId="{D75B9C0B-357D-46EE-B31C-C5D4DA5D81B5}" dt="2025-04-29T14:20:04.961" v="557" actId="1076"/>
          <ac:spMkLst>
            <pc:docMk/>
            <pc:sldMk cId="2506573690" sldId="2147482461"/>
            <ac:spMk id="8" creationId="{A42451FA-2397-025F-D045-6FBB3F5ABF5A}"/>
          </ac:spMkLst>
        </pc:spChg>
        <pc:graphicFrameChg chg="add mod modGraphic">
          <ac:chgData name="Anastasia Biel" userId="4969d011-70ee-4a2f-96d4-7d7d40a4c8e7" providerId="ADAL" clId="{D75B9C0B-357D-46EE-B31C-C5D4DA5D81B5}" dt="2025-04-29T14:21:45.320" v="580" actId="1036"/>
          <ac:graphicFrameMkLst>
            <pc:docMk/>
            <pc:sldMk cId="2506573690" sldId="2147482461"/>
            <ac:graphicFrameMk id="6" creationId="{BDC5ABF6-57CE-C425-6CFB-698FBDAFC634}"/>
          </ac:graphicFrameMkLst>
        </pc:graphicFrameChg>
      </pc:sldChg>
      <pc:sldChg chg="addSp delSp modSp mod">
        <pc:chgData name="Anastasia Biel" userId="4969d011-70ee-4a2f-96d4-7d7d40a4c8e7" providerId="ADAL" clId="{D75B9C0B-357D-46EE-B31C-C5D4DA5D81B5}" dt="2025-04-29T14:51:26.852" v="842" actId="478"/>
        <pc:sldMkLst>
          <pc:docMk/>
          <pc:sldMk cId="1662370268" sldId="2147482462"/>
        </pc:sldMkLst>
        <pc:spChg chg="mod">
          <ac:chgData name="Anastasia Biel" userId="4969d011-70ee-4a2f-96d4-7d7d40a4c8e7" providerId="ADAL" clId="{D75B9C0B-357D-46EE-B31C-C5D4DA5D81B5}" dt="2025-04-29T14:01:43.677" v="326" actId="12"/>
          <ac:spMkLst>
            <pc:docMk/>
            <pc:sldMk cId="1662370268" sldId="2147482462"/>
            <ac:spMk id="4" creationId="{BADF7556-22B3-6CE3-7163-B24BC22CD25B}"/>
          </ac:spMkLst>
        </pc:spChg>
        <pc:spChg chg="add mod ord">
          <ac:chgData name="Anastasia Biel" userId="4969d011-70ee-4a2f-96d4-7d7d40a4c8e7" providerId="ADAL" clId="{D75B9C0B-357D-46EE-B31C-C5D4DA5D81B5}" dt="2025-04-29T14:05:33.683" v="400" actId="20577"/>
          <ac:spMkLst>
            <pc:docMk/>
            <pc:sldMk cId="1662370268" sldId="2147482462"/>
            <ac:spMk id="9" creationId="{E662C85B-F587-1CF8-F05B-55048C13A118}"/>
          </ac:spMkLst>
        </pc:spChg>
        <pc:graphicFrameChg chg="add mod">
          <ac:chgData name="Anastasia Biel" userId="4969d011-70ee-4a2f-96d4-7d7d40a4c8e7" providerId="ADAL" clId="{D75B9C0B-357D-46EE-B31C-C5D4DA5D81B5}" dt="2025-04-29T14:00:42.525" v="322" actId="1076"/>
          <ac:graphicFrameMkLst>
            <pc:docMk/>
            <pc:sldMk cId="1662370268" sldId="2147482462"/>
            <ac:graphicFrameMk id="8" creationId="{5A5AE9FF-208A-DAF3-DC24-6866457EF29A}"/>
          </ac:graphicFrameMkLst>
        </pc:graphicFrameChg>
        <pc:picChg chg="mod">
          <ac:chgData name="Anastasia Biel" userId="4969d011-70ee-4a2f-96d4-7d7d40a4c8e7" providerId="ADAL" clId="{D75B9C0B-357D-46EE-B31C-C5D4DA5D81B5}" dt="2025-04-29T13:59:43.911" v="312" actId="1076"/>
          <ac:picMkLst>
            <pc:docMk/>
            <pc:sldMk cId="1662370268" sldId="2147482462"/>
            <ac:picMk id="13" creationId="{4A9D2B56-7938-D152-E6BB-CC1C539048FB}"/>
          </ac:picMkLst>
        </pc:picChg>
        <pc:picChg chg="mod">
          <ac:chgData name="Anastasia Biel" userId="4969d011-70ee-4a2f-96d4-7d7d40a4c8e7" providerId="ADAL" clId="{D75B9C0B-357D-46EE-B31C-C5D4DA5D81B5}" dt="2025-04-29T14:04:36.758" v="384" actId="1076"/>
          <ac:picMkLst>
            <pc:docMk/>
            <pc:sldMk cId="1662370268" sldId="2147482462"/>
            <ac:picMk id="15" creationId="{4D6BE3ED-CD9E-57F0-7B22-263605432152}"/>
          </ac:picMkLst>
        </pc:picChg>
      </pc:sldChg>
      <pc:sldChg chg="addSp delSp modSp mod">
        <pc:chgData name="Anastasia Biel" userId="4969d011-70ee-4a2f-96d4-7d7d40a4c8e7" providerId="ADAL" clId="{D75B9C0B-357D-46EE-B31C-C5D4DA5D81B5}" dt="2025-04-29T14:01:00.744" v="324" actId="1076"/>
        <pc:sldMkLst>
          <pc:docMk/>
          <pc:sldMk cId="2347766583" sldId="2147482463"/>
        </pc:sldMkLst>
        <pc:spChg chg="mod">
          <ac:chgData name="Anastasia Biel" userId="4969d011-70ee-4a2f-96d4-7d7d40a4c8e7" providerId="ADAL" clId="{D75B9C0B-357D-46EE-B31C-C5D4DA5D81B5}" dt="2025-04-29T13:58:36.774" v="301" actId="20577"/>
          <ac:spMkLst>
            <pc:docMk/>
            <pc:sldMk cId="2347766583" sldId="2147482463"/>
            <ac:spMk id="4" creationId="{BADF7556-22B3-6CE3-7163-B24BC22CD25B}"/>
          </ac:spMkLst>
        </pc:spChg>
        <pc:spChg chg="mod">
          <ac:chgData name="Anastasia Biel" userId="4969d011-70ee-4a2f-96d4-7d7d40a4c8e7" providerId="ADAL" clId="{D75B9C0B-357D-46EE-B31C-C5D4DA5D81B5}" dt="2025-04-29T14:00:10.616" v="318" actId="1076"/>
          <ac:spMkLst>
            <pc:docMk/>
            <pc:sldMk cId="2347766583" sldId="2147482463"/>
            <ac:spMk id="14" creationId="{21E3D7EF-B6F6-4C08-BC2F-43983DB9E1DF}"/>
          </ac:spMkLst>
        </pc:spChg>
        <pc:graphicFrameChg chg="add mod modGraphic">
          <ac:chgData name="Anastasia Biel" userId="4969d011-70ee-4a2f-96d4-7d7d40a4c8e7" providerId="ADAL" clId="{D75B9C0B-357D-46EE-B31C-C5D4DA5D81B5}" dt="2025-04-29T14:00:03.271" v="317" actId="1076"/>
          <ac:graphicFrameMkLst>
            <pc:docMk/>
            <pc:sldMk cId="2347766583" sldId="2147482463"/>
            <ac:graphicFrameMk id="7" creationId="{0AA1E94F-6B92-60B2-57A4-D40FF595D0B0}"/>
          </ac:graphicFrameMkLst>
        </pc:graphicFrameChg>
      </pc:sldChg>
      <pc:sldChg chg="addSp delSp modSp mod">
        <pc:chgData name="Anastasia Biel" userId="4969d011-70ee-4a2f-96d4-7d7d40a4c8e7" providerId="ADAL" clId="{D75B9C0B-357D-46EE-B31C-C5D4DA5D81B5}" dt="2025-04-29T14:52:12.004" v="850" actId="20577"/>
        <pc:sldMkLst>
          <pc:docMk/>
          <pc:sldMk cId="3567369331" sldId="2147482487"/>
        </pc:sldMkLst>
        <pc:spChg chg="mod">
          <ac:chgData name="Anastasia Biel" userId="4969d011-70ee-4a2f-96d4-7d7d40a4c8e7" providerId="ADAL" clId="{D75B9C0B-357D-46EE-B31C-C5D4DA5D81B5}" dt="2025-04-29T14:52:12.004" v="850" actId="20577"/>
          <ac:spMkLst>
            <pc:docMk/>
            <pc:sldMk cId="3567369331" sldId="2147482487"/>
            <ac:spMk id="24" creationId="{D9AEFB9F-C5AF-FE17-AE77-669FEDA6A23F}"/>
          </ac:spMkLst>
        </pc:spChg>
        <pc:spChg chg="mod">
          <ac:chgData name="Anastasia Biel" userId="4969d011-70ee-4a2f-96d4-7d7d40a4c8e7" providerId="ADAL" clId="{D75B9C0B-357D-46EE-B31C-C5D4DA5D81B5}" dt="2025-04-29T14:31:39.212" v="636" actId="207"/>
          <ac:spMkLst>
            <pc:docMk/>
            <pc:sldMk cId="3567369331" sldId="2147482487"/>
            <ac:spMk id="41" creationId="{C81BD5FE-4837-733A-6350-6B63D30F517C}"/>
          </ac:spMkLst>
        </pc:spChg>
        <pc:spChg chg="mod">
          <ac:chgData name="Anastasia Biel" userId="4969d011-70ee-4a2f-96d4-7d7d40a4c8e7" providerId="ADAL" clId="{D75B9C0B-357D-46EE-B31C-C5D4DA5D81B5}" dt="2025-04-29T14:31:40.999" v="637" actId="207"/>
          <ac:spMkLst>
            <pc:docMk/>
            <pc:sldMk cId="3567369331" sldId="2147482487"/>
            <ac:spMk id="53" creationId="{78D2D73B-A7CE-7E3D-0E69-3636DD872D0B}"/>
          </ac:spMkLst>
        </pc:spChg>
      </pc:sldChg>
      <pc:sldChg chg="addSp delSp modSp mod">
        <pc:chgData name="Anastasia Biel" userId="4969d011-70ee-4a2f-96d4-7d7d40a4c8e7" providerId="ADAL" clId="{D75B9C0B-357D-46EE-B31C-C5D4DA5D81B5}" dt="2025-04-29T14:52:03.950" v="848" actId="20577"/>
        <pc:sldMkLst>
          <pc:docMk/>
          <pc:sldMk cId="1155550186" sldId="2147482488"/>
        </pc:sldMkLst>
        <pc:spChg chg="mod">
          <ac:chgData name="Anastasia Biel" userId="4969d011-70ee-4a2f-96d4-7d7d40a4c8e7" providerId="ADAL" clId="{D75B9C0B-357D-46EE-B31C-C5D4DA5D81B5}" dt="2025-04-29T14:32:34.076" v="651" actId="207"/>
          <ac:spMkLst>
            <pc:docMk/>
            <pc:sldMk cId="1155550186" sldId="2147482488"/>
            <ac:spMk id="26" creationId="{E117E8D4-8900-5113-0E7A-8D1D284CB091}"/>
          </ac:spMkLst>
        </pc:spChg>
        <pc:spChg chg="add del mod">
          <ac:chgData name="Anastasia Biel" userId="4969d011-70ee-4a2f-96d4-7d7d40a4c8e7" providerId="ADAL" clId="{D75B9C0B-357D-46EE-B31C-C5D4DA5D81B5}" dt="2025-04-29T14:32:31.582" v="650" actId="207"/>
          <ac:spMkLst>
            <pc:docMk/>
            <pc:sldMk cId="1155550186" sldId="2147482488"/>
            <ac:spMk id="42" creationId="{F58AC321-3DE2-AE95-260F-E7D945EEDD56}"/>
          </ac:spMkLst>
        </pc:spChg>
        <pc:spChg chg="mod">
          <ac:chgData name="Anastasia Biel" userId="4969d011-70ee-4a2f-96d4-7d7d40a4c8e7" providerId="ADAL" clId="{D75B9C0B-357D-46EE-B31C-C5D4DA5D81B5}" dt="2025-04-29T14:52:03.950" v="848" actId="20577"/>
          <ac:spMkLst>
            <pc:docMk/>
            <pc:sldMk cId="1155550186" sldId="2147482488"/>
            <ac:spMk id="54" creationId="{35040416-31FF-72B8-1059-C4DB7228B3F7}"/>
          </ac:spMkLst>
        </pc:spChg>
      </pc:sldChg>
      <pc:sldChg chg="addSp modSp mod">
        <pc:chgData name="Anastasia Biel" userId="4969d011-70ee-4a2f-96d4-7d7d40a4c8e7" providerId="ADAL" clId="{D75B9C0B-357D-46EE-B31C-C5D4DA5D81B5}" dt="2025-04-29T14:52:17.138" v="852" actId="20577"/>
        <pc:sldMkLst>
          <pc:docMk/>
          <pc:sldMk cId="2380563414" sldId="2147482489"/>
        </pc:sldMkLst>
        <pc:spChg chg="mod">
          <ac:chgData name="Anastasia Biel" userId="4969d011-70ee-4a2f-96d4-7d7d40a4c8e7" providerId="ADAL" clId="{D75B9C0B-357D-46EE-B31C-C5D4DA5D81B5}" dt="2025-04-29T14:23:17.142" v="582" actId="207"/>
          <ac:spMkLst>
            <pc:docMk/>
            <pc:sldMk cId="2380563414" sldId="2147482489"/>
            <ac:spMk id="21" creationId="{D2CA06B0-D771-A487-E0A5-3013D11A619F}"/>
          </ac:spMkLst>
        </pc:spChg>
        <pc:spChg chg="mod">
          <ac:chgData name="Anastasia Biel" userId="4969d011-70ee-4a2f-96d4-7d7d40a4c8e7" providerId="ADAL" clId="{D75B9C0B-357D-46EE-B31C-C5D4DA5D81B5}" dt="2025-04-29T14:23:14.830" v="581" actId="207"/>
          <ac:spMkLst>
            <pc:docMk/>
            <pc:sldMk cId="2380563414" sldId="2147482489"/>
            <ac:spMk id="43" creationId="{B733849E-892A-23CE-A7B0-A59F4C0CDD52}"/>
          </ac:spMkLst>
        </pc:spChg>
        <pc:spChg chg="mod">
          <ac:chgData name="Anastasia Biel" userId="4969d011-70ee-4a2f-96d4-7d7d40a4c8e7" providerId="ADAL" clId="{D75B9C0B-357D-46EE-B31C-C5D4DA5D81B5}" dt="2025-04-29T14:52:17.138" v="852" actId="20577"/>
          <ac:spMkLst>
            <pc:docMk/>
            <pc:sldMk cId="2380563414" sldId="2147482489"/>
            <ac:spMk id="54" creationId="{35040416-31FF-72B8-1059-C4DB7228B3F7}"/>
          </ac:spMkLst>
        </pc:spChg>
      </pc:sldChg>
      <pc:sldChg chg="addSp delSp modSp mod">
        <pc:chgData name="Anastasia Biel" userId="4969d011-70ee-4a2f-96d4-7d7d40a4c8e7" providerId="ADAL" clId="{D75B9C0B-357D-46EE-B31C-C5D4DA5D81B5}" dt="2025-04-29T14:52:22.381" v="854" actId="20577"/>
        <pc:sldMkLst>
          <pc:docMk/>
          <pc:sldMk cId="836852028" sldId="2147482490"/>
        </pc:sldMkLst>
        <pc:spChg chg="mod">
          <ac:chgData name="Anastasia Biel" userId="4969d011-70ee-4a2f-96d4-7d7d40a4c8e7" providerId="ADAL" clId="{D75B9C0B-357D-46EE-B31C-C5D4DA5D81B5}" dt="2025-04-29T14:33:13.219" v="657" actId="207"/>
          <ac:spMkLst>
            <pc:docMk/>
            <pc:sldMk cId="836852028" sldId="2147482490"/>
            <ac:spMk id="22" creationId="{1413C78A-D533-56F6-7DBA-CDC4EA389A18}"/>
          </ac:spMkLst>
        </pc:spChg>
        <pc:spChg chg="mod">
          <ac:chgData name="Anastasia Biel" userId="4969d011-70ee-4a2f-96d4-7d7d40a4c8e7" providerId="ADAL" clId="{D75B9C0B-357D-46EE-B31C-C5D4DA5D81B5}" dt="2025-04-29T14:33:11.361" v="656" actId="207"/>
          <ac:spMkLst>
            <pc:docMk/>
            <pc:sldMk cId="836852028" sldId="2147482490"/>
            <ac:spMk id="45" creationId="{B647D992-BC29-CE63-D777-C366E35DB5FE}"/>
          </ac:spMkLst>
        </pc:spChg>
        <pc:spChg chg="mod">
          <ac:chgData name="Anastasia Biel" userId="4969d011-70ee-4a2f-96d4-7d7d40a4c8e7" providerId="ADAL" clId="{D75B9C0B-357D-46EE-B31C-C5D4DA5D81B5}" dt="2025-04-29T14:52:22.381" v="854" actId="20577"/>
          <ac:spMkLst>
            <pc:docMk/>
            <pc:sldMk cId="836852028" sldId="2147482490"/>
            <ac:spMk id="54" creationId="{35040416-31FF-72B8-1059-C4DB7228B3F7}"/>
          </ac:spMkLst>
        </pc:spChg>
      </pc:sldChg>
      <pc:sldChg chg="addSp delSp modSp mod">
        <pc:chgData name="Anastasia Biel" userId="4969d011-70ee-4a2f-96d4-7d7d40a4c8e7" providerId="ADAL" clId="{D75B9C0B-357D-46EE-B31C-C5D4DA5D81B5}" dt="2025-04-29T14:52:26.500" v="856" actId="20577"/>
        <pc:sldMkLst>
          <pc:docMk/>
          <pc:sldMk cId="1620867416" sldId="2147482491"/>
        </pc:sldMkLst>
        <pc:spChg chg="mod">
          <ac:chgData name="Anastasia Biel" userId="4969d011-70ee-4a2f-96d4-7d7d40a4c8e7" providerId="ADAL" clId="{D75B9C0B-357D-46EE-B31C-C5D4DA5D81B5}" dt="2025-04-29T14:33:37.977" v="662" actId="207"/>
          <ac:spMkLst>
            <pc:docMk/>
            <pc:sldMk cId="1620867416" sldId="2147482491"/>
            <ac:spMk id="23" creationId="{245C4FD5-7DFA-A7F8-E5D8-1BF0F520622D}"/>
          </ac:spMkLst>
        </pc:spChg>
        <pc:spChg chg="mod">
          <ac:chgData name="Anastasia Biel" userId="4969d011-70ee-4a2f-96d4-7d7d40a4c8e7" providerId="ADAL" clId="{D75B9C0B-357D-46EE-B31C-C5D4DA5D81B5}" dt="2025-04-29T14:33:35.313" v="661" actId="207"/>
          <ac:spMkLst>
            <pc:docMk/>
            <pc:sldMk cId="1620867416" sldId="2147482491"/>
            <ac:spMk id="47" creationId="{EE041662-0EA4-C4A2-6524-88A57877F311}"/>
          </ac:spMkLst>
        </pc:spChg>
        <pc:spChg chg="mod">
          <ac:chgData name="Anastasia Biel" userId="4969d011-70ee-4a2f-96d4-7d7d40a4c8e7" providerId="ADAL" clId="{D75B9C0B-357D-46EE-B31C-C5D4DA5D81B5}" dt="2025-04-29T14:52:26.500" v="856" actId="20577"/>
          <ac:spMkLst>
            <pc:docMk/>
            <pc:sldMk cId="1620867416" sldId="2147482491"/>
            <ac:spMk id="54" creationId="{35040416-31FF-72B8-1059-C4DB7228B3F7}"/>
          </ac:spMkLst>
        </pc:spChg>
      </pc:sldChg>
      <pc:sldChg chg="addSp delSp modSp mod">
        <pc:chgData name="Anastasia Biel" userId="4969d011-70ee-4a2f-96d4-7d7d40a4c8e7" providerId="ADAL" clId="{D75B9C0B-357D-46EE-B31C-C5D4DA5D81B5}" dt="2025-04-29T14:52:30.074" v="858" actId="20577"/>
        <pc:sldMkLst>
          <pc:docMk/>
          <pc:sldMk cId="3970673797" sldId="2147482492"/>
        </pc:sldMkLst>
        <pc:spChg chg="mod">
          <ac:chgData name="Anastasia Biel" userId="4969d011-70ee-4a2f-96d4-7d7d40a4c8e7" providerId="ADAL" clId="{D75B9C0B-357D-46EE-B31C-C5D4DA5D81B5}" dt="2025-04-29T14:34:10.633" v="667" actId="207"/>
          <ac:spMkLst>
            <pc:docMk/>
            <pc:sldMk cId="3970673797" sldId="2147482492"/>
            <ac:spMk id="20" creationId="{A339ECFD-471F-AAEF-BE9B-7204AD33C7E5}"/>
          </ac:spMkLst>
        </pc:spChg>
        <pc:spChg chg="mod">
          <ac:chgData name="Anastasia Biel" userId="4969d011-70ee-4a2f-96d4-7d7d40a4c8e7" providerId="ADAL" clId="{D75B9C0B-357D-46EE-B31C-C5D4DA5D81B5}" dt="2025-04-29T14:34:12.688" v="668" actId="207"/>
          <ac:spMkLst>
            <pc:docMk/>
            <pc:sldMk cId="3970673797" sldId="2147482492"/>
            <ac:spMk id="24" creationId="{54921A0F-7DA5-848A-4D46-E89DBF076232}"/>
          </ac:spMkLst>
        </pc:spChg>
        <pc:spChg chg="mod">
          <ac:chgData name="Anastasia Biel" userId="4969d011-70ee-4a2f-96d4-7d7d40a4c8e7" providerId="ADAL" clId="{D75B9C0B-357D-46EE-B31C-C5D4DA5D81B5}" dt="2025-04-29T14:52:30.074" v="858" actId="20577"/>
          <ac:spMkLst>
            <pc:docMk/>
            <pc:sldMk cId="3970673797" sldId="2147482492"/>
            <ac:spMk id="54" creationId="{35040416-31FF-72B8-1059-C4DB7228B3F7}"/>
          </ac:spMkLst>
        </pc:spChg>
      </pc:sldChg>
      <pc:sldChg chg="modSp mod">
        <pc:chgData name="Anastasia Biel" userId="4969d011-70ee-4a2f-96d4-7d7d40a4c8e7" providerId="ADAL" clId="{D75B9C0B-357D-46EE-B31C-C5D4DA5D81B5}" dt="2025-04-29T14:50:55.936" v="841" actId="14100"/>
        <pc:sldMkLst>
          <pc:docMk/>
          <pc:sldMk cId="2447403166" sldId="2147483546"/>
        </pc:sldMkLst>
      </pc:sldChg>
    </pc:docChg>
  </pc:docChgLst>
  <pc:docChgLst>
    <pc:chgData name="Anastasia Biel" userId="S::anastasia.biel@dsm-firmenich.com::4969d011-70ee-4a2f-96d4-7d7d40a4c8e7" providerId="AD" clId="Web-{1073D5FE-40B5-E280-FB7F-5496465391CA}"/>
    <pc:docChg chg="modSld">
      <pc:chgData name="Anastasia Biel" userId="S::anastasia.biel@dsm-firmenich.com::4969d011-70ee-4a2f-96d4-7d7d40a4c8e7" providerId="AD" clId="Web-{1073D5FE-40B5-E280-FB7F-5496465391CA}" dt="2025-04-04T09:30:31.669" v="32"/>
      <pc:docMkLst>
        <pc:docMk/>
      </pc:docMkLst>
      <pc:sldChg chg="addSp delSp modSp">
        <pc:chgData name="Anastasia Biel" userId="S::anastasia.biel@dsm-firmenich.com::4969d011-70ee-4a2f-96d4-7d7d40a4c8e7" providerId="AD" clId="Web-{1073D5FE-40B5-E280-FB7F-5496465391CA}" dt="2025-04-04T09:30:31.669" v="32"/>
        <pc:sldMkLst>
          <pc:docMk/>
          <pc:sldMk cId="2881756573" sldId="2147482459"/>
        </pc:sldMkLst>
        <pc:picChg chg="add mod ord">
          <ac:chgData name="Anastasia Biel" userId="S::anastasia.biel@dsm-firmenich.com::4969d011-70ee-4a2f-96d4-7d7d40a4c8e7" providerId="AD" clId="Web-{1073D5FE-40B5-E280-FB7F-5496465391CA}" dt="2025-04-04T09:30:31.669" v="32"/>
          <ac:picMkLst>
            <pc:docMk/>
            <pc:sldMk cId="2881756573" sldId="2147482459"/>
            <ac:picMk id="10" creationId="{D6C00E6D-6393-BAD4-2D06-FF3EAAFA9C32}"/>
          </ac:picMkLst>
        </pc:picChg>
      </pc:sldChg>
      <pc:sldChg chg="addSp delSp modSp">
        <pc:chgData name="Anastasia Biel" userId="S::anastasia.biel@dsm-firmenich.com::4969d011-70ee-4a2f-96d4-7d7d40a4c8e7" providerId="AD" clId="Web-{1073D5FE-40B5-E280-FB7F-5496465391CA}" dt="2025-04-04T09:27:23.531" v="24" actId="1076"/>
        <pc:sldMkLst>
          <pc:docMk/>
          <pc:sldMk cId="4088304243" sldId="2147482460"/>
        </pc:sldMkLst>
        <pc:picChg chg="add mod ord modCrop">
          <ac:chgData name="Anastasia Biel" userId="S::anastasia.biel@dsm-firmenich.com::4969d011-70ee-4a2f-96d4-7d7d40a4c8e7" providerId="AD" clId="Web-{1073D5FE-40B5-E280-FB7F-5496465391CA}" dt="2025-04-04T09:24:16.096" v="13"/>
          <ac:picMkLst>
            <pc:docMk/>
            <pc:sldMk cId="4088304243" sldId="2147482460"/>
            <ac:picMk id="6" creationId="{347CD41A-A182-F118-2E57-7D4A0F8C177F}"/>
          </ac:picMkLst>
        </pc:picChg>
      </pc:sldChg>
      <pc:sldChg chg="addSp delSp">
        <pc:chgData name="Anastasia Biel" userId="S::anastasia.biel@dsm-firmenich.com::4969d011-70ee-4a2f-96d4-7d7d40a4c8e7" providerId="AD" clId="Web-{1073D5FE-40B5-E280-FB7F-5496465391CA}" dt="2025-04-04T09:27:29.172" v="26"/>
        <pc:sldMkLst>
          <pc:docMk/>
          <pc:sldMk cId="2506573690" sldId="2147482461"/>
        </pc:sldMkLst>
      </pc:sldChg>
      <pc:sldChg chg="addSp delSp">
        <pc:chgData name="Anastasia Biel" userId="S::anastasia.biel@dsm-firmenich.com::4969d011-70ee-4a2f-96d4-7d7d40a4c8e7" providerId="AD" clId="Web-{1073D5FE-40B5-E280-FB7F-5496465391CA}" dt="2025-04-04T09:27:44.298" v="30"/>
        <pc:sldMkLst>
          <pc:docMk/>
          <pc:sldMk cId="1662370268" sldId="2147482462"/>
        </pc:sldMkLst>
      </pc:sldChg>
      <pc:sldChg chg="addSp delSp">
        <pc:chgData name="Anastasia Biel" userId="S::anastasia.biel@dsm-firmenich.com::4969d011-70ee-4a2f-96d4-7d7d40a4c8e7" providerId="AD" clId="Web-{1073D5FE-40B5-E280-FB7F-5496465391CA}" dt="2025-04-04T09:27:40.579" v="28"/>
        <pc:sldMkLst>
          <pc:docMk/>
          <pc:sldMk cId="2347766583" sldId="2147482463"/>
        </pc:sldMkLst>
      </pc:sldChg>
    </pc:docChg>
  </pc:docChgLst>
  <pc:docChgLst>
    <pc:chgData name="Anastasia Biel" userId="S::anastasia.biel@dsm-firmenich.com::4969d011-70ee-4a2f-96d4-7d7d40a4c8e7" providerId="AD" clId="Web-{153D8F63-2ACF-0E6C-B6A5-3B8837204399}"/>
    <pc:docChg chg="modSld">
      <pc:chgData name="Anastasia Biel" userId="S::anastasia.biel@dsm-firmenich.com::4969d011-70ee-4a2f-96d4-7d7d40a4c8e7" providerId="AD" clId="Web-{153D8F63-2ACF-0E6C-B6A5-3B8837204399}" dt="2025-05-08T15:08:21.338" v="0" actId="1076"/>
      <pc:docMkLst>
        <pc:docMk/>
      </pc:docMkLst>
      <pc:sldChg chg="modSp">
        <pc:chgData name="Anastasia Biel" userId="S::anastasia.biel@dsm-firmenich.com::4969d011-70ee-4a2f-96d4-7d7d40a4c8e7" providerId="AD" clId="Web-{153D8F63-2ACF-0E6C-B6A5-3B8837204399}" dt="2025-05-08T15:08:21.338" v="0" actId="1076"/>
        <pc:sldMkLst>
          <pc:docMk/>
          <pc:sldMk cId="637116478" sldId="2147482401"/>
        </pc:sldMkLst>
        <pc:spChg chg="mod">
          <ac:chgData name="Anastasia Biel" userId="S::anastasia.biel@dsm-firmenich.com::4969d011-70ee-4a2f-96d4-7d7d40a4c8e7" providerId="AD" clId="Web-{153D8F63-2ACF-0E6C-B6A5-3B8837204399}" dt="2025-05-08T15:08:21.338" v="0" actId="1076"/>
          <ac:spMkLst>
            <pc:docMk/>
            <pc:sldMk cId="637116478" sldId="2147482401"/>
            <ac:spMk id="31" creationId="{459C79D3-C717-DB5B-20DF-1DF37D666D70}"/>
          </ac:spMkLst>
        </pc:spChg>
      </pc:sldChg>
    </pc:docChg>
  </pc:docChgLst>
  <pc:docChgLst>
    <pc:chgData name="Melanie Waeckel" userId="3221d8ab-2eff-439f-85d4-718cbb958075" providerId="ADAL" clId="{DD59A1AE-ED42-4388-947A-A04C7DE44358}"/>
    <pc:docChg chg="undo custSel addSld delSld modSld modMainMaster">
      <pc:chgData name="Melanie Waeckel" userId="3221d8ab-2eff-439f-85d4-718cbb958075" providerId="ADAL" clId="{DD59A1AE-ED42-4388-947A-A04C7DE44358}" dt="2025-04-04T13:46:46.517" v="806"/>
      <pc:docMkLst>
        <pc:docMk/>
      </pc:docMkLst>
      <pc:sldChg chg="addSp delSp modSp mod">
        <pc:chgData name="Melanie Waeckel" userId="3221d8ab-2eff-439f-85d4-718cbb958075" providerId="ADAL" clId="{DD59A1AE-ED42-4388-947A-A04C7DE44358}" dt="2025-04-04T13:21:59.247" v="754" actId="2711"/>
        <pc:sldMkLst>
          <pc:docMk/>
          <pc:sldMk cId="94028992" sldId="256"/>
        </pc:sldMkLst>
        <pc:spChg chg="mod">
          <ac:chgData name="Melanie Waeckel" userId="3221d8ab-2eff-439f-85d4-718cbb958075" providerId="ADAL" clId="{DD59A1AE-ED42-4388-947A-A04C7DE44358}" dt="2025-04-04T13:21:59.247" v="754" actId="2711"/>
          <ac:spMkLst>
            <pc:docMk/>
            <pc:sldMk cId="94028992" sldId="256"/>
            <ac:spMk id="2" creationId="{31DB337C-F875-3A98-C6BB-F6BEE0B5EBA0}"/>
          </ac:spMkLst>
        </pc:spChg>
        <pc:picChg chg="add mod">
          <ac:chgData name="Melanie Waeckel" userId="3221d8ab-2eff-439f-85d4-718cbb958075" providerId="ADAL" clId="{DD59A1AE-ED42-4388-947A-A04C7DE44358}" dt="2025-04-04T07:51:00.975" v="734" actId="962"/>
          <ac:picMkLst>
            <pc:docMk/>
            <pc:sldMk cId="94028992" sldId="256"/>
            <ac:picMk id="16" creationId="{0F0AC25C-156B-AA13-6ECE-CA346861A8E2}"/>
          </ac:picMkLst>
        </pc:picChg>
      </pc:sldChg>
      <pc:sldChg chg="modSp add del mod">
        <pc:chgData name="Melanie Waeckel" userId="3221d8ab-2eff-439f-85d4-718cbb958075" providerId="ADAL" clId="{DD59A1AE-ED42-4388-947A-A04C7DE44358}" dt="2025-04-04T07:31:08.725" v="695" actId="255"/>
        <pc:sldMkLst>
          <pc:docMk/>
          <pc:sldMk cId="4166191554" sldId="258"/>
        </pc:sldMkLst>
        <pc:spChg chg="mod">
          <ac:chgData name="Melanie Waeckel" userId="3221d8ab-2eff-439f-85d4-718cbb958075" providerId="ADAL" clId="{DD59A1AE-ED42-4388-947A-A04C7DE44358}" dt="2025-04-04T07:31:08.725" v="695" actId="255"/>
          <ac:spMkLst>
            <pc:docMk/>
            <pc:sldMk cId="4166191554" sldId="258"/>
            <ac:spMk id="5" creationId="{6BDE4AFD-B0F5-696A-366A-50217B10AAA5}"/>
          </ac:spMkLst>
        </pc:spChg>
        <pc:graphicFrameChg chg="modGraphic">
          <ac:chgData name="Melanie Waeckel" userId="3221d8ab-2eff-439f-85d4-718cbb958075" providerId="ADAL" clId="{DD59A1AE-ED42-4388-947A-A04C7DE44358}" dt="2025-04-03T15:50:31.217" v="670" actId="14734"/>
          <ac:graphicFrameMkLst>
            <pc:docMk/>
            <pc:sldMk cId="4166191554" sldId="258"/>
            <ac:graphicFrameMk id="23" creationId="{F448C356-E008-BBAE-15C1-6C6FC94B1248}"/>
          </ac:graphicFrameMkLst>
        </pc:graphicFrameChg>
      </pc:sldChg>
      <pc:sldChg chg="modSp mod">
        <pc:chgData name="Melanie Waeckel" userId="3221d8ab-2eff-439f-85d4-718cbb958075" providerId="ADAL" clId="{DD59A1AE-ED42-4388-947A-A04C7DE44358}" dt="2025-04-04T07:30:37.086" v="694" actId="2711"/>
        <pc:sldMkLst>
          <pc:docMk/>
          <pc:sldMk cId="1242645998" sldId="350"/>
        </pc:sldMkLst>
        <pc:spChg chg="mod">
          <ac:chgData name="Melanie Waeckel" userId="3221d8ab-2eff-439f-85d4-718cbb958075" providerId="ADAL" clId="{DD59A1AE-ED42-4388-947A-A04C7DE44358}" dt="2025-04-04T07:30:37.086" v="694" actId="2711"/>
          <ac:spMkLst>
            <pc:docMk/>
            <pc:sldMk cId="1242645998" sldId="350"/>
            <ac:spMk id="4" creationId="{F673685F-5EC8-6A40-7630-2A2E7F8705A0}"/>
          </ac:spMkLst>
        </pc:spChg>
      </pc:sldChg>
      <pc:sldChg chg="addSp delSp modSp mod">
        <pc:chgData name="Melanie Waeckel" userId="3221d8ab-2eff-439f-85d4-718cbb958075" providerId="ADAL" clId="{DD59A1AE-ED42-4388-947A-A04C7DE44358}" dt="2025-04-03T13:09:17.353" v="614" actId="22"/>
        <pc:sldMkLst>
          <pc:docMk/>
          <pc:sldMk cId="4084769" sldId="2134807901"/>
        </pc:sldMkLst>
      </pc:sldChg>
      <pc:sldChg chg="addSp modSp mod">
        <pc:chgData name="Melanie Waeckel" userId="3221d8ab-2eff-439f-85d4-718cbb958075" providerId="ADAL" clId="{DD59A1AE-ED42-4388-947A-A04C7DE44358}" dt="2025-04-03T12:36:39.342" v="431"/>
        <pc:sldMkLst>
          <pc:docMk/>
          <pc:sldMk cId="1283531662" sldId="2134808070"/>
        </pc:sldMkLst>
        <pc:spChg chg="add mod">
          <ac:chgData name="Melanie Waeckel" userId="3221d8ab-2eff-439f-85d4-718cbb958075" providerId="ADAL" clId="{DD59A1AE-ED42-4388-947A-A04C7DE44358}" dt="2025-04-03T12:36:39.342" v="431"/>
          <ac:spMkLst>
            <pc:docMk/>
            <pc:sldMk cId="1283531662" sldId="2134808070"/>
            <ac:spMk id="2" creationId="{EE553BF4-1DBD-3D43-AF6D-284395C6F356}"/>
          </ac:spMkLst>
        </pc:spChg>
        <pc:spChg chg="mod">
          <ac:chgData name="Melanie Waeckel" userId="3221d8ab-2eff-439f-85d4-718cbb958075" providerId="ADAL" clId="{DD59A1AE-ED42-4388-947A-A04C7DE44358}" dt="2025-04-03T12:29:06.747" v="367" actId="20577"/>
          <ac:spMkLst>
            <pc:docMk/>
            <pc:sldMk cId="1283531662" sldId="2134808070"/>
            <ac:spMk id="16" creationId="{E9C1B2F1-F0A7-C75B-B123-5D57F4E9635F}"/>
          </ac:spMkLst>
        </pc:spChg>
      </pc:sldChg>
      <pc:sldChg chg="modSp mod">
        <pc:chgData name="Melanie Waeckel" userId="3221d8ab-2eff-439f-85d4-718cbb958075" providerId="ADAL" clId="{DD59A1AE-ED42-4388-947A-A04C7DE44358}" dt="2025-04-04T13:44:22.865" v="805" actId="20577"/>
        <pc:sldMkLst>
          <pc:docMk/>
          <pc:sldMk cId="3482849963" sldId="2134808074"/>
        </pc:sldMkLst>
        <pc:spChg chg="mod">
          <ac:chgData name="Melanie Waeckel" userId="3221d8ab-2eff-439f-85d4-718cbb958075" providerId="ADAL" clId="{DD59A1AE-ED42-4388-947A-A04C7DE44358}" dt="2025-04-04T13:44:22.865" v="805" actId="20577"/>
          <ac:spMkLst>
            <pc:docMk/>
            <pc:sldMk cId="3482849963" sldId="2134808074"/>
            <ac:spMk id="11" creationId="{D2ABEC4B-51C2-2963-DAD5-DD74725CEDD9}"/>
          </ac:spMkLst>
        </pc:spChg>
      </pc:sldChg>
      <pc:sldChg chg="addSp modSp mod">
        <pc:chgData name="Melanie Waeckel" userId="3221d8ab-2eff-439f-85d4-718cbb958075" providerId="ADAL" clId="{DD59A1AE-ED42-4388-947A-A04C7DE44358}" dt="2025-04-04T13:24:42.784" v="755" actId="20577"/>
        <pc:sldMkLst>
          <pc:docMk/>
          <pc:sldMk cId="949250552" sldId="2134808079"/>
        </pc:sldMkLst>
        <pc:spChg chg="mod">
          <ac:chgData name="Melanie Waeckel" userId="3221d8ab-2eff-439f-85d4-718cbb958075" providerId="ADAL" clId="{DD59A1AE-ED42-4388-947A-A04C7DE44358}" dt="2025-04-03T12:28:22.620" v="362" actId="20577"/>
          <ac:spMkLst>
            <pc:docMk/>
            <pc:sldMk cId="949250552" sldId="2134808079"/>
            <ac:spMk id="10" creationId="{C26DF6CB-F11C-5F3A-B9E5-CAD1343A43E1}"/>
          </ac:spMkLst>
        </pc:spChg>
        <pc:spChg chg="mod">
          <ac:chgData name="Melanie Waeckel" userId="3221d8ab-2eff-439f-85d4-718cbb958075" providerId="ADAL" clId="{DD59A1AE-ED42-4388-947A-A04C7DE44358}" dt="2025-04-03T12:36:22.280" v="429" actId="20577"/>
          <ac:spMkLst>
            <pc:docMk/>
            <pc:sldMk cId="949250552" sldId="2134808079"/>
            <ac:spMk id="20" creationId="{9239B96E-63A1-266A-971A-32F51E80864F}"/>
          </ac:spMkLst>
        </pc:spChg>
        <pc:spChg chg="mod">
          <ac:chgData name="Melanie Waeckel" userId="3221d8ab-2eff-439f-85d4-718cbb958075" providerId="ADAL" clId="{DD59A1AE-ED42-4388-947A-A04C7DE44358}" dt="2025-04-03T12:28:35.355" v="363" actId="20577"/>
          <ac:spMkLst>
            <pc:docMk/>
            <pc:sldMk cId="949250552" sldId="2134808079"/>
            <ac:spMk id="41" creationId="{5DE27705-A502-4A7D-9AEF-A7859720B98C}"/>
          </ac:spMkLst>
        </pc:spChg>
        <pc:spChg chg="mod">
          <ac:chgData name="Melanie Waeckel" userId="3221d8ab-2eff-439f-85d4-718cbb958075" providerId="ADAL" clId="{DD59A1AE-ED42-4388-947A-A04C7DE44358}" dt="2025-04-04T13:24:42.784" v="755" actId="20577"/>
          <ac:spMkLst>
            <pc:docMk/>
            <pc:sldMk cId="949250552" sldId="2134808079"/>
            <ac:spMk id="47" creationId="{2F72FF5B-E1E1-4742-93DF-570A03802F79}"/>
          </ac:spMkLst>
        </pc:spChg>
      </pc:sldChg>
      <pc:sldChg chg="addSp modSp mod">
        <pc:chgData name="Melanie Waeckel" userId="3221d8ab-2eff-439f-85d4-718cbb958075" providerId="ADAL" clId="{DD59A1AE-ED42-4388-947A-A04C7DE44358}" dt="2025-04-04T13:32:17.823" v="779"/>
        <pc:sldMkLst>
          <pc:docMk/>
          <pc:sldMk cId="393103328" sldId="2134808083"/>
        </pc:sldMkLst>
        <pc:graphicFrameChg chg="add mod ord modVis">
          <ac:chgData name="Melanie Waeckel" userId="3221d8ab-2eff-439f-85d4-718cbb958075" providerId="ADAL" clId="{DD59A1AE-ED42-4388-947A-A04C7DE44358}" dt="2025-04-04T13:32:17.823" v="779"/>
          <ac:graphicFrameMkLst>
            <pc:docMk/>
            <pc:sldMk cId="393103328" sldId="2134808083"/>
            <ac:graphicFrameMk id="13" creationId="{C0B5EF6E-68A6-8BB1-1EA5-FB017ADF09C5}"/>
          </ac:graphicFrameMkLst>
        </pc:graphicFrameChg>
      </pc:sldChg>
      <pc:sldChg chg="addSp delSp modSp mod">
        <pc:chgData name="Melanie Waeckel" userId="3221d8ab-2eff-439f-85d4-718cbb958075" providerId="ADAL" clId="{DD59A1AE-ED42-4388-947A-A04C7DE44358}" dt="2025-04-03T13:01:55.529" v="538" actId="113"/>
        <pc:sldMkLst>
          <pc:docMk/>
          <pc:sldMk cId="436348152" sldId="2134808206"/>
        </pc:sldMkLst>
        <pc:spChg chg="mod">
          <ac:chgData name="Melanie Waeckel" userId="3221d8ab-2eff-439f-85d4-718cbb958075" providerId="ADAL" clId="{DD59A1AE-ED42-4388-947A-A04C7DE44358}" dt="2025-04-03T13:00:41.103" v="498" actId="948"/>
          <ac:spMkLst>
            <pc:docMk/>
            <pc:sldMk cId="436348152" sldId="2134808206"/>
            <ac:spMk id="2" creationId="{FDB51AF6-48C8-499E-9F3D-6899707D6C7B}"/>
          </ac:spMkLst>
        </pc:spChg>
        <pc:spChg chg="add mod">
          <ac:chgData name="Melanie Waeckel" userId="3221d8ab-2eff-439f-85d4-718cbb958075" providerId="ADAL" clId="{DD59A1AE-ED42-4388-947A-A04C7DE44358}" dt="2025-04-03T13:00:50.747" v="536" actId="207"/>
          <ac:spMkLst>
            <pc:docMk/>
            <pc:sldMk cId="436348152" sldId="2134808206"/>
            <ac:spMk id="11" creationId="{73030985-6388-93D6-09CE-071E449A48DE}"/>
          </ac:spMkLst>
        </pc:spChg>
        <pc:spChg chg="mod">
          <ac:chgData name="Melanie Waeckel" userId="3221d8ab-2eff-439f-85d4-718cbb958075" providerId="ADAL" clId="{DD59A1AE-ED42-4388-947A-A04C7DE44358}" dt="2025-04-03T13:01:55.529" v="538" actId="113"/>
          <ac:spMkLst>
            <pc:docMk/>
            <pc:sldMk cId="436348152" sldId="2134808206"/>
            <ac:spMk id="23" creationId="{FFD7F160-44E0-051C-B295-0DBB54238A03}"/>
          </ac:spMkLst>
        </pc:spChg>
        <pc:graphicFrameChg chg="add mod ord modVis">
          <ac:chgData name="Melanie Waeckel" userId="3221d8ab-2eff-439f-85d4-718cbb958075" providerId="ADAL" clId="{DD59A1AE-ED42-4388-947A-A04C7DE44358}" dt="2025-04-03T13:00:41.181" v="534"/>
          <ac:graphicFrameMkLst>
            <pc:docMk/>
            <pc:sldMk cId="436348152" sldId="2134808206"/>
            <ac:graphicFrameMk id="8" creationId="{AA74289B-B168-95EC-8ADD-53C921F43F7D}"/>
          </ac:graphicFrameMkLst>
        </pc:graphicFrameChg>
      </pc:sldChg>
      <pc:sldChg chg="modSp mod">
        <pc:chgData name="Melanie Waeckel" userId="3221d8ab-2eff-439f-85d4-718cbb958075" providerId="ADAL" clId="{DD59A1AE-ED42-4388-947A-A04C7DE44358}" dt="2025-04-04T07:45:25.912" v="726"/>
        <pc:sldMkLst>
          <pc:docMk/>
          <pc:sldMk cId="2135772563" sldId="2134808207"/>
        </pc:sldMkLst>
        <pc:spChg chg="mod">
          <ac:chgData name="Melanie Waeckel" userId="3221d8ab-2eff-439f-85d4-718cbb958075" providerId="ADAL" clId="{DD59A1AE-ED42-4388-947A-A04C7DE44358}" dt="2025-04-04T07:45:25.912" v="726"/>
          <ac:spMkLst>
            <pc:docMk/>
            <pc:sldMk cId="2135772563" sldId="2134808207"/>
            <ac:spMk id="3" creationId="{C07E3308-D3CD-5FB6-3356-5B1B48C87535}"/>
          </ac:spMkLst>
        </pc:spChg>
        <pc:spChg chg="mod">
          <ac:chgData name="Melanie Waeckel" userId="3221d8ab-2eff-439f-85d4-718cbb958075" providerId="ADAL" clId="{DD59A1AE-ED42-4388-947A-A04C7DE44358}" dt="2025-04-03T13:00:29.584" v="496" actId="20577"/>
          <ac:spMkLst>
            <pc:docMk/>
            <pc:sldMk cId="2135772563" sldId="2134808207"/>
            <ac:spMk id="4" creationId="{EEC0AA5F-948F-4CCB-9097-7EFDCC9CA796}"/>
          </ac:spMkLst>
        </pc:spChg>
      </pc:sldChg>
      <pc:sldChg chg="modSp mod">
        <pc:chgData name="Melanie Waeckel" userId="3221d8ab-2eff-439f-85d4-718cbb958075" providerId="ADAL" clId="{DD59A1AE-ED42-4388-947A-A04C7DE44358}" dt="2025-04-04T07:29:24.506" v="692" actId="2711"/>
        <pc:sldMkLst>
          <pc:docMk/>
          <pc:sldMk cId="353009282" sldId="2134808247"/>
        </pc:sldMkLst>
        <pc:spChg chg="mod">
          <ac:chgData name="Melanie Waeckel" userId="3221d8ab-2eff-439f-85d4-718cbb958075" providerId="ADAL" clId="{DD59A1AE-ED42-4388-947A-A04C7DE44358}" dt="2025-04-04T07:29:24.506" v="692" actId="2711"/>
          <ac:spMkLst>
            <pc:docMk/>
            <pc:sldMk cId="353009282" sldId="2134808247"/>
            <ac:spMk id="8" creationId="{E88D85D9-26A5-3C48-9C43-80322B119BE9}"/>
          </ac:spMkLst>
        </pc:spChg>
      </pc:sldChg>
      <pc:sldChg chg="addSp delSp modSp mod">
        <pc:chgData name="Melanie Waeckel" userId="3221d8ab-2eff-439f-85d4-718cbb958075" providerId="ADAL" clId="{DD59A1AE-ED42-4388-947A-A04C7DE44358}" dt="2025-04-04T07:54:02.862" v="738" actId="962"/>
        <pc:sldMkLst>
          <pc:docMk/>
          <pc:sldMk cId="2923021821" sldId="2134808321"/>
        </pc:sldMkLst>
        <pc:spChg chg="mod">
          <ac:chgData name="Melanie Waeckel" userId="3221d8ab-2eff-439f-85d4-718cbb958075" providerId="ADAL" clId="{DD59A1AE-ED42-4388-947A-A04C7DE44358}" dt="2025-04-04T07:30:16.280" v="693" actId="2711"/>
          <ac:spMkLst>
            <pc:docMk/>
            <pc:sldMk cId="2923021821" sldId="2134808321"/>
            <ac:spMk id="9" creationId="{BEA8E7C3-D4D4-76B9-8673-5966DB90BA52}"/>
          </ac:spMkLst>
        </pc:spChg>
        <pc:picChg chg="add mod">
          <ac:chgData name="Melanie Waeckel" userId="3221d8ab-2eff-439f-85d4-718cbb958075" providerId="ADAL" clId="{DD59A1AE-ED42-4388-947A-A04C7DE44358}" dt="2025-04-04T07:54:02.862" v="738" actId="962"/>
          <ac:picMkLst>
            <pc:docMk/>
            <pc:sldMk cId="2923021821" sldId="2134808321"/>
            <ac:picMk id="13" creationId="{031B48C1-8073-1E44-9934-92A2709DDF71}"/>
          </ac:picMkLst>
        </pc:picChg>
      </pc:sldChg>
      <pc:sldChg chg="addSp modSp mod">
        <pc:chgData name="Melanie Waeckel" userId="3221d8ab-2eff-439f-85d4-718cbb958075" providerId="ADAL" clId="{DD59A1AE-ED42-4388-947A-A04C7DE44358}" dt="2025-04-04T13:43:04.556" v="801" actId="20577"/>
        <pc:sldMkLst>
          <pc:docMk/>
          <pc:sldMk cId="1542817043" sldId="2134808351"/>
        </pc:sldMkLst>
        <pc:spChg chg="add mod">
          <ac:chgData name="Melanie Waeckel" userId="3221d8ab-2eff-439f-85d4-718cbb958075" providerId="ADAL" clId="{DD59A1AE-ED42-4388-947A-A04C7DE44358}" dt="2025-04-04T13:42:57.639" v="794"/>
          <ac:spMkLst>
            <pc:docMk/>
            <pc:sldMk cId="1542817043" sldId="2134808351"/>
            <ac:spMk id="5" creationId="{33702F4F-7C46-5F99-3B8A-D74E06604F6B}"/>
          </ac:spMkLst>
        </pc:spChg>
      </pc:sldChg>
      <pc:sldChg chg="addSp delSp modSp mod">
        <pc:chgData name="Melanie Waeckel" userId="3221d8ab-2eff-439f-85d4-718cbb958075" providerId="ADAL" clId="{DD59A1AE-ED42-4388-947A-A04C7DE44358}" dt="2025-04-03T13:04:24.993" v="605"/>
        <pc:sldMkLst>
          <pc:docMk/>
          <pc:sldMk cId="2769860412" sldId="2134808375"/>
        </pc:sldMkLst>
        <pc:spChg chg="mod">
          <ac:chgData name="Melanie Waeckel" userId="3221d8ab-2eff-439f-85d4-718cbb958075" providerId="ADAL" clId="{DD59A1AE-ED42-4388-947A-A04C7DE44358}" dt="2025-04-03T13:04:24.924" v="581" actId="948"/>
          <ac:spMkLst>
            <pc:docMk/>
            <pc:sldMk cId="2769860412" sldId="2134808375"/>
            <ac:spMk id="2" creationId="{50DD2436-8703-8AE1-35DC-E188BDA0A841}"/>
          </ac:spMkLst>
        </pc:spChg>
        <pc:graphicFrameChg chg="add mod ord modVis">
          <ac:chgData name="Melanie Waeckel" userId="3221d8ab-2eff-439f-85d4-718cbb958075" providerId="ADAL" clId="{DD59A1AE-ED42-4388-947A-A04C7DE44358}" dt="2025-04-03T13:04:24.993" v="605"/>
          <ac:graphicFrameMkLst>
            <pc:docMk/>
            <pc:sldMk cId="2769860412" sldId="2134808375"/>
            <ac:graphicFrameMk id="10" creationId="{2C0C8F0D-2378-A933-30AD-4F7E58771AE6}"/>
          </ac:graphicFrameMkLst>
        </pc:graphicFrameChg>
      </pc:sldChg>
      <pc:sldChg chg="modSp mod">
        <pc:chgData name="Melanie Waeckel" userId="3221d8ab-2eff-439f-85d4-718cbb958075" providerId="ADAL" clId="{DD59A1AE-ED42-4388-947A-A04C7DE44358}" dt="2025-04-04T13:46:46.517" v="806"/>
        <pc:sldMkLst>
          <pc:docMk/>
          <pc:sldMk cId="3048377328" sldId="2134808376"/>
        </pc:sldMkLst>
        <pc:spChg chg="mod">
          <ac:chgData name="Melanie Waeckel" userId="3221d8ab-2eff-439f-85d4-718cbb958075" providerId="ADAL" clId="{DD59A1AE-ED42-4388-947A-A04C7DE44358}" dt="2025-04-04T13:46:46.517" v="806"/>
          <ac:spMkLst>
            <pc:docMk/>
            <pc:sldMk cId="3048377328" sldId="2134808376"/>
            <ac:spMk id="5" creationId="{0F3D3D9E-D0FF-23DB-5512-179684A44A8E}"/>
          </ac:spMkLst>
        </pc:spChg>
      </pc:sldChg>
      <pc:sldChg chg="modSp mod">
        <pc:chgData name="Melanie Waeckel" userId="3221d8ab-2eff-439f-85d4-718cbb958075" providerId="ADAL" clId="{DD59A1AE-ED42-4388-947A-A04C7DE44358}" dt="2025-04-03T15:45:52.131" v="669" actId="20577"/>
        <pc:sldMkLst>
          <pc:docMk/>
          <pc:sldMk cId="41748781" sldId="2134808379"/>
        </pc:sldMkLst>
        <pc:spChg chg="mod">
          <ac:chgData name="Melanie Waeckel" userId="3221d8ab-2eff-439f-85d4-718cbb958075" providerId="ADAL" clId="{DD59A1AE-ED42-4388-947A-A04C7DE44358}" dt="2025-04-03T15:45:52.131" v="669" actId="20577"/>
          <ac:spMkLst>
            <pc:docMk/>
            <pc:sldMk cId="41748781" sldId="2134808379"/>
            <ac:spMk id="5" creationId="{E9CA1275-60F6-B2F4-6C03-FB40144A96F6}"/>
          </ac:spMkLst>
        </pc:spChg>
      </pc:sldChg>
      <pc:sldChg chg="addSp modSp mod">
        <pc:chgData name="Melanie Waeckel" userId="3221d8ab-2eff-439f-85d4-718cbb958075" providerId="ADAL" clId="{DD59A1AE-ED42-4388-947A-A04C7DE44358}" dt="2025-04-03T12:36:48.671" v="433"/>
        <pc:sldMkLst>
          <pc:docMk/>
          <pc:sldMk cId="3446183467" sldId="2134808414"/>
        </pc:sldMkLst>
        <pc:spChg chg="mod">
          <ac:chgData name="Melanie Waeckel" userId="3221d8ab-2eff-439f-85d4-718cbb958075" providerId="ADAL" clId="{DD59A1AE-ED42-4388-947A-A04C7DE44358}" dt="2025-04-03T12:29:50.856" v="369" actId="20577"/>
          <ac:spMkLst>
            <pc:docMk/>
            <pc:sldMk cId="3446183467" sldId="2134808414"/>
            <ac:spMk id="5" creationId="{0AD65F9A-A63B-DCF3-F44C-71410B2777C0}"/>
          </ac:spMkLst>
        </pc:spChg>
        <pc:spChg chg="add mod">
          <ac:chgData name="Melanie Waeckel" userId="3221d8ab-2eff-439f-85d4-718cbb958075" providerId="ADAL" clId="{DD59A1AE-ED42-4388-947A-A04C7DE44358}" dt="2025-04-03T12:36:48.671" v="433"/>
          <ac:spMkLst>
            <pc:docMk/>
            <pc:sldMk cId="3446183467" sldId="2134808414"/>
            <ac:spMk id="7" creationId="{46034608-8871-3B29-A344-B1F9DC7CA61D}"/>
          </ac:spMkLst>
        </pc:spChg>
      </pc:sldChg>
      <pc:sldChg chg="modSp mod">
        <pc:chgData name="Melanie Waeckel" userId="3221d8ab-2eff-439f-85d4-718cbb958075" providerId="ADAL" clId="{DD59A1AE-ED42-4388-947A-A04C7DE44358}" dt="2025-04-04T13:42:06.724" v="785" actId="20577"/>
        <pc:sldMkLst>
          <pc:docMk/>
          <pc:sldMk cId="2071046069" sldId="2134808432"/>
        </pc:sldMkLst>
        <pc:spChg chg="mod">
          <ac:chgData name="Melanie Waeckel" userId="3221d8ab-2eff-439f-85d4-718cbb958075" providerId="ADAL" clId="{DD59A1AE-ED42-4388-947A-A04C7DE44358}" dt="2025-04-04T13:42:06.724" v="785" actId="20577"/>
          <ac:spMkLst>
            <pc:docMk/>
            <pc:sldMk cId="2071046069" sldId="2134808432"/>
            <ac:spMk id="15" creationId="{962BB405-DB6B-E703-528F-F20950107181}"/>
          </ac:spMkLst>
        </pc:spChg>
      </pc:sldChg>
      <pc:sldChg chg="addSp delSp modSp mod">
        <pc:chgData name="Melanie Waeckel" userId="3221d8ab-2eff-439f-85d4-718cbb958075" providerId="ADAL" clId="{DD59A1AE-ED42-4388-947A-A04C7DE44358}" dt="2025-04-04T07:49:36.564" v="730" actId="962"/>
        <pc:sldMkLst>
          <pc:docMk/>
          <pc:sldMk cId="2808966240" sldId="2147472766"/>
        </pc:sldMkLst>
        <pc:picChg chg="add mod">
          <ac:chgData name="Melanie Waeckel" userId="3221d8ab-2eff-439f-85d4-718cbb958075" providerId="ADAL" clId="{DD59A1AE-ED42-4388-947A-A04C7DE44358}" dt="2025-04-04T07:49:36.564" v="730" actId="962"/>
          <ac:picMkLst>
            <pc:docMk/>
            <pc:sldMk cId="2808966240" sldId="2147472766"/>
            <ac:picMk id="8" creationId="{C9E4E949-823E-3EDE-356A-2CDD15A31DA0}"/>
          </ac:picMkLst>
        </pc:picChg>
      </pc:sldChg>
      <pc:sldChg chg="modSp mod">
        <pc:chgData name="Melanie Waeckel" userId="3221d8ab-2eff-439f-85d4-718cbb958075" providerId="ADAL" clId="{DD59A1AE-ED42-4388-947A-A04C7DE44358}" dt="2025-04-04T07:29:10.717" v="691" actId="2711"/>
        <pc:sldMkLst>
          <pc:docMk/>
          <pc:sldMk cId="1759778008" sldId="2147472768"/>
        </pc:sldMkLst>
        <pc:spChg chg="mod">
          <ac:chgData name="Melanie Waeckel" userId="3221d8ab-2eff-439f-85d4-718cbb958075" providerId="ADAL" clId="{DD59A1AE-ED42-4388-947A-A04C7DE44358}" dt="2025-04-04T07:29:10.717" v="691" actId="2711"/>
          <ac:spMkLst>
            <pc:docMk/>
            <pc:sldMk cId="1759778008" sldId="2147472768"/>
            <ac:spMk id="18" creationId="{54743CAB-2E61-BE6B-9F23-BA9BED272A35}"/>
          </ac:spMkLst>
        </pc:spChg>
      </pc:sldChg>
      <pc:sldChg chg="modSp mod">
        <pc:chgData name="Melanie Waeckel" userId="3221d8ab-2eff-439f-85d4-718cbb958075" providerId="ADAL" clId="{DD59A1AE-ED42-4388-947A-A04C7DE44358}" dt="2025-04-03T12:21:09.082" v="184" actId="20577"/>
        <pc:sldMkLst>
          <pc:docMk/>
          <pc:sldMk cId="208033695" sldId="2147472771"/>
        </pc:sldMkLst>
        <pc:spChg chg="mod">
          <ac:chgData name="Melanie Waeckel" userId="3221d8ab-2eff-439f-85d4-718cbb958075" providerId="ADAL" clId="{DD59A1AE-ED42-4388-947A-A04C7DE44358}" dt="2025-04-03T12:21:09.082" v="184" actId="20577"/>
          <ac:spMkLst>
            <pc:docMk/>
            <pc:sldMk cId="208033695" sldId="2147472771"/>
            <ac:spMk id="3" creationId="{57D15CFC-F27B-43B0-BF16-16AFF364B69B}"/>
          </ac:spMkLst>
        </pc:spChg>
      </pc:sldChg>
      <pc:sldChg chg="addSp delSp modSp mod">
        <pc:chgData name="Melanie Waeckel" userId="3221d8ab-2eff-439f-85d4-718cbb958075" providerId="ADAL" clId="{DD59A1AE-ED42-4388-947A-A04C7DE44358}" dt="2025-04-03T12:37:43.325" v="442" actId="1076"/>
        <pc:sldMkLst>
          <pc:docMk/>
          <pc:sldMk cId="1894590736" sldId="2147472775"/>
        </pc:sldMkLst>
        <pc:spChg chg="add mod">
          <ac:chgData name="Melanie Waeckel" userId="3221d8ab-2eff-439f-85d4-718cbb958075" providerId="ADAL" clId="{DD59A1AE-ED42-4388-947A-A04C7DE44358}" dt="2025-04-03T12:37:43.325" v="442" actId="1076"/>
          <ac:spMkLst>
            <pc:docMk/>
            <pc:sldMk cId="1894590736" sldId="2147472775"/>
            <ac:spMk id="5" creationId="{E7CE747E-E498-9CC2-FD24-EB4AB3E0D3EE}"/>
          </ac:spMkLst>
        </pc:spChg>
        <pc:spChg chg="mod">
          <ac:chgData name="Melanie Waeckel" userId="3221d8ab-2eff-439f-85d4-718cbb958075" providerId="ADAL" clId="{DD59A1AE-ED42-4388-947A-A04C7DE44358}" dt="2025-04-03T12:30:03.302" v="371" actId="20577"/>
          <ac:spMkLst>
            <pc:docMk/>
            <pc:sldMk cId="1894590736" sldId="2147472775"/>
            <ac:spMk id="12" creationId="{0165D110-05C3-28D4-7D9B-C96D28669E67}"/>
          </ac:spMkLst>
        </pc:spChg>
      </pc:sldChg>
      <pc:sldChg chg="addSp modSp mod">
        <pc:chgData name="Melanie Waeckel" userId="3221d8ab-2eff-439f-85d4-718cbb958075" providerId="ADAL" clId="{DD59A1AE-ED42-4388-947A-A04C7DE44358}" dt="2025-04-03T12:38:06.799" v="461" actId="1076"/>
        <pc:sldMkLst>
          <pc:docMk/>
          <pc:sldMk cId="1102637530" sldId="2147472778"/>
        </pc:sldMkLst>
        <pc:spChg chg="mod">
          <ac:chgData name="Melanie Waeckel" userId="3221d8ab-2eff-439f-85d4-718cbb958075" providerId="ADAL" clId="{DD59A1AE-ED42-4388-947A-A04C7DE44358}" dt="2025-04-03T12:30:23.255" v="373" actId="20577"/>
          <ac:spMkLst>
            <pc:docMk/>
            <pc:sldMk cId="1102637530" sldId="2147472778"/>
            <ac:spMk id="4" creationId="{5A6AE66B-30BC-1EBC-C9B5-B398A45D1A46}"/>
          </ac:spMkLst>
        </pc:spChg>
        <pc:spChg chg="add mod">
          <ac:chgData name="Melanie Waeckel" userId="3221d8ab-2eff-439f-85d4-718cbb958075" providerId="ADAL" clId="{DD59A1AE-ED42-4388-947A-A04C7DE44358}" dt="2025-04-03T12:37:34.406" v="440" actId="6549"/>
          <ac:spMkLst>
            <pc:docMk/>
            <pc:sldMk cId="1102637530" sldId="2147472778"/>
            <ac:spMk id="5" creationId="{15209B27-934B-5344-829A-0925882A74AC}"/>
          </ac:spMkLst>
        </pc:spChg>
        <pc:spChg chg="add mod">
          <ac:chgData name="Melanie Waeckel" userId="3221d8ab-2eff-439f-85d4-718cbb958075" providerId="ADAL" clId="{DD59A1AE-ED42-4388-947A-A04C7DE44358}" dt="2025-04-03T12:38:06.799" v="461" actId="1076"/>
          <ac:spMkLst>
            <pc:docMk/>
            <pc:sldMk cId="1102637530" sldId="2147472778"/>
            <ac:spMk id="20" creationId="{DEEE4632-1726-A487-06D5-545B58A51957}"/>
          </ac:spMkLst>
        </pc:spChg>
      </pc:sldChg>
      <pc:sldChg chg="addSp modSp mod">
        <pc:chgData name="Melanie Waeckel" userId="3221d8ab-2eff-439f-85d4-718cbb958075" providerId="ADAL" clId="{DD59A1AE-ED42-4388-947A-A04C7DE44358}" dt="2025-04-04T07:39:00.656" v="709" actId="2711"/>
        <pc:sldMkLst>
          <pc:docMk/>
          <pc:sldMk cId="280425098" sldId="2147472781"/>
        </pc:sldMkLst>
        <pc:spChg chg="add mod">
          <ac:chgData name="Melanie Waeckel" userId="3221d8ab-2eff-439f-85d4-718cbb958075" providerId="ADAL" clId="{DD59A1AE-ED42-4388-947A-A04C7DE44358}" dt="2025-04-04T07:39:00.656" v="709" actId="2711"/>
          <ac:spMkLst>
            <pc:docMk/>
            <pc:sldMk cId="280425098" sldId="2147472781"/>
            <ac:spMk id="3" creationId="{88357D9B-2F47-8508-29AE-82C358ACFE5E}"/>
          </ac:spMkLst>
        </pc:spChg>
        <pc:spChg chg="mod">
          <ac:chgData name="Melanie Waeckel" userId="3221d8ab-2eff-439f-85d4-718cbb958075" providerId="ADAL" clId="{DD59A1AE-ED42-4388-947A-A04C7DE44358}" dt="2025-04-03T11:58:28.825" v="31" actId="20577"/>
          <ac:spMkLst>
            <pc:docMk/>
            <pc:sldMk cId="280425098" sldId="2147472781"/>
            <ac:spMk id="4" creationId="{F728EC60-D1E6-9FDB-2F66-3F9E04D48EED}"/>
          </ac:spMkLst>
        </pc:spChg>
      </pc:sldChg>
      <pc:sldChg chg="addSp delSp modSp mod">
        <pc:chgData name="Melanie Waeckel" userId="3221d8ab-2eff-439f-85d4-718cbb958075" providerId="ADAL" clId="{DD59A1AE-ED42-4388-947A-A04C7DE44358}" dt="2025-04-04T13:26:51.834" v="762" actId="20577"/>
        <pc:sldMkLst>
          <pc:docMk/>
          <pc:sldMk cId="157633062" sldId="2147472782"/>
        </pc:sldMkLst>
        <pc:spChg chg="add mod">
          <ac:chgData name="Melanie Waeckel" userId="3221d8ab-2eff-439f-85d4-718cbb958075" providerId="ADAL" clId="{DD59A1AE-ED42-4388-947A-A04C7DE44358}" dt="2025-04-04T07:39:37.452" v="713" actId="207"/>
          <ac:spMkLst>
            <pc:docMk/>
            <pc:sldMk cId="157633062" sldId="2147472782"/>
            <ac:spMk id="6" creationId="{1711CACA-D851-5CD9-9418-C865DEC4F680}"/>
          </ac:spMkLst>
        </pc:spChg>
        <pc:spChg chg="mod">
          <ac:chgData name="Melanie Waeckel" userId="3221d8ab-2eff-439f-85d4-718cbb958075" providerId="ADAL" clId="{DD59A1AE-ED42-4388-947A-A04C7DE44358}" dt="2025-04-04T13:26:51.834" v="762" actId="20577"/>
          <ac:spMkLst>
            <pc:docMk/>
            <pc:sldMk cId="157633062" sldId="2147472782"/>
            <ac:spMk id="23" creationId="{EF053688-7817-9AAC-518E-0944122FCCB9}"/>
          </ac:spMkLst>
        </pc:spChg>
        <pc:picChg chg="mod">
          <ac:chgData name="Melanie Waeckel" userId="3221d8ab-2eff-439f-85d4-718cbb958075" providerId="ADAL" clId="{DD59A1AE-ED42-4388-947A-A04C7DE44358}" dt="2025-04-03T12:05:52.314" v="165" actId="1035"/>
          <ac:picMkLst>
            <pc:docMk/>
            <pc:sldMk cId="157633062" sldId="2147472782"/>
            <ac:picMk id="17" creationId="{4666CFBB-3873-C5CD-1BBA-12D2999ACD0D}"/>
          </ac:picMkLst>
        </pc:picChg>
      </pc:sldChg>
      <pc:sldChg chg="addSp delSp modSp mod">
        <pc:chgData name="Melanie Waeckel" userId="3221d8ab-2eff-439f-85d4-718cbb958075" providerId="ADAL" clId="{DD59A1AE-ED42-4388-947A-A04C7DE44358}" dt="2025-04-04T13:38:33.093" v="780" actId="478"/>
        <pc:sldMkLst>
          <pc:docMk/>
          <pc:sldMk cId="2204899150" sldId="2147472783"/>
        </pc:sldMkLst>
        <pc:spChg chg="add mod">
          <ac:chgData name="Melanie Waeckel" userId="3221d8ab-2eff-439f-85d4-718cbb958075" providerId="ADAL" clId="{DD59A1AE-ED42-4388-947A-A04C7DE44358}" dt="2025-04-04T07:40:11.119" v="714"/>
          <ac:spMkLst>
            <pc:docMk/>
            <pc:sldMk cId="2204899150" sldId="2147472783"/>
            <ac:spMk id="2" creationId="{AC778BC6-420D-8651-34D6-83ABD861DF6D}"/>
          </ac:spMkLst>
        </pc:spChg>
        <pc:spChg chg="mod">
          <ac:chgData name="Melanie Waeckel" userId="3221d8ab-2eff-439f-85d4-718cbb958075" providerId="ADAL" clId="{DD59A1AE-ED42-4388-947A-A04C7DE44358}" dt="2025-04-03T12:31:19.707" v="379" actId="20577"/>
          <ac:spMkLst>
            <pc:docMk/>
            <pc:sldMk cId="2204899150" sldId="2147472783"/>
            <ac:spMk id="31" creationId="{1AF71C61-A586-BAC0-DB38-5F5084FD1552}"/>
          </ac:spMkLst>
        </pc:spChg>
      </pc:sldChg>
      <pc:sldChg chg="addSp delSp modSp mod">
        <pc:chgData name="Melanie Waeckel" userId="3221d8ab-2eff-439f-85d4-718cbb958075" providerId="ADAL" clId="{DD59A1AE-ED42-4388-947A-A04C7DE44358}" dt="2025-04-04T07:40:23.515" v="715"/>
        <pc:sldMkLst>
          <pc:docMk/>
          <pc:sldMk cId="3835164011" sldId="2147472784"/>
        </pc:sldMkLst>
        <pc:spChg chg="mod">
          <ac:chgData name="Melanie Waeckel" userId="3221d8ab-2eff-439f-85d4-718cbb958075" providerId="ADAL" clId="{DD59A1AE-ED42-4388-947A-A04C7DE44358}" dt="2025-04-03T12:31:29.553" v="381" actId="20577"/>
          <ac:spMkLst>
            <pc:docMk/>
            <pc:sldMk cId="3835164011" sldId="2147472784"/>
            <ac:spMk id="5" creationId="{931BAFF5-8B0C-061F-DA50-8914F6B3F94A}"/>
          </ac:spMkLst>
        </pc:spChg>
        <pc:spChg chg="add mod">
          <ac:chgData name="Melanie Waeckel" userId="3221d8ab-2eff-439f-85d4-718cbb958075" providerId="ADAL" clId="{DD59A1AE-ED42-4388-947A-A04C7DE44358}" dt="2025-04-04T07:40:23.515" v="715"/>
          <ac:spMkLst>
            <pc:docMk/>
            <pc:sldMk cId="3835164011" sldId="2147472784"/>
            <ac:spMk id="6" creationId="{434E90C3-262D-EA76-1165-89F22507F30C}"/>
          </ac:spMkLst>
        </pc:spChg>
      </pc:sldChg>
      <pc:sldChg chg="addSp delSp modSp mod">
        <pc:chgData name="Melanie Waeckel" userId="3221d8ab-2eff-439f-85d4-718cbb958075" providerId="ADAL" clId="{DD59A1AE-ED42-4388-947A-A04C7DE44358}" dt="2025-04-04T07:40:34.274" v="716"/>
        <pc:sldMkLst>
          <pc:docMk/>
          <pc:sldMk cId="1058922062" sldId="2147472786"/>
        </pc:sldMkLst>
        <pc:spChg chg="add mod">
          <ac:chgData name="Melanie Waeckel" userId="3221d8ab-2eff-439f-85d4-718cbb958075" providerId="ADAL" clId="{DD59A1AE-ED42-4388-947A-A04C7DE44358}" dt="2025-04-04T07:40:34.274" v="716"/>
          <ac:spMkLst>
            <pc:docMk/>
            <pc:sldMk cId="1058922062" sldId="2147472786"/>
            <ac:spMk id="4" creationId="{BB742CDA-E00F-6473-7EB9-0B266502B1C2}"/>
          </ac:spMkLst>
        </pc:spChg>
        <pc:spChg chg="mod">
          <ac:chgData name="Melanie Waeckel" userId="3221d8ab-2eff-439f-85d4-718cbb958075" providerId="ADAL" clId="{DD59A1AE-ED42-4388-947A-A04C7DE44358}" dt="2025-04-03T12:31:39.209" v="383" actId="20577"/>
          <ac:spMkLst>
            <pc:docMk/>
            <pc:sldMk cId="1058922062" sldId="2147472786"/>
            <ac:spMk id="5" creationId="{931BAFF5-8B0C-061F-DA50-8914F6B3F94A}"/>
          </ac:spMkLst>
        </pc:spChg>
      </pc:sldChg>
      <pc:sldChg chg="delSp modSp mod">
        <pc:chgData name="Melanie Waeckel" userId="3221d8ab-2eff-439f-85d4-718cbb958075" providerId="ADAL" clId="{DD59A1AE-ED42-4388-947A-A04C7DE44358}" dt="2025-04-03T13:32:28.180" v="615" actId="20577"/>
        <pc:sldMkLst>
          <pc:docMk/>
          <pc:sldMk cId="2326694963" sldId="2147472788"/>
        </pc:sldMkLst>
        <pc:spChg chg="mod">
          <ac:chgData name="Melanie Waeckel" userId="3221d8ab-2eff-439f-85d4-718cbb958075" providerId="ADAL" clId="{DD59A1AE-ED42-4388-947A-A04C7DE44358}" dt="2025-04-03T13:32:28.180" v="615" actId="20577"/>
          <ac:spMkLst>
            <pc:docMk/>
            <pc:sldMk cId="2326694963" sldId="2147472788"/>
            <ac:spMk id="4" creationId="{D1391CCE-C161-C17C-1819-C43BE5CA42D8}"/>
          </ac:spMkLst>
        </pc:spChg>
        <pc:spChg chg="mod">
          <ac:chgData name="Melanie Waeckel" userId="3221d8ab-2eff-439f-85d4-718cbb958075" providerId="ADAL" clId="{DD59A1AE-ED42-4388-947A-A04C7DE44358}" dt="2025-04-03T12:38:52.993" v="462" actId="1076"/>
          <ac:spMkLst>
            <pc:docMk/>
            <pc:sldMk cId="2326694963" sldId="2147472788"/>
            <ac:spMk id="8" creationId="{11150B98-841C-2822-2B2C-D7EC2B5D41D2}"/>
          </ac:spMkLst>
        </pc:spChg>
      </pc:sldChg>
      <pc:sldChg chg="addSp delSp modSp mod">
        <pc:chgData name="Melanie Waeckel" userId="3221d8ab-2eff-439f-85d4-718cbb958075" providerId="ADAL" clId="{DD59A1AE-ED42-4388-947A-A04C7DE44358}" dt="2025-04-04T07:59:11.216" v="743" actId="478"/>
        <pc:sldMkLst>
          <pc:docMk/>
          <pc:sldMk cId="1725946071" sldId="2147482371"/>
        </pc:sldMkLst>
      </pc:sldChg>
      <pc:sldChg chg="modSp mod">
        <pc:chgData name="Melanie Waeckel" userId="3221d8ab-2eff-439f-85d4-718cbb958075" providerId="ADAL" clId="{DD59A1AE-ED42-4388-947A-A04C7DE44358}" dt="2025-04-04T13:42:15.115" v="789" actId="20577"/>
        <pc:sldMkLst>
          <pc:docMk/>
          <pc:sldMk cId="1068851497" sldId="2147482381"/>
        </pc:sldMkLst>
        <pc:spChg chg="mod">
          <ac:chgData name="Melanie Waeckel" userId="3221d8ab-2eff-439f-85d4-718cbb958075" providerId="ADAL" clId="{DD59A1AE-ED42-4388-947A-A04C7DE44358}" dt="2025-04-04T13:42:15.115" v="789" actId="20577"/>
          <ac:spMkLst>
            <pc:docMk/>
            <pc:sldMk cId="1068851497" sldId="2147482381"/>
            <ac:spMk id="11" creationId="{9B7A3806-69AF-83F0-7FD6-DF6B2260EBB8}"/>
          </ac:spMkLst>
        </pc:spChg>
      </pc:sldChg>
      <pc:sldChg chg="modSp mod">
        <pc:chgData name="Melanie Waeckel" userId="3221d8ab-2eff-439f-85d4-718cbb958075" providerId="ADAL" clId="{DD59A1AE-ED42-4388-947A-A04C7DE44358}" dt="2025-04-04T13:42:34.073" v="793" actId="20577"/>
        <pc:sldMkLst>
          <pc:docMk/>
          <pc:sldMk cId="3889243864" sldId="2147482382"/>
        </pc:sldMkLst>
        <pc:spChg chg="mod">
          <ac:chgData name="Melanie Waeckel" userId="3221d8ab-2eff-439f-85d4-718cbb958075" providerId="ADAL" clId="{DD59A1AE-ED42-4388-947A-A04C7DE44358}" dt="2025-04-04T13:42:34.073" v="793" actId="20577"/>
          <ac:spMkLst>
            <pc:docMk/>
            <pc:sldMk cId="3889243864" sldId="2147482382"/>
            <ac:spMk id="16" creationId="{0185CAAF-F5A3-8F38-83FF-704AFD621E7A}"/>
          </ac:spMkLst>
        </pc:spChg>
      </pc:sldChg>
      <pc:sldChg chg="modSp mod">
        <pc:chgData name="Melanie Waeckel" userId="3221d8ab-2eff-439f-85d4-718cbb958075" providerId="ADAL" clId="{DD59A1AE-ED42-4388-947A-A04C7DE44358}" dt="2025-04-04T13:31:01.652" v="765" actId="114"/>
        <pc:sldMkLst>
          <pc:docMk/>
          <pc:sldMk cId="3091402667" sldId="2147482383"/>
        </pc:sldMkLst>
        <pc:spChg chg="mod">
          <ac:chgData name="Melanie Waeckel" userId="3221d8ab-2eff-439f-85d4-718cbb958075" providerId="ADAL" clId="{DD59A1AE-ED42-4388-947A-A04C7DE44358}" dt="2025-04-04T13:31:01.652" v="765" actId="114"/>
          <ac:spMkLst>
            <pc:docMk/>
            <pc:sldMk cId="3091402667" sldId="2147482383"/>
            <ac:spMk id="7" creationId="{A26AC721-2748-005C-F0EF-1F401A0B3A7C}"/>
          </ac:spMkLst>
        </pc:spChg>
      </pc:sldChg>
      <pc:sldChg chg="modSp mod">
        <pc:chgData name="Melanie Waeckel" userId="3221d8ab-2eff-439f-85d4-718cbb958075" providerId="ADAL" clId="{DD59A1AE-ED42-4388-947A-A04C7DE44358}" dt="2025-04-03T12:34:23.023" v="394" actId="20577"/>
        <pc:sldMkLst>
          <pc:docMk/>
          <pc:sldMk cId="2851516842" sldId="2147482387"/>
        </pc:sldMkLst>
        <pc:spChg chg="mod">
          <ac:chgData name="Melanie Waeckel" userId="3221d8ab-2eff-439f-85d4-718cbb958075" providerId="ADAL" clId="{DD59A1AE-ED42-4388-947A-A04C7DE44358}" dt="2025-04-03T12:34:23.023" v="394" actId="20577"/>
          <ac:spMkLst>
            <pc:docMk/>
            <pc:sldMk cId="2851516842" sldId="2147482387"/>
            <ac:spMk id="3" creationId="{15FFECBF-F114-1907-A2C3-2D2EE68DC98F}"/>
          </ac:spMkLst>
        </pc:spChg>
      </pc:sldChg>
      <pc:sldChg chg="addSp modSp mod">
        <pc:chgData name="Melanie Waeckel" userId="3221d8ab-2eff-439f-85d4-718cbb958075" providerId="ADAL" clId="{DD59A1AE-ED42-4388-947A-A04C7DE44358}" dt="2025-04-03T12:34:47.395" v="396"/>
        <pc:sldMkLst>
          <pc:docMk/>
          <pc:sldMk cId="2361197110" sldId="2147482388"/>
        </pc:sldMkLst>
        <pc:spChg chg="add mod">
          <ac:chgData name="Melanie Waeckel" userId="3221d8ab-2eff-439f-85d4-718cbb958075" providerId="ADAL" clId="{DD59A1AE-ED42-4388-947A-A04C7DE44358}" dt="2025-04-03T12:34:47.395" v="396"/>
          <ac:spMkLst>
            <pc:docMk/>
            <pc:sldMk cId="2361197110" sldId="2147482388"/>
            <ac:spMk id="9" creationId="{FD3D00A3-C8D3-9903-0E08-10F6D5988E50}"/>
          </ac:spMkLst>
        </pc:spChg>
        <pc:spChg chg="mod">
          <ac:chgData name="Melanie Waeckel" userId="3221d8ab-2eff-439f-85d4-718cbb958075" providerId="ADAL" clId="{DD59A1AE-ED42-4388-947A-A04C7DE44358}" dt="2025-04-03T12:34:45.667" v="395" actId="6549"/>
          <ac:spMkLst>
            <pc:docMk/>
            <pc:sldMk cId="2361197110" sldId="2147482388"/>
            <ac:spMk id="20" creationId="{9239B96E-63A1-266A-971A-32F51E80864F}"/>
          </ac:spMkLst>
        </pc:spChg>
      </pc:sldChg>
      <pc:sldChg chg="modSp mod">
        <pc:chgData name="Melanie Waeckel" userId="3221d8ab-2eff-439f-85d4-718cbb958075" providerId="ADAL" clId="{DD59A1AE-ED42-4388-947A-A04C7DE44358}" dt="2025-04-03T12:39:40.292" v="463"/>
        <pc:sldMkLst>
          <pc:docMk/>
          <pc:sldMk cId="956473543" sldId="2147482389"/>
        </pc:sldMkLst>
        <pc:spChg chg="mod">
          <ac:chgData name="Melanie Waeckel" userId="3221d8ab-2eff-439f-85d4-718cbb958075" providerId="ADAL" clId="{DD59A1AE-ED42-4388-947A-A04C7DE44358}" dt="2025-04-03T12:23:04.230" v="191" actId="20577"/>
          <ac:spMkLst>
            <pc:docMk/>
            <pc:sldMk cId="956473543" sldId="2147482389"/>
            <ac:spMk id="10" creationId="{C26DF6CB-F11C-5F3A-B9E5-CAD1343A43E1}"/>
          </ac:spMkLst>
        </pc:spChg>
        <pc:spChg chg="mod">
          <ac:chgData name="Melanie Waeckel" userId="3221d8ab-2eff-439f-85d4-718cbb958075" providerId="ADAL" clId="{DD59A1AE-ED42-4388-947A-A04C7DE44358}" dt="2025-04-03T12:39:40.292" v="463"/>
          <ac:spMkLst>
            <pc:docMk/>
            <pc:sldMk cId="956473543" sldId="2147482389"/>
            <ac:spMk id="20" creationId="{9239B96E-63A1-266A-971A-32F51E80864F}"/>
          </ac:spMkLst>
        </pc:spChg>
      </pc:sldChg>
      <pc:sldChg chg="modSp mod">
        <pc:chgData name="Melanie Waeckel" userId="3221d8ab-2eff-439f-85d4-718cbb958075" providerId="ADAL" clId="{DD59A1AE-ED42-4388-947A-A04C7DE44358}" dt="2025-04-03T12:40:11.606" v="465" actId="20577"/>
        <pc:sldMkLst>
          <pc:docMk/>
          <pc:sldMk cId="3786527295" sldId="2147482390"/>
        </pc:sldMkLst>
        <pc:spChg chg="mod">
          <ac:chgData name="Melanie Waeckel" userId="3221d8ab-2eff-439f-85d4-718cbb958075" providerId="ADAL" clId="{DD59A1AE-ED42-4388-947A-A04C7DE44358}" dt="2025-04-03T12:40:11.606" v="465" actId="20577"/>
          <ac:spMkLst>
            <pc:docMk/>
            <pc:sldMk cId="3786527295" sldId="2147482390"/>
            <ac:spMk id="2" creationId="{54385EB2-B065-DC44-0BE3-FBDAB3D89B29}"/>
          </ac:spMkLst>
        </pc:spChg>
        <pc:spChg chg="mod">
          <ac:chgData name="Melanie Waeckel" userId="3221d8ab-2eff-439f-85d4-718cbb958075" providerId="ADAL" clId="{DD59A1AE-ED42-4388-947A-A04C7DE44358}" dt="2025-04-03T12:39:56.377" v="464"/>
          <ac:spMkLst>
            <pc:docMk/>
            <pc:sldMk cId="3786527295" sldId="2147482390"/>
            <ac:spMk id="26" creationId="{BB137ECA-357A-5868-101A-E9AD610379AB}"/>
          </ac:spMkLst>
        </pc:spChg>
      </pc:sldChg>
      <pc:sldChg chg="addSp delSp modSp mod">
        <pc:chgData name="Melanie Waeckel" userId="3221d8ab-2eff-439f-85d4-718cbb958075" providerId="ADAL" clId="{DD59A1AE-ED42-4388-947A-A04C7DE44358}" dt="2025-04-04T07:42:04.582" v="717"/>
        <pc:sldMkLst>
          <pc:docMk/>
          <pc:sldMk cId="3093819825" sldId="2147482395"/>
        </pc:sldMkLst>
        <pc:spChg chg="mod">
          <ac:chgData name="Melanie Waeckel" userId="3221d8ab-2eff-439f-85d4-718cbb958075" providerId="ADAL" clId="{DD59A1AE-ED42-4388-947A-A04C7DE44358}" dt="2025-04-03T12:25:39.818" v="197" actId="20577"/>
          <ac:spMkLst>
            <pc:docMk/>
            <pc:sldMk cId="3093819825" sldId="2147482395"/>
            <ac:spMk id="4" creationId="{F728EC60-D1E6-9FDB-2F66-3F9E04D48EED}"/>
          </ac:spMkLst>
        </pc:spChg>
        <pc:spChg chg="add mod">
          <ac:chgData name="Melanie Waeckel" userId="3221d8ab-2eff-439f-85d4-718cbb958075" providerId="ADAL" clId="{DD59A1AE-ED42-4388-947A-A04C7DE44358}" dt="2025-04-04T07:42:04.582" v="717"/>
          <ac:spMkLst>
            <pc:docMk/>
            <pc:sldMk cId="3093819825" sldId="2147482395"/>
            <ac:spMk id="6" creationId="{CE30DD84-8D87-7035-6FFC-3C57B058513F}"/>
          </ac:spMkLst>
        </pc:spChg>
      </pc:sldChg>
      <pc:sldChg chg="modSp mod">
        <pc:chgData name="Melanie Waeckel" userId="3221d8ab-2eff-439f-85d4-718cbb958075" providerId="ADAL" clId="{DD59A1AE-ED42-4388-947A-A04C7DE44358}" dt="2025-04-04T07:42:15.054" v="718"/>
        <pc:sldMkLst>
          <pc:docMk/>
          <pc:sldMk cId="1316263759" sldId="2147482396"/>
        </pc:sldMkLst>
        <pc:spChg chg="mod">
          <ac:chgData name="Melanie Waeckel" userId="3221d8ab-2eff-439f-85d4-718cbb958075" providerId="ADAL" clId="{DD59A1AE-ED42-4388-947A-A04C7DE44358}" dt="2025-04-03T15:57:19.958" v="672" actId="20577"/>
          <ac:spMkLst>
            <pc:docMk/>
            <pc:sldMk cId="1316263759" sldId="2147482396"/>
            <ac:spMk id="2" creationId="{54385EB2-B065-DC44-0BE3-FBDAB3D89B29}"/>
          </ac:spMkLst>
        </pc:spChg>
        <pc:spChg chg="mod">
          <ac:chgData name="Melanie Waeckel" userId="3221d8ab-2eff-439f-85d4-718cbb958075" providerId="ADAL" clId="{DD59A1AE-ED42-4388-947A-A04C7DE44358}" dt="2025-04-04T07:42:15.054" v="718"/>
          <ac:spMkLst>
            <pc:docMk/>
            <pc:sldMk cId="1316263759" sldId="2147482396"/>
            <ac:spMk id="26" creationId="{BB137ECA-357A-5868-101A-E9AD610379AB}"/>
          </ac:spMkLst>
        </pc:spChg>
      </pc:sldChg>
      <pc:sldChg chg="addSp delSp modSp mod">
        <pc:chgData name="Melanie Waeckel" userId="3221d8ab-2eff-439f-85d4-718cbb958075" providerId="ADAL" clId="{DD59A1AE-ED42-4388-947A-A04C7DE44358}" dt="2025-04-04T07:42:33.623" v="719"/>
        <pc:sldMkLst>
          <pc:docMk/>
          <pc:sldMk cId="2266324954" sldId="2147482397"/>
        </pc:sldMkLst>
        <pc:spChg chg="mod">
          <ac:chgData name="Melanie Waeckel" userId="3221d8ab-2eff-439f-85d4-718cbb958075" providerId="ADAL" clId="{DD59A1AE-ED42-4388-947A-A04C7DE44358}" dt="2025-04-03T12:26:33.110" v="244" actId="948"/>
          <ac:spMkLst>
            <pc:docMk/>
            <pc:sldMk cId="2266324954" sldId="2147482397"/>
            <ac:spMk id="2" creationId="{C424ABD8-5B0B-F670-7BCE-E3D3D9A5DAEB}"/>
          </ac:spMkLst>
        </pc:spChg>
        <pc:spChg chg="mod">
          <ac:chgData name="Melanie Waeckel" userId="3221d8ab-2eff-439f-85d4-718cbb958075" providerId="ADAL" clId="{DD59A1AE-ED42-4388-947A-A04C7DE44358}" dt="2025-04-03T15:57:38.699" v="674" actId="20577"/>
          <ac:spMkLst>
            <pc:docMk/>
            <pc:sldMk cId="2266324954" sldId="2147482397"/>
            <ac:spMk id="5" creationId="{931BAFF5-8B0C-061F-DA50-8914F6B3F94A}"/>
          </ac:spMkLst>
        </pc:spChg>
        <pc:spChg chg="mod">
          <ac:chgData name="Melanie Waeckel" userId="3221d8ab-2eff-439f-85d4-718cbb958075" providerId="ADAL" clId="{DD59A1AE-ED42-4388-947A-A04C7DE44358}" dt="2025-04-03T12:26:44.858" v="353" actId="20577"/>
          <ac:spMkLst>
            <pc:docMk/>
            <pc:sldMk cId="2266324954" sldId="2147482397"/>
            <ac:spMk id="7" creationId="{09E9482A-4BF8-31CD-3FE8-5A24BA4A7A55}"/>
          </ac:spMkLst>
        </pc:spChg>
        <pc:spChg chg="mod">
          <ac:chgData name="Melanie Waeckel" userId="3221d8ab-2eff-439f-85d4-718cbb958075" providerId="ADAL" clId="{DD59A1AE-ED42-4388-947A-A04C7DE44358}" dt="2025-04-04T07:42:33.623" v="719"/>
          <ac:spMkLst>
            <pc:docMk/>
            <pc:sldMk cId="2266324954" sldId="2147482397"/>
            <ac:spMk id="16" creationId="{350AB59A-6790-FF19-B7BC-6FA371603A7F}"/>
          </ac:spMkLst>
        </pc:spChg>
        <pc:graphicFrameChg chg="add mod ord modVis">
          <ac:chgData name="Melanie Waeckel" userId="3221d8ab-2eff-439f-85d4-718cbb958075" providerId="ADAL" clId="{DD59A1AE-ED42-4388-947A-A04C7DE44358}" dt="2025-04-03T12:26:33.283" v="335"/>
          <ac:graphicFrameMkLst>
            <pc:docMk/>
            <pc:sldMk cId="2266324954" sldId="2147482397"/>
            <ac:graphicFrameMk id="10" creationId="{B4D5C6DC-992A-B4D6-F41E-3957FB0403C7}"/>
          </ac:graphicFrameMkLst>
        </pc:graphicFrameChg>
      </pc:sldChg>
      <pc:sldChg chg="modSp mod">
        <pc:chgData name="Melanie Waeckel" userId="3221d8ab-2eff-439f-85d4-718cbb958075" providerId="ADAL" clId="{DD59A1AE-ED42-4388-947A-A04C7DE44358}" dt="2025-04-03T13:35:36.983" v="622" actId="20577"/>
        <pc:sldMkLst>
          <pc:docMk/>
          <pc:sldMk cId="2329542801" sldId="2147482398"/>
        </pc:sldMkLst>
        <pc:spChg chg="mod">
          <ac:chgData name="Melanie Waeckel" userId="3221d8ab-2eff-439f-85d4-718cbb958075" providerId="ADAL" clId="{DD59A1AE-ED42-4388-947A-A04C7DE44358}" dt="2025-04-03T12:26:58.535" v="354" actId="20577"/>
          <ac:spMkLst>
            <pc:docMk/>
            <pc:sldMk cId="2329542801" sldId="2147482398"/>
            <ac:spMk id="3" creationId="{77EB60E0-1503-A4F3-EF96-09CC8E5F1889}"/>
          </ac:spMkLst>
        </pc:spChg>
        <pc:spChg chg="mod">
          <ac:chgData name="Melanie Waeckel" userId="3221d8ab-2eff-439f-85d4-718cbb958075" providerId="ADAL" clId="{DD59A1AE-ED42-4388-947A-A04C7DE44358}" dt="2025-04-03T13:35:36.983" v="622" actId="20577"/>
          <ac:spMkLst>
            <pc:docMk/>
            <pc:sldMk cId="2329542801" sldId="2147482398"/>
            <ac:spMk id="9" creationId="{785DC32D-C33B-6FAF-4293-6CC4FB3B90B2}"/>
          </ac:spMkLst>
        </pc:spChg>
        <pc:spChg chg="mod">
          <ac:chgData name="Melanie Waeckel" userId="3221d8ab-2eff-439f-85d4-718cbb958075" providerId="ADAL" clId="{DD59A1AE-ED42-4388-947A-A04C7DE44358}" dt="2025-04-03T12:27:57.970" v="361"/>
          <ac:spMkLst>
            <pc:docMk/>
            <pc:sldMk cId="2329542801" sldId="2147482398"/>
            <ac:spMk id="10" creationId="{154D8007-C4A2-BF27-A796-DE1C0F766331}"/>
          </ac:spMkLst>
        </pc:spChg>
      </pc:sldChg>
      <pc:sldChg chg="addSp modSp mod">
        <pc:chgData name="Melanie Waeckel" userId="3221d8ab-2eff-439f-85d4-718cbb958075" providerId="ADAL" clId="{DD59A1AE-ED42-4388-947A-A04C7DE44358}" dt="2025-04-03T15:58:35.515" v="678" actId="114"/>
        <pc:sldMkLst>
          <pc:docMk/>
          <pc:sldMk cId="637116478" sldId="2147482401"/>
        </pc:sldMkLst>
        <pc:spChg chg="mod">
          <ac:chgData name="Melanie Waeckel" userId="3221d8ab-2eff-439f-85d4-718cbb958075" providerId="ADAL" clId="{DD59A1AE-ED42-4388-947A-A04C7DE44358}" dt="2025-04-03T15:58:19.700" v="675" actId="114"/>
          <ac:spMkLst>
            <pc:docMk/>
            <pc:sldMk cId="637116478" sldId="2147482401"/>
            <ac:spMk id="7" creationId="{3265144B-CFAE-5F04-8814-F19F1ED45923}"/>
          </ac:spMkLst>
        </pc:spChg>
        <pc:spChg chg="add mod">
          <ac:chgData name="Melanie Waeckel" userId="3221d8ab-2eff-439f-85d4-718cbb958075" providerId="ADAL" clId="{DD59A1AE-ED42-4388-947A-A04C7DE44358}" dt="2025-04-03T12:43:55.871" v="472" actId="1076"/>
          <ac:spMkLst>
            <pc:docMk/>
            <pc:sldMk cId="637116478" sldId="2147482401"/>
            <ac:spMk id="11" creationId="{82F869C7-3A77-01DA-C36B-87E8D67B2D65}"/>
          </ac:spMkLst>
        </pc:spChg>
        <pc:spChg chg="mod">
          <ac:chgData name="Melanie Waeckel" userId="3221d8ab-2eff-439f-85d4-718cbb958075" providerId="ADAL" clId="{DD59A1AE-ED42-4388-947A-A04C7DE44358}" dt="2025-04-03T15:58:25.731" v="676" actId="114"/>
          <ac:spMkLst>
            <pc:docMk/>
            <pc:sldMk cId="637116478" sldId="2147482401"/>
            <ac:spMk id="16" creationId="{475FCACB-579F-7840-F601-504BB55514C0}"/>
          </ac:spMkLst>
        </pc:spChg>
        <pc:spChg chg="mod">
          <ac:chgData name="Melanie Waeckel" userId="3221d8ab-2eff-439f-85d4-718cbb958075" providerId="ADAL" clId="{DD59A1AE-ED42-4388-947A-A04C7DE44358}" dt="2025-04-03T15:58:29.856" v="677" actId="114"/>
          <ac:spMkLst>
            <pc:docMk/>
            <pc:sldMk cId="637116478" sldId="2147482401"/>
            <ac:spMk id="22" creationId="{5E967663-EBB7-78F8-280A-2CA5006F663A}"/>
          </ac:spMkLst>
        </pc:spChg>
        <pc:spChg chg="mod">
          <ac:chgData name="Melanie Waeckel" userId="3221d8ab-2eff-439f-85d4-718cbb958075" providerId="ADAL" clId="{DD59A1AE-ED42-4388-947A-A04C7DE44358}" dt="2025-04-03T12:43:39.046" v="470" actId="20577"/>
          <ac:spMkLst>
            <pc:docMk/>
            <pc:sldMk cId="637116478" sldId="2147482401"/>
            <ac:spMk id="23" creationId="{3F11ECAA-2383-9ADF-CB7F-26ABE3E66C99}"/>
          </ac:spMkLst>
        </pc:spChg>
        <pc:spChg chg="mod">
          <ac:chgData name="Melanie Waeckel" userId="3221d8ab-2eff-439f-85d4-718cbb958075" providerId="ADAL" clId="{DD59A1AE-ED42-4388-947A-A04C7DE44358}" dt="2025-04-03T15:58:35.515" v="678" actId="114"/>
          <ac:spMkLst>
            <pc:docMk/>
            <pc:sldMk cId="637116478" sldId="2147482401"/>
            <ac:spMk id="27" creationId="{C54E79E7-B1C3-29CB-C167-20B2D62BDB77}"/>
          </ac:spMkLst>
        </pc:spChg>
      </pc:sldChg>
      <pc:sldChg chg="addSp modSp mod">
        <pc:chgData name="Melanie Waeckel" userId="3221d8ab-2eff-439f-85d4-718cbb958075" providerId="ADAL" clId="{DD59A1AE-ED42-4388-947A-A04C7DE44358}" dt="2025-04-03T13:00:17.847" v="495"/>
        <pc:sldMkLst>
          <pc:docMk/>
          <pc:sldMk cId="3380185188" sldId="2147482453"/>
        </pc:sldMkLst>
      </pc:sldChg>
      <pc:sldChg chg="modSp mod">
        <pc:chgData name="Melanie Waeckel" userId="3221d8ab-2eff-439f-85d4-718cbb958075" providerId="ADAL" clId="{DD59A1AE-ED42-4388-947A-A04C7DE44358}" dt="2025-04-04T12:25:32.615" v="750"/>
        <pc:sldMkLst>
          <pc:docMk/>
          <pc:sldMk cId="4088304243" sldId="2147482460"/>
        </pc:sldMkLst>
        <pc:spChg chg="mod">
          <ac:chgData name="Melanie Waeckel" userId="3221d8ab-2eff-439f-85d4-718cbb958075" providerId="ADAL" clId="{DD59A1AE-ED42-4388-947A-A04C7DE44358}" dt="2025-04-04T12:24:54.318" v="749" actId="20577"/>
          <ac:spMkLst>
            <pc:docMk/>
            <pc:sldMk cId="4088304243" sldId="2147482460"/>
            <ac:spMk id="2" creationId="{26A01EA0-CF52-02F9-5305-B557792C5CD9}"/>
          </ac:spMkLst>
        </pc:spChg>
        <pc:spChg chg="mod">
          <ac:chgData name="Melanie Waeckel" userId="3221d8ab-2eff-439f-85d4-718cbb958075" providerId="ADAL" clId="{DD59A1AE-ED42-4388-947A-A04C7DE44358}" dt="2025-04-04T12:25:32.615" v="750"/>
          <ac:spMkLst>
            <pc:docMk/>
            <pc:sldMk cId="4088304243" sldId="2147482460"/>
            <ac:spMk id="5" creationId="{50F2AACB-D403-EF74-EF02-377E6FB87991}"/>
          </ac:spMkLst>
        </pc:spChg>
      </pc:sldChg>
      <pc:sldChg chg="modSp mod">
        <pc:chgData name="Melanie Waeckel" userId="3221d8ab-2eff-439f-85d4-718cbb958075" providerId="ADAL" clId="{DD59A1AE-ED42-4388-947A-A04C7DE44358}" dt="2025-04-04T12:24:45.923" v="747" actId="20577"/>
        <pc:sldMkLst>
          <pc:docMk/>
          <pc:sldMk cId="1662370268" sldId="2147482462"/>
        </pc:sldMkLst>
        <pc:spChg chg="mod">
          <ac:chgData name="Melanie Waeckel" userId="3221d8ab-2eff-439f-85d4-718cbb958075" providerId="ADAL" clId="{DD59A1AE-ED42-4388-947A-A04C7DE44358}" dt="2025-04-04T12:24:45.923" v="747" actId="20577"/>
          <ac:spMkLst>
            <pc:docMk/>
            <pc:sldMk cId="1662370268" sldId="2147482462"/>
            <ac:spMk id="2" creationId="{54385EB2-B065-DC44-0BE3-FBDAB3D89B29}"/>
          </ac:spMkLst>
        </pc:spChg>
      </pc:sldChg>
      <pc:sldChg chg="addSp delSp modSp mod">
        <pc:chgData name="Melanie Waeckel" userId="3221d8ab-2eff-439f-85d4-718cbb958075" providerId="ADAL" clId="{DD59A1AE-ED42-4388-947A-A04C7DE44358}" dt="2025-04-04T13:19:19.776" v="753" actId="478"/>
        <pc:sldMkLst>
          <pc:docMk/>
          <pc:sldMk cId="2347766583" sldId="2147482463"/>
        </pc:sldMkLst>
        <pc:spChg chg="mod">
          <ac:chgData name="Melanie Waeckel" userId="3221d8ab-2eff-439f-85d4-718cbb958075" providerId="ADAL" clId="{DD59A1AE-ED42-4388-947A-A04C7DE44358}" dt="2025-04-04T12:24:36.235" v="745" actId="20577"/>
          <ac:spMkLst>
            <pc:docMk/>
            <pc:sldMk cId="2347766583" sldId="2147482463"/>
            <ac:spMk id="2" creationId="{54385EB2-B065-DC44-0BE3-FBDAB3D89B29}"/>
          </ac:spMkLst>
        </pc:spChg>
        <pc:spChg chg="mod">
          <ac:chgData name="Melanie Waeckel" userId="3221d8ab-2eff-439f-85d4-718cbb958075" providerId="ADAL" clId="{DD59A1AE-ED42-4388-947A-A04C7DE44358}" dt="2025-04-04T12:25:48.540" v="751"/>
          <ac:spMkLst>
            <pc:docMk/>
            <pc:sldMk cId="2347766583" sldId="2147482463"/>
            <ac:spMk id="5" creationId="{ADBA3A13-797A-C1F1-F17D-5C27136A5C8D}"/>
          </ac:spMkLst>
        </pc:spChg>
        <pc:picChg chg="add del">
          <ac:chgData name="Melanie Waeckel" userId="3221d8ab-2eff-439f-85d4-718cbb958075" providerId="ADAL" clId="{DD59A1AE-ED42-4388-947A-A04C7DE44358}" dt="2025-04-04T13:19:19.776" v="753" actId="478"/>
          <ac:picMkLst>
            <pc:docMk/>
            <pc:sldMk cId="2347766583" sldId="2147482463"/>
            <ac:picMk id="16" creationId="{3F4AA090-F2FF-D650-E5ED-D2B5F9782BF6}"/>
          </ac:picMkLst>
        </pc:picChg>
      </pc:sldChg>
      <pc:sldChg chg="addSp delSp modSp mod">
        <pc:chgData name="Melanie Waeckel" userId="3221d8ab-2eff-439f-85d4-718cbb958075" providerId="ADAL" clId="{DD59A1AE-ED42-4388-947A-A04C7DE44358}" dt="2025-04-03T13:34:24.344" v="617" actId="20577"/>
        <pc:sldMkLst>
          <pc:docMk/>
          <pc:sldMk cId="1256010079" sldId="2147482569"/>
        </pc:sldMkLst>
        <pc:spChg chg="mod">
          <ac:chgData name="Melanie Waeckel" userId="3221d8ab-2eff-439f-85d4-718cbb958075" providerId="ADAL" clId="{DD59A1AE-ED42-4388-947A-A04C7DE44358}" dt="2025-04-03T11:50:32.005" v="10"/>
          <ac:spMkLst>
            <pc:docMk/>
            <pc:sldMk cId="1256010079" sldId="2147482569"/>
            <ac:spMk id="3" creationId="{F0C9C73D-644D-7C7D-0182-5930B54D1A66}"/>
          </ac:spMkLst>
        </pc:spChg>
        <pc:spChg chg="mod">
          <ac:chgData name="Melanie Waeckel" userId="3221d8ab-2eff-439f-85d4-718cbb958075" providerId="ADAL" clId="{DD59A1AE-ED42-4388-947A-A04C7DE44358}" dt="2025-04-03T13:34:24.344" v="617" actId="20577"/>
          <ac:spMkLst>
            <pc:docMk/>
            <pc:sldMk cId="1256010079" sldId="2147482569"/>
            <ac:spMk id="71" creationId="{805DBA86-E136-A9E8-B272-82071A89DD83}"/>
          </ac:spMkLst>
        </pc:spChg>
      </pc:sldChg>
      <pc:sldChg chg="modSp mod">
        <pc:chgData name="Melanie Waeckel" userId="3221d8ab-2eff-439f-85d4-718cbb958075" providerId="ADAL" clId="{DD59A1AE-ED42-4388-947A-A04C7DE44358}" dt="2025-04-03T12:41:47.717" v="469"/>
        <pc:sldMkLst>
          <pc:docMk/>
          <pc:sldMk cId="2679118344" sldId="2147482571"/>
        </pc:sldMkLst>
        <pc:spChg chg="mod">
          <ac:chgData name="Melanie Waeckel" userId="3221d8ab-2eff-439f-85d4-718cbb958075" providerId="ADAL" clId="{DD59A1AE-ED42-4388-947A-A04C7DE44358}" dt="2025-04-03T12:41:47.717" v="469"/>
          <ac:spMkLst>
            <pc:docMk/>
            <pc:sldMk cId="2679118344" sldId="2147482571"/>
            <ac:spMk id="3" creationId="{F0C9C73D-644D-7C7D-0182-5930B54D1A66}"/>
          </ac:spMkLst>
        </pc:spChg>
        <pc:spChg chg="mod">
          <ac:chgData name="Melanie Waeckel" userId="3221d8ab-2eff-439f-85d4-718cbb958075" providerId="ADAL" clId="{DD59A1AE-ED42-4388-947A-A04C7DE44358}" dt="2025-04-03T12:41:44.187" v="468" actId="20577"/>
          <ac:spMkLst>
            <pc:docMk/>
            <pc:sldMk cId="2679118344" sldId="2147482571"/>
            <ac:spMk id="71" creationId="{805DBA86-E136-A9E8-B272-82071A89DD83}"/>
          </ac:spMkLst>
        </pc:spChg>
      </pc:sldChg>
      <pc:sldChg chg="modSp mod">
        <pc:chgData name="Melanie Waeckel" userId="3221d8ab-2eff-439f-85d4-718cbb958075" providerId="ADAL" clId="{DD59A1AE-ED42-4388-947A-A04C7DE44358}" dt="2025-04-03T16:01:37.876" v="688" actId="20577"/>
        <pc:sldMkLst>
          <pc:docMk/>
          <pc:sldMk cId="896710386" sldId="2147482575"/>
        </pc:sldMkLst>
        <pc:spChg chg="mod">
          <ac:chgData name="Melanie Waeckel" userId="3221d8ab-2eff-439f-85d4-718cbb958075" providerId="ADAL" clId="{DD59A1AE-ED42-4388-947A-A04C7DE44358}" dt="2025-04-03T12:50:15.665" v="473" actId="113"/>
          <ac:spMkLst>
            <pc:docMk/>
            <pc:sldMk cId="896710386" sldId="2147482575"/>
            <ac:spMk id="12" creationId="{A2F0E081-4296-5F8F-3FD2-BA1EFFBBCA91}"/>
          </ac:spMkLst>
        </pc:spChg>
        <pc:spChg chg="mod">
          <ac:chgData name="Melanie Waeckel" userId="3221d8ab-2eff-439f-85d4-718cbb958075" providerId="ADAL" clId="{DD59A1AE-ED42-4388-947A-A04C7DE44358}" dt="2025-04-03T16:01:37.876" v="688" actId="20577"/>
          <ac:spMkLst>
            <pc:docMk/>
            <pc:sldMk cId="896710386" sldId="2147482575"/>
            <ac:spMk id="71" creationId="{805DBA86-E136-A9E8-B272-82071A89DD83}"/>
          </ac:spMkLst>
        </pc:spChg>
      </pc:sldChg>
      <pc:sldChg chg="modSp mod">
        <pc:chgData name="Melanie Waeckel" userId="3221d8ab-2eff-439f-85d4-718cbb958075" providerId="ADAL" clId="{DD59A1AE-ED42-4388-947A-A04C7DE44358}" dt="2025-04-03T16:02:10.841" v="690" actId="20577"/>
        <pc:sldMkLst>
          <pc:docMk/>
          <pc:sldMk cId="109173974" sldId="2147482577"/>
        </pc:sldMkLst>
        <pc:spChg chg="mod">
          <ac:chgData name="Melanie Waeckel" userId="3221d8ab-2eff-439f-85d4-718cbb958075" providerId="ADAL" clId="{DD59A1AE-ED42-4388-947A-A04C7DE44358}" dt="2025-04-03T16:02:10.841" v="690" actId="20577"/>
          <ac:spMkLst>
            <pc:docMk/>
            <pc:sldMk cId="109173974" sldId="2147482577"/>
            <ac:spMk id="71" creationId="{805DBA86-E136-A9E8-B272-82071A89DD83}"/>
          </ac:spMkLst>
        </pc:spChg>
      </pc:sldChg>
      <pc:sldChg chg="modSp mod">
        <pc:chgData name="Melanie Waeckel" userId="3221d8ab-2eff-439f-85d4-718cbb958075" providerId="ADAL" clId="{DD59A1AE-ED42-4388-947A-A04C7DE44358}" dt="2025-04-03T13:34:05.525" v="616" actId="20577"/>
        <pc:sldMkLst>
          <pc:docMk/>
          <pc:sldMk cId="1077916794" sldId="2147482579"/>
        </pc:sldMkLst>
        <pc:spChg chg="mod">
          <ac:chgData name="Melanie Waeckel" userId="3221d8ab-2eff-439f-85d4-718cbb958075" providerId="ADAL" clId="{DD59A1AE-ED42-4388-947A-A04C7DE44358}" dt="2025-04-03T12:19:52.924" v="183" actId="20577"/>
          <ac:spMkLst>
            <pc:docMk/>
            <pc:sldMk cId="1077916794" sldId="2147482579"/>
            <ac:spMk id="15" creationId="{0E3FB245-975A-CA49-EC7A-3A1C5ADAA381}"/>
          </ac:spMkLst>
        </pc:spChg>
        <pc:spChg chg="mod">
          <ac:chgData name="Melanie Waeckel" userId="3221d8ab-2eff-439f-85d4-718cbb958075" providerId="ADAL" clId="{DD59A1AE-ED42-4388-947A-A04C7DE44358}" dt="2025-04-03T13:34:05.525" v="616" actId="20577"/>
          <ac:spMkLst>
            <pc:docMk/>
            <pc:sldMk cId="1077916794" sldId="2147482579"/>
            <ac:spMk id="71" creationId="{805DBA86-E136-A9E8-B272-82071A89DD83}"/>
          </ac:spMkLst>
        </pc:spChg>
      </pc:sldChg>
      <pc:sldChg chg="addSp delSp modSp mod">
        <pc:chgData name="Melanie Waeckel" userId="3221d8ab-2eff-439f-85d4-718cbb958075" providerId="ADAL" clId="{DD59A1AE-ED42-4388-947A-A04C7DE44358}" dt="2025-04-03T12:53:27.528" v="484" actId="20577"/>
        <pc:sldMkLst>
          <pc:docMk/>
          <pc:sldMk cId="40851576" sldId="2147482583"/>
        </pc:sldMkLst>
        <pc:spChg chg="add mod">
          <ac:chgData name="Melanie Waeckel" userId="3221d8ab-2eff-439f-85d4-718cbb958075" providerId="ADAL" clId="{DD59A1AE-ED42-4388-947A-A04C7DE44358}" dt="2025-04-03T12:53:27.528" v="484" actId="20577"/>
          <ac:spMkLst>
            <pc:docMk/>
            <pc:sldMk cId="40851576" sldId="2147482583"/>
            <ac:spMk id="8" creationId="{22C25E71-2138-3D4B-84E6-31228D7A0BD2}"/>
          </ac:spMkLst>
        </pc:spChg>
        <pc:spChg chg="mod">
          <ac:chgData name="Melanie Waeckel" userId="3221d8ab-2eff-439f-85d4-718cbb958075" providerId="ADAL" clId="{DD59A1AE-ED42-4388-947A-A04C7DE44358}" dt="2025-04-03T12:53:21.629" v="483"/>
          <ac:spMkLst>
            <pc:docMk/>
            <pc:sldMk cId="40851576" sldId="2147482583"/>
            <ac:spMk id="17" creationId="{5A46B940-3C25-DB36-9F2F-0B8E3C33CD7B}"/>
          </ac:spMkLst>
        </pc:spChg>
        <pc:spChg chg="mod">
          <ac:chgData name="Melanie Waeckel" userId="3221d8ab-2eff-439f-85d4-718cbb958075" providerId="ADAL" clId="{DD59A1AE-ED42-4388-947A-A04C7DE44358}" dt="2025-04-03T12:51:34.431" v="474" actId="20577"/>
          <ac:spMkLst>
            <pc:docMk/>
            <pc:sldMk cId="40851576" sldId="2147482583"/>
            <ac:spMk id="71" creationId="{805DBA86-E136-A9E8-B272-82071A89DD83}"/>
          </ac:spMkLst>
        </pc:spChg>
      </pc:sldChg>
      <pc:sldChg chg="addSp delSp modSp mod">
        <pc:chgData name="Melanie Waeckel" userId="3221d8ab-2eff-439f-85d4-718cbb958075" providerId="ADAL" clId="{DD59A1AE-ED42-4388-947A-A04C7DE44358}" dt="2025-04-03T12:52:27.216" v="480"/>
        <pc:sldMkLst>
          <pc:docMk/>
          <pc:sldMk cId="2089761680" sldId="2147482584"/>
        </pc:sldMkLst>
        <pc:spChg chg="add mod">
          <ac:chgData name="Melanie Waeckel" userId="3221d8ab-2eff-439f-85d4-718cbb958075" providerId="ADAL" clId="{DD59A1AE-ED42-4388-947A-A04C7DE44358}" dt="2025-04-03T12:52:27.216" v="480"/>
          <ac:spMkLst>
            <pc:docMk/>
            <pc:sldMk cId="2089761680" sldId="2147482584"/>
            <ac:spMk id="2" creationId="{59A5C34A-DABE-71E5-4FB6-E987FF955BFB}"/>
          </ac:spMkLst>
        </pc:spChg>
        <pc:spChg chg="mod">
          <ac:chgData name="Melanie Waeckel" userId="3221d8ab-2eff-439f-85d4-718cbb958075" providerId="ADAL" clId="{DD59A1AE-ED42-4388-947A-A04C7DE44358}" dt="2025-04-03T12:52:23.301" v="479" actId="20577"/>
          <ac:spMkLst>
            <pc:docMk/>
            <pc:sldMk cId="2089761680" sldId="2147482584"/>
            <ac:spMk id="71" creationId="{805DBA86-E136-A9E8-B272-82071A89DD83}"/>
          </ac:spMkLst>
        </pc:spChg>
      </pc:sldChg>
      <pc:sldChg chg="modSp mod">
        <pc:chgData name="Melanie Waeckel" userId="3221d8ab-2eff-439f-85d4-718cbb958075" providerId="ADAL" clId="{DD59A1AE-ED42-4388-947A-A04C7DE44358}" dt="2025-04-03T12:56:17.797" v="490" actId="20577"/>
        <pc:sldMkLst>
          <pc:docMk/>
          <pc:sldMk cId="1086563663" sldId="2147482585"/>
        </pc:sldMkLst>
        <pc:spChg chg="mod">
          <ac:chgData name="Melanie Waeckel" userId="3221d8ab-2eff-439f-85d4-718cbb958075" providerId="ADAL" clId="{DD59A1AE-ED42-4388-947A-A04C7DE44358}" dt="2025-04-03T12:56:07.366" v="487" actId="20577"/>
          <ac:spMkLst>
            <pc:docMk/>
            <pc:sldMk cId="1086563663" sldId="2147482585"/>
            <ac:spMk id="10" creationId="{65E31241-7505-98BE-6BFC-2666E4F17B3B}"/>
          </ac:spMkLst>
        </pc:spChg>
        <pc:spChg chg="mod">
          <ac:chgData name="Melanie Waeckel" userId="3221d8ab-2eff-439f-85d4-718cbb958075" providerId="ADAL" clId="{DD59A1AE-ED42-4388-947A-A04C7DE44358}" dt="2025-04-03T12:56:13.785" v="489"/>
          <ac:spMkLst>
            <pc:docMk/>
            <pc:sldMk cId="1086563663" sldId="2147482585"/>
            <ac:spMk id="18" creationId="{B996A8A0-3F21-7413-C8B5-BA54FFF41637}"/>
          </ac:spMkLst>
        </pc:spChg>
        <pc:spChg chg="mod">
          <ac:chgData name="Melanie Waeckel" userId="3221d8ab-2eff-439f-85d4-718cbb958075" providerId="ADAL" clId="{DD59A1AE-ED42-4388-947A-A04C7DE44358}" dt="2025-04-03T12:56:17.797" v="490" actId="20577"/>
          <ac:spMkLst>
            <pc:docMk/>
            <pc:sldMk cId="1086563663" sldId="2147482585"/>
            <ac:spMk id="71" creationId="{805DBA86-E136-A9E8-B272-82071A89DD83}"/>
          </ac:spMkLst>
        </pc:spChg>
      </pc:sldChg>
      <pc:sldChg chg="del">
        <pc:chgData name="Melanie Waeckel" userId="3221d8ab-2eff-439f-85d4-718cbb958075" providerId="ADAL" clId="{DD59A1AE-ED42-4388-947A-A04C7DE44358}" dt="2025-04-03T12:58:22.985" v="491" actId="47"/>
        <pc:sldMkLst>
          <pc:docMk/>
          <pc:sldMk cId="4220213871" sldId="2147482587"/>
        </pc:sldMkLst>
      </pc:sldChg>
      <pc:sldChg chg="modSp mod">
        <pc:chgData name="Melanie Waeckel" userId="3221d8ab-2eff-439f-85d4-718cbb958075" providerId="ADAL" clId="{DD59A1AE-ED42-4388-947A-A04C7DE44358}" dt="2025-04-04T07:45:00.927" v="724" actId="20577"/>
        <pc:sldMkLst>
          <pc:docMk/>
          <pc:sldMk cId="4111877196" sldId="2147482588"/>
        </pc:sldMkLst>
        <pc:spChg chg="mod">
          <ac:chgData name="Melanie Waeckel" userId="3221d8ab-2eff-439f-85d4-718cbb958075" providerId="ADAL" clId="{DD59A1AE-ED42-4388-947A-A04C7DE44358}" dt="2025-04-04T07:45:00.927" v="724" actId="20577"/>
          <ac:spMkLst>
            <pc:docMk/>
            <pc:sldMk cId="4111877196" sldId="2147482588"/>
            <ac:spMk id="25" creationId="{3FD214F6-9FB1-E3B7-3FB9-866F29BFB9FD}"/>
          </ac:spMkLst>
        </pc:spChg>
      </pc:sldChg>
      <pc:sldChg chg="modSp mod">
        <pc:chgData name="Melanie Waeckel" userId="3221d8ab-2eff-439f-85d4-718cbb958075" providerId="ADAL" clId="{DD59A1AE-ED42-4388-947A-A04C7DE44358}" dt="2025-04-04T07:44:44.585" v="720" actId="20577"/>
        <pc:sldMkLst>
          <pc:docMk/>
          <pc:sldMk cId="434252113" sldId="2147482589"/>
        </pc:sldMkLst>
        <pc:spChg chg="mod">
          <ac:chgData name="Melanie Waeckel" userId="3221d8ab-2eff-439f-85d4-718cbb958075" providerId="ADAL" clId="{DD59A1AE-ED42-4388-947A-A04C7DE44358}" dt="2025-04-04T07:44:44.585" v="720" actId="20577"/>
          <ac:spMkLst>
            <pc:docMk/>
            <pc:sldMk cId="434252113" sldId="2147482589"/>
            <ac:spMk id="71" creationId="{805DBA86-E136-A9E8-B272-82071A89DD83}"/>
          </ac:spMkLst>
        </pc:spChg>
      </pc:sldChg>
      <pc:sldChg chg="modSp mod">
        <pc:chgData name="Melanie Waeckel" userId="3221d8ab-2eff-439f-85d4-718cbb958075" providerId="ADAL" clId="{DD59A1AE-ED42-4388-947A-A04C7DE44358}" dt="2025-04-03T12:59:01.750" v="493"/>
        <pc:sldMkLst>
          <pc:docMk/>
          <pc:sldMk cId="1409783923" sldId="2147482591"/>
        </pc:sldMkLst>
        <pc:spChg chg="mod">
          <ac:chgData name="Melanie Waeckel" userId="3221d8ab-2eff-439f-85d4-718cbb958075" providerId="ADAL" clId="{DD59A1AE-ED42-4388-947A-A04C7DE44358}" dt="2025-04-03T12:59:01.750" v="493"/>
          <ac:spMkLst>
            <pc:docMk/>
            <pc:sldMk cId="1409783923" sldId="2147482591"/>
            <ac:spMk id="71" creationId="{805DBA86-E136-A9E8-B272-82071A89DD83}"/>
          </ac:spMkLst>
        </pc:spChg>
      </pc:sldChg>
      <pc:sldChg chg="modSp mod">
        <pc:chgData name="Melanie Waeckel" userId="3221d8ab-2eff-439f-85d4-718cbb958075" providerId="ADAL" clId="{DD59A1AE-ED42-4388-947A-A04C7DE44358}" dt="2025-04-03T16:00:35.177" v="680" actId="20577"/>
        <pc:sldMkLst>
          <pc:docMk/>
          <pc:sldMk cId="233202961" sldId="2147482593"/>
        </pc:sldMkLst>
        <pc:spChg chg="mod">
          <ac:chgData name="Melanie Waeckel" userId="3221d8ab-2eff-439f-85d4-718cbb958075" providerId="ADAL" clId="{DD59A1AE-ED42-4388-947A-A04C7DE44358}" dt="2025-04-03T16:00:35.177" v="680" actId="20577"/>
          <ac:spMkLst>
            <pc:docMk/>
            <pc:sldMk cId="233202961" sldId="2147482593"/>
            <ac:spMk id="25" creationId="{3FD214F6-9FB1-E3B7-3FB9-866F29BFB9FD}"/>
          </ac:spMkLst>
        </pc:spChg>
      </pc:sldChg>
      <pc:sldChg chg="delSp modSp mod">
        <pc:chgData name="Melanie Waeckel" userId="3221d8ab-2eff-439f-85d4-718cbb958075" providerId="ADAL" clId="{DD59A1AE-ED42-4388-947A-A04C7DE44358}" dt="2025-04-03T13:52:47.372" v="659" actId="20577"/>
        <pc:sldMkLst>
          <pc:docMk/>
          <pc:sldMk cId="2447403166" sldId="2147483546"/>
        </pc:sldMkLst>
      </pc:sldChg>
      <pc:sldMasterChg chg="addSp delSp modSp mod">
        <pc:chgData name="Melanie Waeckel" userId="3221d8ab-2eff-439f-85d4-718cbb958075" providerId="ADAL" clId="{DD59A1AE-ED42-4388-947A-A04C7DE44358}" dt="2025-04-03T12:26:33.346" v="351"/>
        <pc:sldMasterMkLst>
          <pc:docMk/>
          <pc:sldMasterMk cId="1294915341" sldId="2147483648"/>
        </pc:sldMasterMkLst>
        <pc:spChg chg="mod">
          <ac:chgData name="Melanie Waeckel" userId="3221d8ab-2eff-439f-85d4-718cbb958075" providerId="ADAL" clId="{DD59A1AE-ED42-4388-947A-A04C7DE44358}" dt="2025-04-03T12:26:33.127" v="265" actId="948"/>
          <ac:spMkLst>
            <pc:docMk/>
            <pc:sldMasterMk cId="1294915341" sldId="2147483648"/>
            <ac:spMk id="2" creationId="{A8284EEA-DB15-877E-B5BC-684C3B1C7519}"/>
          </ac:spMkLst>
        </pc:spChg>
        <pc:graphicFrameChg chg="add mod ord modVis">
          <ac:chgData name="Melanie Waeckel" userId="3221d8ab-2eff-439f-85d4-718cbb958075" providerId="ADAL" clId="{DD59A1AE-ED42-4388-947A-A04C7DE44358}" dt="2025-04-03T12:26:33.346" v="351"/>
          <ac:graphicFrameMkLst>
            <pc:docMk/>
            <pc:sldMasterMk cId="1294915341" sldId="2147483648"/>
            <ac:graphicFrameMk id="7" creationId="{DEC107DD-8BAE-7C8D-0D87-297F0614DAFE}"/>
          </ac:graphicFrameMkLst>
        </pc:graphicFrameChg>
      </pc:sldMasterChg>
      <pc:sldMasterChg chg="addSp delSp modSp mod">
        <pc:chgData name="Melanie Waeckel" userId="3221d8ab-2eff-439f-85d4-718cbb958075" providerId="ADAL" clId="{DD59A1AE-ED42-4388-947A-A04C7DE44358}" dt="2025-04-03T12:26:33.225" v="303"/>
        <pc:sldMasterMkLst>
          <pc:docMk/>
          <pc:sldMasterMk cId="1853351135" sldId="2147483720"/>
        </pc:sldMasterMkLst>
        <pc:spChg chg="mod">
          <ac:chgData name="Melanie Waeckel" userId="3221d8ab-2eff-439f-85d4-718cbb958075" providerId="ADAL" clId="{DD59A1AE-ED42-4388-947A-A04C7DE44358}" dt="2025-04-03T12:26:33" v="202" actId="948"/>
          <ac:spMkLst>
            <pc:docMk/>
            <pc:sldMasterMk cId="1853351135" sldId="2147483720"/>
            <ac:spMk id="2" creationId="{A8284EEA-DB15-877E-B5BC-684C3B1C7519}"/>
          </ac:spMkLst>
        </pc:spChg>
        <pc:graphicFrameChg chg="add mod ord modVis">
          <ac:chgData name="Melanie Waeckel" userId="3221d8ab-2eff-439f-85d4-718cbb958075" providerId="ADAL" clId="{DD59A1AE-ED42-4388-947A-A04C7DE44358}" dt="2025-04-03T12:26:33.225" v="303"/>
          <ac:graphicFrameMkLst>
            <pc:docMk/>
            <pc:sldMasterMk cId="1853351135" sldId="2147483720"/>
            <ac:graphicFrameMk id="7" creationId="{CFE6E376-0A68-4938-FE60-A37FC02D5CFE}"/>
          </ac:graphicFrameMkLst>
        </pc:graphicFrameChg>
      </pc:sldMasterChg>
      <pc:sldMasterChg chg="addSp delSp modSp mod">
        <pc:chgData name="Melanie Waeckel" userId="3221d8ab-2eff-439f-85d4-718cbb958075" providerId="ADAL" clId="{DD59A1AE-ED42-4388-947A-A04C7DE44358}" dt="2025-04-03T12:26:33.252" v="319"/>
        <pc:sldMasterMkLst>
          <pc:docMk/>
          <pc:sldMasterMk cId="2002425669" sldId="2147483816"/>
        </pc:sldMasterMkLst>
        <pc:spChg chg="mod">
          <ac:chgData name="Melanie Waeckel" userId="3221d8ab-2eff-439f-85d4-718cbb958075" providerId="ADAL" clId="{DD59A1AE-ED42-4388-947A-A04C7DE44358}" dt="2025-04-03T12:26:33.063" v="223" actId="948"/>
          <ac:spMkLst>
            <pc:docMk/>
            <pc:sldMasterMk cId="2002425669" sldId="2147483816"/>
            <ac:spMk id="2" creationId="{A8284EEA-DB15-877E-B5BC-684C3B1C7519}"/>
          </ac:spMkLst>
        </pc:spChg>
        <pc:graphicFrameChg chg="add mod ord modVis">
          <ac:chgData name="Melanie Waeckel" userId="3221d8ab-2eff-439f-85d4-718cbb958075" providerId="ADAL" clId="{DD59A1AE-ED42-4388-947A-A04C7DE44358}" dt="2025-04-03T12:26:33.252" v="319"/>
          <ac:graphicFrameMkLst>
            <pc:docMk/>
            <pc:sldMasterMk cId="2002425669" sldId="2147483816"/>
            <ac:graphicFrameMk id="7" creationId="{76696A0F-7DB5-F56C-EA93-9ECE2684894E}"/>
          </ac:graphicFrameMkLst>
        </pc:graphicFrameChg>
      </pc:sldMasterChg>
      <pc:sldMasterChg chg="modSp mod">
        <pc:chgData name="Melanie Waeckel" userId="3221d8ab-2eff-439f-85d4-718cbb958075" providerId="ADAL" clId="{DD59A1AE-ED42-4388-947A-A04C7DE44358}" dt="2025-04-03T12:26:33.189" v="287"/>
        <pc:sldMasterMkLst>
          <pc:docMk/>
          <pc:sldMasterMk cId="3703848103" sldId="2147483886"/>
        </pc:sldMasterMkLst>
      </pc:sldMasterChg>
    </pc:docChg>
  </pc:docChgLst>
  <pc:docChgLst>
    <pc:chgData name="Anastasia Biel" userId="S::anastasia.biel@dsm-firmenich.com::4969d011-70ee-4a2f-96d4-7d7d40a4c8e7" providerId="AD" clId="Web-{3CB6AC68-C82E-7E09-6D94-0F84105BF019}"/>
    <pc:docChg chg="modSld">
      <pc:chgData name="Anastasia Biel" userId="S::anastasia.biel@dsm-firmenich.com::4969d011-70ee-4a2f-96d4-7d7d40a4c8e7" providerId="AD" clId="Web-{3CB6AC68-C82E-7E09-6D94-0F84105BF019}" dt="2025-04-04T08:48:20.849" v="4" actId="1076"/>
      <pc:docMkLst>
        <pc:docMk/>
      </pc:docMkLst>
      <pc:sldChg chg="addSp delSp modSp">
        <pc:chgData name="Anastasia Biel" userId="S::anastasia.biel@dsm-firmenich.com::4969d011-70ee-4a2f-96d4-7d7d40a4c8e7" providerId="AD" clId="Web-{3CB6AC68-C82E-7E09-6D94-0F84105BF019}" dt="2025-04-04T08:48:20.849" v="4" actId="1076"/>
        <pc:sldMkLst>
          <pc:docMk/>
          <pc:sldMk cId="1171339621" sldId="2147482586"/>
        </pc:sldMkLst>
      </pc:sldChg>
    </pc:docChg>
  </pc:docChgLst>
  <pc:docChgLst>
    <pc:chgData name="Anastasia Biel" userId="S::anastasia.biel@dsm-firmenich.com::4969d011-70ee-4a2f-96d4-7d7d40a4c8e7" providerId="AD" clId="Web-{DCA08A68-7701-D38B-32EC-F6527A6B6337}"/>
    <pc:docChg chg="modSld">
      <pc:chgData name="Anastasia Biel" userId="S::anastasia.biel@dsm-firmenich.com::4969d011-70ee-4a2f-96d4-7d7d40a4c8e7" providerId="AD" clId="Web-{DCA08A68-7701-D38B-32EC-F6527A6B6337}" dt="2025-05-06T15:39:48.570" v="0"/>
      <pc:docMkLst>
        <pc:docMk/>
      </pc:docMkLst>
      <pc:sldChg chg="delSp">
        <pc:chgData name="Anastasia Biel" userId="S::anastasia.biel@dsm-firmenich.com::4969d011-70ee-4a2f-96d4-7d7d40a4c8e7" providerId="AD" clId="Web-{DCA08A68-7701-D38B-32EC-F6527A6B6337}" dt="2025-05-06T15:39:48.570" v="0"/>
        <pc:sldMkLst>
          <pc:docMk/>
          <pc:sldMk cId="1293483756" sldId="2134808348"/>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2.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3.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4.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5.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chartUserShapes" Target="../drawings/drawing6.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chartUserShapes" Target="../drawings/drawing7.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chartUserShapes" Target="../drawings/drawing8.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chartUserShapes" Target="../drawings/drawing9.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chartUserShapes" Target="../drawings/drawing10.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 Id="rId4" Type="http://schemas.openxmlformats.org/officeDocument/2006/relationships/chartUserShapes" Target="../drawings/drawing11.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 Id="rId4" Type="http://schemas.openxmlformats.org/officeDocument/2006/relationships/chartUserShapes" Target="../drawings/drawing12.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 Id="rId4" Type="http://schemas.openxmlformats.org/officeDocument/2006/relationships/chartUserShapes" Target="../drawings/drawing13.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 Id="rId4" Type="http://schemas.openxmlformats.org/officeDocument/2006/relationships/chartUserShapes" Target="../drawings/drawing14.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 Id="rId4" Type="http://schemas.openxmlformats.org/officeDocument/2006/relationships/chartUserShapes" Target="../drawings/drawing15.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 Id="rId4" Type="http://schemas.openxmlformats.org/officeDocument/2006/relationships/chartUserShapes" Target="../drawings/drawing16.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1" Type="http://schemas.openxmlformats.org/officeDocument/2006/relationships/package" Target="../embeddings/Microsoft_Excel_Worksheet27.xlsx"/></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8.xml"/><Relationship Id="rId1" Type="http://schemas.microsoft.com/office/2011/relationships/chartStyle" Target="style28.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29.xml"/><Relationship Id="rId1" Type="http://schemas.microsoft.com/office/2011/relationships/chartStyle" Target="style29.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0.xml"/><Relationship Id="rId1" Type="http://schemas.microsoft.com/office/2011/relationships/chartStyle" Target="style30.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1.xml"/><Relationship Id="rId1" Type="http://schemas.microsoft.com/office/2011/relationships/chartStyle" Target="style31.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2.xml"/><Relationship Id="rId1" Type="http://schemas.microsoft.com/office/2011/relationships/chartStyle" Target="style32.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3.xml"/><Relationship Id="rId1" Type="http://schemas.microsoft.com/office/2011/relationships/chartStyle" Target="style33.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4.xml"/><Relationship Id="rId1" Type="http://schemas.microsoft.com/office/2011/relationships/chartStyle" Target="style34.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5.xml"/><Relationship Id="rId1" Type="http://schemas.microsoft.com/office/2011/relationships/chartStyle" Target="style35.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6.xml"/><Relationship Id="rId1" Type="http://schemas.microsoft.com/office/2011/relationships/chartStyle" Target="style36.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7.xml"/><Relationship Id="rId1" Type="http://schemas.microsoft.com/office/2011/relationships/chartStyle" Target="style37.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38.xml"/><Relationship Id="rId1" Type="http://schemas.microsoft.com/office/2011/relationships/chartStyle" Target="style38.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39.xml"/><Relationship Id="rId1" Type="http://schemas.microsoft.com/office/2011/relationships/chartStyle" Target="style39.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0.xml"/><Relationship Id="rId1" Type="http://schemas.microsoft.com/office/2011/relationships/chartStyle" Target="style40.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1.xml"/><Relationship Id="rId1" Type="http://schemas.microsoft.com/office/2011/relationships/chartStyle" Target="style41.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2.xml"/><Relationship Id="rId1" Type="http://schemas.microsoft.com/office/2011/relationships/chartStyle" Target="style42.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3.xml"/><Relationship Id="rId1" Type="http://schemas.microsoft.com/office/2011/relationships/chartStyle" Target="style43.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4.xml"/><Relationship Id="rId1" Type="http://schemas.microsoft.com/office/2011/relationships/chartStyle" Target="style44.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5.xml"/><Relationship Id="rId1" Type="http://schemas.microsoft.com/office/2011/relationships/chartStyle" Target="style45.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6.xml"/><Relationship Id="rId1" Type="http://schemas.microsoft.com/office/2011/relationships/chartStyle" Target="style46.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47.xml"/><Relationship Id="rId1" Type="http://schemas.microsoft.com/office/2011/relationships/chartStyle" Target="style47.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48.xml"/><Relationship Id="rId1" Type="http://schemas.microsoft.com/office/2011/relationships/chartStyle" Target="style48.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49.xml"/><Relationship Id="rId1" Type="http://schemas.microsoft.com/office/2011/relationships/chartStyle" Target="style49.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0.xml"/><Relationship Id="rId1" Type="http://schemas.microsoft.com/office/2011/relationships/chartStyle" Target="style50.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1.xml"/><Relationship Id="rId1" Type="http://schemas.microsoft.com/office/2011/relationships/chartStyle" Target="style51.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2.xml"/><Relationship Id="rId1" Type="http://schemas.microsoft.com/office/2011/relationships/chartStyle" Target="style52.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3.xml"/><Relationship Id="rId1" Type="http://schemas.microsoft.com/office/2011/relationships/chartStyle" Target="style53.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4.xml"/><Relationship Id="rId1" Type="http://schemas.microsoft.com/office/2011/relationships/chartStyle" Target="style54.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5.xml"/><Relationship Id="rId1" Type="http://schemas.microsoft.com/office/2011/relationships/chartStyle" Target="style55.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6.xml"/><Relationship Id="rId1" Type="http://schemas.microsoft.com/office/2011/relationships/chartStyle" Target="style56.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57.xml"/><Relationship Id="rId1" Type="http://schemas.microsoft.com/office/2011/relationships/chartStyle" Target="style57.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58.xml"/><Relationship Id="rId1" Type="http://schemas.microsoft.com/office/2011/relationships/chartStyle" Target="style58.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59.xml"/><Relationship Id="rId1" Type="http://schemas.microsoft.com/office/2011/relationships/chartStyle" Target="style59.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0.xml"/><Relationship Id="rId1" Type="http://schemas.microsoft.com/office/2011/relationships/chartStyle" Target="style60.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1.xml"/><Relationship Id="rId1" Type="http://schemas.microsoft.com/office/2011/relationships/chartStyle" Target="style61.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2.xml"/><Relationship Id="rId1" Type="http://schemas.microsoft.com/office/2011/relationships/chartStyle" Target="style62.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3.xml"/><Relationship Id="rId1" Type="http://schemas.microsoft.com/office/2011/relationships/chartStyle" Target="style63.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4.xml"/><Relationship Id="rId1" Type="http://schemas.microsoft.com/office/2011/relationships/chartStyle" Target="style64.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5.xml"/><Relationship Id="rId1" Type="http://schemas.microsoft.com/office/2011/relationships/chartStyle" Target="style65.xml"/></Relationships>
</file>

<file path=ppt/charts/_rels/chart67.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66.xml"/><Relationship Id="rId1" Type="http://schemas.microsoft.com/office/2011/relationships/chartStyle" Target="style66.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7.xml"/><Relationship Id="rId1" Type="http://schemas.microsoft.com/office/2011/relationships/chartStyle" Target="style67.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68.xml"/><Relationship Id="rId1" Type="http://schemas.microsoft.com/office/2011/relationships/chartStyle" Target="style68.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69.xml"/><Relationship Id="rId1" Type="http://schemas.microsoft.com/office/2011/relationships/chartStyle" Target="style69.xml"/></Relationships>
</file>

<file path=ppt/charts/_rels/chart7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70.xml"/><Relationship Id="rId1" Type="http://schemas.microsoft.com/office/2011/relationships/chartStyle" Target="style70.xml"/><Relationship Id="rId4" Type="http://schemas.openxmlformats.org/officeDocument/2006/relationships/package" Target="../embeddings/Microsoft_Excel_Worksheet69.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759338951108547"/>
          <c:y val="0.16817286581570903"/>
          <c:w val="0.64022456096126379"/>
          <c:h val="0.75334646347029344"/>
        </c:manualLayout>
      </c:layout>
      <c:pieChart>
        <c:varyColors val="1"/>
        <c:ser>
          <c:idx val="0"/>
          <c:order val="0"/>
          <c:tx>
            <c:strRef>
              <c:f>Sheet1!$B$1</c:f>
              <c:strCache>
                <c:ptCount val="1"/>
                <c:pt idx="0">
                  <c:v>Sales</c:v>
                </c:pt>
              </c:strCache>
            </c:strRef>
          </c:tx>
          <c:spPr>
            <a:ln>
              <a:noFill/>
            </a:ln>
          </c:spPr>
          <c:dPt>
            <c:idx val="0"/>
            <c:bubble3D val="0"/>
            <c:spPr>
              <a:solidFill>
                <a:schemeClr val="accent4"/>
              </a:solidFill>
              <a:ln w="19050">
                <a:noFill/>
              </a:ln>
              <a:effectLst/>
            </c:spPr>
            <c:extLst>
              <c:ext xmlns:c16="http://schemas.microsoft.com/office/drawing/2014/chart" uri="{C3380CC4-5D6E-409C-BE32-E72D297353CC}">
                <c16:uniqueId val="{00000001-DBD8-41E8-BB54-5EFC15B052D4}"/>
              </c:ext>
            </c:extLst>
          </c:dPt>
          <c:dPt>
            <c:idx val="1"/>
            <c:bubble3D val="0"/>
            <c:spPr>
              <a:solidFill>
                <a:schemeClr val="accent3"/>
              </a:solidFill>
              <a:ln w="19050">
                <a:noFill/>
              </a:ln>
              <a:effectLst/>
            </c:spPr>
            <c:extLst>
              <c:ext xmlns:c16="http://schemas.microsoft.com/office/drawing/2014/chart" uri="{C3380CC4-5D6E-409C-BE32-E72D297353CC}">
                <c16:uniqueId val="{00000002-03B5-481B-B5BF-7B83C12B89B0}"/>
              </c:ext>
            </c:extLst>
          </c:dPt>
          <c:dLbls>
            <c:delete val="1"/>
          </c:dLbls>
          <c:cat>
            <c:strRef>
              <c:f>Sheet1!$A$2:$A$3</c:f>
              <c:strCache>
                <c:ptCount val="2"/>
                <c:pt idx="0">
                  <c:v>1st Qtr</c:v>
                </c:pt>
                <c:pt idx="1">
                  <c:v>2nd Qtr</c:v>
                </c:pt>
              </c:strCache>
            </c:strRef>
          </c:cat>
          <c:val>
            <c:numRef>
              <c:f>Sheet1!$B$2:$B$3</c:f>
              <c:numCache>
                <c:formatCode>0%</c:formatCode>
                <c:ptCount val="2"/>
                <c:pt idx="0">
                  <c:v>0.56000000000000005</c:v>
                </c:pt>
                <c:pt idx="1">
                  <c:v>0.44</c:v>
                </c:pt>
              </c:numCache>
            </c:numRef>
          </c:val>
          <c:extLst>
            <c:ext xmlns:c16="http://schemas.microsoft.com/office/drawing/2014/chart" uri="{C3380CC4-5D6E-409C-BE32-E72D297353CC}">
              <c16:uniqueId val="{00000000-03B5-481B-B5BF-7B83C12B89B0}"/>
            </c:ext>
          </c:extLst>
        </c:ser>
        <c:dLbls>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759338951108547"/>
          <c:y val="0.16817286581570903"/>
          <c:w val="0.64022456096126379"/>
          <c:h val="0.75334646347029344"/>
        </c:manualLayout>
      </c:layout>
      <c:pieChart>
        <c:varyColors val="1"/>
        <c:ser>
          <c:idx val="0"/>
          <c:order val="0"/>
          <c:tx>
            <c:strRef>
              <c:f>Sheet1!$B$1</c:f>
              <c:strCache>
                <c:ptCount val="1"/>
                <c:pt idx="0">
                  <c:v>Sales</c:v>
                </c:pt>
              </c:strCache>
            </c:strRef>
          </c:tx>
          <c:spPr>
            <a:ln>
              <a:noFill/>
            </a:ln>
          </c:spPr>
          <c:dPt>
            <c:idx val="0"/>
            <c:bubble3D val="0"/>
            <c:spPr>
              <a:solidFill>
                <a:schemeClr val="accent6"/>
              </a:solidFill>
              <a:ln w="19050">
                <a:noFill/>
              </a:ln>
              <a:effectLst/>
            </c:spPr>
            <c:extLst>
              <c:ext xmlns:c16="http://schemas.microsoft.com/office/drawing/2014/chart" uri="{C3380CC4-5D6E-409C-BE32-E72D297353CC}">
                <c16:uniqueId val="{00000001-0542-487E-8D2C-74042E2C7B26}"/>
              </c:ext>
            </c:extLst>
          </c:dPt>
          <c:dPt>
            <c:idx val="1"/>
            <c:bubble3D val="0"/>
            <c:spPr>
              <a:solidFill>
                <a:schemeClr val="accent5"/>
              </a:solidFill>
              <a:ln w="19050">
                <a:noFill/>
              </a:ln>
              <a:effectLst/>
            </c:spPr>
            <c:extLst>
              <c:ext xmlns:c16="http://schemas.microsoft.com/office/drawing/2014/chart" uri="{C3380CC4-5D6E-409C-BE32-E72D297353CC}">
                <c16:uniqueId val="{00000003-0542-487E-8D2C-74042E2C7B26}"/>
              </c:ext>
            </c:extLst>
          </c:dPt>
          <c:dLbls>
            <c:delete val="1"/>
          </c:dLbls>
          <c:cat>
            <c:strRef>
              <c:f>Sheet1!$A$2:$A$3</c:f>
              <c:strCache>
                <c:ptCount val="2"/>
                <c:pt idx="0">
                  <c:v>1st Qtr</c:v>
                </c:pt>
                <c:pt idx="1">
                  <c:v>2nd Qtr</c:v>
                </c:pt>
              </c:strCache>
            </c:strRef>
          </c:cat>
          <c:val>
            <c:numRef>
              <c:f>Sheet1!$B$2:$B$3</c:f>
              <c:numCache>
                <c:formatCode>0%</c:formatCode>
                <c:ptCount val="2"/>
                <c:pt idx="0">
                  <c:v>0.36</c:v>
                </c:pt>
                <c:pt idx="1">
                  <c:v>0.64</c:v>
                </c:pt>
              </c:numCache>
            </c:numRef>
          </c:val>
          <c:extLst>
            <c:ext xmlns:c16="http://schemas.microsoft.com/office/drawing/2014/chart" uri="{C3380CC4-5D6E-409C-BE32-E72D297353CC}">
              <c16:uniqueId val="{00000004-0542-487E-8D2C-74042E2C7B26}"/>
            </c:ext>
          </c:extLst>
        </c:ser>
        <c:dLbls>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759338951108547"/>
          <c:y val="0.16817286581570903"/>
          <c:w val="0.64022456096126379"/>
          <c:h val="0.75334646347029344"/>
        </c:manualLayout>
      </c:layout>
      <c:pieChart>
        <c:varyColors val="1"/>
        <c:ser>
          <c:idx val="0"/>
          <c:order val="0"/>
          <c:tx>
            <c:strRef>
              <c:f>Sheet1!$B$1</c:f>
              <c:strCache>
                <c:ptCount val="1"/>
                <c:pt idx="0">
                  <c:v>Sales</c:v>
                </c:pt>
              </c:strCache>
            </c:strRef>
          </c:tx>
          <c:spPr>
            <a:ln>
              <a:noFill/>
            </a:ln>
          </c:spPr>
          <c:dPt>
            <c:idx val="0"/>
            <c:bubble3D val="0"/>
            <c:spPr>
              <a:solidFill>
                <a:schemeClr val="accent6"/>
              </a:solidFill>
              <a:ln w="19050">
                <a:noFill/>
              </a:ln>
              <a:effectLst/>
            </c:spPr>
            <c:extLst>
              <c:ext xmlns:c16="http://schemas.microsoft.com/office/drawing/2014/chart" uri="{C3380CC4-5D6E-409C-BE32-E72D297353CC}">
                <c16:uniqueId val="{00000001-DFFB-40D0-BBC6-08A4A9C89D08}"/>
              </c:ext>
            </c:extLst>
          </c:dPt>
          <c:dPt>
            <c:idx val="1"/>
            <c:bubble3D val="0"/>
            <c:spPr>
              <a:solidFill>
                <a:schemeClr val="accent5"/>
              </a:solidFill>
              <a:ln w="19050">
                <a:noFill/>
              </a:ln>
              <a:effectLst/>
            </c:spPr>
            <c:extLst>
              <c:ext xmlns:c16="http://schemas.microsoft.com/office/drawing/2014/chart" uri="{C3380CC4-5D6E-409C-BE32-E72D297353CC}">
                <c16:uniqueId val="{00000003-DFFB-40D0-BBC6-08A4A9C89D08}"/>
              </c:ext>
            </c:extLst>
          </c:dPt>
          <c:dLbls>
            <c:delete val="1"/>
          </c:dLbls>
          <c:cat>
            <c:strRef>
              <c:f>Sheet1!$A$2:$A$3</c:f>
              <c:strCache>
                <c:ptCount val="2"/>
                <c:pt idx="0">
                  <c:v>1st Qtr</c:v>
                </c:pt>
                <c:pt idx="1">
                  <c:v>2nd Qtr</c:v>
                </c:pt>
              </c:strCache>
            </c:strRef>
          </c:cat>
          <c:val>
            <c:numRef>
              <c:f>Sheet1!$B$2:$B$3</c:f>
              <c:numCache>
                <c:formatCode>0%</c:formatCode>
                <c:ptCount val="2"/>
                <c:pt idx="0">
                  <c:v>0.44</c:v>
                </c:pt>
                <c:pt idx="1">
                  <c:v>0.64</c:v>
                </c:pt>
              </c:numCache>
            </c:numRef>
          </c:val>
          <c:extLst>
            <c:ext xmlns:c16="http://schemas.microsoft.com/office/drawing/2014/chart" uri="{C3380CC4-5D6E-409C-BE32-E72D297353CC}">
              <c16:uniqueId val="{00000004-DFFB-40D0-BBC6-08A4A9C89D08}"/>
            </c:ext>
          </c:extLst>
        </c:ser>
        <c:dLbls>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759338951108547"/>
          <c:y val="0.16817286581570903"/>
          <c:w val="0.64022456096126379"/>
          <c:h val="0.75334646347029344"/>
        </c:manualLayout>
      </c:layout>
      <c:pieChart>
        <c:varyColors val="1"/>
        <c:ser>
          <c:idx val="0"/>
          <c:order val="0"/>
          <c:tx>
            <c:strRef>
              <c:f>Sheet1!$B$1</c:f>
              <c:strCache>
                <c:ptCount val="1"/>
                <c:pt idx="0">
                  <c:v>Sales</c:v>
                </c:pt>
              </c:strCache>
            </c:strRef>
          </c:tx>
          <c:spPr>
            <a:ln>
              <a:noFill/>
            </a:ln>
          </c:spPr>
          <c:dPt>
            <c:idx val="0"/>
            <c:bubble3D val="0"/>
            <c:spPr>
              <a:solidFill>
                <a:schemeClr val="accent6"/>
              </a:solidFill>
              <a:ln w="19050">
                <a:noFill/>
              </a:ln>
              <a:effectLst/>
            </c:spPr>
            <c:extLst>
              <c:ext xmlns:c16="http://schemas.microsoft.com/office/drawing/2014/chart" uri="{C3380CC4-5D6E-409C-BE32-E72D297353CC}">
                <c16:uniqueId val="{00000001-34C4-4385-B93C-01FC80F8A551}"/>
              </c:ext>
            </c:extLst>
          </c:dPt>
          <c:dPt>
            <c:idx val="1"/>
            <c:bubble3D val="0"/>
            <c:spPr>
              <a:solidFill>
                <a:schemeClr val="accent5"/>
              </a:solidFill>
              <a:ln w="19050">
                <a:noFill/>
              </a:ln>
              <a:effectLst/>
            </c:spPr>
            <c:extLst>
              <c:ext xmlns:c16="http://schemas.microsoft.com/office/drawing/2014/chart" uri="{C3380CC4-5D6E-409C-BE32-E72D297353CC}">
                <c16:uniqueId val="{00000003-34C4-4385-B93C-01FC80F8A551}"/>
              </c:ext>
            </c:extLst>
          </c:dPt>
          <c:dLbls>
            <c:delete val="1"/>
          </c:dLbls>
          <c:cat>
            <c:strRef>
              <c:f>Sheet1!$A$2:$A$3</c:f>
              <c:strCache>
                <c:ptCount val="2"/>
                <c:pt idx="0">
                  <c:v>1st Qtr</c:v>
                </c:pt>
                <c:pt idx="1">
                  <c:v>2nd Qtr</c:v>
                </c:pt>
              </c:strCache>
            </c:strRef>
          </c:cat>
          <c:val>
            <c:numRef>
              <c:f>Sheet1!$B$2:$B$3</c:f>
              <c:numCache>
                <c:formatCode>0%</c:formatCode>
                <c:ptCount val="2"/>
                <c:pt idx="0">
                  <c:v>0.49</c:v>
                </c:pt>
                <c:pt idx="1">
                  <c:v>0.51</c:v>
                </c:pt>
              </c:numCache>
            </c:numRef>
          </c:val>
          <c:extLst>
            <c:ext xmlns:c16="http://schemas.microsoft.com/office/drawing/2014/chart" uri="{C3380CC4-5D6E-409C-BE32-E72D297353CC}">
              <c16:uniqueId val="{00000004-34C4-4385-B93C-01FC80F8A551}"/>
            </c:ext>
          </c:extLst>
        </c:ser>
        <c:dLbls>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759338951108547"/>
          <c:y val="0.16817286581570903"/>
          <c:w val="0.64022456096126379"/>
          <c:h val="0.75334646347029344"/>
        </c:manualLayout>
      </c:layout>
      <c:pieChart>
        <c:varyColors val="1"/>
        <c:ser>
          <c:idx val="0"/>
          <c:order val="0"/>
          <c:tx>
            <c:strRef>
              <c:f>Sheet1!$B$1</c:f>
              <c:strCache>
                <c:ptCount val="1"/>
                <c:pt idx="0">
                  <c:v>Sales</c:v>
                </c:pt>
              </c:strCache>
            </c:strRef>
          </c:tx>
          <c:spPr>
            <a:ln>
              <a:noFill/>
            </a:ln>
          </c:spPr>
          <c:dPt>
            <c:idx val="0"/>
            <c:bubble3D val="0"/>
            <c:spPr>
              <a:solidFill>
                <a:schemeClr val="accent6"/>
              </a:solidFill>
              <a:ln w="19050">
                <a:noFill/>
              </a:ln>
              <a:effectLst/>
            </c:spPr>
            <c:extLst>
              <c:ext xmlns:c16="http://schemas.microsoft.com/office/drawing/2014/chart" uri="{C3380CC4-5D6E-409C-BE32-E72D297353CC}">
                <c16:uniqueId val="{00000001-8678-4DFD-8B8A-01936DC9EA93}"/>
              </c:ext>
            </c:extLst>
          </c:dPt>
          <c:dPt>
            <c:idx val="1"/>
            <c:bubble3D val="0"/>
            <c:spPr>
              <a:solidFill>
                <a:schemeClr val="accent5"/>
              </a:solidFill>
              <a:ln w="19050">
                <a:noFill/>
              </a:ln>
              <a:effectLst/>
            </c:spPr>
            <c:extLst>
              <c:ext xmlns:c16="http://schemas.microsoft.com/office/drawing/2014/chart" uri="{C3380CC4-5D6E-409C-BE32-E72D297353CC}">
                <c16:uniqueId val="{00000003-8678-4DFD-8B8A-01936DC9EA93}"/>
              </c:ext>
            </c:extLst>
          </c:dPt>
          <c:dLbls>
            <c:delete val="1"/>
          </c:dLbls>
          <c:cat>
            <c:strRef>
              <c:f>Sheet1!$A$2:$A$3</c:f>
              <c:strCache>
                <c:ptCount val="2"/>
                <c:pt idx="0">
                  <c:v>1st Qtr</c:v>
                </c:pt>
                <c:pt idx="1">
                  <c:v>2nd Qtr</c:v>
                </c:pt>
              </c:strCache>
            </c:strRef>
          </c:cat>
          <c:val>
            <c:numRef>
              <c:f>Sheet1!$B$2:$B$3</c:f>
              <c:numCache>
                <c:formatCode>0%</c:formatCode>
                <c:ptCount val="2"/>
                <c:pt idx="0">
                  <c:v>0.38</c:v>
                </c:pt>
                <c:pt idx="1">
                  <c:v>0.62</c:v>
                </c:pt>
              </c:numCache>
            </c:numRef>
          </c:val>
          <c:extLst>
            <c:ext xmlns:c16="http://schemas.microsoft.com/office/drawing/2014/chart" uri="{C3380CC4-5D6E-409C-BE32-E72D297353CC}">
              <c16:uniqueId val="{00000004-8678-4DFD-8B8A-01936DC9EA93}"/>
            </c:ext>
          </c:extLst>
        </c:ser>
        <c:dLbls>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759338951108547"/>
          <c:y val="0.16817286581570903"/>
          <c:w val="0.64022456096126379"/>
          <c:h val="0.75334646347029344"/>
        </c:manualLayout>
      </c:layout>
      <c:pieChart>
        <c:varyColors val="1"/>
        <c:ser>
          <c:idx val="0"/>
          <c:order val="0"/>
          <c:tx>
            <c:strRef>
              <c:f>Sheet1!$B$1</c:f>
              <c:strCache>
                <c:ptCount val="1"/>
                <c:pt idx="0">
                  <c:v>Sales</c:v>
                </c:pt>
              </c:strCache>
            </c:strRef>
          </c:tx>
          <c:spPr>
            <a:ln>
              <a:noFill/>
            </a:ln>
          </c:spPr>
          <c:dPt>
            <c:idx val="0"/>
            <c:bubble3D val="0"/>
            <c:spPr>
              <a:solidFill>
                <a:schemeClr val="accent6"/>
              </a:solidFill>
              <a:ln w="19050">
                <a:noFill/>
              </a:ln>
              <a:effectLst/>
            </c:spPr>
            <c:extLst>
              <c:ext xmlns:c16="http://schemas.microsoft.com/office/drawing/2014/chart" uri="{C3380CC4-5D6E-409C-BE32-E72D297353CC}">
                <c16:uniqueId val="{00000001-6006-4F99-A351-A3BF4AE098FB}"/>
              </c:ext>
            </c:extLst>
          </c:dPt>
          <c:dPt>
            <c:idx val="1"/>
            <c:bubble3D val="0"/>
            <c:spPr>
              <a:solidFill>
                <a:schemeClr val="accent5"/>
              </a:solidFill>
              <a:ln w="19050">
                <a:noFill/>
              </a:ln>
              <a:effectLst/>
            </c:spPr>
            <c:extLst>
              <c:ext xmlns:c16="http://schemas.microsoft.com/office/drawing/2014/chart" uri="{C3380CC4-5D6E-409C-BE32-E72D297353CC}">
                <c16:uniqueId val="{00000003-6006-4F99-A351-A3BF4AE098FB}"/>
              </c:ext>
            </c:extLst>
          </c:dPt>
          <c:dLbls>
            <c:delete val="1"/>
          </c:dLbls>
          <c:cat>
            <c:strRef>
              <c:f>Sheet1!$A$2:$A$3</c:f>
              <c:strCache>
                <c:ptCount val="2"/>
                <c:pt idx="0">
                  <c:v>1st Qtr</c:v>
                </c:pt>
                <c:pt idx="1">
                  <c:v>2nd Qtr</c:v>
                </c:pt>
              </c:strCache>
            </c:strRef>
          </c:cat>
          <c:val>
            <c:numRef>
              <c:f>Sheet1!$B$2:$B$3</c:f>
              <c:numCache>
                <c:formatCode>0%</c:formatCode>
                <c:ptCount val="2"/>
                <c:pt idx="0">
                  <c:v>0.44</c:v>
                </c:pt>
                <c:pt idx="1">
                  <c:v>0.56000000000000005</c:v>
                </c:pt>
              </c:numCache>
            </c:numRef>
          </c:val>
          <c:extLst>
            <c:ext xmlns:c16="http://schemas.microsoft.com/office/drawing/2014/chart" uri="{C3380CC4-5D6E-409C-BE32-E72D297353CC}">
              <c16:uniqueId val="{00000004-6006-4F99-A351-A3BF4AE098FB}"/>
            </c:ext>
          </c:extLst>
        </c:ser>
        <c:dLbls>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759338951108547"/>
          <c:y val="0.16817286581570903"/>
          <c:w val="0.64022456096126379"/>
          <c:h val="0.75334646347029344"/>
        </c:manualLayout>
      </c:layout>
      <c:pieChart>
        <c:varyColors val="1"/>
        <c:ser>
          <c:idx val="0"/>
          <c:order val="0"/>
          <c:tx>
            <c:strRef>
              <c:f>Sheet1!$B$1</c:f>
              <c:strCache>
                <c:ptCount val="1"/>
                <c:pt idx="0">
                  <c:v>Sales</c:v>
                </c:pt>
              </c:strCache>
            </c:strRef>
          </c:tx>
          <c:spPr>
            <a:ln>
              <a:noFill/>
            </a:ln>
          </c:spPr>
          <c:dPt>
            <c:idx val="0"/>
            <c:bubble3D val="0"/>
            <c:spPr>
              <a:solidFill>
                <a:schemeClr val="accent6"/>
              </a:solidFill>
              <a:ln w="19050">
                <a:noFill/>
              </a:ln>
              <a:effectLst/>
            </c:spPr>
            <c:extLst>
              <c:ext xmlns:c16="http://schemas.microsoft.com/office/drawing/2014/chart" uri="{C3380CC4-5D6E-409C-BE32-E72D297353CC}">
                <c16:uniqueId val="{00000001-8C25-43AF-BA0E-CFA6C8741A74}"/>
              </c:ext>
            </c:extLst>
          </c:dPt>
          <c:dPt>
            <c:idx val="1"/>
            <c:bubble3D val="0"/>
            <c:spPr>
              <a:solidFill>
                <a:schemeClr val="accent5"/>
              </a:solidFill>
              <a:ln w="19050">
                <a:noFill/>
              </a:ln>
              <a:effectLst/>
            </c:spPr>
            <c:extLst>
              <c:ext xmlns:c16="http://schemas.microsoft.com/office/drawing/2014/chart" uri="{C3380CC4-5D6E-409C-BE32-E72D297353CC}">
                <c16:uniqueId val="{00000003-8C25-43AF-BA0E-CFA6C8741A74}"/>
              </c:ext>
            </c:extLst>
          </c:dPt>
          <c:dLbls>
            <c:delete val="1"/>
          </c:dLbls>
          <c:cat>
            <c:strRef>
              <c:f>Sheet1!$A$2:$A$3</c:f>
              <c:strCache>
                <c:ptCount val="2"/>
                <c:pt idx="0">
                  <c:v>1st Qtr</c:v>
                </c:pt>
                <c:pt idx="1">
                  <c:v>2nd Qtr</c:v>
                </c:pt>
              </c:strCache>
            </c:strRef>
          </c:cat>
          <c:val>
            <c:numRef>
              <c:f>Sheet1!$B$2:$B$3</c:f>
              <c:numCache>
                <c:formatCode>0%</c:formatCode>
                <c:ptCount val="2"/>
                <c:pt idx="0">
                  <c:v>0.7</c:v>
                </c:pt>
                <c:pt idx="1">
                  <c:v>0.3</c:v>
                </c:pt>
              </c:numCache>
            </c:numRef>
          </c:val>
          <c:extLst>
            <c:ext xmlns:c16="http://schemas.microsoft.com/office/drawing/2014/chart" uri="{C3380CC4-5D6E-409C-BE32-E72D297353CC}">
              <c16:uniqueId val="{00000004-8C25-43AF-BA0E-CFA6C8741A74}"/>
            </c:ext>
          </c:extLst>
        </c:ser>
        <c:dLbls>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Tabelle1!$B$1</c:f>
              <c:strCache>
                <c:ptCount val="1"/>
                <c:pt idx="0">
                  <c:v>Datenreihe 1</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50000"/>
                      </a:schemeClr>
                    </a:solidFill>
                    <a:latin typeface="+mn-lt"/>
                    <a:ea typeface="Fira Sans" panose="020B0503050000020004" pitchFamily="34" charset="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Tabelle1!$A$2:$A$8</c:f>
              <c:strCache>
                <c:ptCount val="7"/>
                <c:pt idx="0">
                  <c:v>Dandruff</c:v>
                </c:pt>
                <c:pt idx="1">
                  <c:v>Hair loss</c:v>
                </c:pt>
                <c:pt idx="2">
                  <c:v>Itchy scalp</c:v>
                </c:pt>
                <c:pt idx="3">
                  <c:v>Greasiness</c:v>
                </c:pt>
                <c:pt idx="4">
                  <c:v>Hair dryness</c:v>
                </c:pt>
                <c:pt idx="5">
                  <c:v>Scalp dryness</c:v>
                </c:pt>
                <c:pt idx="6">
                  <c:v>Frizz</c:v>
                </c:pt>
              </c:strCache>
            </c:strRef>
          </c:cat>
          <c:val>
            <c:numRef>
              <c:f>Tabelle1!$B$2:$B$8</c:f>
              <c:numCache>
                <c:formatCode>0%</c:formatCode>
                <c:ptCount val="7"/>
                <c:pt idx="0">
                  <c:v>0.53</c:v>
                </c:pt>
                <c:pt idx="1">
                  <c:v>0.53</c:v>
                </c:pt>
                <c:pt idx="2">
                  <c:v>0.5</c:v>
                </c:pt>
                <c:pt idx="3">
                  <c:v>0.45</c:v>
                </c:pt>
                <c:pt idx="4">
                  <c:v>0.45</c:v>
                </c:pt>
                <c:pt idx="5">
                  <c:v>0.38</c:v>
                </c:pt>
                <c:pt idx="6">
                  <c:v>0.38</c:v>
                </c:pt>
              </c:numCache>
            </c:numRef>
          </c:val>
          <c:extLst>
            <c:ext xmlns:c16="http://schemas.microsoft.com/office/drawing/2014/chart" uri="{C3380CC4-5D6E-409C-BE32-E72D297353CC}">
              <c16:uniqueId val="{00000000-78E4-4E57-84EF-D2F79DF25FA8}"/>
            </c:ext>
          </c:extLst>
        </c:ser>
        <c:dLbls>
          <c:showLegendKey val="0"/>
          <c:showVal val="0"/>
          <c:showCatName val="0"/>
          <c:showSerName val="0"/>
          <c:showPercent val="0"/>
          <c:showBubbleSize val="0"/>
        </c:dLbls>
        <c:gapWidth val="100"/>
        <c:axId val="2053365368"/>
        <c:axId val="-2130144184"/>
      </c:barChart>
      <c:catAx>
        <c:axId val="20533653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50000"/>
                  </a:schemeClr>
                </a:solidFill>
                <a:latin typeface="+mn-lt"/>
                <a:ea typeface="Fira Sans" panose="020B0503050000020004" pitchFamily="34" charset="0"/>
                <a:cs typeface="+mn-cs"/>
              </a:defRPr>
            </a:pPr>
            <a:endParaRPr lang="en-US"/>
          </a:p>
        </c:txPr>
        <c:crossAx val="-2130144184"/>
        <c:crosses val="autoZero"/>
        <c:auto val="1"/>
        <c:lblAlgn val="ctr"/>
        <c:lblOffset val="100"/>
        <c:noMultiLvlLbl val="0"/>
      </c:catAx>
      <c:valAx>
        <c:axId val="-2130144184"/>
        <c:scaling>
          <c:orientation val="minMax"/>
        </c:scaling>
        <c:delete val="1"/>
        <c:axPos val="t"/>
        <c:numFmt formatCode="0%" sourceLinked="1"/>
        <c:majorTickMark val="none"/>
        <c:minorTickMark val="none"/>
        <c:tickLblPos val="nextTo"/>
        <c:crossAx val="20533653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800">
          <a:solidFill>
            <a:schemeClr val="tx1">
              <a:lumMod val="50000"/>
            </a:schemeClr>
          </a:solidFill>
          <a:latin typeface="+mn-lt"/>
          <a:ea typeface="Fira Sans" panose="020B0503050000020004" pitchFamily="34" charset="0"/>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Tabelle1!$B$1</c:f>
              <c:strCache>
                <c:ptCount val="1"/>
                <c:pt idx="0">
                  <c:v>Datenreihe 1</c:v>
                </c:pt>
              </c:strCache>
            </c:strRef>
          </c:tx>
          <c:spPr>
            <a:solidFill>
              <a:schemeClr val="bg1">
                <a:lumMod val="75000"/>
              </a:schemeClr>
            </a:solidFill>
            <a:ln>
              <a:noFill/>
            </a:ln>
            <a:effectLst/>
          </c:spPr>
          <c:invertIfNegative val="0"/>
          <c:dPt>
            <c:idx val="1"/>
            <c:invertIfNegative val="0"/>
            <c:bubble3D val="0"/>
            <c:spPr>
              <a:solidFill>
                <a:schemeClr val="accent1"/>
              </a:solidFill>
              <a:ln>
                <a:noFill/>
              </a:ln>
              <a:effectLst/>
            </c:spPr>
            <c:extLst>
              <c:ext xmlns:c16="http://schemas.microsoft.com/office/drawing/2014/chart" uri="{C3380CC4-5D6E-409C-BE32-E72D297353CC}">
                <c16:uniqueId val="{00000001-BBE8-49E5-8187-79CD6412EB4E}"/>
              </c:ext>
            </c:extLst>
          </c:dPt>
          <c:dLbls>
            <c:dLbl>
              <c:idx val="0"/>
              <c:showLegendKey val="0"/>
              <c:showVal val="1"/>
              <c:showCatName val="0"/>
              <c:showSerName val="0"/>
              <c:showPercent val="0"/>
              <c:showBubbleSize val="0"/>
              <c:extLst>
                <c:ext xmlns:c15="http://schemas.microsoft.com/office/drawing/2012/chart" uri="{CE6537A1-D6FC-4f65-9D91-7224C49458BB}">
                  <c15:layout>
                    <c:manualLayout>
                      <c:w val="0.25748967339713164"/>
                      <c:h val="0.10660919299343044"/>
                    </c:manualLayout>
                  </c15:layout>
                </c:ext>
                <c:ext xmlns:c16="http://schemas.microsoft.com/office/drawing/2014/chart" uri="{C3380CC4-5D6E-409C-BE32-E72D297353CC}">
                  <c16:uniqueId val="{00000000-9B0D-4D9F-8AA8-EC015E0C8129}"/>
                </c:ext>
              </c:extLst>
            </c:dLbl>
            <c:dLbl>
              <c:idx val="1"/>
              <c:tx>
                <c:rich>
                  <a:bodyPr rot="0" spcFirstLastPara="1" vertOverflow="ellipsis" vert="horz" wrap="square" anchor="ctr" anchorCtr="1"/>
                  <a:lstStyle/>
                  <a:p>
                    <a:pPr>
                      <a:defRPr sz="900" b="1" i="0" u="none" strike="noStrike" kern="1200" baseline="0">
                        <a:solidFill>
                          <a:schemeClr val="accent1"/>
                        </a:solidFill>
                        <a:latin typeface="DM Sans" pitchFamily="2" charset="0"/>
                        <a:ea typeface="Fira Sans" panose="020B0503050000020004" pitchFamily="34" charset="0"/>
                        <a:cs typeface="+mn-cs"/>
                      </a:defRPr>
                    </a:pPr>
                    <a:fld id="{6BE4462B-0515-4B1A-89E5-58E117B7C09A}" type="VALUE">
                      <a:rPr lang="en-US" sz="900" b="0">
                        <a:solidFill>
                          <a:schemeClr val="accent1"/>
                        </a:solidFill>
                        <a:latin typeface="DM Sans" pitchFamily="2" charset="0"/>
                      </a:rPr>
                      <a:pPr>
                        <a:defRPr sz="900" b="1">
                          <a:solidFill>
                            <a:schemeClr val="accent1"/>
                          </a:solidFill>
                          <a:latin typeface="DM Sans" pitchFamily="2" charset="0"/>
                        </a:defRPr>
                      </a:pPr>
                      <a:t>[VALUE]</a:t>
                    </a:fld>
                    <a:endParaRPr lang="en-CH"/>
                  </a:p>
                </c:rich>
              </c:tx>
              <c:spPr>
                <a:noFill/>
                <a:ln>
                  <a:noFill/>
                </a:ln>
                <a:effectLst/>
              </c:spPr>
              <c:txPr>
                <a:bodyPr rot="0" spcFirstLastPara="1" vertOverflow="ellipsis" vert="horz" wrap="square" anchor="ctr" anchorCtr="1"/>
                <a:lstStyle/>
                <a:p>
                  <a:pPr>
                    <a:defRPr sz="900" b="1" i="0" u="none" strike="noStrike" kern="1200" baseline="0">
                      <a:solidFill>
                        <a:schemeClr val="accent1"/>
                      </a:solidFill>
                      <a:latin typeface="DM Sans" pitchFamily="2" charset="0"/>
                      <a:ea typeface="Fira Sans" panose="020B0503050000020004" pitchFamily="34" charset="0"/>
                      <a:cs typeface="+mn-cs"/>
                    </a:defRPr>
                  </a:pPr>
                  <a:endParaRPr lang="en-CH"/>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BBE8-49E5-8187-79CD6412EB4E}"/>
                </c:ext>
              </c:extLst>
            </c:dLbl>
            <c:dLbl>
              <c:idx val="2"/>
              <c:showLegendKey val="0"/>
              <c:showVal val="1"/>
              <c:showCatName val="0"/>
              <c:showSerName val="0"/>
              <c:showPercent val="0"/>
              <c:showBubbleSize val="0"/>
              <c:extLst>
                <c:ext xmlns:c15="http://schemas.microsoft.com/office/drawing/2012/chart" uri="{CE6537A1-D6FC-4f65-9D91-7224C49458BB}">
                  <c15:layout>
                    <c:manualLayout>
                      <c:w val="0.22832760345844982"/>
                      <c:h val="0.10660919299343044"/>
                    </c:manualLayout>
                  </c15:layout>
                </c:ext>
                <c:ext xmlns:c16="http://schemas.microsoft.com/office/drawing/2014/chart" uri="{C3380CC4-5D6E-409C-BE32-E72D297353CC}">
                  <c16:uniqueId val="{00000001-9B0D-4D9F-8AA8-EC015E0C8129}"/>
                </c:ext>
              </c:extLst>
            </c:dLbl>
            <c:dLbl>
              <c:idx val="3"/>
              <c:showLegendKey val="0"/>
              <c:showVal val="1"/>
              <c:showCatName val="0"/>
              <c:showSerName val="0"/>
              <c:showPercent val="0"/>
              <c:showBubbleSize val="0"/>
              <c:extLst>
                <c:ext xmlns:c15="http://schemas.microsoft.com/office/drawing/2012/chart" uri="{CE6537A1-D6FC-4f65-9D91-7224C49458BB}">
                  <c15:layout>
                    <c:manualLayout>
                      <c:w val="0.25748967339713164"/>
                      <c:h val="0.10660919299343044"/>
                    </c:manualLayout>
                  </c15:layout>
                </c:ext>
                <c:ext xmlns:c16="http://schemas.microsoft.com/office/drawing/2014/chart" uri="{C3380CC4-5D6E-409C-BE32-E72D297353CC}">
                  <c16:uniqueId val="{00000002-9B0D-4D9F-8AA8-EC015E0C8129}"/>
                </c:ext>
              </c:extLst>
            </c:dLbl>
            <c:dLbl>
              <c:idx val="5"/>
              <c:showLegendKey val="0"/>
              <c:showVal val="1"/>
              <c:showCatName val="0"/>
              <c:showSerName val="0"/>
              <c:showPercent val="0"/>
              <c:showBubbleSize val="0"/>
              <c:extLst>
                <c:ext xmlns:c15="http://schemas.microsoft.com/office/drawing/2012/chart" uri="{CE6537A1-D6FC-4f65-9D91-7224C49458BB}">
                  <c15:layout>
                    <c:manualLayout>
                      <c:w val="0.2511359263155194"/>
                      <c:h val="0.10660919299343044"/>
                    </c:manualLayout>
                  </c15:layout>
                </c:ext>
                <c:ext xmlns:c16="http://schemas.microsoft.com/office/drawing/2014/chart" uri="{C3380CC4-5D6E-409C-BE32-E72D297353CC}">
                  <c16:uniqueId val="{00000003-9B0D-4D9F-8AA8-EC015E0C8129}"/>
                </c:ext>
              </c:extLst>
            </c:dLbl>
            <c:dLbl>
              <c:idx val="6"/>
              <c:showLegendKey val="0"/>
              <c:showVal val="1"/>
              <c:showCatName val="0"/>
              <c:showSerName val="0"/>
              <c:showPercent val="0"/>
              <c:showBubbleSize val="0"/>
              <c:extLst>
                <c:ext xmlns:c15="http://schemas.microsoft.com/office/drawing/2012/chart" uri="{CE6537A1-D6FC-4f65-9D91-7224C49458BB}">
                  <c15:layout>
                    <c:manualLayout>
                      <c:w val="0.24820342766246761"/>
                      <c:h val="0.10660919299343044"/>
                    </c:manualLayout>
                  </c15:layout>
                </c:ext>
                <c:ext xmlns:c16="http://schemas.microsoft.com/office/drawing/2014/chart" uri="{C3380CC4-5D6E-409C-BE32-E72D297353CC}">
                  <c16:uniqueId val="{00000004-9B0D-4D9F-8AA8-EC015E0C8129}"/>
                </c:ext>
              </c:extLst>
            </c:dLbl>
            <c:spPr>
              <a:noFill/>
              <a:ln>
                <a:noFill/>
              </a:ln>
              <a:effectLst/>
            </c:spPr>
            <c:txPr>
              <a:bodyPr rot="0" spcFirstLastPara="1" vertOverflow="ellipsis" vert="horz" wrap="square" anchor="ctr" anchorCtr="1"/>
              <a:lstStyle/>
              <a:p>
                <a:pPr>
                  <a:defRPr sz="900" b="0" i="0" u="none" strike="noStrike" kern="1200" baseline="0">
                    <a:solidFill>
                      <a:schemeClr val="tx1">
                        <a:lumMod val="50000"/>
                      </a:schemeClr>
                    </a:solidFill>
                    <a:latin typeface="DM Sans" pitchFamily="2" charset="0"/>
                    <a:ea typeface="Fira Sans" panose="020B0503050000020004" pitchFamily="34" charset="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Tabelle1!$A$2:$A$8</c:f>
              <c:strCache>
                <c:ptCount val="7"/>
                <c:pt idx="0">
                  <c:v>Dandruff</c:v>
                </c:pt>
                <c:pt idx="1">
                  <c:v>Hair loss</c:v>
                </c:pt>
                <c:pt idx="2">
                  <c:v>Itchy scalp</c:v>
                </c:pt>
                <c:pt idx="3">
                  <c:v>Greasiness</c:v>
                </c:pt>
                <c:pt idx="4">
                  <c:v>Hair dryness</c:v>
                </c:pt>
                <c:pt idx="5">
                  <c:v>Scalp dryness</c:v>
                </c:pt>
                <c:pt idx="6">
                  <c:v>Frizz</c:v>
                </c:pt>
              </c:strCache>
            </c:strRef>
          </c:cat>
          <c:val>
            <c:numRef>
              <c:f>Tabelle1!$B$2:$B$8</c:f>
              <c:numCache>
                <c:formatCode>0%</c:formatCode>
                <c:ptCount val="7"/>
                <c:pt idx="0">
                  <c:v>-0.03</c:v>
                </c:pt>
                <c:pt idx="1">
                  <c:v>7.0000000000000007E-2</c:v>
                </c:pt>
                <c:pt idx="2">
                  <c:v>-0.06</c:v>
                </c:pt>
                <c:pt idx="3">
                  <c:v>-0.03</c:v>
                </c:pt>
                <c:pt idx="4">
                  <c:v>-7.0000000000000007E-2</c:v>
                </c:pt>
                <c:pt idx="5">
                  <c:v>-0.08</c:v>
                </c:pt>
                <c:pt idx="6">
                  <c:v>-0.12</c:v>
                </c:pt>
              </c:numCache>
            </c:numRef>
          </c:val>
          <c:extLst>
            <c:ext xmlns:c16="http://schemas.microsoft.com/office/drawing/2014/chart" uri="{C3380CC4-5D6E-409C-BE32-E72D297353CC}">
              <c16:uniqueId val="{00000003-BBE8-49E5-8187-79CD6412EB4E}"/>
            </c:ext>
          </c:extLst>
        </c:ser>
        <c:dLbls>
          <c:showLegendKey val="0"/>
          <c:showVal val="0"/>
          <c:showCatName val="0"/>
          <c:showSerName val="0"/>
          <c:showPercent val="0"/>
          <c:showBubbleSize val="0"/>
        </c:dLbls>
        <c:gapWidth val="100"/>
        <c:axId val="-2133518168"/>
        <c:axId val="-2133515112"/>
      </c:barChart>
      <c:catAx>
        <c:axId val="-2133518168"/>
        <c:scaling>
          <c:orientation val="maxMin"/>
        </c:scaling>
        <c:delete val="1"/>
        <c:axPos val="l"/>
        <c:numFmt formatCode="General" sourceLinked="1"/>
        <c:majorTickMark val="none"/>
        <c:minorTickMark val="none"/>
        <c:tickLblPos val="nextTo"/>
        <c:crossAx val="-2133515112"/>
        <c:crosses val="autoZero"/>
        <c:auto val="1"/>
        <c:lblAlgn val="ctr"/>
        <c:lblOffset val="100"/>
        <c:noMultiLvlLbl val="0"/>
      </c:catAx>
      <c:valAx>
        <c:axId val="-2133515112"/>
        <c:scaling>
          <c:orientation val="minMax"/>
          <c:max val="0.3"/>
          <c:min val="-0.3"/>
        </c:scaling>
        <c:delete val="1"/>
        <c:axPos val="t"/>
        <c:numFmt formatCode="0%" sourceLinked="1"/>
        <c:majorTickMark val="out"/>
        <c:minorTickMark val="none"/>
        <c:tickLblPos val="nextTo"/>
        <c:crossAx val="-2133518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solidFill>
            <a:schemeClr val="tx1">
              <a:lumMod val="50000"/>
            </a:schemeClr>
          </a:solidFill>
          <a:latin typeface="Fira Sans" panose="020B0503050000020004" pitchFamily="34" charset="0"/>
          <a:ea typeface="Fira Sans" panose="020B0503050000020004" pitchFamily="34" charset="0"/>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Tabelle1!$B$1</c:f>
              <c:strCache>
                <c:ptCount val="1"/>
                <c:pt idx="0">
                  <c:v>Datenreihe 1</c:v>
                </c:pt>
              </c:strCache>
            </c:strRef>
          </c:tx>
          <c:spPr>
            <a:solidFill>
              <a:schemeClr val="bg1">
                <a:lumMod val="75000"/>
              </a:schemeClr>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0A8B-4BA5-916E-D9468C6FF843}"/>
              </c:ext>
            </c:extLst>
          </c:dPt>
          <c:dPt>
            <c:idx val="2"/>
            <c:invertIfNegative val="0"/>
            <c:bubble3D val="0"/>
            <c:spPr>
              <a:solidFill>
                <a:schemeClr val="accent1"/>
              </a:solidFill>
              <a:ln>
                <a:noFill/>
              </a:ln>
              <a:effectLst/>
            </c:spPr>
            <c:extLst>
              <c:ext xmlns:c16="http://schemas.microsoft.com/office/drawing/2014/chart" uri="{C3380CC4-5D6E-409C-BE32-E72D297353CC}">
                <c16:uniqueId val="{00000003-0A8B-4BA5-916E-D9468C6FF843}"/>
              </c:ext>
            </c:extLst>
          </c:dPt>
          <c:dPt>
            <c:idx val="3"/>
            <c:invertIfNegative val="0"/>
            <c:bubble3D val="0"/>
            <c:spPr>
              <a:solidFill>
                <a:schemeClr val="accent1"/>
              </a:solidFill>
              <a:ln>
                <a:noFill/>
              </a:ln>
              <a:effectLst/>
            </c:spPr>
            <c:extLst>
              <c:ext xmlns:c16="http://schemas.microsoft.com/office/drawing/2014/chart" uri="{C3380CC4-5D6E-409C-BE32-E72D297353CC}">
                <c16:uniqueId val="{00000005-0A8B-4BA5-916E-D9468C6FF843}"/>
              </c:ext>
            </c:extLst>
          </c:dPt>
          <c:dLbls>
            <c:dLbl>
              <c:idx val="0"/>
              <c:tx>
                <c:rich>
                  <a:bodyPr rot="0" spcFirstLastPara="1" vertOverflow="ellipsis" vert="horz" wrap="square" anchor="ctr" anchorCtr="1"/>
                  <a:lstStyle/>
                  <a:p>
                    <a:pPr>
                      <a:defRPr sz="800" b="1" i="0" u="none" strike="noStrike" kern="1200" baseline="0">
                        <a:solidFill>
                          <a:schemeClr val="accent1"/>
                        </a:solidFill>
                        <a:latin typeface="DM Sans" pitchFamily="2" charset="0"/>
                        <a:ea typeface="Fira Sans" panose="020B0503050000020004" pitchFamily="34" charset="0"/>
                        <a:cs typeface="+mn-cs"/>
                      </a:defRPr>
                    </a:pPr>
                    <a:fld id="{54CA783D-338E-4D1C-B78E-31D67B854B86}" type="VALUE">
                      <a:rPr lang="en-US" sz="800" b="0">
                        <a:solidFill>
                          <a:schemeClr val="accent1"/>
                        </a:solidFill>
                        <a:latin typeface="DM Sans" pitchFamily="2" charset="0"/>
                      </a:rPr>
                      <a:pPr>
                        <a:defRPr sz="800" b="1">
                          <a:solidFill>
                            <a:schemeClr val="accent1"/>
                          </a:solidFill>
                          <a:latin typeface="DM Sans" pitchFamily="2" charset="0"/>
                        </a:defRPr>
                      </a:pPr>
                      <a:t>[VALUE]</a:t>
                    </a:fld>
                    <a:endParaRPr lang="en-CH"/>
                  </a:p>
                </c:rich>
              </c:tx>
              <c:spPr>
                <a:noFill/>
                <a:ln>
                  <a:noFill/>
                </a:ln>
                <a:effectLst/>
              </c:spPr>
              <c:txPr>
                <a:bodyPr rot="0" spcFirstLastPara="1" vertOverflow="ellipsis" vert="horz" wrap="square" anchor="ctr" anchorCtr="1"/>
                <a:lstStyle/>
                <a:p>
                  <a:pPr>
                    <a:defRPr sz="800" b="1" i="0" u="none" strike="noStrike" kern="1200" baseline="0">
                      <a:solidFill>
                        <a:schemeClr val="accent1"/>
                      </a:solidFill>
                      <a:latin typeface="DM Sans" pitchFamily="2" charset="0"/>
                      <a:ea typeface="Fira Sans" panose="020B0503050000020004" pitchFamily="34" charset="0"/>
                      <a:cs typeface="+mn-cs"/>
                    </a:defRPr>
                  </a:pPr>
                  <a:endParaRPr lang="en-CH"/>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0A8B-4BA5-916E-D9468C6FF843}"/>
                </c:ext>
              </c:extLst>
            </c:dLbl>
            <c:dLbl>
              <c:idx val="1"/>
              <c:showLegendKey val="0"/>
              <c:showVal val="1"/>
              <c:showCatName val="0"/>
              <c:showSerName val="0"/>
              <c:showPercent val="0"/>
              <c:showBubbleSize val="0"/>
              <c:extLst>
                <c:ext xmlns:c15="http://schemas.microsoft.com/office/drawing/2012/chart" uri="{CE6537A1-D6FC-4f65-9D91-7224C49458BB}">
                  <c15:layout>
                    <c:manualLayout>
                      <c:w val="0.22629114606049722"/>
                      <c:h val="0.10660919299343044"/>
                    </c:manualLayout>
                  </c15:layout>
                </c:ext>
                <c:ext xmlns:c16="http://schemas.microsoft.com/office/drawing/2014/chart" uri="{C3380CC4-5D6E-409C-BE32-E72D297353CC}">
                  <c16:uniqueId val="{00000000-775C-4BB7-838F-7C94E51EBB76}"/>
                </c:ext>
              </c:extLst>
            </c:dLbl>
            <c:dLbl>
              <c:idx val="2"/>
              <c:spPr>
                <a:noFill/>
                <a:ln>
                  <a:noFill/>
                </a:ln>
                <a:effectLst/>
              </c:spPr>
              <c:txPr>
                <a:bodyPr rot="0" spcFirstLastPara="1" vertOverflow="ellipsis" vert="horz" wrap="square" anchor="ctr" anchorCtr="1"/>
                <a:lstStyle/>
                <a:p>
                  <a:pPr>
                    <a:defRPr sz="800" b="0" i="0" u="none" strike="noStrike" kern="1200" baseline="0">
                      <a:solidFill>
                        <a:schemeClr val="accent1"/>
                      </a:solidFill>
                      <a:latin typeface="DM Sans" pitchFamily="2" charset="0"/>
                      <a:ea typeface="Fira Sans" panose="020B0503050000020004" pitchFamily="34" charset="0"/>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3-0A8B-4BA5-916E-D9468C6FF843}"/>
                </c:ext>
              </c:extLst>
            </c:dLbl>
            <c:dLbl>
              <c:idx val="3"/>
              <c:spPr>
                <a:noFill/>
                <a:ln>
                  <a:noFill/>
                </a:ln>
                <a:effectLst/>
              </c:spPr>
              <c:txPr>
                <a:bodyPr rot="0" spcFirstLastPara="1" vertOverflow="ellipsis" vert="horz" wrap="square" anchor="ctr" anchorCtr="1"/>
                <a:lstStyle/>
                <a:p>
                  <a:pPr>
                    <a:defRPr sz="800" b="0" i="0" u="none" strike="noStrike" kern="1200" baseline="0">
                      <a:solidFill>
                        <a:schemeClr val="accent1"/>
                      </a:solidFill>
                      <a:latin typeface="DM Sans" pitchFamily="2" charset="0"/>
                      <a:ea typeface="Fira Sans" panose="020B0503050000020004" pitchFamily="34" charset="0"/>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5-0A8B-4BA5-916E-D9468C6FF843}"/>
                </c:ext>
              </c:extLst>
            </c:dLbl>
            <c:dLbl>
              <c:idx val="4"/>
              <c:showLegendKey val="0"/>
              <c:showVal val="1"/>
              <c:showCatName val="0"/>
              <c:showSerName val="0"/>
              <c:showPercent val="0"/>
              <c:showBubbleSize val="0"/>
              <c:extLst>
                <c:ext xmlns:c15="http://schemas.microsoft.com/office/drawing/2012/chart" uri="{CE6537A1-D6FC-4f65-9D91-7224C49458BB}">
                  <c15:layout>
                    <c:manualLayout>
                      <c:w val="0.24804051107063141"/>
                      <c:h val="0.10660919299343044"/>
                    </c:manualLayout>
                  </c15:layout>
                </c:ext>
                <c:ext xmlns:c16="http://schemas.microsoft.com/office/drawing/2014/chart" uri="{C3380CC4-5D6E-409C-BE32-E72D297353CC}">
                  <c16:uniqueId val="{00000001-775C-4BB7-838F-7C94E51EBB76}"/>
                </c:ext>
              </c:extLst>
            </c:dLbl>
            <c:dLbl>
              <c:idx val="6"/>
              <c:layout>
                <c:manualLayout>
                  <c:x val="-2.2900570160837318E-2"/>
                  <c:y val="-1.2774036483950009E-2"/>
                </c:manualLayout>
              </c:layout>
              <c:showLegendKey val="0"/>
              <c:showVal val="1"/>
              <c:showCatName val="0"/>
              <c:showSerName val="0"/>
              <c:showPercent val="0"/>
              <c:showBubbleSize val="0"/>
              <c:extLst>
                <c:ext xmlns:c15="http://schemas.microsoft.com/office/drawing/2012/chart" uri="{CE6537A1-D6FC-4f65-9D91-7224C49458BB}">
                  <c15:layout>
                    <c:manualLayout>
                      <c:w val="0.24084547178289983"/>
                      <c:h val="9.9355993847557361E-2"/>
                    </c:manualLayout>
                  </c15:layout>
                </c:ext>
                <c:ext xmlns:c16="http://schemas.microsoft.com/office/drawing/2014/chart" uri="{C3380CC4-5D6E-409C-BE32-E72D297353CC}">
                  <c16:uniqueId val="{00000006-0A8B-4BA5-916E-D9468C6FF843}"/>
                </c:ext>
              </c:extLst>
            </c:dLbl>
            <c:spPr>
              <a:noFill/>
              <a:ln>
                <a:noFill/>
              </a:ln>
              <a:effectLst/>
            </c:spPr>
            <c:txPr>
              <a:bodyPr rot="0" spcFirstLastPara="1" vertOverflow="ellipsis" vert="horz" wrap="square" anchor="ctr" anchorCtr="1"/>
              <a:lstStyle/>
              <a:p>
                <a:pPr>
                  <a:defRPr sz="800" b="0" i="0" u="none" strike="noStrike" kern="1200" baseline="0">
                    <a:solidFill>
                      <a:schemeClr val="tx1">
                        <a:lumMod val="50000"/>
                      </a:schemeClr>
                    </a:solidFill>
                    <a:latin typeface="DM Sans" pitchFamily="2" charset="0"/>
                    <a:ea typeface="Fira Sans" panose="020B0503050000020004" pitchFamily="34" charset="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Tabelle1!$A$2:$A$8</c:f>
              <c:strCache>
                <c:ptCount val="7"/>
                <c:pt idx="0">
                  <c:v>Dandruff</c:v>
                </c:pt>
                <c:pt idx="1">
                  <c:v>Hair loss</c:v>
                </c:pt>
                <c:pt idx="2">
                  <c:v>Itchy scalp</c:v>
                </c:pt>
                <c:pt idx="3">
                  <c:v>Greasiness</c:v>
                </c:pt>
                <c:pt idx="4">
                  <c:v>Hair dryness</c:v>
                </c:pt>
                <c:pt idx="5">
                  <c:v>Scalp dryness</c:v>
                </c:pt>
                <c:pt idx="6">
                  <c:v>Frizz</c:v>
                </c:pt>
              </c:strCache>
            </c:strRef>
          </c:cat>
          <c:val>
            <c:numRef>
              <c:f>Tabelle1!$B$2:$B$8</c:f>
              <c:numCache>
                <c:formatCode>0%</c:formatCode>
                <c:ptCount val="7"/>
                <c:pt idx="0">
                  <c:v>8.9999999999999969E-2</c:v>
                </c:pt>
                <c:pt idx="1">
                  <c:v>-4.0000000000000036E-2</c:v>
                </c:pt>
                <c:pt idx="2">
                  <c:v>6.9999999999999951E-2</c:v>
                </c:pt>
                <c:pt idx="3">
                  <c:v>0.11999999999999994</c:v>
                </c:pt>
                <c:pt idx="4">
                  <c:v>-2.0000000000000018E-2</c:v>
                </c:pt>
                <c:pt idx="5">
                  <c:v>2.9999999999999971E-2</c:v>
                </c:pt>
                <c:pt idx="6">
                  <c:v>-0.24000000000000002</c:v>
                </c:pt>
              </c:numCache>
            </c:numRef>
          </c:val>
          <c:extLst>
            <c:ext xmlns:c16="http://schemas.microsoft.com/office/drawing/2014/chart" uri="{C3380CC4-5D6E-409C-BE32-E72D297353CC}">
              <c16:uniqueId val="{00000007-0A8B-4BA5-916E-D9468C6FF843}"/>
            </c:ext>
          </c:extLst>
        </c:ser>
        <c:dLbls>
          <c:showLegendKey val="0"/>
          <c:showVal val="0"/>
          <c:showCatName val="0"/>
          <c:showSerName val="0"/>
          <c:showPercent val="0"/>
          <c:showBubbleSize val="0"/>
        </c:dLbls>
        <c:gapWidth val="100"/>
        <c:axId val="-2130190184"/>
        <c:axId val="-2130164568"/>
      </c:barChart>
      <c:catAx>
        <c:axId val="-2130190184"/>
        <c:scaling>
          <c:orientation val="maxMin"/>
        </c:scaling>
        <c:delete val="1"/>
        <c:axPos val="l"/>
        <c:numFmt formatCode="General" sourceLinked="1"/>
        <c:majorTickMark val="none"/>
        <c:minorTickMark val="none"/>
        <c:tickLblPos val="nextTo"/>
        <c:crossAx val="-2130164568"/>
        <c:crosses val="autoZero"/>
        <c:auto val="1"/>
        <c:lblAlgn val="ctr"/>
        <c:lblOffset val="100"/>
        <c:noMultiLvlLbl val="0"/>
      </c:catAx>
      <c:valAx>
        <c:axId val="-2130164568"/>
        <c:scaling>
          <c:orientation val="minMax"/>
          <c:max val="0.3"/>
          <c:min val="-0.3"/>
        </c:scaling>
        <c:delete val="1"/>
        <c:axPos val="t"/>
        <c:numFmt formatCode="0%" sourceLinked="1"/>
        <c:majorTickMark val="out"/>
        <c:minorTickMark val="none"/>
        <c:tickLblPos val="nextTo"/>
        <c:crossAx val="-21301901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a:extLst>
      <a:ext uri="{91240B29-F687-4F45-9708-019B960494DF}">
        <a14:hiddenLine xmlns:a14="http://schemas.microsoft.com/office/drawing/2010/main">
          <a:noFill/>
        </a14:hiddenLine>
      </a:ext>
    </a:extLst>
  </c:spPr>
  <c:txPr>
    <a:bodyPr/>
    <a:lstStyle/>
    <a:p>
      <a:pPr>
        <a:defRPr sz="1000">
          <a:solidFill>
            <a:schemeClr val="tx1">
              <a:lumMod val="50000"/>
            </a:schemeClr>
          </a:solidFill>
          <a:latin typeface="Fira Sans" panose="020B0503050000020004" pitchFamily="34" charset="0"/>
          <a:ea typeface="Fira Sans" panose="020B0503050000020004" pitchFamily="34" charset="0"/>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604125509916102E-2"/>
          <c:y val="4.0382270073269104E-2"/>
          <c:w val="0.82079174898016782"/>
          <c:h val="0.91923545985346178"/>
        </c:manualLayout>
      </c:layout>
      <c:barChart>
        <c:barDir val="bar"/>
        <c:grouping val="clustered"/>
        <c:varyColors val="0"/>
        <c:ser>
          <c:idx val="0"/>
          <c:order val="0"/>
          <c:tx>
            <c:strRef>
              <c:f>Tabelle1!$B$1</c:f>
              <c:strCache>
                <c:ptCount val="1"/>
                <c:pt idx="0">
                  <c:v>Datenreihe 1</c:v>
                </c:pt>
              </c:strCache>
            </c:strRef>
          </c:tx>
          <c:spPr>
            <a:solidFill>
              <a:schemeClr val="bg1">
                <a:lumMod val="75000"/>
              </a:schemeClr>
            </a:solidFill>
            <a:ln>
              <a:noFill/>
            </a:ln>
            <a:effectLst/>
          </c:spPr>
          <c:invertIfNegative val="0"/>
          <c:dPt>
            <c:idx val="4"/>
            <c:invertIfNegative val="0"/>
            <c:bubble3D val="0"/>
            <c:spPr>
              <a:solidFill>
                <a:schemeClr val="accent1"/>
              </a:solidFill>
              <a:ln>
                <a:noFill/>
              </a:ln>
              <a:effectLst/>
            </c:spPr>
            <c:extLst>
              <c:ext xmlns:c16="http://schemas.microsoft.com/office/drawing/2014/chart" uri="{C3380CC4-5D6E-409C-BE32-E72D297353CC}">
                <c16:uniqueId val="{00000001-6FA1-4CCF-AF57-D7DFF2468C01}"/>
              </c:ext>
            </c:extLst>
          </c:dPt>
          <c:dPt>
            <c:idx val="6"/>
            <c:invertIfNegative val="0"/>
            <c:bubble3D val="0"/>
            <c:spPr>
              <a:solidFill>
                <a:schemeClr val="accent1"/>
              </a:solidFill>
              <a:ln>
                <a:noFill/>
              </a:ln>
              <a:effectLst/>
            </c:spPr>
            <c:extLst>
              <c:ext xmlns:c16="http://schemas.microsoft.com/office/drawing/2014/chart" uri="{C3380CC4-5D6E-409C-BE32-E72D297353CC}">
                <c16:uniqueId val="{00000003-6FA1-4CCF-AF57-D7DFF2468C01}"/>
              </c:ext>
            </c:extLst>
          </c:dPt>
          <c:dLbls>
            <c:dLbl>
              <c:idx val="0"/>
              <c:showLegendKey val="0"/>
              <c:showVal val="1"/>
              <c:showCatName val="0"/>
              <c:showSerName val="0"/>
              <c:showPercent val="0"/>
              <c:showBubbleSize val="0"/>
              <c:extLst>
                <c:ext xmlns:c15="http://schemas.microsoft.com/office/drawing/2012/chart" uri="{CE6537A1-D6FC-4f65-9D91-7224C49458BB}">
                  <c15:layout>
                    <c:manualLayout>
                      <c:w val="0.24502655412166149"/>
                      <c:h val="0.10660919299343044"/>
                    </c:manualLayout>
                  </c15:layout>
                </c:ext>
                <c:ext xmlns:c16="http://schemas.microsoft.com/office/drawing/2014/chart" uri="{C3380CC4-5D6E-409C-BE32-E72D297353CC}">
                  <c16:uniqueId val="{00000000-F99C-4647-915C-4E6EAD9D7128}"/>
                </c:ext>
              </c:extLst>
            </c:dLbl>
            <c:dLbl>
              <c:idx val="1"/>
              <c:showLegendKey val="0"/>
              <c:showVal val="1"/>
              <c:showCatName val="0"/>
              <c:showSerName val="0"/>
              <c:showPercent val="0"/>
              <c:showBubbleSize val="0"/>
              <c:extLst>
                <c:ext xmlns:c15="http://schemas.microsoft.com/office/drawing/2012/chart" uri="{CE6537A1-D6FC-4f65-9D91-7224C49458BB}">
                  <c15:layout>
                    <c:manualLayout>
                      <c:w val="0.26433217025425254"/>
                      <c:h val="0.10660919299343044"/>
                    </c:manualLayout>
                  </c15:layout>
                </c:ext>
                <c:ext xmlns:c16="http://schemas.microsoft.com/office/drawing/2014/chart" uri="{C3380CC4-5D6E-409C-BE32-E72D297353CC}">
                  <c16:uniqueId val="{00000001-F99C-4647-915C-4E6EAD9D7128}"/>
                </c:ext>
              </c:extLst>
            </c:dLbl>
            <c:dLbl>
              <c:idx val="3"/>
              <c:showLegendKey val="0"/>
              <c:showVal val="1"/>
              <c:showCatName val="0"/>
              <c:showSerName val="0"/>
              <c:showPercent val="0"/>
              <c:showBubbleSize val="0"/>
              <c:extLst>
                <c:ext xmlns:c15="http://schemas.microsoft.com/office/drawing/2012/chart" uri="{CE6537A1-D6FC-4f65-9D91-7224C49458BB}">
                  <c15:layout>
                    <c:manualLayout>
                      <c:w val="0.22686135413192393"/>
                      <c:h val="0.10660919299343044"/>
                    </c:manualLayout>
                  </c15:layout>
                </c:ext>
                <c:ext xmlns:c16="http://schemas.microsoft.com/office/drawing/2014/chart" uri="{C3380CC4-5D6E-409C-BE32-E72D297353CC}">
                  <c16:uniqueId val="{00000002-F99C-4647-915C-4E6EAD9D7128}"/>
                </c:ext>
              </c:extLst>
            </c:dLbl>
            <c:dLbl>
              <c:idx val="4"/>
              <c:tx>
                <c:rich>
                  <a:bodyPr rot="0" spcFirstLastPara="1" vertOverflow="ellipsis" vert="horz" wrap="square" anchor="ctr" anchorCtr="1"/>
                  <a:lstStyle/>
                  <a:p>
                    <a:pPr>
                      <a:defRPr sz="800" b="1" i="0" u="none" strike="noStrike" kern="1200" baseline="0">
                        <a:solidFill>
                          <a:schemeClr val="accent1"/>
                        </a:solidFill>
                        <a:latin typeface="DM Sans" pitchFamily="2" charset="0"/>
                        <a:ea typeface="Fira Sans" panose="020B0503050000020004" pitchFamily="34" charset="0"/>
                        <a:cs typeface="+mn-cs"/>
                      </a:defRPr>
                    </a:pPr>
                    <a:fld id="{0D28B2E8-D19E-4C8E-B0D3-FE01C5DB527F}" type="VALUE">
                      <a:rPr lang="en-US" sz="800" b="0">
                        <a:solidFill>
                          <a:schemeClr val="accent1"/>
                        </a:solidFill>
                        <a:latin typeface="DM Sans" pitchFamily="2" charset="0"/>
                      </a:rPr>
                      <a:pPr>
                        <a:defRPr sz="800" b="1">
                          <a:solidFill>
                            <a:schemeClr val="accent1"/>
                          </a:solidFill>
                          <a:latin typeface="DM Sans" pitchFamily="2" charset="0"/>
                        </a:defRPr>
                      </a:pPr>
                      <a:t>[VALUE]</a:t>
                    </a:fld>
                    <a:endParaRPr lang="en-CH"/>
                  </a:p>
                </c:rich>
              </c:tx>
              <c:spPr>
                <a:noFill/>
                <a:ln>
                  <a:noFill/>
                </a:ln>
                <a:effectLst/>
              </c:spPr>
              <c:txPr>
                <a:bodyPr rot="0" spcFirstLastPara="1" vertOverflow="ellipsis" vert="horz" wrap="square" anchor="ctr" anchorCtr="1"/>
                <a:lstStyle/>
                <a:p>
                  <a:pPr>
                    <a:defRPr sz="800" b="1" i="0" u="none" strike="noStrike" kern="1200" baseline="0">
                      <a:solidFill>
                        <a:schemeClr val="accent1"/>
                      </a:solidFill>
                      <a:latin typeface="DM Sans" pitchFamily="2" charset="0"/>
                      <a:ea typeface="Fira Sans" panose="020B0503050000020004" pitchFamily="34" charset="0"/>
                      <a:cs typeface="+mn-cs"/>
                    </a:defRPr>
                  </a:pPr>
                  <a:endParaRPr lang="en-CH"/>
                </a:p>
              </c:txPr>
              <c:showLegendKey val="0"/>
              <c:showVal val="1"/>
              <c:showCatName val="0"/>
              <c:showSerName val="0"/>
              <c:showPercent val="0"/>
              <c:showBubbleSize val="0"/>
              <c:extLst>
                <c:ext xmlns:c15="http://schemas.microsoft.com/office/drawing/2012/chart" uri="{CE6537A1-D6FC-4f65-9D91-7224C49458BB}">
                  <c15:layout>
                    <c:manualLayout>
                      <c:w val="0.2286938450881289"/>
                      <c:h val="0.11615409319256677"/>
                    </c:manualLayout>
                  </c15:layout>
                  <c15:dlblFieldTable/>
                  <c15:showDataLabelsRange val="0"/>
                </c:ext>
                <c:ext xmlns:c16="http://schemas.microsoft.com/office/drawing/2014/chart" uri="{C3380CC4-5D6E-409C-BE32-E72D297353CC}">
                  <c16:uniqueId val="{00000001-6FA1-4CCF-AF57-D7DFF2468C01}"/>
                </c:ext>
              </c:extLst>
            </c:dLbl>
            <c:dLbl>
              <c:idx val="6"/>
              <c:spPr>
                <a:noFill/>
                <a:ln>
                  <a:noFill/>
                </a:ln>
                <a:effectLst/>
              </c:spPr>
              <c:txPr>
                <a:bodyPr rot="0" spcFirstLastPara="1" vertOverflow="ellipsis" vert="horz" wrap="square" anchor="ctr" anchorCtr="1"/>
                <a:lstStyle/>
                <a:p>
                  <a:pPr>
                    <a:defRPr sz="800" b="0" i="0" u="none" strike="noStrike" kern="1200" baseline="0">
                      <a:solidFill>
                        <a:schemeClr val="accent1"/>
                      </a:solidFill>
                      <a:latin typeface="DM Sans" pitchFamily="2" charset="0"/>
                      <a:ea typeface="Fira Sans" panose="020B0503050000020004" pitchFamily="34" charset="0"/>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3-6FA1-4CCF-AF57-D7DFF2468C01}"/>
                </c:ext>
              </c:extLst>
            </c:dLbl>
            <c:spPr>
              <a:noFill/>
              <a:ln>
                <a:noFill/>
              </a:ln>
              <a:effectLst/>
            </c:spPr>
            <c:txPr>
              <a:bodyPr rot="0" spcFirstLastPara="1" vertOverflow="ellipsis" vert="horz" wrap="square" anchor="ctr" anchorCtr="1"/>
              <a:lstStyle/>
              <a:p>
                <a:pPr>
                  <a:defRPr sz="800" b="0" i="0" u="none" strike="noStrike" kern="1200" baseline="0">
                    <a:solidFill>
                      <a:schemeClr val="tx1">
                        <a:lumMod val="50000"/>
                      </a:schemeClr>
                    </a:solidFill>
                    <a:latin typeface="DM Sans" pitchFamily="2" charset="0"/>
                    <a:ea typeface="Fira Sans" panose="020B0503050000020004" pitchFamily="34" charset="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Tabelle1!$A$2:$A$8</c:f>
              <c:strCache>
                <c:ptCount val="7"/>
                <c:pt idx="0">
                  <c:v>Dandruff</c:v>
                </c:pt>
                <c:pt idx="1">
                  <c:v>Hair loss</c:v>
                </c:pt>
                <c:pt idx="2">
                  <c:v>Itchy scalp</c:v>
                </c:pt>
                <c:pt idx="3">
                  <c:v>Greasiness</c:v>
                </c:pt>
                <c:pt idx="4">
                  <c:v>Hair dryness</c:v>
                </c:pt>
                <c:pt idx="5">
                  <c:v>Scalp dryness</c:v>
                </c:pt>
                <c:pt idx="6">
                  <c:v>Frizz</c:v>
                </c:pt>
              </c:strCache>
            </c:strRef>
          </c:cat>
          <c:val>
            <c:numRef>
              <c:f>Tabelle1!$B$2:$B$8</c:f>
              <c:numCache>
                <c:formatCode>0%</c:formatCode>
                <c:ptCount val="7"/>
                <c:pt idx="0">
                  <c:v>-0.17</c:v>
                </c:pt>
                <c:pt idx="1">
                  <c:v>-0.02</c:v>
                </c:pt>
                <c:pt idx="2">
                  <c:v>0.03</c:v>
                </c:pt>
                <c:pt idx="3">
                  <c:v>-0.05</c:v>
                </c:pt>
                <c:pt idx="4">
                  <c:v>0.12</c:v>
                </c:pt>
                <c:pt idx="5">
                  <c:v>0.03</c:v>
                </c:pt>
                <c:pt idx="6">
                  <c:v>0.1</c:v>
                </c:pt>
              </c:numCache>
            </c:numRef>
          </c:val>
          <c:extLst>
            <c:ext xmlns:c16="http://schemas.microsoft.com/office/drawing/2014/chart" uri="{C3380CC4-5D6E-409C-BE32-E72D297353CC}">
              <c16:uniqueId val="{00000005-6FA1-4CCF-AF57-D7DFF2468C01}"/>
            </c:ext>
          </c:extLst>
        </c:ser>
        <c:dLbls>
          <c:showLegendKey val="0"/>
          <c:showVal val="0"/>
          <c:showCatName val="0"/>
          <c:showSerName val="0"/>
          <c:showPercent val="0"/>
          <c:showBubbleSize val="0"/>
        </c:dLbls>
        <c:gapWidth val="100"/>
        <c:axId val="-2130043016"/>
        <c:axId val="-2130039960"/>
      </c:barChart>
      <c:catAx>
        <c:axId val="-2130043016"/>
        <c:scaling>
          <c:orientation val="maxMin"/>
        </c:scaling>
        <c:delete val="1"/>
        <c:axPos val="l"/>
        <c:numFmt formatCode="General" sourceLinked="1"/>
        <c:majorTickMark val="none"/>
        <c:minorTickMark val="none"/>
        <c:tickLblPos val="nextTo"/>
        <c:crossAx val="-2130039960"/>
        <c:crosses val="autoZero"/>
        <c:auto val="1"/>
        <c:lblAlgn val="ctr"/>
        <c:lblOffset val="100"/>
        <c:noMultiLvlLbl val="0"/>
      </c:catAx>
      <c:valAx>
        <c:axId val="-2130039960"/>
        <c:scaling>
          <c:orientation val="minMax"/>
          <c:max val="0.3"/>
          <c:min val="-0.3"/>
        </c:scaling>
        <c:delete val="1"/>
        <c:axPos val="t"/>
        <c:numFmt formatCode="0%" sourceLinked="1"/>
        <c:majorTickMark val="out"/>
        <c:minorTickMark val="none"/>
        <c:tickLblPos val="nextTo"/>
        <c:crossAx val="-21300430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solidFill>
            <a:schemeClr val="tx1">
              <a:lumMod val="50000"/>
            </a:schemeClr>
          </a:solidFill>
          <a:latin typeface="Fira Sans" panose="020B0503050000020004" pitchFamily="34" charset="0"/>
          <a:ea typeface="Fira Sans" panose="020B0503050000020004" pitchFamily="34" charset="0"/>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Tabelle1!$B$1</c:f>
              <c:strCache>
                <c:ptCount val="1"/>
                <c:pt idx="0">
                  <c:v>Datenreihe 1</c:v>
                </c:pt>
              </c:strCache>
            </c:strRef>
          </c:tx>
          <c:spPr>
            <a:solidFill>
              <a:schemeClr val="bg1">
                <a:lumMod val="75000"/>
              </a:schemeClr>
            </a:solidFill>
            <a:ln>
              <a:noFill/>
            </a:ln>
            <a:effectLst/>
          </c:spPr>
          <c:invertIfNegative val="0"/>
          <c:dPt>
            <c:idx val="4"/>
            <c:invertIfNegative val="0"/>
            <c:bubble3D val="0"/>
            <c:spPr>
              <a:solidFill>
                <a:schemeClr val="accent1"/>
              </a:solidFill>
              <a:ln>
                <a:noFill/>
              </a:ln>
              <a:effectLst/>
            </c:spPr>
            <c:extLst>
              <c:ext xmlns:c16="http://schemas.microsoft.com/office/drawing/2014/chart" uri="{C3380CC4-5D6E-409C-BE32-E72D297353CC}">
                <c16:uniqueId val="{00000001-39C4-46C7-95FC-9CCB32366BD4}"/>
              </c:ext>
            </c:extLst>
          </c:dPt>
          <c:dPt>
            <c:idx val="5"/>
            <c:invertIfNegative val="0"/>
            <c:bubble3D val="0"/>
            <c:spPr>
              <a:solidFill>
                <a:schemeClr val="accent1"/>
              </a:solidFill>
              <a:ln>
                <a:noFill/>
              </a:ln>
              <a:effectLst/>
            </c:spPr>
            <c:extLst>
              <c:ext xmlns:c16="http://schemas.microsoft.com/office/drawing/2014/chart" uri="{C3380CC4-5D6E-409C-BE32-E72D297353CC}">
                <c16:uniqueId val="{00000003-39C4-46C7-95FC-9CCB32366BD4}"/>
              </c:ext>
            </c:extLst>
          </c:dPt>
          <c:dLbls>
            <c:dLbl>
              <c:idx val="4"/>
              <c:spPr>
                <a:noFill/>
                <a:ln>
                  <a:noFill/>
                </a:ln>
                <a:effectLst/>
              </c:spPr>
              <c:txPr>
                <a:bodyPr rot="0" spcFirstLastPara="1" vertOverflow="ellipsis" vert="horz" wrap="square" anchor="ctr" anchorCtr="1"/>
                <a:lstStyle/>
                <a:p>
                  <a:pPr>
                    <a:defRPr sz="800" b="0" i="0" u="none" strike="noStrike" kern="1200" baseline="0">
                      <a:solidFill>
                        <a:schemeClr val="accent1"/>
                      </a:solidFill>
                      <a:latin typeface="DM Sans" pitchFamily="2" charset="0"/>
                      <a:ea typeface="Fira Sans" panose="020B0503050000020004" pitchFamily="34" charset="0"/>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1-39C4-46C7-95FC-9CCB32366BD4}"/>
                </c:ext>
              </c:extLst>
            </c:dLbl>
            <c:dLbl>
              <c:idx val="5"/>
              <c:tx>
                <c:rich>
                  <a:bodyPr rot="0" spcFirstLastPara="1" vertOverflow="ellipsis" vert="horz" wrap="square" anchor="ctr" anchorCtr="1"/>
                  <a:lstStyle/>
                  <a:p>
                    <a:pPr>
                      <a:defRPr sz="800" b="1" i="0" u="none" strike="noStrike" kern="1200" baseline="0">
                        <a:solidFill>
                          <a:schemeClr val="accent1"/>
                        </a:solidFill>
                        <a:latin typeface="DM Sans" pitchFamily="2" charset="0"/>
                        <a:ea typeface="Fira Sans" panose="020B0503050000020004" pitchFamily="34" charset="0"/>
                        <a:cs typeface="+mn-cs"/>
                      </a:defRPr>
                    </a:pPr>
                    <a:fld id="{02FDB8C6-329E-42B5-9A58-9DEC1A44AEE7}" type="VALUE">
                      <a:rPr lang="en-US" sz="800" b="0">
                        <a:solidFill>
                          <a:schemeClr val="accent1"/>
                        </a:solidFill>
                        <a:latin typeface="DM Sans" pitchFamily="2" charset="0"/>
                      </a:rPr>
                      <a:pPr>
                        <a:defRPr sz="800" b="1">
                          <a:solidFill>
                            <a:schemeClr val="accent1"/>
                          </a:solidFill>
                          <a:latin typeface="DM Sans" pitchFamily="2" charset="0"/>
                        </a:defRPr>
                      </a:pPr>
                      <a:t>[VALUE]</a:t>
                    </a:fld>
                    <a:endParaRPr lang="en-CH"/>
                  </a:p>
                </c:rich>
              </c:tx>
              <c:spPr>
                <a:noFill/>
                <a:ln>
                  <a:noFill/>
                </a:ln>
                <a:effectLst/>
              </c:spPr>
              <c:txPr>
                <a:bodyPr rot="0" spcFirstLastPara="1" vertOverflow="ellipsis" vert="horz" wrap="square" anchor="ctr" anchorCtr="1"/>
                <a:lstStyle/>
                <a:p>
                  <a:pPr>
                    <a:defRPr sz="800" b="1" i="0" u="none" strike="noStrike" kern="1200" baseline="0">
                      <a:solidFill>
                        <a:schemeClr val="accent1"/>
                      </a:solidFill>
                      <a:latin typeface="DM Sans" pitchFamily="2" charset="0"/>
                      <a:ea typeface="Fira Sans" panose="020B0503050000020004" pitchFamily="34" charset="0"/>
                      <a:cs typeface="+mn-cs"/>
                    </a:defRPr>
                  </a:pPr>
                  <a:endParaRPr lang="en-CH"/>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39C4-46C7-95FC-9CCB32366BD4}"/>
                </c:ext>
              </c:extLst>
            </c:dLbl>
            <c:spPr>
              <a:noFill/>
              <a:ln>
                <a:noFill/>
              </a:ln>
              <a:effectLst/>
            </c:spPr>
            <c:txPr>
              <a:bodyPr rot="0" spcFirstLastPara="1" vertOverflow="ellipsis" vert="horz" wrap="square" anchor="ctr" anchorCtr="1"/>
              <a:lstStyle/>
              <a:p>
                <a:pPr>
                  <a:defRPr sz="800" b="0" i="0" u="none" strike="noStrike" kern="1200" baseline="0">
                    <a:solidFill>
                      <a:schemeClr val="tx1">
                        <a:lumMod val="50000"/>
                      </a:schemeClr>
                    </a:solidFill>
                    <a:latin typeface="DM Sans" pitchFamily="2" charset="0"/>
                    <a:ea typeface="Fira Sans" panose="020B0503050000020004" pitchFamily="34" charset="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Tabelle1!$A$2:$A$8</c:f>
              <c:strCache>
                <c:ptCount val="7"/>
                <c:pt idx="0">
                  <c:v>Dandruff</c:v>
                </c:pt>
                <c:pt idx="1">
                  <c:v>Hair loss</c:v>
                </c:pt>
                <c:pt idx="2">
                  <c:v>Itchy scalp</c:v>
                </c:pt>
                <c:pt idx="3">
                  <c:v>Greasiness</c:v>
                </c:pt>
                <c:pt idx="4">
                  <c:v>Hair dryness</c:v>
                </c:pt>
                <c:pt idx="5">
                  <c:v>Scalp dryness</c:v>
                </c:pt>
                <c:pt idx="6">
                  <c:v>Frizz</c:v>
                </c:pt>
              </c:strCache>
            </c:strRef>
          </c:cat>
          <c:val>
            <c:numRef>
              <c:f>Tabelle1!$B$2:$B$8</c:f>
              <c:numCache>
                <c:formatCode>0%</c:formatCode>
                <c:ptCount val="7"/>
                <c:pt idx="0">
                  <c:v>0.01</c:v>
                </c:pt>
                <c:pt idx="1">
                  <c:v>-0.09</c:v>
                </c:pt>
                <c:pt idx="2">
                  <c:v>-0.02</c:v>
                </c:pt>
                <c:pt idx="3">
                  <c:v>-0.08</c:v>
                </c:pt>
                <c:pt idx="4">
                  <c:v>0.09</c:v>
                </c:pt>
                <c:pt idx="5">
                  <c:v>0.19</c:v>
                </c:pt>
                <c:pt idx="6">
                  <c:v>7.0000000000000007E-2</c:v>
                </c:pt>
              </c:numCache>
            </c:numRef>
          </c:val>
          <c:extLst>
            <c:ext xmlns:c16="http://schemas.microsoft.com/office/drawing/2014/chart" uri="{C3380CC4-5D6E-409C-BE32-E72D297353CC}">
              <c16:uniqueId val="{00000004-39C4-46C7-95FC-9CCB32366BD4}"/>
            </c:ext>
          </c:extLst>
        </c:ser>
        <c:dLbls>
          <c:showLegendKey val="0"/>
          <c:showVal val="0"/>
          <c:showCatName val="0"/>
          <c:showSerName val="0"/>
          <c:showPercent val="0"/>
          <c:showBubbleSize val="0"/>
        </c:dLbls>
        <c:gapWidth val="100"/>
        <c:axId val="-2129998248"/>
        <c:axId val="-2129995192"/>
      </c:barChart>
      <c:catAx>
        <c:axId val="-2129998248"/>
        <c:scaling>
          <c:orientation val="maxMin"/>
        </c:scaling>
        <c:delete val="1"/>
        <c:axPos val="l"/>
        <c:numFmt formatCode="General" sourceLinked="1"/>
        <c:majorTickMark val="none"/>
        <c:minorTickMark val="none"/>
        <c:tickLblPos val="nextTo"/>
        <c:crossAx val="-2129995192"/>
        <c:crosses val="autoZero"/>
        <c:auto val="1"/>
        <c:lblAlgn val="ctr"/>
        <c:lblOffset val="100"/>
        <c:noMultiLvlLbl val="0"/>
      </c:catAx>
      <c:valAx>
        <c:axId val="-2129995192"/>
        <c:scaling>
          <c:orientation val="minMax"/>
          <c:max val="0.3"/>
          <c:min val="-0.3"/>
        </c:scaling>
        <c:delete val="1"/>
        <c:axPos val="t"/>
        <c:numFmt formatCode="0%" sourceLinked="1"/>
        <c:majorTickMark val="out"/>
        <c:minorTickMark val="none"/>
        <c:tickLblPos val="nextTo"/>
        <c:crossAx val="-212999824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solidFill>
            <a:schemeClr val="tx1">
              <a:lumMod val="50000"/>
            </a:schemeClr>
          </a:solidFill>
          <a:latin typeface="Fira Sans" panose="020B0503050000020004" pitchFamily="34" charset="0"/>
          <a:ea typeface="Fira Sans" panose="020B0503050000020004" pitchFamily="34" charset="0"/>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Tabelle1!$B$1</c:f>
              <c:strCache>
                <c:ptCount val="1"/>
                <c:pt idx="0">
                  <c:v>Datenreihe 1</c:v>
                </c:pt>
              </c:strCache>
            </c:strRef>
          </c:tx>
          <c:spPr>
            <a:solidFill>
              <a:schemeClr val="bg1">
                <a:lumMod val="75000"/>
              </a:schemeClr>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A7D0-4CFD-B6B4-BC5BABD3A5FE}"/>
              </c:ext>
            </c:extLst>
          </c:dPt>
          <c:dPt>
            <c:idx val="1"/>
            <c:invertIfNegative val="0"/>
            <c:bubble3D val="0"/>
            <c:spPr>
              <a:solidFill>
                <a:schemeClr val="accent1"/>
              </a:solidFill>
              <a:ln>
                <a:noFill/>
              </a:ln>
              <a:effectLst/>
            </c:spPr>
            <c:extLst>
              <c:ext xmlns:c16="http://schemas.microsoft.com/office/drawing/2014/chart" uri="{C3380CC4-5D6E-409C-BE32-E72D297353CC}">
                <c16:uniqueId val="{00000003-A7D0-4CFD-B6B4-BC5BABD3A5FE}"/>
              </c:ext>
            </c:extLst>
          </c:dPt>
          <c:dPt>
            <c:idx val="3"/>
            <c:invertIfNegative val="0"/>
            <c:bubble3D val="0"/>
            <c:spPr>
              <a:solidFill>
                <a:schemeClr val="accent1"/>
              </a:solidFill>
              <a:ln>
                <a:noFill/>
              </a:ln>
              <a:effectLst/>
            </c:spPr>
            <c:extLst>
              <c:ext xmlns:c16="http://schemas.microsoft.com/office/drawing/2014/chart" uri="{C3380CC4-5D6E-409C-BE32-E72D297353CC}">
                <c16:uniqueId val="{00000005-A7D0-4CFD-B6B4-BC5BABD3A5FE}"/>
              </c:ext>
            </c:extLst>
          </c:dPt>
          <c:dPt>
            <c:idx val="6"/>
            <c:invertIfNegative val="0"/>
            <c:bubble3D val="0"/>
            <c:spPr>
              <a:solidFill>
                <a:schemeClr val="accent1"/>
              </a:solidFill>
              <a:ln>
                <a:noFill/>
              </a:ln>
              <a:effectLst/>
            </c:spPr>
            <c:extLst>
              <c:ext xmlns:c16="http://schemas.microsoft.com/office/drawing/2014/chart" uri="{C3380CC4-5D6E-409C-BE32-E72D297353CC}">
                <c16:uniqueId val="{00000007-A7D0-4CFD-B6B4-BC5BABD3A5FE}"/>
              </c:ext>
            </c:extLst>
          </c:dPt>
          <c:dLbls>
            <c:dLbl>
              <c:idx val="0"/>
              <c:tx>
                <c:rich>
                  <a:bodyPr rot="0" spcFirstLastPara="1" vertOverflow="ellipsis" vert="horz" wrap="square" anchor="ctr" anchorCtr="1"/>
                  <a:lstStyle/>
                  <a:p>
                    <a:pPr>
                      <a:defRPr sz="800" b="0" i="0" u="none" strike="noStrike" kern="1200" baseline="0">
                        <a:solidFill>
                          <a:srgbClr val="0170B7"/>
                        </a:solidFill>
                        <a:latin typeface="DM Sans" pitchFamily="2" charset="0"/>
                        <a:ea typeface="Fira Sans" panose="020B0503050000020004" pitchFamily="34" charset="0"/>
                        <a:cs typeface="+mn-cs"/>
                      </a:defRPr>
                    </a:pPr>
                    <a:fld id="{6744B8D5-B495-484B-A241-944FAA271B3F}" type="VALUE">
                      <a:rPr lang="en-US">
                        <a:solidFill>
                          <a:schemeClr val="accent1"/>
                        </a:solidFill>
                      </a:rPr>
                      <a:pPr>
                        <a:defRPr sz="800">
                          <a:solidFill>
                            <a:srgbClr val="0170B7"/>
                          </a:solidFill>
                          <a:latin typeface="DM Sans" pitchFamily="2" charset="0"/>
                        </a:defRPr>
                      </a:pPr>
                      <a:t>[VALUE]</a:t>
                    </a:fld>
                    <a:endParaRPr lang="en-CH"/>
                  </a:p>
                </c:rich>
              </c:tx>
              <c:spPr>
                <a:noFill/>
                <a:ln>
                  <a:noFill/>
                </a:ln>
                <a:effectLst/>
              </c:spPr>
              <c:txPr>
                <a:bodyPr rot="0" spcFirstLastPara="1" vertOverflow="ellipsis" vert="horz" wrap="square" anchor="ctr" anchorCtr="1"/>
                <a:lstStyle/>
                <a:p>
                  <a:pPr>
                    <a:defRPr sz="800" b="0" i="0" u="none" strike="noStrike" kern="1200" baseline="0">
                      <a:solidFill>
                        <a:srgbClr val="0170B7"/>
                      </a:solidFill>
                      <a:latin typeface="DM Sans" pitchFamily="2" charset="0"/>
                      <a:ea typeface="Fira Sans" panose="020B0503050000020004" pitchFamily="34" charset="0"/>
                      <a:cs typeface="+mn-cs"/>
                    </a:defRPr>
                  </a:pPr>
                  <a:endParaRPr lang="en-CH"/>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A7D0-4CFD-B6B4-BC5BABD3A5FE}"/>
                </c:ext>
              </c:extLst>
            </c:dLbl>
            <c:dLbl>
              <c:idx val="1"/>
              <c:tx>
                <c:rich>
                  <a:bodyPr rot="0" spcFirstLastPara="1" vertOverflow="ellipsis" vert="horz" wrap="square" anchor="ctr" anchorCtr="1"/>
                  <a:lstStyle/>
                  <a:p>
                    <a:pPr>
                      <a:defRPr sz="800" b="1" i="0" u="none" strike="noStrike" kern="1200" baseline="0">
                        <a:solidFill>
                          <a:srgbClr val="0170B7"/>
                        </a:solidFill>
                        <a:latin typeface="DM Sans" pitchFamily="2" charset="0"/>
                        <a:ea typeface="Fira Sans" panose="020B0503050000020004" pitchFamily="34" charset="0"/>
                        <a:cs typeface="+mn-cs"/>
                      </a:defRPr>
                    </a:pPr>
                    <a:fld id="{F0AD79A9-0381-4F91-8BF3-B90F9B3284D1}" type="VALUE">
                      <a:rPr lang="en-US" sz="800" b="0" dirty="0">
                        <a:solidFill>
                          <a:schemeClr val="accent1"/>
                        </a:solidFill>
                        <a:latin typeface="DM Sans" pitchFamily="2" charset="0"/>
                      </a:rPr>
                      <a:pPr>
                        <a:defRPr sz="800" b="1">
                          <a:solidFill>
                            <a:srgbClr val="0170B7"/>
                          </a:solidFill>
                          <a:latin typeface="DM Sans" pitchFamily="2" charset="0"/>
                        </a:defRPr>
                      </a:pPr>
                      <a:t>[VALUE]</a:t>
                    </a:fld>
                    <a:endParaRPr lang="en-CH"/>
                  </a:p>
                </c:rich>
              </c:tx>
              <c:spPr>
                <a:noFill/>
                <a:ln>
                  <a:noFill/>
                </a:ln>
                <a:effectLst/>
              </c:spPr>
              <c:txPr>
                <a:bodyPr rot="0" spcFirstLastPara="1" vertOverflow="ellipsis" vert="horz" wrap="square" anchor="ctr" anchorCtr="1"/>
                <a:lstStyle/>
                <a:p>
                  <a:pPr>
                    <a:defRPr sz="800" b="1" i="0" u="none" strike="noStrike" kern="1200" baseline="0">
                      <a:solidFill>
                        <a:srgbClr val="0170B7"/>
                      </a:solidFill>
                      <a:latin typeface="DM Sans" pitchFamily="2" charset="0"/>
                      <a:ea typeface="Fira Sans" panose="020B0503050000020004" pitchFamily="34" charset="0"/>
                      <a:cs typeface="+mn-cs"/>
                    </a:defRPr>
                  </a:pPr>
                  <a:endParaRPr lang="en-CH"/>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A7D0-4CFD-B6B4-BC5BABD3A5FE}"/>
                </c:ext>
              </c:extLst>
            </c:dLbl>
            <c:dLbl>
              <c:idx val="3"/>
              <c:tx>
                <c:rich>
                  <a:bodyPr rot="0" spcFirstLastPara="1" vertOverflow="ellipsis" vert="horz" wrap="square" anchor="ctr" anchorCtr="1"/>
                  <a:lstStyle/>
                  <a:p>
                    <a:pPr>
                      <a:defRPr sz="800" b="0" i="0" u="none" strike="noStrike" kern="1200" baseline="0">
                        <a:solidFill>
                          <a:srgbClr val="0170B7"/>
                        </a:solidFill>
                        <a:latin typeface="DM Sans" pitchFamily="2" charset="0"/>
                        <a:ea typeface="Fira Sans" panose="020B0503050000020004" pitchFamily="34" charset="0"/>
                        <a:cs typeface="+mn-cs"/>
                      </a:defRPr>
                    </a:pPr>
                    <a:fld id="{CE9EA6CE-9819-40FC-AC6D-9B3C9A0993C1}" type="VALUE">
                      <a:rPr lang="en-US">
                        <a:solidFill>
                          <a:schemeClr val="accent1"/>
                        </a:solidFill>
                      </a:rPr>
                      <a:pPr>
                        <a:defRPr sz="800">
                          <a:solidFill>
                            <a:srgbClr val="0170B7"/>
                          </a:solidFill>
                          <a:latin typeface="DM Sans" pitchFamily="2" charset="0"/>
                        </a:defRPr>
                      </a:pPr>
                      <a:t>[VALUE]</a:t>
                    </a:fld>
                    <a:endParaRPr lang="en-CH"/>
                  </a:p>
                </c:rich>
              </c:tx>
              <c:spPr>
                <a:noFill/>
                <a:ln>
                  <a:noFill/>
                </a:ln>
                <a:effectLst/>
              </c:spPr>
              <c:txPr>
                <a:bodyPr rot="0" spcFirstLastPara="1" vertOverflow="ellipsis" vert="horz" wrap="square" anchor="ctr" anchorCtr="1"/>
                <a:lstStyle/>
                <a:p>
                  <a:pPr>
                    <a:defRPr sz="800" b="0" i="0" u="none" strike="noStrike" kern="1200" baseline="0">
                      <a:solidFill>
                        <a:srgbClr val="0170B7"/>
                      </a:solidFill>
                      <a:latin typeface="DM Sans" pitchFamily="2" charset="0"/>
                      <a:ea typeface="Fira Sans" panose="020B0503050000020004" pitchFamily="34" charset="0"/>
                      <a:cs typeface="+mn-cs"/>
                    </a:defRPr>
                  </a:pPr>
                  <a:endParaRPr lang="en-CH"/>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A7D0-4CFD-B6B4-BC5BABD3A5FE}"/>
                </c:ext>
              </c:extLst>
            </c:dLbl>
            <c:dLbl>
              <c:idx val="4"/>
              <c:showLegendKey val="0"/>
              <c:showVal val="1"/>
              <c:showCatName val="0"/>
              <c:showSerName val="0"/>
              <c:showPercent val="0"/>
              <c:showBubbleSize val="0"/>
              <c:extLst>
                <c:ext xmlns:c15="http://schemas.microsoft.com/office/drawing/2012/chart" uri="{CE6537A1-D6FC-4f65-9D91-7224C49458BB}">
                  <c15:layout>
                    <c:manualLayout>
                      <c:w val="0.26091092182569209"/>
                      <c:h val="0.10660919299343044"/>
                    </c:manualLayout>
                  </c15:layout>
                </c:ext>
                <c:ext xmlns:c16="http://schemas.microsoft.com/office/drawing/2014/chart" uri="{C3380CC4-5D6E-409C-BE32-E72D297353CC}">
                  <c16:uniqueId val="{00000000-751C-4E50-BFF6-6495D76FC551}"/>
                </c:ext>
              </c:extLst>
            </c:dLbl>
            <c:dLbl>
              <c:idx val="5"/>
              <c:layout>
                <c:manualLayout>
                  <c:x val="-9.6107961105267193E-3"/>
                  <c:y val="5.7812841908760352E-7"/>
                </c:manualLayout>
              </c:layout>
              <c:showLegendKey val="0"/>
              <c:showVal val="1"/>
              <c:showCatName val="0"/>
              <c:showSerName val="0"/>
              <c:showPercent val="0"/>
              <c:showBubbleSize val="0"/>
              <c:extLst>
                <c:ext xmlns:c15="http://schemas.microsoft.com/office/drawing/2012/chart" uri="{CE6537A1-D6FC-4f65-9D91-7224C49458BB}">
                  <c15:layout>
                    <c:manualLayout>
                      <c:w val="0.26400011473469259"/>
                      <c:h val="9.9355997613672864E-2"/>
                    </c:manualLayout>
                  </c15:layout>
                </c:ext>
                <c:ext xmlns:c16="http://schemas.microsoft.com/office/drawing/2014/chart" uri="{C3380CC4-5D6E-409C-BE32-E72D297353CC}">
                  <c16:uniqueId val="{00000008-A7D0-4CFD-B6B4-BC5BABD3A5FE}"/>
                </c:ext>
              </c:extLst>
            </c:dLbl>
            <c:dLbl>
              <c:idx val="6"/>
              <c:tx>
                <c:rich>
                  <a:bodyPr rot="0" spcFirstLastPara="1" vertOverflow="ellipsis" vert="horz" wrap="square" anchor="ctr" anchorCtr="1"/>
                  <a:lstStyle/>
                  <a:p>
                    <a:pPr>
                      <a:defRPr sz="800" b="0" i="0" u="none" strike="noStrike" kern="1200" baseline="0">
                        <a:solidFill>
                          <a:srgbClr val="0170B7"/>
                        </a:solidFill>
                        <a:latin typeface="DM Sans" pitchFamily="2" charset="0"/>
                        <a:ea typeface="Fira Sans" panose="020B0503050000020004" pitchFamily="34" charset="0"/>
                        <a:cs typeface="+mn-cs"/>
                      </a:defRPr>
                    </a:pPr>
                    <a:fld id="{2B85FA30-FD80-4E18-8723-1681FB33ADE5}" type="VALUE">
                      <a:rPr lang="en-US">
                        <a:solidFill>
                          <a:schemeClr val="accent1"/>
                        </a:solidFill>
                      </a:rPr>
                      <a:pPr>
                        <a:defRPr sz="800">
                          <a:solidFill>
                            <a:srgbClr val="0170B7"/>
                          </a:solidFill>
                          <a:latin typeface="DM Sans" pitchFamily="2" charset="0"/>
                        </a:defRPr>
                      </a:pPr>
                      <a:t>[VALUE]</a:t>
                    </a:fld>
                    <a:endParaRPr lang="en-CH"/>
                  </a:p>
                </c:rich>
              </c:tx>
              <c:spPr>
                <a:noFill/>
                <a:ln>
                  <a:noFill/>
                </a:ln>
                <a:effectLst/>
              </c:spPr>
              <c:txPr>
                <a:bodyPr rot="0" spcFirstLastPara="1" vertOverflow="ellipsis" vert="horz" wrap="square" anchor="ctr" anchorCtr="1"/>
                <a:lstStyle/>
                <a:p>
                  <a:pPr>
                    <a:defRPr sz="800" b="0" i="0" u="none" strike="noStrike" kern="1200" baseline="0">
                      <a:solidFill>
                        <a:srgbClr val="0170B7"/>
                      </a:solidFill>
                      <a:latin typeface="DM Sans" pitchFamily="2" charset="0"/>
                      <a:ea typeface="Fira Sans" panose="020B0503050000020004" pitchFamily="34" charset="0"/>
                      <a:cs typeface="+mn-cs"/>
                    </a:defRPr>
                  </a:pPr>
                  <a:endParaRPr lang="en-CH"/>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A7D0-4CFD-B6B4-BC5BABD3A5FE}"/>
                </c:ext>
              </c:extLst>
            </c:dLbl>
            <c:spPr>
              <a:noFill/>
              <a:ln>
                <a:noFill/>
              </a:ln>
              <a:effectLst/>
            </c:spPr>
            <c:txPr>
              <a:bodyPr rot="0" spcFirstLastPara="1" vertOverflow="ellipsis" vert="horz" wrap="square" anchor="ctr" anchorCtr="1"/>
              <a:lstStyle/>
              <a:p>
                <a:pPr>
                  <a:defRPr sz="800" b="0" i="0" u="none" strike="noStrike" kern="1200" baseline="0">
                    <a:solidFill>
                      <a:schemeClr val="tx1">
                        <a:lumMod val="50000"/>
                      </a:schemeClr>
                    </a:solidFill>
                    <a:latin typeface="DM Sans" pitchFamily="2" charset="0"/>
                    <a:ea typeface="Fira Sans" panose="020B0503050000020004" pitchFamily="34" charset="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Tabelle1!$A$2:$A$8</c:f>
              <c:strCache>
                <c:ptCount val="7"/>
                <c:pt idx="0">
                  <c:v>Dandruff</c:v>
                </c:pt>
                <c:pt idx="1">
                  <c:v>Hair loss</c:v>
                </c:pt>
                <c:pt idx="2">
                  <c:v>Itchy scalp</c:v>
                </c:pt>
                <c:pt idx="3">
                  <c:v>Greasiness</c:v>
                </c:pt>
                <c:pt idx="4">
                  <c:v>Hair dryness</c:v>
                </c:pt>
                <c:pt idx="5">
                  <c:v>Scalp dryness</c:v>
                </c:pt>
                <c:pt idx="6">
                  <c:v>Frizz</c:v>
                </c:pt>
              </c:strCache>
            </c:strRef>
          </c:cat>
          <c:val>
            <c:numRef>
              <c:f>Tabelle1!$B$2:$B$8</c:f>
              <c:numCache>
                <c:formatCode>0%</c:formatCode>
                <c:ptCount val="7"/>
                <c:pt idx="0">
                  <c:v>3.9999999999999897E-2</c:v>
                </c:pt>
                <c:pt idx="1">
                  <c:v>7.0000000000000007E-2</c:v>
                </c:pt>
                <c:pt idx="2">
                  <c:v>0.02</c:v>
                </c:pt>
                <c:pt idx="3">
                  <c:v>0.08</c:v>
                </c:pt>
                <c:pt idx="4">
                  <c:v>-0.06</c:v>
                </c:pt>
                <c:pt idx="5">
                  <c:v>-0.16</c:v>
                </c:pt>
                <c:pt idx="6">
                  <c:v>0.15</c:v>
                </c:pt>
              </c:numCache>
            </c:numRef>
          </c:val>
          <c:extLst>
            <c:ext xmlns:c16="http://schemas.microsoft.com/office/drawing/2014/chart" uri="{C3380CC4-5D6E-409C-BE32-E72D297353CC}">
              <c16:uniqueId val="{00000009-A7D0-4CFD-B6B4-BC5BABD3A5FE}"/>
            </c:ext>
          </c:extLst>
        </c:ser>
        <c:dLbls>
          <c:showLegendKey val="0"/>
          <c:showVal val="0"/>
          <c:showCatName val="0"/>
          <c:showSerName val="0"/>
          <c:showPercent val="0"/>
          <c:showBubbleSize val="0"/>
        </c:dLbls>
        <c:gapWidth val="100"/>
        <c:axId val="-2129938216"/>
        <c:axId val="-2129935160"/>
      </c:barChart>
      <c:catAx>
        <c:axId val="-2129938216"/>
        <c:scaling>
          <c:orientation val="maxMin"/>
        </c:scaling>
        <c:delete val="1"/>
        <c:axPos val="l"/>
        <c:numFmt formatCode="General" sourceLinked="1"/>
        <c:majorTickMark val="none"/>
        <c:minorTickMark val="none"/>
        <c:tickLblPos val="nextTo"/>
        <c:crossAx val="-2129935160"/>
        <c:crosses val="autoZero"/>
        <c:auto val="1"/>
        <c:lblAlgn val="ctr"/>
        <c:lblOffset val="100"/>
        <c:noMultiLvlLbl val="0"/>
      </c:catAx>
      <c:valAx>
        <c:axId val="-2129935160"/>
        <c:scaling>
          <c:orientation val="minMax"/>
          <c:max val="0.3"/>
          <c:min val="-0.3"/>
        </c:scaling>
        <c:delete val="1"/>
        <c:axPos val="t"/>
        <c:numFmt formatCode="0%" sourceLinked="1"/>
        <c:majorTickMark val="out"/>
        <c:minorTickMark val="none"/>
        <c:tickLblPos val="nextTo"/>
        <c:crossAx val="-21299382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solidFill>
            <a:schemeClr val="tx1">
              <a:lumMod val="50000"/>
            </a:schemeClr>
          </a:solidFill>
          <a:latin typeface="Fira Sans" panose="020B0503050000020004" pitchFamily="34" charset="0"/>
          <a:ea typeface="Fira Sans" panose="020B0503050000020004" pitchFamily="34" charset="0"/>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759338951108547"/>
          <c:y val="0.16817286581570903"/>
          <c:w val="0.64022456096126379"/>
          <c:h val="0.75334646347029344"/>
        </c:manualLayout>
      </c:layout>
      <c:pieChart>
        <c:varyColors val="1"/>
        <c:ser>
          <c:idx val="0"/>
          <c:order val="0"/>
          <c:tx>
            <c:strRef>
              <c:f>Sheet1!$B$1</c:f>
              <c:strCache>
                <c:ptCount val="1"/>
                <c:pt idx="0">
                  <c:v>Sales</c:v>
                </c:pt>
              </c:strCache>
            </c:strRef>
          </c:tx>
          <c:spPr>
            <a:ln>
              <a:noFill/>
            </a:ln>
          </c:spPr>
          <c:dPt>
            <c:idx val="0"/>
            <c:bubble3D val="0"/>
            <c:spPr>
              <a:solidFill>
                <a:schemeClr val="accent2"/>
              </a:solidFill>
              <a:ln w="19050">
                <a:noFill/>
              </a:ln>
              <a:effectLst/>
            </c:spPr>
            <c:extLst>
              <c:ext xmlns:c16="http://schemas.microsoft.com/office/drawing/2014/chart" uri="{C3380CC4-5D6E-409C-BE32-E72D297353CC}">
                <c16:uniqueId val="{00000001-C2AF-4CBC-8282-10BCB8B04BD4}"/>
              </c:ext>
            </c:extLst>
          </c:dPt>
          <c:dPt>
            <c:idx val="1"/>
            <c:bubble3D val="0"/>
            <c:spPr>
              <a:solidFill>
                <a:schemeClr val="accent1"/>
              </a:solidFill>
              <a:ln w="19050">
                <a:noFill/>
              </a:ln>
              <a:effectLst/>
            </c:spPr>
            <c:extLst>
              <c:ext xmlns:c16="http://schemas.microsoft.com/office/drawing/2014/chart" uri="{C3380CC4-5D6E-409C-BE32-E72D297353CC}">
                <c16:uniqueId val="{00000003-C2AF-4CBC-8282-10BCB8B04BD4}"/>
              </c:ext>
            </c:extLst>
          </c:dPt>
          <c:dLbls>
            <c:delete val="1"/>
          </c:dLbls>
          <c:cat>
            <c:strRef>
              <c:f>Sheet1!$A$2:$A$3</c:f>
              <c:strCache>
                <c:ptCount val="2"/>
                <c:pt idx="0">
                  <c:v>1st Qtr</c:v>
                </c:pt>
                <c:pt idx="1">
                  <c:v>2nd Qtr</c:v>
                </c:pt>
              </c:strCache>
            </c:strRef>
          </c:cat>
          <c:val>
            <c:numRef>
              <c:f>Sheet1!$B$2:$B$3</c:f>
              <c:numCache>
                <c:formatCode>0%</c:formatCode>
                <c:ptCount val="2"/>
                <c:pt idx="0">
                  <c:v>0.65</c:v>
                </c:pt>
                <c:pt idx="1">
                  <c:v>0.35</c:v>
                </c:pt>
              </c:numCache>
            </c:numRef>
          </c:val>
          <c:extLst>
            <c:ext xmlns:c16="http://schemas.microsoft.com/office/drawing/2014/chart" uri="{C3380CC4-5D6E-409C-BE32-E72D297353CC}">
              <c16:uniqueId val="{00000004-C2AF-4CBC-8282-10BCB8B04BD4}"/>
            </c:ext>
          </c:extLst>
        </c:ser>
        <c:dLbls>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759338951108547"/>
          <c:y val="0.16817286581570903"/>
          <c:w val="0.64022456096126379"/>
          <c:h val="0.75334646347029344"/>
        </c:manualLayout>
      </c:layout>
      <c:pieChart>
        <c:varyColors val="1"/>
        <c:ser>
          <c:idx val="0"/>
          <c:order val="0"/>
          <c:tx>
            <c:strRef>
              <c:f>Sheet1!$B$1</c:f>
              <c:strCache>
                <c:ptCount val="1"/>
                <c:pt idx="0">
                  <c:v>Sales</c:v>
                </c:pt>
              </c:strCache>
            </c:strRef>
          </c:tx>
          <c:spPr>
            <a:ln>
              <a:noFill/>
            </a:ln>
          </c:spPr>
          <c:dPt>
            <c:idx val="0"/>
            <c:bubble3D val="0"/>
            <c:spPr>
              <a:solidFill>
                <a:schemeClr val="accent2"/>
              </a:solidFill>
              <a:ln w="19050">
                <a:noFill/>
              </a:ln>
              <a:effectLst/>
            </c:spPr>
            <c:extLst>
              <c:ext xmlns:c16="http://schemas.microsoft.com/office/drawing/2014/chart" uri="{C3380CC4-5D6E-409C-BE32-E72D297353CC}">
                <c16:uniqueId val="{00000001-EC73-4C63-937A-CA7A6849729B}"/>
              </c:ext>
            </c:extLst>
          </c:dPt>
          <c:dPt>
            <c:idx val="1"/>
            <c:bubble3D val="0"/>
            <c:spPr>
              <a:solidFill>
                <a:schemeClr val="accent1"/>
              </a:solidFill>
              <a:ln w="19050">
                <a:noFill/>
              </a:ln>
              <a:effectLst/>
            </c:spPr>
            <c:extLst>
              <c:ext xmlns:c16="http://schemas.microsoft.com/office/drawing/2014/chart" uri="{C3380CC4-5D6E-409C-BE32-E72D297353CC}">
                <c16:uniqueId val="{00000003-EC73-4C63-937A-CA7A6849729B}"/>
              </c:ext>
            </c:extLst>
          </c:dPt>
          <c:dLbls>
            <c:delete val="1"/>
          </c:dLbls>
          <c:cat>
            <c:strRef>
              <c:f>Sheet1!$A$2:$A$3</c:f>
              <c:strCache>
                <c:ptCount val="2"/>
                <c:pt idx="0">
                  <c:v>1st Qtr</c:v>
                </c:pt>
                <c:pt idx="1">
                  <c:v>2nd Qtr</c:v>
                </c:pt>
              </c:strCache>
            </c:strRef>
          </c:cat>
          <c:val>
            <c:numRef>
              <c:f>Sheet1!$B$2:$B$3</c:f>
              <c:numCache>
                <c:formatCode>0%</c:formatCode>
                <c:ptCount val="2"/>
                <c:pt idx="0">
                  <c:v>0.49</c:v>
                </c:pt>
                <c:pt idx="1">
                  <c:v>0.51</c:v>
                </c:pt>
              </c:numCache>
            </c:numRef>
          </c:val>
          <c:extLst>
            <c:ext xmlns:c16="http://schemas.microsoft.com/office/drawing/2014/chart" uri="{C3380CC4-5D6E-409C-BE32-E72D297353CC}">
              <c16:uniqueId val="{00000004-EC73-4C63-937A-CA7A6849729B}"/>
            </c:ext>
          </c:extLst>
        </c:ser>
        <c:dLbls>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759338951108547"/>
          <c:y val="0.16817286581570903"/>
          <c:w val="0.64022456096126379"/>
          <c:h val="0.75334646347029344"/>
        </c:manualLayout>
      </c:layout>
      <c:pieChart>
        <c:varyColors val="1"/>
        <c:ser>
          <c:idx val="0"/>
          <c:order val="0"/>
          <c:tx>
            <c:strRef>
              <c:f>Sheet1!$B$1</c:f>
              <c:strCache>
                <c:ptCount val="1"/>
                <c:pt idx="0">
                  <c:v>Sales</c:v>
                </c:pt>
              </c:strCache>
            </c:strRef>
          </c:tx>
          <c:spPr>
            <a:ln>
              <a:noFill/>
            </a:ln>
          </c:spPr>
          <c:dPt>
            <c:idx val="0"/>
            <c:bubble3D val="0"/>
            <c:spPr>
              <a:solidFill>
                <a:schemeClr val="accent2"/>
              </a:solidFill>
              <a:ln w="19050">
                <a:noFill/>
              </a:ln>
              <a:effectLst/>
            </c:spPr>
            <c:extLst>
              <c:ext xmlns:c16="http://schemas.microsoft.com/office/drawing/2014/chart" uri="{C3380CC4-5D6E-409C-BE32-E72D297353CC}">
                <c16:uniqueId val="{00000001-5436-426C-9448-CF938598A2A6}"/>
              </c:ext>
            </c:extLst>
          </c:dPt>
          <c:dPt>
            <c:idx val="1"/>
            <c:bubble3D val="0"/>
            <c:spPr>
              <a:solidFill>
                <a:schemeClr val="accent1"/>
              </a:solidFill>
              <a:ln w="19050">
                <a:noFill/>
              </a:ln>
              <a:effectLst/>
            </c:spPr>
            <c:extLst>
              <c:ext xmlns:c16="http://schemas.microsoft.com/office/drawing/2014/chart" uri="{C3380CC4-5D6E-409C-BE32-E72D297353CC}">
                <c16:uniqueId val="{00000003-5436-426C-9448-CF938598A2A6}"/>
              </c:ext>
            </c:extLst>
          </c:dPt>
          <c:dLbls>
            <c:delete val="1"/>
          </c:dLbls>
          <c:cat>
            <c:strRef>
              <c:f>Sheet1!$A$2:$A$3</c:f>
              <c:strCache>
                <c:ptCount val="2"/>
                <c:pt idx="0">
                  <c:v>1st Qtr</c:v>
                </c:pt>
                <c:pt idx="1">
                  <c:v>2nd Qtr</c:v>
                </c:pt>
              </c:strCache>
            </c:strRef>
          </c:cat>
          <c:val>
            <c:numRef>
              <c:f>Sheet1!$B$2:$B$3</c:f>
              <c:numCache>
                <c:formatCode>0%</c:formatCode>
                <c:ptCount val="2"/>
                <c:pt idx="0">
                  <c:v>0.46</c:v>
                </c:pt>
                <c:pt idx="1">
                  <c:v>0.54</c:v>
                </c:pt>
              </c:numCache>
            </c:numRef>
          </c:val>
          <c:extLst>
            <c:ext xmlns:c16="http://schemas.microsoft.com/office/drawing/2014/chart" uri="{C3380CC4-5D6E-409C-BE32-E72D297353CC}">
              <c16:uniqueId val="{00000004-5436-426C-9448-CF938598A2A6}"/>
            </c:ext>
          </c:extLst>
        </c:ser>
        <c:dLbls>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759338951108547"/>
          <c:y val="0.16817286581570903"/>
          <c:w val="0.64022456096126379"/>
          <c:h val="0.75334646347029344"/>
        </c:manualLayout>
      </c:layout>
      <c:pieChart>
        <c:varyColors val="1"/>
        <c:ser>
          <c:idx val="0"/>
          <c:order val="0"/>
          <c:tx>
            <c:strRef>
              <c:f>Sheet1!$B$1</c:f>
              <c:strCache>
                <c:ptCount val="1"/>
                <c:pt idx="0">
                  <c:v>Sales</c:v>
                </c:pt>
              </c:strCache>
            </c:strRef>
          </c:tx>
          <c:spPr>
            <a:ln>
              <a:noFill/>
            </a:ln>
          </c:spPr>
          <c:dPt>
            <c:idx val="0"/>
            <c:bubble3D val="0"/>
            <c:spPr>
              <a:solidFill>
                <a:schemeClr val="accent2"/>
              </a:solidFill>
              <a:ln w="19050">
                <a:noFill/>
              </a:ln>
              <a:effectLst/>
            </c:spPr>
            <c:extLst>
              <c:ext xmlns:c16="http://schemas.microsoft.com/office/drawing/2014/chart" uri="{C3380CC4-5D6E-409C-BE32-E72D297353CC}">
                <c16:uniqueId val="{00000001-8390-47B7-AA37-DEE7522724CA}"/>
              </c:ext>
            </c:extLst>
          </c:dPt>
          <c:dPt>
            <c:idx val="1"/>
            <c:bubble3D val="0"/>
            <c:spPr>
              <a:solidFill>
                <a:schemeClr val="accent1"/>
              </a:solidFill>
              <a:ln w="19050">
                <a:noFill/>
              </a:ln>
              <a:effectLst/>
            </c:spPr>
            <c:extLst>
              <c:ext xmlns:c16="http://schemas.microsoft.com/office/drawing/2014/chart" uri="{C3380CC4-5D6E-409C-BE32-E72D297353CC}">
                <c16:uniqueId val="{00000003-8390-47B7-AA37-DEE7522724CA}"/>
              </c:ext>
            </c:extLst>
          </c:dPt>
          <c:dLbls>
            <c:delete val="1"/>
          </c:dLbls>
          <c:cat>
            <c:strRef>
              <c:f>Sheet1!$A$2:$A$3</c:f>
              <c:strCache>
                <c:ptCount val="2"/>
                <c:pt idx="0">
                  <c:v>1st Qtr</c:v>
                </c:pt>
                <c:pt idx="1">
                  <c:v>2nd Qtr</c:v>
                </c:pt>
              </c:strCache>
            </c:strRef>
          </c:cat>
          <c:val>
            <c:numRef>
              <c:f>Sheet1!$B$2:$B$3</c:f>
              <c:numCache>
                <c:formatCode>0%</c:formatCode>
                <c:ptCount val="2"/>
                <c:pt idx="0">
                  <c:v>0.9</c:v>
                </c:pt>
                <c:pt idx="1">
                  <c:v>0.1</c:v>
                </c:pt>
              </c:numCache>
            </c:numRef>
          </c:val>
          <c:extLst>
            <c:ext xmlns:c16="http://schemas.microsoft.com/office/drawing/2014/chart" uri="{C3380CC4-5D6E-409C-BE32-E72D297353CC}">
              <c16:uniqueId val="{00000004-8390-47B7-AA37-DEE7522724CA}"/>
            </c:ext>
          </c:extLst>
        </c:ser>
        <c:dLbls>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759338951108547"/>
          <c:y val="0.16817286581570903"/>
          <c:w val="0.64022456096126379"/>
          <c:h val="0.75334646347029344"/>
        </c:manualLayout>
      </c:layout>
      <c:pieChart>
        <c:varyColors val="1"/>
        <c:ser>
          <c:idx val="0"/>
          <c:order val="0"/>
          <c:tx>
            <c:strRef>
              <c:f>Sheet1!$B$1</c:f>
              <c:strCache>
                <c:ptCount val="1"/>
                <c:pt idx="0">
                  <c:v>Sales</c:v>
                </c:pt>
              </c:strCache>
            </c:strRef>
          </c:tx>
          <c:spPr>
            <a:ln>
              <a:noFill/>
            </a:ln>
          </c:spPr>
          <c:dPt>
            <c:idx val="0"/>
            <c:bubble3D val="0"/>
            <c:spPr>
              <a:solidFill>
                <a:schemeClr val="accent2"/>
              </a:solidFill>
              <a:ln w="19050">
                <a:noFill/>
              </a:ln>
              <a:effectLst/>
            </c:spPr>
            <c:extLst>
              <c:ext xmlns:c16="http://schemas.microsoft.com/office/drawing/2014/chart" uri="{C3380CC4-5D6E-409C-BE32-E72D297353CC}">
                <c16:uniqueId val="{00000001-EE9D-4AED-8CA5-E02527E67737}"/>
              </c:ext>
            </c:extLst>
          </c:dPt>
          <c:dPt>
            <c:idx val="1"/>
            <c:bubble3D val="0"/>
            <c:spPr>
              <a:solidFill>
                <a:schemeClr val="accent1"/>
              </a:solidFill>
              <a:ln w="19050">
                <a:noFill/>
              </a:ln>
              <a:effectLst/>
            </c:spPr>
            <c:extLst>
              <c:ext xmlns:c16="http://schemas.microsoft.com/office/drawing/2014/chart" uri="{C3380CC4-5D6E-409C-BE32-E72D297353CC}">
                <c16:uniqueId val="{00000003-EE9D-4AED-8CA5-E02527E67737}"/>
              </c:ext>
            </c:extLst>
          </c:dPt>
          <c:dLbls>
            <c:delete val="1"/>
          </c:dLbls>
          <c:cat>
            <c:strRef>
              <c:f>Sheet1!$A$2:$A$3</c:f>
              <c:strCache>
                <c:ptCount val="2"/>
                <c:pt idx="0">
                  <c:v>1st Qtr</c:v>
                </c:pt>
                <c:pt idx="1">
                  <c:v>2nd Qtr</c:v>
                </c:pt>
              </c:strCache>
            </c:strRef>
          </c:cat>
          <c:val>
            <c:numRef>
              <c:f>Sheet1!$B$2:$B$3</c:f>
              <c:numCache>
                <c:formatCode>0%</c:formatCode>
                <c:ptCount val="2"/>
                <c:pt idx="0">
                  <c:v>0.61</c:v>
                </c:pt>
                <c:pt idx="1">
                  <c:v>0.39</c:v>
                </c:pt>
              </c:numCache>
            </c:numRef>
          </c:val>
          <c:extLst>
            <c:ext xmlns:c16="http://schemas.microsoft.com/office/drawing/2014/chart" uri="{C3380CC4-5D6E-409C-BE32-E72D297353CC}">
              <c16:uniqueId val="{00000004-EE9D-4AED-8CA5-E02527E67737}"/>
            </c:ext>
          </c:extLst>
        </c:ser>
        <c:dLbls>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759338951108547"/>
          <c:y val="0.16817286581570903"/>
          <c:w val="0.64022456096126379"/>
          <c:h val="0.75334646347029344"/>
        </c:manualLayout>
      </c:layout>
      <c:pieChart>
        <c:varyColors val="1"/>
        <c:ser>
          <c:idx val="0"/>
          <c:order val="0"/>
          <c:tx>
            <c:strRef>
              <c:f>Sheet1!$B$1</c:f>
              <c:strCache>
                <c:ptCount val="1"/>
                <c:pt idx="0">
                  <c:v>Sales</c:v>
                </c:pt>
              </c:strCache>
            </c:strRef>
          </c:tx>
          <c:spPr>
            <a:ln>
              <a:noFill/>
            </a:ln>
          </c:spPr>
          <c:dPt>
            <c:idx val="0"/>
            <c:bubble3D val="0"/>
            <c:spPr>
              <a:solidFill>
                <a:schemeClr val="accent2"/>
              </a:solidFill>
              <a:ln w="19050">
                <a:noFill/>
              </a:ln>
              <a:effectLst/>
            </c:spPr>
            <c:extLst>
              <c:ext xmlns:c16="http://schemas.microsoft.com/office/drawing/2014/chart" uri="{C3380CC4-5D6E-409C-BE32-E72D297353CC}">
                <c16:uniqueId val="{00000001-8568-49C6-AEC4-5DD61706DF0D}"/>
              </c:ext>
            </c:extLst>
          </c:dPt>
          <c:dPt>
            <c:idx val="1"/>
            <c:bubble3D val="0"/>
            <c:spPr>
              <a:solidFill>
                <a:schemeClr val="accent1"/>
              </a:solidFill>
              <a:ln w="19050">
                <a:noFill/>
              </a:ln>
              <a:effectLst/>
            </c:spPr>
            <c:extLst>
              <c:ext xmlns:c16="http://schemas.microsoft.com/office/drawing/2014/chart" uri="{C3380CC4-5D6E-409C-BE32-E72D297353CC}">
                <c16:uniqueId val="{00000003-8568-49C6-AEC4-5DD61706DF0D}"/>
              </c:ext>
            </c:extLst>
          </c:dPt>
          <c:dLbls>
            <c:delete val="1"/>
          </c:dLbls>
          <c:cat>
            <c:strRef>
              <c:f>Sheet1!$A$2:$A$3</c:f>
              <c:strCache>
                <c:ptCount val="2"/>
                <c:pt idx="0">
                  <c:v>1st Qtr</c:v>
                </c:pt>
                <c:pt idx="1">
                  <c:v>2nd Qtr</c:v>
                </c:pt>
              </c:strCache>
            </c:strRef>
          </c:cat>
          <c:val>
            <c:numRef>
              <c:f>Sheet1!$B$2:$B$3</c:f>
              <c:numCache>
                <c:formatCode>0%</c:formatCode>
                <c:ptCount val="2"/>
                <c:pt idx="0">
                  <c:v>0.65</c:v>
                </c:pt>
                <c:pt idx="1">
                  <c:v>0.35</c:v>
                </c:pt>
              </c:numCache>
            </c:numRef>
          </c:val>
          <c:extLst>
            <c:ext xmlns:c16="http://schemas.microsoft.com/office/drawing/2014/chart" uri="{C3380CC4-5D6E-409C-BE32-E72D297353CC}">
              <c16:uniqueId val="{00000004-8568-49C6-AEC4-5DD61706DF0D}"/>
            </c:ext>
          </c:extLst>
        </c:ser>
        <c:dLbls>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759338951108547"/>
          <c:y val="0.16817286581570903"/>
          <c:w val="0.64022456096126379"/>
          <c:h val="0.75334646347029344"/>
        </c:manualLayout>
      </c:layout>
      <c:pieChart>
        <c:varyColors val="1"/>
        <c:ser>
          <c:idx val="0"/>
          <c:order val="0"/>
          <c:tx>
            <c:strRef>
              <c:f>Sheet1!$B$1</c:f>
              <c:strCache>
                <c:ptCount val="1"/>
                <c:pt idx="0">
                  <c:v>Sales</c:v>
                </c:pt>
              </c:strCache>
            </c:strRef>
          </c:tx>
          <c:spPr>
            <a:ln>
              <a:noFill/>
            </a:ln>
          </c:spPr>
          <c:dPt>
            <c:idx val="0"/>
            <c:bubble3D val="0"/>
            <c:spPr>
              <a:solidFill>
                <a:schemeClr val="accent2"/>
              </a:solidFill>
              <a:ln w="19050">
                <a:noFill/>
              </a:ln>
              <a:effectLst/>
            </c:spPr>
            <c:extLst>
              <c:ext xmlns:c16="http://schemas.microsoft.com/office/drawing/2014/chart" uri="{C3380CC4-5D6E-409C-BE32-E72D297353CC}">
                <c16:uniqueId val="{00000001-74F4-4077-9E54-4FCA68E2E32F}"/>
              </c:ext>
            </c:extLst>
          </c:dPt>
          <c:dPt>
            <c:idx val="1"/>
            <c:bubble3D val="0"/>
            <c:spPr>
              <a:solidFill>
                <a:schemeClr val="accent1"/>
              </a:solidFill>
              <a:ln w="19050">
                <a:noFill/>
              </a:ln>
              <a:effectLst/>
            </c:spPr>
            <c:extLst>
              <c:ext xmlns:c16="http://schemas.microsoft.com/office/drawing/2014/chart" uri="{C3380CC4-5D6E-409C-BE32-E72D297353CC}">
                <c16:uniqueId val="{00000003-74F4-4077-9E54-4FCA68E2E32F}"/>
              </c:ext>
            </c:extLst>
          </c:dPt>
          <c:dLbls>
            <c:delete val="1"/>
          </c:dLbls>
          <c:cat>
            <c:strRef>
              <c:f>Sheet1!$A$2:$A$3</c:f>
              <c:strCache>
                <c:ptCount val="2"/>
                <c:pt idx="0">
                  <c:v>1st Qtr</c:v>
                </c:pt>
                <c:pt idx="1">
                  <c:v>2nd Qtr</c:v>
                </c:pt>
              </c:strCache>
            </c:strRef>
          </c:cat>
          <c:val>
            <c:numRef>
              <c:f>Sheet1!$B$2:$B$3</c:f>
              <c:numCache>
                <c:formatCode>0%</c:formatCode>
                <c:ptCount val="2"/>
                <c:pt idx="0">
                  <c:v>0.44</c:v>
                </c:pt>
                <c:pt idx="1">
                  <c:v>0.56000000000000005</c:v>
                </c:pt>
              </c:numCache>
            </c:numRef>
          </c:val>
          <c:extLst>
            <c:ext xmlns:c16="http://schemas.microsoft.com/office/drawing/2014/chart" uri="{C3380CC4-5D6E-409C-BE32-E72D297353CC}">
              <c16:uniqueId val="{00000004-74F4-4077-9E54-4FCA68E2E32F}"/>
            </c:ext>
          </c:extLst>
        </c:ser>
        <c:dLbls>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759338951108547"/>
          <c:y val="0.16817286581570903"/>
          <c:w val="0.64022456096126379"/>
          <c:h val="0.75334646347029344"/>
        </c:manualLayout>
      </c:layout>
      <c:pieChart>
        <c:varyColors val="1"/>
        <c:ser>
          <c:idx val="0"/>
          <c:order val="0"/>
          <c:tx>
            <c:strRef>
              <c:f>Sheet1!$B$1</c:f>
              <c:strCache>
                <c:ptCount val="1"/>
                <c:pt idx="0">
                  <c:v>Sales</c:v>
                </c:pt>
              </c:strCache>
            </c:strRef>
          </c:tx>
          <c:spPr>
            <a:ln>
              <a:noFill/>
            </a:ln>
          </c:spPr>
          <c:dPt>
            <c:idx val="0"/>
            <c:bubble3D val="0"/>
            <c:spPr>
              <a:solidFill>
                <a:schemeClr val="accent2"/>
              </a:solidFill>
              <a:ln w="19050">
                <a:noFill/>
              </a:ln>
              <a:effectLst/>
            </c:spPr>
            <c:extLst>
              <c:ext xmlns:c16="http://schemas.microsoft.com/office/drawing/2014/chart" uri="{C3380CC4-5D6E-409C-BE32-E72D297353CC}">
                <c16:uniqueId val="{00000001-1914-4475-98B5-1A9C892A96D8}"/>
              </c:ext>
            </c:extLst>
          </c:dPt>
          <c:dPt>
            <c:idx val="1"/>
            <c:bubble3D val="0"/>
            <c:spPr>
              <a:solidFill>
                <a:schemeClr val="accent1"/>
              </a:solidFill>
              <a:ln w="19050">
                <a:noFill/>
              </a:ln>
              <a:effectLst/>
            </c:spPr>
            <c:extLst>
              <c:ext xmlns:c16="http://schemas.microsoft.com/office/drawing/2014/chart" uri="{C3380CC4-5D6E-409C-BE32-E72D297353CC}">
                <c16:uniqueId val="{00000003-1914-4475-98B5-1A9C892A96D8}"/>
              </c:ext>
            </c:extLst>
          </c:dPt>
          <c:dLbls>
            <c:delete val="1"/>
          </c:dLbls>
          <c:cat>
            <c:strRef>
              <c:f>Sheet1!$A$2:$A$3</c:f>
              <c:strCache>
                <c:ptCount val="2"/>
                <c:pt idx="0">
                  <c:v>1st Qtr</c:v>
                </c:pt>
                <c:pt idx="1">
                  <c:v>2nd Qtr</c:v>
                </c:pt>
              </c:strCache>
            </c:strRef>
          </c:cat>
          <c:val>
            <c:numRef>
              <c:f>Sheet1!$B$2:$B$3</c:f>
              <c:numCache>
                <c:formatCode>0%</c:formatCode>
                <c:ptCount val="2"/>
                <c:pt idx="0">
                  <c:v>0.41</c:v>
                </c:pt>
                <c:pt idx="1">
                  <c:v>0.59</c:v>
                </c:pt>
              </c:numCache>
            </c:numRef>
          </c:val>
          <c:extLst>
            <c:ext xmlns:c16="http://schemas.microsoft.com/office/drawing/2014/chart" uri="{C3380CC4-5D6E-409C-BE32-E72D297353CC}">
              <c16:uniqueId val="{00000004-1914-4475-98B5-1A9C892A96D8}"/>
            </c:ext>
          </c:extLst>
        </c:ser>
        <c:dLbls>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759338951108547"/>
          <c:y val="0.16817286581570903"/>
          <c:w val="0.64022456096126379"/>
          <c:h val="0.75334646347029344"/>
        </c:manualLayout>
      </c:layout>
      <c:pieChart>
        <c:varyColors val="1"/>
        <c:ser>
          <c:idx val="0"/>
          <c:order val="0"/>
          <c:tx>
            <c:strRef>
              <c:f>Sheet1!$B$1</c:f>
              <c:strCache>
                <c:ptCount val="1"/>
                <c:pt idx="0">
                  <c:v>Sales</c:v>
                </c:pt>
              </c:strCache>
            </c:strRef>
          </c:tx>
          <c:spPr>
            <a:ln>
              <a:noFill/>
            </a:ln>
          </c:spPr>
          <c:dPt>
            <c:idx val="0"/>
            <c:bubble3D val="0"/>
            <c:spPr>
              <a:solidFill>
                <a:schemeClr val="accent2"/>
              </a:solidFill>
              <a:ln w="19050">
                <a:noFill/>
              </a:ln>
              <a:effectLst/>
            </c:spPr>
            <c:extLst>
              <c:ext xmlns:c16="http://schemas.microsoft.com/office/drawing/2014/chart" uri="{C3380CC4-5D6E-409C-BE32-E72D297353CC}">
                <c16:uniqueId val="{00000001-C4E3-4F71-86BA-F6E64C6E79CE}"/>
              </c:ext>
            </c:extLst>
          </c:dPt>
          <c:dPt>
            <c:idx val="1"/>
            <c:bubble3D val="0"/>
            <c:spPr>
              <a:solidFill>
                <a:schemeClr val="accent1"/>
              </a:solidFill>
              <a:ln w="19050">
                <a:noFill/>
              </a:ln>
              <a:effectLst/>
            </c:spPr>
            <c:extLst>
              <c:ext xmlns:c16="http://schemas.microsoft.com/office/drawing/2014/chart" uri="{C3380CC4-5D6E-409C-BE32-E72D297353CC}">
                <c16:uniqueId val="{00000003-C4E3-4F71-86BA-F6E64C6E79CE}"/>
              </c:ext>
            </c:extLst>
          </c:dPt>
          <c:dLbls>
            <c:delete val="1"/>
          </c:dLbls>
          <c:cat>
            <c:strRef>
              <c:f>Sheet1!$A$2:$A$3</c:f>
              <c:strCache>
                <c:ptCount val="2"/>
                <c:pt idx="0">
                  <c:v>1st Qtr</c:v>
                </c:pt>
                <c:pt idx="1">
                  <c:v>2nd Qtr</c:v>
                </c:pt>
              </c:strCache>
            </c:strRef>
          </c:cat>
          <c:val>
            <c:numRef>
              <c:f>Sheet1!$B$2:$B$3</c:f>
              <c:numCache>
                <c:formatCode>0%</c:formatCode>
                <c:ptCount val="2"/>
                <c:pt idx="0">
                  <c:v>0.38</c:v>
                </c:pt>
                <c:pt idx="1">
                  <c:v>0.62</c:v>
                </c:pt>
              </c:numCache>
            </c:numRef>
          </c:val>
          <c:extLst>
            <c:ext xmlns:c16="http://schemas.microsoft.com/office/drawing/2014/chart" uri="{C3380CC4-5D6E-409C-BE32-E72D297353CC}">
              <c16:uniqueId val="{00000004-C4E3-4F71-86BA-F6E64C6E79CE}"/>
            </c:ext>
          </c:extLst>
        </c:ser>
        <c:dLbls>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759338951108547"/>
          <c:y val="0.16817286581570903"/>
          <c:w val="0.64022456096126379"/>
          <c:h val="0.75334646347029344"/>
        </c:manualLayout>
      </c:layout>
      <c:pieChart>
        <c:varyColors val="1"/>
        <c:ser>
          <c:idx val="0"/>
          <c:order val="0"/>
          <c:tx>
            <c:strRef>
              <c:f>Sheet1!$B$1</c:f>
              <c:strCache>
                <c:ptCount val="1"/>
                <c:pt idx="0">
                  <c:v>Sales</c:v>
                </c:pt>
              </c:strCache>
            </c:strRef>
          </c:tx>
          <c:spPr>
            <a:ln>
              <a:noFill/>
            </a:ln>
          </c:spPr>
          <c:dPt>
            <c:idx val="0"/>
            <c:bubble3D val="0"/>
            <c:spPr>
              <a:solidFill>
                <a:schemeClr val="accent2"/>
              </a:solidFill>
              <a:ln w="19050">
                <a:noFill/>
              </a:ln>
              <a:effectLst/>
            </c:spPr>
            <c:extLst>
              <c:ext xmlns:c16="http://schemas.microsoft.com/office/drawing/2014/chart" uri="{C3380CC4-5D6E-409C-BE32-E72D297353CC}">
                <c16:uniqueId val="{00000001-D692-430B-A7A7-9B0AE311D8B7}"/>
              </c:ext>
            </c:extLst>
          </c:dPt>
          <c:dPt>
            <c:idx val="1"/>
            <c:bubble3D val="0"/>
            <c:spPr>
              <a:solidFill>
                <a:schemeClr val="accent1"/>
              </a:solidFill>
              <a:ln w="19050">
                <a:noFill/>
              </a:ln>
              <a:effectLst/>
            </c:spPr>
            <c:extLst>
              <c:ext xmlns:c16="http://schemas.microsoft.com/office/drawing/2014/chart" uri="{C3380CC4-5D6E-409C-BE32-E72D297353CC}">
                <c16:uniqueId val="{00000003-D692-430B-A7A7-9B0AE311D8B7}"/>
              </c:ext>
            </c:extLst>
          </c:dPt>
          <c:dLbls>
            <c:delete val="1"/>
          </c:dLbls>
          <c:cat>
            <c:strRef>
              <c:f>Sheet1!$A$2:$A$3</c:f>
              <c:strCache>
                <c:ptCount val="2"/>
                <c:pt idx="0">
                  <c:v>1st Qtr</c:v>
                </c:pt>
                <c:pt idx="1">
                  <c:v>2nd Qtr</c:v>
                </c:pt>
              </c:strCache>
            </c:strRef>
          </c:cat>
          <c:val>
            <c:numRef>
              <c:f>Sheet1!$B$2:$B$3</c:f>
              <c:numCache>
                <c:formatCode>0%</c:formatCode>
                <c:ptCount val="2"/>
                <c:pt idx="0">
                  <c:v>0.81</c:v>
                </c:pt>
                <c:pt idx="1">
                  <c:v>0.19</c:v>
                </c:pt>
              </c:numCache>
            </c:numRef>
          </c:val>
          <c:extLst>
            <c:ext xmlns:c16="http://schemas.microsoft.com/office/drawing/2014/chart" uri="{C3380CC4-5D6E-409C-BE32-E72D297353CC}">
              <c16:uniqueId val="{00000004-D692-430B-A7A7-9B0AE311D8B7}"/>
            </c:ext>
          </c:extLst>
        </c:ser>
        <c:dLbls>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E9C7-4B98-ABF2-9207BF537007}"/>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E9C7-4B98-ABF2-9207BF537007}"/>
              </c:ext>
            </c:extLst>
          </c:dPt>
          <c:cat>
            <c:strRef>
              <c:f>Sheet1!$A$2:$A$3</c:f>
              <c:strCache>
                <c:ptCount val="2"/>
                <c:pt idx="0">
                  <c:v>Category 1</c:v>
                </c:pt>
                <c:pt idx="1">
                  <c:v>Category 2</c:v>
                </c:pt>
              </c:strCache>
            </c:strRef>
          </c:cat>
          <c:val>
            <c:numRef>
              <c:f>Sheet1!$B$2:$B$3</c:f>
              <c:numCache>
                <c:formatCode>General</c:formatCode>
                <c:ptCount val="2"/>
                <c:pt idx="0">
                  <c:v>56</c:v>
                </c:pt>
                <c:pt idx="1">
                  <c:v>44</c:v>
                </c:pt>
              </c:numCache>
            </c:numRef>
          </c:val>
          <c:extLst>
            <c:ext xmlns:c16="http://schemas.microsoft.com/office/drawing/2014/chart" uri="{C3380CC4-5D6E-409C-BE32-E72D297353CC}">
              <c16:uniqueId val="{00000004-E9C7-4B98-ABF2-9207BF537007}"/>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E9C7-4B98-ABF2-9207BF537007}"/>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E9C7-4B98-ABF2-9207BF537007}"/>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E9C7-4B98-ABF2-9207BF53700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13C6-41EE-A145-D5BD0BB2B393}"/>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13C6-41EE-A145-D5BD0BB2B393}"/>
              </c:ext>
            </c:extLst>
          </c:dPt>
          <c:cat>
            <c:strRef>
              <c:f>Sheet1!$A$2:$A$3</c:f>
              <c:strCache>
                <c:ptCount val="2"/>
                <c:pt idx="0">
                  <c:v>Category 1</c:v>
                </c:pt>
                <c:pt idx="1">
                  <c:v>Category 2</c:v>
                </c:pt>
              </c:strCache>
            </c:strRef>
          </c:cat>
          <c:val>
            <c:numRef>
              <c:f>Sheet1!$B$2:$B$3</c:f>
              <c:numCache>
                <c:formatCode>General</c:formatCode>
                <c:ptCount val="2"/>
                <c:pt idx="0">
                  <c:v>20</c:v>
                </c:pt>
                <c:pt idx="1">
                  <c:v>80</c:v>
                </c:pt>
              </c:numCache>
            </c:numRef>
          </c:val>
          <c:extLst>
            <c:ext xmlns:c16="http://schemas.microsoft.com/office/drawing/2014/chart" uri="{C3380CC4-5D6E-409C-BE32-E72D297353CC}">
              <c16:uniqueId val="{00000004-13C6-41EE-A145-D5BD0BB2B393}"/>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13C6-41EE-A145-D5BD0BB2B393}"/>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13C6-41EE-A145-D5BD0BB2B393}"/>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13C6-41EE-A145-D5BD0BB2B393}"/>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F325-4CC6-9886-E515589B5D41}"/>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F325-4CC6-9886-E515589B5D41}"/>
              </c:ext>
            </c:extLst>
          </c:dPt>
          <c:cat>
            <c:strRef>
              <c:f>Sheet1!$A$2:$A$3</c:f>
              <c:strCache>
                <c:ptCount val="2"/>
                <c:pt idx="0">
                  <c:v>Category 1</c:v>
                </c:pt>
                <c:pt idx="1">
                  <c:v>Category 2</c:v>
                </c:pt>
              </c:strCache>
            </c:strRef>
          </c:cat>
          <c:val>
            <c:numRef>
              <c:f>Sheet1!$B$2:$B$3</c:f>
              <c:numCache>
                <c:formatCode>General</c:formatCode>
                <c:ptCount val="2"/>
                <c:pt idx="0">
                  <c:v>78</c:v>
                </c:pt>
                <c:pt idx="1">
                  <c:v>22</c:v>
                </c:pt>
              </c:numCache>
            </c:numRef>
          </c:val>
          <c:extLst>
            <c:ext xmlns:c16="http://schemas.microsoft.com/office/drawing/2014/chart" uri="{C3380CC4-5D6E-409C-BE32-E72D297353CC}">
              <c16:uniqueId val="{00000004-F325-4CC6-9886-E515589B5D41}"/>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F325-4CC6-9886-E515589B5D41}"/>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F325-4CC6-9886-E515589B5D41}"/>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F325-4CC6-9886-E515589B5D41}"/>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1A98-4FBC-A7CA-4857E9CC0A01}"/>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1A98-4FBC-A7CA-4857E9CC0A01}"/>
              </c:ext>
            </c:extLst>
          </c:dPt>
          <c:cat>
            <c:strRef>
              <c:f>Sheet1!$A$2:$A$3</c:f>
              <c:strCache>
                <c:ptCount val="2"/>
                <c:pt idx="0">
                  <c:v>Category 1</c:v>
                </c:pt>
                <c:pt idx="1">
                  <c:v>Category 2</c:v>
                </c:pt>
              </c:strCache>
            </c:strRef>
          </c:cat>
          <c:val>
            <c:numRef>
              <c:f>Sheet1!$B$2:$B$3</c:f>
              <c:numCache>
                <c:formatCode>General</c:formatCode>
                <c:ptCount val="2"/>
                <c:pt idx="0">
                  <c:v>68</c:v>
                </c:pt>
                <c:pt idx="1">
                  <c:v>32</c:v>
                </c:pt>
              </c:numCache>
            </c:numRef>
          </c:val>
          <c:extLst>
            <c:ext xmlns:c16="http://schemas.microsoft.com/office/drawing/2014/chart" uri="{C3380CC4-5D6E-409C-BE32-E72D297353CC}">
              <c16:uniqueId val="{00000004-1A98-4FBC-A7CA-4857E9CC0A01}"/>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1A98-4FBC-A7CA-4857E9CC0A01}"/>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1A98-4FBC-A7CA-4857E9CC0A01}"/>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1A98-4FBC-A7CA-4857E9CC0A01}"/>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76514197636851"/>
          <c:y val="2.4590163934426201E-2"/>
          <c:w val="0.65260776299827505"/>
          <c:h val="0.81892229170562103"/>
        </c:manualLayout>
      </c:layout>
      <c:barChart>
        <c:barDir val="col"/>
        <c:grouping val="clustered"/>
        <c:varyColors val="0"/>
        <c:ser>
          <c:idx val="0"/>
          <c:order val="0"/>
          <c:spPr>
            <a:solidFill>
              <a:srgbClr val="99CCFF"/>
            </a:solidFill>
            <a:ln w="13158">
              <a:noFill/>
              <a:prstDash val="solid"/>
            </a:ln>
            <a:effectLst>
              <a:outerShdw blurRad="50800" dist="38100" dir="2700000" algn="tl" rotWithShape="0">
                <a:prstClr val="black">
                  <a:alpha val="40000"/>
                </a:prstClr>
              </a:outerShdw>
            </a:effectLst>
          </c:spPr>
          <c:invertIfNegative val="0"/>
          <c:dPt>
            <c:idx val="0"/>
            <c:invertIfNegative val="0"/>
            <c:bubble3D val="0"/>
            <c:spPr>
              <a:solidFill>
                <a:srgbClr val="F5D8B8"/>
              </a:solidFill>
              <a:ln w="13158">
                <a:noFill/>
                <a:prstDash val="solid"/>
              </a:ln>
              <a:effectLst>
                <a:outerShdw blurRad="50800" dist="38100" dir="2700000" algn="tl" rotWithShape="0">
                  <a:prstClr val="black">
                    <a:alpha val="40000"/>
                  </a:prstClr>
                </a:outerShdw>
              </a:effectLst>
            </c:spPr>
            <c:extLst>
              <c:ext xmlns:c16="http://schemas.microsoft.com/office/drawing/2014/chart" uri="{C3380CC4-5D6E-409C-BE32-E72D297353CC}">
                <c16:uniqueId val="{00000001-0570-475D-9CAC-263778B5DF0C}"/>
              </c:ext>
            </c:extLst>
          </c:dPt>
          <c:dPt>
            <c:idx val="1"/>
            <c:invertIfNegative val="0"/>
            <c:bubble3D val="0"/>
            <c:spPr>
              <a:solidFill>
                <a:srgbClr val="994F00"/>
              </a:solidFill>
              <a:ln w="13158">
                <a:noFill/>
                <a:prstDash val="solid"/>
              </a:ln>
              <a:effectLst>
                <a:outerShdw blurRad="50800" dist="38100" dir="2700000" algn="tl" rotWithShape="0">
                  <a:prstClr val="black">
                    <a:alpha val="40000"/>
                  </a:prstClr>
                </a:outerShdw>
              </a:effectLst>
            </c:spPr>
            <c:extLst>
              <c:ext xmlns:c16="http://schemas.microsoft.com/office/drawing/2014/chart" uri="{C3380CC4-5D6E-409C-BE32-E72D297353CC}">
                <c16:uniqueId val="{00000003-0570-475D-9CAC-263778B5DF0C}"/>
              </c:ext>
            </c:extLst>
          </c:dPt>
          <c:dPt>
            <c:idx val="2"/>
            <c:invertIfNegative val="0"/>
            <c:bubble3D val="0"/>
            <c:spPr>
              <a:solidFill>
                <a:srgbClr val="CC7414"/>
              </a:solidFill>
              <a:ln w="13158">
                <a:noFill/>
                <a:prstDash val="solid"/>
              </a:ln>
              <a:effectLst>
                <a:outerShdw blurRad="50800" dist="38100" dir="2700000" algn="tl" rotWithShape="0">
                  <a:prstClr val="black">
                    <a:alpha val="40000"/>
                  </a:prstClr>
                </a:outerShdw>
              </a:effectLst>
            </c:spPr>
            <c:extLst>
              <c:ext xmlns:c16="http://schemas.microsoft.com/office/drawing/2014/chart" uri="{C3380CC4-5D6E-409C-BE32-E72D297353CC}">
                <c16:uniqueId val="{00000005-0570-475D-9CAC-263778B5DF0C}"/>
              </c:ext>
            </c:extLst>
          </c:dPt>
          <c:dPt>
            <c:idx val="3"/>
            <c:invertIfNegative val="0"/>
            <c:bubble3D val="0"/>
            <c:spPr>
              <a:solidFill>
                <a:schemeClr val="accent6"/>
              </a:solidFill>
              <a:ln w="13158">
                <a:noFill/>
                <a:prstDash val="solid"/>
              </a:ln>
              <a:effectLst>
                <a:outerShdw blurRad="50800" dist="38100" dir="2700000" algn="tl" rotWithShape="0">
                  <a:prstClr val="black">
                    <a:alpha val="40000"/>
                  </a:prstClr>
                </a:outerShdw>
              </a:effectLst>
            </c:spPr>
            <c:extLst>
              <c:ext xmlns:c16="http://schemas.microsoft.com/office/drawing/2014/chart" uri="{C3380CC4-5D6E-409C-BE32-E72D297353CC}">
                <c16:uniqueId val="{00000007-0570-475D-9CAC-263778B5DF0C}"/>
              </c:ext>
            </c:extLst>
          </c:dPt>
          <c:cat>
            <c:strRef>
              <c:f>'Conditioner_Argan OiL'!$B$32:$B$35</c:f>
              <c:strCache>
                <c:ptCount val="4"/>
                <c:pt idx="0">
                  <c:v>DSM                        (Placebo)</c:v>
                </c:pt>
                <c:pt idx="1">
                  <c:v>DSM                          (Argan Oil 0.5%)</c:v>
                </c:pt>
                <c:pt idx="2">
                  <c:v>DSM                                                           (Argan Oil 1%)</c:v>
                </c:pt>
                <c:pt idx="3">
                  <c:v>Benchmark                     (Market product)</c:v>
                </c:pt>
              </c:strCache>
            </c:strRef>
          </c:cat>
          <c:val>
            <c:numRef>
              <c:f>'Conditioner_Argan OiL'!$C$32:$C$35</c:f>
              <c:numCache>
                <c:formatCode>General</c:formatCode>
                <c:ptCount val="4"/>
                <c:pt idx="0">
                  <c:v>100</c:v>
                </c:pt>
                <c:pt idx="1">
                  <c:v>119</c:v>
                </c:pt>
                <c:pt idx="2">
                  <c:v>94</c:v>
                </c:pt>
                <c:pt idx="3">
                  <c:v>103</c:v>
                </c:pt>
              </c:numCache>
            </c:numRef>
          </c:val>
          <c:extLst>
            <c:ext xmlns:c16="http://schemas.microsoft.com/office/drawing/2014/chart" uri="{C3380CC4-5D6E-409C-BE32-E72D297353CC}">
              <c16:uniqueId val="{00000008-0570-475D-9CAC-263778B5DF0C}"/>
            </c:ext>
          </c:extLst>
        </c:ser>
        <c:dLbls>
          <c:showLegendKey val="0"/>
          <c:showVal val="0"/>
          <c:showCatName val="0"/>
          <c:showSerName val="0"/>
          <c:showPercent val="0"/>
          <c:showBubbleSize val="0"/>
        </c:dLbls>
        <c:gapWidth val="150"/>
        <c:axId val="-2087280280"/>
        <c:axId val="-2087276888"/>
      </c:barChart>
      <c:catAx>
        <c:axId val="-2087280280"/>
        <c:scaling>
          <c:orientation val="minMax"/>
        </c:scaling>
        <c:delete val="0"/>
        <c:axPos val="b"/>
        <c:numFmt formatCode="General" sourceLinked="1"/>
        <c:majorTickMark val="out"/>
        <c:minorTickMark val="none"/>
        <c:tickLblPos val="low"/>
        <c:spPr>
          <a:ln w="3289">
            <a:solidFill>
              <a:srgbClr val="000000"/>
            </a:solidFill>
            <a:prstDash val="solid"/>
          </a:ln>
        </c:spPr>
        <c:txPr>
          <a:bodyPr rot="0" vert="horz"/>
          <a:lstStyle/>
          <a:p>
            <a:pPr algn="ctr">
              <a:defRPr lang="en-US" sz="900" b="0" i="0" u="none" strike="noStrike" kern="1200" baseline="0">
                <a:solidFill>
                  <a:srgbClr val="000000"/>
                </a:solidFill>
                <a:latin typeface="+mn-lt"/>
                <a:ea typeface="Arial"/>
                <a:cs typeface="Arial"/>
              </a:defRPr>
            </a:pPr>
            <a:endParaRPr lang="en-US"/>
          </a:p>
        </c:txPr>
        <c:crossAx val="-2087276888"/>
        <c:crosses val="autoZero"/>
        <c:auto val="1"/>
        <c:lblAlgn val="ctr"/>
        <c:lblOffset val="100"/>
        <c:noMultiLvlLbl val="0"/>
      </c:catAx>
      <c:valAx>
        <c:axId val="-2087276888"/>
        <c:scaling>
          <c:orientation val="minMax"/>
          <c:max val="145"/>
          <c:min val="80"/>
        </c:scaling>
        <c:delete val="0"/>
        <c:axPos val="l"/>
        <c:majorGridlines>
          <c:spPr>
            <a:ln w="3289">
              <a:solidFill>
                <a:srgbClr val="000000"/>
              </a:solidFill>
              <a:prstDash val="solid"/>
            </a:ln>
          </c:spPr>
        </c:majorGridlines>
        <c:title>
          <c:tx>
            <c:rich>
              <a:bodyPr/>
              <a:lstStyle/>
              <a:p>
                <a:pPr>
                  <a:defRPr sz="900" b="1" i="0" u="none" strike="noStrike" baseline="0">
                    <a:solidFill>
                      <a:srgbClr val="000000"/>
                    </a:solidFill>
                    <a:latin typeface="+mn-lt"/>
                    <a:ea typeface="Arial"/>
                    <a:cs typeface="Arial"/>
                  </a:defRPr>
                </a:pPr>
                <a:r>
                  <a:rPr lang="en-US" sz="900">
                    <a:latin typeface="+mn-lt"/>
                  </a:rPr>
                  <a:t>Positive rankings (%)</a:t>
                </a:r>
              </a:p>
            </c:rich>
          </c:tx>
          <c:layout>
            <c:manualLayout>
              <c:xMode val="edge"/>
              <c:yMode val="edge"/>
              <c:x val="9.0695599286481104E-2"/>
              <c:y val="0.28142091449095202"/>
            </c:manualLayout>
          </c:layout>
          <c:overlay val="0"/>
          <c:spPr>
            <a:noFill/>
            <a:ln w="26314">
              <a:noFill/>
            </a:ln>
          </c:spPr>
        </c:title>
        <c:numFmt formatCode="General" sourceLinked="1"/>
        <c:majorTickMark val="out"/>
        <c:minorTickMark val="none"/>
        <c:tickLblPos val="nextTo"/>
        <c:spPr>
          <a:ln w="3289">
            <a:solidFill>
              <a:srgbClr val="000000"/>
            </a:solidFill>
            <a:prstDash val="solid"/>
          </a:ln>
        </c:spPr>
        <c:txPr>
          <a:bodyPr rot="0" vert="horz"/>
          <a:lstStyle/>
          <a:p>
            <a:pPr>
              <a:defRPr sz="900" b="0" i="0" u="none" strike="noStrike" baseline="0">
                <a:solidFill>
                  <a:srgbClr val="000000"/>
                </a:solidFill>
                <a:latin typeface="+mn-lt"/>
                <a:ea typeface="Arial"/>
                <a:cs typeface="Arial"/>
              </a:defRPr>
            </a:pPr>
            <a:endParaRPr lang="en-US"/>
          </a:p>
        </c:txPr>
        <c:crossAx val="-2087280280"/>
        <c:crosses val="autoZero"/>
        <c:crossBetween val="between"/>
        <c:majorUnit val="10"/>
        <c:minorUnit val="1"/>
      </c:valAx>
      <c:spPr>
        <a:noFill/>
        <a:ln w="25400">
          <a:noFill/>
        </a:ln>
      </c:spPr>
    </c:plotArea>
    <c:plotVisOnly val="1"/>
    <c:dispBlanksAs val="gap"/>
    <c:showDLblsOverMax val="0"/>
  </c:chart>
  <c:spPr>
    <a:noFill/>
    <a:ln>
      <a:noFill/>
    </a:ln>
  </c:spPr>
  <c:txPr>
    <a:bodyPr/>
    <a:lstStyle/>
    <a:p>
      <a:pPr>
        <a:defRPr sz="960" b="0" i="0" u="none" strike="noStrike" baseline="0">
          <a:solidFill>
            <a:srgbClr val="000000"/>
          </a:solidFill>
          <a:latin typeface="Arial"/>
          <a:ea typeface="Arial"/>
          <a:cs typeface="Arial"/>
        </a:defRPr>
      </a:pPr>
      <a:endParaRPr lang="en-US"/>
    </a:p>
  </c:tx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E9C7-4B98-ABF2-9207BF537007}"/>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E9C7-4B98-ABF2-9207BF537007}"/>
              </c:ext>
            </c:extLst>
          </c:dPt>
          <c:cat>
            <c:strRef>
              <c:f>Sheet1!$A$2:$A$3</c:f>
              <c:strCache>
                <c:ptCount val="2"/>
                <c:pt idx="0">
                  <c:v>Category 1</c:v>
                </c:pt>
                <c:pt idx="1">
                  <c:v>Category 2</c:v>
                </c:pt>
              </c:strCache>
            </c:strRef>
          </c:cat>
          <c:val>
            <c:numRef>
              <c:f>Sheet1!$B$2:$B$3</c:f>
              <c:numCache>
                <c:formatCode>General</c:formatCode>
                <c:ptCount val="2"/>
                <c:pt idx="0">
                  <c:v>-14</c:v>
                </c:pt>
                <c:pt idx="1">
                  <c:v>86</c:v>
                </c:pt>
              </c:numCache>
            </c:numRef>
          </c:val>
          <c:extLst>
            <c:ext xmlns:c16="http://schemas.microsoft.com/office/drawing/2014/chart" uri="{C3380CC4-5D6E-409C-BE32-E72D297353CC}">
              <c16:uniqueId val="{00000004-E9C7-4B98-ABF2-9207BF537007}"/>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E9C7-4B98-ABF2-9207BF537007}"/>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E9C7-4B98-ABF2-9207BF537007}"/>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E9C7-4B98-ABF2-9207BF53700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13C6-41EE-A145-D5BD0BB2B393}"/>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13C6-41EE-A145-D5BD0BB2B393}"/>
              </c:ext>
            </c:extLst>
          </c:dPt>
          <c:cat>
            <c:strRef>
              <c:f>Sheet1!$A$2:$A$3</c:f>
              <c:strCache>
                <c:ptCount val="2"/>
                <c:pt idx="0">
                  <c:v>Category 1</c:v>
                </c:pt>
                <c:pt idx="1">
                  <c:v>Category 2</c:v>
                </c:pt>
              </c:strCache>
            </c:strRef>
          </c:cat>
          <c:val>
            <c:numRef>
              <c:f>Sheet1!$B$2:$B$3</c:f>
              <c:numCache>
                <c:formatCode>General</c:formatCode>
                <c:ptCount val="2"/>
                <c:pt idx="0">
                  <c:v>-9</c:v>
                </c:pt>
                <c:pt idx="1">
                  <c:v>91</c:v>
                </c:pt>
              </c:numCache>
            </c:numRef>
          </c:val>
          <c:extLst>
            <c:ext xmlns:c16="http://schemas.microsoft.com/office/drawing/2014/chart" uri="{C3380CC4-5D6E-409C-BE32-E72D297353CC}">
              <c16:uniqueId val="{00000004-13C6-41EE-A145-D5BD0BB2B393}"/>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13C6-41EE-A145-D5BD0BB2B393}"/>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13C6-41EE-A145-D5BD0BB2B393}"/>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13C6-41EE-A145-D5BD0BB2B393}"/>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D865-4CC1-B9DB-532C5A19EC92}"/>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D865-4CC1-B9DB-532C5A19EC92}"/>
              </c:ext>
            </c:extLst>
          </c:dPt>
          <c:cat>
            <c:strRef>
              <c:f>Sheet1!$A$2:$A$3</c:f>
              <c:strCache>
                <c:ptCount val="2"/>
                <c:pt idx="0">
                  <c:v>Category 1</c:v>
                </c:pt>
                <c:pt idx="1">
                  <c:v>Category 2</c:v>
                </c:pt>
              </c:strCache>
            </c:strRef>
          </c:cat>
          <c:val>
            <c:numRef>
              <c:f>Sheet1!$B$2:$B$3</c:f>
              <c:numCache>
                <c:formatCode>General</c:formatCode>
                <c:ptCount val="2"/>
                <c:pt idx="0">
                  <c:v>-19</c:v>
                </c:pt>
                <c:pt idx="1">
                  <c:v>81</c:v>
                </c:pt>
              </c:numCache>
            </c:numRef>
          </c:val>
          <c:extLst>
            <c:ext xmlns:c16="http://schemas.microsoft.com/office/drawing/2014/chart" uri="{C3380CC4-5D6E-409C-BE32-E72D297353CC}">
              <c16:uniqueId val="{00000004-D865-4CC1-B9DB-532C5A19EC92}"/>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D865-4CC1-B9DB-532C5A19EC92}"/>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D865-4CC1-B9DB-532C5A19EC92}"/>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D865-4CC1-B9DB-532C5A19EC92}"/>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D41E-4034-A7F4-3B5637414B16}"/>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D41E-4034-A7F4-3B5637414B16}"/>
              </c:ext>
            </c:extLst>
          </c:dPt>
          <c:cat>
            <c:strRef>
              <c:f>Sheet1!$A$2:$A$3</c:f>
              <c:strCache>
                <c:ptCount val="2"/>
                <c:pt idx="0">
                  <c:v>Category 1</c:v>
                </c:pt>
                <c:pt idx="1">
                  <c:v>Category 2</c:v>
                </c:pt>
              </c:strCache>
            </c:strRef>
          </c:cat>
          <c:val>
            <c:numRef>
              <c:f>Sheet1!$B$2:$B$3</c:f>
              <c:numCache>
                <c:formatCode>General</c:formatCode>
                <c:ptCount val="2"/>
                <c:pt idx="0">
                  <c:v>-73</c:v>
                </c:pt>
                <c:pt idx="1">
                  <c:v>26</c:v>
                </c:pt>
              </c:numCache>
            </c:numRef>
          </c:val>
          <c:extLst>
            <c:ext xmlns:c16="http://schemas.microsoft.com/office/drawing/2014/chart" uri="{C3380CC4-5D6E-409C-BE32-E72D297353CC}">
              <c16:uniqueId val="{00000004-D41E-4034-A7F4-3B5637414B16}"/>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D41E-4034-A7F4-3B5637414B16}"/>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D41E-4034-A7F4-3B5637414B16}"/>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D41E-4034-A7F4-3B5637414B16}"/>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4D0D-4D69-8FFB-4C77FBE22A97}"/>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4D0D-4D69-8FFB-4C77FBE22A97}"/>
              </c:ext>
            </c:extLst>
          </c:dPt>
          <c:cat>
            <c:strRef>
              <c:f>Sheet1!$A$2:$A$3</c:f>
              <c:strCache>
                <c:ptCount val="2"/>
                <c:pt idx="0">
                  <c:v>Category 1</c:v>
                </c:pt>
                <c:pt idx="1">
                  <c:v>Category 2</c:v>
                </c:pt>
              </c:strCache>
            </c:strRef>
          </c:cat>
          <c:val>
            <c:numRef>
              <c:f>Sheet1!$B$2:$B$3</c:f>
              <c:numCache>
                <c:formatCode>General</c:formatCode>
                <c:ptCount val="2"/>
                <c:pt idx="0">
                  <c:v>-28</c:v>
                </c:pt>
                <c:pt idx="1">
                  <c:v>62</c:v>
                </c:pt>
              </c:numCache>
            </c:numRef>
          </c:val>
          <c:extLst>
            <c:ext xmlns:c16="http://schemas.microsoft.com/office/drawing/2014/chart" uri="{C3380CC4-5D6E-409C-BE32-E72D297353CC}">
              <c16:uniqueId val="{00000004-4D0D-4D69-8FFB-4C77FBE22A97}"/>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4D0D-4D69-8FFB-4C77FBE22A97}"/>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4D0D-4D69-8FFB-4C77FBE22A97}"/>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4D0D-4D69-8FFB-4C77FBE22A9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72DB-4A22-924A-A9D79B4CEC0C}"/>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72DB-4A22-924A-A9D79B4CEC0C}"/>
              </c:ext>
            </c:extLst>
          </c:dPt>
          <c:cat>
            <c:strRef>
              <c:f>Sheet1!$A$2:$A$3</c:f>
              <c:strCache>
                <c:ptCount val="2"/>
                <c:pt idx="0">
                  <c:v>Category 1</c:v>
                </c:pt>
                <c:pt idx="1">
                  <c:v>Category 2</c:v>
                </c:pt>
              </c:strCache>
            </c:strRef>
          </c:cat>
          <c:val>
            <c:numRef>
              <c:f>Sheet1!$B$2:$B$3</c:f>
              <c:numCache>
                <c:formatCode>General</c:formatCode>
                <c:ptCount val="2"/>
                <c:pt idx="0">
                  <c:v>-29</c:v>
                </c:pt>
                <c:pt idx="1">
                  <c:v>81</c:v>
                </c:pt>
              </c:numCache>
            </c:numRef>
          </c:val>
          <c:extLst>
            <c:ext xmlns:c16="http://schemas.microsoft.com/office/drawing/2014/chart" uri="{C3380CC4-5D6E-409C-BE32-E72D297353CC}">
              <c16:uniqueId val="{00000004-72DB-4A22-924A-A9D79B4CEC0C}"/>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72DB-4A22-924A-A9D79B4CEC0C}"/>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72DB-4A22-924A-A9D79B4CEC0C}"/>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72DB-4A22-924A-A9D79B4CEC0C}"/>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A1F5-4C3F-9DE7-ED1E50EA0334}"/>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A1F5-4C3F-9DE7-ED1E50EA0334}"/>
              </c:ext>
            </c:extLst>
          </c:dPt>
          <c:cat>
            <c:strRef>
              <c:f>Sheet1!$A$2:$A$3</c:f>
              <c:strCache>
                <c:ptCount val="2"/>
                <c:pt idx="0">
                  <c:v>Category 1</c:v>
                </c:pt>
                <c:pt idx="1">
                  <c:v>Category 2</c:v>
                </c:pt>
              </c:strCache>
            </c:strRef>
          </c:cat>
          <c:val>
            <c:numRef>
              <c:f>Sheet1!$B$2:$B$3</c:f>
              <c:numCache>
                <c:formatCode>General</c:formatCode>
                <c:ptCount val="2"/>
                <c:pt idx="0">
                  <c:v>-30</c:v>
                </c:pt>
                <c:pt idx="1">
                  <c:v>70</c:v>
                </c:pt>
              </c:numCache>
            </c:numRef>
          </c:val>
          <c:extLst>
            <c:ext xmlns:c16="http://schemas.microsoft.com/office/drawing/2014/chart" uri="{C3380CC4-5D6E-409C-BE32-E72D297353CC}">
              <c16:uniqueId val="{00000004-A1F5-4C3F-9DE7-ED1E50EA0334}"/>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A1F5-4C3F-9DE7-ED1E50EA0334}"/>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A1F5-4C3F-9DE7-ED1E50EA0334}"/>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A1F5-4C3F-9DE7-ED1E50EA0334}"/>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9163-4C25-893E-56F6361B3CA8}"/>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9163-4C25-893E-56F6361B3CA8}"/>
              </c:ext>
            </c:extLst>
          </c:dPt>
          <c:cat>
            <c:strRef>
              <c:f>Sheet1!$A$2:$A$3</c:f>
              <c:strCache>
                <c:ptCount val="2"/>
                <c:pt idx="0">
                  <c:v>Category 1</c:v>
                </c:pt>
                <c:pt idx="1">
                  <c:v>Category 2</c:v>
                </c:pt>
              </c:strCache>
            </c:strRef>
          </c:cat>
          <c:val>
            <c:numRef>
              <c:f>Sheet1!$B$2:$B$3</c:f>
              <c:numCache>
                <c:formatCode>General</c:formatCode>
                <c:ptCount val="2"/>
                <c:pt idx="0">
                  <c:v>-35</c:v>
                </c:pt>
                <c:pt idx="1">
                  <c:v>65</c:v>
                </c:pt>
              </c:numCache>
            </c:numRef>
          </c:val>
          <c:extLst>
            <c:ext xmlns:c16="http://schemas.microsoft.com/office/drawing/2014/chart" uri="{C3380CC4-5D6E-409C-BE32-E72D297353CC}">
              <c16:uniqueId val="{00000004-9163-4C25-893E-56F6361B3CA8}"/>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9163-4C25-893E-56F6361B3CA8}"/>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9163-4C25-893E-56F6361B3CA8}"/>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9163-4C25-893E-56F6361B3CA8}"/>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A6FA-4DA9-91B4-29C0DE0DBDD7}"/>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A6FA-4DA9-91B4-29C0DE0DBDD7}"/>
              </c:ext>
            </c:extLst>
          </c:dPt>
          <c:cat>
            <c:strRef>
              <c:f>Sheet1!$A$2:$A$3</c:f>
              <c:strCache>
                <c:ptCount val="2"/>
                <c:pt idx="0">
                  <c:v>Category 1</c:v>
                </c:pt>
                <c:pt idx="1">
                  <c:v>Category 2</c:v>
                </c:pt>
              </c:strCache>
            </c:strRef>
          </c:cat>
          <c:val>
            <c:numRef>
              <c:f>Sheet1!$B$2:$B$3</c:f>
              <c:numCache>
                <c:formatCode>General</c:formatCode>
                <c:ptCount val="2"/>
                <c:pt idx="0">
                  <c:v>93</c:v>
                </c:pt>
                <c:pt idx="1">
                  <c:v>7</c:v>
                </c:pt>
              </c:numCache>
            </c:numRef>
          </c:val>
          <c:extLst>
            <c:ext xmlns:c16="http://schemas.microsoft.com/office/drawing/2014/chart" uri="{C3380CC4-5D6E-409C-BE32-E72D297353CC}">
              <c16:uniqueId val="{00000004-A6FA-4DA9-91B4-29C0DE0DBDD7}"/>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A6FA-4DA9-91B4-29C0DE0DBDD7}"/>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A6FA-4DA9-91B4-29C0DE0DBDD7}"/>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A6FA-4DA9-91B4-29C0DE0DBDD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13C6-41EE-A145-D5BD0BB2B393}"/>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13C6-41EE-A145-D5BD0BB2B393}"/>
              </c:ext>
            </c:extLst>
          </c:dPt>
          <c:cat>
            <c:strRef>
              <c:f>Sheet1!$A$2:$A$3</c:f>
              <c:strCache>
                <c:ptCount val="2"/>
                <c:pt idx="0">
                  <c:v>Category 1</c:v>
                </c:pt>
                <c:pt idx="1">
                  <c:v>Category 2</c:v>
                </c:pt>
              </c:strCache>
            </c:strRef>
          </c:cat>
          <c:val>
            <c:numRef>
              <c:f>Sheet1!$B$2:$B$3</c:f>
              <c:numCache>
                <c:formatCode>General</c:formatCode>
                <c:ptCount val="2"/>
                <c:pt idx="0">
                  <c:v>-49</c:v>
                </c:pt>
                <c:pt idx="1">
                  <c:v>51</c:v>
                </c:pt>
              </c:numCache>
            </c:numRef>
          </c:val>
          <c:extLst>
            <c:ext xmlns:c16="http://schemas.microsoft.com/office/drawing/2014/chart" uri="{C3380CC4-5D6E-409C-BE32-E72D297353CC}">
              <c16:uniqueId val="{00000004-13C6-41EE-A145-D5BD0BB2B393}"/>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13C6-41EE-A145-D5BD0BB2B393}"/>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13C6-41EE-A145-D5BD0BB2B393}"/>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13C6-41EE-A145-D5BD0BB2B393}"/>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D865-4CC1-B9DB-532C5A19EC92}"/>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D865-4CC1-B9DB-532C5A19EC92}"/>
              </c:ext>
            </c:extLst>
          </c:dPt>
          <c:cat>
            <c:strRef>
              <c:f>Sheet1!$A$2:$A$3</c:f>
              <c:strCache>
                <c:ptCount val="2"/>
                <c:pt idx="0">
                  <c:v>Category 1</c:v>
                </c:pt>
                <c:pt idx="1">
                  <c:v>Category 2</c:v>
                </c:pt>
              </c:strCache>
            </c:strRef>
          </c:cat>
          <c:val>
            <c:numRef>
              <c:f>Sheet1!$B$2:$B$3</c:f>
              <c:numCache>
                <c:formatCode>General</c:formatCode>
                <c:ptCount val="2"/>
                <c:pt idx="0">
                  <c:v>-47</c:v>
                </c:pt>
                <c:pt idx="1">
                  <c:v>43</c:v>
                </c:pt>
              </c:numCache>
            </c:numRef>
          </c:val>
          <c:extLst>
            <c:ext xmlns:c16="http://schemas.microsoft.com/office/drawing/2014/chart" uri="{C3380CC4-5D6E-409C-BE32-E72D297353CC}">
              <c16:uniqueId val="{00000004-D865-4CC1-B9DB-532C5A19EC92}"/>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D865-4CC1-B9DB-532C5A19EC92}"/>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D865-4CC1-B9DB-532C5A19EC92}"/>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D865-4CC1-B9DB-532C5A19EC92}"/>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D41E-4034-A7F4-3B5637414B16}"/>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D41E-4034-A7F4-3B5637414B16}"/>
              </c:ext>
            </c:extLst>
          </c:dPt>
          <c:cat>
            <c:strRef>
              <c:f>Sheet1!$A$2:$A$3</c:f>
              <c:strCache>
                <c:ptCount val="2"/>
                <c:pt idx="0">
                  <c:v>Category 1</c:v>
                </c:pt>
                <c:pt idx="1">
                  <c:v>Category 2</c:v>
                </c:pt>
              </c:strCache>
            </c:strRef>
          </c:cat>
          <c:val>
            <c:numRef>
              <c:f>Sheet1!$B$2:$B$3</c:f>
              <c:numCache>
                <c:formatCode>General</c:formatCode>
                <c:ptCount val="2"/>
                <c:pt idx="0">
                  <c:v>-41</c:v>
                </c:pt>
                <c:pt idx="1">
                  <c:v>49</c:v>
                </c:pt>
              </c:numCache>
            </c:numRef>
          </c:val>
          <c:extLst>
            <c:ext xmlns:c16="http://schemas.microsoft.com/office/drawing/2014/chart" uri="{C3380CC4-5D6E-409C-BE32-E72D297353CC}">
              <c16:uniqueId val="{00000004-D41E-4034-A7F4-3B5637414B16}"/>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D41E-4034-A7F4-3B5637414B16}"/>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D41E-4034-A7F4-3B5637414B16}"/>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D41E-4034-A7F4-3B5637414B16}"/>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4418-40E8-9321-D36437AA7FAE}"/>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4418-40E8-9321-D36437AA7FAE}"/>
              </c:ext>
            </c:extLst>
          </c:dPt>
          <c:cat>
            <c:strRef>
              <c:f>Sheet1!$A$2:$A$3</c:f>
              <c:strCache>
                <c:ptCount val="2"/>
                <c:pt idx="0">
                  <c:v>Category 1</c:v>
                </c:pt>
                <c:pt idx="1">
                  <c:v>Category 2</c:v>
                </c:pt>
              </c:strCache>
            </c:strRef>
          </c:cat>
          <c:val>
            <c:numRef>
              <c:f>Sheet1!$B$2:$B$3</c:f>
              <c:numCache>
                <c:formatCode>General</c:formatCode>
                <c:ptCount val="2"/>
                <c:pt idx="0">
                  <c:v>-99</c:v>
                </c:pt>
                <c:pt idx="1">
                  <c:v>1</c:v>
                </c:pt>
              </c:numCache>
            </c:numRef>
          </c:val>
          <c:extLst>
            <c:ext xmlns:c16="http://schemas.microsoft.com/office/drawing/2014/chart" uri="{C3380CC4-5D6E-409C-BE32-E72D297353CC}">
              <c16:uniqueId val="{00000004-4418-40E8-9321-D36437AA7FAE}"/>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4418-40E8-9321-D36437AA7FAE}"/>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4418-40E8-9321-D36437AA7FAE}"/>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4418-40E8-9321-D36437AA7FAE}"/>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E9C7-4B98-ABF2-9207BF537007}"/>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E9C7-4B98-ABF2-9207BF537007}"/>
              </c:ext>
            </c:extLst>
          </c:dPt>
          <c:cat>
            <c:strRef>
              <c:f>Sheet1!$A$2:$A$3</c:f>
              <c:strCache>
                <c:ptCount val="2"/>
                <c:pt idx="0">
                  <c:v>Category 1</c:v>
                </c:pt>
                <c:pt idx="1">
                  <c:v>Category 2</c:v>
                </c:pt>
              </c:strCache>
            </c:strRef>
          </c:cat>
          <c:val>
            <c:numRef>
              <c:f>Sheet1!$B$2:$B$3</c:f>
              <c:numCache>
                <c:formatCode>General</c:formatCode>
                <c:ptCount val="2"/>
                <c:pt idx="0">
                  <c:v>-19</c:v>
                </c:pt>
                <c:pt idx="1">
                  <c:v>81</c:v>
                </c:pt>
              </c:numCache>
            </c:numRef>
          </c:val>
          <c:extLst>
            <c:ext xmlns:c16="http://schemas.microsoft.com/office/drawing/2014/chart" uri="{C3380CC4-5D6E-409C-BE32-E72D297353CC}">
              <c16:uniqueId val="{00000004-E9C7-4B98-ABF2-9207BF537007}"/>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E9C7-4B98-ABF2-9207BF537007}"/>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E9C7-4B98-ABF2-9207BF537007}"/>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E9C7-4B98-ABF2-9207BF53700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13C6-41EE-A145-D5BD0BB2B393}"/>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13C6-41EE-A145-D5BD0BB2B393}"/>
              </c:ext>
            </c:extLst>
          </c:dPt>
          <c:cat>
            <c:strRef>
              <c:f>Sheet1!$A$2:$A$3</c:f>
              <c:strCache>
                <c:ptCount val="2"/>
                <c:pt idx="0">
                  <c:v>Category 1</c:v>
                </c:pt>
                <c:pt idx="1">
                  <c:v>Category 2</c:v>
                </c:pt>
              </c:strCache>
            </c:strRef>
          </c:cat>
          <c:val>
            <c:numRef>
              <c:f>Sheet1!$B$2:$B$3</c:f>
              <c:numCache>
                <c:formatCode>General</c:formatCode>
                <c:ptCount val="2"/>
                <c:pt idx="0">
                  <c:v>-7</c:v>
                </c:pt>
                <c:pt idx="1">
                  <c:v>93</c:v>
                </c:pt>
              </c:numCache>
            </c:numRef>
          </c:val>
          <c:extLst>
            <c:ext xmlns:c16="http://schemas.microsoft.com/office/drawing/2014/chart" uri="{C3380CC4-5D6E-409C-BE32-E72D297353CC}">
              <c16:uniqueId val="{00000004-13C6-41EE-A145-D5BD0BB2B393}"/>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13C6-41EE-A145-D5BD0BB2B393}"/>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13C6-41EE-A145-D5BD0BB2B393}"/>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13C6-41EE-A145-D5BD0BB2B393}"/>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D865-4CC1-B9DB-532C5A19EC92}"/>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D865-4CC1-B9DB-532C5A19EC92}"/>
              </c:ext>
            </c:extLst>
          </c:dPt>
          <c:cat>
            <c:strRef>
              <c:f>Sheet1!$A$2:$A$3</c:f>
              <c:strCache>
                <c:ptCount val="2"/>
                <c:pt idx="0">
                  <c:v>Category 1</c:v>
                </c:pt>
                <c:pt idx="1">
                  <c:v>Category 2</c:v>
                </c:pt>
              </c:strCache>
            </c:strRef>
          </c:cat>
          <c:val>
            <c:numRef>
              <c:f>Sheet1!$B$2:$B$3</c:f>
              <c:numCache>
                <c:formatCode>General</c:formatCode>
                <c:ptCount val="2"/>
                <c:pt idx="0">
                  <c:v>-14</c:v>
                </c:pt>
                <c:pt idx="1">
                  <c:v>86</c:v>
                </c:pt>
              </c:numCache>
            </c:numRef>
          </c:val>
          <c:extLst>
            <c:ext xmlns:c16="http://schemas.microsoft.com/office/drawing/2014/chart" uri="{C3380CC4-5D6E-409C-BE32-E72D297353CC}">
              <c16:uniqueId val="{00000004-D865-4CC1-B9DB-532C5A19EC92}"/>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D865-4CC1-B9DB-532C5A19EC92}"/>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D865-4CC1-B9DB-532C5A19EC92}"/>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D865-4CC1-B9DB-532C5A19EC92}"/>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D41E-4034-A7F4-3B5637414B16}"/>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D41E-4034-A7F4-3B5637414B16}"/>
              </c:ext>
            </c:extLst>
          </c:dPt>
          <c:cat>
            <c:strRef>
              <c:f>Sheet1!$A$2:$A$3</c:f>
              <c:strCache>
                <c:ptCount val="2"/>
                <c:pt idx="0">
                  <c:v>Category 1</c:v>
                </c:pt>
                <c:pt idx="1">
                  <c:v>Category 2</c:v>
                </c:pt>
              </c:strCache>
            </c:strRef>
          </c:cat>
          <c:val>
            <c:numRef>
              <c:f>Sheet1!$B$2:$B$3</c:f>
              <c:numCache>
                <c:formatCode>General</c:formatCode>
                <c:ptCount val="2"/>
                <c:pt idx="0">
                  <c:v>-13</c:v>
                </c:pt>
                <c:pt idx="1">
                  <c:v>87</c:v>
                </c:pt>
              </c:numCache>
            </c:numRef>
          </c:val>
          <c:extLst>
            <c:ext xmlns:c16="http://schemas.microsoft.com/office/drawing/2014/chart" uri="{C3380CC4-5D6E-409C-BE32-E72D297353CC}">
              <c16:uniqueId val="{00000004-D41E-4034-A7F4-3B5637414B16}"/>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D41E-4034-A7F4-3B5637414B16}"/>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D41E-4034-A7F4-3B5637414B16}"/>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D41E-4034-A7F4-3B5637414B16}"/>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4D0D-4D69-8FFB-4C77FBE22A97}"/>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4D0D-4D69-8FFB-4C77FBE22A97}"/>
              </c:ext>
            </c:extLst>
          </c:dPt>
          <c:cat>
            <c:strRef>
              <c:f>Sheet1!$A$2:$A$3</c:f>
              <c:strCache>
                <c:ptCount val="2"/>
                <c:pt idx="0">
                  <c:v>Category 1</c:v>
                </c:pt>
                <c:pt idx="1">
                  <c:v>Category 2</c:v>
                </c:pt>
              </c:strCache>
            </c:strRef>
          </c:cat>
          <c:val>
            <c:numRef>
              <c:f>Sheet1!$B$2:$B$3</c:f>
              <c:numCache>
                <c:formatCode>General</c:formatCode>
                <c:ptCount val="2"/>
                <c:pt idx="0">
                  <c:v>-4</c:v>
                </c:pt>
                <c:pt idx="1">
                  <c:v>96</c:v>
                </c:pt>
              </c:numCache>
            </c:numRef>
          </c:val>
          <c:extLst>
            <c:ext xmlns:c16="http://schemas.microsoft.com/office/drawing/2014/chart" uri="{C3380CC4-5D6E-409C-BE32-E72D297353CC}">
              <c16:uniqueId val="{00000004-4D0D-4D69-8FFB-4C77FBE22A97}"/>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4D0D-4D69-8FFB-4C77FBE22A97}"/>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4D0D-4D69-8FFB-4C77FBE22A97}"/>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4D0D-4D69-8FFB-4C77FBE22A9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72DB-4A22-924A-A9D79B4CEC0C}"/>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72DB-4A22-924A-A9D79B4CEC0C}"/>
              </c:ext>
            </c:extLst>
          </c:dPt>
          <c:cat>
            <c:strRef>
              <c:f>Sheet1!$A$2:$A$3</c:f>
              <c:strCache>
                <c:ptCount val="2"/>
                <c:pt idx="0">
                  <c:v>Category 1</c:v>
                </c:pt>
                <c:pt idx="1">
                  <c:v>Category 2</c:v>
                </c:pt>
              </c:strCache>
            </c:strRef>
          </c:cat>
          <c:val>
            <c:numRef>
              <c:f>Sheet1!$B$2:$B$3</c:f>
              <c:numCache>
                <c:formatCode>General</c:formatCode>
                <c:ptCount val="2"/>
                <c:pt idx="0">
                  <c:v>-21</c:v>
                </c:pt>
                <c:pt idx="1">
                  <c:v>79</c:v>
                </c:pt>
              </c:numCache>
            </c:numRef>
          </c:val>
          <c:extLst>
            <c:ext xmlns:c16="http://schemas.microsoft.com/office/drawing/2014/chart" uri="{C3380CC4-5D6E-409C-BE32-E72D297353CC}">
              <c16:uniqueId val="{00000004-72DB-4A22-924A-A9D79B4CEC0C}"/>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72DB-4A22-924A-A9D79B4CEC0C}"/>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72DB-4A22-924A-A9D79B4CEC0C}"/>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72DB-4A22-924A-A9D79B4CEC0C}"/>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A1F5-4C3F-9DE7-ED1E50EA0334}"/>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A1F5-4C3F-9DE7-ED1E50EA0334}"/>
              </c:ext>
            </c:extLst>
          </c:dPt>
          <c:cat>
            <c:strRef>
              <c:f>Sheet1!$A$2:$A$3</c:f>
              <c:strCache>
                <c:ptCount val="2"/>
                <c:pt idx="0">
                  <c:v>Category 1</c:v>
                </c:pt>
                <c:pt idx="1">
                  <c:v>Category 2</c:v>
                </c:pt>
              </c:strCache>
            </c:strRef>
          </c:cat>
          <c:val>
            <c:numRef>
              <c:f>Sheet1!$B$2:$B$3</c:f>
              <c:numCache>
                <c:formatCode>General</c:formatCode>
                <c:ptCount val="2"/>
                <c:pt idx="0">
                  <c:v>-40</c:v>
                </c:pt>
                <c:pt idx="1">
                  <c:v>60</c:v>
                </c:pt>
              </c:numCache>
            </c:numRef>
          </c:val>
          <c:extLst>
            <c:ext xmlns:c16="http://schemas.microsoft.com/office/drawing/2014/chart" uri="{C3380CC4-5D6E-409C-BE32-E72D297353CC}">
              <c16:uniqueId val="{00000004-A1F5-4C3F-9DE7-ED1E50EA0334}"/>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A1F5-4C3F-9DE7-ED1E50EA0334}"/>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A1F5-4C3F-9DE7-ED1E50EA0334}"/>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A1F5-4C3F-9DE7-ED1E50EA0334}"/>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9163-4C25-893E-56F6361B3CA8}"/>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9163-4C25-893E-56F6361B3CA8}"/>
              </c:ext>
            </c:extLst>
          </c:dPt>
          <c:cat>
            <c:strRef>
              <c:f>Sheet1!$A$2:$A$3</c:f>
              <c:strCache>
                <c:ptCount val="2"/>
                <c:pt idx="0">
                  <c:v>Category 1</c:v>
                </c:pt>
                <c:pt idx="1">
                  <c:v>Category 2</c:v>
                </c:pt>
              </c:strCache>
            </c:strRef>
          </c:cat>
          <c:val>
            <c:numRef>
              <c:f>Sheet1!$B$2:$B$3</c:f>
              <c:numCache>
                <c:formatCode>General</c:formatCode>
                <c:ptCount val="2"/>
                <c:pt idx="0">
                  <c:v>-44</c:v>
                </c:pt>
                <c:pt idx="1">
                  <c:v>56</c:v>
                </c:pt>
              </c:numCache>
            </c:numRef>
          </c:val>
          <c:extLst>
            <c:ext xmlns:c16="http://schemas.microsoft.com/office/drawing/2014/chart" uri="{C3380CC4-5D6E-409C-BE32-E72D297353CC}">
              <c16:uniqueId val="{00000004-9163-4C25-893E-56F6361B3CA8}"/>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9163-4C25-893E-56F6361B3CA8}"/>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9163-4C25-893E-56F6361B3CA8}"/>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9163-4C25-893E-56F6361B3CA8}"/>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E9C7-4B98-ABF2-9207BF537007}"/>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E9C7-4B98-ABF2-9207BF537007}"/>
              </c:ext>
            </c:extLst>
          </c:dPt>
          <c:cat>
            <c:strRef>
              <c:f>Sheet1!$A$2:$A$3</c:f>
              <c:strCache>
                <c:ptCount val="2"/>
                <c:pt idx="0">
                  <c:v>Category 1</c:v>
                </c:pt>
                <c:pt idx="1">
                  <c:v>Category 2</c:v>
                </c:pt>
              </c:strCache>
            </c:strRef>
          </c:cat>
          <c:val>
            <c:numRef>
              <c:f>Sheet1!$B$2:$B$3</c:f>
              <c:numCache>
                <c:formatCode>General</c:formatCode>
                <c:ptCount val="2"/>
                <c:pt idx="0">
                  <c:v>-15</c:v>
                </c:pt>
                <c:pt idx="1">
                  <c:v>85</c:v>
                </c:pt>
              </c:numCache>
            </c:numRef>
          </c:val>
          <c:extLst>
            <c:ext xmlns:c16="http://schemas.microsoft.com/office/drawing/2014/chart" uri="{C3380CC4-5D6E-409C-BE32-E72D297353CC}">
              <c16:uniqueId val="{00000004-E9C7-4B98-ABF2-9207BF537007}"/>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E9C7-4B98-ABF2-9207BF537007}"/>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E9C7-4B98-ABF2-9207BF537007}"/>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E9C7-4B98-ABF2-9207BF53700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13C6-41EE-A145-D5BD0BB2B393}"/>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13C6-41EE-A145-D5BD0BB2B393}"/>
              </c:ext>
            </c:extLst>
          </c:dPt>
          <c:cat>
            <c:strRef>
              <c:f>Sheet1!$A$2:$A$3</c:f>
              <c:strCache>
                <c:ptCount val="2"/>
                <c:pt idx="0">
                  <c:v>Category 1</c:v>
                </c:pt>
                <c:pt idx="1">
                  <c:v>Category 2</c:v>
                </c:pt>
              </c:strCache>
            </c:strRef>
          </c:cat>
          <c:val>
            <c:numRef>
              <c:f>Sheet1!$B$2:$B$3</c:f>
              <c:numCache>
                <c:formatCode>General</c:formatCode>
                <c:ptCount val="2"/>
                <c:pt idx="0">
                  <c:v>-13</c:v>
                </c:pt>
                <c:pt idx="1">
                  <c:v>87</c:v>
                </c:pt>
              </c:numCache>
            </c:numRef>
          </c:val>
          <c:extLst>
            <c:ext xmlns:c16="http://schemas.microsoft.com/office/drawing/2014/chart" uri="{C3380CC4-5D6E-409C-BE32-E72D297353CC}">
              <c16:uniqueId val="{00000004-13C6-41EE-A145-D5BD0BB2B393}"/>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13C6-41EE-A145-D5BD0BB2B393}"/>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13C6-41EE-A145-D5BD0BB2B393}"/>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13C6-41EE-A145-D5BD0BB2B393}"/>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D865-4CC1-B9DB-532C5A19EC92}"/>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D865-4CC1-B9DB-532C5A19EC92}"/>
              </c:ext>
            </c:extLst>
          </c:dPt>
          <c:cat>
            <c:strRef>
              <c:f>Sheet1!$A$2:$A$3</c:f>
              <c:strCache>
                <c:ptCount val="2"/>
                <c:pt idx="0">
                  <c:v>Category 1</c:v>
                </c:pt>
                <c:pt idx="1">
                  <c:v>Category 2</c:v>
                </c:pt>
              </c:strCache>
            </c:strRef>
          </c:cat>
          <c:val>
            <c:numRef>
              <c:f>Sheet1!$B$2:$B$3</c:f>
              <c:numCache>
                <c:formatCode>General</c:formatCode>
                <c:ptCount val="2"/>
                <c:pt idx="0">
                  <c:v>-19</c:v>
                </c:pt>
                <c:pt idx="1">
                  <c:v>81</c:v>
                </c:pt>
              </c:numCache>
            </c:numRef>
          </c:val>
          <c:extLst>
            <c:ext xmlns:c16="http://schemas.microsoft.com/office/drawing/2014/chart" uri="{C3380CC4-5D6E-409C-BE32-E72D297353CC}">
              <c16:uniqueId val="{00000004-D865-4CC1-B9DB-532C5A19EC92}"/>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D865-4CC1-B9DB-532C5A19EC92}"/>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D865-4CC1-B9DB-532C5A19EC92}"/>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D865-4CC1-B9DB-532C5A19EC92}"/>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D41E-4034-A7F4-3B5637414B16}"/>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D41E-4034-A7F4-3B5637414B16}"/>
              </c:ext>
            </c:extLst>
          </c:dPt>
          <c:cat>
            <c:strRef>
              <c:f>Sheet1!$A$2:$A$3</c:f>
              <c:strCache>
                <c:ptCount val="2"/>
                <c:pt idx="0">
                  <c:v>Category 1</c:v>
                </c:pt>
                <c:pt idx="1">
                  <c:v>Category 2</c:v>
                </c:pt>
              </c:strCache>
            </c:strRef>
          </c:cat>
          <c:val>
            <c:numRef>
              <c:f>Sheet1!$B$2:$B$3</c:f>
              <c:numCache>
                <c:formatCode>General</c:formatCode>
                <c:ptCount val="2"/>
                <c:pt idx="0">
                  <c:v>-53</c:v>
                </c:pt>
                <c:pt idx="1">
                  <c:v>47</c:v>
                </c:pt>
              </c:numCache>
            </c:numRef>
          </c:val>
          <c:extLst>
            <c:ext xmlns:c16="http://schemas.microsoft.com/office/drawing/2014/chart" uri="{C3380CC4-5D6E-409C-BE32-E72D297353CC}">
              <c16:uniqueId val="{00000004-D41E-4034-A7F4-3B5637414B16}"/>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D41E-4034-A7F4-3B5637414B16}"/>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D41E-4034-A7F4-3B5637414B16}"/>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D41E-4034-A7F4-3B5637414B16}"/>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4D0D-4D69-8FFB-4C77FBE22A97}"/>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4D0D-4D69-8FFB-4C77FBE22A97}"/>
              </c:ext>
            </c:extLst>
          </c:dPt>
          <c:cat>
            <c:strRef>
              <c:f>Sheet1!$A$2:$A$3</c:f>
              <c:strCache>
                <c:ptCount val="2"/>
                <c:pt idx="0">
                  <c:v>Category 1</c:v>
                </c:pt>
                <c:pt idx="1">
                  <c:v>Category 2</c:v>
                </c:pt>
              </c:strCache>
            </c:strRef>
          </c:cat>
          <c:val>
            <c:numRef>
              <c:f>Sheet1!$B$2:$B$3</c:f>
              <c:numCache>
                <c:formatCode>General</c:formatCode>
                <c:ptCount val="2"/>
                <c:pt idx="0">
                  <c:v>-16</c:v>
                </c:pt>
                <c:pt idx="1">
                  <c:v>84</c:v>
                </c:pt>
              </c:numCache>
            </c:numRef>
          </c:val>
          <c:extLst>
            <c:ext xmlns:c16="http://schemas.microsoft.com/office/drawing/2014/chart" uri="{C3380CC4-5D6E-409C-BE32-E72D297353CC}">
              <c16:uniqueId val="{00000004-4D0D-4D69-8FFB-4C77FBE22A97}"/>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4D0D-4D69-8FFB-4C77FBE22A97}"/>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4D0D-4D69-8FFB-4C77FBE22A97}"/>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4D0D-4D69-8FFB-4C77FBE22A9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72DB-4A22-924A-A9D79B4CEC0C}"/>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72DB-4A22-924A-A9D79B4CEC0C}"/>
              </c:ext>
            </c:extLst>
          </c:dPt>
          <c:cat>
            <c:strRef>
              <c:f>Sheet1!$A$2:$A$3</c:f>
              <c:strCache>
                <c:ptCount val="2"/>
                <c:pt idx="0">
                  <c:v>Category 1</c:v>
                </c:pt>
                <c:pt idx="1">
                  <c:v>Category 2</c:v>
                </c:pt>
              </c:strCache>
            </c:strRef>
          </c:cat>
          <c:val>
            <c:numRef>
              <c:f>Sheet1!$B$2:$B$3</c:f>
              <c:numCache>
                <c:formatCode>General</c:formatCode>
                <c:ptCount val="2"/>
                <c:pt idx="0">
                  <c:v>-41</c:v>
                </c:pt>
                <c:pt idx="1">
                  <c:v>59</c:v>
                </c:pt>
              </c:numCache>
            </c:numRef>
          </c:val>
          <c:extLst>
            <c:ext xmlns:c16="http://schemas.microsoft.com/office/drawing/2014/chart" uri="{C3380CC4-5D6E-409C-BE32-E72D297353CC}">
              <c16:uniqueId val="{00000004-72DB-4A22-924A-A9D79B4CEC0C}"/>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72DB-4A22-924A-A9D79B4CEC0C}"/>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72DB-4A22-924A-A9D79B4CEC0C}"/>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72DB-4A22-924A-A9D79B4CEC0C}"/>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A1F5-4C3F-9DE7-ED1E50EA0334}"/>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A1F5-4C3F-9DE7-ED1E50EA0334}"/>
              </c:ext>
            </c:extLst>
          </c:dPt>
          <c:cat>
            <c:strRef>
              <c:f>Sheet1!$A$2:$A$3</c:f>
              <c:strCache>
                <c:ptCount val="2"/>
                <c:pt idx="0">
                  <c:v>Category 1</c:v>
                </c:pt>
                <c:pt idx="1">
                  <c:v>Category 2</c:v>
                </c:pt>
              </c:strCache>
            </c:strRef>
          </c:cat>
          <c:val>
            <c:numRef>
              <c:f>Sheet1!$B$2:$B$3</c:f>
              <c:numCache>
                <c:formatCode>General</c:formatCode>
                <c:ptCount val="2"/>
                <c:pt idx="0">
                  <c:v>-24</c:v>
                </c:pt>
                <c:pt idx="1">
                  <c:v>76</c:v>
                </c:pt>
              </c:numCache>
            </c:numRef>
          </c:val>
          <c:extLst>
            <c:ext xmlns:c16="http://schemas.microsoft.com/office/drawing/2014/chart" uri="{C3380CC4-5D6E-409C-BE32-E72D297353CC}">
              <c16:uniqueId val="{00000004-A1F5-4C3F-9DE7-ED1E50EA0334}"/>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A1F5-4C3F-9DE7-ED1E50EA0334}"/>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A1F5-4C3F-9DE7-ED1E50EA0334}"/>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A1F5-4C3F-9DE7-ED1E50EA0334}"/>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9163-4C25-893E-56F6361B3CA8}"/>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9163-4C25-893E-56F6361B3CA8}"/>
              </c:ext>
            </c:extLst>
          </c:dPt>
          <c:cat>
            <c:strRef>
              <c:f>Sheet1!$A$2:$A$3</c:f>
              <c:strCache>
                <c:ptCount val="2"/>
                <c:pt idx="0">
                  <c:v>Category 1</c:v>
                </c:pt>
                <c:pt idx="1">
                  <c:v>Category 2</c:v>
                </c:pt>
              </c:strCache>
            </c:strRef>
          </c:cat>
          <c:val>
            <c:numRef>
              <c:f>Sheet1!$B$2:$B$3</c:f>
              <c:numCache>
                <c:formatCode>General</c:formatCode>
                <c:ptCount val="2"/>
                <c:pt idx="0">
                  <c:v>-23</c:v>
                </c:pt>
                <c:pt idx="1">
                  <c:v>77</c:v>
                </c:pt>
              </c:numCache>
            </c:numRef>
          </c:val>
          <c:extLst>
            <c:ext xmlns:c16="http://schemas.microsoft.com/office/drawing/2014/chart" uri="{C3380CC4-5D6E-409C-BE32-E72D297353CC}">
              <c16:uniqueId val="{00000004-9163-4C25-893E-56F6361B3CA8}"/>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9163-4C25-893E-56F6361B3CA8}"/>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9163-4C25-893E-56F6361B3CA8}"/>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9163-4C25-893E-56F6361B3CA8}"/>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9E16-48BD-82CD-EA288D8825E5}"/>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9E16-48BD-82CD-EA288D8825E5}"/>
              </c:ext>
            </c:extLst>
          </c:dPt>
          <c:cat>
            <c:strRef>
              <c:f>Sheet1!$A$2:$A$3</c:f>
              <c:strCache>
                <c:ptCount val="2"/>
                <c:pt idx="0">
                  <c:v>Category 1</c:v>
                </c:pt>
                <c:pt idx="1">
                  <c:v>Category 2</c:v>
                </c:pt>
              </c:strCache>
            </c:strRef>
          </c:cat>
          <c:val>
            <c:numRef>
              <c:f>Sheet1!$B$2:$B$3</c:f>
              <c:numCache>
                <c:formatCode>General</c:formatCode>
                <c:ptCount val="2"/>
                <c:pt idx="0">
                  <c:v>-99</c:v>
                </c:pt>
                <c:pt idx="1">
                  <c:v>1</c:v>
                </c:pt>
              </c:numCache>
            </c:numRef>
          </c:val>
          <c:extLst>
            <c:ext xmlns:c16="http://schemas.microsoft.com/office/drawing/2014/chart" uri="{C3380CC4-5D6E-409C-BE32-E72D297353CC}">
              <c16:uniqueId val="{00000004-9E16-48BD-82CD-EA288D8825E5}"/>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9E16-48BD-82CD-EA288D8825E5}"/>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9E16-48BD-82CD-EA288D8825E5}"/>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9E16-48BD-82CD-EA288D8825E5}"/>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FA7E-4B38-B8BD-A2D10E255803}"/>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FA7E-4B38-B8BD-A2D10E255803}"/>
              </c:ext>
            </c:extLst>
          </c:dPt>
          <c:cat>
            <c:strRef>
              <c:f>Sheet1!$A$2:$A$3</c:f>
              <c:strCache>
                <c:ptCount val="2"/>
                <c:pt idx="0">
                  <c:v>Category 1</c:v>
                </c:pt>
                <c:pt idx="1">
                  <c:v>Category 2</c:v>
                </c:pt>
              </c:strCache>
            </c:strRef>
          </c:cat>
          <c:val>
            <c:numRef>
              <c:f>Sheet1!$B$2:$B$3</c:f>
              <c:numCache>
                <c:formatCode>General</c:formatCode>
                <c:ptCount val="2"/>
                <c:pt idx="0">
                  <c:v>-67</c:v>
                </c:pt>
                <c:pt idx="1">
                  <c:v>33</c:v>
                </c:pt>
              </c:numCache>
            </c:numRef>
          </c:val>
          <c:extLst>
            <c:ext xmlns:c16="http://schemas.microsoft.com/office/drawing/2014/chart" uri="{C3380CC4-5D6E-409C-BE32-E72D297353CC}">
              <c16:uniqueId val="{00000004-FA7E-4B38-B8BD-A2D10E255803}"/>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FA7E-4B38-B8BD-A2D10E255803}"/>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FA7E-4B38-B8BD-A2D10E255803}"/>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FA7E-4B38-B8BD-A2D10E255803}"/>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C158-4E7E-B37F-C125D7A4C255}"/>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C158-4E7E-B37F-C125D7A4C255}"/>
              </c:ext>
            </c:extLst>
          </c:dPt>
          <c:cat>
            <c:strRef>
              <c:f>Sheet1!$A$2:$A$3</c:f>
              <c:strCache>
                <c:ptCount val="2"/>
                <c:pt idx="0">
                  <c:v>Category 1</c:v>
                </c:pt>
                <c:pt idx="1">
                  <c:v>Category 2</c:v>
                </c:pt>
              </c:strCache>
            </c:strRef>
          </c:cat>
          <c:val>
            <c:numRef>
              <c:f>Sheet1!$B$2:$B$3</c:f>
              <c:numCache>
                <c:formatCode>General</c:formatCode>
                <c:ptCount val="2"/>
                <c:pt idx="0">
                  <c:v>-31</c:v>
                </c:pt>
                <c:pt idx="1">
                  <c:v>69</c:v>
                </c:pt>
              </c:numCache>
            </c:numRef>
          </c:val>
          <c:extLst>
            <c:ext xmlns:c16="http://schemas.microsoft.com/office/drawing/2014/chart" uri="{C3380CC4-5D6E-409C-BE32-E72D297353CC}">
              <c16:uniqueId val="{00000004-C158-4E7E-B37F-C125D7A4C255}"/>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C158-4E7E-B37F-C125D7A4C255}"/>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C158-4E7E-B37F-C125D7A4C255}"/>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C158-4E7E-B37F-C125D7A4C255}"/>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307297"/>
              </a:solidFill>
              <a:ln>
                <a:noFill/>
              </a:ln>
              <a:effectLst/>
            </c:spPr>
            <c:extLst>
              <c:ext xmlns:c16="http://schemas.microsoft.com/office/drawing/2014/chart" uri="{C3380CC4-5D6E-409C-BE32-E72D297353CC}">
                <c16:uniqueId val="{00000001-D992-46DC-B695-BB02071BD748}"/>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D992-46DC-B695-BB02071BD748}"/>
              </c:ext>
            </c:extLst>
          </c:dPt>
          <c:cat>
            <c:strRef>
              <c:f>Sheet1!$A$2:$A$3</c:f>
              <c:strCache>
                <c:ptCount val="2"/>
                <c:pt idx="0">
                  <c:v>Category 1</c:v>
                </c:pt>
                <c:pt idx="1">
                  <c:v>Category 2</c:v>
                </c:pt>
              </c:strCache>
            </c:strRef>
          </c:cat>
          <c:val>
            <c:numRef>
              <c:f>Sheet1!$B$2:$B$3</c:f>
              <c:numCache>
                <c:formatCode>General</c:formatCode>
                <c:ptCount val="2"/>
                <c:pt idx="0">
                  <c:v>-39</c:v>
                </c:pt>
                <c:pt idx="1">
                  <c:v>61</c:v>
                </c:pt>
              </c:numCache>
            </c:numRef>
          </c:val>
          <c:extLst>
            <c:ext xmlns:c16="http://schemas.microsoft.com/office/drawing/2014/chart" uri="{C3380CC4-5D6E-409C-BE32-E72D297353CC}">
              <c16:uniqueId val="{00000004-D992-46DC-B695-BB02071BD748}"/>
            </c:ext>
          </c:extLst>
        </c:ser>
        <c:ser>
          <c:idx val="1"/>
          <c:order val="1"/>
          <c:tx>
            <c:strRef>
              <c:f>Sheet1!$C$1</c:f>
              <c:strCache>
                <c:ptCount val="1"/>
                <c:pt idx="0">
                  <c:v>Series 2</c:v>
                </c:pt>
              </c:strCache>
            </c:strRef>
          </c:tx>
          <c:dPt>
            <c:idx val="0"/>
            <c:bubble3D val="0"/>
            <c:spPr>
              <a:solidFill>
                <a:schemeClr val="accent1">
                  <a:shade val="76000"/>
                </a:schemeClr>
              </a:solidFill>
              <a:ln>
                <a:noFill/>
              </a:ln>
              <a:effectLst/>
            </c:spPr>
            <c:extLst>
              <c:ext xmlns:c16="http://schemas.microsoft.com/office/drawing/2014/chart" uri="{C3380CC4-5D6E-409C-BE32-E72D297353CC}">
                <c16:uniqueId val="{00000006-D992-46DC-B695-BB02071BD748}"/>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8-D992-46DC-B695-BB02071BD748}"/>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D992-46DC-B695-BB02071BD748}"/>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spPr>
            <a:solidFill>
              <a:srgbClr val="44B4A1"/>
            </a:solidFill>
          </c:spPr>
          <c:dPt>
            <c:idx val="0"/>
            <c:bubble3D val="0"/>
            <c:spPr>
              <a:solidFill>
                <a:srgbClr val="277E6E"/>
              </a:solidFill>
              <a:ln>
                <a:noFill/>
              </a:ln>
              <a:effectLst/>
            </c:spPr>
            <c:extLst>
              <c:ext xmlns:c16="http://schemas.microsoft.com/office/drawing/2014/chart" uri="{C3380CC4-5D6E-409C-BE32-E72D297353CC}">
                <c16:uniqueId val="{00000001-F831-4D4B-BFA1-595B618D1656}"/>
              </c:ext>
            </c:extLst>
          </c:dPt>
          <c:dPt>
            <c:idx val="1"/>
            <c:bubble3D val="0"/>
            <c:spPr>
              <a:solidFill>
                <a:srgbClr val="76D0C2"/>
              </a:solidFill>
              <a:ln>
                <a:noFill/>
              </a:ln>
              <a:effectLst/>
            </c:spPr>
            <c:extLst>
              <c:ext xmlns:c16="http://schemas.microsoft.com/office/drawing/2014/chart" uri="{C3380CC4-5D6E-409C-BE32-E72D297353CC}">
                <c16:uniqueId val="{00000003-F831-4D4B-BFA1-595B618D1656}"/>
              </c:ext>
            </c:extLst>
          </c:dPt>
          <c:cat>
            <c:strRef>
              <c:f>Sheet1!$A$2:$A$3</c:f>
              <c:strCache>
                <c:ptCount val="2"/>
                <c:pt idx="0">
                  <c:v>Category 1</c:v>
                </c:pt>
                <c:pt idx="1">
                  <c:v>Category 2</c:v>
                </c:pt>
              </c:strCache>
            </c:strRef>
          </c:cat>
          <c:val>
            <c:numRef>
              <c:f>Sheet1!$B$2:$B$3</c:f>
              <c:numCache>
                <c:formatCode>General</c:formatCode>
                <c:ptCount val="2"/>
                <c:pt idx="0">
                  <c:v>6</c:v>
                </c:pt>
                <c:pt idx="1">
                  <c:v>94</c:v>
                </c:pt>
              </c:numCache>
            </c:numRef>
          </c:val>
          <c:extLst>
            <c:ext xmlns:c16="http://schemas.microsoft.com/office/drawing/2014/chart" uri="{C3380CC4-5D6E-409C-BE32-E72D297353CC}">
              <c16:uniqueId val="{00000004-F831-4D4B-BFA1-595B618D1656}"/>
            </c:ext>
          </c:extLst>
        </c:ser>
        <c:ser>
          <c:idx val="1"/>
          <c:order val="1"/>
          <c:tx>
            <c:strRef>
              <c:f>Sheet1!$C$1</c:f>
              <c:strCache>
                <c:ptCount val="1"/>
                <c:pt idx="0">
                  <c:v>Series 2</c:v>
                </c:pt>
              </c:strCache>
            </c:strRef>
          </c:tx>
          <c:dPt>
            <c:idx val="0"/>
            <c:bubble3D val="0"/>
            <c:spPr>
              <a:solidFill>
                <a:schemeClr val="accent1"/>
              </a:solidFill>
              <a:ln>
                <a:noFill/>
              </a:ln>
              <a:effectLst/>
            </c:spPr>
            <c:extLst>
              <c:ext xmlns:c16="http://schemas.microsoft.com/office/drawing/2014/chart" uri="{C3380CC4-5D6E-409C-BE32-E72D297353CC}">
                <c16:uniqueId val="{00000006-F831-4D4B-BFA1-595B618D1656}"/>
              </c:ext>
            </c:extLst>
          </c:dPt>
          <c:dPt>
            <c:idx val="1"/>
            <c:bubble3D val="0"/>
            <c:spPr>
              <a:solidFill>
                <a:schemeClr val="accent2"/>
              </a:solidFill>
              <a:ln>
                <a:noFill/>
              </a:ln>
              <a:effectLst/>
            </c:spPr>
            <c:extLst>
              <c:ext xmlns:c16="http://schemas.microsoft.com/office/drawing/2014/chart" uri="{C3380CC4-5D6E-409C-BE32-E72D297353CC}">
                <c16:uniqueId val="{00000008-F831-4D4B-BFA1-595B618D1656}"/>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F831-4D4B-BFA1-595B618D1656}"/>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spPr>
            <a:solidFill>
              <a:srgbClr val="44B4A1"/>
            </a:solidFill>
          </c:spPr>
          <c:dPt>
            <c:idx val="0"/>
            <c:bubble3D val="0"/>
            <c:spPr>
              <a:solidFill>
                <a:srgbClr val="277E6E"/>
              </a:solidFill>
              <a:ln>
                <a:noFill/>
              </a:ln>
              <a:effectLst/>
            </c:spPr>
            <c:extLst>
              <c:ext xmlns:c16="http://schemas.microsoft.com/office/drawing/2014/chart" uri="{C3380CC4-5D6E-409C-BE32-E72D297353CC}">
                <c16:uniqueId val="{00000001-A81C-4DBD-B4EA-A5AA67BB8C3D}"/>
              </c:ext>
            </c:extLst>
          </c:dPt>
          <c:dPt>
            <c:idx val="1"/>
            <c:bubble3D val="0"/>
            <c:spPr>
              <a:solidFill>
                <a:srgbClr val="76D0C2"/>
              </a:solidFill>
              <a:ln>
                <a:noFill/>
              </a:ln>
              <a:effectLst/>
            </c:spPr>
            <c:extLst>
              <c:ext xmlns:c16="http://schemas.microsoft.com/office/drawing/2014/chart" uri="{C3380CC4-5D6E-409C-BE32-E72D297353CC}">
                <c16:uniqueId val="{00000003-A81C-4DBD-B4EA-A5AA67BB8C3D}"/>
              </c:ext>
            </c:extLst>
          </c:dPt>
          <c:cat>
            <c:strRef>
              <c:f>Sheet1!$A$2:$A$3</c:f>
              <c:strCache>
                <c:ptCount val="2"/>
                <c:pt idx="0">
                  <c:v>Category 1</c:v>
                </c:pt>
                <c:pt idx="1">
                  <c:v>Category 2</c:v>
                </c:pt>
              </c:strCache>
            </c:strRef>
          </c:cat>
          <c:val>
            <c:numRef>
              <c:f>Sheet1!$B$2:$B$3</c:f>
              <c:numCache>
                <c:formatCode>General</c:formatCode>
                <c:ptCount val="2"/>
                <c:pt idx="0">
                  <c:v>4</c:v>
                </c:pt>
                <c:pt idx="1">
                  <c:v>96</c:v>
                </c:pt>
              </c:numCache>
            </c:numRef>
          </c:val>
          <c:extLst>
            <c:ext xmlns:c16="http://schemas.microsoft.com/office/drawing/2014/chart" uri="{C3380CC4-5D6E-409C-BE32-E72D297353CC}">
              <c16:uniqueId val="{00000004-A81C-4DBD-B4EA-A5AA67BB8C3D}"/>
            </c:ext>
          </c:extLst>
        </c:ser>
        <c:ser>
          <c:idx val="1"/>
          <c:order val="1"/>
          <c:tx>
            <c:strRef>
              <c:f>Sheet1!$C$1</c:f>
              <c:strCache>
                <c:ptCount val="1"/>
                <c:pt idx="0">
                  <c:v>Series 2</c:v>
                </c:pt>
              </c:strCache>
            </c:strRef>
          </c:tx>
          <c:dPt>
            <c:idx val="0"/>
            <c:bubble3D val="0"/>
            <c:spPr>
              <a:solidFill>
                <a:schemeClr val="accent1"/>
              </a:solidFill>
              <a:ln>
                <a:noFill/>
              </a:ln>
              <a:effectLst/>
            </c:spPr>
            <c:extLst>
              <c:ext xmlns:c16="http://schemas.microsoft.com/office/drawing/2014/chart" uri="{C3380CC4-5D6E-409C-BE32-E72D297353CC}">
                <c16:uniqueId val="{00000006-A81C-4DBD-B4EA-A5AA67BB8C3D}"/>
              </c:ext>
            </c:extLst>
          </c:dPt>
          <c:dPt>
            <c:idx val="1"/>
            <c:bubble3D val="0"/>
            <c:spPr>
              <a:solidFill>
                <a:schemeClr val="accent2"/>
              </a:solidFill>
              <a:ln>
                <a:noFill/>
              </a:ln>
              <a:effectLst/>
            </c:spPr>
            <c:extLst>
              <c:ext xmlns:c16="http://schemas.microsoft.com/office/drawing/2014/chart" uri="{C3380CC4-5D6E-409C-BE32-E72D297353CC}">
                <c16:uniqueId val="{00000008-A81C-4DBD-B4EA-A5AA67BB8C3D}"/>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A81C-4DBD-B4EA-A5AA67BB8C3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spPr>
            <a:solidFill>
              <a:srgbClr val="353B09"/>
            </a:solidFill>
          </c:spPr>
          <c:dPt>
            <c:idx val="0"/>
            <c:bubble3D val="0"/>
            <c:spPr>
              <a:solidFill>
                <a:srgbClr val="277E6E"/>
              </a:solidFill>
              <a:ln>
                <a:noFill/>
              </a:ln>
              <a:effectLst/>
            </c:spPr>
            <c:extLst>
              <c:ext xmlns:c16="http://schemas.microsoft.com/office/drawing/2014/chart" uri="{C3380CC4-5D6E-409C-BE32-E72D297353CC}">
                <c16:uniqueId val="{00000001-A81C-4DBD-B4EA-A5AA67BB8C3D}"/>
              </c:ext>
            </c:extLst>
          </c:dPt>
          <c:dPt>
            <c:idx val="1"/>
            <c:bubble3D val="0"/>
            <c:spPr>
              <a:solidFill>
                <a:srgbClr val="76D0C2"/>
              </a:solidFill>
              <a:ln>
                <a:noFill/>
              </a:ln>
              <a:effectLst/>
            </c:spPr>
            <c:extLst>
              <c:ext xmlns:c16="http://schemas.microsoft.com/office/drawing/2014/chart" uri="{C3380CC4-5D6E-409C-BE32-E72D297353CC}">
                <c16:uniqueId val="{00000003-A81C-4DBD-B4EA-A5AA67BB8C3D}"/>
              </c:ext>
            </c:extLst>
          </c:dPt>
          <c:cat>
            <c:strRef>
              <c:f>Sheet1!$A$2:$A$3</c:f>
              <c:strCache>
                <c:ptCount val="2"/>
                <c:pt idx="0">
                  <c:v>Category 1</c:v>
                </c:pt>
                <c:pt idx="1">
                  <c:v>Category 2</c:v>
                </c:pt>
              </c:strCache>
            </c:strRef>
          </c:cat>
          <c:val>
            <c:numRef>
              <c:f>Sheet1!$B$2:$B$3</c:f>
              <c:numCache>
                <c:formatCode>General</c:formatCode>
                <c:ptCount val="2"/>
                <c:pt idx="0">
                  <c:v>27</c:v>
                </c:pt>
                <c:pt idx="1">
                  <c:v>73</c:v>
                </c:pt>
              </c:numCache>
            </c:numRef>
          </c:val>
          <c:extLst>
            <c:ext xmlns:c16="http://schemas.microsoft.com/office/drawing/2014/chart" uri="{C3380CC4-5D6E-409C-BE32-E72D297353CC}">
              <c16:uniqueId val="{00000004-A81C-4DBD-B4EA-A5AA67BB8C3D}"/>
            </c:ext>
          </c:extLst>
        </c:ser>
        <c:ser>
          <c:idx val="1"/>
          <c:order val="1"/>
          <c:tx>
            <c:strRef>
              <c:f>Sheet1!$C$1</c:f>
              <c:strCache>
                <c:ptCount val="1"/>
                <c:pt idx="0">
                  <c:v>Series 2</c:v>
                </c:pt>
              </c:strCache>
            </c:strRef>
          </c:tx>
          <c:dPt>
            <c:idx val="0"/>
            <c:bubble3D val="0"/>
            <c:spPr>
              <a:solidFill>
                <a:schemeClr val="accent1"/>
              </a:solidFill>
              <a:ln>
                <a:noFill/>
              </a:ln>
              <a:effectLst/>
            </c:spPr>
            <c:extLst>
              <c:ext xmlns:c16="http://schemas.microsoft.com/office/drawing/2014/chart" uri="{C3380CC4-5D6E-409C-BE32-E72D297353CC}">
                <c16:uniqueId val="{00000006-A81C-4DBD-B4EA-A5AA67BB8C3D}"/>
              </c:ext>
            </c:extLst>
          </c:dPt>
          <c:dPt>
            <c:idx val="1"/>
            <c:bubble3D val="0"/>
            <c:spPr>
              <a:solidFill>
                <a:schemeClr val="accent2"/>
              </a:solidFill>
              <a:ln>
                <a:noFill/>
              </a:ln>
              <a:effectLst/>
            </c:spPr>
            <c:extLst>
              <c:ext xmlns:c16="http://schemas.microsoft.com/office/drawing/2014/chart" uri="{C3380CC4-5D6E-409C-BE32-E72D297353CC}">
                <c16:uniqueId val="{00000008-A81C-4DBD-B4EA-A5AA67BB8C3D}"/>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A81C-4DBD-B4EA-A5AA67BB8C3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spPr>
            <a:solidFill>
              <a:srgbClr val="58166D"/>
            </a:solidFill>
          </c:spPr>
          <c:dPt>
            <c:idx val="0"/>
            <c:bubble3D val="0"/>
            <c:spPr>
              <a:solidFill>
                <a:srgbClr val="277E6E"/>
              </a:solidFill>
              <a:ln>
                <a:noFill/>
              </a:ln>
              <a:effectLst/>
            </c:spPr>
            <c:extLst>
              <c:ext xmlns:c16="http://schemas.microsoft.com/office/drawing/2014/chart" uri="{C3380CC4-5D6E-409C-BE32-E72D297353CC}">
                <c16:uniqueId val="{00000001-F831-4D4B-BFA1-595B618D1656}"/>
              </c:ext>
            </c:extLst>
          </c:dPt>
          <c:dPt>
            <c:idx val="1"/>
            <c:bubble3D val="0"/>
            <c:spPr>
              <a:solidFill>
                <a:srgbClr val="76D0C2"/>
              </a:solidFill>
              <a:ln>
                <a:noFill/>
              </a:ln>
              <a:effectLst/>
            </c:spPr>
            <c:extLst>
              <c:ext xmlns:c16="http://schemas.microsoft.com/office/drawing/2014/chart" uri="{C3380CC4-5D6E-409C-BE32-E72D297353CC}">
                <c16:uniqueId val="{00000003-F831-4D4B-BFA1-595B618D1656}"/>
              </c:ext>
            </c:extLst>
          </c:dPt>
          <c:cat>
            <c:strRef>
              <c:f>Sheet1!$A$2:$A$3</c:f>
              <c:strCache>
                <c:ptCount val="2"/>
                <c:pt idx="0">
                  <c:v>Category 1</c:v>
                </c:pt>
                <c:pt idx="1">
                  <c:v>Category 2</c:v>
                </c:pt>
              </c:strCache>
            </c:strRef>
          </c:cat>
          <c:val>
            <c:numRef>
              <c:f>Sheet1!$B$2:$B$3</c:f>
              <c:numCache>
                <c:formatCode>General</c:formatCode>
                <c:ptCount val="2"/>
                <c:pt idx="0">
                  <c:v>6</c:v>
                </c:pt>
                <c:pt idx="1">
                  <c:v>94</c:v>
                </c:pt>
              </c:numCache>
            </c:numRef>
          </c:val>
          <c:extLst>
            <c:ext xmlns:c16="http://schemas.microsoft.com/office/drawing/2014/chart" uri="{C3380CC4-5D6E-409C-BE32-E72D297353CC}">
              <c16:uniqueId val="{00000004-F831-4D4B-BFA1-595B618D1656}"/>
            </c:ext>
          </c:extLst>
        </c:ser>
        <c:ser>
          <c:idx val="1"/>
          <c:order val="1"/>
          <c:tx>
            <c:strRef>
              <c:f>Sheet1!$C$1</c:f>
              <c:strCache>
                <c:ptCount val="1"/>
                <c:pt idx="0">
                  <c:v>Series 2</c:v>
                </c:pt>
              </c:strCache>
            </c:strRef>
          </c:tx>
          <c:dPt>
            <c:idx val="0"/>
            <c:bubble3D val="0"/>
            <c:spPr>
              <a:solidFill>
                <a:schemeClr val="accent1"/>
              </a:solidFill>
              <a:ln>
                <a:noFill/>
              </a:ln>
              <a:effectLst/>
            </c:spPr>
            <c:extLst>
              <c:ext xmlns:c16="http://schemas.microsoft.com/office/drawing/2014/chart" uri="{C3380CC4-5D6E-409C-BE32-E72D297353CC}">
                <c16:uniqueId val="{00000006-F831-4D4B-BFA1-595B618D1656}"/>
              </c:ext>
            </c:extLst>
          </c:dPt>
          <c:dPt>
            <c:idx val="1"/>
            <c:bubble3D val="0"/>
            <c:spPr>
              <a:solidFill>
                <a:schemeClr val="accent2"/>
              </a:solidFill>
              <a:ln>
                <a:noFill/>
              </a:ln>
              <a:effectLst/>
            </c:spPr>
            <c:extLst>
              <c:ext xmlns:c16="http://schemas.microsoft.com/office/drawing/2014/chart" uri="{C3380CC4-5D6E-409C-BE32-E72D297353CC}">
                <c16:uniqueId val="{00000008-F831-4D4B-BFA1-595B618D1656}"/>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F831-4D4B-BFA1-595B618D1656}"/>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spPr>
            <a:solidFill>
              <a:srgbClr val="76D0C2"/>
            </a:solidFill>
          </c:spPr>
          <c:dPt>
            <c:idx val="0"/>
            <c:bubble3D val="0"/>
            <c:spPr>
              <a:solidFill>
                <a:srgbClr val="277E6E"/>
              </a:solidFill>
              <a:ln>
                <a:noFill/>
              </a:ln>
              <a:effectLst/>
            </c:spPr>
            <c:extLst>
              <c:ext xmlns:c16="http://schemas.microsoft.com/office/drawing/2014/chart" uri="{C3380CC4-5D6E-409C-BE32-E72D297353CC}">
                <c16:uniqueId val="{00000001-A81C-4DBD-B4EA-A5AA67BB8C3D}"/>
              </c:ext>
            </c:extLst>
          </c:dPt>
          <c:dPt>
            <c:idx val="1"/>
            <c:bubble3D val="0"/>
            <c:spPr>
              <a:solidFill>
                <a:srgbClr val="76D0C2"/>
              </a:solidFill>
              <a:ln>
                <a:noFill/>
              </a:ln>
              <a:effectLst/>
            </c:spPr>
            <c:extLst>
              <c:ext xmlns:c16="http://schemas.microsoft.com/office/drawing/2014/chart" uri="{C3380CC4-5D6E-409C-BE32-E72D297353CC}">
                <c16:uniqueId val="{00000003-A81C-4DBD-B4EA-A5AA67BB8C3D}"/>
              </c:ext>
            </c:extLst>
          </c:dPt>
          <c:cat>
            <c:strRef>
              <c:f>Sheet1!$A$2:$A$3</c:f>
              <c:strCache>
                <c:ptCount val="2"/>
                <c:pt idx="0">
                  <c:v>Category 1</c:v>
                </c:pt>
                <c:pt idx="1">
                  <c:v>Category 2</c:v>
                </c:pt>
              </c:strCache>
            </c:strRef>
          </c:cat>
          <c:val>
            <c:numRef>
              <c:f>Sheet1!$B$2:$B$3</c:f>
              <c:numCache>
                <c:formatCode>General</c:formatCode>
                <c:ptCount val="2"/>
                <c:pt idx="0">
                  <c:v>4</c:v>
                </c:pt>
                <c:pt idx="1">
                  <c:v>96</c:v>
                </c:pt>
              </c:numCache>
            </c:numRef>
          </c:val>
          <c:extLst>
            <c:ext xmlns:c16="http://schemas.microsoft.com/office/drawing/2014/chart" uri="{C3380CC4-5D6E-409C-BE32-E72D297353CC}">
              <c16:uniqueId val="{00000004-A81C-4DBD-B4EA-A5AA67BB8C3D}"/>
            </c:ext>
          </c:extLst>
        </c:ser>
        <c:ser>
          <c:idx val="1"/>
          <c:order val="1"/>
          <c:tx>
            <c:strRef>
              <c:f>Sheet1!$C$1</c:f>
              <c:strCache>
                <c:ptCount val="1"/>
                <c:pt idx="0">
                  <c:v>Series 2</c:v>
                </c:pt>
              </c:strCache>
            </c:strRef>
          </c:tx>
          <c:dPt>
            <c:idx val="0"/>
            <c:bubble3D val="0"/>
            <c:spPr>
              <a:solidFill>
                <a:schemeClr val="accent1"/>
              </a:solidFill>
              <a:ln>
                <a:noFill/>
              </a:ln>
              <a:effectLst/>
            </c:spPr>
            <c:extLst>
              <c:ext xmlns:c16="http://schemas.microsoft.com/office/drawing/2014/chart" uri="{C3380CC4-5D6E-409C-BE32-E72D297353CC}">
                <c16:uniqueId val="{00000006-A81C-4DBD-B4EA-A5AA67BB8C3D}"/>
              </c:ext>
            </c:extLst>
          </c:dPt>
          <c:dPt>
            <c:idx val="1"/>
            <c:bubble3D val="0"/>
            <c:spPr>
              <a:solidFill>
                <a:schemeClr val="accent2"/>
              </a:solidFill>
              <a:ln>
                <a:noFill/>
              </a:ln>
              <a:effectLst/>
            </c:spPr>
            <c:extLst>
              <c:ext xmlns:c16="http://schemas.microsoft.com/office/drawing/2014/chart" uri="{C3380CC4-5D6E-409C-BE32-E72D297353CC}">
                <c16:uniqueId val="{00000008-A81C-4DBD-B4EA-A5AA67BB8C3D}"/>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A81C-4DBD-B4EA-A5AA67BB8C3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Fira Sans" panose="020B0503050000020004" pitchFamily="34" charset="0"/>
                <a:ea typeface="Fira Sans" panose="020B0503050000020004" pitchFamily="34" charset="0"/>
                <a:cs typeface="+mn-cs"/>
              </a:defRPr>
            </a:pPr>
            <a:r>
              <a:rPr lang="en-US" sz="1200">
                <a:solidFill>
                  <a:schemeClr val="tx1"/>
                </a:solidFill>
                <a:latin typeface="+mn-lt"/>
                <a:ea typeface="Fira Sans" panose="020B0503050000020004" pitchFamily="34" charset="0"/>
              </a:rPr>
              <a:t>DPPIV inhibition</a:t>
            </a:r>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Fira Sans" panose="020B0503050000020004" pitchFamily="34" charset="0"/>
              <a:ea typeface="Fira Sans" panose="020B0503050000020004" pitchFamily="34" charset="0"/>
              <a:cs typeface="+mn-cs"/>
            </a:defRPr>
          </a:pPr>
          <a:endParaRPr lang="en-US"/>
        </a:p>
      </c:txPr>
    </c:title>
    <c:autoTitleDeleted val="0"/>
    <c:plotArea>
      <c:layout/>
      <c:barChart>
        <c:barDir val="col"/>
        <c:grouping val="clustered"/>
        <c:varyColors val="0"/>
        <c:ser>
          <c:idx val="0"/>
          <c:order val="0"/>
          <c:spPr>
            <a:solidFill>
              <a:srgbClr val="76D0C2"/>
            </a:solidFill>
            <a:ln>
              <a:noFill/>
            </a:ln>
            <a:effectLst/>
          </c:spPr>
          <c:invertIfNegative val="0"/>
          <c:val>
            <c:numRef>
              <c:f>Sheet1!$A$3:$A$5</c:f>
              <c:numCache>
                <c:formatCode>0%</c:formatCode>
                <c:ptCount val="3"/>
                <c:pt idx="0">
                  <c:v>1</c:v>
                </c:pt>
                <c:pt idx="1">
                  <c:v>0.85</c:v>
                </c:pt>
                <c:pt idx="2">
                  <c:v>0.37</c:v>
                </c:pt>
              </c:numCache>
            </c:numRef>
          </c:val>
          <c:extLst>
            <c:ext xmlns:c16="http://schemas.microsoft.com/office/drawing/2014/chart" uri="{C3380CC4-5D6E-409C-BE32-E72D297353CC}">
              <c16:uniqueId val="{00000000-3A82-4B76-9C99-2D49282236A9}"/>
            </c:ext>
          </c:extLst>
        </c:ser>
        <c:dLbls>
          <c:showLegendKey val="0"/>
          <c:showVal val="0"/>
          <c:showCatName val="0"/>
          <c:showSerName val="0"/>
          <c:showPercent val="0"/>
          <c:showBubbleSize val="0"/>
        </c:dLbls>
        <c:gapWidth val="95"/>
        <c:overlap val="65"/>
        <c:axId val="-2079800952"/>
        <c:axId val="-2079797432"/>
      </c:barChart>
      <c:catAx>
        <c:axId val="-2079800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79797432"/>
        <c:crosses val="autoZero"/>
        <c:auto val="1"/>
        <c:lblAlgn val="ctr"/>
        <c:lblOffset val="100"/>
        <c:noMultiLvlLbl val="0"/>
      </c:catAx>
      <c:valAx>
        <c:axId val="-2079797432"/>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Fira Sans" panose="020B0503050000020004" pitchFamily="34" charset="0"/>
                <a:cs typeface="+mn-cs"/>
              </a:defRPr>
            </a:pPr>
            <a:endParaRPr lang="en-US"/>
          </a:p>
        </c:txPr>
        <c:crossAx val="-2079800952"/>
        <c:crosses val="autoZero"/>
        <c:crossBetween val="between"/>
        <c:majorUnit val="0.2"/>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spPr>
            <a:solidFill>
              <a:srgbClr val="353B09"/>
            </a:solidFill>
          </c:spPr>
          <c:dPt>
            <c:idx val="0"/>
            <c:bubble3D val="0"/>
            <c:spPr>
              <a:solidFill>
                <a:srgbClr val="76D0C2"/>
              </a:solidFill>
              <a:ln>
                <a:noFill/>
              </a:ln>
              <a:effectLst/>
            </c:spPr>
            <c:extLst>
              <c:ext xmlns:c16="http://schemas.microsoft.com/office/drawing/2014/chart" uri="{C3380CC4-5D6E-409C-BE32-E72D297353CC}">
                <c16:uniqueId val="{00000001-031C-403C-8205-D9FEB929C0FB}"/>
              </c:ext>
            </c:extLst>
          </c:dPt>
          <c:dPt>
            <c:idx val="1"/>
            <c:bubble3D val="0"/>
            <c:spPr>
              <a:solidFill>
                <a:srgbClr val="277E6E"/>
              </a:solidFill>
              <a:ln>
                <a:noFill/>
              </a:ln>
              <a:effectLst/>
            </c:spPr>
            <c:extLst>
              <c:ext xmlns:c16="http://schemas.microsoft.com/office/drawing/2014/chart" uri="{C3380CC4-5D6E-409C-BE32-E72D297353CC}">
                <c16:uniqueId val="{00000003-031C-403C-8205-D9FEB929C0FB}"/>
              </c:ext>
            </c:extLst>
          </c:dPt>
          <c:cat>
            <c:strRef>
              <c:f>Sheet1!$A$2:$A$3</c:f>
              <c:strCache>
                <c:ptCount val="2"/>
                <c:pt idx="0">
                  <c:v>Category 1</c:v>
                </c:pt>
                <c:pt idx="1">
                  <c:v>Category 2</c:v>
                </c:pt>
              </c:strCache>
            </c:strRef>
          </c:cat>
          <c:val>
            <c:numRef>
              <c:f>Sheet1!$B$2:$B$3</c:f>
              <c:numCache>
                <c:formatCode>General</c:formatCode>
                <c:ptCount val="2"/>
                <c:pt idx="0">
                  <c:v>75</c:v>
                </c:pt>
                <c:pt idx="1">
                  <c:v>25</c:v>
                </c:pt>
              </c:numCache>
            </c:numRef>
          </c:val>
          <c:extLst>
            <c:ext xmlns:c16="http://schemas.microsoft.com/office/drawing/2014/chart" uri="{C3380CC4-5D6E-409C-BE32-E72D297353CC}">
              <c16:uniqueId val="{00000004-031C-403C-8205-D9FEB929C0FB}"/>
            </c:ext>
          </c:extLst>
        </c:ser>
        <c:ser>
          <c:idx val="1"/>
          <c:order val="1"/>
          <c:tx>
            <c:strRef>
              <c:f>Sheet1!$C$1</c:f>
              <c:strCache>
                <c:ptCount val="1"/>
                <c:pt idx="0">
                  <c:v>Series 2</c:v>
                </c:pt>
              </c:strCache>
            </c:strRef>
          </c:tx>
          <c:dPt>
            <c:idx val="0"/>
            <c:bubble3D val="0"/>
            <c:spPr>
              <a:solidFill>
                <a:schemeClr val="accent1"/>
              </a:solidFill>
              <a:ln>
                <a:noFill/>
              </a:ln>
              <a:effectLst/>
            </c:spPr>
            <c:extLst>
              <c:ext xmlns:c16="http://schemas.microsoft.com/office/drawing/2014/chart" uri="{C3380CC4-5D6E-409C-BE32-E72D297353CC}">
                <c16:uniqueId val="{00000006-031C-403C-8205-D9FEB929C0FB}"/>
              </c:ext>
            </c:extLst>
          </c:dPt>
          <c:dPt>
            <c:idx val="1"/>
            <c:bubble3D val="0"/>
            <c:spPr>
              <a:solidFill>
                <a:schemeClr val="accent2"/>
              </a:solidFill>
              <a:ln>
                <a:noFill/>
              </a:ln>
              <a:effectLst/>
            </c:spPr>
            <c:extLst>
              <c:ext xmlns:c16="http://schemas.microsoft.com/office/drawing/2014/chart" uri="{C3380CC4-5D6E-409C-BE32-E72D297353CC}">
                <c16:uniqueId val="{00000008-031C-403C-8205-D9FEB929C0FB}"/>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031C-403C-8205-D9FEB929C0FB}"/>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spPr>
            <a:solidFill>
              <a:srgbClr val="353B09"/>
            </a:solidFill>
          </c:spPr>
          <c:dPt>
            <c:idx val="0"/>
            <c:bubble3D val="0"/>
            <c:spPr>
              <a:solidFill>
                <a:srgbClr val="76D0C2"/>
              </a:solidFill>
              <a:ln>
                <a:noFill/>
              </a:ln>
              <a:effectLst/>
            </c:spPr>
            <c:extLst>
              <c:ext xmlns:c16="http://schemas.microsoft.com/office/drawing/2014/chart" uri="{C3380CC4-5D6E-409C-BE32-E72D297353CC}">
                <c16:uniqueId val="{00000001-B04C-497C-A6FA-E55DAA5FB2BC}"/>
              </c:ext>
            </c:extLst>
          </c:dPt>
          <c:dPt>
            <c:idx val="1"/>
            <c:bubble3D val="0"/>
            <c:spPr>
              <a:solidFill>
                <a:srgbClr val="277E6E"/>
              </a:solidFill>
              <a:ln>
                <a:noFill/>
              </a:ln>
              <a:effectLst/>
            </c:spPr>
            <c:extLst>
              <c:ext xmlns:c16="http://schemas.microsoft.com/office/drawing/2014/chart" uri="{C3380CC4-5D6E-409C-BE32-E72D297353CC}">
                <c16:uniqueId val="{00000003-B04C-497C-A6FA-E55DAA5FB2BC}"/>
              </c:ext>
            </c:extLst>
          </c:dPt>
          <c:cat>
            <c:strRef>
              <c:f>Sheet1!$A$2:$A$3</c:f>
              <c:strCache>
                <c:ptCount val="2"/>
                <c:pt idx="0">
                  <c:v>Category 1</c:v>
                </c:pt>
                <c:pt idx="1">
                  <c:v>Category 2</c:v>
                </c:pt>
              </c:strCache>
            </c:strRef>
          </c:cat>
          <c:val>
            <c:numRef>
              <c:f>Sheet1!$B$2:$B$3</c:f>
              <c:numCache>
                <c:formatCode>General</c:formatCode>
                <c:ptCount val="2"/>
                <c:pt idx="0">
                  <c:v>77</c:v>
                </c:pt>
                <c:pt idx="1">
                  <c:v>23</c:v>
                </c:pt>
              </c:numCache>
            </c:numRef>
          </c:val>
          <c:extLst>
            <c:ext xmlns:c16="http://schemas.microsoft.com/office/drawing/2014/chart" uri="{C3380CC4-5D6E-409C-BE32-E72D297353CC}">
              <c16:uniqueId val="{00000004-B04C-497C-A6FA-E55DAA5FB2BC}"/>
            </c:ext>
          </c:extLst>
        </c:ser>
        <c:ser>
          <c:idx val="1"/>
          <c:order val="1"/>
          <c:tx>
            <c:strRef>
              <c:f>Sheet1!$C$1</c:f>
              <c:strCache>
                <c:ptCount val="1"/>
                <c:pt idx="0">
                  <c:v>Series 2</c:v>
                </c:pt>
              </c:strCache>
            </c:strRef>
          </c:tx>
          <c:dPt>
            <c:idx val="0"/>
            <c:bubble3D val="0"/>
            <c:spPr>
              <a:solidFill>
                <a:schemeClr val="accent1"/>
              </a:solidFill>
              <a:ln>
                <a:noFill/>
              </a:ln>
              <a:effectLst/>
            </c:spPr>
            <c:extLst>
              <c:ext xmlns:c16="http://schemas.microsoft.com/office/drawing/2014/chart" uri="{C3380CC4-5D6E-409C-BE32-E72D297353CC}">
                <c16:uniqueId val="{00000006-B04C-497C-A6FA-E55DAA5FB2BC}"/>
              </c:ext>
            </c:extLst>
          </c:dPt>
          <c:dPt>
            <c:idx val="1"/>
            <c:bubble3D val="0"/>
            <c:spPr>
              <a:solidFill>
                <a:schemeClr val="accent2"/>
              </a:solidFill>
              <a:ln>
                <a:noFill/>
              </a:ln>
              <a:effectLst/>
            </c:spPr>
            <c:extLst>
              <c:ext xmlns:c16="http://schemas.microsoft.com/office/drawing/2014/chart" uri="{C3380CC4-5D6E-409C-BE32-E72D297353CC}">
                <c16:uniqueId val="{00000008-B04C-497C-A6FA-E55DAA5FB2BC}"/>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B04C-497C-A6FA-E55DAA5FB2BC}"/>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spPr>
            <a:solidFill>
              <a:srgbClr val="353B09"/>
            </a:solidFill>
          </c:spPr>
          <c:dPt>
            <c:idx val="0"/>
            <c:bubble3D val="0"/>
            <c:spPr>
              <a:solidFill>
                <a:srgbClr val="76D0C2"/>
              </a:solidFill>
              <a:ln>
                <a:noFill/>
              </a:ln>
              <a:effectLst/>
            </c:spPr>
            <c:extLst>
              <c:ext xmlns:c16="http://schemas.microsoft.com/office/drawing/2014/chart" uri="{C3380CC4-5D6E-409C-BE32-E72D297353CC}">
                <c16:uniqueId val="{00000001-D2CC-4A2C-9EFE-DFF4AA79E6D0}"/>
              </c:ext>
            </c:extLst>
          </c:dPt>
          <c:dPt>
            <c:idx val="1"/>
            <c:bubble3D val="0"/>
            <c:spPr>
              <a:solidFill>
                <a:srgbClr val="277E6E"/>
              </a:solidFill>
              <a:ln>
                <a:noFill/>
              </a:ln>
              <a:effectLst/>
            </c:spPr>
            <c:extLst>
              <c:ext xmlns:c16="http://schemas.microsoft.com/office/drawing/2014/chart" uri="{C3380CC4-5D6E-409C-BE32-E72D297353CC}">
                <c16:uniqueId val="{00000003-D2CC-4A2C-9EFE-DFF4AA79E6D0}"/>
              </c:ext>
            </c:extLst>
          </c:dPt>
          <c:cat>
            <c:strRef>
              <c:f>Sheet1!$A$2:$A$3</c:f>
              <c:strCache>
                <c:ptCount val="2"/>
                <c:pt idx="0">
                  <c:v>Category 1</c:v>
                </c:pt>
                <c:pt idx="1">
                  <c:v>Category 2</c:v>
                </c:pt>
              </c:strCache>
            </c:strRef>
          </c:cat>
          <c:val>
            <c:numRef>
              <c:f>Sheet1!$B$2:$B$3</c:f>
              <c:numCache>
                <c:formatCode>General</c:formatCode>
                <c:ptCount val="2"/>
                <c:pt idx="0">
                  <c:v>85</c:v>
                </c:pt>
                <c:pt idx="1">
                  <c:v>15</c:v>
                </c:pt>
              </c:numCache>
            </c:numRef>
          </c:val>
          <c:extLst>
            <c:ext xmlns:c16="http://schemas.microsoft.com/office/drawing/2014/chart" uri="{C3380CC4-5D6E-409C-BE32-E72D297353CC}">
              <c16:uniqueId val="{00000004-D2CC-4A2C-9EFE-DFF4AA79E6D0}"/>
            </c:ext>
          </c:extLst>
        </c:ser>
        <c:dLbls>
          <c:showLegendKey val="0"/>
          <c:showVal val="0"/>
          <c:showCatName val="0"/>
          <c:showSerName val="0"/>
          <c:showPercent val="0"/>
          <c:showBubbleSize val="0"/>
          <c:showLeaderLines val="1"/>
        </c:dLbls>
        <c:firstSliceAng val="0"/>
        <c:extLst>
          <c:ext xmlns:c15="http://schemas.microsoft.com/office/drawing/2012/chart" uri="{02D57815-91ED-43cb-92C2-25804820EDAC}">
            <c15:filteredPieSeries>
              <c15:ser>
                <c:idx val="1"/>
                <c:order val="1"/>
                <c:tx>
                  <c:strRef>
                    <c:extLst>
                      <c:ext uri="{02D57815-91ED-43cb-92C2-25804820EDAC}">
                        <c15:formulaRef>
                          <c15:sqref>Sheet1!$C$1</c15:sqref>
                        </c15:formulaRef>
                      </c:ext>
                    </c:extLst>
                    <c:strCache>
                      <c:ptCount val="1"/>
                      <c:pt idx="0">
                        <c:v>Series 2</c:v>
                      </c:pt>
                    </c:strCache>
                  </c:strRef>
                </c:tx>
                <c:dPt>
                  <c:idx val="0"/>
                  <c:bubble3D val="0"/>
                  <c:spPr>
                    <a:solidFill>
                      <a:schemeClr val="accent1"/>
                    </a:solidFill>
                    <a:ln>
                      <a:noFill/>
                    </a:ln>
                    <a:effectLst/>
                  </c:spPr>
                  <c:extLst>
                    <c:ext xmlns:c16="http://schemas.microsoft.com/office/drawing/2014/chart" uri="{C3380CC4-5D6E-409C-BE32-E72D297353CC}">
                      <c16:uniqueId val="{00000006-D2CC-4A2C-9EFE-DFF4AA79E6D0}"/>
                    </c:ext>
                  </c:extLst>
                </c:dPt>
                <c:dPt>
                  <c:idx val="1"/>
                  <c:bubble3D val="0"/>
                  <c:spPr>
                    <a:solidFill>
                      <a:schemeClr val="accent2"/>
                    </a:solidFill>
                    <a:ln>
                      <a:noFill/>
                    </a:ln>
                    <a:effectLst/>
                  </c:spPr>
                  <c:extLst>
                    <c:ext xmlns:c16="http://schemas.microsoft.com/office/drawing/2014/chart" uri="{C3380CC4-5D6E-409C-BE32-E72D297353CC}">
                      <c16:uniqueId val="{00000008-D2CC-4A2C-9EFE-DFF4AA79E6D0}"/>
                    </c:ext>
                  </c:extLst>
                </c:dPt>
                <c:cat>
                  <c:strRef>
                    <c:extLst>
                      <c:ext uri="{02D57815-91ED-43cb-92C2-25804820EDAC}">
                        <c15:formulaRef>
                          <c15:sqref>Sheet1!$A$2:$A$3</c15:sqref>
                        </c15:formulaRef>
                      </c:ext>
                    </c:extLst>
                    <c:strCache>
                      <c:ptCount val="2"/>
                      <c:pt idx="0">
                        <c:v>Category 1</c:v>
                      </c:pt>
                      <c:pt idx="1">
                        <c:v>Category 2</c:v>
                      </c:pt>
                    </c:strCache>
                  </c:strRef>
                </c:cat>
                <c:val>
                  <c:numRef>
                    <c:extLst>
                      <c:ext uri="{02D57815-91ED-43cb-92C2-25804820EDAC}">
                        <c15:formulaRef>
                          <c15:sqref>Sheet1!$C$2:$C$3</c15:sqref>
                        </c15:formulaRef>
                      </c:ext>
                    </c:extLst>
                    <c:numCache>
                      <c:formatCode>General</c:formatCode>
                      <c:ptCount val="2"/>
                    </c:numCache>
                  </c:numRef>
                </c:val>
                <c:extLst>
                  <c:ext xmlns:c16="http://schemas.microsoft.com/office/drawing/2014/chart" uri="{C3380CC4-5D6E-409C-BE32-E72D297353CC}">
                    <c16:uniqueId val="{00000009-D2CC-4A2C-9EFE-DFF4AA79E6D0}"/>
                  </c:ext>
                </c:extLst>
              </c15:ser>
            </c15:filteredPieSeries>
          </c:ext>
        </c:extLst>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solidFill>
              <a:srgbClr val="277E6E"/>
            </a:solidFill>
            <a:ln>
              <a:noFill/>
            </a:ln>
            <a:effectLst/>
          </c:spPr>
          <c:invertIfNegative val="0"/>
          <c:cat>
            <c:multiLvlStrRef>
              <c:f>Sheet1!$A$3:$B$5</c:f>
              <c:multiLvlStrCache>
                <c:ptCount val="3"/>
                <c:lvl>
                  <c:pt idx="0">
                    <c:v>0%</c:v>
                  </c:pt>
                  <c:pt idx="1">
                    <c:v>10%</c:v>
                  </c:pt>
                  <c:pt idx="2">
                    <c:v>30-40%</c:v>
                  </c:pt>
                </c:lvl>
                <c:lvl>
                  <c:pt idx="0">
                    <c:v>increase in hair diameter</c:v>
                  </c:pt>
                </c:lvl>
              </c:multiLvlStrCache>
            </c:multiLvlStrRef>
          </c:cat>
          <c:val>
            <c:numRef>
              <c:f>Sheet1!$C$3:$C$5</c:f>
              <c:numCache>
                <c:formatCode>General</c:formatCode>
                <c:ptCount val="3"/>
                <c:pt idx="0">
                  <c:v>1</c:v>
                </c:pt>
                <c:pt idx="1">
                  <c:v>1</c:v>
                </c:pt>
                <c:pt idx="2">
                  <c:v>11</c:v>
                </c:pt>
              </c:numCache>
            </c:numRef>
          </c:val>
          <c:extLst>
            <c:ext xmlns:c16="http://schemas.microsoft.com/office/drawing/2014/chart" uri="{C3380CC4-5D6E-409C-BE32-E72D297353CC}">
              <c16:uniqueId val="{00000000-E26E-487C-8651-6736515BFEC4}"/>
            </c:ext>
          </c:extLst>
        </c:ser>
        <c:dLbls>
          <c:showLegendKey val="0"/>
          <c:showVal val="0"/>
          <c:showCatName val="0"/>
          <c:showSerName val="0"/>
          <c:showPercent val="0"/>
          <c:showBubbleSize val="0"/>
        </c:dLbls>
        <c:gapWidth val="219"/>
        <c:overlap val="-27"/>
        <c:axId val="-2079678008"/>
        <c:axId val="-2079674392"/>
      </c:barChart>
      <c:catAx>
        <c:axId val="-2079678008"/>
        <c:scaling>
          <c:orientation val="minMax"/>
        </c:scaling>
        <c:delete val="0"/>
        <c:axPos val="b"/>
        <c:numFmt formatCode="General" sourceLinked="1"/>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Trebuchet MS" panose="020B0603020202020204" pitchFamily="34" charset="0"/>
                <a:ea typeface="+mn-ea"/>
                <a:cs typeface="+mn-cs"/>
              </a:defRPr>
            </a:pPr>
            <a:endParaRPr lang="en-US"/>
          </a:p>
        </c:txPr>
        <c:crossAx val="-2079674392"/>
        <c:crosses val="autoZero"/>
        <c:auto val="1"/>
        <c:lblAlgn val="ctr"/>
        <c:lblOffset val="100"/>
        <c:noMultiLvlLbl val="0"/>
      </c:catAx>
      <c:valAx>
        <c:axId val="-2079674392"/>
        <c:scaling>
          <c:orientation val="minMax"/>
        </c:scaling>
        <c:delete val="0"/>
        <c:axPos val="l"/>
        <c:title>
          <c:tx>
            <c:rich>
              <a:bodyPr rot="-5400000" spcFirstLastPara="1" vertOverflow="ellipsis" vert="horz" wrap="square" anchor="ctr" anchorCtr="1"/>
              <a:lstStyle/>
              <a:p>
                <a:pPr>
                  <a:defRPr sz="1200" b="0" i="0" u="none" strike="noStrike" kern="1200" baseline="0">
                    <a:solidFill>
                      <a:schemeClr val="tx1">
                        <a:lumMod val="50000"/>
                      </a:schemeClr>
                    </a:solidFill>
                    <a:latin typeface="Trebuchet MS" panose="020B0603020202020204" pitchFamily="34" charset="0"/>
                    <a:ea typeface="+mn-ea"/>
                    <a:cs typeface="+mn-cs"/>
                  </a:defRPr>
                </a:pPr>
                <a:r>
                  <a:rPr lang="en-US">
                    <a:solidFill>
                      <a:schemeClr val="tx1">
                        <a:lumMod val="50000"/>
                      </a:schemeClr>
                    </a:solidFill>
                  </a:rPr>
                  <a:t># of volunteers</a:t>
                </a:r>
              </a:p>
            </c:rich>
          </c:tx>
          <c:layout>
            <c:manualLayout>
              <c:xMode val="edge"/>
              <c:yMode val="edge"/>
              <c:x val="1.1111111111111099E-2"/>
              <c:y val="0.22219524642753"/>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50000"/>
                    </a:schemeClr>
                  </a:solidFill>
                  <a:latin typeface="Trebuchet MS" panose="020B0603020202020204" pitchFamily="34" charset="0"/>
                  <a:ea typeface="+mn-ea"/>
                  <a:cs typeface="+mn-cs"/>
                </a:defRPr>
              </a:pPr>
              <a:endParaRPr lang="en-US"/>
            </a:p>
          </c:txPr>
        </c:title>
        <c:numFmt formatCode="General" sourceLinked="1"/>
        <c:majorTickMark val="none"/>
        <c:minorTickMark val="none"/>
        <c:tickLblPos val="nextTo"/>
        <c:spPr>
          <a:noFill/>
          <a:ln>
            <a:solidFill>
              <a:sysClr val="windowText" lastClr="000000"/>
            </a:solid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Trebuchet MS" panose="020B0603020202020204" pitchFamily="34" charset="0"/>
                <a:ea typeface="+mn-ea"/>
                <a:cs typeface="+mn-cs"/>
              </a:defRPr>
            </a:pPr>
            <a:endParaRPr lang="en-US"/>
          </a:p>
        </c:txPr>
        <c:crossAx val="-20796780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solidFill>
            <a:sysClr val="windowText" lastClr="000000"/>
          </a:solidFill>
          <a:latin typeface="Trebuchet MS" panose="020B0603020202020204" pitchFamily="34" charset="0"/>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withinLinear" id="14">
  <a:schemeClr val="accent1"/>
</cs:colorStyle>
</file>

<file path=ppt/charts/colors25.xml><?xml version="1.0" encoding="utf-8"?>
<cs:colorStyle xmlns:cs="http://schemas.microsoft.com/office/drawing/2012/chartStyle" xmlns:a="http://schemas.openxmlformats.org/drawingml/2006/main" meth="withinLinear" id="14">
  <a:schemeClr val="accent1"/>
</cs:colorStyle>
</file>

<file path=ppt/charts/colors26.xml><?xml version="1.0" encoding="utf-8"?>
<cs:colorStyle xmlns:cs="http://schemas.microsoft.com/office/drawing/2012/chartStyle" xmlns:a="http://schemas.openxmlformats.org/drawingml/2006/main" meth="withinLinear" id="14">
  <a:schemeClr val="accent1"/>
</cs:colorStyle>
</file>

<file path=ppt/charts/colors27.xml><?xml version="1.0" encoding="utf-8"?>
<cs:colorStyle xmlns:cs="http://schemas.microsoft.com/office/drawing/2012/chartStyle" xmlns:a="http://schemas.openxmlformats.org/drawingml/2006/main" meth="withinLinear" id="14">
  <a:schemeClr val="accent1"/>
</cs:colorStyle>
</file>

<file path=ppt/charts/colors28.xml><?xml version="1.0" encoding="utf-8"?>
<cs:colorStyle xmlns:cs="http://schemas.microsoft.com/office/drawing/2012/chartStyle" xmlns:a="http://schemas.openxmlformats.org/drawingml/2006/main" meth="withinLinear" id="14">
  <a:schemeClr val="accent1"/>
</cs:colorStyle>
</file>

<file path=ppt/charts/colors29.xml><?xml version="1.0" encoding="utf-8"?>
<cs:colorStyle xmlns:cs="http://schemas.microsoft.com/office/drawing/2012/chartStyle" xmlns:a="http://schemas.openxmlformats.org/drawingml/2006/main" meth="withinLinear" id="14">
  <a:schemeClr val="accent1"/>
</cs:colorStyle>
</file>

<file path=ppt/charts/colors30.xml><?xml version="1.0" encoding="utf-8"?>
<cs:colorStyle xmlns:cs="http://schemas.microsoft.com/office/drawing/2012/chartStyle" xmlns:a="http://schemas.openxmlformats.org/drawingml/2006/main" meth="withinLinear" id="14">
  <a:schemeClr val="accent1"/>
</cs:colorStyle>
</file>

<file path=ppt/charts/colors31.xml><?xml version="1.0" encoding="utf-8"?>
<cs:colorStyle xmlns:cs="http://schemas.microsoft.com/office/drawing/2012/chartStyle" xmlns:a="http://schemas.openxmlformats.org/drawingml/2006/main" meth="withinLinear" id="14">
  <a:schemeClr val="accent1"/>
</cs:colorStyle>
</file>

<file path=ppt/charts/colors32.xml><?xml version="1.0" encoding="utf-8"?>
<cs:colorStyle xmlns:cs="http://schemas.microsoft.com/office/drawing/2012/chartStyle" xmlns:a="http://schemas.openxmlformats.org/drawingml/2006/main" meth="withinLinear" id="14">
  <a:schemeClr val="accent1"/>
</cs:colorStyle>
</file>

<file path=ppt/charts/colors33.xml><?xml version="1.0" encoding="utf-8"?>
<cs:colorStyle xmlns:cs="http://schemas.microsoft.com/office/drawing/2012/chartStyle" xmlns:a="http://schemas.openxmlformats.org/drawingml/2006/main" meth="withinLinear" id="14">
  <a:schemeClr val="accent1"/>
</cs:colorStyle>
</file>

<file path=ppt/charts/colors34.xml><?xml version="1.0" encoding="utf-8"?>
<cs:colorStyle xmlns:cs="http://schemas.microsoft.com/office/drawing/2012/chartStyle" xmlns:a="http://schemas.openxmlformats.org/drawingml/2006/main" meth="withinLinear" id="14">
  <a:schemeClr val="accent1"/>
</cs:colorStyle>
</file>

<file path=ppt/charts/colors35.xml><?xml version="1.0" encoding="utf-8"?>
<cs:colorStyle xmlns:cs="http://schemas.microsoft.com/office/drawing/2012/chartStyle" xmlns:a="http://schemas.openxmlformats.org/drawingml/2006/main" meth="withinLinear" id="14">
  <a:schemeClr val="accent1"/>
</cs:colorStyle>
</file>

<file path=ppt/charts/colors36.xml><?xml version="1.0" encoding="utf-8"?>
<cs:colorStyle xmlns:cs="http://schemas.microsoft.com/office/drawing/2012/chartStyle" xmlns:a="http://schemas.openxmlformats.org/drawingml/2006/main" meth="withinLinear" id="14">
  <a:schemeClr val="accent1"/>
</cs:colorStyle>
</file>

<file path=ppt/charts/colors37.xml><?xml version="1.0" encoding="utf-8"?>
<cs:colorStyle xmlns:cs="http://schemas.microsoft.com/office/drawing/2012/chartStyle" xmlns:a="http://schemas.openxmlformats.org/drawingml/2006/main" meth="withinLinear" id="14">
  <a:schemeClr val="accent1"/>
</cs:colorStyle>
</file>

<file path=ppt/charts/colors38.xml><?xml version="1.0" encoding="utf-8"?>
<cs:colorStyle xmlns:cs="http://schemas.microsoft.com/office/drawing/2012/chartStyle" xmlns:a="http://schemas.openxmlformats.org/drawingml/2006/main" meth="withinLinear" id="14">
  <a:schemeClr val="accent1"/>
</cs:colorStyle>
</file>

<file path=ppt/charts/colors39.xml><?xml version="1.0" encoding="utf-8"?>
<cs:colorStyle xmlns:cs="http://schemas.microsoft.com/office/drawing/2012/chartStyle" xmlns:a="http://schemas.openxmlformats.org/drawingml/2006/main" meth="withinLinear" id="14">
  <a:schemeClr val="accent1"/>
</cs:colorStyle>
</file>

<file path=ppt/charts/colors40.xml><?xml version="1.0" encoding="utf-8"?>
<cs:colorStyle xmlns:cs="http://schemas.microsoft.com/office/drawing/2012/chartStyle" xmlns:a="http://schemas.openxmlformats.org/drawingml/2006/main" meth="withinLinear" id="14">
  <a:schemeClr val="accent1"/>
</cs:colorStyle>
</file>

<file path=ppt/charts/colors41.xml><?xml version="1.0" encoding="utf-8"?>
<cs:colorStyle xmlns:cs="http://schemas.microsoft.com/office/drawing/2012/chartStyle" xmlns:a="http://schemas.openxmlformats.org/drawingml/2006/main" meth="withinLinear" id="14">
  <a:schemeClr val="accent1"/>
</cs:colorStyle>
</file>

<file path=ppt/charts/colors42.xml><?xml version="1.0" encoding="utf-8"?>
<cs:colorStyle xmlns:cs="http://schemas.microsoft.com/office/drawing/2012/chartStyle" xmlns:a="http://schemas.openxmlformats.org/drawingml/2006/main" meth="withinLinear" id="14">
  <a:schemeClr val="accent1"/>
</cs:colorStyle>
</file>

<file path=ppt/charts/colors43.xml><?xml version="1.0" encoding="utf-8"?>
<cs:colorStyle xmlns:cs="http://schemas.microsoft.com/office/drawing/2012/chartStyle" xmlns:a="http://schemas.openxmlformats.org/drawingml/2006/main" meth="withinLinear" id="14">
  <a:schemeClr val="accent1"/>
</cs:colorStyle>
</file>

<file path=ppt/charts/colors44.xml><?xml version="1.0" encoding="utf-8"?>
<cs:colorStyle xmlns:cs="http://schemas.microsoft.com/office/drawing/2012/chartStyle" xmlns:a="http://schemas.openxmlformats.org/drawingml/2006/main" meth="withinLinear" id="14">
  <a:schemeClr val="accent1"/>
</cs:colorStyle>
</file>

<file path=ppt/charts/colors45.xml><?xml version="1.0" encoding="utf-8"?>
<cs:colorStyle xmlns:cs="http://schemas.microsoft.com/office/drawing/2012/chartStyle" xmlns:a="http://schemas.openxmlformats.org/drawingml/2006/main" meth="withinLinear" id="14">
  <a:schemeClr val="accent1"/>
</cs:colorStyle>
</file>

<file path=ppt/charts/colors46.xml><?xml version="1.0" encoding="utf-8"?>
<cs:colorStyle xmlns:cs="http://schemas.microsoft.com/office/drawing/2012/chartStyle" xmlns:a="http://schemas.openxmlformats.org/drawingml/2006/main" meth="withinLinear" id="14">
  <a:schemeClr val="accent1"/>
</cs:colorStyle>
</file>

<file path=ppt/charts/colors47.xml><?xml version="1.0" encoding="utf-8"?>
<cs:colorStyle xmlns:cs="http://schemas.microsoft.com/office/drawing/2012/chartStyle" xmlns:a="http://schemas.openxmlformats.org/drawingml/2006/main" meth="withinLinear" id="14">
  <a:schemeClr val="accent1"/>
</cs:colorStyle>
</file>

<file path=ppt/charts/colors48.xml><?xml version="1.0" encoding="utf-8"?>
<cs:colorStyle xmlns:cs="http://schemas.microsoft.com/office/drawing/2012/chartStyle" xmlns:a="http://schemas.openxmlformats.org/drawingml/2006/main" meth="withinLinear" id="14">
  <a:schemeClr val="accent1"/>
</cs:colorStyle>
</file>

<file path=ppt/charts/colors49.xml><?xml version="1.0" encoding="utf-8"?>
<cs:colorStyle xmlns:cs="http://schemas.microsoft.com/office/drawing/2012/chartStyle" xmlns:a="http://schemas.openxmlformats.org/drawingml/2006/main" meth="withinLinear" id="14">
  <a:schemeClr val="accent1"/>
</cs:colorStyle>
</file>

<file path=ppt/charts/colors50.xml><?xml version="1.0" encoding="utf-8"?>
<cs:colorStyle xmlns:cs="http://schemas.microsoft.com/office/drawing/2012/chartStyle" xmlns:a="http://schemas.openxmlformats.org/drawingml/2006/main" meth="withinLinear" id="14">
  <a:schemeClr val="accent1"/>
</cs:colorStyle>
</file>

<file path=ppt/charts/colors51.xml><?xml version="1.0" encoding="utf-8"?>
<cs:colorStyle xmlns:cs="http://schemas.microsoft.com/office/drawing/2012/chartStyle" xmlns:a="http://schemas.openxmlformats.org/drawingml/2006/main" meth="withinLinear" id="14">
  <a:schemeClr val="accent1"/>
</cs:colorStyle>
</file>

<file path=ppt/charts/colors52.xml><?xml version="1.0" encoding="utf-8"?>
<cs:colorStyle xmlns:cs="http://schemas.microsoft.com/office/drawing/2012/chartStyle" xmlns:a="http://schemas.openxmlformats.org/drawingml/2006/main" meth="withinLinear" id="14">
  <a:schemeClr val="accent1"/>
</cs:colorStyle>
</file>

<file path=ppt/charts/colors53.xml><?xml version="1.0" encoding="utf-8"?>
<cs:colorStyle xmlns:cs="http://schemas.microsoft.com/office/drawing/2012/chartStyle" xmlns:a="http://schemas.openxmlformats.org/drawingml/2006/main" meth="withinLinear" id="14">
  <a:schemeClr val="accent1"/>
</cs:colorStyle>
</file>

<file path=ppt/charts/colors54.xml><?xml version="1.0" encoding="utf-8"?>
<cs:colorStyle xmlns:cs="http://schemas.microsoft.com/office/drawing/2012/chartStyle" xmlns:a="http://schemas.openxmlformats.org/drawingml/2006/main" meth="withinLinear" id="14">
  <a:schemeClr val="accent1"/>
</cs:colorStyle>
</file>

<file path=ppt/charts/colors55.xml><?xml version="1.0" encoding="utf-8"?>
<cs:colorStyle xmlns:cs="http://schemas.microsoft.com/office/drawing/2012/chartStyle" xmlns:a="http://schemas.openxmlformats.org/drawingml/2006/main" meth="withinLinear" id="14">
  <a:schemeClr val="accent1"/>
</cs:colorStyle>
</file>

<file path=ppt/charts/colors56.xml><?xml version="1.0" encoding="utf-8"?>
<cs:colorStyle xmlns:cs="http://schemas.microsoft.com/office/drawing/2012/chartStyle" xmlns:a="http://schemas.openxmlformats.org/drawingml/2006/main" meth="withinLinear" id="14">
  <a:schemeClr val="accent1"/>
</cs:colorStyle>
</file>

<file path=ppt/charts/colors57.xml><?xml version="1.0" encoding="utf-8"?>
<cs:colorStyle xmlns:cs="http://schemas.microsoft.com/office/drawing/2012/chartStyle" xmlns:a="http://schemas.openxmlformats.org/drawingml/2006/main" meth="withinLinear" id="14">
  <a:schemeClr val="accent1"/>
</cs:colorStyle>
</file>

<file path=ppt/charts/colors58.xml><?xml version="1.0" encoding="utf-8"?>
<cs:colorStyle xmlns:cs="http://schemas.microsoft.com/office/drawing/2012/chartStyle" xmlns:a="http://schemas.openxmlformats.org/drawingml/2006/main" meth="withinLinear" id="14">
  <a:schemeClr val="accent1"/>
</cs:colorStyle>
</file>

<file path=ppt/charts/colors59.xml><?xml version="1.0" encoding="utf-8"?>
<cs:colorStyle xmlns:cs="http://schemas.microsoft.com/office/drawing/2012/chartStyle" xmlns:a="http://schemas.openxmlformats.org/drawingml/2006/main" meth="withinLinear" id="14">
  <a:schemeClr val="accent1"/>
</cs:colorStyle>
</file>

<file path=ppt/charts/colors60.xml><?xml version="1.0" encoding="utf-8"?>
<cs:colorStyle xmlns:cs="http://schemas.microsoft.com/office/drawing/2012/chartStyle" xmlns:a="http://schemas.openxmlformats.org/drawingml/2006/main" meth="withinLinear" id="14">
  <a:schemeClr val="accent1"/>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0.10678</cdr:x>
      <cdr:y>0.44168</cdr:y>
    </cdr:from>
    <cdr:to>
      <cdr:x>0.84645</cdr:x>
      <cdr:y>0.66292</cdr:y>
    </cdr:to>
    <cdr:sp macro="" textlink="">
      <cdr:nvSpPr>
        <cdr:cNvPr id="2" name="Rettangolo 9">
          <a:extLst xmlns:a="http://schemas.openxmlformats.org/drawingml/2006/main">
            <a:ext uri="{FF2B5EF4-FFF2-40B4-BE49-F238E27FC236}">
              <a16:creationId xmlns:a16="http://schemas.microsoft.com/office/drawing/2014/main" id="{22620D7C-7F47-DB1C-6328-A498A1341DE3}"/>
            </a:ext>
          </a:extLst>
        </cdr:cNvPr>
        <cdr:cNvSpPr/>
      </cdr:nvSpPr>
      <cdr:spPr>
        <a:xfrm xmlns:a="http://schemas.openxmlformats.org/drawingml/2006/main">
          <a:off x="96135" y="337939"/>
          <a:ext cx="665934" cy="169277"/>
        </a:xfrm>
        <a:prstGeom xmlns:a="http://schemas.openxmlformats.org/drawingml/2006/main" prst="rect">
          <a:avLst/>
        </a:prstGeom>
      </cdr:spPr>
      <cdr:txBody>
        <a:bodyPr xmlns:a="http://schemas.openxmlformats.org/drawingml/2006/main" wrap="square" lIns="180000" tIns="0" rIns="0" bIns="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solidFill>
                <a:schemeClr val="bg1"/>
              </a:solidFill>
            </a:rPr>
            <a:t>36%</a:t>
          </a:r>
          <a:endParaRPr kumimoji="0" lang="en-US" sz="1100" b="1" i="0" u="none" strike="noStrike" kern="1200" cap="none" spc="0" normalizeH="0" baseline="0" noProof="0" dirty="0">
            <a:ln>
              <a:noFill/>
            </a:ln>
            <a:solidFill>
              <a:schemeClr val="bg1"/>
            </a:solidFill>
            <a:effectLst/>
            <a:uLnTx/>
            <a:uFillTx/>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0.10678</cdr:x>
      <cdr:y>0.44168</cdr:y>
    </cdr:from>
    <cdr:to>
      <cdr:x>0.84645</cdr:x>
      <cdr:y>0.66292</cdr:y>
    </cdr:to>
    <cdr:sp macro="" textlink="">
      <cdr:nvSpPr>
        <cdr:cNvPr id="2" name="Rettangolo 9">
          <a:extLst xmlns:a="http://schemas.openxmlformats.org/drawingml/2006/main">
            <a:ext uri="{FF2B5EF4-FFF2-40B4-BE49-F238E27FC236}">
              <a16:creationId xmlns:a16="http://schemas.microsoft.com/office/drawing/2014/main" id="{22620D7C-7F47-DB1C-6328-A498A1341DE3}"/>
            </a:ext>
          </a:extLst>
        </cdr:cNvPr>
        <cdr:cNvSpPr/>
      </cdr:nvSpPr>
      <cdr:spPr>
        <a:xfrm xmlns:a="http://schemas.openxmlformats.org/drawingml/2006/main">
          <a:off x="96135" y="337939"/>
          <a:ext cx="665934" cy="169277"/>
        </a:xfrm>
        <a:prstGeom xmlns:a="http://schemas.openxmlformats.org/drawingml/2006/main" prst="rect">
          <a:avLst/>
        </a:prstGeom>
      </cdr:spPr>
      <cdr:txBody>
        <a:bodyPr xmlns:a="http://schemas.openxmlformats.org/drawingml/2006/main" wrap="square" lIns="180000" tIns="0" rIns="0" bIns="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solidFill>
                <a:schemeClr val="bg1"/>
              </a:solidFill>
            </a:rPr>
            <a:t>44%</a:t>
          </a:r>
          <a:endParaRPr kumimoji="0" lang="en-US" sz="1100" b="1" i="0" u="none" strike="noStrike" kern="1200" cap="none" spc="0" normalizeH="0" baseline="0" noProof="0" dirty="0">
            <a:ln>
              <a:noFill/>
            </a:ln>
            <a:solidFill>
              <a:schemeClr val="bg1"/>
            </a:solidFill>
            <a:effectLst/>
            <a:uLnTx/>
            <a:uFillTx/>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0.10678</cdr:x>
      <cdr:y>0.44168</cdr:y>
    </cdr:from>
    <cdr:to>
      <cdr:x>0.84645</cdr:x>
      <cdr:y>0.66292</cdr:y>
    </cdr:to>
    <cdr:sp macro="" textlink="">
      <cdr:nvSpPr>
        <cdr:cNvPr id="2" name="Rettangolo 9">
          <a:extLst xmlns:a="http://schemas.openxmlformats.org/drawingml/2006/main">
            <a:ext uri="{FF2B5EF4-FFF2-40B4-BE49-F238E27FC236}">
              <a16:creationId xmlns:a16="http://schemas.microsoft.com/office/drawing/2014/main" id="{22620D7C-7F47-DB1C-6328-A498A1341DE3}"/>
            </a:ext>
          </a:extLst>
        </cdr:cNvPr>
        <cdr:cNvSpPr/>
      </cdr:nvSpPr>
      <cdr:spPr>
        <a:xfrm xmlns:a="http://schemas.openxmlformats.org/drawingml/2006/main">
          <a:off x="96135" y="337939"/>
          <a:ext cx="665934" cy="169277"/>
        </a:xfrm>
        <a:prstGeom xmlns:a="http://schemas.openxmlformats.org/drawingml/2006/main" prst="rect">
          <a:avLst/>
        </a:prstGeom>
      </cdr:spPr>
      <cdr:txBody>
        <a:bodyPr xmlns:a="http://schemas.openxmlformats.org/drawingml/2006/main" wrap="square" lIns="180000" tIns="0" rIns="0" bIns="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solidFill>
                <a:schemeClr val="bg1"/>
              </a:solidFill>
            </a:rPr>
            <a:t>49%</a:t>
          </a:r>
          <a:endParaRPr kumimoji="0" lang="en-US" sz="1100" b="1" i="0" u="none" strike="noStrike" kern="1200" cap="none" spc="0" normalizeH="0" baseline="0" noProof="0" dirty="0">
            <a:ln>
              <a:noFill/>
            </a:ln>
            <a:solidFill>
              <a:schemeClr val="bg1"/>
            </a:solidFill>
            <a:effectLst/>
            <a:uLnTx/>
            <a:uFillTx/>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0.10678</cdr:x>
      <cdr:y>0.44168</cdr:y>
    </cdr:from>
    <cdr:to>
      <cdr:x>0.84645</cdr:x>
      <cdr:y>0.66292</cdr:y>
    </cdr:to>
    <cdr:sp macro="" textlink="">
      <cdr:nvSpPr>
        <cdr:cNvPr id="2" name="Rettangolo 9">
          <a:extLst xmlns:a="http://schemas.openxmlformats.org/drawingml/2006/main">
            <a:ext uri="{FF2B5EF4-FFF2-40B4-BE49-F238E27FC236}">
              <a16:creationId xmlns:a16="http://schemas.microsoft.com/office/drawing/2014/main" id="{22620D7C-7F47-DB1C-6328-A498A1341DE3}"/>
            </a:ext>
          </a:extLst>
        </cdr:cNvPr>
        <cdr:cNvSpPr/>
      </cdr:nvSpPr>
      <cdr:spPr>
        <a:xfrm xmlns:a="http://schemas.openxmlformats.org/drawingml/2006/main">
          <a:off x="96135" y="337939"/>
          <a:ext cx="665934" cy="169277"/>
        </a:xfrm>
        <a:prstGeom xmlns:a="http://schemas.openxmlformats.org/drawingml/2006/main" prst="rect">
          <a:avLst/>
        </a:prstGeom>
      </cdr:spPr>
      <cdr:txBody>
        <a:bodyPr xmlns:a="http://schemas.openxmlformats.org/drawingml/2006/main" wrap="square" lIns="180000" tIns="0" rIns="0" bIns="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solidFill>
                <a:schemeClr val="bg1"/>
              </a:solidFill>
            </a:rPr>
            <a:t>38%</a:t>
          </a:r>
          <a:endParaRPr kumimoji="0" lang="en-US" sz="1100" b="1" i="0" u="none" strike="noStrike" kern="1200" cap="none" spc="0" normalizeH="0" baseline="0" noProof="0" dirty="0">
            <a:ln>
              <a:noFill/>
            </a:ln>
            <a:solidFill>
              <a:schemeClr val="bg1"/>
            </a:solidFill>
            <a:effectLst/>
            <a:uLnTx/>
            <a:uFillTx/>
          </a:endParaRPr>
        </a:p>
      </cdr:txBody>
    </cdr:sp>
  </cdr:relSizeAnchor>
</c:userShapes>
</file>

<file path=ppt/drawings/drawing5.xml><?xml version="1.0" encoding="utf-8"?>
<c:userShapes xmlns:c="http://schemas.openxmlformats.org/drawingml/2006/chart">
  <cdr:relSizeAnchor xmlns:cdr="http://schemas.openxmlformats.org/drawingml/2006/chartDrawing">
    <cdr:from>
      <cdr:x>0.10678</cdr:x>
      <cdr:y>0.44168</cdr:y>
    </cdr:from>
    <cdr:to>
      <cdr:x>0.84645</cdr:x>
      <cdr:y>0.66292</cdr:y>
    </cdr:to>
    <cdr:sp macro="" textlink="">
      <cdr:nvSpPr>
        <cdr:cNvPr id="2" name="Rettangolo 9">
          <a:extLst xmlns:a="http://schemas.openxmlformats.org/drawingml/2006/main">
            <a:ext uri="{FF2B5EF4-FFF2-40B4-BE49-F238E27FC236}">
              <a16:creationId xmlns:a16="http://schemas.microsoft.com/office/drawing/2014/main" id="{22620D7C-7F47-DB1C-6328-A498A1341DE3}"/>
            </a:ext>
          </a:extLst>
        </cdr:cNvPr>
        <cdr:cNvSpPr/>
      </cdr:nvSpPr>
      <cdr:spPr>
        <a:xfrm xmlns:a="http://schemas.openxmlformats.org/drawingml/2006/main">
          <a:off x="96135" y="337939"/>
          <a:ext cx="665934" cy="169277"/>
        </a:xfrm>
        <a:prstGeom xmlns:a="http://schemas.openxmlformats.org/drawingml/2006/main" prst="rect">
          <a:avLst/>
        </a:prstGeom>
      </cdr:spPr>
      <cdr:txBody>
        <a:bodyPr xmlns:a="http://schemas.openxmlformats.org/drawingml/2006/main" wrap="square" lIns="180000" tIns="0" rIns="0" bIns="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solidFill>
                <a:schemeClr val="bg1"/>
              </a:solidFill>
            </a:rPr>
            <a:t>44%</a:t>
          </a:r>
          <a:endParaRPr kumimoji="0" lang="en-US" sz="1100" b="1" i="0" u="none" strike="noStrike" kern="1200" cap="none" spc="0" normalizeH="0" baseline="0" noProof="0" dirty="0">
            <a:ln>
              <a:noFill/>
            </a:ln>
            <a:solidFill>
              <a:schemeClr val="bg1"/>
            </a:solidFill>
            <a:effectLst/>
            <a:uLnTx/>
            <a:uFillTx/>
          </a:endParaRPr>
        </a:p>
      </cdr:txBody>
    </cdr:sp>
  </cdr:relSizeAnchor>
</c:userShapes>
</file>

<file path=ppt/drawings/drawing6.xml><?xml version="1.0" encoding="utf-8"?>
<c:userShapes xmlns:c="http://schemas.openxmlformats.org/drawingml/2006/chart">
  <cdr:relSizeAnchor xmlns:cdr="http://schemas.openxmlformats.org/drawingml/2006/chartDrawing">
    <cdr:from>
      <cdr:x>0.10678</cdr:x>
      <cdr:y>0.44168</cdr:y>
    </cdr:from>
    <cdr:to>
      <cdr:x>0.84645</cdr:x>
      <cdr:y>0.66292</cdr:y>
    </cdr:to>
    <cdr:sp macro="" textlink="">
      <cdr:nvSpPr>
        <cdr:cNvPr id="2" name="Rettangolo 9">
          <a:extLst xmlns:a="http://schemas.openxmlformats.org/drawingml/2006/main">
            <a:ext uri="{FF2B5EF4-FFF2-40B4-BE49-F238E27FC236}">
              <a16:creationId xmlns:a16="http://schemas.microsoft.com/office/drawing/2014/main" id="{22620D7C-7F47-DB1C-6328-A498A1341DE3}"/>
            </a:ext>
          </a:extLst>
        </cdr:cNvPr>
        <cdr:cNvSpPr/>
      </cdr:nvSpPr>
      <cdr:spPr>
        <a:xfrm xmlns:a="http://schemas.openxmlformats.org/drawingml/2006/main">
          <a:off x="96135" y="337939"/>
          <a:ext cx="665934" cy="169277"/>
        </a:xfrm>
        <a:prstGeom xmlns:a="http://schemas.openxmlformats.org/drawingml/2006/main" prst="rect">
          <a:avLst/>
        </a:prstGeom>
      </cdr:spPr>
      <cdr:txBody>
        <a:bodyPr xmlns:a="http://schemas.openxmlformats.org/drawingml/2006/main" wrap="square" lIns="180000" tIns="0" rIns="0" bIns="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solidFill>
                <a:schemeClr val="bg1"/>
              </a:solidFill>
            </a:rPr>
            <a:t>70%</a:t>
          </a:r>
          <a:endParaRPr kumimoji="0" lang="en-US" sz="1100" b="1" i="0" u="none" strike="noStrike" kern="1200" cap="none" spc="0" normalizeH="0" baseline="0" noProof="0" dirty="0">
            <a:ln>
              <a:noFill/>
            </a:ln>
            <a:solidFill>
              <a:schemeClr val="bg1"/>
            </a:solidFill>
            <a:effectLst/>
            <a:uLnTx/>
            <a:uFillTx/>
          </a:endParaRPr>
        </a:p>
      </cdr:txBody>
    </cdr:sp>
  </cdr:relSizeAnchor>
</c:userShapes>
</file>

<file path=ppt/drawings/drawing7.xml><?xml version="1.0" encoding="utf-8"?>
<c:userShapes xmlns:c="http://schemas.openxmlformats.org/drawingml/2006/chart">
  <cdr:relSizeAnchor xmlns:cdr="http://schemas.openxmlformats.org/drawingml/2006/chartDrawing">
    <cdr:from>
      <cdr:x>0.16235</cdr:x>
      <cdr:y>0.42574</cdr:y>
    </cdr:from>
    <cdr:to>
      <cdr:x>0.90202</cdr:x>
      <cdr:y>0.66138</cdr:y>
    </cdr:to>
    <cdr:sp macro="" textlink="">
      <cdr:nvSpPr>
        <cdr:cNvPr id="2" name="Rettangolo 9">
          <a:extLst xmlns:a="http://schemas.openxmlformats.org/drawingml/2006/main">
            <a:ext uri="{FF2B5EF4-FFF2-40B4-BE49-F238E27FC236}">
              <a16:creationId xmlns:a16="http://schemas.microsoft.com/office/drawing/2014/main" id="{22620D7C-7F47-DB1C-6328-A498A1341DE3}"/>
            </a:ext>
          </a:extLst>
        </cdr:cNvPr>
        <cdr:cNvSpPr/>
      </cdr:nvSpPr>
      <cdr:spPr>
        <a:xfrm xmlns:a="http://schemas.openxmlformats.org/drawingml/2006/main">
          <a:off x="199616" y="444854"/>
          <a:ext cx="909441" cy="246221"/>
        </a:xfrm>
        <a:prstGeom xmlns:a="http://schemas.openxmlformats.org/drawingml/2006/main" prst="rect">
          <a:avLst/>
        </a:prstGeom>
      </cdr:spPr>
      <cdr:txBody>
        <a:bodyPr xmlns:a="http://schemas.openxmlformats.org/drawingml/2006/main" wrap="square" lIns="180000" tIns="0" rIns="0" bIns="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rPr>
            <a:t>65%</a:t>
          </a:r>
          <a:endParaRPr kumimoji="0" lang="en-US" sz="1600" b="1" i="0" u="none" strike="noStrike" kern="1200" cap="none" spc="0" normalizeH="0" baseline="0" noProof="0" dirty="0">
            <a:ln>
              <a:noFill/>
            </a:ln>
            <a:solidFill>
              <a:schemeClr val="bg1"/>
            </a:solidFill>
            <a:effectLst/>
            <a:uLnTx/>
            <a:uFillTx/>
          </a:endParaRPr>
        </a:p>
      </cdr:txBody>
    </cdr:sp>
  </cdr:relSizeAnchor>
</c:userShapes>
</file>

<file path=ppt/drawings/drawing8.xml><?xml version="1.0" encoding="utf-8"?>
<c:userShapes xmlns:c="http://schemas.openxmlformats.org/drawingml/2006/chart">
  <cdr:relSizeAnchor xmlns:cdr="http://schemas.openxmlformats.org/drawingml/2006/chartDrawing">
    <cdr:from>
      <cdr:x>0.11609</cdr:x>
      <cdr:y>0.43663</cdr:y>
    </cdr:from>
    <cdr:to>
      <cdr:x>0.85576</cdr:x>
      <cdr:y>0.68288</cdr:y>
    </cdr:to>
    <cdr:sp macro="" textlink="">
      <cdr:nvSpPr>
        <cdr:cNvPr id="2" name="Rettangolo 9">
          <a:extLst xmlns:a="http://schemas.openxmlformats.org/drawingml/2006/main">
            <a:ext uri="{FF2B5EF4-FFF2-40B4-BE49-F238E27FC236}">
              <a16:creationId xmlns:a16="http://schemas.microsoft.com/office/drawing/2014/main" id="{22620D7C-7F47-DB1C-6328-A498A1341DE3}"/>
            </a:ext>
          </a:extLst>
        </cdr:cNvPr>
        <cdr:cNvSpPr/>
      </cdr:nvSpPr>
      <cdr:spPr>
        <a:xfrm xmlns:a="http://schemas.openxmlformats.org/drawingml/2006/main">
          <a:off x="119510" y="382000"/>
          <a:ext cx="761472" cy="215444"/>
        </a:xfrm>
        <a:prstGeom xmlns:a="http://schemas.openxmlformats.org/drawingml/2006/main" prst="rect">
          <a:avLst/>
        </a:prstGeom>
      </cdr:spPr>
      <cdr:txBody>
        <a:bodyPr xmlns:a="http://schemas.openxmlformats.org/drawingml/2006/main" wrap="square" lIns="180000" tIns="0" rIns="0" bIns="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49%</a:t>
          </a:r>
          <a:endParaRPr kumimoji="0" lang="en-US" sz="1400" b="1" i="0" u="none" strike="noStrike" kern="1200" cap="none" spc="0" normalizeH="0" baseline="0" noProof="0" dirty="0">
            <a:ln>
              <a:noFill/>
            </a:ln>
            <a:solidFill>
              <a:schemeClr val="bg1"/>
            </a:solidFill>
            <a:effectLst/>
            <a:uLnTx/>
            <a:uFillTx/>
          </a:endParaRPr>
        </a:p>
      </cdr:txBody>
    </cdr:sp>
  </cdr:relSizeAnchor>
</c:userShapes>
</file>

<file path=ppt/drawings/drawing9.xml><?xml version="1.0" encoding="utf-8"?>
<c:userShapes xmlns:c="http://schemas.openxmlformats.org/drawingml/2006/chart">
  <cdr:relSizeAnchor xmlns:cdr="http://schemas.openxmlformats.org/drawingml/2006/chartDrawing">
    <cdr:from>
      <cdr:x>0.11609</cdr:x>
      <cdr:y>0.43663</cdr:y>
    </cdr:from>
    <cdr:to>
      <cdr:x>0.85576</cdr:x>
      <cdr:y>0.68288</cdr:y>
    </cdr:to>
    <cdr:sp macro="" textlink="">
      <cdr:nvSpPr>
        <cdr:cNvPr id="2" name="Rettangolo 9">
          <a:extLst xmlns:a="http://schemas.openxmlformats.org/drawingml/2006/main">
            <a:ext uri="{FF2B5EF4-FFF2-40B4-BE49-F238E27FC236}">
              <a16:creationId xmlns:a16="http://schemas.microsoft.com/office/drawing/2014/main" id="{22620D7C-7F47-DB1C-6328-A498A1341DE3}"/>
            </a:ext>
          </a:extLst>
        </cdr:cNvPr>
        <cdr:cNvSpPr/>
      </cdr:nvSpPr>
      <cdr:spPr>
        <a:xfrm xmlns:a="http://schemas.openxmlformats.org/drawingml/2006/main">
          <a:off x="119510" y="382000"/>
          <a:ext cx="761472" cy="215444"/>
        </a:xfrm>
        <a:prstGeom xmlns:a="http://schemas.openxmlformats.org/drawingml/2006/main" prst="rect">
          <a:avLst/>
        </a:prstGeom>
      </cdr:spPr>
      <cdr:txBody>
        <a:bodyPr xmlns:a="http://schemas.openxmlformats.org/drawingml/2006/main" wrap="square" lIns="180000" tIns="0" rIns="0" bIns="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46%</a:t>
          </a:r>
          <a:endParaRPr kumimoji="0" lang="en-US" sz="1400" b="1" i="0" u="none" strike="noStrike" kern="1200" cap="none" spc="0" normalizeH="0" baseline="0" noProof="0" dirty="0">
            <a:ln>
              <a:noFill/>
            </a:ln>
            <a:solidFill>
              <a:schemeClr val="bg1"/>
            </a:solidFill>
            <a:effectLst/>
            <a:uLnTx/>
            <a:uFillTx/>
          </a:endParaRPr>
        </a:p>
      </cdr:txBody>
    </cdr:sp>
  </cdr:relSizeAnchor>
</c:userShapes>
</file>

<file path=ppt/drawings/drawing10.xml><?xml version="1.0" encoding="utf-8"?>
<c:userShapes xmlns:c="http://schemas.openxmlformats.org/drawingml/2006/chart">
  <cdr:relSizeAnchor xmlns:cdr="http://schemas.openxmlformats.org/drawingml/2006/chartDrawing">
    <cdr:from>
      <cdr:x>0.16235</cdr:x>
      <cdr:y>0.42574</cdr:y>
    </cdr:from>
    <cdr:to>
      <cdr:x>0.90202</cdr:x>
      <cdr:y>0.66138</cdr:y>
    </cdr:to>
    <cdr:sp macro="" textlink="">
      <cdr:nvSpPr>
        <cdr:cNvPr id="2" name="Rettangolo 9">
          <a:extLst xmlns:a="http://schemas.openxmlformats.org/drawingml/2006/main">
            <a:ext uri="{FF2B5EF4-FFF2-40B4-BE49-F238E27FC236}">
              <a16:creationId xmlns:a16="http://schemas.microsoft.com/office/drawing/2014/main" id="{22620D7C-7F47-DB1C-6328-A498A1341DE3}"/>
            </a:ext>
          </a:extLst>
        </cdr:cNvPr>
        <cdr:cNvSpPr/>
      </cdr:nvSpPr>
      <cdr:spPr>
        <a:xfrm xmlns:a="http://schemas.openxmlformats.org/drawingml/2006/main">
          <a:off x="199616" y="444854"/>
          <a:ext cx="909441" cy="246221"/>
        </a:xfrm>
        <a:prstGeom xmlns:a="http://schemas.openxmlformats.org/drawingml/2006/main" prst="rect">
          <a:avLst/>
        </a:prstGeom>
      </cdr:spPr>
      <cdr:txBody>
        <a:bodyPr xmlns:a="http://schemas.openxmlformats.org/drawingml/2006/main" wrap="square" lIns="180000" tIns="0" rIns="0" bIns="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rPr>
            <a:t>90%</a:t>
          </a:r>
          <a:endParaRPr kumimoji="0" lang="en-US" sz="1600" b="1" i="0" u="none" strike="noStrike" kern="1200" cap="none" spc="0" normalizeH="0" baseline="0" noProof="0" dirty="0">
            <a:ln>
              <a:noFill/>
            </a:ln>
            <a:solidFill>
              <a:schemeClr val="bg1"/>
            </a:solidFill>
            <a:effectLst/>
            <a:uLnTx/>
            <a:uFillTx/>
          </a:endParaRPr>
        </a:p>
      </cdr:txBody>
    </cdr:sp>
  </cdr:relSizeAnchor>
</c:userShapes>
</file>

<file path=ppt/drawings/drawing11.xml><?xml version="1.0" encoding="utf-8"?>
<c:userShapes xmlns:c="http://schemas.openxmlformats.org/drawingml/2006/chart">
  <cdr:relSizeAnchor xmlns:cdr="http://schemas.openxmlformats.org/drawingml/2006/chartDrawing">
    <cdr:from>
      <cdr:x>0.11609</cdr:x>
      <cdr:y>0.43663</cdr:y>
    </cdr:from>
    <cdr:to>
      <cdr:x>0.85576</cdr:x>
      <cdr:y>0.68288</cdr:y>
    </cdr:to>
    <cdr:sp macro="" textlink="">
      <cdr:nvSpPr>
        <cdr:cNvPr id="2" name="Rettangolo 9">
          <a:extLst xmlns:a="http://schemas.openxmlformats.org/drawingml/2006/main">
            <a:ext uri="{FF2B5EF4-FFF2-40B4-BE49-F238E27FC236}">
              <a16:creationId xmlns:a16="http://schemas.microsoft.com/office/drawing/2014/main" id="{22620D7C-7F47-DB1C-6328-A498A1341DE3}"/>
            </a:ext>
          </a:extLst>
        </cdr:cNvPr>
        <cdr:cNvSpPr/>
      </cdr:nvSpPr>
      <cdr:spPr>
        <a:xfrm xmlns:a="http://schemas.openxmlformats.org/drawingml/2006/main">
          <a:off x="119510" y="382000"/>
          <a:ext cx="761472" cy="215444"/>
        </a:xfrm>
        <a:prstGeom xmlns:a="http://schemas.openxmlformats.org/drawingml/2006/main" prst="rect">
          <a:avLst/>
        </a:prstGeom>
      </cdr:spPr>
      <cdr:txBody>
        <a:bodyPr xmlns:a="http://schemas.openxmlformats.org/drawingml/2006/main" wrap="square" lIns="180000" tIns="0" rIns="0" bIns="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61%</a:t>
          </a:r>
          <a:endParaRPr kumimoji="0" lang="en-US" sz="1400" b="1" i="0" u="none" strike="noStrike" kern="1200" cap="none" spc="0" normalizeH="0" baseline="0" noProof="0" dirty="0">
            <a:ln>
              <a:noFill/>
            </a:ln>
            <a:solidFill>
              <a:schemeClr val="bg1"/>
            </a:solidFill>
            <a:effectLst/>
            <a:uLnTx/>
            <a:uFillTx/>
          </a:endParaRPr>
        </a:p>
      </cdr:txBody>
    </cdr:sp>
  </cdr:relSizeAnchor>
</c:userShapes>
</file>

<file path=ppt/drawings/drawing12.xml><?xml version="1.0" encoding="utf-8"?>
<c:userShapes xmlns:c="http://schemas.openxmlformats.org/drawingml/2006/chart">
  <cdr:relSizeAnchor xmlns:cdr="http://schemas.openxmlformats.org/drawingml/2006/chartDrawing">
    <cdr:from>
      <cdr:x>0.11609</cdr:x>
      <cdr:y>0.43663</cdr:y>
    </cdr:from>
    <cdr:to>
      <cdr:x>0.85576</cdr:x>
      <cdr:y>0.68288</cdr:y>
    </cdr:to>
    <cdr:sp macro="" textlink="">
      <cdr:nvSpPr>
        <cdr:cNvPr id="2" name="Rettangolo 9">
          <a:extLst xmlns:a="http://schemas.openxmlformats.org/drawingml/2006/main">
            <a:ext uri="{FF2B5EF4-FFF2-40B4-BE49-F238E27FC236}">
              <a16:creationId xmlns:a16="http://schemas.microsoft.com/office/drawing/2014/main" id="{22620D7C-7F47-DB1C-6328-A498A1341DE3}"/>
            </a:ext>
          </a:extLst>
        </cdr:cNvPr>
        <cdr:cNvSpPr/>
      </cdr:nvSpPr>
      <cdr:spPr>
        <a:xfrm xmlns:a="http://schemas.openxmlformats.org/drawingml/2006/main">
          <a:off x="119510" y="382000"/>
          <a:ext cx="761472" cy="215444"/>
        </a:xfrm>
        <a:prstGeom xmlns:a="http://schemas.openxmlformats.org/drawingml/2006/main" prst="rect">
          <a:avLst/>
        </a:prstGeom>
      </cdr:spPr>
      <cdr:txBody>
        <a:bodyPr xmlns:a="http://schemas.openxmlformats.org/drawingml/2006/main" wrap="square" lIns="180000" tIns="0" rIns="0" bIns="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65%</a:t>
          </a:r>
          <a:endParaRPr kumimoji="0" lang="en-US" sz="1400" b="1" i="0" u="none" strike="noStrike" kern="1200" cap="none" spc="0" normalizeH="0" baseline="0" noProof="0" dirty="0">
            <a:ln>
              <a:noFill/>
            </a:ln>
            <a:solidFill>
              <a:schemeClr val="bg1"/>
            </a:solidFill>
            <a:effectLst/>
            <a:uLnTx/>
            <a:uFillTx/>
          </a:endParaRPr>
        </a:p>
      </cdr:txBody>
    </cdr:sp>
  </cdr:relSizeAnchor>
</c:userShapes>
</file>

<file path=ppt/drawings/drawing13.xml><?xml version="1.0" encoding="utf-8"?>
<c:userShapes xmlns:c="http://schemas.openxmlformats.org/drawingml/2006/chart">
  <cdr:relSizeAnchor xmlns:cdr="http://schemas.openxmlformats.org/drawingml/2006/chartDrawing">
    <cdr:from>
      <cdr:x>0.11609</cdr:x>
      <cdr:y>0.43663</cdr:y>
    </cdr:from>
    <cdr:to>
      <cdr:x>0.85576</cdr:x>
      <cdr:y>0.68288</cdr:y>
    </cdr:to>
    <cdr:sp macro="" textlink="">
      <cdr:nvSpPr>
        <cdr:cNvPr id="2" name="Rettangolo 9">
          <a:extLst xmlns:a="http://schemas.openxmlformats.org/drawingml/2006/main">
            <a:ext uri="{FF2B5EF4-FFF2-40B4-BE49-F238E27FC236}">
              <a16:creationId xmlns:a16="http://schemas.microsoft.com/office/drawing/2014/main" id="{22620D7C-7F47-DB1C-6328-A498A1341DE3}"/>
            </a:ext>
          </a:extLst>
        </cdr:cNvPr>
        <cdr:cNvSpPr/>
      </cdr:nvSpPr>
      <cdr:spPr>
        <a:xfrm xmlns:a="http://schemas.openxmlformats.org/drawingml/2006/main">
          <a:off x="119510" y="382000"/>
          <a:ext cx="761472" cy="215444"/>
        </a:xfrm>
        <a:prstGeom xmlns:a="http://schemas.openxmlformats.org/drawingml/2006/main" prst="rect">
          <a:avLst/>
        </a:prstGeom>
      </cdr:spPr>
      <cdr:txBody>
        <a:bodyPr xmlns:a="http://schemas.openxmlformats.org/drawingml/2006/main" wrap="square" lIns="180000" tIns="0" rIns="0" bIns="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44%</a:t>
          </a:r>
          <a:endParaRPr kumimoji="0" lang="en-US" sz="1400" b="1" i="0" u="none" strike="noStrike" kern="1200" cap="none" spc="0" normalizeH="0" baseline="0" noProof="0" dirty="0">
            <a:ln>
              <a:noFill/>
            </a:ln>
            <a:solidFill>
              <a:schemeClr val="bg1"/>
            </a:solidFill>
            <a:effectLst/>
            <a:uLnTx/>
            <a:uFillTx/>
          </a:endParaRPr>
        </a:p>
      </cdr:txBody>
    </cdr:sp>
  </cdr:relSizeAnchor>
</c:userShapes>
</file>

<file path=ppt/drawings/drawing14.xml><?xml version="1.0" encoding="utf-8"?>
<c:userShapes xmlns:c="http://schemas.openxmlformats.org/drawingml/2006/chart">
  <cdr:relSizeAnchor xmlns:cdr="http://schemas.openxmlformats.org/drawingml/2006/chartDrawing">
    <cdr:from>
      <cdr:x>0.11609</cdr:x>
      <cdr:y>0.43663</cdr:y>
    </cdr:from>
    <cdr:to>
      <cdr:x>0.85576</cdr:x>
      <cdr:y>0.68288</cdr:y>
    </cdr:to>
    <cdr:sp macro="" textlink="">
      <cdr:nvSpPr>
        <cdr:cNvPr id="2" name="Rettangolo 9">
          <a:extLst xmlns:a="http://schemas.openxmlformats.org/drawingml/2006/main">
            <a:ext uri="{FF2B5EF4-FFF2-40B4-BE49-F238E27FC236}">
              <a16:creationId xmlns:a16="http://schemas.microsoft.com/office/drawing/2014/main" id="{22620D7C-7F47-DB1C-6328-A498A1341DE3}"/>
            </a:ext>
          </a:extLst>
        </cdr:cNvPr>
        <cdr:cNvSpPr/>
      </cdr:nvSpPr>
      <cdr:spPr>
        <a:xfrm xmlns:a="http://schemas.openxmlformats.org/drawingml/2006/main">
          <a:off x="119510" y="382000"/>
          <a:ext cx="761472" cy="215444"/>
        </a:xfrm>
        <a:prstGeom xmlns:a="http://schemas.openxmlformats.org/drawingml/2006/main" prst="rect">
          <a:avLst/>
        </a:prstGeom>
      </cdr:spPr>
      <cdr:txBody>
        <a:bodyPr xmlns:a="http://schemas.openxmlformats.org/drawingml/2006/main" wrap="square" lIns="180000" tIns="0" rIns="0" bIns="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41%</a:t>
          </a:r>
          <a:endParaRPr kumimoji="0" lang="en-US" sz="1400" b="1" i="0" u="none" strike="noStrike" kern="1200" cap="none" spc="0" normalizeH="0" baseline="0" noProof="0" dirty="0">
            <a:ln>
              <a:noFill/>
            </a:ln>
            <a:solidFill>
              <a:schemeClr val="bg1"/>
            </a:solidFill>
            <a:effectLst/>
            <a:uLnTx/>
            <a:uFillTx/>
          </a:endParaRPr>
        </a:p>
      </cdr:txBody>
    </cdr:sp>
  </cdr:relSizeAnchor>
</c:userShapes>
</file>

<file path=ppt/drawings/drawing15.xml><?xml version="1.0" encoding="utf-8"?>
<c:userShapes xmlns:c="http://schemas.openxmlformats.org/drawingml/2006/chart">
  <cdr:relSizeAnchor xmlns:cdr="http://schemas.openxmlformats.org/drawingml/2006/chartDrawing">
    <cdr:from>
      <cdr:x>0.11609</cdr:x>
      <cdr:y>0.43663</cdr:y>
    </cdr:from>
    <cdr:to>
      <cdr:x>0.85576</cdr:x>
      <cdr:y>0.68288</cdr:y>
    </cdr:to>
    <cdr:sp macro="" textlink="">
      <cdr:nvSpPr>
        <cdr:cNvPr id="2" name="Rettangolo 9">
          <a:extLst xmlns:a="http://schemas.openxmlformats.org/drawingml/2006/main">
            <a:ext uri="{FF2B5EF4-FFF2-40B4-BE49-F238E27FC236}">
              <a16:creationId xmlns:a16="http://schemas.microsoft.com/office/drawing/2014/main" id="{22620D7C-7F47-DB1C-6328-A498A1341DE3}"/>
            </a:ext>
          </a:extLst>
        </cdr:cNvPr>
        <cdr:cNvSpPr/>
      </cdr:nvSpPr>
      <cdr:spPr>
        <a:xfrm xmlns:a="http://schemas.openxmlformats.org/drawingml/2006/main">
          <a:off x="119510" y="382000"/>
          <a:ext cx="761472" cy="215444"/>
        </a:xfrm>
        <a:prstGeom xmlns:a="http://schemas.openxmlformats.org/drawingml/2006/main" prst="rect">
          <a:avLst/>
        </a:prstGeom>
      </cdr:spPr>
      <cdr:txBody>
        <a:bodyPr xmlns:a="http://schemas.openxmlformats.org/drawingml/2006/main" wrap="square" lIns="180000" tIns="0" rIns="0" bIns="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38%</a:t>
          </a:r>
          <a:endParaRPr kumimoji="0" lang="en-US" sz="1400" b="1" i="0" u="none" strike="noStrike" kern="1200" cap="none" spc="0" normalizeH="0" baseline="0" noProof="0" dirty="0">
            <a:ln>
              <a:noFill/>
            </a:ln>
            <a:solidFill>
              <a:schemeClr val="bg1"/>
            </a:solidFill>
            <a:effectLst/>
            <a:uLnTx/>
            <a:uFillTx/>
          </a:endParaRPr>
        </a:p>
      </cdr:txBody>
    </cdr:sp>
  </cdr:relSizeAnchor>
</c:userShapes>
</file>

<file path=ppt/drawings/drawing16.xml><?xml version="1.0" encoding="utf-8"?>
<c:userShapes xmlns:c="http://schemas.openxmlformats.org/drawingml/2006/chart">
  <cdr:relSizeAnchor xmlns:cdr="http://schemas.openxmlformats.org/drawingml/2006/chartDrawing">
    <cdr:from>
      <cdr:x>0.16235</cdr:x>
      <cdr:y>0.42574</cdr:y>
    </cdr:from>
    <cdr:to>
      <cdr:x>0.90202</cdr:x>
      <cdr:y>0.66138</cdr:y>
    </cdr:to>
    <cdr:sp macro="" textlink="">
      <cdr:nvSpPr>
        <cdr:cNvPr id="2" name="Rettangolo 9">
          <a:extLst xmlns:a="http://schemas.openxmlformats.org/drawingml/2006/main">
            <a:ext uri="{FF2B5EF4-FFF2-40B4-BE49-F238E27FC236}">
              <a16:creationId xmlns:a16="http://schemas.microsoft.com/office/drawing/2014/main" id="{22620D7C-7F47-DB1C-6328-A498A1341DE3}"/>
            </a:ext>
          </a:extLst>
        </cdr:cNvPr>
        <cdr:cNvSpPr/>
      </cdr:nvSpPr>
      <cdr:spPr>
        <a:xfrm xmlns:a="http://schemas.openxmlformats.org/drawingml/2006/main">
          <a:off x="199616" y="444854"/>
          <a:ext cx="909441" cy="246221"/>
        </a:xfrm>
        <a:prstGeom xmlns:a="http://schemas.openxmlformats.org/drawingml/2006/main" prst="rect">
          <a:avLst/>
        </a:prstGeom>
      </cdr:spPr>
      <cdr:txBody>
        <a:bodyPr xmlns:a="http://schemas.openxmlformats.org/drawingml/2006/main" wrap="square" lIns="180000" tIns="0" rIns="0" bIns="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rPr>
            <a:t>81%</a:t>
          </a:r>
          <a:endParaRPr kumimoji="0" lang="en-US" sz="1600" b="1" i="0" u="none" strike="noStrike" kern="1200" cap="none" spc="0" normalizeH="0" baseline="0" noProof="0" dirty="0">
            <a:ln>
              <a:noFill/>
            </a:ln>
            <a:solidFill>
              <a:schemeClr val="bg1"/>
            </a:solidFill>
            <a:effectLst/>
            <a:uLnTx/>
            <a:uFillTx/>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D1FD3C-CBAF-4FF0-9A46-05FD8252ACFE}" type="datetimeFigureOut">
              <a:rPr lang="en-GB" smtClean="0"/>
              <a:t>20/05/2025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5EFF53-B5E9-4C67-9F80-34173122F7DF}" type="slidenum">
              <a:rPr lang="en-GB" smtClean="0"/>
              <a:t>‹#›</a:t>
            </a:fld>
            <a:endParaRPr lang="en-GB"/>
          </a:p>
        </p:txBody>
      </p:sp>
    </p:spTree>
    <p:extLst>
      <p:ext uri="{BB962C8B-B14F-4D97-AF65-F5344CB8AC3E}">
        <p14:creationId xmlns:p14="http://schemas.microsoft.com/office/powerpoint/2010/main" val="4075553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3" Type="http://schemas.openxmlformats.org/officeDocument/2006/relationships/hyperlink" Target="https://thesecretlifeofskin.com/2021/04/22/scalp-microbiome-dandruff/" TargetMode="External"/><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DFD24F-5056-89E9-CB04-D4E5590D6E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8AFC0A-DE38-DDD2-853F-9F598338CB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A73A03-8F9B-A69A-5FF3-2C829D11384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DC0FE20-65F3-D17D-76C8-260FFE38C807}"/>
              </a:ext>
            </a:extLst>
          </p:cNvPr>
          <p:cNvSpPr>
            <a:spLocks noGrp="1"/>
          </p:cNvSpPr>
          <p:nvPr>
            <p:ph type="sldNum" sz="quarter" idx="5"/>
          </p:nvPr>
        </p:nvSpPr>
        <p:spPr/>
        <p:txBody>
          <a:bodyPr/>
          <a:lstStyle/>
          <a:p>
            <a:fld id="{B05EFF53-B5E9-4C67-9F80-34173122F7DF}" type="slidenum">
              <a:rPr lang="en-GB" smtClean="0"/>
              <a:t>1</a:t>
            </a:fld>
            <a:endParaRPr lang="en-GB"/>
          </a:p>
        </p:txBody>
      </p:sp>
    </p:spTree>
    <p:extLst>
      <p:ext uri="{BB962C8B-B14F-4D97-AF65-F5344CB8AC3E}">
        <p14:creationId xmlns:p14="http://schemas.microsoft.com/office/powerpoint/2010/main" val="41039592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a:p>
        </p:txBody>
      </p:sp>
      <p:sp>
        <p:nvSpPr>
          <p:cNvPr id="4" name="Slide Number Placeholder 3"/>
          <p:cNvSpPr>
            <a:spLocks noGrp="1"/>
          </p:cNvSpPr>
          <p:nvPr>
            <p:ph type="sldNum" sz="quarter" idx="5"/>
          </p:nvPr>
        </p:nvSpPr>
        <p:spPr/>
        <p:txBody>
          <a:bodyPr/>
          <a:lstStyle/>
          <a:p>
            <a:fld id="{B05EFF53-B5E9-4C67-9F80-34173122F7DF}" type="slidenum">
              <a:rPr lang="en-GB" smtClean="0"/>
              <a:t>2</a:t>
            </a:fld>
            <a:endParaRPr lang="en-GB"/>
          </a:p>
        </p:txBody>
      </p:sp>
    </p:spTree>
    <p:extLst>
      <p:ext uri="{BB962C8B-B14F-4D97-AF65-F5344CB8AC3E}">
        <p14:creationId xmlns:p14="http://schemas.microsoft.com/office/powerpoint/2010/main" val="27658998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a:p>
        </p:txBody>
      </p:sp>
      <p:sp>
        <p:nvSpPr>
          <p:cNvPr id="4" name="Slide Number Placeholder 3"/>
          <p:cNvSpPr>
            <a:spLocks noGrp="1"/>
          </p:cNvSpPr>
          <p:nvPr>
            <p:ph type="sldNum" sz="quarter" idx="5"/>
          </p:nvPr>
        </p:nvSpPr>
        <p:spPr/>
        <p:txBody>
          <a:bodyPr/>
          <a:lstStyle/>
          <a:p>
            <a:fld id="{B05EFF53-B5E9-4C67-9F80-34173122F7DF}" type="slidenum">
              <a:rPr lang="en-GB" smtClean="0"/>
              <a:t>3</a:t>
            </a:fld>
            <a:endParaRPr lang="en-GB"/>
          </a:p>
        </p:txBody>
      </p:sp>
    </p:spTree>
    <p:extLst>
      <p:ext uri="{BB962C8B-B14F-4D97-AF65-F5344CB8AC3E}">
        <p14:creationId xmlns:p14="http://schemas.microsoft.com/office/powerpoint/2010/main" val="15138692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4</a:t>
            </a:fld>
            <a:endParaRPr lang="en-GB"/>
          </a:p>
        </p:txBody>
      </p:sp>
    </p:spTree>
    <p:extLst>
      <p:ext uri="{BB962C8B-B14F-4D97-AF65-F5344CB8AC3E}">
        <p14:creationId xmlns:p14="http://schemas.microsoft.com/office/powerpoint/2010/main" val="36823777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5</a:t>
            </a:fld>
            <a:endParaRPr lang="en-GB"/>
          </a:p>
        </p:txBody>
      </p:sp>
    </p:spTree>
    <p:extLst>
      <p:ext uri="{BB962C8B-B14F-4D97-AF65-F5344CB8AC3E}">
        <p14:creationId xmlns:p14="http://schemas.microsoft.com/office/powerpoint/2010/main" val="13603399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Top benefits are dandruff and hair loss</a:t>
            </a:r>
          </a:p>
          <a:p>
            <a:endParaRPr lang="en-US"/>
          </a:p>
          <a:p>
            <a:r>
              <a:rPr lang="en-US" sz="1200" b="1" kern="1200">
                <a:solidFill>
                  <a:schemeClr val="tx1"/>
                </a:solidFill>
                <a:effectLst/>
                <a:latin typeface="+mn-lt"/>
                <a:ea typeface="+mn-ea"/>
                <a:cs typeface="+mn-cs"/>
              </a:rPr>
              <a:t>Total Participants: 2100</a:t>
            </a:r>
            <a:endParaRPr lang="en-US"/>
          </a:p>
          <a:p>
            <a:r>
              <a:rPr lang="en-US" sz="1200" kern="1200">
                <a:solidFill>
                  <a:schemeClr val="tx1"/>
                </a:solidFill>
                <a:effectLst/>
                <a:latin typeface="+mn-lt"/>
                <a:ea typeface="+mn-ea"/>
                <a:cs typeface="+mn-cs"/>
              </a:rPr>
              <a:t>BR : 500</a:t>
            </a:r>
          </a:p>
          <a:p>
            <a:r>
              <a:rPr lang="en-US" sz="1200" kern="1200">
                <a:solidFill>
                  <a:schemeClr val="tx1"/>
                </a:solidFill>
                <a:effectLst/>
                <a:latin typeface="+mn-lt"/>
                <a:ea typeface="+mn-ea"/>
                <a:cs typeface="+mn-cs"/>
              </a:rPr>
              <a:t>CN: 300</a:t>
            </a:r>
          </a:p>
          <a:p>
            <a:r>
              <a:rPr lang="en-US" sz="1200" kern="1200">
                <a:solidFill>
                  <a:schemeClr val="tx1"/>
                </a:solidFill>
                <a:effectLst/>
                <a:latin typeface="+mn-lt"/>
                <a:ea typeface="+mn-ea"/>
                <a:cs typeface="+mn-cs"/>
              </a:rPr>
              <a:t>FR: 500</a:t>
            </a:r>
          </a:p>
          <a:p>
            <a:r>
              <a:rPr lang="en-US" sz="1200" kern="1200">
                <a:solidFill>
                  <a:schemeClr val="tx1"/>
                </a:solidFill>
                <a:effectLst/>
                <a:latin typeface="+mn-lt"/>
                <a:ea typeface="+mn-ea"/>
                <a:cs typeface="+mn-cs"/>
              </a:rPr>
              <a:t>JP: 300</a:t>
            </a:r>
          </a:p>
          <a:p>
            <a:r>
              <a:rPr lang="en-US" sz="1200" kern="1200">
                <a:solidFill>
                  <a:schemeClr val="tx1"/>
                </a:solidFill>
                <a:effectLst/>
                <a:latin typeface="+mn-lt"/>
                <a:ea typeface="+mn-ea"/>
                <a:cs typeface="+mn-cs"/>
              </a:rPr>
              <a:t>US: 500</a:t>
            </a:r>
          </a:p>
          <a:p>
            <a:endParaRPr lang="en-US"/>
          </a:p>
          <a:p>
            <a:r>
              <a:rPr lang="en-US"/>
              <a:t>See back-up slide 161</a:t>
            </a:r>
          </a:p>
          <a:p>
            <a:endParaRPr lang="en-US"/>
          </a:p>
          <a:p>
            <a:r>
              <a:rPr lang="en-US"/>
              <a:t>Example :Scalp dryness significant concern in NA  </a:t>
            </a:r>
          </a:p>
          <a:p>
            <a:r>
              <a:rPr lang="en-US"/>
              <a:t>Delta is related to the total </a:t>
            </a:r>
          </a:p>
          <a:p>
            <a:r>
              <a:rPr lang="en-US" err="1"/>
              <a:t>e.g</a:t>
            </a:r>
            <a:r>
              <a:rPr lang="en-US"/>
              <a:t>: Dandruff for Japan: subtract total (53%) per region (-17%). In Japan dandruff represents 36%. Top claim in Japan is hair dryness (57%)</a:t>
            </a:r>
          </a:p>
          <a:p>
            <a:r>
              <a:rPr lang="en-US"/>
              <a:t>Brazil top is frizz (51%)</a:t>
            </a:r>
          </a:p>
          <a:p>
            <a:endParaRPr lang="en-US"/>
          </a:p>
        </p:txBody>
      </p:sp>
      <p:sp>
        <p:nvSpPr>
          <p:cNvPr id="4" name="Slide Number Placeholder 3"/>
          <p:cNvSpPr>
            <a:spLocks noGrp="1"/>
          </p:cNvSpPr>
          <p:nvPr>
            <p:ph type="sldNum" sz="quarter" idx="5"/>
          </p:nvPr>
        </p:nvSpPr>
        <p:spPr/>
        <p:txBody>
          <a:bodyPr/>
          <a:lstStyle/>
          <a:p>
            <a:fld id="{CFFC9667-3BAA-465E-ABBF-BA6D8D13317A}" type="slidenum">
              <a:rPr lang="en-US" smtClean="0"/>
              <a:t>7</a:t>
            </a:fld>
            <a:endParaRPr lang="en-US"/>
          </a:p>
        </p:txBody>
      </p:sp>
    </p:spTree>
    <p:extLst>
      <p:ext uri="{BB962C8B-B14F-4D97-AF65-F5344CB8AC3E}">
        <p14:creationId xmlns:p14="http://schemas.microsoft.com/office/powerpoint/2010/main" val="36503141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5EFF53-B5E9-4C67-9F80-34173122F7DF}" type="slidenum">
              <a:rPr lang="en-GB" smtClean="0"/>
              <a:t>8</a:t>
            </a:fld>
            <a:endParaRPr lang="en-GB"/>
          </a:p>
        </p:txBody>
      </p:sp>
    </p:spTree>
    <p:extLst>
      <p:ext uri="{BB962C8B-B14F-4D97-AF65-F5344CB8AC3E}">
        <p14:creationId xmlns:p14="http://schemas.microsoft.com/office/powerpoint/2010/main" val="40735007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a:p>
        </p:txBody>
      </p:sp>
      <p:sp>
        <p:nvSpPr>
          <p:cNvPr id="4" name="Slide Number Placeholder 3"/>
          <p:cNvSpPr>
            <a:spLocks noGrp="1"/>
          </p:cNvSpPr>
          <p:nvPr>
            <p:ph type="sldNum" sz="quarter" idx="5"/>
          </p:nvPr>
        </p:nvSpPr>
        <p:spPr/>
        <p:txBody>
          <a:bodyPr/>
          <a:lstStyle/>
          <a:p>
            <a:fld id="{CFFC9667-3BAA-465E-ABBF-BA6D8D13317A}" type="slidenum">
              <a:rPr lang="en-US" smtClean="0"/>
              <a:t>9</a:t>
            </a:fld>
            <a:endParaRPr lang="en-US"/>
          </a:p>
        </p:txBody>
      </p:sp>
    </p:spTree>
    <p:extLst>
      <p:ext uri="{BB962C8B-B14F-4D97-AF65-F5344CB8AC3E}">
        <p14:creationId xmlns:p14="http://schemas.microsoft.com/office/powerpoint/2010/main" val="3322993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a:solidFill>
                  <a:schemeClr val="tx1"/>
                </a:solidFill>
                <a:effectLst/>
                <a:latin typeface="+mn-lt"/>
                <a:ea typeface="+mn-ea"/>
                <a:cs typeface="+mn-cs"/>
              </a:rPr>
              <a:t>Hair Loss: 45 respondents from US, UK, AU (15 per country)</a:t>
            </a:r>
          </a:p>
          <a:p>
            <a:pPr lvl="0"/>
            <a:r>
              <a:rPr lang="en-GB" sz="1200" kern="1200">
                <a:solidFill>
                  <a:schemeClr val="tx1"/>
                </a:solidFill>
                <a:effectLst/>
                <a:latin typeface="+mn-lt"/>
                <a:ea typeface="+mn-ea"/>
                <a:cs typeface="+mn-cs"/>
              </a:rPr>
              <a:t>Consumer not satisfy with the current solutions</a:t>
            </a:r>
          </a:p>
          <a:p>
            <a:pPr lvl="0"/>
            <a:r>
              <a:rPr lang="en-GB" sz="1200" kern="1200">
                <a:solidFill>
                  <a:schemeClr val="tx1"/>
                </a:solidFill>
                <a:effectLst/>
                <a:latin typeface="+mn-lt"/>
                <a:ea typeface="+mn-ea"/>
                <a:cs typeface="+mn-cs"/>
              </a:rPr>
              <a:t>Expressed their frustrations </a:t>
            </a:r>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CFFC9667-3BAA-465E-ABBF-BA6D8D13317A}" type="slidenum">
              <a:rPr lang="en-US" smtClean="0"/>
              <a:t>10</a:t>
            </a:fld>
            <a:endParaRPr lang="en-US"/>
          </a:p>
        </p:txBody>
      </p:sp>
    </p:spTree>
    <p:extLst>
      <p:ext uri="{BB962C8B-B14F-4D97-AF65-F5344CB8AC3E}">
        <p14:creationId xmlns:p14="http://schemas.microsoft.com/office/powerpoint/2010/main" val="19881025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9003B2-064F-4030-B5B4-95641547EC5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76164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a:solidFill>
                  <a:schemeClr val="tx1"/>
                </a:solidFill>
                <a:effectLst/>
                <a:latin typeface="+mn-lt"/>
                <a:ea typeface="+mn-ea"/>
                <a:cs typeface="+mn-cs"/>
              </a:rPr>
              <a:t>Scalp-care: 45 respondents from US, UK, AU (15 per country)</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fld id="{CFFC9667-3BAA-465E-ABBF-BA6D8D13317A}" type="slidenum">
              <a:rPr lang="en-US" smtClean="0"/>
              <a:t>12</a:t>
            </a:fld>
            <a:endParaRPr lang="en-US"/>
          </a:p>
        </p:txBody>
      </p:sp>
    </p:spTree>
    <p:extLst>
      <p:ext uri="{BB962C8B-B14F-4D97-AF65-F5344CB8AC3E}">
        <p14:creationId xmlns:p14="http://schemas.microsoft.com/office/powerpoint/2010/main" val="21830740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According to </a:t>
            </a:r>
            <a:r>
              <a:rPr lang="en-US" sz="1200" kern="1200" err="1">
                <a:solidFill>
                  <a:schemeClr val="tx1"/>
                </a:solidFill>
                <a:effectLst/>
                <a:latin typeface="+mn-lt"/>
                <a:ea typeface="+mn-ea"/>
                <a:cs typeface="+mn-cs"/>
              </a:rPr>
              <a:t>dsm-firmenich</a:t>
            </a:r>
            <a:r>
              <a:rPr lang="en-US" sz="1200" kern="1200">
                <a:solidFill>
                  <a:schemeClr val="tx1"/>
                </a:solidFill>
                <a:effectLst/>
                <a:latin typeface="+mn-lt"/>
                <a:ea typeface="+mn-ea"/>
                <a:cs typeface="+mn-cs"/>
              </a:rPr>
              <a:t> Consumer Insights Hub (</a:t>
            </a:r>
            <a:r>
              <a:rPr lang="en-GB" sz="1200" i="1" kern="1200" err="1">
                <a:solidFill>
                  <a:schemeClr val="tx1"/>
                </a:solidFill>
                <a:effectLst/>
                <a:latin typeface="+mn-lt"/>
                <a:ea typeface="+mn-ea"/>
                <a:cs typeface="+mn-cs"/>
              </a:rPr>
              <a:t>Voxpopme</a:t>
            </a:r>
            <a:r>
              <a:rPr lang="en-GB" sz="1200" i="1" kern="1200">
                <a:solidFill>
                  <a:schemeClr val="tx1"/>
                </a:solidFill>
                <a:effectLst/>
                <a:latin typeface="+mn-lt"/>
                <a:ea typeface="+mn-ea"/>
                <a:cs typeface="+mn-cs"/>
              </a:rPr>
              <a:t> Data 2020; PC CMI Analysis), </a:t>
            </a:r>
            <a:r>
              <a:rPr lang="en-GB" sz="1200" kern="1200">
                <a:solidFill>
                  <a:schemeClr val="tx1"/>
                </a:solidFill>
                <a:effectLst/>
                <a:latin typeface="+mn-lt"/>
                <a:ea typeface="+mn-ea"/>
                <a:cs typeface="+mn-cs"/>
              </a:rPr>
              <a:t>m</a:t>
            </a:r>
            <a:r>
              <a:rPr lang="en-US" sz="1200" kern="1200" err="1">
                <a:solidFill>
                  <a:schemeClr val="tx1"/>
                </a:solidFill>
                <a:effectLst/>
                <a:latin typeface="+mn-lt"/>
                <a:ea typeface="+mn-ea"/>
                <a:cs typeface="+mn-cs"/>
              </a:rPr>
              <a:t>ost</a:t>
            </a:r>
            <a:r>
              <a:rPr lang="en-US" sz="1200" kern="1200">
                <a:solidFill>
                  <a:schemeClr val="tx1"/>
                </a:solidFill>
                <a:effectLst/>
                <a:latin typeface="+mn-lt"/>
                <a:ea typeface="+mn-ea"/>
                <a:cs typeface="+mn-cs"/>
              </a:rPr>
              <a:t> consumers, regardless of gender, dye their hair. Some of them use other solutions, such as shampoo, to maintain their hair color longer. According to Mintel, greying hair is a primary concern among both men and woman. In a survey conduct in January 2021, 81% of respondents confirm their interest in product that claim prevent/ reverse grey hair. There is also a concern around chemical-free dyes. C</a:t>
            </a:r>
            <a:r>
              <a:rPr lang="en-GB" sz="1200" kern="1200" err="1">
                <a:solidFill>
                  <a:schemeClr val="tx1"/>
                </a:solidFill>
                <a:effectLst/>
                <a:latin typeface="+mn-lt"/>
                <a:ea typeface="+mn-ea"/>
                <a:cs typeface="+mn-cs"/>
              </a:rPr>
              <a:t>onsumers</a:t>
            </a:r>
            <a:r>
              <a:rPr lang="en-GB" sz="1200" kern="1200">
                <a:solidFill>
                  <a:schemeClr val="tx1"/>
                </a:solidFill>
                <a:effectLst/>
                <a:latin typeface="+mn-lt"/>
                <a:ea typeface="+mn-ea"/>
                <a:cs typeface="+mn-cs"/>
              </a:rPr>
              <a:t> are interested in solutions that provide long-lasting </a:t>
            </a:r>
            <a:r>
              <a:rPr lang="en-GB" sz="1200" kern="1200" err="1">
                <a:solidFill>
                  <a:schemeClr val="tx1"/>
                </a:solidFill>
                <a:effectLst/>
                <a:latin typeface="+mn-lt"/>
                <a:ea typeface="+mn-ea"/>
                <a:cs typeface="+mn-cs"/>
              </a:rPr>
              <a:t>color</a:t>
            </a:r>
            <a:r>
              <a:rPr lang="en-GB" sz="1200" kern="1200">
                <a:solidFill>
                  <a:schemeClr val="tx1"/>
                </a:solidFill>
                <a:effectLst/>
                <a:latin typeface="+mn-lt"/>
                <a:ea typeface="+mn-ea"/>
                <a:cs typeface="+mn-cs"/>
              </a:rPr>
              <a:t> while not staining the skin. These solutions should look natural and not appear like consumers are trying to hide their grey hairs. Root coverage is also an area of concern. </a:t>
            </a:r>
            <a:r>
              <a:rPr lang="en-US" sz="1200" kern="1200">
                <a:solidFill>
                  <a:schemeClr val="tx1"/>
                </a:solidFill>
                <a:effectLst/>
                <a:latin typeface="+mn-lt"/>
                <a:ea typeface="+mn-ea"/>
                <a:cs typeface="+mn-cs"/>
              </a:rPr>
              <a:t>Overall, the sentiment of getting older is the key pain point for consumers of all genders that have grey hair.    </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9003B2-064F-4030-B5B4-95641547EC5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49100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Greying Hair: 104 respondents from US, UK, AU (40, 40, 24)</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fld id="{CFFC9667-3BAA-465E-ABBF-BA6D8D13317A}" type="slidenum">
              <a:rPr lang="en-US" smtClean="0"/>
              <a:t>14</a:t>
            </a:fld>
            <a:endParaRPr lang="en-US"/>
          </a:p>
        </p:txBody>
      </p:sp>
    </p:spTree>
    <p:extLst>
      <p:ext uri="{BB962C8B-B14F-4D97-AF65-F5344CB8AC3E}">
        <p14:creationId xmlns:p14="http://schemas.microsoft.com/office/powerpoint/2010/main" val="28047357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a:p>
        </p:txBody>
      </p:sp>
      <p:sp>
        <p:nvSpPr>
          <p:cNvPr id="4" name="Slide Number Placeholder 3"/>
          <p:cNvSpPr>
            <a:spLocks noGrp="1"/>
          </p:cNvSpPr>
          <p:nvPr>
            <p:ph type="sldNum" sz="quarter" idx="5"/>
          </p:nvPr>
        </p:nvSpPr>
        <p:spPr/>
        <p:txBody>
          <a:bodyPr/>
          <a:lstStyle/>
          <a:p>
            <a:fld id="{B05EFF53-B5E9-4C67-9F80-34173122F7DF}" type="slidenum">
              <a:rPr lang="en-GB" smtClean="0"/>
              <a:t>15</a:t>
            </a:fld>
            <a:endParaRPr lang="en-GB"/>
          </a:p>
        </p:txBody>
      </p:sp>
    </p:spTree>
    <p:extLst>
      <p:ext uri="{BB962C8B-B14F-4D97-AF65-F5344CB8AC3E}">
        <p14:creationId xmlns:p14="http://schemas.microsoft.com/office/powerpoint/2010/main" val="25850704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219170">
              <a:buClr>
                <a:srgbClr val="000000"/>
              </a:buClr>
              <a:defRPr/>
            </a:pPr>
            <a:endParaRPr lang="en-US"/>
          </a:p>
        </p:txBody>
      </p:sp>
      <p:sp>
        <p:nvSpPr>
          <p:cNvPr id="4" name="Date Placeholder 3"/>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F34805-1F01-4BDA-A8CA-FCEA2B4BC8D0}" type="datetime3">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 May 2025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5EBCF4-26FC-4F76-8DA1-52FDDC328D4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56913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a:p>
        </p:txBody>
      </p:sp>
      <p:sp>
        <p:nvSpPr>
          <p:cNvPr id="4" name="Slide Number Placeholder 3"/>
          <p:cNvSpPr>
            <a:spLocks noGrp="1"/>
          </p:cNvSpPr>
          <p:nvPr>
            <p:ph type="sldNum" sz="quarter" idx="5"/>
          </p:nvPr>
        </p:nvSpPr>
        <p:spPr/>
        <p:txBody>
          <a:bodyPr/>
          <a:lstStyle/>
          <a:p>
            <a:fld id="{B05EFF53-B5E9-4C67-9F80-34173122F7DF}" type="slidenum">
              <a:rPr lang="en-GB" smtClean="0"/>
              <a:t>17</a:t>
            </a:fld>
            <a:endParaRPr lang="en-GB"/>
          </a:p>
        </p:txBody>
      </p:sp>
    </p:spTree>
    <p:extLst>
      <p:ext uri="{BB962C8B-B14F-4D97-AF65-F5344CB8AC3E}">
        <p14:creationId xmlns:p14="http://schemas.microsoft.com/office/powerpoint/2010/main" val="26487374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18</a:t>
            </a:fld>
            <a:endParaRPr lang="en-GB"/>
          </a:p>
        </p:txBody>
      </p:sp>
    </p:spTree>
    <p:extLst>
      <p:ext uri="{BB962C8B-B14F-4D97-AF65-F5344CB8AC3E}">
        <p14:creationId xmlns:p14="http://schemas.microsoft.com/office/powerpoint/2010/main" val="19091734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82849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20</a:t>
            </a:fld>
            <a:endParaRPr lang="en-GB"/>
          </a:p>
        </p:txBody>
      </p:sp>
    </p:spTree>
    <p:extLst>
      <p:ext uri="{BB962C8B-B14F-4D97-AF65-F5344CB8AC3E}">
        <p14:creationId xmlns:p14="http://schemas.microsoft.com/office/powerpoint/2010/main" val="1962363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5EFF53-B5E9-4C67-9F80-34173122F7DF}" type="slidenum">
              <a:rPr lang="en-GB" smtClean="0"/>
              <a:t>21</a:t>
            </a:fld>
            <a:endParaRPr lang="en-GB"/>
          </a:p>
        </p:txBody>
      </p:sp>
    </p:spTree>
    <p:extLst>
      <p:ext uri="{BB962C8B-B14F-4D97-AF65-F5344CB8AC3E}">
        <p14:creationId xmlns:p14="http://schemas.microsoft.com/office/powerpoint/2010/main" val="4763965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24</a:t>
            </a:fld>
            <a:endParaRPr lang="en-GB"/>
          </a:p>
        </p:txBody>
      </p:sp>
    </p:spTree>
    <p:extLst>
      <p:ext uri="{BB962C8B-B14F-4D97-AF65-F5344CB8AC3E}">
        <p14:creationId xmlns:p14="http://schemas.microsoft.com/office/powerpoint/2010/main" val="14032968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26</a:t>
            </a:fld>
            <a:endParaRPr lang="en-GB"/>
          </a:p>
        </p:txBody>
      </p:sp>
    </p:spTree>
    <p:extLst>
      <p:ext uri="{BB962C8B-B14F-4D97-AF65-F5344CB8AC3E}">
        <p14:creationId xmlns:p14="http://schemas.microsoft.com/office/powerpoint/2010/main" val="38974502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5EFF53-B5E9-4C67-9F80-34173122F7DF}" type="slidenum">
              <a:rPr lang="en-GB" smtClean="0"/>
              <a:t>27</a:t>
            </a:fld>
            <a:endParaRPr lang="en-GB"/>
          </a:p>
        </p:txBody>
      </p:sp>
    </p:spTree>
    <p:extLst>
      <p:ext uri="{BB962C8B-B14F-4D97-AF65-F5344CB8AC3E}">
        <p14:creationId xmlns:p14="http://schemas.microsoft.com/office/powerpoint/2010/main" val="28958436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28</a:t>
            </a:fld>
            <a:endParaRPr lang="en-GB"/>
          </a:p>
        </p:txBody>
      </p:sp>
    </p:spTree>
    <p:extLst>
      <p:ext uri="{BB962C8B-B14F-4D97-AF65-F5344CB8AC3E}">
        <p14:creationId xmlns:p14="http://schemas.microsoft.com/office/powerpoint/2010/main" val="862527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29</a:t>
            </a:fld>
            <a:endParaRPr lang="en-GB"/>
          </a:p>
        </p:txBody>
      </p:sp>
    </p:spTree>
    <p:extLst>
      <p:ext uri="{BB962C8B-B14F-4D97-AF65-F5344CB8AC3E}">
        <p14:creationId xmlns:p14="http://schemas.microsoft.com/office/powerpoint/2010/main" val="37953975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30</a:t>
            </a:fld>
            <a:endParaRPr lang="en-GB"/>
          </a:p>
        </p:txBody>
      </p:sp>
    </p:spTree>
    <p:extLst>
      <p:ext uri="{BB962C8B-B14F-4D97-AF65-F5344CB8AC3E}">
        <p14:creationId xmlns:p14="http://schemas.microsoft.com/office/powerpoint/2010/main" val="4396836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5EFF53-B5E9-4C67-9F80-34173122F7DF}" type="slidenum">
              <a:rPr lang="en-GB" smtClean="0"/>
              <a:t>31</a:t>
            </a:fld>
            <a:endParaRPr lang="en-GB"/>
          </a:p>
        </p:txBody>
      </p:sp>
    </p:spTree>
    <p:extLst>
      <p:ext uri="{BB962C8B-B14F-4D97-AF65-F5344CB8AC3E}">
        <p14:creationId xmlns:p14="http://schemas.microsoft.com/office/powerpoint/2010/main" val="18420296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32</a:t>
            </a:fld>
            <a:endParaRPr lang="en-GB"/>
          </a:p>
        </p:txBody>
      </p:sp>
    </p:spTree>
    <p:extLst>
      <p:ext uri="{BB962C8B-B14F-4D97-AF65-F5344CB8AC3E}">
        <p14:creationId xmlns:p14="http://schemas.microsoft.com/office/powerpoint/2010/main" val="25073462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33</a:t>
            </a:fld>
            <a:endParaRPr lang="en-GB"/>
          </a:p>
        </p:txBody>
      </p:sp>
    </p:spTree>
    <p:extLst>
      <p:ext uri="{BB962C8B-B14F-4D97-AF65-F5344CB8AC3E}">
        <p14:creationId xmlns:p14="http://schemas.microsoft.com/office/powerpoint/2010/main" val="32826415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34</a:t>
            </a:fld>
            <a:endParaRPr lang="en-GB"/>
          </a:p>
        </p:txBody>
      </p:sp>
    </p:spTree>
    <p:extLst>
      <p:ext uri="{BB962C8B-B14F-4D97-AF65-F5344CB8AC3E}">
        <p14:creationId xmlns:p14="http://schemas.microsoft.com/office/powerpoint/2010/main" val="22998685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35</a:t>
            </a:fld>
            <a:endParaRPr lang="en-GB"/>
          </a:p>
        </p:txBody>
      </p:sp>
    </p:spTree>
    <p:extLst>
      <p:ext uri="{BB962C8B-B14F-4D97-AF65-F5344CB8AC3E}">
        <p14:creationId xmlns:p14="http://schemas.microsoft.com/office/powerpoint/2010/main" val="14732614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36</a:t>
            </a:fld>
            <a:endParaRPr lang="en-GB"/>
          </a:p>
        </p:txBody>
      </p:sp>
    </p:spTree>
    <p:extLst>
      <p:ext uri="{BB962C8B-B14F-4D97-AF65-F5344CB8AC3E}">
        <p14:creationId xmlns:p14="http://schemas.microsoft.com/office/powerpoint/2010/main" val="90779342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a:p>
        </p:txBody>
      </p:sp>
      <p:sp>
        <p:nvSpPr>
          <p:cNvPr id="4" name="Slide Number Placeholder 3"/>
          <p:cNvSpPr>
            <a:spLocks noGrp="1"/>
          </p:cNvSpPr>
          <p:nvPr>
            <p:ph type="sldNum" sz="quarter" idx="5"/>
          </p:nvPr>
        </p:nvSpPr>
        <p:spPr/>
        <p:txBody>
          <a:bodyPr/>
          <a:lstStyle/>
          <a:p>
            <a:fld id="{B05EFF53-B5E9-4C67-9F80-34173122F7DF}" type="slidenum">
              <a:rPr lang="en-GB" smtClean="0"/>
              <a:t>37</a:t>
            </a:fld>
            <a:endParaRPr lang="en-GB"/>
          </a:p>
        </p:txBody>
      </p:sp>
    </p:spTree>
    <p:extLst>
      <p:ext uri="{BB962C8B-B14F-4D97-AF65-F5344CB8AC3E}">
        <p14:creationId xmlns:p14="http://schemas.microsoft.com/office/powerpoint/2010/main" val="35660255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38</a:t>
            </a:fld>
            <a:endParaRPr lang="en-GB"/>
          </a:p>
        </p:txBody>
      </p:sp>
    </p:spTree>
    <p:extLst>
      <p:ext uri="{BB962C8B-B14F-4D97-AF65-F5344CB8AC3E}">
        <p14:creationId xmlns:p14="http://schemas.microsoft.com/office/powerpoint/2010/main" val="219193406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18487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Extrapolated from skin </a:t>
            </a:r>
          </a:p>
          <a:p>
            <a:r>
              <a:rPr lang="en-US"/>
              <a:t>Acid sphingomyelinase is responsible for the conversion of a fat (lipid) called sphingomyelin into another type of lipid called ceramide.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AE9EB4-4D1B-4425-826C-4951CB93042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3203944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883493" rtl="0" eaLnBrk="1" fontAlgn="auto" latinLnBrk="0" hangingPunct="1">
              <a:lnSpc>
                <a:spcPct val="100000"/>
              </a:lnSpc>
              <a:spcBef>
                <a:spcPts val="0"/>
              </a:spcBef>
              <a:spcAft>
                <a:spcPts val="0"/>
              </a:spcAft>
              <a:buClrTx/>
              <a:buSzTx/>
              <a:buFontTx/>
              <a:buNone/>
              <a:tabLst/>
              <a:defRPr/>
            </a:pPr>
            <a:fld id="{93AE9EB4-4D1B-4425-826C-4951CB930429}"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883493"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657858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FC9667-3BAA-465E-ABBF-BA6D8D1331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657992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FC9667-3BAA-465E-ABBF-BA6D8D1331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038566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a:solidFill>
                  <a:schemeClr val="tx1"/>
                </a:solidFill>
                <a:effectLst/>
                <a:latin typeface="+mn-lt"/>
                <a:ea typeface="+mn-ea"/>
                <a:cs typeface="+mn-cs"/>
              </a:rPr>
              <a:t>adherent scalp</a:t>
            </a:r>
            <a:r>
              <a:rPr lang="en-US" sz="1200" b="0" i="0" kern="1200">
                <a:solidFill>
                  <a:schemeClr val="tx1"/>
                </a:solidFill>
                <a:effectLst/>
                <a:latin typeface="+mn-lt"/>
                <a:ea typeface="+mn-ea"/>
                <a:cs typeface="+mn-cs"/>
              </a:rPr>
              <a:t> flake (</a:t>
            </a:r>
            <a:r>
              <a:rPr lang="en-US" sz="1200" b="1" i="0" kern="1200">
                <a:solidFill>
                  <a:schemeClr val="tx1"/>
                </a:solidFill>
                <a:effectLst/>
                <a:latin typeface="+mn-lt"/>
                <a:ea typeface="+mn-ea"/>
                <a:cs typeface="+mn-cs"/>
              </a:rPr>
              <a:t>ASF</a:t>
            </a:r>
            <a:r>
              <a:rPr lang="en-US" sz="1200" b="0" i="0" kern="1200">
                <a:solidFill>
                  <a:schemeClr val="tx1"/>
                </a:solidFill>
                <a:effectLst/>
                <a:latin typeface="+mn-lt"/>
                <a:ea typeface="+mn-ea"/>
                <a:cs typeface="+mn-cs"/>
              </a:rPr>
              <a:t>)- grading based on picture</a:t>
            </a:r>
          </a:p>
          <a:p>
            <a:r>
              <a:rPr lang="en-US" sz="1200" b="0" i="0" kern="1200">
                <a:solidFill>
                  <a:schemeClr val="tx1"/>
                </a:solidFill>
                <a:effectLst/>
                <a:latin typeface="+mn-lt"/>
                <a:ea typeface="+mn-ea"/>
                <a:cs typeface="+mn-cs"/>
              </a:rPr>
              <a:t> </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FC9667-3BAA-465E-ABBF-BA6D8D1331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431494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5EFF53-B5E9-4C67-9F80-34173122F7DF}" type="slidenum">
              <a:rPr lang="en-GB" smtClean="0"/>
              <a:t>51</a:t>
            </a:fld>
            <a:endParaRPr lang="en-GB"/>
          </a:p>
        </p:txBody>
      </p:sp>
    </p:spTree>
    <p:extLst>
      <p:ext uri="{BB962C8B-B14F-4D97-AF65-F5344CB8AC3E}">
        <p14:creationId xmlns:p14="http://schemas.microsoft.com/office/powerpoint/2010/main" val="87409530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FTIR Spectroscopy is a molecular spectroscopy which is used to characterize both organic and inorganic evidence.</a:t>
            </a:r>
          </a:p>
          <a:p>
            <a:r>
              <a:rPr lang="en-US"/>
              <a:t>The sample is bombarded with infrared light. When the frequency of the infrared radiation matches the natural frequency of the band, the amplitude of the vibration increases and the infrared is absorbed. The output of an infrared spectrometer is a chart.</a:t>
            </a:r>
          </a:p>
          <a:p>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52</a:t>
            </a:fld>
            <a:endParaRPr lang="en-GB"/>
          </a:p>
        </p:txBody>
      </p:sp>
    </p:spTree>
    <p:extLst>
      <p:ext uri="{BB962C8B-B14F-4D97-AF65-F5344CB8AC3E}">
        <p14:creationId xmlns:p14="http://schemas.microsoft.com/office/powerpoint/2010/main" val="377890786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5EFF53-B5E9-4C67-9F80-34173122F7DF}" type="slidenum">
              <a:rPr lang="en-GB" smtClean="0"/>
              <a:t>55</a:t>
            </a:fld>
            <a:endParaRPr lang="en-GB"/>
          </a:p>
        </p:txBody>
      </p:sp>
    </p:spTree>
    <p:extLst>
      <p:ext uri="{BB962C8B-B14F-4D97-AF65-F5344CB8AC3E}">
        <p14:creationId xmlns:p14="http://schemas.microsoft.com/office/powerpoint/2010/main" val="242819572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a:p>
        </p:txBody>
      </p:sp>
      <p:sp>
        <p:nvSpPr>
          <p:cNvPr id="4" name="Slide Number Placeholder 3"/>
          <p:cNvSpPr>
            <a:spLocks noGrp="1"/>
          </p:cNvSpPr>
          <p:nvPr>
            <p:ph type="sldNum" sz="quarter" idx="5"/>
          </p:nvPr>
        </p:nvSpPr>
        <p:spPr/>
        <p:txBody>
          <a:bodyPr/>
          <a:lstStyle/>
          <a:p>
            <a:fld id="{B05EFF53-B5E9-4C67-9F80-34173122F7DF}" type="slidenum">
              <a:rPr lang="en-GB" smtClean="0"/>
              <a:t>56</a:t>
            </a:fld>
            <a:endParaRPr lang="en-GB"/>
          </a:p>
        </p:txBody>
      </p:sp>
    </p:spTree>
    <p:extLst>
      <p:ext uri="{BB962C8B-B14F-4D97-AF65-F5344CB8AC3E}">
        <p14:creationId xmlns:p14="http://schemas.microsoft.com/office/powerpoint/2010/main" val="243782285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57</a:t>
            </a:fld>
            <a:endParaRPr lang="en-GB"/>
          </a:p>
        </p:txBody>
      </p:sp>
    </p:spTree>
    <p:extLst>
      <p:ext uri="{BB962C8B-B14F-4D97-AF65-F5344CB8AC3E}">
        <p14:creationId xmlns:p14="http://schemas.microsoft.com/office/powerpoint/2010/main" val="232120155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149419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59</a:t>
            </a:fld>
            <a:endParaRPr lang="en-GB"/>
          </a:p>
        </p:txBody>
      </p:sp>
    </p:spTree>
    <p:extLst>
      <p:ext uri="{BB962C8B-B14F-4D97-AF65-F5344CB8AC3E}">
        <p14:creationId xmlns:p14="http://schemas.microsoft.com/office/powerpoint/2010/main" val="115892246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a:t>Hair cycle staging: 0.1% BPX: 67% of the follicles are in anagen, 33% in catagen. Vehicle: 33% of the follicles are in anagen, 67% in catagen.</a:t>
            </a:r>
          </a:p>
          <a:p>
            <a:r>
              <a:rPr lang="en-US" noProof="0" dirty="0"/>
              <a:t>Hair matrix keratinocyte proliferation: There is a 1.76fold increase in proliferating hair matrix keratinocytes with 0.1% BPX.</a:t>
            </a:r>
          </a:p>
          <a:p>
            <a:endParaRPr lang="de-CH" dirty="0"/>
          </a:p>
          <a:p>
            <a:endParaRPr lang="en-US" dirty="0"/>
          </a:p>
        </p:txBody>
      </p:sp>
      <p:sp>
        <p:nvSpPr>
          <p:cNvPr id="4" name="Slide Number Placeholder 3"/>
          <p:cNvSpPr>
            <a:spLocks noGrp="1"/>
          </p:cNvSpPr>
          <p:nvPr>
            <p:ph type="sldNum" sz="quarter" idx="5"/>
          </p:nvPr>
        </p:nvSpPr>
        <p:spPr/>
        <p:txBody>
          <a:bodyPr/>
          <a:lstStyle/>
          <a:p>
            <a:fld id="{B05EFF53-B5E9-4C67-9F80-34173122F7DF}" type="slidenum">
              <a:rPr lang="en-GB" smtClean="0"/>
              <a:t>60</a:t>
            </a:fld>
            <a:endParaRPr lang="en-GB"/>
          </a:p>
        </p:txBody>
      </p:sp>
    </p:spTree>
    <p:extLst>
      <p:ext uri="{BB962C8B-B14F-4D97-AF65-F5344CB8AC3E}">
        <p14:creationId xmlns:p14="http://schemas.microsoft.com/office/powerpoint/2010/main" val="304598162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5EFF53-B5E9-4C67-9F80-34173122F7DF}" type="slidenum">
              <a:rPr lang="en-GB" smtClean="0"/>
              <a:t>61</a:t>
            </a:fld>
            <a:endParaRPr lang="en-GB"/>
          </a:p>
        </p:txBody>
      </p:sp>
    </p:spTree>
    <p:extLst>
      <p:ext uri="{BB962C8B-B14F-4D97-AF65-F5344CB8AC3E}">
        <p14:creationId xmlns:p14="http://schemas.microsoft.com/office/powerpoint/2010/main" val="350155465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62</a:t>
            </a:fld>
            <a:endParaRPr lang="en-GB"/>
          </a:p>
        </p:txBody>
      </p:sp>
    </p:spTree>
    <p:extLst>
      <p:ext uri="{BB962C8B-B14F-4D97-AF65-F5344CB8AC3E}">
        <p14:creationId xmlns:p14="http://schemas.microsoft.com/office/powerpoint/2010/main" val="49722395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AE9EB4-4D1B-4425-826C-4951CB930429}"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2167031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66</a:t>
            </a:fld>
            <a:endParaRPr lang="en-GB"/>
          </a:p>
        </p:txBody>
      </p:sp>
    </p:spTree>
    <p:extLst>
      <p:ext uri="{BB962C8B-B14F-4D97-AF65-F5344CB8AC3E}">
        <p14:creationId xmlns:p14="http://schemas.microsoft.com/office/powerpoint/2010/main" val="371285190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67</a:t>
            </a:fld>
            <a:endParaRPr lang="en-GB"/>
          </a:p>
        </p:txBody>
      </p:sp>
    </p:spTree>
    <p:extLst>
      <p:ext uri="{BB962C8B-B14F-4D97-AF65-F5344CB8AC3E}">
        <p14:creationId xmlns:p14="http://schemas.microsoft.com/office/powerpoint/2010/main" val="21024494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68</a:t>
            </a:fld>
            <a:endParaRPr lang="en-GB"/>
          </a:p>
        </p:txBody>
      </p:sp>
    </p:spTree>
    <p:extLst>
      <p:ext uri="{BB962C8B-B14F-4D97-AF65-F5344CB8AC3E}">
        <p14:creationId xmlns:p14="http://schemas.microsoft.com/office/powerpoint/2010/main" val="223941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69</a:t>
            </a:fld>
            <a:endParaRPr lang="en-GB"/>
          </a:p>
        </p:txBody>
      </p:sp>
    </p:spTree>
    <p:extLst>
      <p:ext uri="{BB962C8B-B14F-4D97-AF65-F5344CB8AC3E}">
        <p14:creationId xmlns:p14="http://schemas.microsoft.com/office/powerpoint/2010/main" val="94255615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a:p>
        </p:txBody>
      </p:sp>
      <p:sp>
        <p:nvSpPr>
          <p:cNvPr id="4" name="Slide Number Placeholder 3"/>
          <p:cNvSpPr>
            <a:spLocks noGrp="1"/>
          </p:cNvSpPr>
          <p:nvPr>
            <p:ph type="sldNum" sz="quarter" idx="5"/>
          </p:nvPr>
        </p:nvSpPr>
        <p:spPr/>
        <p:txBody>
          <a:bodyPr/>
          <a:lstStyle/>
          <a:p>
            <a:fld id="{B05EFF53-B5E9-4C67-9F80-34173122F7DF}" type="slidenum">
              <a:rPr lang="en-GB" smtClean="0"/>
              <a:t>71</a:t>
            </a:fld>
            <a:endParaRPr lang="en-GB"/>
          </a:p>
        </p:txBody>
      </p:sp>
    </p:spTree>
    <p:extLst>
      <p:ext uri="{BB962C8B-B14F-4D97-AF65-F5344CB8AC3E}">
        <p14:creationId xmlns:p14="http://schemas.microsoft.com/office/powerpoint/2010/main" val="388913538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019727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FC9667-3BAA-465E-ABBF-BA6D8D1331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637080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9209290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Char char="•"/>
            </a:pPr>
            <a:r>
              <a:rPr lang="en-GB" noProof="0" dirty="0"/>
              <a:t>3 possible answers as result is not suitable for statistical evaluation (statistics compare 2 results with each other)</a:t>
            </a:r>
          </a:p>
          <a:p>
            <a:pPr>
              <a:buFontTx/>
              <a:buChar char="•"/>
            </a:pPr>
            <a:r>
              <a:rPr lang="en-GB" noProof="0" dirty="0"/>
              <a:t>basis shampoo is adapted according to market brand (</a:t>
            </a:r>
            <a:r>
              <a:rPr lang="en-GB" noProof="0" dirty="0" err="1"/>
              <a:t>pantene</a:t>
            </a:r>
            <a:r>
              <a:rPr lang="en-GB" noProof="0" dirty="0"/>
              <a:t> ice shine) and sets already a high quality as base line</a:t>
            </a:r>
          </a:p>
          <a:p>
            <a:pPr>
              <a:buFontTx/>
              <a:buChar char="•"/>
            </a:pPr>
            <a:r>
              <a:rPr lang="en-GB" noProof="0" dirty="0"/>
              <a:t>shampoo with the best performance is </a:t>
            </a:r>
            <a:r>
              <a:rPr lang="en-GB" u="sng" noProof="0" dirty="0"/>
              <a:t>dsm-firmenich-SH 1</a:t>
            </a:r>
            <a:r>
              <a:rPr lang="en-GB" noProof="0" dirty="0"/>
              <a:t> containing </a:t>
            </a:r>
            <a:r>
              <a:rPr lang="en-GB" u="sng" noProof="0" dirty="0"/>
              <a:t>0.1%</a:t>
            </a:r>
            <a:r>
              <a:rPr lang="en-GB" noProof="0" dirty="0"/>
              <a:t> ARGAN OIL </a:t>
            </a:r>
          </a:p>
          <a:p>
            <a:pPr>
              <a:buFontTx/>
              <a:buChar char="•"/>
            </a:pPr>
            <a:r>
              <a:rPr lang="en-GB" noProof="0" dirty="0"/>
              <a:t>this formulation was preferred over the leading market brand </a:t>
            </a:r>
            <a:r>
              <a:rPr lang="en-GB" u="sng" noProof="0" dirty="0"/>
              <a:t>dsm-firmenich-SH 5</a:t>
            </a:r>
          </a:p>
          <a:p>
            <a:pPr>
              <a:buFontTx/>
              <a:buChar char="•"/>
            </a:pPr>
            <a:r>
              <a:rPr lang="en-GB" u="sng" noProof="0" dirty="0"/>
              <a:t>lower oil levels</a:t>
            </a:r>
            <a:r>
              <a:rPr lang="en-GB" noProof="0" dirty="0"/>
              <a:t> in the shampoos (dsm-firmenich-SH 1) gives a </a:t>
            </a:r>
            <a:r>
              <a:rPr lang="en-GB" u="sng" noProof="0" dirty="0"/>
              <a:t>better shine</a:t>
            </a:r>
            <a:r>
              <a:rPr lang="en-GB" noProof="0" dirty="0"/>
              <a:t> than using higher oil concentration (dsm-firmenich-SH 2 ) meaning less is better</a:t>
            </a:r>
          </a:p>
          <a:p>
            <a:pPr>
              <a:buFontTx/>
              <a:buChar char="•"/>
            </a:pPr>
            <a:r>
              <a:rPr lang="en-GB" noProof="0" dirty="0"/>
              <a:t>all tested shampoos improve the shine of the basic formulation. </a:t>
            </a:r>
          </a:p>
          <a:p>
            <a:pPr>
              <a:buFontTx/>
              <a:buChar char="•"/>
            </a:pPr>
            <a:endParaRPr lang="en-GB" noProof="0" dirty="0"/>
          </a:p>
          <a:p>
            <a:pPr>
              <a:buFontTx/>
              <a:buChar char="•"/>
            </a:pPr>
            <a:r>
              <a:rPr lang="en-GB" noProof="0" dirty="0"/>
              <a:t>Why is a lower concentration better for shine: </a:t>
            </a:r>
          </a:p>
          <a:p>
            <a:pPr lvl="1">
              <a:buFontTx/>
              <a:buChar char="•"/>
            </a:pPr>
            <a:r>
              <a:rPr lang="en-GB" sz="900" noProof="0" dirty="0"/>
              <a:t>In the case of leave-on products, the rule "higher levels -&gt; better shine" is true: because the factors surface property and anti-frizz effect are influenced positively with higher amounts of product.</a:t>
            </a:r>
          </a:p>
          <a:p>
            <a:pPr lvl="1">
              <a:buFontTx/>
              <a:buChar char="•"/>
            </a:pPr>
            <a:r>
              <a:rPr lang="en-GB" sz="900" noProof="0" dirty="0"/>
              <a:t>Our tests are with rinse-out products (shampoos, cream conditioner); in that case the surface properties and "Anti-Frizz effect" are influenced from that part of the product which stay on the hair surface after rinsing the product out; that means: Usage of lower concentrations of oils in the products lead to the best shine results.</a:t>
            </a:r>
          </a:p>
          <a:p>
            <a:pPr lvl="1" eaLnBrk="1" hangingPunct="1">
              <a:spcBef>
                <a:spcPct val="20000"/>
              </a:spcBef>
              <a:spcAft>
                <a:spcPct val="40000"/>
              </a:spcAft>
              <a:buClr>
                <a:srgbClr val="4D4D4D"/>
              </a:buClr>
              <a:buFont typeface="Times" pitchFamily="18" charset="0"/>
              <a:buNone/>
            </a:pPr>
            <a:endParaRPr lang="en-US" dirty="0"/>
          </a:p>
          <a:p>
            <a:endParaRPr lang="de-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AE9EB4-4D1B-4425-826C-4951CB930429}"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9003041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561012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FC9667-3BAA-465E-ABBF-BA6D8D1331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619046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743920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FC9667-3BAA-465E-ABBF-BA6D8D1331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751162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113976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FC9667-3BAA-465E-ABBF-BA6D8D1331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749021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1434496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kern="1200" noProof="0" dirty="0">
                <a:solidFill>
                  <a:schemeClr val="tx1"/>
                </a:solidFill>
                <a:latin typeface="Trebuchet MS" panose="020B0703020202090204" pitchFamily="34" charset="0"/>
                <a:ea typeface="+mn-ea"/>
                <a:cs typeface="+mn-cs"/>
              </a:rPr>
              <a:t>18-methyl </a:t>
            </a:r>
            <a:r>
              <a:rPr lang="en-GB" sz="1200" b="1" i="0" kern="1200" noProof="0" dirty="0" err="1">
                <a:solidFill>
                  <a:schemeClr val="tx1"/>
                </a:solidFill>
                <a:latin typeface="Trebuchet MS" panose="020B0703020202090204" pitchFamily="34" charset="0"/>
                <a:ea typeface="+mn-ea"/>
                <a:cs typeface="+mn-cs"/>
              </a:rPr>
              <a:t>eicosanoic</a:t>
            </a:r>
            <a:r>
              <a:rPr lang="en-GB" sz="1200" b="1" i="0" kern="1200" noProof="0" dirty="0">
                <a:solidFill>
                  <a:schemeClr val="tx1"/>
                </a:solidFill>
                <a:latin typeface="Trebuchet MS" panose="020B0703020202090204" pitchFamily="34" charset="0"/>
                <a:ea typeface="+mn-ea"/>
                <a:cs typeface="+mn-cs"/>
              </a:rPr>
              <a:t> acid</a:t>
            </a:r>
            <a:r>
              <a:rPr lang="en-GB" sz="1200" b="0" i="0" kern="1200" noProof="0" dirty="0">
                <a:solidFill>
                  <a:schemeClr val="tx1"/>
                </a:solidFill>
                <a:latin typeface="Trebuchet MS" panose="020B0703020202090204" pitchFamily="34" charset="0"/>
                <a:ea typeface="+mn-ea"/>
                <a:cs typeface="+mn-cs"/>
              </a:rPr>
              <a:t> (18-MEA), the primary lipid of the hair surface. Human hair contains a thin, protective layer of lipids  covalently bound to the cuticle that is comprised primarily of 18-MEA</a:t>
            </a:r>
          </a:p>
          <a:p>
            <a:pPr defTabSz="966612">
              <a:defRPr/>
            </a:pPr>
            <a:r>
              <a:rPr lang="en-GB" noProof="0" dirty="0">
                <a:latin typeface="Trebuchet MS" panose="020B0603020202020204" pitchFamily="34" charset="0"/>
              </a:rPr>
              <a:t>Chemical Treatments &amp; UV irradiation are damaging the lipid layer by destroying the </a:t>
            </a:r>
            <a:r>
              <a:rPr lang="en-GB" u="sng" noProof="0" dirty="0">
                <a:latin typeface="Trebuchet MS" panose="020B0603020202020204" pitchFamily="34" charset="0"/>
              </a:rPr>
              <a:t>chemical bond</a:t>
            </a:r>
            <a:r>
              <a:rPr lang="en-GB" noProof="0" dirty="0">
                <a:latin typeface="Trebuchet MS" panose="020B0603020202020204" pitchFamily="34" charset="0"/>
              </a:rPr>
              <a: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FC9667-3BAA-465E-ABBF-BA6D8D1331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729645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FC9667-3BAA-465E-ABBF-BA6D8D1331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746753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FC9667-3BAA-465E-ABBF-BA6D8D1331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557108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FC9667-3BAA-465E-ABBF-BA6D8D1331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063817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FC9667-3BAA-465E-ABBF-BA6D8D1331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354829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FC9667-3BAA-465E-ABBF-BA6D8D1331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653614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FC9667-3BAA-465E-ABBF-BA6D8D1331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436162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FC9667-3BAA-465E-ABBF-BA6D8D1331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030720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303488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FC9667-3BAA-465E-ABBF-BA6D8D1331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584238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623334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FC9667-3BAA-465E-ABBF-BA6D8D1331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5520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053731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479422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227291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091217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729486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708112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20557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Keratin related to matrix structure hair fiber</a:t>
            </a:r>
          </a:p>
          <a:p>
            <a:endParaRPr lang="en-US"/>
          </a:p>
          <a:p>
            <a:r>
              <a:rPr lang="en-US"/>
              <a:t>Background: Hair coloring is broadly used by women and men either to change</a:t>
            </a:r>
          </a:p>
          <a:p>
            <a:r>
              <a:rPr lang="en-US"/>
              <a:t>their natural hair color or to delay the onset of gray hair. Oxidative dyes may damage</a:t>
            </a:r>
          </a:p>
          <a:p>
            <a:r>
              <a:rPr lang="en-US"/>
              <a:t>the hair, as chemical and physical processes are required to convert the fiber</a:t>
            </a:r>
          </a:p>
          <a:p>
            <a:r>
              <a:rPr lang="en-US"/>
              <a:t>structure and, consequently, alterations in its mechanical and surface properties.</a:t>
            </a:r>
          </a:p>
          <a:p>
            <a:r>
              <a:rPr lang="en-US"/>
              <a:t>Objectives: The aim of this study was to evaluate the protective effect of </a:t>
            </a:r>
            <a:r>
              <a:rPr lang="en-US" err="1"/>
              <a:t>silanetriol</a:t>
            </a:r>
            <a:endParaRPr lang="en-US"/>
          </a:p>
          <a:p>
            <a:r>
              <a:rPr lang="en-US"/>
              <a:t>(and) Panthenol, PEG-12 dimethicone, and hydrolyzed silk (and) hydrolyzed milk protein</a:t>
            </a:r>
          </a:p>
          <a:p>
            <a:r>
              <a:rPr lang="en-US"/>
              <a:t>(and) lactose as conditioner agents on hair treated with oxidative hair dye by</a:t>
            </a:r>
          </a:p>
          <a:p>
            <a:r>
              <a:rPr lang="en-US"/>
              <a:t>protein loss, combability, and breaking strength.</a:t>
            </a:r>
          </a:p>
          <a:p>
            <a:r>
              <a:rPr lang="en-US"/>
              <a:t>Methods: In this research, we analyzed the untreated hair (sample I) and the effect</a:t>
            </a:r>
          </a:p>
          <a:p>
            <a:r>
              <a:rPr lang="en-US"/>
              <a:t>of oxidative hair dye emulsions, with or without conditioner agents (sample II) </a:t>
            </a:r>
            <a:r>
              <a:rPr lang="en-US" err="1"/>
              <a:t>silanetriol</a:t>
            </a:r>
            <a:endParaRPr lang="en-US"/>
          </a:p>
          <a:p>
            <a:r>
              <a:rPr lang="en-US"/>
              <a:t>(and) Panthenol (sample III), PEG-12 dimethicone (sample IV), and hydrolyzed</a:t>
            </a:r>
          </a:p>
          <a:p>
            <a:r>
              <a:rPr lang="en-US"/>
              <a:t>silk (and) hydrolyzed milk protein (and) lactose (sample V) on Caucasian hair. The</a:t>
            </a:r>
          </a:p>
          <a:p>
            <a:r>
              <a:rPr lang="en-US"/>
              <a:t>hair samples were submitted to protein loss quantification, breaking strength, and</a:t>
            </a:r>
          </a:p>
          <a:p>
            <a:r>
              <a:rPr lang="en-US"/>
              <a:t>combing analysis.</a:t>
            </a:r>
          </a:p>
          <a:p>
            <a:r>
              <a:rPr lang="en-US"/>
              <a:t>Results: For protein loss, the results were: </a:t>
            </a:r>
            <a:r>
              <a:rPr lang="en-US" err="1"/>
              <a:t>IIa</a:t>
            </a:r>
            <a:r>
              <a:rPr lang="en-US"/>
              <a:t> = Va &gt; </a:t>
            </a:r>
            <a:r>
              <a:rPr lang="en-US" err="1"/>
              <a:t>IVb</a:t>
            </a:r>
            <a:r>
              <a:rPr lang="en-US"/>
              <a:t> &gt; IIIc &gt; Id. For the breaking</a:t>
            </a:r>
          </a:p>
          <a:p>
            <a:r>
              <a:rPr lang="en-US"/>
              <a:t>strength: </a:t>
            </a:r>
            <a:r>
              <a:rPr lang="en-US" err="1"/>
              <a:t>Ie</a:t>
            </a:r>
            <a:r>
              <a:rPr lang="en-US"/>
              <a:t> = </a:t>
            </a:r>
            <a:r>
              <a:rPr lang="en-US" err="1"/>
              <a:t>IIe</a:t>
            </a:r>
            <a:endParaRPr lang="en-US"/>
          </a:p>
          <a:p>
            <a:r>
              <a:rPr lang="en-US"/>
              <a:t>= </a:t>
            </a:r>
            <a:r>
              <a:rPr lang="en-US" err="1"/>
              <a:t>IIIe</a:t>
            </a:r>
            <a:r>
              <a:rPr lang="en-US"/>
              <a:t> = </a:t>
            </a:r>
            <a:r>
              <a:rPr lang="en-US" err="1"/>
              <a:t>IVe</a:t>
            </a:r>
            <a:r>
              <a:rPr lang="en-US"/>
              <a:t> = Ve. For the combing analysis for wet and dry hair, the</a:t>
            </a:r>
          </a:p>
          <a:p>
            <a:r>
              <a:rPr lang="en-US"/>
              <a:t>results were, respectively: </a:t>
            </a:r>
            <a:r>
              <a:rPr lang="en-US" err="1"/>
              <a:t>IIa</a:t>
            </a:r>
            <a:r>
              <a:rPr lang="en-US"/>
              <a:t> &gt; </a:t>
            </a:r>
            <a:r>
              <a:rPr lang="en-US" err="1"/>
              <a:t>IIIb</a:t>
            </a:r>
            <a:r>
              <a:rPr lang="en-US"/>
              <a:t> = </a:t>
            </a:r>
            <a:r>
              <a:rPr lang="en-US" err="1"/>
              <a:t>IVb</a:t>
            </a:r>
            <a:r>
              <a:rPr lang="en-US"/>
              <a:t> &gt; </a:t>
            </a:r>
            <a:r>
              <a:rPr lang="en-US" err="1"/>
              <a:t>Vc</a:t>
            </a:r>
            <a:r>
              <a:rPr lang="en-US"/>
              <a:t> &gt; Id and IIA &gt; </a:t>
            </a:r>
            <a:r>
              <a:rPr lang="en-US" err="1"/>
              <a:t>IIIb</a:t>
            </a:r>
            <a:r>
              <a:rPr lang="en-US"/>
              <a:t> = </a:t>
            </a:r>
            <a:r>
              <a:rPr lang="en-US" err="1"/>
              <a:t>Vb</a:t>
            </a:r>
            <a:r>
              <a:rPr lang="en-US"/>
              <a:t> &gt; IV c= </a:t>
            </a:r>
            <a:r>
              <a:rPr lang="en-US" err="1"/>
              <a:t>Ic</a:t>
            </a:r>
            <a:r>
              <a:rPr lang="en-US"/>
              <a:t>. Data</a:t>
            </a:r>
          </a:p>
          <a:p>
            <a:r>
              <a:rPr lang="en-US"/>
              <a:t>classified by different letters presented statistically significant alterations, a = 5,</a:t>
            </a:r>
          </a:p>
          <a:p>
            <a:r>
              <a:rPr lang="en-US"/>
              <a:t>P ≤ . 05, n = 15.</a:t>
            </a:r>
          </a:p>
          <a:p>
            <a:r>
              <a:rPr lang="en-US"/>
              <a:t>Conclusions: Based on these results, the incorporation of conditioner agents into</a:t>
            </a:r>
          </a:p>
          <a:p>
            <a:r>
              <a:rPr lang="en-US"/>
              <a:t>emulsion blond color decreased the damage caused by the coloring process</a:t>
            </a:r>
          </a:p>
          <a:p>
            <a:endParaRPr lang="en-US"/>
          </a:p>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836261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a:solidFill>
                  <a:schemeClr val="tx1"/>
                </a:solidFill>
                <a:latin typeface="Trebuchet MS" panose="020B0703020202090204" pitchFamily="34" charset="0"/>
                <a:ea typeface="+mn-ea"/>
                <a:cs typeface="+mn-cs"/>
              </a:rPr>
              <a:t>Background: </a:t>
            </a:r>
            <a:r>
              <a:rPr lang="en-US" sz="1200" b="0" i="0" u="none" strike="noStrike" kern="1200" baseline="0">
                <a:solidFill>
                  <a:schemeClr val="tx1"/>
                </a:solidFill>
                <a:latin typeface="Trebuchet MS" panose="020B0703020202090204" pitchFamily="34" charset="0"/>
                <a:ea typeface="+mn-ea"/>
                <a:cs typeface="+mn-cs"/>
              </a:rPr>
              <a:t>Hair coloring is broadly used by women and men either to change</a:t>
            </a:r>
          </a:p>
          <a:p>
            <a:r>
              <a:rPr lang="en-US" sz="1200" b="0" i="0" u="none" strike="noStrike" kern="1200" baseline="0">
                <a:solidFill>
                  <a:schemeClr val="tx1"/>
                </a:solidFill>
                <a:latin typeface="Trebuchet MS" panose="020B0703020202090204" pitchFamily="34" charset="0"/>
                <a:ea typeface="+mn-ea"/>
                <a:cs typeface="+mn-cs"/>
              </a:rPr>
              <a:t>their natural hair color or to delay the onset of gray hair. Oxidative dyes may damage</a:t>
            </a:r>
          </a:p>
          <a:p>
            <a:r>
              <a:rPr lang="en-US" sz="1200" b="0" i="0" u="none" strike="noStrike" kern="1200" baseline="0">
                <a:solidFill>
                  <a:schemeClr val="tx1"/>
                </a:solidFill>
                <a:latin typeface="Trebuchet MS" panose="020B0703020202090204" pitchFamily="34" charset="0"/>
                <a:ea typeface="+mn-ea"/>
                <a:cs typeface="+mn-cs"/>
              </a:rPr>
              <a:t>the hair, as chemical and physical processes are required to convert the fiber</a:t>
            </a:r>
          </a:p>
          <a:p>
            <a:r>
              <a:rPr lang="en-US" sz="1200" b="0" i="0" u="none" strike="noStrike" kern="1200" baseline="0">
                <a:solidFill>
                  <a:schemeClr val="tx1"/>
                </a:solidFill>
                <a:latin typeface="Trebuchet MS" panose="020B0703020202090204" pitchFamily="34" charset="0"/>
                <a:ea typeface="+mn-ea"/>
                <a:cs typeface="+mn-cs"/>
              </a:rPr>
              <a:t>structure and, consequently, alterations in its mechanical and surface properties.</a:t>
            </a:r>
          </a:p>
          <a:p>
            <a:r>
              <a:rPr lang="en-US" sz="1200" b="1" i="0" u="none" strike="noStrike" kern="1200" baseline="0">
                <a:solidFill>
                  <a:schemeClr val="tx1"/>
                </a:solidFill>
                <a:latin typeface="Trebuchet MS" panose="020B0703020202090204" pitchFamily="34" charset="0"/>
                <a:ea typeface="+mn-ea"/>
                <a:cs typeface="+mn-cs"/>
              </a:rPr>
              <a:t>Objectives: </a:t>
            </a:r>
            <a:r>
              <a:rPr lang="en-US" sz="1200" b="0" i="0" u="none" strike="noStrike" kern="1200" baseline="0">
                <a:solidFill>
                  <a:schemeClr val="tx1"/>
                </a:solidFill>
                <a:latin typeface="Trebuchet MS" panose="020B0703020202090204" pitchFamily="34" charset="0"/>
                <a:ea typeface="+mn-ea"/>
                <a:cs typeface="+mn-cs"/>
              </a:rPr>
              <a:t>The aim of this study was to evaluate the protective effect of </a:t>
            </a:r>
            <a:r>
              <a:rPr lang="en-US" sz="1200" b="0" i="0" u="none" strike="noStrike" kern="1200" baseline="0" err="1">
                <a:solidFill>
                  <a:schemeClr val="tx1"/>
                </a:solidFill>
                <a:latin typeface="Trebuchet MS" panose="020B0703020202090204" pitchFamily="34" charset="0"/>
                <a:ea typeface="+mn-ea"/>
                <a:cs typeface="+mn-cs"/>
              </a:rPr>
              <a:t>silanetriol</a:t>
            </a:r>
            <a:endParaRPr lang="en-US" sz="1200" b="0" i="0" u="none" strike="noStrike" kern="1200" baseline="0">
              <a:solidFill>
                <a:schemeClr val="tx1"/>
              </a:solidFill>
              <a:latin typeface="Trebuchet MS" panose="020B0703020202090204" pitchFamily="34" charset="0"/>
              <a:ea typeface="+mn-ea"/>
              <a:cs typeface="+mn-cs"/>
            </a:endParaRPr>
          </a:p>
          <a:p>
            <a:r>
              <a:rPr lang="en-US" sz="1200" b="0" i="0" u="none" strike="noStrike" kern="1200" baseline="0">
                <a:solidFill>
                  <a:schemeClr val="tx1"/>
                </a:solidFill>
                <a:latin typeface="Trebuchet MS" panose="020B0703020202090204" pitchFamily="34" charset="0"/>
                <a:ea typeface="+mn-ea"/>
                <a:cs typeface="+mn-cs"/>
              </a:rPr>
              <a:t>(and) Panthenol, PEG-12 dimethicone, and hydrolyzed silk (and) hydrolyzed milk protein</a:t>
            </a:r>
          </a:p>
          <a:p>
            <a:r>
              <a:rPr lang="en-US" sz="1200" b="0" i="0" u="none" strike="noStrike" kern="1200" baseline="0">
                <a:solidFill>
                  <a:schemeClr val="tx1"/>
                </a:solidFill>
                <a:latin typeface="Trebuchet MS" panose="020B0703020202090204" pitchFamily="34" charset="0"/>
                <a:ea typeface="+mn-ea"/>
                <a:cs typeface="+mn-cs"/>
              </a:rPr>
              <a:t>(and) lactose as conditioner agents on hair treated with oxidative hair dye by</a:t>
            </a:r>
          </a:p>
          <a:p>
            <a:r>
              <a:rPr lang="en-US" sz="1200" b="0" i="0" u="none" strike="noStrike" kern="1200" baseline="0">
                <a:solidFill>
                  <a:schemeClr val="tx1"/>
                </a:solidFill>
                <a:latin typeface="Trebuchet MS" panose="020B0703020202090204" pitchFamily="34" charset="0"/>
                <a:ea typeface="+mn-ea"/>
                <a:cs typeface="+mn-cs"/>
              </a:rPr>
              <a:t>protein loss, combability, and breaking strength.</a:t>
            </a:r>
          </a:p>
          <a:p>
            <a:r>
              <a:rPr lang="en-US" sz="1200" b="1" i="0" u="none" strike="noStrike" kern="1200" baseline="0">
                <a:solidFill>
                  <a:schemeClr val="tx1"/>
                </a:solidFill>
                <a:latin typeface="Trebuchet MS" panose="020B0703020202090204" pitchFamily="34" charset="0"/>
                <a:ea typeface="+mn-ea"/>
                <a:cs typeface="+mn-cs"/>
              </a:rPr>
              <a:t>Methods: </a:t>
            </a:r>
            <a:r>
              <a:rPr lang="en-US" sz="1200" b="0" i="0" u="none" strike="noStrike" kern="1200" baseline="0">
                <a:solidFill>
                  <a:schemeClr val="tx1"/>
                </a:solidFill>
                <a:latin typeface="Trebuchet MS" panose="020B0703020202090204" pitchFamily="34" charset="0"/>
                <a:ea typeface="+mn-ea"/>
                <a:cs typeface="+mn-cs"/>
              </a:rPr>
              <a:t>In this research, we analyzed the untreated hair (sample </a:t>
            </a:r>
            <a:r>
              <a:rPr lang="en-US" sz="1200" b="0" i="1" u="none" strike="noStrike" kern="1200" baseline="0">
                <a:solidFill>
                  <a:schemeClr val="tx1"/>
                </a:solidFill>
                <a:latin typeface="Trebuchet MS" panose="020B0703020202090204" pitchFamily="34" charset="0"/>
                <a:ea typeface="+mn-ea"/>
                <a:cs typeface="+mn-cs"/>
              </a:rPr>
              <a:t>I</a:t>
            </a:r>
            <a:r>
              <a:rPr lang="en-US" sz="1200" b="0" i="0" u="none" strike="noStrike" kern="1200" baseline="0">
                <a:solidFill>
                  <a:schemeClr val="tx1"/>
                </a:solidFill>
                <a:latin typeface="Trebuchet MS" panose="020B0703020202090204" pitchFamily="34" charset="0"/>
                <a:ea typeface="+mn-ea"/>
                <a:cs typeface="+mn-cs"/>
              </a:rPr>
              <a:t>) and the effect</a:t>
            </a:r>
          </a:p>
          <a:p>
            <a:r>
              <a:rPr lang="en-US" sz="1200" b="0" i="0" u="none" strike="noStrike" kern="1200" baseline="0">
                <a:solidFill>
                  <a:schemeClr val="tx1"/>
                </a:solidFill>
                <a:latin typeface="Trebuchet MS" panose="020B0703020202090204" pitchFamily="34" charset="0"/>
                <a:ea typeface="+mn-ea"/>
                <a:cs typeface="+mn-cs"/>
              </a:rPr>
              <a:t>of oxidative hair dye emulsions, with or without conditioner agents (sample </a:t>
            </a:r>
            <a:r>
              <a:rPr lang="en-US" sz="1200" b="0" i="1" u="none" strike="noStrike" kern="1200" baseline="0">
                <a:solidFill>
                  <a:schemeClr val="tx1"/>
                </a:solidFill>
                <a:latin typeface="Trebuchet MS" panose="020B0703020202090204" pitchFamily="34" charset="0"/>
                <a:ea typeface="+mn-ea"/>
                <a:cs typeface="+mn-cs"/>
              </a:rPr>
              <a:t>II</a:t>
            </a:r>
            <a:r>
              <a:rPr lang="en-US" sz="1200" b="0" i="0" u="none" strike="noStrike" kern="1200" baseline="0">
                <a:solidFill>
                  <a:schemeClr val="tx1"/>
                </a:solidFill>
                <a:latin typeface="Trebuchet MS" panose="020B0703020202090204" pitchFamily="34" charset="0"/>
                <a:ea typeface="+mn-ea"/>
                <a:cs typeface="+mn-cs"/>
              </a:rPr>
              <a:t>) </a:t>
            </a:r>
            <a:r>
              <a:rPr lang="en-US" sz="1200" b="0" i="0" u="none" strike="noStrike" kern="1200" baseline="0" err="1">
                <a:solidFill>
                  <a:schemeClr val="tx1"/>
                </a:solidFill>
                <a:latin typeface="Trebuchet MS" panose="020B0703020202090204" pitchFamily="34" charset="0"/>
                <a:ea typeface="+mn-ea"/>
                <a:cs typeface="+mn-cs"/>
              </a:rPr>
              <a:t>silanetriol</a:t>
            </a:r>
            <a:endParaRPr lang="en-US" sz="1200" b="0" i="0" u="none" strike="noStrike" kern="1200" baseline="0">
              <a:solidFill>
                <a:schemeClr val="tx1"/>
              </a:solidFill>
              <a:latin typeface="Trebuchet MS" panose="020B0703020202090204" pitchFamily="34" charset="0"/>
              <a:ea typeface="+mn-ea"/>
              <a:cs typeface="+mn-cs"/>
            </a:endParaRPr>
          </a:p>
          <a:p>
            <a:r>
              <a:rPr lang="en-US" sz="1200" b="0" i="0" u="none" strike="noStrike" kern="1200" baseline="0">
                <a:solidFill>
                  <a:schemeClr val="tx1"/>
                </a:solidFill>
                <a:latin typeface="Trebuchet MS" panose="020B0703020202090204" pitchFamily="34" charset="0"/>
                <a:ea typeface="+mn-ea"/>
                <a:cs typeface="+mn-cs"/>
              </a:rPr>
              <a:t>(and) Panthenol (sample </a:t>
            </a:r>
            <a:r>
              <a:rPr lang="en-US" sz="1200" b="0" i="1" u="none" strike="noStrike" kern="1200" baseline="0">
                <a:solidFill>
                  <a:schemeClr val="tx1"/>
                </a:solidFill>
                <a:latin typeface="Trebuchet MS" panose="020B0703020202090204" pitchFamily="34" charset="0"/>
                <a:ea typeface="+mn-ea"/>
                <a:cs typeface="+mn-cs"/>
              </a:rPr>
              <a:t>III</a:t>
            </a:r>
            <a:r>
              <a:rPr lang="en-US" sz="1200" b="0" i="0" u="none" strike="noStrike" kern="1200" baseline="0">
                <a:solidFill>
                  <a:schemeClr val="tx1"/>
                </a:solidFill>
                <a:latin typeface="Trebuchet MS" panose="020B0703020202090204" pitchFamily="34" charset="0"/>
                <a:ea typeface="+mn-ea"/>
                <a:cs typeface="+mn-cs"/>
              </a:rPr>
              <a:t>), PEG-12 dimethicone (sample </a:t>
            </a:r>
            <a:r>
              <a:rPr lang="en-US" sz="1200" b="0" i="1" u="none" strike="noStrike" kern="1200" baseline="0">
                <a:solidFill>
                  <a:schemeClr val="tx1"/>
                </a:solidFill>
                <a:latin typeface="Trebuchet MS" panose="020B0703020202090204" pitchFamily="34" charset="0"/>
                <a:ea typeface="+mn-ea"/>
                <a:cs typeface="+mn-cs"/>
              </a:rPr>
              <a:t>IV</a:t>
            </a:r>
            <a:r>
              <a:rPr lang="en-US" sz="1200" b="0" i="0" u="none" strike="noStrike" kern="1200" baseline="0">
                <a:solidFill>
                  <a:schemeClr val="tx1"/>
                </a:solidFill>
                <a:latin typeface="Trebuchet MS" panose="020B0703020202090204" pitchFamily="34" charset="0"/>
                <a:ea typeface="+mn-ea"/>
                <a:cs typeface="+mn-cs"/>
              </a:rPr>
              <a:t>), and hydrolyzed</a:t>
            </a:r>
          </a:p>
          <a:p>
            <a:r>
              <a:rPr lang="en-US" sz="1200" b="0" i="0" u="none" strike="noStrike" kern="1200" baseline="0">
                <a:solidFill>
                  <a:schemeClr val="tx1"/>
                </a:solidFill>
                <a:latin typeface="Trebuchet MS" panose="020B0703020202090204" pitchFamily="34" charset="0"/>
                <a:ea typeface="+mn-ea"/>
                <a:cs typeface="+mn-cs"/>
              </a:rPr>
              <a:t>silk (and) hydrolyzed milk protein (and) lactose (sample </a:t>
            </a:r>
            <a:r>
              <a:rPr lang="en-US" sz="1200" b="0" i="1" u="none" strike="noStrike" kern="1200" baseline="0">
                <a:solidFill>
                  <a:schemeClr val="tx1"/>
                </a:solidFill>
                <a:latin typeface="Trebuchet MS" panose="020B0703020202090204" pitchFamily="34" charset="0"/>
                <a:ea typeface="+mn-ea"/>
                <a:cs typeface="+mn-cs"/>
              </a:rPr>
              <a:t>V</a:t>
            </a:r>
            <a:r>
              <a:rPr lang="en-US" sz="1200" b="0" i="0" u="none" strike="noStrike" kern="1200" baseline="0">
                <a:solidFill>
                  <a:schemeClr val="tx1"/>
                </a:solidFill>
                <a:latin typeface="Trebuchet MS" panose="020B0703020202090204" pitchFamily="34" charset="0"/>
                <a:ea typeface="+mn-ea"/>
                <a:cs typeface="+mn-cs"/>
              </a:rPr>
              <a:t>) on Caucasian hair. The</a:t>
            </a:r>
          </a:p>
          <a:p>
            <a:r>
              <a:rPr lang="en-US" sz="1200" b="0" i="0" u="none" strike="noStrike" kern="1200" baseline="0">
                <a:solidFill>
                  <a:schemeClr val="tx1"/>
                </a:solidFill>
                <a:latin typeface="Trebuchet MS" panose="020B0703020202090204" pitchFamily="34" charset="0"/>
                <a:ea typeface="+mn-ea"/>
                <a:cs typeface="+mn-cs"/>
              </a:rPr>
              <a:t>hair samples were submitted to protein loss quantification, breaking strength, and</a:t>
            </a:r>
          </a:p>
          <a:p>
            <a:r>
              <a:rPr lang="en-US" sz="1200" b="0" i="0" u="none" strike="noStrike" kern="1200" baseline="0">
                <a:solidFill>
                  <a:schemeClr val="tx1"/>
                </a:solidFill>
                <a:latin typeface="Trebuchet MS" panose="020B0703020202090204" pitchFamily="34" charset="0"/>
                <a:ea typeface="+mn-ea"/>
                <a:cs typeface="+mn-cs"/>
              </a:rPr>
              <a:t>combing analysis.</a:t>
            </a:r>
          </a:p>
          <a:p>
            <a:r>
              <a:rPr lang="en-US" sz="1200" b="1" i="0" u="none" strike="noStrike" kern="1200" baseline="0">
                <a:solidFill>
                  <a:schemeClr val="tx1"/>
                </a:solidFill>
                <a:latin typeface="Trebuchet MS" panose="020B0703020202090204" pitchFamily="34" charset="0"/>
                <a:ea typeface="+mn-ea"/>
                <a:cs typeface="+mn-cs"/>
              </a:rPr>
              <a:t>Results: </a:t>
            </a:r>
            <a:r>
              <a:rPr lang="en-US" sz="1200" b="0" i="0" u="none" strike="noStrike" kern="1200" baseline="0">
                <a:solidFill>
                  <a:schemeClr val="tx1"/>
                </a:solidFill>
                <a:latin typeface="Trebuchet MS" panose="020B0703020202090204" pitchFamily="34" charset="0"/>
                <a:ea typeface="+mn-ea"/>
                <a:cs typeface="+mn-cs"/>
              </a:rPr>
              <a:t>For protein loss, the results were: </a:t>
            </a:r>
            <a:r>
              <a:rPr lang="en-US" sz="1200" b="0" i="1" u="none" strike="noStrike" kern="1200" baseline="0" err="1">
                <a:solidFill>
                  <a:schemeClr val="tx1"/>
                </a:solidFill>
                <a:latin typeface="Trebuchet MS" panose="020B0703020202090204" pitchFamily="34" charset="0"/>
                <a:ea typeface="+mn-ea"/>
                <a:cs typeface="+mn-cs"/>
              </a:rPr>
              <a:t>IIa</a:t>
            </a:r>
            <a:r>
              <a:rPr lang="en-US" sz="1200" b="0" i="1" u="none" strike="noStrike" kern="1200" baseline="0">
                <a:solidFill>
                  <a:schemeClr val="tx1"/>
                </a:solidFill>
                <a:latin typeface="Trebuchet MS" panose="020B0703020202090204" pitchFamily="34" charset="0"/>
                <a:ea typeface="+mn-ea"/>
                <a:cs typeface="+mn-cs"/>
              </a:rPr>
              <a:t> = Va &gt; </a:t>
            </a:r>
            <a:r>
              <a:rPr lang="en-US" sz="1200" b="0" i="1" u="none" strike="noStrike" kern="1200" baseline="0" err="1">
                <a:solidFill>
                  <a:schemeClr val="tx1"/>
                </a:solidFill>
                <a:latin typeface="Trebuchet MS" panose="020B0703020202090204" pitchFamily="34" charset="0"/>
                <a:ea typeface="+mn-ea"/>
                <a:cs typeface="+mn-cs"/>
              </a:rPr>
              <a:t>IVb</a:t>
            </a:r>
            <a:r>
              <a:rPr lang="en-US" sz="1200" b="0" i="1" u="none" strike="noStrike" kern="1200" baseline="0">
                <a:solidFill>
                  <a:schemeClr val="tx1"/>
                </a:solidFill>
                <a:latin typeface="Trebuchet MS" panose="020B0703020202090204" pitchFamily="34" charset="0"/>
                <a:ea typeface="+mn-ea"/>
                <a:cs typeface="+mn-cs"/>
              </a:rPr>
              <a:t> &gt; IIIc &gt; Id</a:t>
            </a:r>
            <a:r>
              <a:rPr lang="en-US" sz="1200" b="0" i="0" u="none" strike="noStrike" kern="1200" baseline="0">
                <a:solidFill>
                  <a:schemeClr val="tx1"/>
                </a:solidFill>
                <a:latin typeface="Trebuchet MS" panose="020B0703020202090204" pitchFamily="34" charset="0"/>
                <a:ea typeface="+mn-ea"/>
                <a:cs typeface="+mn-cs"/>
              </a:rPr>
              <a:t>. For the breaking</a:t>
            </a:r>
          </a:p>
          <a:p>
            <a:r>
              <a:rPr lang="en-US" sz="1200" b="0" i="0" u="none" strike="noStrike" kern="1200" baseline="0">
                <a:solidFill>
                  <a:schemeClr val="tx1"/>
                </a:solidFill>
                <a:latin typeface="Trebuchet MS" panose="020B0703020202090204" pitchFamily="34" charset="0"/>
                <a:ea typeface="+mn-ea"/>
                <a:cs typeface="+mn-cs"/>
              </a:rPr>
              <a:t>strength: </a:t>
            </a:r>
            <a:r>
              <a:rPr lang="en-US" sz="1200" b="0" i="1" u="none" strike="noStrike" kern="1200" baseline="0" err="1">
                <a:solidFill>
                  <a:schemeClr val="tx1"/>
                </a:solidFill>
                <a:latin typeface="Trebuchet MS" panose="020B0703020202090204" pitchFamily="34" charset="0"/>
                <a:ea typeface="+mn-ea"/>
                <a:cs typeface="+mn-cs"/>
              </a:rPr>
              <a:t>Ie</a:t>
            </a:r>
            <a:r>
              <a:rPr lang="en-US" sz="1200" b="0" i="1" u="none" strike="noStrike" kern="1200" baseline="0">
                <a:solidFill>
                  <a:schemeClr val="tx1"/>
                </a:solidFill>
                <a:latin typeface="Trebuchet MS" panose="020B0703020202090204" pitchFamily="34" charset="0"/>
                <a:ea typeface="+mn-ea"/>
                <a:cs typeface="+mn-cs"/>
              </a:rPr>
              <a:t> = </a:t>
            </a:r>
            <a:r>
              <a:rPr lang="en-US" sz="1200" b="0" i="1" u="none" strike="noStrike" kern="1200" baseline="0" err="1">
                <a:solidFill>
                  <a:schemeClr val="tx1"/>
                </a:solidFill>
                <a:latin typeface="Trebuchet MS" panose="020B0703020202090204" pitchFamily="34" charset="0"/>
                <a:ea typeface="+mn-ea"/>
                <a:cs typeface="+mn-cs"/>
              </a:rPr>
              <a:t>IIe</a:t>
            </a:r>
            <a:endParaRPr lang="en-US" sz="1200" b="0" i="1" u="none" strike="noStrike" kern="1200" baseline="0">
              <a:solidFill>
                <a:schemeClr val="tx1"/>
              </a:solidFill>
              <a:latin typeface="Trebuchet MS" panose="020B0703020202090204" pitchFamily="34" charset="0"/>
              <a:ea typeface="+mn-ea"/>
              <a:cs typeface="+mn-cs"/>
            </a:endParaRPr>
          </a:p>
          <a:p>
            <a:r>
              <a:rPr lang="en-US" sz="1200" b="0" i="1" u="none" strike="noStrike" kern="1200" baseline="0">
                <a:solidFill>
                  <a:schemeClr val="tx1"/>
                </a:solidFill>
                <a:latin typeface="Trebuchet MS" panose="020B0703020202090204" pitchFamily="34" charset="0"/>
                <a:ea typeface="+mn-ea"/>
                <a:cs typeface="+mn-cs"/>
              </a:rPr>
              <a:t>= </a:t>
            </a:r>
            <a:r>
              <a:rPr lang="en-US" sz="1200" b="0" i="1" u="none" strike="noStrike" kern="1200" baseline="0" err="1">
                <a:solidFill>
                  <a:schemeClr val="tx1"/>
                </a:solidFill>
                <a:latin typeface="Trebuchet MS" panose="020B0703020202090204" pitchFamily="34" charset="0"/>
                <a:ea typeface="+mn-ea"/>
                <a:cs typeface="+mn-cs"/>
              </a:rPr>
              <a:t>IIIe</a:t>
            </a:r>
            <a:r>
              <a:rPr lang="en-US" sz="1200" b="0" i="1" u="none" strike="noStrike" kern="1200" baseline="0">
                <a:solidFill>
                  <a:schemeClr val="tx1"/>
                </a:solidFill>
                <a:latin typeface="Trebuchet MS" panose="020B0703020202090204" pitchFamily="34" charset="0"/>
                <a:ea typeface="+mn-ea"/>
                <a:cs typeface="+mn-cs"/>
              </a:rPr>
              <a:t> = </a:t>
            </a:r>
            <a:r>
              <a:rPr lang="en-US" sz="1200" b="0" i="1" u="none" strike="noStrike" kern="1200" baseline="0" err="1">
                <a:solidFill>
                  <a:schemeClr val="tx1"/>
                </a:solidFill>
                <a:latin typeface="Trebuchet MS" panose="020B0703020202090204" pitchFamily="34" charset="0"/>
                <a:ea typeface="+mn-ea"/>
                <a:cs typeface="+mn-cs"/>
              </a:rPr>
              <a:t>IVe</a:t>
            </a:r>
            <a:r>
              <a:rPr lang="en-US" sz="1200" b="0" i="1" u="none" strike="noStrike" kern="1200" baseline="0">
                <a:solidFill>
                  <a:schemeClr val="tx1"/>
                </a:solidFill>
                <a:latin typeface="Trebuchet MS" panose="020B0703020202090204" pitchFamily="34" charset="0"/>
                <a:ea typeface="+mn-ea"/>
                <a:cs typeface="+mn-cs"/>
              </a:rPr>
              <a:t> = Ve</a:t>
            </a:r>
            <a:r>
              <a:rPr lang="en-US" sz="1200" b="0" i="0" u="none" strike="noStrike" kern="1200" baseline="0">
                <a:solidFill>
                  <a:schemeClr val="tx1"/>
                </a:solidFill>
                <a:latin typeface="Trebuchet MS" panose="020B0703020202090204" pitchFamily="34" charset="0"/>
                <a:ea typeface="+mn-ea"/>
                <a:cs typeface="+mn-cs"/>
              </a:rPr>
              <a:t>. For the combing analysis for wet and dry hair, the</a:t>
            </a:r>
          </a:p>
          <a:p>
            <a:r>
              <a:rPr lang="en-US" sz="1200" b="0" i="0" u="none" strike="noStrike" kern="1200" baseline="0">
                <a:solidFill>
                  <a:schemeClr val="tx1"/>
                </a:solidFill>
                <a:latin typeface="Trebuchet MS" panose="020B0703020202090204" pitchFamily="34" charset="0"/>
                <a:ea typeface="+mn-ea"/>
                <a:cs typeface="+mn-cs"/>
              </a:rPr>
              <a:t>results were, respectively: </a:t>
            </a:r>
            <a:r>
              <a:rPr lang="en-US" sz="1200" b="0" i="1" u="none" strike="noStrike" kern="1200" baseline="0" err="1">
                <a:solidFill>
                  <a:schemeClr val="tx1"/>
                </a:solidFill>
                <a:latin typeface="Trebuchet MS" panose="020B0703020202090204" pitchFamily="34" charset="0"/>
                <a:ea typeface="+mn-ea"/>
                <a:cs typeface="+mn-cs"/>
              </a:rPr>
              <a:t>IIa</a:t>
            </a:r>
            <a:r>
              <a:rPr lang="en-US" sz="1200" b="0" i="1" u="none" strike="noStrike" kern="1200" baseline="0">
                <a:solidFill>
                  <a:schemeClr val="tx1"/>
                </a:solidFill>
                <a:latin typeface="Trebuchet MS" panose="020B0703020202090204" pitchFamily="34" charset="0"/>
                <a:ea typeface="+mn-ea"/>
                <a:cs typeface="+mn-cs"/>
              </a:rPr>
              <a:t> &gt; </a:t>
            </a:r>
            <a:r>
              <a:rPr lang="en-US" sz="1200" b="0" i="1" u="none" strike="noStrike" kern="1200" baseline="0" err="1">
                <a:solidFill>
                  <a:schemeClr val="tx1"/>
                </a:solidFill>
                <a:latin typeface="Trebuchet MS" panose="020B0703020202090204" pitchFamily="34" charset="0"/>
                <a:ea typeface="+mn-ea"/>
                <a:cs typeface="+mn-cs"/>
              </a:rPr>
              <a:t>IIIb</a:t>
            </a:r>
            <a:r>
              <a:rPr lang="en-US" sz="1200" b="0" i="1" u="none" strike="noStrike" kern="1200" baseline="0">
                <a:solidFill>
                  <a:schemeClr val="tx1"/>
                </a:solidFill>
                <a:latin typeface="Trebuchet MS" panose="020B0703020202090204" pitchFamily="34" charset="0"/>
                <a:ea typeface="+mn-ea"/>
                <a:cs typeface="+mn-cs"/>
              </a:rPr>
              <a:t> = </a:t>
            </a:r>
            <a:r>
              <a:rPr lang="en-US" sz="1200" b="0" i="1" u="none" strike="noStrike" kern="1200" baseline="0" err="1">
                <a:solidFill>
                  <a:schemeClr val="tx1"/>
                </a:solidFill>
                <a:latin typeface="Trebuchet MS" panose="020B0703020202090204" pitchFamily="34" charset="0"/>
                <a:ea typeface="+mn-ea"/>
                <a:cs typeface="+mn-cs"/>
              </a:rPr>
              <a:t>IVb</a:t>
            </a:r>
            <a:r>
              <a:rPr lang="en-US" sz="1200" b="0" i="1" u="none" strike="noStrike" kern="1200" baseline="0">
                <a:solidFill>
                  <a:schemeClr val="tx1"/>
                </a:solidFill>
                <a:latin typeface="Trebuchet MS" panose="020B0703020202090204" pitchFamily="34" charset="0"/>
                <a:ea typeface="+mn-ea"/>
                <a:cs typeface="+mn-cs"/>
              </a:rPr>
              <a:t> &gt; </a:t>
            </a:r>
            <a:r>
              <a:rPr lang="en-US" sz="1200" b="0" i="1" u="none" strike="noStrike" kern="1200" baseline="0" err="1">
                <a:solidFill>
                  <a:schemeClr val="tx1"/>
                </a:solidFill>
                <a:latin typeface="Trebuchet MS" panose="020B0703020202090204" pitchFamily="34" charset="0"/>
                <a:ea typeface="+mn-ea"/>
                <a:cs typeface="+mn-cs"/>
              </a:rPr>
              <a:t>Vc</a:t>
            </a:r>
            <a:r>
              <a:rPr lang="en-US" sz="1200" b="0" i="1" u="none" strike="noStrike" kern="1200" baseline="0">
                <a:solidFill>
                  <a:schemeClr val="tx1"/>
                </a:solidFill>
                <a:latin typeface="Trebuchet MS" panose="020B0703020202090204" pitchFamily="34" charset="0"/>
                <a:ea typeface="+mn-ea"/>
                <a:cs typeface="+mn-cs"/>
              </a:rPr>
              <a:t> &gt; Id </a:t>
            </a:r>
            <a:r>
              <a:rPr lang="en-US" sz="1200" b="0" i="0" u="none" strike="noStrike" kern="1200" baseline="0">
                <a:solidFill>
                  <a:schemeClr val="tx1"/>
                </a:solidFill>
                <a:latin typeface="Trebuchet MS" panose="020B0703020202090204" pitchFamily="34" charset="0"/>
                <a:ea typeface="+mn-ea"/>
                <a:cs typeface="+mn-cs"/>
              </a:rPr>
              <a:t>and </a:t>
            </a:r>
            <a:r>
              <a:rPr lang="en-US" sz="1200" b="0" i="1" u="none" strike="noStrike" kern="1200" baseline="0">
                <a:solidFill>
                  <a:schemeClr val="tx1"/>
                </a:solidFill>
                <a:latin typeface="Trebuchet MS" panose="020B0703020202090204" pitchFamily="34" charset="0"/>
                <a:ea typeface="+mn-ea"/>
                <a:cs typeface="+mn-cs"/>
              </a:rPr>
              <a:t>IIA &gt; </a:t>
            </a:r>
            <a:r>
              <a:rPr lang="en-US" sz="1200" b="0" i="1" u="none" strike="noStrike" kern="1200" baseline="0" err="1">
                <a:solidFill>
                  <a:schemeClr val="tx1"/>
                </a:solidFill>
                <a:latin typeface="Trebuchet MS" panose="020B0703020202090204" pitchFamily="34" charset="0"/>
                <a:ea typeface="+mn-ea"/>
                <a:cs typeface="+mn-cs"/>
              </a:rPr>
              <a:t>IIIb</a:t>
            </a:r>
            <a:r>
              <a:rPr lang="en-US" sz="1200" b="0" i="1" u="none" strike="noStrike" kern="1200" baseline="0">
                <a:solidFill>
                  <a:schemeClr val="tx1"/>
                </a:solidFill>
                <a:latin typeface="Trebuchet MS" panose="020B0703020202090204" pitchFamily="34" charset="0"/>
                <a:ea typeface="+mn-ea"/>
                <a:cs typeface="+mn-cs"/>
              </a:rPr>
              <a:t> = </a:t>
            </a:r>
            <a:r>
              <a:rPr lang="en-US" sz="1200" b="0" i="1" u="none" strike="noStrike" kern="1200" baseline="0" err="1">
                <a:solidFill>
                  <a:schemeClr val="tx1"/>
                </a:solidFill>
                <a:latin typeface="Trebuchet MS" panose="020B0703020202090204" pitchFamily="34" charset="0"/>
                <a:ea typeface="+mn-ea"/>
                <a:cs typeface="+mn-cs"/>
              </a:rPr>
              <a:t>Vb</a:t>
            </a:r>
            <a:r>
              <a:rPr lang="en-US" sz="1200" b="0" i="1" u="none" strike="noStrike" kern="1200" baseline="0">
                <a:solidFill>
                  <a:schemeClr val="tx1"/>
                </a:solidFill>
                <a:latin typeface="Trebuchet MS" panose="020B0703020202090204" pitchFamily="34" charset="0"/>
                <a:ea typeface="+mn-ea"/>
                <a:cs typeface="+mn-cs"/>
              </a:rPr>
              <a:t> &gt; IV c= </a:t>
            </a:r>
            <a:r>
              <a:rPr lang="en-US" sz="1200" b="0" i="1" u="none" strike="noStrike" kern="1200" baseline="0" err="1">
                <a:solidFill>
                  <a:schemeClr val="tx1"/>
                </a:solidFill>
                <a:latin typeface="Trebuchet MS" panose="020B0703020202090204" pitchFamily="34" charset="0"/>
                <a:ea typeface="+mn-ea"/>
                <a:cs typeface="+mn-cs"/>
              </a:rPr>
              <a:t>Ic</a:t>
            </a:r>
            <a:r>
              <a:rPr lang="en-US" sz="1200" b="0" i="0" u="none" strike="noStrike" kern="1200" baseline="0">
                <a:solidFill>
                  <a:schemeClr val="tx1"/>
                </a:solidFill>
                <a:latin typeface="Trebuchet MS" panose="020B0703020202090204" pitchFamily="34" charset="0"/>
                <a:ea typeface="+mn-ea"/>
                <a:cs typeface="+mn-cs"/>
              </a:rPr>
              <a:t>. Data</a:t>
            </a:r>
          </a:p>
          <a:p>
            <a:r>
              <a:rPr lang="en-US" sz="1200" b="0" i="0" u="none" strike="noStrike" kern="1200" baseline="0">
                <a:solidFill>
                  <a:schemeClr val="tx1"/>
                </a:solidFill>
                <a:latin typeface="Trebuchet MS" panose="020B0703020202090204" pitchFamily="34" charset="0"/>
                <a:ea typeface="+mn-ea"/>
                <a:cs typeface="+mn-cs"/>
              </a:rPr>
              <a:t>classified by different letters presented statistically significant alterations, a = 5,</a:t>
            </a:r>
          </a:p>
          <a:p>
            <a:r>
              <a:rPr lang="en-US" sz="1200" b="0" i="1" u="none" strike="noStrike" kern="1200" baseline="0">
                <a:solidFill>
                  <a:schemeClr val="tx1"/>
                </a:solidFill>
                <a:latin typeface="Trebuchet MS" panose="020B0703020202090204" pitchFamily="34" charset="0"/>
                <a:ea typeface="+mn-ea"/>
                <a:cs typeface="+mn-cs"/>
              </a:rPr>
              <a:t>P </a:t>
            </a:r>
            <a:r>
              <a:rPr lang="en-US" sz="1200" b="0" i="0" u="none" strike="noStrike" kern="1200" baseline="0">
                <a:solidFill>
                  <a:schemeClr val="tx1"/>
                </a:solidFill>
                <a:latin typeface="Trebuchet MS" panose="020B0703020202090204" pitchFamily="34" charset="0"/>
                <a:ea typeface="+mn-ea"/>
                <a:cs typeface="+mn-cs"/>
              </a:rPr>
              <a:t>≤ . 05, n = 15.</a:t>
            </a:r>
          </a:p>
          <a:p>
            <a:r>
              <a:rPr lang="en-US" sz="1200" b="1" i="0" u="none" strike="noStrike" kern="1200" baseline="0">
                <a:solidFill>
                  <a:schemeClr val="tx1"/>
                </a:solidFill>
                <a:latin typeface="Trebuchet MS" panose="020B0703020202090204" pitchFamily="34" charset="0"/>
                <a:ea typeface="+mn-ea"/>
                <a:cs typeface="+mn-cs"/>
              </a:rPr>
              <a:t>Conclusions: </a:t>
            </a:r>
            <a:r>
              <a:rPr lang="en-US" sz="1200" b="0" i="0" u="none" strike="noStrike" kern="1200" baseline="0">
                <a:solidFill>
                  <a:schemeClr val="tx1"/>
                </a:solidFill>
                <a:latin typeface="Trebuchet MS" panose="020B0703020202090204" pitchFamily="34" charset="0"/>
                <a:ea typeface="+mn-ea"/>
                <a:cs typeface="+mn-cs"/>
              </a:rPr>
              <a:t>Based on these results, the incorporation of conditioner agents into</a:t>
            </a:r>
          </a:p>
          <a:p>
            <a:r>
              <a:rPr lang="en-US" sz="1200" b="0" i="0" u="none" strike="noStrike" kern="1200" baseline="0">
                <a:solidFill>
                  <a:schemeClr val="tx1"/>
                </a:solidFill>
                <a:latin typeface="Trebuchet MS" panose="020B0703020202090204" pitchFamily="34" charset="0"/>
                <a:ea typeface="+mn-ea"/>
                <a:cs typeface="+mn-cs"/>
              </a:rPr>
              <a:t>emulsion blond color decreased the damage caused by the coloring process</a:t>
            </a:r>
            <a:endParaRPr lang="en-US"/>
          </a:p>
          <a:p>
            <a:endParaRPr lang="en-US"/>
          </a:p>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294707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987892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activity of the human recombinant DPPIV enzyme was measured in a cell-free assay in the presence of various concentrations of VitB6. The endpoint was measured as follows: The enzyme cleaves an AMP-conjugated substrate. The free AMP gives a fluorescent signal. An inhibitor of the enzyme activity would lower the fluorescent signal. </a:t>
            </a:r>
          </a:p>
          <a:p>
            <a:endParaRPr lang="en-US"/>
          </a:p>
          <a:p>
            <a:endParaRPr lang="en-US"/>
          </a:p>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243208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127354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Vitamin B6 (5015819)</a:t>
            </a:r>
          </a:p>
          <a:p>
            <a:endParaRPr lang="en-US"/>
          </a:p>
          <a:p>
            <a:r>
              <a:rPr lang="en-US"/>
              <a:t>The scalp microbiome: Dandruff - The Secret Life Of Skin</a:t>
            </a:r>
          </a:p>
          <a:p>
            <a:endParaRPr lang="en-US"/>
          </a:p>
          <a:p>
            <a:r>
              <a:rPr lang="en-US"/>
              <a:t>The main bacterial species that have been identified on the healthy scalp are </a:t>
            </a:r>
            <a:r>
              <a:rPr lang="en-US" err="1"/>
              <a:t>Cutibacterium</a:t>
            </a:r>
            <a:r>
              <a:rPr lang="en-US"/>
              <a:t> acnes and Staphylococcus epidermidis, though many others are present. Both C. acnes and S. epidermidis are members of the healthy microbiome and can be both commensal (healthy) and pathogenic (harmful) – as in acne vulgaris or “acne” (1, 2).</a:t>
            </a:r>
          </a:p>
          <a:p>
            <a:endParaRPr lang="en-US"/>
          </a:p>
          <a:p>
            <a:r>
              <a:rPr lang="en-US"/>
              <a:t>The development of both dandruff and seborrheic dermatitis depend on sebum, metabolism of Malassezia fungi, and individual susceptibility</a:t>
            </a:r>
          </a:p>
          <a:p>
            <a:endParaRPr lang="en-US"/>
          </a:p>
          <a:p>
            <a:r>
              <a:rPr lang="en-US"/>
              <a:t>The predominant Malassezia species present on the healthy scalp are M. </a:t>
            </a:r>
            <a:r>
              <a:rPr lang="en-US" err="1"/>
              <a:t>restricta</a:t>
            </a:r>
            <a:r>
              <a:rPr lang="en-US"/>
              <a:t> and M. </a:t>
            </a:r>
            <a:r>
              <a:rPr lang="en-US" err="1"/>
              <a:t>globosa</a:t>
            </a:r>
            <a:r>
              <a:rPr lang="en-US"/>
              <a:t>. While an imbalance of the microbiome (dysbiosis) is associated with the onset of dandruff, this is attributed in particular to an increased ratio of M. </a:t>
            </a:r>
            <a:r>
              <a:rPr lang="en-US" err="1"/>
              <a:t>restricta</a:t>
            </a:r>
            <a:r>
              <a:rPr lang="en-US"/>
              <a:t> to M. </a:t>
            </a:r>
            <a:r>
              <a:rPr lang="en-US" err="1"/>
              <a:t>globosa</a:t>
            </a:r>
            <a:r>
              <a:rPr lang="en-US"/>
              <a:t>. Indeed, a lower M. </a:t>
            </a:r>
            <a:r>
              <a:rPr lang="en-US" err="1"/>
              <a:t>restricta</a:t>
            </a:r>
            <a:r>
              <a:rPr lang="en-US"/>
              <a:t> to M. </a:t>
            </a:r>
            <a:r>
              <a:rPr lang="en-US" err="1"/>
              <a:t>globosa</a:t>
            </a:r>
            <a:r>
              <a:rPr lang="en-US"/>
              <a:t> ratio is characteristic of a healthy scalp </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996563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976864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331209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a:ln>
                  <a:noFill/>
                </a:ln>
                <a:solidFill>
                  <a:srgbClr val="92D050"/>
                </a:solidFill>
                <a:effectLst/>
                <a:uLnTx/>
                <a:uFillTx/>
                <a:latin typeface="Trebuchet MS" panose="020B0703020202090204" pitchFamily="34" charset="0"/>
                <a:ea typeface="+mn-ea"/>
                <a:cs typeface="+mn-cs"/>
              </a:rPr>
              <a:t>Enrichment of Biotin &amp; Vitamin Metabolism Pathways in the Bacterial Microbiome of the Healthy Scalp vs Dandruff Scalp</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1" u="none" strike="noStrike" kern="1200" cap="none" spc="0" normalizeH="0" baseline="0" noProof="0">
              <a:ln>
                <a:noFill/>
              </a:ln>
              <a:solidFill>
                <a:srgbClr val="92D050"/>
              </a:solidFill>
              <a:effectLst/>
              <a:uLnTx/>
              <a:uFillTx/>
              <a:latin typeface="Trebuchet MS" panose="020B070302020209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hlinkClick r:id="rId3"/>
              </a:rPr>
              <a:t>The scalp microbiome: Dandruff - The Secret Life Of Skin</a:t>
            </a:r>
            <a:endParaRPr kumimoji="0" lang="en-US" sz="1200" b="1" i="1" u="none" strike="noStrike" kern="1200" cap="none" spc="0" normalizeH="0" baseline="0" noProof="0">
              <a:ln>
                <a:noFill/>
              </a:ln>
              <a:solidFill>
                <a:srgbClr val="92D050"/>
              </a:solidFill>
              <a:effectLst/>
              <a:uLnTx/>
              <a:uFillTx/>
              <a:latin typeface="Trebuchet MS" panose="020B0703020202090204" pitchFamily="34" charset="0"/>
              <a:ea typeface="+mn-ea"/>
              <a:cs typeface="+mn-cs"/>
            </a:endParaRPr>
          </a:p>
          <a:p>
            <a:r>
              <a:rPr lang="en-US" sz="1200" b="0" i="0" kern="1200">
                <a:solidFill>
                  <a:schemeClr val="tx1"/>
                </a:solidFill>
                <a:effectLst/>
                <a:latin typeface="+mn-lt"/>
                <a:ea typeface="+mn-ea"/>
                <a:cs typeface="+mn-cs"/>
              </a:rPr>
              <a:t>“</a:t>
            </a:r>
            <a:r>
              <a:rPr lang="en-US" sz="1200" b="0" i="0" kern="1200" err="1">
                <a:solidFill>
                  <a:schemeClr val="tx1"/>
                </a:solidFill>
                <a:effectLst/>
                <a:latin typeface="+mn-lt"/>
                <a:ea typeface="+mn-ea"/>
                <a:cs typeface="+mn-cs"/>
              </a:rPr>
              <a:t>Cutibacterium</a:t>
            </a:r>
            <a:r>
              <a:rPr lang="en-US" sz="1200" b="0" i="0" kern="1200">
                <a:solidFill>
                  <a:schemeClr val="tx1"/>
                </a:solidFill>
                <a:effectLst/>
                <a:latin typeface="+mn-lt"/>
                <a:ea typeface="+mn-ea"/>
                <a:cs typeface="+mn-cs"/>
              </a:rPr>
              <a:t> species also carry the genes for biotin synthesis and transport – suggesting it plays a key role in providing the scalp with biotin (2). We ourselves cannot synthesize biotin so need to get it from other sources – such as microbes (including but not limited to </a:t>
            </a:r>
            <a:r>
              <a:rPr lang="en-US" sz="1200" b="0" i="0" kern="1200" err="1">
                <a:solidFill>
                  <a:schemeClr val="tx1"/>
                </a:solidFill>
                <a:effectLst/>
                <a:latin typeface="+mn-lt"/>
                <a:ea typeface="+mn-ea"/>
                <a:cs typeface="+mn-cs"/>
              </a:rPr>
              <a:t>Cutibacterium</a:t>
            </a:r>
            <a:r>
              <a:rPr lang="en-US" sz="1200" b="0" i="0" kern="1200">
                <a:solidFill>
                  <a:schemeClr val="tx1"/>
                </a:solidFill>
                <a:effectLst/>
                <a:latin typeface="+mn-lt"/>
                <a:ea typeface="+mn-ea"/>
                <a:cs typeface="+mn-cs"/>
              </a:rPr>
              <a:t> bacteria).”</a:t>
            </a:r>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392428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814078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308226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5132" indent="-175132" defTabSz="934038">
              <a:buFont typeface="Arial" panose="020B0604020202020204" pitchFamily="34" charset="0"/>
              <a:buChar char="•"/>
              <a:defRPr/>
            </a:pPr>
            <a:r>
              <a:rPr lang="en-US" sz="1300" b="1" i="1"/>
              <a:t>IGF-1 (Insulin-like growth factor 1) is well known as a hair growing substance, </a:t>
            </a:r>
            <a:r>
              <a:rPr lang="en-US" sz="1300"/>
              <a:t>is also produced in the hair follicle and promotes hair growth by proliferating keratinocytes.</a:t>
            </a:r>
          </a:p>
          <a:p>
            <a:pPr marL="175132" indent="-175132" defTabSz="934038">
              <a:buFont typeface="Arial" panose="020B0604020202020204" pitchFamily="34" charset="0"/>
              <a:buChar char="•"/>
              <a:defRPr/>
            </a:pPr>
            <a:endParaRPr lang="en-US"/>
          </a:p>
          <a:p>
            <a:pPr marL="175132" indent="-175132" defTabSz="934038">
              <a:buFont typeface="Arial" panose="020B0604020202020204" pitchFamily="34" charset="0"/>
              <a:buChar char="•"/>
              <a:defRPr/>
            </a:pPr>
            <a:r>
              <a:rPr lang="en-US"/>
              <a:t>The concentrations of IGF-1 in conditioned media were measured by ELISA. Gene expression was </a:t>
            </a:r>
            <a:r>
              <a:rPr lang="en-US" err="1"/>
              <a:t>analysed</a:t>
            </a:r>
            <a:r>
              <a:rPr lang="en-US"/>
              <a:t> by RT PCR</a:t>
            </a:r>
          </a:p>
          <a:p>
            <a:pPr marL="175132" indent="-175132" defTabSz="934038">
              <a:buFont typeface="Arial" panose="020B0604020202020204" pitchFamily="34" charset="0"/>
              <a:buChar char="•"/>
              <a:defRPr/>
            </a:pPr>
            <a:r>
              <a:rPr lang="en-US"/>
              <a:t>Isolated human hair follicles  incubated in the absence (c) or presence(d) of 0.25 and 1 mM/L of Vitamin C for 12 h and immuno-stained with polyclonal antibodies against IGF1</a:t>
            </a:r>
          </a:p>
          <a:p>
            <a:endParaRPr lang="en-US"/>
          </a:p>
          <a:p>
            <a:pPr defTabSz="934038">
              <a:defRPr/>
            </a:pPr>
            <a:r>
              <a:rPr lang="en-US"/>
              <a:t>The stimulation of IGF1 is important to counteract the thinning of hair and a slow hair growth as reported recently (</a:t>
            </a:r>
            <a:r>
              <a:rPr lang="en-US" err="1"/>
              <a:t>Trueb</a:t>
            </a:r>
            <a:r>
              <a:rPr lang="en-US"/>
              <a:t>. Skin Appendage </a:t>
            </a:r>
            <a:r>
              <a:rPr lang="en-US" err="1"/>
              <a:t>Disord</a:t>
            </a:r>
            <a:r>
              <a:rPr lang="en-US"/>
              <a:t>. 2018 Apr;4(2):90-95)"</a:t>
            </a:r>
          </a:p>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990378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414977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180432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718797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a:ln>
                  <a:noFill/>
                </a:ln>
                <a:solidFill>
                  <a:srgbClr val="92D050"/>
                </a:solidFill>
                <a:effectLst/>
                <a:uLnTx/>
                <a:uFillTx/>
                <a:latin typeface="Trebuchet MS" panose="020B0703020202090204" pitchFamily="34" charset="0"/>
                <a:ea typeface="+mn-ea"/>
                <a:cs typeface="+mn-cs"/>
              </a:rPr>
              <a:t>Vitamins are by definition essential to life itself. So how can some vitamins be better than others? At </a:t>
            </a:r>
            <a:r>
              <a:rPr kumimoji="0" lang="en-US" sz="1200" b="1" i="1" u="none" strike="noStrike" kern="1200" cap="none" spc="0" normalizeH="0" baseline="0" noProof="0" err="1">
                <a:ln>
                  <a:noFill/>
                </a:ln>
                <a:solidFill>
                  <a:srgbClr val="92D050"/>
                </a:solidFill>
                <a:effectLst/>
                <a:uLnTx/>
                <a:uFillTx/>
                <a:latin typeface="Trebuchet MS" panose="020B0703020202090204" pitchFamily="34" charset="0"/>
                <a:ea typeface="+mn-ea"/>
                <a:cs typeface="+mn-cs"/>
              </a:rPr>
              <a:t>dsm-firmenich</a:t>
            </a:r>
            <a:r>
              <a:rPr kumimoji="0" lang="en-US" sz="1200" b="1" i="1" u="none" strike="noStrike" kern="1200" cap="none" spc="0" normalizeH="0" baseline="0" noProof="0">
                <a:ln>
                  <a:noFill/>
                </a:ln>
                <a:solidFill>
                  <a:srgbClr val="92D050"/>
                </a:solidFill>
                <a:effectLst/>
                <a:uLnTx/>
                <a:uFillTx/>
                <a:latin typeface="Trebuchet MS" panose="020B0703020202090204" pitchFamily="34" charset="0"/>
                <a:ea typeface="+mn-ea"/>
                <a:cs typeface="+mn-cs"/>
              </a:rPr>
              <a:t> we are adding value to our trusted heritage vitamins by investing in sustainability – a core value for our company and a known priority for consumers. Our </a:t>
            </a:r>
            <a:r>
              <a:rPr kumimoji="0" lang="en-US" sz="1200" b="1" i="1" u="none" strike="noStrike" kern="1200" cap="none" spc="0" normalizeH="0" baseline="0" noProof="0" err="1">
                <a:ln>
                  <a:noFill/>
                </a:ln>
                <a:solidFill>
                  <a:srgbClr val="92D050"/>
                </a:solidFill>
                <a:effectLst/>
                <a:uLnTx/>
                <a:uFillTx/>
                <a:latin typeface="Trebuchet MS" panose="020B0703020202090204" pitchFamily="34" charset="0"/>
                <a:ea typeface="+mn-ea"/>
                <a:cs typeface="+mn-cs"/>
              </a:rPr>
              <a:t>Quali</a:t>
            </a:r>
            <a:r>
              <a:rPr kumimoji="0" lang="en-US" sz="1200" b="1" i="1" u="none" strike="noStrike" kern="1200" cap="none" spc="0" normalizeH="0" baseline="0" noProof="0">
                <a:ln>
                  <a:noFill/>
                </a:ln>
                <a:solidFill>
                  <a:srgbClr val="92D050"/>
                </a:solidFill>
                <a:effectLst/>
                <a:uLnTx/>
                <a:uFillTx/>
                <a:latin typeface="Trebuchet MS" panose="020B0703020202090204" pitchFamily="34" charset="0"/>
                <a:ea typeface="+mn-ea"/>
                <a:cs typeface="+mn-cs"/>
              </a:rPr>
              <a:t>®-C brand already has the lowest carbon footprint for vitamin C in the industry (Dalry Infographic).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1" u="none" strike="noStrike" kern="1200" cap="none" spc="0" normalizeH="0" baseline="0" noProof="0">
              <a:ln>
                <a:noFill/>
              </a:ln>
              <a:solidFill>
                <a:srgbClr val="92D050"/>
              </a:solidFill>
              <a:effectLst/>
              <a:uLnTx/>
              <a:uFillTx/>
              <a:latin typeface="Trebuchet MS" panose="020B070302020209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1" u="none" strike="noStrike" kern="1200" cap="none" spc="0" normalizeH="0" baseline="0" noProof="0">
              <a:ln>
                <a:noFill/>
              </a:ln>
              <a:solidFill>
                <a:srgbClr val="92D050"/>
              </a:solidFill>
              <a:effectLst/>
              <a:uLnTx/>
              <a:uFillTx/>
              <a:latin typeface="Trebuchet MS" panose="020B0703020202090204" pitchFamily="34" charset="0"/>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887658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1215663"/>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Char char="•"/>
              <a:defRPr/>
            </a:pPr>
            <a:r>
              <a:rPr lang="en-US" b="1" noProof="0" dirty="0"/>
              <a:t>tocopherols can alter membrane properties by protecting oxidizable lipids and thereby modulate receptors and signaling pathways that are dependent upon insertion in specific membrane regions</a:t>
            </a:r>
          </a:p>
          <a:p>
            <a:pPr>
              <a:buFontTx/>
              <a:buChar char="•"/>
              <a:defRPr/>
            </a:pPr>
            <a:r>
              <a:rPr lang="en-US" altLang="en-US" noProof="0" dirty="0">
                <a:solidFill>
                  <a:srgbClr val="00B050"/>
                </a:solidFill>
                <a:sym typeface="Wingdings" panose="05000000000000000000" pitchFamily="2" charset="2"/>
              </a:rPr>
              <a:t>Traber MG, Free Radic Biol Med. 2007 Jul 1; 43(1): 4–15. </a:t>
            </a:r>
          </a:p>
          <a:p>
            <a:endParaRPr lang="en-US" altLang="en-US" noProof="0" dirty="0"/>
          </a:p>
          <a:p>
            <a:r>
              <a:rPr lang="en-US" altLang="en-US" noProof="0" dirty="0"/>
              <a:t>M. Passeri and D. </a:t>
            </a:r>
            <a:r>
              <a:rPr lang="en-US" altLang="en-US" noProof="0" dirty="0" err="1"/>
              <a:t>Provvedini</a:t>
            </a:r>
            <a:r>
              <a:rPr lang="en-US" altLang="en-US" noProof="0" dirty="0"/>
              <a:t>, [Vitamin E in Geriatric Physiopathology], Acta </a:t>
            </a:r>
            <a:r>
              <a:rPr lang="en-US" altLang="en-US" noProof="0" dirty="0" err="1"/>
              <a:t>Vitaminol</a:t>
            </a:r>
            <a:r>
              <a:rPr lang="en-US" altLang="en-US" noProof="0" dirty="0"/>
              <a:t> </a:t>
            </a:r>
            <a:r>
              <a:rPr lang="en-US" altLang="en-US" noProof="0" dirty="0" err="1"/>
              <a:t>Enzymol</a:t>
            </a:r>
            <a:r>
              <a:rPr lang="en-US" altLang="en-US" noProof="0" dirty="0"/>
              <a:t>, 5(1), 1983, p. 53-63 </a:t>
            </a:r>
          </a:p>
          <a:p>
            <a:r>
              <a:rPr lang="en-US" altLang="en-US" noProof="0" dirty="0"/>
              <a:t>Gensler H.L., Magdaleno </a:t>
            </a:r>
            <a:r>
              <a:rPr lang="en-US" altLang="en-US" noProof="0" dirty="0" err="1"/>
              <a:t>M.,Topical</a:t>
            </a:r>
            <a:r>
              <a:rPr lang="en-US" altLang="en-US" noProof="0" dirty="0"/>
              <a:t> vitamin E inhibition of immunosuppression and tumorigenesis induced by ultraviolet irradiation. Nutrition and Cancer. 1991;15(2):97-106. </a:t>
            </a:r>
          </a:p>
          <a:p>
            <a:r>
              <a:rPr lang="en-US" altLang="en-US" noProof="0" dirty="0"/>
              <a:t>McVean M., Liebler D.C., Prevention of DNA photodamage by vitamin E compounds and sunscreens: roles of ultraviolet absorbance and cellular uptake. Molecular </a:t>
            </a:r>
            <a:r>
              <a:rPr lang="en-US" altLang="en-US" noProof="0" dirty="0" err="1"/>
              <a:t>Carcinogesis</a:t>
            </a:r>
            <a:r>
              <a:rPr lang="en-US" altLang="en-US" noProof="0" dirty="0"/>
              <a:t>. 1999 Mar;24(3):169-76. </a:t>
            </a:r>
          </a:p>
          <a:p>
            <a:r>
              <a:rPr lang="en-US" altLang="en-US" noProof="0" dirty="0"/>
              <a:t>Taren D.L., </a:t>
            </a:r>
            <a:r>
              <a:rPr lang="en-US" altLang="en-US" noProof="0" dirty="0" err="1"/>
              <a:t>Chvapil</a:t>
            </a:r>
            <a:r>
              <a:rPr lang="en-US" altLang="en-US" noProof="0" dirty="0"/>
              <a:t> M., Weber C.W., Increasing the breaking strength of wounds exposed to preoperative irradiation using vitamin E supplementation. International journal for vitamin and nutrition research. </a:t>
            </a:r>
            <a:r>
              <a:rPr lang="en-US" altLang="en-US" noProof="0" dirty="0" err="1"/>
              <a:t>Internationale</a:t>
            </a:r>
            <a:r>
              <a:rPr lang="en-US" altLang="en-US" noProof="0" dirty="0"/>
              <a:t> </a:t>
            </a:r>
            <a:r>
              <a:rPr lang="en-US" altLang="en-US" noProof="0" dirty="0" err="1"/>
              <a:t>Zeitschrift</a:t>
            </a:r>
            <a:r>
              <a:rPr lang="en-US" altLang="en-US" noProof="0" dirty="0"/>
              <a:t> für Vitamin- und </a:t>
            </a:r>
            <a:r>
              <a:rPr lang="en-US" altLang="en-US" noProof="0" dirty="0" err="1"/>
              <a:t>Ernährungsforschung</a:t>
            </a:r>
            <a:r>
              <a:rPr lang="en-US" altLang="en-US" noProof="0" dirty="0"/>
              <a:t>. Journal international de </a:t>
            </a:r>
            <a:r>
              <a:rPr lang="en-US" altLang="en-US" noProof="0" dirty="0" err="1"/>
              <a:t>vitaminologie</a:t>
            </a:r>
            <a:r>
              <a:rPr lang="en-US" altLang="en-US" noProof="0" dirty="0"/>
              <a:t> et de nutrition. 1987;57(2):133-7. </a:t>
            </a:r>
          </a:p>
          <a:p>
            <a:r>
              <a:rPr lang="en-US" altLang="en-US" noProof="0" dirty="0"/>
              <a:t>http://www.cremedevie.com/vitamin-e.htm</a:t>
            </a:r>
          </a:p>
          <a:p>
            <a:endParaRPr lang="en-US" noProof="0"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929788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noProof="0" dirty="0"/>
              <a:t>When formulated in </a:t>
            </a:r>
            <a:r>
              <a:rPr lang="en-GB" sz="1200" noProof="0" dirty="0" err="1"/>
              <a:t>nonostructured</a:t>
            </a:r>
            <a:r>
              <a:rPr lang="en-GB" sz="1200" noProof="0" dirty="0"/>
              <a:t> lipid carriers (NLCs), vitamin E protected hair tresses from UV- and heat-induced damage and discoloration.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kern="1200" noProof="0" dirty="0">
                <a:solidFill>
                  <a:schemeClr val="tx1"/>
                </a:solidFill>
                <a:effectLst/>
                <a:latin typeface="+mn-lt"/>
                <a:ea typeface="+mn-ea"/>
                <a:cs typeface="+mn-cs"/>
              </a:rPr>
              <a:t>Nanostructured lipid carriers</a:t>
            </a:r>
            <a:r>
              <a:rPr lang="en-GB" sz="1200" b="0" i="0" kern="1200" noProof="0" dirty="0">
                <a:solidFill>
                  <a:schemeClr val="tx1"/>
                </a:solidFill>
                <a:effectLst/>
                <a:latin typeface="+mn-lt"/>
                <a:ea typeface="+mn-ea"/>
                <a:cs typeface="+mn-cs"/>
              </a:rPr>
              <a:t> (</a:t>
            </a:r>
            <a:r>
              <a:rPr lang="en-GB" sz="1200" b="1" i="0" kern="1200" noProof="0" dirty="0">
                <a:solidFill>
                  <a:schemeClr val="tx1"/>
                </a:solidFill>
                <a:effectLst/>
                <a:latin typeface="+mn-lt"/>
                <a:ea typeface="+mn-ea"/>
                <a:cs typeface="+mn-cs"/>
              </a:rPr>
              <a:t>NLC</a:t>
            </a:r>
            <a:r>
              <a:rPr lang="en-GB" sz="1200" b="0" i="0" kern="1200" noProof="0" dirty="0">
                <a:solidFill>
                  <a:schemeClr val="tx1"/>
                </a:solidFill>
                <a:effectLst/>
                <a:latin typeface="+mn-lt"/>
                <a:ea typeface="+mn-ea"/>
                <a:cs typeface="+mn-cs"/>
              </a:rPr>
              <a:t>) are a delivery system in which partial-crystallized </a:t>
            </a:r>
            <a:r>
              <a:rPr lang="en-GB" sz="1200" b="1" i="0" kern="1200" noProof="0" dirty="0">
                <a:solidFill>
                  <a:schemeClr val="tx1"/>
                </a:solidFill>
                <a:effectLst/>
                <a:latin typeface="+mn-lt"/>
                <a:ea typeface="+mn-ea"/>
                <a:cs typeface="+mn-cs"/>
              </a:rPr>
              <a:t>lipid</a:t>
            </a:r>
            <a:r>
              <a:rPr lang="en-GB" sz="1200" b="0" i="0" kern="1200" noProof="0" dirty="0">
                <a:solidFill>
                  <a:schemeClr val="tx1"/>
                </a:solidFill>
                <a:effectLst/>
                <a:latin typeface="+mn-lt"/>
                <a:ea typeface="+mn-ea"/>
                <a:cs typeface="+mn-cs"/>
              </a:rPr>
              <a:t> particles with mean radii ≤ 100 nm are dispersed in an aqueous phase containing emulsifier(s), as a potential delivery system may have some advantages in certain circumstances when compared with other colloidal </a:t>
            </a:r>
            <a:r>
              <a:rPr lang="en-GB" sz="1200" b="1" i="0" kern="1200" noProof="0" dirty="0">
                <a:solidFill>
                  <a:schemeClr val="tx1"/>
                </a:solidFill>
                <a:effectLst/>
                <a:latin typeface="+mn-lt"/>
                <a:ea typeface="+mn-ea"/>
                <a:cs typeface="+mn-cs"/>
              </a:rPr>
              <a:t>carriers</a:t>
            </a:r>
            <a:r>
              <a:rPr lang="en-GB" sz="1200" b="0" i="0" kern="1200" noProof="0" dirty="0">
                <a:solidFill>
                  <a:schemeClr val="tx1"/>
                </a:solidFill>
                <a:effectLst/>
                <a:latin typeface="+mn-lt"/>
                <a:ea typeface="+mn-ea"/>
                <a:cs typeface="+mn-cs"/>
              </a:rPr>
              <a:t>.</a:t>
            </a:r>
            <a:endParaRPr lang="en-GB" sz="1200" noProof="0" dirty="0"/>
          </a:p>
          <a:p>
            <a:endParaRPr lang="en-GB" noProof="0" dirty="0"/>
          </a:p>
          <a:p>
            <a:endParaRPr lang="en-GB" noProof="0"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992350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1192730"/>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561284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0668723"/>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560556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29B91-D0D5-2C4D-8797-96F1D29ECF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89BF53-FF9D-B380-2625-E38C52A28C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76013B-9269-A909-D8DB-58BE8DAA276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8E874BC-7C19-9901-EE6F-5DE0EB39F34C}"/>
              </a:ext>
            </a:extLst>
          </p:cNvPr>
          <p:cNvSpPr>
            <a:spLocks noGrp="1"/>
          </p:cNvSpPr>
          <p:nvPr>
            <p:ph type="sldNum" sz="quarter" idx="5"/>
          </p:nvPr>
        </p:nvSpPr>
        <p:spPr/>
        <p:txBody>
          <a:bodyPr/>
          <a:lstStyle/>
          <a:p>
            <a:fld id="{B05EFF53-B5E9-4C67-9F80-34173122F7DF}" type="slidenum">
              <a:rPr lang="en-GB" smtClean="0"/>
              <a:t>125</a:t>
            </a:fld>
            <a:endParaRPr lang="en-GB"/>
          </a:p>
        </p:txBody>
      </p:sp>
    </p:spTree>
    <p:extLst>
      <p:ext uri="{BB962C8B-B14F-4D97-AF65-F5344CB8AC3E}">
        <p14:creationId xmlns:p14="http://schemas.microsoft.com/office/powerpoint/2010/main" val="1862673336"/>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5EFF53-B5E9-4C67-9F80-34173122F7DF}" type="slidenum">
              <a:rPr lang="en-GB" smtClean="0"/>
              <a:t>126</a:t>
            </a:fld>
            <a:endParaRPr lang="en-GB"/>
          </a:p>
        </p:txBody>
      </p:sp>
    </p:spTree>
    <p:extLst>
      <p:ext uri="{BB962C8B-B14F-4D97-AF65-F5344CB8AC3E}">
        <p14:creationId xmlns:p14="http://schemas.microsoft.com/office/powerpoint/2010/main" val="1510525603"/>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5EFF53-B5E9-4C67-9F80-34173122F7DF}" type="slidenum">
              <a:rPr lang="en-GB" smtClean="0"/>
              <a:t>127</a:t>
            </a:fld>
            <a:endParaRPr lang="en-GB"/>
          </a:p>
        </p:txBody>
      </p:sp>
    </p:spTree>
    <p:extLst>
      <p:ext uri="{BB962C8B-B14F-4D97-AF65-F5344CB8AC3E}">
        <p14:creationId xmlns:p14="http://schemas.microsoft.com/office/powerpoint/2010/main" val="4218139897"/>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4A3AAF-B33C-8441-87BB-D5A19ACE039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851347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A6DC0A-E456-182B-59DE-6E4ACC83C6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BA5352-A1A9-1E10-2AD3-59060058B1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76B446-C79B-2948-37D6-AB5D9DDFE30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17B731F-CECE-CA2B-412B-9B79C18C77A3}"/>
              </a:ext>
            </a:extLst>
          </p:cNvPr>
          <p:cNvSpPr>
            <a:spLocks noGrp="1"/>
          </p:cNvSpPr>
          <p:nvPr>
            <p:ph type="sldNum" sz="quarter" idx="5"/>
          </p:nvPr>
        </p:nvSpPr>
        <p:spPr/>
        <p:txBody>
          <a:bodyPr/>
          <a:lstStyle/>
          <a:p>
            <a:fld id="{B05EFF53-B5E9-4C67-9F80-34173122F7DF}" type="slidenum">
              <a:rPr lang="en-GB" smtClean="0"/>
              <a:t>131</a:t>
            </a:fld>
            <a:endParaRPr lang="en-GB"/>
          </a:p>
        </p:txBody>
      </p:sp>
    </p:spTree>
    <p:extLst>
      <p:ext uri="{BB962C8B-B14F-4D97-AF65-F5344CB8AC3E}">
        <p14:creationId xmlns:p14="http://schemas.microsoft.com/office/powerpoint/2010/main" val="2435976440"/>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132</a:t>
            </a:fld>
            <a:endParaRPr lang="en-GB"/>
          </a:p>
        </p:txBody>
      </p:sp>
    </p:spTree>
    <p:extLst>
      <p:ext uri="{BB962C8B-B14F-4D97-AF65-F5344CB8AC3E}">
        <p14:creationId xmlns:p14="http://schemas.microsoft.com/office/powerpoint/2010/main" val="2944014592"/>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133</a:t>
            </a:fld>
            <a:endParaRPr lang="en-GB"/>
          </a:p>
        </p:txBody>
      </p:sp>
    </p:spTree>
    <p:extLst>
      <p:ext uri="{BB962C8B-B14F-4D97-AF65-F5344CB8AC3E}">
        <p14:creationId xmlns:p14="http://schemas.microsoft.com/office/powerpoint/2010/main" val="122212517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134</a:t>
            </a:fld>
            <a:endParaRPr lang="en-GB"/>
          </a:p>
        </p:txBody>
      </p:sp>
    </p:spTree>
    <p:extLst>
      <p:ext uri="{BB962C8B-B14F-4D97-AF65-F5344CB8AC3E}">
        <p14:creationId xmlns:p14="http://schemas.microsoft.com/office/powerpoint/2010/main" val="2857163067"/>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135</a:t>
            </a:fld>
            <a:endParaRPr lang="en-GB"/>
          </a:p>
        </p:txBody>
      </p:sp>
    </p:spTree>
    <p:extLst>
      <p:ext uri="{BB962C8B-B14F-4D97-AF65-F5344CB8AC3E}">
        <p14:creationId xmlns:p14="http://schemas.microsoft.com/office/powerpoint/2010/main" val="218316129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136</a:t>
            </a:fld>
            <a:endParaRPr lang="en-GB"/>
          </a:p>
        </p:txBody>
      </p:sp>
    </p:spTree>
    <p:extLst>
      <p:ext uri="{BB962C8B-B14F-4D97-AF65-F5344CB8AC3E}">
        <p14:creationId xmlns:p14="http://schemas.microsoft.com/office/powerpoint/2010/main" val="3690820455"/>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FC9667-3BAA-465E-ABBF-BA6D8D13317A}"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378395"/>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FC9667-3BAA-465E-ABBF-BA6D8D13317A}"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8529292"/>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FC9667-3BAA-465E-ABBF-BA6D8D13317A}"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4299426"/>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FC9667-3BAA-465E-ABBF-BA6D8D13317A}"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2146567"/>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FC9667-3BAA-465E-ABBF-BA6D8D13317A}"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695990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Char char="•"/>
              <a:defRPr/>
            </a:pPr>
            <a:r>
              <a:rPr lang="en-US" b="1"/>
              <a:t>tocopherols can alter membrane properties by protecting oxidizable lipids and thereby modulate receptors and signaling pathways that are dependent upon insertion in specific membrane regions</a:t>
            </a:r>
          </a:p>
          <a:p>
            <a:pPr>
              <a:buFontTx/>
              <a:buChar char="•"/>
              <a:defRPr/>
            </a:pPr>
            <a:r>
              <a:rPr lang="en-US" altLang="en-US">
                <a:solidFill>
                  <a:srgbClr val="00B050"/>
                </a:solidFill>
                <a:sym typeface="Wingdings" panose="05000000000000000000" pitchFamily="2" charset="2"/>
              </a:rPr>
              <a:t>Traber MG, Free </a:t>
            </a:r>
            <a:r>
              <a:rPr lang="en-US" altLang="en-US" err="1">
                <a:solidFill>
                  <a:srgbClr val="00B050"/>
                </a:solidFill>
                <a:sym typeface="Wingdings" panose="05000000000000000000" pitchFamily="2" charset="2"/>
              </a:rPr>
              <a:t>Radic</a:t>
            </a:r>
            <a:r>
              <a:rPr lang="en-US" altLang="en-US">
                <a:solidFill>
                  <a:srgbClr val="00B050"/>
                </a:solidFill>
                <a:sym typeface="Wingdings" panose="05000000000000000000" pitchFamily="2" charset="2"/>
              </a:rPr>
              <a:t> Biol Med. 2007 Jul 1; 43(1): 4–15. </a:t>
            </a:r>
          </a:p>
          <a:p>
            <a:endParaRPr lang="en-US" altLang="en-US"/>
          </a:p>
          <a:p>
            <a:r>
              <a:rPr lang="en-US" altLang="en-US"/>
              <a:t>M. </a:t>
            </a:r>
            <a:r>
              <a:rPr lang="en-US" altLang="en-US" err="1"/>
              <a:t>Passeri</a:t>
            </a:r>
            <a:r>
              <a:rPr lang="en-US" altLang="en-US"/>
              <a:t> and D. </a:t>
            </a:r>
            <a:r>
              <a:rPr lang="en-US" altLang="en-US" err="1"/>
              <a:t>Provvedini</a:t>
            </a:r>
            <a:r>
              <a:rPr lang="en-US" altLang="en-US"/>
              <a:t>, [Vitamin E in Geriatric Physiopathology], Acta </a:t>
            </a:r>
            <a:r>
              <a:rPr lang="en-US" altLang="en-US" err="1"/>
              <a:t>Vitaminol</a:t>
            </a:r>
            <a:r>
              <a:rPr lang="en-US" altLang="en-US"/>
              <a:t> </a:t>
            </a:r>
            <a:r>
              <a:rPr lang="en-US" altLang="en-US" err="1"/>
              <a:t>Enzymol</a:t>
            </a:r>
            <a:r>
              <a:rPr lang="en-US" altLang="en-US"/>
              <a:t>, 5(1), 1983, p. 53-63 </a:t>
            </a:r>
          </a:p>
          <a:p>
            <a:r>
              <a:rPr lang="en-US" altLang="en-US"/>
              <a:t>Gensler H.L., </a:t>
            </a:r>
            <a:r>
              <a:rPr lang="en-US" altLang="en-US" err="1"/>
              <a:t>Magdaleno</a:t>
            </a:r>
            <a:r>
              <a:rPr lang="en-US" altLang="en-US"/>
              <a:t> </a:t>
            </a:r>
            <a:r>
              <a:rPr lang="en-US" altLang="en-US" err="1"/>
              <a:t>M.,Topical</a:t>
            </a:r>
            <a:r>
              <a:rPr lang="en-US" altLang="en-US"/>
              <a:t> vitamin E inhibition of immunosuppression and tumorigenesis induced by ultraviolet irradiation. Nutrition and Cancer. 1991;15(2):97-106. </a:t>
            </a:r>
          </a:p>
          <a:p>
            <a:r>
              <a:rPr lang="en-US" altLang="en-US" err="1"/>
              <a:t>McVean</a:t>
            </a:r>
            <a:r>
              <a:rPr lang="en-US" altLang="en-US"/>
              <a:t> M., </a:t>
            </a:r>
            <a:r>
              <a:rPr lang="en-US" altLang="en-US" err="1"/>
              <a:t>Liebler</a:t>
            </a:r>
            <a:r>
              <a:rPr lang="en-US" altLang="en-US"/>
              <a:t> D.C., Prevention of DNA photodamage by vitamin E compounds and sunscreens: roles of ultraviolet absorbance and cellular uptake. Molecular </a:t>
            </a:r>
            <a:r>
              <a:rPr lang="en-US" altLang="en-US" err="1"/>
              <a:t>Carcinogesis</a:t>
            </a:r>
            <a:r>
              <a:rPr lang="en-US" altLang="en-US"/>
              <a:t>. 1999 Mar;24(3):169-76. </a:t>
            </a:r>
          </a:p>
          <a:p>
            <a:r>
              <a:rPr lang="en-US" altLang="en-US"/>
              <a:t>Taren D.L., </a:t>
            </a:r>
            <a:r>
              <a:rPr lang="en-US" altLang="en-US" err="1"/>
              <a:t>Chvapil</a:t>
            </a:r>
            <a:r>
              <a:rPr lang="en-US" altLang="en-US"/>
              <a:t> M., Weber C.W., Increasing the breaking strength of wounds exposed to preoperative irradiation using vitamin E </a:t>
            </a:r>
            <a:r>
              <a:rPr lang="en-US" altLang="en-US" err="1"/>
              <a:t>supplementation.International</a:t>
            </a:r>
            <a:r>
              <a:rPr lang="en-US" altLang="en-US"/>
              <a:t> journal for vitamin and nutrition research. </a:t>
            </a:r>
            <a:r>
              <a:rPr lang="en-US" altLang="en-US" err="1"/>
              <a:t>Internationale</a:t>
            </a:r>
            <a:r>
              <a:rPr lang="en-US" altLang="en-US"/>
              <a:t> </a:t>
            </a:r>
            <a:r>
              <a:rPr lang="en-US" altLang="en-US" err="1"/>
              <a:t>Zeitschrift</a:t>
            </a:r>
            <a:r>
              <a:rPr lang="en-US" altLang="en-US"/>
              <a:t> </a:t>
            </a:r>
            <a:r>
              <a:rPr lang="en-US" altLang="en-US" err="1"/>
              <a:t>für</a:t>
            </a:r>
            <a:r>
              <a:rPr lang="en-US" altLang="en-US"/>
              <a:t> Vitamin- und </a:t>
            </a:r>
            <a:r>
              <a:rPr lang="en-US" altLang="en-US" err="1"/>
              <a:t>Ernährungsforschung</a:t>
            </a:r>
            <a:r>
              <a:rPr lang="en-US" altLang="en-US"/>
              <a:t>. Journal international de </a:t>
            </a:r>
            <a:r>
              <a:rPr lang="en-US" altLang="en-US" err="1"/>
              <a:t>vitaminologie</a:t>
            </a:r>
            <a:r>
              <a:rPr lang="en-US" altLang="en-US"/>
              <a:t> et de nutrition. 1987;57(2):133-7. </a:t>
            </a:r>
          </a:p>
          <a:p>
            <a:r>
              <a:rPr lang="en-US" altLang="en-US"/>
              <a:t>http://www.cremedevie.com/vitamin-e.htm</a:t>
            </a:r>
          </a:p>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FC9667-3BAA-465E-ABBF-BA6D8D13317A}"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2250718"/>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5EFF53-B5E9-4C67-9F80-34173122F7DF}" type="slidenum">
              <a:rPr lang="en-GB" smtClean="0"/>
              <a:t>143</a:t>
            </a:fld>
            <a:endParaRPr lang="en-GB"/>
          </a:p>
        </p:txBody>
      </p:sp>
    </p:spTree>
    <p:extLst>
      <p:ext uri="{BB962C8B-B14F-4D97-AF65-F5344CB8AC3E}">
        <p14:creationId xmlns:p14="http://schemas.microsoft.com/office/powerpoint/2010/main" val="741134976"/>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AE9EB4-4D1B-4425-826C-4951CB93042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4106189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oleObject" Target="../embeddings/oleObject4.bin"/></Relationships>
</file>

<file path=ppt/slideLayouts/_rels/slideLayout91.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5.jpeg"/><Relationship Id="rId5" Type="http://schemas.openxmlformats.org/officeDocument/2006/relationships/image" Target="../media/image4.emf"/><Relationship Id="rId4" Type="http://schemas.openxmlformats.org/officeDocument/2006/relationships/oleObject" Target="../embeddings/oleObject5.bin"/></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7.svg"/></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7.svg"/></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7.svg"/></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7.svg"/></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24361589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Black Logo)">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DADE9C-AAB5-31C2-1628-542A1A70C345}"/>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Picture Placeholder 7">
            <a:extLst>
              <a:ext uri="{FF2B5EF4-FFF2-40B4-BE49-F238E27FC236}">
                <a16:creationId xmlns:a16="http://schemas.microsoft.com/office/drawing/2014/main" id="{B5F25862-AE8C-B710-85AA-79079437061F}"/>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41590186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636DFEB-77B2-2024-E1B5-9B43A6199F43}"/>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89AB9033-9FFB-77D4-8302-D3EDDB12B3A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CFDA699E-AF6B-E997-DE48-A037AE606F0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F42EFDF2-6CC4-6FD7-DE09-059AA1998F1E}"/>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F22F9132-8373-4305-6C5C-9EBABA1BC2A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1215513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4">
    <p:bg>
      <p:bgPr>
        <a:solidFill>
          <a:schemeClr val="accent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AA8809C-AFD7-0AAC-FD4F-8A5BA599EE75}"/>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DB977486-D57B-C4FA-89D5-2AD207D90EC6}"/>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56F1E21A-0465-693F-E2CD-8ABC6272AB06}"/>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6BF9AA2C-74FE-02F6-FD70-F1584BCF00E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B401906-82EE-5D36-3AB4-3ED2A15764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8084413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5">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587A3D7-7A15-6F93-1556-EA3065A54337}"/>
              </a:ext>
            </a:extLst>
          </p:cNvPr>
          <p:cNvSpPr/>
          <p:nvPr userDrawn="1"/>
        </p:nvSpPr>
        <p:spPr>
          <a:xfrm>
            <a:off x="0" y="0"/>
            <a:ext cx="12201766"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6" name="Title 1">
            <a:extLst>
              <a:ext uri="{FF2B5EF4-FFF2-40B4-BE49-F238E27FC236}">
                <a16:creationId xmlns:a16="http://schemas.microsoft.com/office/drawing/2014/main" id="{1EB870E1-F678-B3B4-A02A-5A7368EFFA3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489000AF-2BAF-01C3-99D9-414DCE327EF4}"/>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22BDC2C7-9AE3-CFB9-C494-F05CABC26E2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80063D5-7A2C-1E21-9E07-23F29834DE0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5251257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6">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5D75B38-946B-8E72-FEBB-5393D31B28C3}"/>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397B5EAC-825C-D420-36AD-F248E3E85BC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A4D8D6A1-82F8-61E5-5BFD-3D3394D0BB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3DC4A99E-337D-221A-95F9-A5A4A5B999A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C161FB6-2EF8-DD04-3F66-18DF2748C6D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9559915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Slide 7">
    <p:bg>
      <p:bgPr>
        <a:solidFill>
          <a:schemeClr val="accent3"/>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FB16F40-075A-A61A-E3E5-2FA6E836ABCB}"/>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E6996E1C-62E9-5B55-0AE4-399F08991CE8}"/>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EBF7E7CD-DA50-C99C-6582-F3320AC48E3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549A12F-EE50-72C5-BA4F-3F1CFA49865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1C5337A-0C6B-AC09-70B1-943D9F467C8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5326199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Slide 8">
    <p:bg>
      <p:bgPr>
        <a:solidFill>
          <a:schemeClr val="accent3"/>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6818A5A-193F-53FA-B31A-9DFB85B2F1F7}"/>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F26D2B9A-A2A7-974D-4AF4-298D9C017779}"/>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357F913E-CE91-B903-6294-53B6A9D976F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FAC2AF5-BADF-1FF3-D809-09D9CC3A60C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59D043D-A419-FF04-91B3-6E736F77A77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2651033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9">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ACDB3D-AED6-8ECE-9C80-828FF54EB326}"/>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FCB5C0A9-1808-C851-C891-831035B1A0F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AD098A4C-FDED-295D-01B7-DF0795614481}"/>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4F391AD7-7039-C158-5CDE-40E2CD076076}"/>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BF307AD1-BCC9-4CE5-EB50-FFABEF3EAFC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0522632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lide 10">
    <p:bg>
      <p:bgPr>
        <a:solidFill>
          <a:schemeClr val="accent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5EC8ED1-4296-01ED-4DEB-8A3E6FF959F7}"/>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ext Placeholder 7">
            <a:extLst>
              <a:ext uri="{FF2B5EF4-FFF2-40B4-BE49-F238E27FC236}">
                <a16:creationId xmlns:a16="http://schemas.microsoft.com/office/drawing/2014/main" id="{0990CFDD-5D59-DE8D-B4E1-02A14925AE8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BAA2D97E-0982-1C1A-A506-5E8CB976497D}"/>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pic>
        <p:nvPicPr>
          <p:cNvPr id="10" name="Picture 9">
            <a:extLst>
              <a:ext uri="{FF2B5EF4-FFF2-40B4-BE49-F238E27FC236}">
                <a16:creationId xmlns:a16="http://schemas.microsoft.com/office/drawing/2014/main" id="{473C387D-7DFC-D93B-B2D7-34007CA1E3C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0223850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Slide 11">
    <p:bg>
      <p:bgPr>
        <a:solidFill>
          <a:schemeClr val="accent6"/>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5DE2CE8-D134-5452-ED75-2F901FE55266}"/>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5A43F8D-96A4-ED7A-53A4-E20108236E9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CE531E8E-EDC5-C54C-FD26-5FFA0EF1BEC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D352F215-8C22-78A2-4096-12F5AB20490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31B33226-FD19-6AF1-5B88-0ADC7B4FA26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690975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12">
    <p:bg>
      <p:bgPr>
        <a:solidFill>
          <a:schemeClr val="accent6"/>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7D12197-7084-10BA-0C57-B2460D5978B8}"/>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78F24E74-4D85-2675-40DE-54929B6930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744C98FE-5BCB-9408-92C0-8458046712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26CBE09-48B0-18C7-46B7-AA4DF5695AC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E8CA805C-830B-795E-CB53-2AC0CE8AA9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6183987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 13">
    <p:bg>
      <p:bgPr>
        <a:solidFill>
          <a:srgbClr val="CC741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0256FC5-F295-7FA2-6FA7-297AB4A4DBED}"/>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73F63217-074A-8086-2D03-06469AC861FA}"/>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B4E3F537-288F-CC55-7E3A-25EB2E85DF1A}"/>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0007230-E7C8-0C9D-27F9-AF33BE7C5CF8}"/>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467549DE-11E2-70E9-8CB2-E4C85102B9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5449672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14">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BBD79C7-5ABD-37BA-E21B-54684B6880DB}"/>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3" name="Title 1">
            <a:extLst>
              <a:ext uri="{FF2B5EF4-FFF2-40B4-BE49-F238E27FC236}">
                <a16:creationId xmlns:a16="http://schemas.microsoft.com/office/drawing/2014/main" id="{ECEFAAB5-4AFA-C6F5-1804-0C554F77476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4" name="Subtitle 2">
            <a:extLst>
              <a:ext uri="{FF2B5EF4-FFF2-40B4-BE49-F238E27FC236}">
                <a16:creationId xmlns:a16="http://schemas.microsoft.com/office/drawing/2014/main" id="{DDA9572C-967D-7C2F-3134-D016246B940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5" name="Text Placeholder 7">
            <a:extLst>
              <a:ext uri="{FF2B5EF4-FFF2-40B4-BE49-F238E27FC236}">
                <a16:creationId xmlns:a16="http://schemas.microsoft.com/office/drawing/2014/main" id="{9DA94975-E32E-3080-4239-350099ED0DE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7163E84-90E3-EDB4-378E-0E077F336DF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1375244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15">
    <p:bg>
      <p:bgPr>
        <a:solidFill>
          <a:srgbClr val="BD69D7"/>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BD505BB-3947-0F3D-2295-52678FAA67F1}"/>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AFF09F4-53A7-7EBF-DD77-A789BB27C422}"/>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7057AC5D-32F4-7124-169F-9238F87E7FE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08E0E165-E6A3-AC8A-AF37-97CAD5D33510}"/>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7ED06BB2-74CF-3099-A7B3-A02DF571D8E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3395796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Slide 16">
    <p:bg>
      <p:bgPr>
        <a:solidFill>
          <a:srgbClr val="BD69D7"/>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CBDA4BA-C3AB-B58A-6256-7E119B333C82}"/>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61B76735-6121-4B73-0D07-46F6B0D23E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98056888-2F1D-DCB5-6AE0-ADB3C126A93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DEABD36F-F36F-A2A3-EF55-15145B50B02F}"/>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FA5852E-1CD8-9291-56DC-6A74969EA28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7957746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Slide 17">
    <p:bg>
      <p:bgPr>
        <a:solidFill>
          <a:srgbClr val="9138B0"/>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31FCFB7-7F4D-FFBC-184E-30F17C26057A}"/>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D6B26280-994D-BDF0-8458-FA432450EAB7}"/>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19925BF7-67A9-E8A5-B9B5-B94F1035202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864E4BB0-88F8-EC57-D64F-3D707D80327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EE30BB4-C5F0-FE32-3FA7-D92434A16BA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5348727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Slide 18">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9CA8347-2E37-6623-69D0-EFDADDF979E5}"/>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D3EDB6C6-3497-D951-8FC1-17AD59E6FAC3}"/>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E27569A2-CCA1-A36C-476C-EA119D19962C}"/>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53303CDE-22AA-F86A-F5F0-0BE9C0069E95}"/>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5D30A615-7CEC-4FD8-6AB8-AE3985B90A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3278339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3827463" y="1431929"/>
            <a:ext cx="858838" cy="659765"/>
          </a:xfrm>
        </p:spPr>
        <p:txBody>
          <a:bodyPr tIns="0" anchor="ctr">
            <a:noAutofit/>
          </a:bodyPr>
          <a:lstStyle>
            <a:lvl1pPr>
              <a:defRPr sz="4300">
                <a:solidFill>
                  <a:schemeClr val="accent1"/>
                </a:solidFill>
                <a:latin typeface="DM Sans Medium" pitchFamily="2" charset="0"/>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3827463" y="2066400"/>
            <a:ext cx="858838" cy="658800"/>
          </a:xfrm>
        </p:spPr>
        <p:txBody>
          <a:bodyPr tIns="0" anchor="ctr">
            <a:noAutofit/>
          </a:bodyPr>
          <a:lstStyle>
            <a:lvl1pPr>
              <a:defRPr sz="4300">
                <a:solidFill>
                  <a:schemeClr val="accent3"/>
                </a:solidFill>
                <a:latin typeface="DM Sans Medium" pitchFamily="2" charset="0"/>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3827463" y="2700000"/>
            <a:ext cx="858838" cy="658800"/>
          </a:xfrm>
        </p:spPr>
        <p:txBody>
          <a:bodyPr tIns="0" anchor="ctr">
            <a:noAutofit/>
          </a:bodyPr>
          <a:lstStyle>
            <a:lvl1pPr>
              <a:defRPr sz="4300">
                <a:solidFill>
                  <a:schemeClr val="accent6"/>
                </a:solidFill>
                <a:latin typeface="DM Sans Medium" pitchFamily="2" charset="0"/>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4743449" y="1431929"/>
            <a:ext cx="7148514" cy="659765"/>
          </a:xfrm>
        </p:spPr>
        <p:txBody>
          <a:bodyPr tIns="0" anchor="ctr">
            <a:noAutofit/>
          </a:bodyPr>
          <a:lstStyle>
            <a:lvl1pPr>
              <a:defRPr sz="4300">
                <a:solidFill>
                  <a:schemeClr val="accent1"/>
                </a:solidFill>
                <a:latin typeface="DM Sans Medium" pitchFamily="2" charset="0"/>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4743448" y="2065500"/>
            <a:ext cx="7148514" cy="659765"/>
          </a:xfrm>
        </p:spPr>
        <p:txBody>
          <a:bodyPr tIns="0" anchor="ctr">
            <a:noAutofit/>
          </a:bodyPr>
          <a:lstStyle>
            <a:lvl1pPr>
              <a:defRPr sz="4300">
                <a:solidFill>
                  <a:schemeClr val="accent3"/>
                </a:solidFill>
                <a:latin typeface="DM Sans Medium"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4743447" y="2699072"/>
            <a:ext cx="7148516" cy="658492"/>
          </a:xfrm>
        </p:spPr>
        <p:txBody>
          <a:bodyPr tIns="0" anchor="ctr">
            <a:noAutofit/>
          </a:bodyPr>
          <a:lstStyle>
            <a:lvl1pPr>
              <a:defRPr sz="4300">
                <a:solidFill>
                  <a:schemeClr val="accent6"/>
                </a:solidFill>
                <a:latin typeface="DM Sans Medium"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2"/>
          </a:xfrm>
        </p:spPr>
        <p:txBody>
          <a:bodyPr tIns="0">
            <a:noAutofit/>
          </a:bodyPr>
          <a:lstStyle>
            <a:lvl1pPr>
              <a:lnSpc>
                <a:spcPct val="90000"/>
              </a:lnSpc>
              <a:defRPr sz="5700">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3827462" y="3334959"/>
            <a:ext cx="858837" cy="658800"/>
          </a:xfrm>
        </p:spPr>
        <p:txBody>
          <a:bodyPr tIns="0" anchor="ctr">
            <a:noAutofit/>
          </a:bodyPr>
          <a:lstStyle>
            <a:lvl1pPr>
              <a:defRPr sz="4300">
                <a:solidFill>
                  <a:srgbClr val="BD69D7"/>
                </a:solidFill>
                <a:latin typeface="DM Sans Medium" pitchFamily="2" charset="0"/>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4743446" y="3334031"/>
            <a:ext cx="7148516" cy="658492"/>
          </a:xfrm>
        </p:spPr>
        <p:txBody>
          <a:bodyPr tIns="0" anchor="ctr">
            <a:noAutofit/>
          </a:bodyPr>
          <a:lstStyle>
            <a:lvl1pPr>
              <a:defRPr sz="4300">
                <a:solidFill>
                  <a:srgbClr val="BD69D7"/>
                </a:solidFill>
                <a:latin typeface="DM Sans Medium" pitchFamily="2" charset="0"/>
              </a:defRPr>
            </a:lvl1pPr>
          </a:lstStyle>
          <a:p>
            <a:pPr lvl="0"/>
            <a:r>
              <a:rPr lang="en-US"/>
              <a:t>Chapter title</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3827462" y="3967200"/>
            <a:ext cx="858837" cy="658800"/>
          </a:xfrm>
        </p:spPr>
        <p:txBody>
          <a:bodyPr tIns="0" anchor="ctr">
            <a:noAutofit/>
          </a:bodyPr>
          <a:lstStyle>
            <a:lvl1pPr>
              <a:defRPr sz="4300">
                <a:solidFill>
                  <a:schemeClr val="accent1"/>
                </a:solidFill>
                <a:latin typeface="DM Sans Medium" pitchFamily="2" charset="0"/>
              </a:defRPr>
            </a:lvl1pPr>
          </a:lstStyle>
          <a:p>
            <a:pPr lvl="0"/>
            <a:r>
              <a:rPr lang="en-US"/>
              <a:t>05</a:t>
            </a:r>
            <a:endParaRPr lang="en-GB"/>
          </a:p>
        </p:txBody>
      </p:sp>
      <p:sp>
        <p:nvSpPr>
          <p:cNvPr id="21" name="Text Placeholder 10">
            <a:extLst>
              <a:ext uri="{FF2B5EF4-FFF2-40B4-BE49-F238E27FC236}">
                <a16:creationId xmlns:a16="http://schemas.microsoft.com/office/drawing/2014/main" id="{C9E0C2E7-1085-DE5A-B178-0446E1716511}"/>
              </a:ext>
            </a:extLst>
          </p:cNvPr>
          <p:cNvSpPr>
            <a:spLocks noGrp="1"/>
          </p:cNvSpPr>
          <p:nvPr>
            <p:ph type="body" sz="quarter" idx="24" hasCustomPrompt="1"/>
          </p:nvPr>
        </p:nvSpPr>
        <p:spPr>
          <a:xfrm>
            <a:off x="4743446" y="3967200"/>
            <a:ext cx="7148516" cy="658492"/>
          </a:xfrm>
        </p:spPr>
        <p:txBody>
          <a:bodyPr tIns="0" anchor="ctr">
            <a:noAutofit/>
          </a:bodyPr>
          <a:lstStyle>
            <a:lvl1pPr>
              <a:defRPr sz="4300">
                <a:solidFill>
                  <a:schemeClr val="accent1"/>
                </a:solidFill>
                <a:latin typeface="DM Sans Medium" pitchFamily="2" charset="0"/>
              </a:defRPr>
            </a:lvl1pPr>
          </a:lstStyle>
          <a:p>
            <a:pPr lvl="0"/>
            <a:r>
              <a:rPr lang="en-US"/>
              <a:t>Chapter title</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3827462" y="4600521"/>
            <a:ext cx="858837" cy="658800"/>
          </a:xfrm>
        </p:spPr>
        <p:txBody>
          <a:bodyPr tIns="0" anchor="ctr">
            <a:noAutofit/>
          </a:bodyPr>
          <a:lstStyle>
            <a:lvl1pPr>
              <a:defRPr sz="4300">
                <a:solidFill>
                  <a:schemeClr val="accent3"/>
                </a:solidFill>
                <a:latin typeface="DM Sans Medium" pitchFamily="2" charset="0"/>
              </a:defRPr>
            </a:lvl1pPr>
          </a:lstStyle>
          <a:p>
            <a:pPr lvl="0"/>
            <a:r>
              <a:rPr lang="en-US"/>
              <a:t>06</a:t>
            </a:r>
            <a:endParaRPr lang="en-GB"/>
          </a:p>
        </p:txBody>
      </p:sp>
      <p:sp>
        <p:nvSpPr>
          <p:cNvPr id="24" name="Text Placeholder 10">
            <a:extLst>
              <a:ext uri="{FF2B5EF4-FFF2-40B4-BE49-F238E27FC236}">
                <a16:creationId xmlns:a16="http://schemas.microsoft.com/office/drawing/2014/main" id="{37C80E99-E5D4-E17D-913F-44DFA3ADBE9B}"/>
              </a:ext>
            </a:extLst>
          </p:cNvPr>
          <p:cNvSpPr>
            <a:spLocks noGrp="1"/>
          </p:cNvSpPr>
          <p:nvPr>
            <p:ph type="body" sz="quarter" idx="26" hasCustomPrompt="1"/>
          </p:nvPr>
        </p:nvSpPr>
        <p:spPr>
          <a:xfrm>
            <a:off x="4743446" y="4599593"/>
            <a:ext cx="7148516" cy="658492"/>
          </a:xfrm>
        </p:spPr>
        <p:txBody>
          <a:bodyPr tIns="0" anchor="ctr">
            <a:noAutofit/>
          </a:bodyPr>
          <a:lstStyle>
            <a:lvl1pPr>
              <a:defRPr sz="4300">
                <a:solidFill>
                  <a:schemeClr val="accent3"/>
                </a:solidFill>
                <a:latin typeface="DM Sans Medium"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3827462" y="5234400"/>
            <a:ext cx="858837" cy="658800"/>
          </a:xfrm>
        </p:spPr>
        <p:txBody>
          <a:bodyPr tIns="0" anchor="ctr">
            <a:noAutofit/>
          </a:bodyPr>
          <a:lstStyle>
            <a:lvl1pPr>
              <a:defRPr sz="4300">
                <a:solidFill>
                  <a:schemeClr val="accent6"/>
                </a:solidFill>
                <a:latin typeface="DM Sans Medium" pitchFamily="2" charset="0"/>
              </a:defRPr>
            </a:lvl1pPr>
          </a:lstStyle>
          <a:p>
            <a:pPr lvl="0"/>
            <a:r>
              <a:rPr lang="en-US"/>
              <a:t>07</a:t>
            </a:r>
            <a:endParaRPr lang="en-GB"/>
          </a:p>
        </p:txBody>
      </p:sp>
      <p:sp>
        <p:nvSpPr>
          <p:cNvPr id="26" name="Text Placeholder 10">
            <a:extLst>
              <a:ext uri="{FF2B5EF4-FFF2-40B4-BE49-F238E27FC236}">
                <a16:creationId xmlns:a16="http://schemas.microsoft.com/office/drawing/2014/main" id="{1A967FD1-C685-3178-28C5-64AD6F98A41C}"/>
              </a:ext>
            </a:extLst>
          </p:cNvPr>
          <p:cNvSpPr>
            <a:spLocks noGrp="1"/>
          </p:cNvSpPr>
          <p:nvPr>
            <p:ph type="body" sz="quarter" idx="28" hasCustomPrompt="1"/>
          </p:nvPr>
        </p:nvSpPr>
        <p:spPr>
          <a:xfrm>
            <a:off x="4743446" y="5234400"/>
            <a:ext cx="7148516" cy="658492"/>
          </a:xfrm>
        </p:spPr>
        <p:txBody>
          <a:bodyPr tIns="0" anchor="ctr">
            <a:noAutofit/>
          </a:bodyPr>
          <a:lstStyle>
            <a:lvl1pPr>
              <a:defRPr sz="4300">
                <a:solidFill>
                  <a:schemeClr val="accent6"/>
                </a:solidFill>
                <a:latin typeface="DM Sans Medium" pitchFamily="2" charset="0"/>
              </a:defRPr>
            </a:lvl1pPr>
          </a:lstStyle>
          <a:p>
            <a:pPr lvl="0"/>
            <a:r>
              <a:rPr lang="en-US"/>
              <a:t>Chapter title</a:t>
            </a:r>
            <a:endParaRPr lang="en-GB"/>
          </a:p>
        </p:txBody>
      </p:sp>
      <p:sp>
        <p:nvSpPr>
          <p:cNvPr id="5" name="Title 1">
            <a:extLst>
              <a:ext uri="{FF2B5EF4-FFF2-40B4-BE49-F238E27FC236}">
                <a16:creationId xmlns:a16="http://schemas.microsoft.com/office/drawing/2014/main" id="{89FC5B0B-6D34-F4EF-94C9-B2C043032AE0}"/>
              </a:ext>
            </a:extLst>
          </p:cNvPr>
          <p:cNvSpPr>
            <a:spLocks noGrp="1"/>
          </p:cNvSpPr>
          <p:nvPr>
            <p:ph type="title" hasCustomPrompt="1"/>
          </p:nvPr>
        </p:nvSpPr>
        <p:spPr>
          <a:xfrm>
            <a:off x="302401" y="302400"/>
            <a:ext cx="2212200" cy="900111"/>
          </a:xfrm>
        </p:spPr>
        <p:txBody>
          <a:bodyPr anchor="t">
            <a:noAutofit/>
          </a:bodyPr>
          <a:lstStyle>
            <a:lvl1pPr>
              <a:defRPr sz="5700">
                <a:solidFill>
                  <a:schemeClr val="tx1"/>
                </a:solidFill>
              </a:defRPr>
            </a:lvl1pPr>
          </a:lstStyle>
          <a:p>
            <a:r>
              <a:rPr lang="en-US"/>
              <a:t>00</a:t>
            </a:r>
            <a:endParaRPr lang="en-GB"/>
          </a:p>
        </p:txBody>
      </p:sp>
    </p:spTree>
    <p:extLst>
      <p:ext uri="{BB962C8B-B14F-4D97-AF65-F5344CB8AC3E}">
        <p14:creationId xmlns:p14="http://schemas.microsoft.com/office/powerpoint/2010/main" val="31601757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1" name="Text Placeholder 10">
            <a:extLst>
              <a:ext uri="{FF2B5EF4-FFF2-40B4-BE49-F238E27FC236}">
                <a16:creationId xmlns:a16="http://schemas.microsoft.com/office/drawing/2014/main" id="{BB493DDC-9D75-8350-B2D3-A2ABE95961CF}"/>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12" name="Text Placeholder 10">
            <a:extLst>
              <a:ext uri="{FF2B5EF4-FFF2-40B4-BE49-F238E27FC236}">
                <a16:creationId xmlns:a16="http://schemas.microsoft.com/office/drawing/2014/main" id="{D86226BA-3E99-814A-72A1-BE87D6465609}"/>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3681146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Chapter 2">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BECB051-3DF8-D362-905A-60FADD3FB0DB}"/>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7747"/>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02</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sp>
        <p:nvSpPr>
          <p:cNvPr id="4" name="Text Placeholder 10">
            <a:extLst>
              <a:ext uri="{FF2B5EF4-FFF2-40B4-BE49-F238E27FC236}">
                <a16:creationId xmlns:a16="http://schemas.microsoft.com/office/drawing/2014/main" id="{7109766F-7B97-AB39-5E3C-02C7186312F3}"/>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5" name="Text Placeholder 10">
            <a:extLst>
              <a:ext uri="{FF2B5EF4-FFF2-40B4-BE49-F238E27FC236}">
                <a16:creationId xmlns:a16="http://schemas.microsoft.com/office/drawing/2014/main" id="{F61ABFC9-256C-5717-F39D-79F254EA6E8C}"/>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27044867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 Chapter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6474AD-4698-17FD-268E-10B329C3D95A}"/>
              </a:ext>
            </a:extLst>
          </p:cNvPr>
          <p:cNvSpPr/>
          <p:nvPr userDrawn="1"/>
        </p:nvSpPr>
        <p:spPr>
          <a:xfrm>
            <a:off x="0" y="0"/>
            <a:ext cx="12201766"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03</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273415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Chapter 4">
    <p:bg>
      <p:bgPr>
        <a:solidFill>
          <a:schemeClr val="accent3"/>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15F2235-454F-9BF4-2FDD-40A6AD9D7232}"/>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04</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821189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Chapter 5">
    <p:bg>
      <p:bgPr>
        <a:solidFill>
          <a:schemeClr val="accent6"/>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01717FE-A662-142E-09A3-44B82B11AB03}"/>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05</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0909601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Chapter 6">
    <p:bg>
      <p:bgPr>
        <a:solidFill>
          <a:srgbClr val="BD69D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5E3DA8A-0F63-DB24-30FE-419B2CE42915}"/>
              </a:ext>
            </a:extLst>
          </p:cNvPr>
          <p:cNvSpPr/>
          <p:nvPr userDrawn="1"/>
        </p:nvSpPr>
        <p:spPr>
          <a:xfrm>
            <a:off x="-9766"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06</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2130065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3040569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E37D1978-7BBC-98D5-2E46-E3EDB864056C}"/>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8202540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2 Content yel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buClr>
                <a:schemeClr val="accent4"/>
              </a:buClr>
              <a:defRPr/>
            </a:lvl2pPr>
            <a:lvl3pPr>
              <a:buClr>
                <a:schemeClr val="accent3"/>
              </a:buClr>
              <a:defRPr/>
            </a:lvl3pPr>
            <a:lvl4pPr>
              <a:buClr>
                <a:srgbClr val="CBD938"/>
              </a:buCl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5C8A9C7E-574E-FB5D-D8BE-B92B9DF67E49}"/>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24CDE4D-AF4A-9CE4-CEF3-9BC58F70CBF1}"/>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5D73417C-2C99-1809-8903-2900B5269E9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9346186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Content blu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rgbClr val="307297"/>
              </a:buClr>
              <a:defRPr/>
            </a:lvl2pPr>
            <a:lvl3pPr>
              <a:buClr>
                <a:schemeClr val="accent1"/>
              </a:buClr>
              <a:defRPr/>
            </a:lvl3pPr>
            <a:lvl4pPr>
              <a:buClr>
                <a:srgbClr val="89C7E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44CB934D-1D50-415B-E49F-5387C5642C33}"/>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CD4B48F3-8881-B0EB-178C-C63CA828F2ED}"/>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BCE4B53F-9F36-07E8-2571-46B18A688C30}"/>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702283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2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defRPr/>
            </a:lvl2pPr>
            <a:lvl3pPr>
              <a:defRPr/>
            </a:lvl3pPr>
            <a:lvl4pP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C92155C6-5E73-6F25-3010-FA04530EBCB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012826C1-0F85-6CF6-F654-60B39EC9E06F}"/>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6800B1D1-CA81-8284-CFD5-6AF521BA88FE}"/>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3706209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6052422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609DBCEC-D73A-142A-EF78-FDF8AFEF6F5C}"/>
              </a:ext>
            </a:extLst>
          </p:cNvPr>
          <p:cNvSpPr>
            <a:spLocks noGrp="1"/>
          </p:cNvSpPr>
          <p:nvPr>
            <p:ph type="body" sz="quarter" idx="28"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3184486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254153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C980303D-2BCE-0698-575A-56A126A51B86}"/>
              </a:ext>
            </a:extLst>
          </p:cNvPr>
          <p:cNvSpPr>
            <a:spLocks noGrp="1"/>
          </p:cNvSpPr>
          <p:nvPr>
            <p:ph type="body" idx="11" hasCustomPrompt="1"/>
          </p:nvPr>
        </p:nvSpPr>
        <p:spPr>
          <a:xfrm>
            <a:off x="302399" y="605611"/>
            <a:ext cx="2541537"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9" y="1342800"/>
            <a:ext cx="2541538" cy="288767"/>
          </a:xfr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1" y="1797803"/>
            <a:ext cx="2541538" cy="3840996"/>
          </a:xfrm>
        </p:spPr>
        <p:txBody>
          <a:bodyPr/>
          <a:lstStyle>
            <a:lvl1pPr>
              <a:defRPr sz="13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D4B62432-C040-F60A-C7E8-B0FCD3736CD2}"/>
              </a:ext>
            </a:extLst>
          </p:cNvPr>
          <p:cNvSpPr>
            <a:spLocks noGrp="1"/>
          </p:cNvSpPr>
          <p:nvPr>
            <p:ph type="body" sz="quarter" idx="27"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98046010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Quot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5A36F0-1D0F-8505-9367-EE7D079E2A32}"/>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000" cy="933450"/>
          </a:xfrm>
        </p:spPr>
        <p:txBody>
          <a:bodyPr tIns="0" anchor="t">
            <a:noAutofit/>
          </a:bodyPr>
          <a:lstStyle>
            <a:lvl1pPr>
              <a:lnSpc>
                <a:spcPct val="90000"/>
              </a:lnSpc>
              <a:defRPr sz="3000" b="1">
                <a:solidFill>
                  <a:schemeClr val="accent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399" y="605611"/>
            <a:ext cx="10404000"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399" y="302400"/>
            <a:ext cx="10404000" cy="303211"/>
          </a:xfrm>
        </p:spPr>
        <p:txBody>
          <a:bodyPr/>
          <a:lstStyle>
            <a:lvl1pPr>
              <a:defRPr>
                <a:solidFill>
                  <a:schemeClr val="bg1"/>
                </a:solidFill>
              </a:defRPr>
            </a:lvl1pPr>
          </a:lstStyle>
          <a:p>
            <a:r>
              <a:rPr lang="en-US"/>
              <a:t>Slide title</a:t>
            </a:r>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E4E2C9F-8A3C-C037-7C3B-1456AE33118C}"/>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6212422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Quote 2">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D2C7741-19D0-A03E-8286-5BEC9F4676CC}"/>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chemeClr val="accent3"/>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12" name="Text Placeholder 10">
            <a:extLst>
              <a:ext uri="{FF2B5EF4-FFF2-40B4-BE49-F238E27FC236}">
                <a16:creationId xmlns:a16="http://schemas.microsoft.com/office/drawing/2014/main" id="{ACFBFFC4-BF3B-CF5E-09B9-1BC19D79470C}"/>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2B901704-615C-1984-AEAB-41F91492AB79}"/>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D294686-A553-277F-030D-8830EFA3320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72730922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Quote 3">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5525C88-3C13-5A08-13EF-D258B6670538}"/>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1"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9" y="4572000"/>
            <a:ext cx="10404233" cy="933450"/>
          </a:xfrm>
        </p:spPr>
        <p:txBody>
          <a:bodyPr tIns="0" anchor="t">
            <a:noAutofit/>
          </a:bodyPr>
          <a:lstStyle>
            <a:lvl1pPr>
              <a:lnSpc>
                <a:spcPct val="90000"/>
              </a:lnSpc>
              <a:defRPr sz="3000" b="1">
                <a:solidFill>
                  <a:schemeClr val="accent5"/>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1"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C572EABC-7C13-38DF-B201-923BBC687551}"/>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9B3C5BF6-56F3-27FD-C081-53FE15400633}"/>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6B36AC8-8C08-47DC-4ACB-F3CD7D0089D5}"/>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69342801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Quote 4">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2314D9C-422A-D6EC-AB7D-DE5226D8FED0}"/>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rgbClr val="BD69D7"/>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9EF4CA35-C84E-F801-40D0-0537D6AD66FB}"/>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89F2539E-4DBD-A723-2693-1A8D1AD645C7}"/>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B8FBF2B-6BAD-4D9E-9E4A-7264315D63DA}"/>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43104991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4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4572001"/>
            <a:ext cx="4258800" cy="302598"/>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6166800" y="4572001"/>
            <a:ext cx="4258608" cy="305322"/>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0" y="1341438"/>
            <a:ext cx="5722163" cy="3086100"/>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6166800" y="1342800"/>
            <a:ext cx="5725163" cy="3086100"/>
          </a:xfrm>
          <a:solidFill>
            <a:schemeClr val="bg2"/>
          </a:solidFill>
        </p:spPr>
        <p:txBody>
          <a:bodyPr/>
          <a:lstStyle>
            <a:lvl1pPr>
              <a:defRPr/>
            </a:lvl1pPr>
          </a:lstStyle>
          <a:p>
            <a:r>
              <a:rPr lang="en-GB"/>
              <a:t> </a:t>
            </a:r>
          </a:p>
        </p:txBody>
      </p:sp>
      <p:sp>
        <p:nvSpPr>
          <p:cNvPr id="5" name="Title 4">
            <a:extLst>
              <a:ext uri="{FF2B5EF4-FFF2-40B4-BE49-F238E27FC236}">
                <a16:creationId xmlns:a16="http://schemas.microsoft.com/office/drawing/2014/main" id="{8CE5AFB1-B535-3245-AE4F-59ED561EAC12}"/>
              </a:ext>
            </a:extLst>
          </p:cNvPr>
          <p:cNvSpPr>
            <a:spLocks noGrp="1"/>
          </p:cNvSpPr>
          <p:nvPr>
            <p:ph type="title" hasCustomPrompt="1"/>
          </p:nvPr>
        </p:nvSpPr>
        <p:spPr/>
        <p:txBody>
          <a:bodyPr/>
          <a:lstStyle>
            <a:lvl1pPr>
              <a:defRPr/>
            </a:lvl1pPr>
          </a:lstStyle>
          <a:p>
            <a:r>
              <a:rPr lang="en-US"/>
              <a:t>Slide title</a:t>
            </a:r>
            <a:endParaRPr lang="en-GB"/>
          </a:p>
        </p:txBody>
      </p:sp>
      <p:sp>
        <p:nvSpPr>
          <p:cNvPr id="2" name="Text Placeholder 15">
            <a:extLst>
              <a:ext uri="{FF2B5EF4-FFF2-40B4-BE49-F238E27FC236}">
                <a16:creationId xmlns:a16="http://schemas.microsoft.com/office/drawing/2014/main" id="{2A251D45-44BC-ED57-8B7E-D8B5C0889CC5}"/>
              </a:ext>
            </a:extLst>
          </p:cNvPr>
          <p:cNvSpPr>
            <a:spLocks noGrp="1"/>
          </p:cNvSpPr>
          <p:nvPr>
            <p:ph type="body" sz="quarter" idx="20" hasCustomPrompt="1"/>
          </p:nvPr>
        </p:nvSpPr>
        <p:spPr>
          <a:xfrm>
            <a:off x="6167438" y="5028585"/>
            <a:ext cx="4258608"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9" name="Text Placeholder 15">
            <a:extLst>
              <a:ext uri="{FF2B5EF4-FFF2-40B4-BE49-F238E27FC236}">
                <a16:creationId xmlns:a16="http://schemas.microsoft.com/office/drawing/2014/main" id="{8D18CE5A-1E0C-3400-0A3F-2963BB41C49C}"/>
              </a:ext>
            </a:extLst>
          </p:cNvPr>
          <p:cNvSpPr>
            <a:spLocks noGrp="1"/>
          </p:cNvSpPr>
          <p:nvPr>
            <p:ph type="body" sz="quarter" idx="21" hasCustomPrompt="1"/>
          </p:nvPr>
        </p:nvSpPr>
        <p:spPr>
          <a:xfrm>
            <a:off x="302400" y="5028585"/>
            <a:ext cx="4258800"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13" name="Text Placeholder 10">
            <a:extLst>
              <a:ext uri="{FF2B5EF4-FFF2-40B4-BE49-F238E27FC236}">
                <a16:creationId xmlns:a16="http://schemas.microsoft.com/office/drawing/2014/main" id="{5E105880-9FAC-EAB0-954B-EF141E23842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88A94BF5-7281-1A07-1C7D-79260D1CCCEB}"/>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2904D131-45C8-2301-2904-ECB44D004432}"/>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8966330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and 3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4996657" y="1342800"/>
            <a:ext cx="3373200" cy="4668837"/>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8515763" y="1342800"/>
            <a:ext cx="3373200" cy="4667474"/>
          </a:xfrm>
          <a:solidFill>
            <a:schemeClr val="bg2"/>
          </a:solidFill>
        </p:spPr>
        <p:txBody>
          <a:bodyPr/>
          <a:lstStyle>
            <a:lvl1pPr>
              <a:defRPr/>
            </a:lvl1pPr>
          </a:lstStyle>
          <a:p>
            <a:r>
              <a:rPr lang="en-GB"/>
              <a:t> </a:t>
            </a:r>
          </a:p>
        </p:txBody>
      </p:sp>
      <p:sp>
        <p:nvSpPr>
          <p:cNvPr id="11" name="Text Placeholder 6">
            <a:extLst>
              <a:ext uri="{FF2B5EF4-FFF2-40B4-BE49-F238E27FC236}">
                <a16:creationId xmlns:a16="http://schemas.microsoft.com/office/drawing/2014/main" id="{24CDB089-F1FF-F221-21E2-09BF5723D46A}"/>
              </a:ext>
            </a:extLst>
          </p:cNvPr>
          <p:cNvSpPr>
            <a:spLocks noGrp="1"/>
          </p:cNvSpPr>
          <p:nvPr>
            <p:ph type="body" sz="quarter" idx="22" hasCustomPrompt="1"/>
          </p:nvPr>
        </p:nvSpPr>
        <p:spPr>
          <a:xfrm>
            <a:off x="302398" y="1342800"/>
            <a:ext cx="4002901" cy="303211"/>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3" name="Text Placeholder 6">
            <a:extLst>
              <a:ext uri="{FF2B5EF4-FFF2-40B4-BE49-F238E27FC236}">
                <a16:creationId xmlns:a16="http://schemas.microsoft.com/office/drawing/2014/main" id="{439401DF-EC96-723F-694A-C1D143B8ADA5}"/>
              </a:ext>
            </a:extLst>
          </p:cNvPr>
          <p:cNvSpPr>
            <a:spLocks noGrp="1"/>
          </p:cNvSpPr>
          <p:nvPr>
            <p:ph type="body" sz="quarter" idx="23" hasCustomPrompt="1"/>
          </p:nvPr>
        </p:nvSpPr>
        <p:spPr>
          <a:xfrm>
            <a:off x="302398" y="1881335"/>
            <a:ext cx="4002901" cy="3757466"/>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Fusce</a:t>
            </a:r>
            <a:r>
              <a:rPr lang="en-GB"/>
              <a:t> a </a:t>
            </a:r>
            <a:r>
              <a:rPr lang="en-GB" err="1"/>
              <a:t>sem</a:t>
            </a:r>
            <a:r>
              <a:rPr lang="en-GB"/>
              <a:t> dui. Maecenas ac ante </a:t>
            </a:r>
            <a:r>
              <a:rPr lang="en-GB" err="1"/>
              <a:t>commodo</a:t>
            </a:r>
            <a:r>
              <a:rPr lang="en-GB"/>
              <a:t>, gravida </a:t>
            </a:r>
            <a:r>
              <a:rPr lang="en-GB" err="1"/>
              <a:t>enim</a:t>
            </a:r>
            <a:r>
              <a:rPr lang="en-GB"/>
              <a:t> in, </a:t>
            </a:r>
            <a:r>
              <a:rPr lang="en-GB" err="1"/>
              <a:t>hendrerit</a:t>
            </a:r>
            <a:r>
              <a:rPr lang="en-GB"/>
              <a:t> </a:t>
            </a:r>
            <a:r>
              <a:rPr lang="en-GB" err="1"/>
              <a:t>quam</a:t>
            </a:r>
            <a:r>
              <a:rPr lang="en-GB"/>
              <a:t>. </a:t>
            </a:r>
            <a:r>
              <a:rPr lang="en-GB" err="1"/>
              <a:t>Curabitur</a:t>
            </a:r>
            <a:r>
              <a:rPr lang="en-GB"/>
              <a:t> </a:t>
            </a:r>
            <a:r>
              <a:rPr lang="en-GB" err="1"/>
              <a:t>tristique</a:t>
            </a:r>
            <a:r>
              <a:rPr lang="en-GB"/>
              <a:t> </a:t>
            </a:r>
            <a:r>
              <a:rPr lang="en-GB" err="1"/>
              <a:t>augue</a:t>
            </a:r>
            <a:r>
              <a:rPr lang="en-GB"/>
              <a:t> sit </a:t>
            </a:r>
            <a:r>
              <a:rPr lang="en-GB" err="1"/>
              <a:t>amet</a:t>
            </a:r>
            <a:r>
              <a:rPr lang="en-GB"/>
              <a:t> magna </a:t>
            </a:r>
            <a:r>
              <a:rPr lang="en-GB" err="1"/>
              <a:t>commodo</a:t>
            </a:r>
            <a:r>
              <a:rPr lang="en-GB"/>
              <a:t> maximus. Integer </a:t>
            </a:r>
            <a:r>
              <a:rPr lang="en-GB" err="1"/>
              <a:t>felis</a:t>
            </a:r>
            <a:r>
              <a:rPr lang="en-GB"/>
              <a:t> </a:t>
            </a:r>
            <a:r>
              <a:rPr lang="en-GB" err="1"/>
              <a:t>metus</a:t>
            </a:r>
            <a:r>
              <a:rPr lang="en-GB"/>
              <a:t>, </a:t>
            </a:r>
            <a:r>
              <a:rPr lang="en-GB" err="1"/>
              <a:t>commodo</a:t>
            </a:r>
            <a:r>
              <a:rPr lang="en-GB"/>
              <a:t> et dictum at, </a:t>
            </a:r>
            <a:r>
              <a:rPr lang="en-GB" err="1"/>
              <a:t>finibus</a:t>
            </a:r>
            <a:r>
              <a:rPr lang="en-GB"/>
              <a:t> et </a:t>
            </a:r>
            <a:r>
              <a:rPr lang="en-GB" err="1"/>
              <a:t>felis</a:t>
            </a:r>
            <a:r>
              <a:rPr lang="en-GB"/>
              <a:t>. </a:t>
            </a:r>
          </a:p>
        </p:txBody>
      </p:sp>
      <p:sp>
        <p:nvSpPr>
          <p:cNvPr id="12" name="Text Placeholder 10">
            <a:extLst>
              <a:ext uri="{FF2B5EF4-FFF2-40B4-BE49-F238E27FC236}">
                <a16:creationId xmlns:a16="http://schemas.microsoft.com/office/drawing/2014/main" id="{67F1F784-CEA6-6DE5-622B-5A960F05727F}"/>
              </a:ext>
            </a:extLst>
          </p:cNvPr>
          <p:cNvSpPr>
            <a:spLocks noGrp="1"/>
          </p:cNvSpPr>
          <p:nvPr>
            <p:ph type="body" sz="quarter" idx="25"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BC0427-054C-98EE-1C43-625332A9DEEE}"/>
              </a:ext>
            </a:extLst>
          </p:cNvPr>
          <p:cNvSpPr>
            <a:spLocks noGrp="1"/>
          </p:cNvSpPr>
          <p:nvPr>
            <p:ph type="body" sz="quarter" idx="26"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B910343-6D09-352D-2F10-C6E319DB7026}"/>
              </a:ext>
            </a:extLst>
          </p:cNvPr>
          <p:cNvSpPr>
            <a:spLocks noGrp="1"/>
          </p:cNvSpPr>
          <p:nvPr>
            <p:ph type="body" sz="quarter" idx="27"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89065551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6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4572001"/>
            <a:ext cx="3268030"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1" y="1341438"/>
            <a:ext cx="3672000" cy="3086100"/>
          </a:xfrm>
          <a:solidFill>
            <a:schemeClr val="bg2"/>
          </a:solidFill>
        </p:spPr>
        <p:txBody>
          <a:bodyPr/>
          <a:lstStyle>
            <a:lvl1pPr>
              <a:defRPr/>
            </a:lvl1pPr>
          </a:lstStyle>
          <a:p>
            <a:r>
              <a:rPr lang="en-GB"/>
              <a:t> </a:t>
            </a:r>
          </a:p>
        </p:txBody>
      </p:sp>
      <p:sp>
        <p:nvSpPr>
          <p:cNvPr id="5" name="Picture Placeholder 5">
            <a:extLst>
              <a:ext uri="{FF2B5EF4-FFF2-40B4-BE49-F238E27FC236}">
                <a16:creationId xmlns:a16="http://schemas.microsoft.com/office/drawing/2014/main" id="{D57FA92B-AD79-982B-4895-81D8D570EA4B}"/>
              </a:ext>
            </a:extLst>
          </p:cNvPr>
          <p:cNvSpPr>
            <a:spLocks noGrp="1"/>
          </p:cNvSpPr>
          <p:nvPr>
            <p:ph type="pic" sz="quarter" idx="15" hasCustomPrompt="1"/>
          </p:nvPr>
        </p:nvSpPr>
        <p:spPr>
          <a:xfrm>
            <a:off x="4260000" y="1341438"/>
            <a:ext cx="3672000" cy="3086100"/>
          </a:xfrm>
          <a:solidFill>
            <a:schemeClr val="bg2"/>
          </a:solidFill>
        </p:spPr>
        <p:txBody>
          <a:bodyPr/>
          <a:lstStyle>
            <a:lvl1pPr>
              <a:defRPr/>
            </a:lvl1pPr>
          </a:lstStyle>
          <a:p>
            <a:r>
              <a:rPr lang="en-GB"/>
              <a:t> </a:t>
            </a:r>
          </a:p>
        </p:txBody>
      </p:sp>
      <p:sp>
        <p:nvSpPr>
          <p:cNvPr id="9" name="Picture Placeholder 5">
            <a:extLst>
              <a:ext uri="{FF2B5EF4-FFF2-40B4-BE49-F238E27FC236}">
                <a16:creationId xmlns:a16="http://schemas.microsoft.com/office/drawing/2014/main" id="{A040012A-B083-9501-691B-0E767A9E49BF}"/>
              </a:ext>
            </a:extLst>
          </p:cNvPr>
          <p:cNvSpPr>
            <a:spLocks noGrp="1"/>
          </p:cNvSpPr>
          <p:nvPr>
            <p:ph type="pic" sz="quarter" idx="16" hasCustomPrompt="1"/>
          </p:nvPr>
        </p:nvSpPr>
        <p:spPr>
          <a:xfrm>
            <a:off x="8216963" y="1341438"/>
            <a:ext cx="3672000" cy="3086100"/>
          </a:xfrm>
          <a:solidFill>
            <a:schemeClr val="bg2"/>
          </a:solidFill>
        </p:spPr>
        <p:txBody>
          <a:bodyPr/>
          <a:lstStyle>
            <a:lvl1pPr>
              <a:defRPr/>
            </a:lvl1pPr>
          </a:lstStyle>
          <a:p>
            <a:r>
              <a:rPr lang="en-GB"/>
              <a:t> </a:t>
            </a:r>
          </a:p>
        </p:txBody>
      </p:sp>
      <p:sp>
        <p:nvSpPr>
          <p:cNvPr id="7" name="Title 6">
            <a:extLst>
              <a:ext uri="{FF2B5EF4-FFF2-40B4-BE49-F238E27FC236}">
                <a16:creationId xmlns:a16="http://schemas.microsoft.com/office/drawing/2014/main" id="{E8E2AC45-B6B8-0F1A-95EF-BB09056E0D20}"/>
              </a:ext>
            </a:extLst>
          </p:cNvPr>
          <p:cNvSpPr>
            <a:spLocks noGrp="1"/>
          </p:cNvSpPr>
          <p:nvPr>
            <p:ph type="title" hasCustomPrompt="1"/>
          </p:nvPr>
        </p:nvSpPr>
        <p:spPr/>
        <p:txBody>
          <a:bodyPr/>
          <a:lstStyle/>
          <a:p>
            <a:r>
              <a:rPr lang="en-US"/>
              <a:t>Slide title</a:t>
            </a:r>
            <a:endParaRPr lang="en-GB"/>
          </a:p>
        </p:txBody>
      </p:sp>
      <p:sp>
        <p:nvSpPr>
          <p:cNvPr id="2" name="Text Placeholder 15">
            <a:extLst>
              <a:ext uri="{FF2B5EF4-FFF2-40B4-BE49-F238E27FC236}">
                <a16:creationId xmlns:a16="http://schemas.microsoft.com/office/drawing/2014/main" id="{1D1383C0-64F6-239F-DD51-EC5E431A329E}"/>
              </a:ext>
            </a:extLst>
          </p:cNvPr>
          <p:cNvSpPr>
            <a:spLocks noGrp="1"/>
          </p:cNvSpPr>
          <p:nvPr>
            <p:ph type="body" sz="quarter" idx="18" hasCustomPrompt="1"/>
          </p:nvPr>
        </p:nvSpPr>
        <p:spPr>
          <a:xfrm>
            <a:off x="302400" y="5028586"/>
            <a:ext cx="3268030"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0" name="Text Placeholder 15">
            <a:extLst>
              <a:ext uri="{FF2B5EF4-FFF2-40B4-BE49-F238E27FC236}">
                <a16:creationId xmlns:a16="http://schemas.microsoft.com/office/drawing/2014/main" id="{7CCCFA24-BB89-1657-888D-25C757F6948A}"/>
              </a:ext>
            </a:extLst>
          </p:cNvPr>
          <p:cNvSpPr>
            <a:spLocks noGrp="1"/>
          </p:cNvSpPr>
          <p:nvPr>
            <p:ph type="body" sz="quarter" idx="19" hasCustomPrompt="1"/>
          </p:nvPr>
        </p:nvSpPr>
        <p:spPr>
          <a:xfrm>
            <a:off x="4260000" y="4572000"/>
            <a:ext cx="3271592"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2" name="Text Placeholder 15">
            <a:extLst>
              <a:ext uri="{FF2B5EF4-FFF2-40B4-BE49-F238E27FC236}">
                <a16:creationId xmlns:a16="http://schemas.microsoft.com/office/drawing/2014/main" id="{DBDC554F-C834-8F7C-D2AC-40CDB8678CD6}"/>
              </a:ext>
            </a:extLst>
          </p:cNvPr>
          <p:cNvSpPr>
            <a:spLocks noGrp="1"/>
          </p:cNvSpPr>
          <p:nvPr>
            <p:ph type="body" sz="quarter" idx="20" hasCustomPrompt="1"/>
          </p:nvPr>
        </p:nvSpPr>
        <p:spPr>
          <a:xfrm>
            <a:off x="4257638"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3" name="Text Placeholder 15">
            <a:extLst>
              <a:ext uri="{FF2B5EF4-FFF2-40B4-BE49-F238E27FC236}">
                <a16:creationId xmlns:a16="http://schemas.microsoft.com/office/drawing/2014/main" id="{65A6AD6D-3049-F34B-1CF9-E7A98019BE1A}"/>
              </a:ext>
            </a:extLst>
          </p:cNvPr>
          <p:cNvSpPr>
            <a:spLocks noGrp="1"/>
          </p:cNvSpPr>
          <p:nvPr>
            <p:ph type="body" sz="quarter" idx="21" hasCustomPrompt="1"/>
          </p:nvPr>
        </p:nvSpPr>
        <p:spPr>
          <a:xfrm>
            <a:off x="8218800" y="4572000"/>
            <a:ext cx="3273954"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4" name="Text Placeholder 15">
            <a:extLst>
              <a:ext uri="{FF2B5EF4-FFF2-40B4-BE49-F238E27FC236}">
                <a16:creationId xmlns:a16="http://schemas.microsoft.com/office/drawing/2014/main" id="{521FD851-6A2A-FD5D-AFEF-7872E196BD00}"/>
              </a:ext>
            </a:extLst>
          </p:cNvPr>
          <p:cNvSpPr>
            <a:spLocks noGrp="1"/>
          </p:cNvSpPr>
          <p:nvPr>
            <p:ph type="body" sz="quarter" idx="22" hasCustomPrompt="1"/>
          </p:nvPr>
        </p:nvSpPr>
        <p:spPr>
          <a:xfrm>
            <a:off x="8218800"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7" name="Text Placeholder 10">
            <a:extLst>
              <a:ext uri="{FF2B5EF4-FFF2-40B4-BE49-F238E27FC236}">
                <a16:creationId xmlns:a16="http://schemas.microsoft.com/office/drawing/2014/main" id="{50449423-2DEB-D1B3-10C0-1BE3C716D4D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8" name="Text Placeholder 10">
            <a:extLst>
              <a:ext uri="{FF2B5EF4-FFF2-40B4-BE49-F238E27FC236}">
                <a16:creationId xmlns:a16="http://schemas.microsoft.com/office/drawing/2014/main" id="{4B887FD7-AE96-5317-E89F-E0DE42925DDE}"/>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07CC1112-663B-EAE7-1B7F-56EA6980538B}"/>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5295642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3C8857-4B77-DA89-0FB1-39D2635F21A3}"/>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3" name="Picture 2">
            <a:extLst>
              <a:ext uri="{FF2B5EF4-FFF2-40B4-BE49-F238E27FC236}">
                <a16:creationId xmlns:a16="http://schemas.microsoft.com/office/drawing/2014/main" id="{478AE8DB-5E1F-656A-2BD0-1B93DED4183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Box 5">
            <a:extLst>
              <a:ext uri="{FF2B5EF4-FFF2-40B4-BE49-F238E27FC236}">
                <a16:creationId xmlns:a16="http://schemas.microsoft.com/office/drawing/2014/main" id="{4A3FA7C0-5772-486B-955E-6DDD97B6F02C}"/>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a:t>
            </a:r>
            <a:r>
              <a:rPr lang="en-US" sz="800" err="1">
                <a:solidFill>
                  <a:schemeClr val="bg1"/>
                </a:solidFill>
              </a:rPr>
              <a:t>dsm-firmenich</a:t>
            </a:r>
            <a:r>
              <a:rPr lang="en-US" sz="800">
                <a:solidFill>
                  <a:schemeClr val="bg1"/>
                </a:solidFill>
              </a:rPr>
              <a:t> group.</a:t>
            </a:r>
          </a:p>
        </p:txBody>
      </p:sp>
    </p:spTree>
    <p:extLst>
      <p:ext uri="{BB962C8B-B14F-4D97-AF65-F5344CB8AC3E}">
        <p14:creationId xmlns:p14="http://schemas.microsoft.com/office/powerpoint/2010/main" val="23826564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End Slide 2">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511127-8DB5-E0EC-E391-80C71A73DC04}"/>
              </a:ext>
            </a:extLst>
          </p:cNvPr>
          <p:cNvSpPr>
            <a:spLocks/>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1613"/>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52920" cy="784830"/>
          </a:xfrm>
          <a:prstGeom prst="rect">
            <a:avLst/>
          </a:prstGeom>
          <a:noFill/>
        </p:spPr>
        <p:txBody>
          <a:bodyPr wrap="none" rtlCol="0">
            <a:spAutoFit/>
          </a:bodyPr>
          <a:lstStyle/>
          <a:p>
            <a:r>
              <a:rPr lang="en-GB" sz="4500" b="1">
                <a:solidFill>
                  <a:schemeClr val="bg1"/>
                </a:solidFill>
                <a:latin typeface="+mj-lt"/>
              </a:rPr>
              <a:t>We bring progress to life</a:t>
            </a:r>
          </a:p>
        </p:txBody>
      </p:sp>
      <p:sp>
        <p:nvSpPr>
          <p:cNvPr id="16" name="TextBox 15">
            <a:extLst>
              <a:ext uri="{FF2B5EF4-FFF2-40B4-BE49-F238E27FC236}">
                <a16:creationId xmlns:a16="http://schemas.microsoft.com/office/drawing/2014/main" id="{9330A3D2-6B03-2360-4627-80CCFFD95A80}"/>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a:t>
            </a:r>
            <a:r>
              <a:rPr lang="en-US" sz="800" err="1">
                <a:solidFill>
                  <a:schemeClr val="bg1"/>
                </a:solidFill>
              </a:rPr>
              <a:t>dsm-firmenich</a:t>
            </a:r>
            <a:r>
              <a:rPr lang="en-US" sz="800">
                <a:solidFill>
                  <a:schemeClr val="bg1"/>
                </a:solidFill>
              </a:rPr>
              <a:t> group.</a:t>
            </a:r>
          </a:p>
        </p:txBody>
      </p:sp>
    </p:spTree>
    <p:extLst>
      <p:ext uri="{BB962C8B-B14F-4D97-AF65-F5344CB8AC3E}">
        <p14:creationId xmlns:p14="http://schemas.microsoft.com/office/powerpoint/2010/main" val="13583141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End Slide 3">
    <p:bg>
      <p:bgPr>
        <a:solidFill>
          <a:srgbClr val="CC74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2E53FC-E090-31C6-6AD7-C2661A07F634}"/>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sp>
        <p:nvSpPr>
          <p:cNvPr id="41" name="TextBox 40">
            <a:extLst>
              <a:ext uri="{FF2B5EF4-FFF2-40B4-BE49-F238E27FC236}">
                <a16:creationId xmlns:a16="http://schemas.microsoft.com/office/drawing/2014/main" id="{114C6E75-8D9D-19AB-A80A-33EDA138CFB6}"/>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a:t>
            </a:r>
            <a:r>
              <a:rPr lang="en-US" sz="800" err="1">
                <a:solidFill>
                  <a:schemeClr val="bg1"/>
                </a:solidFill>
              </a:rPr>
              <a:t>dsm-firmenich</a:t>
            </a:r>
            <a:r>
              <a:rPr lang="en-US" sz="800">
                <a:solidFill>
                  <a:schemeClr val="bg1"/>
                </a:solidFill>
              </a:rPr>
              <a:t> group.</a:t>
            </a:r>
          </a:p>
        </p:txBody>
      </p:sp>
    </p:spTree>
    <p:extLst>
      <p:ext uri="{BB962C8B-B14F-4D97-AF65-F5344CB8AC3E}">
        <p14:creationId xmlns:p14="http://schemas.microsoft.com/office/powerpoint/2010/main" val="28384629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End Slide 4">
    <p:bg>
      <p:bgPr>
        <a:solidFill>
          <a:srgbClr val="9138B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E162A9-4370-6CCD-955A-AA76896DF9F4}"/>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sp>
        <p:nvSpPr>
          <p:cNvPr id="41" name="TextBox 40">
            <a:extLst>
              <a:ext uri="{FF2B5EF4-FFF2-40B4-BE49-F238E27FC236}">
                <a16:creationId xmlns:a16="http://schemas.microsoft.com/office/drawing/2014/main" id="{B49D51D5-68A3-49D9-E536-D9E1F97038B9}"/>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a:t>
            </a:r>
            <a:r>
              <a:rPr lang="en-US" sz="800" err="1">
                <a:solidFill>
                  <a:schemeClr val="bg1"/>
                </a:solidFill>
              </a:rPr>
              <a:t>dsm-firmenich</a:t>
            </a:r>
            <a:r>
              <a:rPr lang="en-US" sz="800">
                <a:solidFill>
                  <a:schemeClr val="bg1"/>
                </a:solidFill>
              </a:rPr>
              <a:t> group.</a:t>
            </a:r>
          </a:p>
        </p:txBody>
      </p:sp>
    </p:spTree>
    <p:extLst>
      <p:ext uri="{BB962C8B-B14F-4D97-AF65-F5344CB8AC3E}">
        <p14:creationId xmlns:p14="http://schemas.microsoft.com/office/powerpoint/2010/main" val="21286513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Table of Contents (small)">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3827463" y="1466859"/>
            <a:ext cx="585783" cy="450000"/>
          </a:xfrm>
        </p:spPr>
        <p:txBody>
          <a:bodyPr tIns="0" anchor="ctr">
            <a:noAutofit/>
          </a:bodyPr>
          <a:lstStyle>
            <a:lvl1pPr>
              <a:defRPr sz="2850">
                <a:solidFill>
                  <a:schemeClr val="accent1"/>
                </a:solidFill>
                <a:latin typeface="DM Sans Medium" pitchFamily="2" charset="0"/>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3827463" y="1963659"/>
            <a:ext cx="585783" cy="450000"/>
          </a:xfrm>
        </p:spPr>
        <p:txBody>
          <a:bodyPr tIns="0" anchor="ctr">
            <a:noAutofit/>
          </a:bodyPr>
          <a:lstStyle>
            <a:lvl1pPr>
              <a:defRPr sz="2850">
                <a:solidFill>
                  <a:schemeClr val="accent3"/>
                </a:solidFill>
                <a:latin typeface="DM Sans Medium" pitchFamily="2" charset="0"/>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3827463" y="2460459"/>
            <a:ext cx="585783" cy="450000"/>
          </a:xfrm>
        </p:spPr>
        <p:txBody>
          <a:bodyPr tIns="0" anchor="ctr">
            <a:noAutofit/>
          </a:bodyPr>
          <a:lstStyle>
            <a:lvl1pPr>
              <a:defRPr sz="2850">
                <a:solidFill>
                  <a:schemeClr val="accent6"/>
                </a:solidFill>
                <a:latin typeface="DM Sans Medium" pitchFamily="2" charset="0"/>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4413249" y="1466859"/>
            <a:ext cx="7380000" cy="450000"/>
          </a:xfrm>
        </p:spPr>
        <p:txBody>
          <a:bodyPr tIns="0" anchor="ctr">
            <a:noAutofit/>
          </a:bodyPr>
          <a:lstStyle>
            <a:lvl1pPr>
              <a:defRPr sz="2850">
                <a:solidFill>
                  <a:schemeClr val="accent1"/>
                </a:solidFill>
                <a:latin typeface="DM Sans Medium" pitchFamily="2" charset="0"/>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4413248" y="1963659"/>
            <a:ext cx="7380000" cy="450000"/>
          </a:xfrm>
        </p:spPr>
        <p:txBody>
          <a:bodyPr tIns="0" anchor="ctr">
            <a:noAutofit/>
          </a:bodyPr>
          <a:lstStyle>
            <a:lvl1pPr>
              <a:defRPr sz="2850">
                <a:solidFill>
                  <a:schemeClr val="accent3"/>
                </a:solidFill>
                <a:latin typeface="DM Sans Medium"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4413247" y="2460459"/>
            <a:ext cx="7380000" cy="450000"/>
          </a:xfrm>
        </p:spPr>
        <p:txBody>
          <a:bodyPr tIns="0" anchor="ctr">
            <a:noAutofit/>
          </a:bodyPr>
          <a:lstStyle>
            <a:lvl1pPr>
              <a:defRPr sz="2850">
                <a:solidFill>
                  <a:schemeClr val="accent6"/>
                </a:solidFill>
                <a:latin typeface="DM Sans Medium"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2"/>
          </a:xfrm>
        </p:spPr>
        <p:txBody>
          <a:bodyPr tIns="0">
            <a:noAutofit/>
          </a:bodyPr>
          <a:lstStyle>
            <a:lvl1pPr>
              <a:lnSpc>
                <a:spcPct val="90000"/>
              </a:lnSpc>
              <a:defRPr sz="5700">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3827463" y="2957259"/>
            <a:ext cx="585782" cy="450000"/>
          </a:xfrm>
        </p:spPr>
        <p:txBody>
          <a:bodyPr tIns="0" anchor="ctr">
            <a:noAutofit/>
          </a:bodyPr>
          <a:lstStyle>
            <a:lvl1pPr>
              <a:defRPr sz="2850">
                <a:solidFill>
                  <a:srgbClr val="BD69D7"/>
                </a:solidFill>
                <a:latin typeface="DM Sans Medium" pitchFamily="2" charset="0"/>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4413246" y="2957259"/>
            <a:ext cx="7380000" cy="450000"/>
          </a:xfrm>
        </p:spPr>
        <p:txBody>
          <a:bodyPr tIns="0" anchor="ctr">
            <a:noAutofit/>
          </a:bodyPr>
          <a:lstStyle>
            <a:lvl1pPr>
              <a:defRPr sz="2850">
                <a:solidFill>
                  <a:srgbClr val="BD69D7"/>
                </a:solidFill>
                <a:latin typeface="DM Sans Medium" pitchFamily="2" charset="0"/>
              </a:defRPr>
            </a:lvl1pPr>
          </a:lstStyle>
          <a:p>
            <a:pPr lvl="0"/>
            <a:r>
              <a:rPr lang="en-US"/>
              <a:t>Chapter title</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3827463" y="3454059"/>
            <a:ext cx="585782" cy="450000"/>
          </a:xfrm>
        </p:spPr>
        <p:txBody>
          <a:bodyPr tIns="0" anchor="ctr">
            <a:noAutofit/>
          </a:bodyPr>
          <a:lstStyle>
            <a:lvl1pPr>
              <a:defRPr sz="2850">
                <a:solidFill>
                  <a:schemeClr val="accent1"/>
                </a:solidFill>
                <a:latin typeface="DM Sans Medium" pitchFamily="2" charset="0"/>
              </a:defRPr>
            </a:lvl1pPr>
          </a:lstStyle>
          <a:p>
            <a:pPr lvl="0"/>
            <a:r>
              <a:rPr lang="en-US"/>
              <a:t>05</a:t>
            </a:r>
            <a:endParaRPr lang="en-GB"/>
          </a:p>
        </p:txBody>
      </p:sp>
      <p:sp>
        <p:nvSpPr>
          <p:cNvPr id="21" name="Text Placeholder 10">
            <a:extLst>
              <a:ext uri="{FF2B5EF4-FFF2-40B4-BE49-F238E27FC236}">
                <a16:creationId xmlns:a16="http://schemas.microsoft.com/office/drawing/2014/main" id="{C9E0C2E7-1085-DE5A-B178-0446E1716511}"/>
              </a:ext>
            </a:extLst>
          </p:cNvPr>
          <p:cNvSpPr>
            <a:spLocks noGrp="1"/>
          </p:cNvSpPr>
          <p:nvPr>
            <p:ph type="body" sz="quarter" idx="24" hasCustomPrompt="1"/>
          </p:nvPr>
        </p:nvSpPr>
        <p:spPr>
          <a:xfrm>
            <a:off x="4413246" y="3454059"/>
            <a:ext cx="7380000" cy="450000"/>
          </a:xfrm>
        </p:spPr>
        <p:txBody>
          <a:bodyPr tIns="0" anchor="ctr">
            <a:noAutofit/>
          </a:bodyPr>
          <a:lstStyle>
            <a:lvl1pPr>
              <a:defRPr sz="2850">
                <a:solidFill>
                  <a:schemeClr val="accent1"/>
                </a:solidFill>
                <a:latin typeface="DM Sans Medium" pitchFamily="2" charset="0"/>
              </a:defRPr>
            </a:lvl1pPr>
          </a:lstStyle>
          <a:p>
            <a:pPr lvl="0"/>
            <a:r>
              <a:rPr lang="en-US"/>
              <a:t>Chapter title</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3827463" y="3950859"/>
            <a:ext cx="585782" cy="450000"/>
          </a:xfrm>
        </p:spPr>
        <p:txBody>
          <a:bodyPr tIns="0" anchor="ctr">
            <a:noAutofit/>
          </a:bodyPr>
          <a:lstStyle>
            <a:lvl1pPr>
              <a:defRPr sz="2850">
                <a:solidFill>
                  <a:schemeClr val="accent3"/>
                </a:solidFill>
                <a:latin typeface="DM Sans Medium" pitchFamily="2" charset="0"/>
              </a:defRPr>
            </a:lvl1pPr>
          </a:lstStyle>
          <a:p>
            <a:pPr lvl="0"/>
            <a:r>
              <a:rPr lang="en-US"/>
              <a:t>06</a:t>
            </a:r>
            <a:endParaRPr lang="en-GB"/>
          </a:p>
        </p:txBody>
      </p:sp>
      <p:sp>
        <p:nvSpPr>
          <p:cNvPr id="24" name="Text Placeholder 10">
            <a:extLst>
              <a:ext uri="{FF2B5EF4-FFF2-40B4-BE49-F238E27FC236}">
                <a16:creationId xmlns:a16="http://schemas.microsoft.com/office/drawing/2014/main" id="{37C80E99-E5D4-E17D-913F-44DFA3ADBE9B}"/>
              </a:ext>
            </a:extLst>
          </p:cNvPr>
          <p:cNvSpPr>
            <a:spLocks noGrp="1"/>
          </p:cNvSpPr>
          <p:nvPr>
            <p:ph type="body" sz="quarter" idx="26" hasCustomPrompt="1"/>
          </p:nvPr>
        </p:nvSpPr>
        <p:spPr>
          <a:xfrm>
            <a:off x="4413246" y="3950859"/>
            <a:ext cx="7380000" cy="450000"/>
          </a:xfrm>
        </p:spPr>
        <p:txBody>
          <a:bodyPr tIns="0" anchor="ctr">
            <a:noAutofit/>
          </a:bodyPr>
          <a:lstStyle>
            <a:lvl1pPr>
              <a:defRPr sz="2850">
                <a:solidFill>
                  <a:schemeClr val="accent3"/>
                </a:solidFill>
                <a:latin typeface="DM Sans Medium"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3827463" y="4447659"/>
            <a:ext cx="585782" cy="450000"/>
          </a:xfrm>
        </p:spPr>
        <p:txBody>
          <a:bodyPr tIns="0" anchor="ctr">
            <a:noAutofit/>
          </a:bodyPr>
          <a:lstStyle>
            <a:lvl1pPr>
              <a:defRPr sz="2850">
                <a:solidFill>
                  <a:schemeClr val="accent6"/>
                </a:solidFill>
                <a:latin typeface="DM Sans Medium" pitchFamily="2" charset="0"/>
              </a:defRPr>
            </a:lvl1pPr>
          </a:lstStyle>
          <a:p>
            <a:pPr lvl="0"/>
            <a:r>
              <a:rPr lang="en-US"/>
              <a:t>07</a:t>
            </a:r>
            <a:endParaRPr lang="en-GB"/>
          </a:p>
        </p:txBody>
      </p:sp>
      <p:sp>
        <p:nvSpPr>
          <p:cNvPr id="26" name="Text Placeholder 10">
            <a:extLst>
              <a:ext uri="{FF2B5EF4-FFF2-40B4-BE49-F238E27FC236}">
                <a16:creationId xmlns:a16="http://schemas.microsoft.com/office/drawing/2014/main" id="{1A967FD1-C685-3178-28C5-64AD6F98A41C}"/>
              </a:ext>
            </a:extLst>
          </p:cNvPr>
          <p:cNvSpPr>
            <a:spLocks noGrp="1"/>
          </p:cNvSpPr>
          <p:nvPr>
            <p:ph type="body" sz="quarter" idx="28" hasCustomPrompt="1"/>
          </p:nvPr>
        </p:nvSpPr>
        <p:spPr>
          <a:xfrm>
            <a:off x="4413246" y="4447659"/>
            <a:ext cx="7380000" cy="450000"/>
          </a:xfrm>
        </p:spPr>
        <p:txBody>
          <a:bodyPr tIns="0" anchor="ctr">
            <a:noAutofit/>
          </a:bodyPr>
          <a:lstStyle>
            <a:lvl1pPr>
              <a:defRPr sz="2850">
                <a:solidFill>
                  <a:schemeClr val="accent6"/>
                </a:solidFill>
                <a:latin typeface="DM Sans Medium" pitchFamily="2" charset="0"/>
              </a:defRPr>
            </a:lvl1pPr>
          </a:lstStyle>
          <a:p>
            <a:pPr lvl="0"/>
            <a:r>
              <a:rPr lang="en-US"/>
              <a:t>Chapter title</a:t>
            </a:r>
            <a:endParaRPr lang="en-GB"/>
          </a:p>
        </p:txBody>
      </p:sp>
      <p:sp>
        <p:nvSpPr>
          <p:cNvPr id="5" name="Title 1">
            <a:extLst>
              <a:ext uri="{FF2B5EF4-FFF2-40B4-BE49-F238E27FC236}">
                <a16:creationId xmlns:a16="http://schemas.microsoft.com/office/drawing/2014/main" id="{89FC5B0B-6D34-F4EF-94C9-B2C043032AE0}"/>
              </a:ext>
            </a:extLst>
          </p:cNvPr>
          <p:cNvSpPr>
            <a:spLocks noGrp="1"/>
          </p:cNvSpPr>
          <p:nvPr>
            <p:ph type="title" hasCustomPrompt="1"/>
          </p:nvPr>
        </p:nvSpPr>
        <p:spPr>
          <a:xfrm>
            <a:off x="302401" y="302400"/>
            <a:ext cx="2212200" cy="900111"/>
          </a:xfrm>
        </p:spPr>
        <p:txBody>
          <a:bodyPr anchor="t">
            <a:noAutofit/>
          </a:bodyPr>
          <a:lstStyle>
            <a:lvl1pPr>
              <a:defRPr sz="5700">
                <a:solidFill>
                  <a:schemeClr val="tx1"/>
                </a:solidFill>
              </a:defRPr>
            </a:lvl1pPr>
          </a:lstStyle>
          <a:p>
            <a:r>
              <a:rPr lang="en-US"/>
              <a:t>00</a:t>
            </a:r>
            <a:endParaRPr lang="en-GB"/>
          </a:p>
        </p:txBody>
      </p:sp>
      <p:sp>
        <p:nvSpPr>
          <p:cNvPr id="8" name="Text Placeholder 10">
            <a:extLst>
              <a:ext uri="{FF2B5EF4-FFF2-40B4-BE49-F238E27FC236}">
                <a16:creationId xmlns:a16="http://schemas.microsoft.com/office/drawing/2014/main" id="{F9073B67-81E5-3A95-67FB-3F77784C7C63}"/>
              </a:ext>
            </a:extLst>
          </p:cNvPr>
          <p:cNvSpPr>
            <a:spLocks noGrp="1"/>
          </p:cNvSpPr>
          <p:nvPr>
            <p:ph type="body" sz="quarter" idx="29" hasCustomPrompt="1"/>
          </p:nvPr>
        </p:nvSpPr>
        <p:spPr>
          <a:xfrm>
            <a:off x="3827463" y="4944459"/>
            <a:ext cx="585782" cy="450000"/>
          </a:xfrm>
        </p:spPr>
        <p:txBody>
          <a:bodyPr tIns="0" anchor="ctr">
            <a:noAutofit/>
          </a:bodyPr>
          <a:lstStyle>
            <a:lvl1pPr>
              <a:defRPr sz="2850">
                <a:solidFill>
                  <a:srgbClr val="BD69D7"/>
                </a:solidFill>
                <a:latin typeface="DM Sans Medium" pitchFamily="2" charset="0"/>
              </a:defRPr>
            </a:lvl1pPr>
          </a:lstStyle>
          <a:p>
            <a:pPr lvl="0"/>
            <a:r>
              <a:rPr lang="en-US"/>
              <a:t>08</a:t>
            </a:r>
            <a:endParaRPr lang="en-GB"/>
          </a:p>
        </p:txBody>
      </p:sp>
      <p:sp>
        <p:nvSpPr>
          <p:cNvPr id="9" name="Text Placeholder 10">
            <a:extLst>
              <a:ext uri="{FF2B5EF4-FFF2-40B4-BE49-F238E27FC236}">
                <a16:creationId xmlns:a16="http://schemas.microsoft.com/office/drawing/2014/main" id="{F6FED588-BD69-C9D2-7156-9782ACE67042}"/>
              </a:ext>
            </a:extLst>
          </p:cNvPr>
          <p:cNvSpPr>
            <a:spLocks noGrp="1"/>
          </p:cNvSpPr>
          <p:nvPr>
            <p:ph type="body" sz="quarter" idx="30" hasCustomPrompt="1"/>
          </p:nvPr>
        </p:nvSpPr>
        <p:spPr>
          <a:xfrm>
            <a:off x="4413246" y="4944459"/>
            <a:ext cx="7380000" cy="450000"/>
          </a:xfrm>
        </p:spPr>
        <p:txBody>
          <a:bodyPr tIns="0" anchor="ctr">
            <a:noAutofit/>
          </a:bodyPr>
          <a:lstStyle>
            <a:lvl1pPr>
              <a:defRPr sz="2850">
                <a:solidFill>
                  <a:srgbClr val="BD69D7"/>
                </a:solidFill>
                <a:latin typeface="DM Sans Medium" pitchFamily="2" charset="0"/>
              </a:defRPr>
            </a:lvl1pPr>
          </a:lstStyle>
          <a:p>
            <a:pPr lvl="0"/>
            <a:r>
              <a:rPr lang="en-US"/>
              <a:t>Chapter title</a:t>
            </a:r>
            <a:endParaRPr lang="en-GB"/>
          </a:p>
        </p:txBody>
      </p:sp>
      <p:sp>
        <p:nvSpPr>
          <p:cNvPr id="10" name="Text Placeholder 10">
            <a:extLst>
              <a:ext uri="{FF2B5EF4-FFF2-40B4-BE49-F238E27FC236}">
                <a16:creationId xmlns:a16="http://schemas.microsoft.com/office/drawing/2014/main" id="{12AF8BE1-FBD9-C319-2700-09F5CCA10C6C}"/>
              </a:ext>
            </a:extLst>
          </p:cNvPr>
          <p:cNvSpPr>
            <a:spLocks noGrp="1"/>
          </p:cNvSpPr>
          <p:nvPr>
            <p:ph type="body" sz="quarter" idx="31" hasCustomPrompt="1"/>
          </p:nvPr>
        </p:nvSpPr>
        <p:spPr>
          <a:xfrm>
            <a:off x="3827463" y="5441259"/>
            <a:ext cx="585782" cy="450000"/>
          </a:xfrm>
        </p:spPr>
        <p:txBody>
          <a:bodyPr tIns="0" anchor="ctr">
            <a:noAutofit/>
          </a:bodyPr>
          <a:lstStyle>
            <a:lvl1pPr>
              <a:defRPr sz="2850">
                <a:solidFill>
                  <a:schemeClr val="accent1"/>
                </a:solidFill>
                <a:latin typeface="DM Sans Medium" pitchFamily="2" charset="0"/>
              </a:defRPr>
            </a:lvl1pPr>
          </a:lstStyle>
          <a:p>
            <a:pPr lvl="0"/>
            <a:r>
              <a:rPr lang="en-US"/>
              <a:t>09</a:t>
            </a:r>
            <a:endParaRPr lang="en-GB"/>
          </a:p>
        </p:txBody>
      </p:sp>
      <p:sp>
        <p:nvSpPr>
          <p:cNvPr id="13" name="Text Placeholder 10">
            <a:extLst>
              <a:ext uri="{FF2B5EF4-FFF2-40B4-BE49-F238E27FC236}">
                <a16:creationId xmlns:a16="http://schemas.microsoft.com/office/drawing/2014/main" id="{2B78A04E-AC65-AC10-F894-762DF62A7182}"/>
              </a:ext>
            </a:extLst>
          </p:cNvPr>
          <p:cNvSpPr>
            <a:spLocks noGrp="1"/>
          </p:cNvSpPr>
          <p:nvPr>
            <p:ph type="body" sz="quarter" idx="32" hasCustomPrompt="1"/>
          </p:nvPr>
        </p:nvSpPr>
        <p:spPr>
          <a:xfrm>
            <a:off x="4413246" y="5441259"/>
            <a:ext cx="7380000" cy="450000"/>
          </a:xfrm>
        </p:spPr>
        <p:txBody>
          <a:bodyPr tIns="0" anchor="ctr">
            <a:noAutofit/>
          </a:bodyPr>
          <a:lstStyle>
            <a:lvl1pPr>
              <a:defRPr sz="2850">
                <a:solidFill>
                  <a:schemeClr val="accent1"/>
                </a:solidFill>
                <a:latin typeface="DM Sans Medium" pitchFamily="2" charset="0"/>
              </a:defRPr>
            </a:lvl1pPr>
          </a:lstStyle>
          <a:p>
            <a:pPr lvl="0"/>
            <a:r>
              <a:rPr lang="en-US"/>
              <a:t>Chapter title</a:t>
            </a:r>
            <a:endParaRPr lang="en-GB"/>
          </a:p>
        </p:txBody>
      </p:sp>
    </p:spTree>
    <p:extLst>
      <p:ext uri="{BB962C8B-B14F-4D97-AF65-F5344CB8AC3E}">
        <p14:creationId xmlns:p14="http://schemas.microsoft.com/office/powerpoint/2010/main" val="210935484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20678886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Title Slide (Black Logo)">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DADE9C-AAB5-31C2-1628-542A1A70C345}"/>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Picture Placeholder 7">
            <a:extLst>
              <a:ext uri="{FF2B5EF4-FFF2-40B4-BE49-F238E27FC236}">
                <a16:creationId xmlns:a16="http://schemas.microsoft.com/office/drawing/2014/main" id="{B5F25862-AE8C-B710-85AA-79079437061F}"/>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425291420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Title Slide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636DFEB-77B2-2024-E1B5-9B43A6199F43}"/>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89AB9033-9FFB-77D4-8302-D3EDDB12B3A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CFDA699E-AF6B-E997-DE48-A037AE606F0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F42EFDF2-6CC4-6FD7-DE09-059AA1998F1E}"/>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F22F9132-8373-4305-6C5C-9EBABA1BC2A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94471406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Title Slide 4">
    <p:bg>
      <p:bgPr>
        <a:solidFill>
          <a:schemeClr val="accent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AA8809C-AFD7-0AAC-FD4F-8A5BA599EE75}"/>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DB977486-D57B-C4FA-89D5-2AD207D90EC6}"/>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56F1E21A-0465-693F-E2CD-8ABC6272AB06}"/>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6BF9AA2C-74FE-02F6-FD70-F1584BCF00E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B401906-82EE-5D36-3AB4-3ED2A15764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04196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Title Slide 5">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587A3D7-7A15-6F93-1556-EA3065A54337}"/>
              </a:ext>
            </a:extLst>
          </p:cNvPr>
          <p:cNvSpPr/>
          <p:nvPr userDrawn="1"/>
        </p:nvSpPr>
        <p:spPr>
          <a:xfrm>
            <a:off x="0" y="0"/>
            <a:ext cx="12201766"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6" name="Title 1">
            <a:extLst>
              <a:ext uri="{FF2B5EF4-FFF2-40B4-BE49-F238E27FC236}">
                <a16:creationId xmlns:a16="http://schemas.microsoft.com/office/drawing/2014/main" id="{1EB870E1-F678-B3B4-A02A-5A7368EFFA3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489000AF-2BAF-01C3-99D9-414DCE327EF4}"/>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22BDC2C7-9AE3-CFB9-C494-F05CABC26E2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80063D5-7A2C-1E21-9E07-23F29834DE0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2396755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Title Slide 6">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5D75B38-946B-8E72-FEBB-5393D31B28C3}"/>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397B5EAC-825C-D420-36AD-F248E3E85BC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A4D8D6A1-82F8-61E5-5BFD-3D3394D0BB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3DC4A99E-337D-221A-95F9-A5A4A5B999A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C161FB6-2EF8-DD04-3F66-18DF2748C6D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675008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Title Slide 7">
    <p:bg>
      <p:bgPr>
        <a:solidFill>
          <a:schemeClr val="accent3"/>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FB16F40-075A-A61A-E3E5-2FA6E836ABCB}"/>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E6996E1C-62E9-5B55-0AE4-399F08991CE8}"/>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EBF7E7CD-DA50-C99C-6582-F3320AC48E3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549A12F-EE50-72C5-BA4F-3F1CFA49865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1C5337A-0C6B-AC09-70B1-943D9F467C8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8122286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Title Slide 8">
    <p:bg>
      <p:bgPr>
        <a:solidFill>
          <a:schemeClr val="accent3"/>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6818A5A-193F-53FA-B31A-9DFB85B2F1F7}"/>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F26D2B9A-A2A7-974D-4AF4-298D9C017779}"/>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357F913E-CE91-B903-6294-53B6A9D976F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FAC2AF5-BADF-1FF3-D809-09D9CC3A60C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59D043D-A419-FF04-91B3-6E736F77A77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0141982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Title Slide 9">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ACDB3D-AED6-8ECE-9C80-828FF54EB326}"/>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FCB5C0A9-1808-C851-C891-831035B1A0F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AD098A4C-FDED-295D-01B7-DF0795614481}"/>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4F391AD7-7039-C158-5CDE-40E2CD076076}"/>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BF307AD1-BCC9-4CE5-EB50-FFABEF3EAFC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5203674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Title Slide 10">
    <p:bg>
      <p:bgPr>
        <a:solidFill>
          <a:schemeClr val="accent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5EC8ED1-4296-01ED-4DEB-8A3E6FF959F7}"/>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ext Placeholder 7">
            <a:extLst>
              <a:ext uri="{FF2B5EF4-FFF2-40B4-BE49-F238E27FC236}">
                <a16:creationId xmlns:a16="http://schemas.microsoft.com/office/drawing/2014/main" id="{0990CFDD-5D59-DE8D-B4E1-02A14925AE8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BAA2D97E-0982-1C1A-A506-5E8CB976497D}"/>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pic>
        <p:nvPicPr>
          <p:cNvPr id="10" name="Picture 9">
            <a:extLst>
              <a:ext uri="{FF2B5EF4-FFF2-40B4-BE49-F238E27FC236}">
                <a16:creationId xmlns:a16="http://schemas.microsoft.com/office/drawing/2014/main" id="{473C387D-7DFC-D93B-B2D7-34007CA1E3C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5428955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Title Slide 11">
    <p:bg>
      <p:bgPr>
        <a:solidFill>
          <a:schemeClr val="accent6"/>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5DE2CE8-D134-5452-ED75-2F901FE55266}"/>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5A43F8D-96A4-ED7A-53A4-E20108236E9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CE531E8E-EDC5-C54C-FD26-5FFA0EF1BEC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D352F215-8C22-78A2-4096-12F5AB20490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31B33226-FD19-6AF1-5B88-0ADC7B4FA26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52197688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Title Slide 12">
    <p:bg>
      <p:bgPr>
        <a:solidFill>
          <a:schemeClr val="accent6"/>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7D12197-7084-10BA-0C57-B2460D5978B8}"/>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78F24E74-4D85-2675-40DE-54929B6930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744C98FE-5BCB-9408-92C0-8458046712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26CBE09-48B0-18C7-46B7-AA4DF5695AC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E8CA805C-830B-795E-CB53-2AC0CE8AA9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0851750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Title Slide 13">
    <p:bg>
      <p:bgPr>
        <a:solidFill>
          <a:srgbClr val="CC741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0256FC5-F295-7FA2-6FA7-297AB4A4DBED}"/>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73F63217-074A-8086-2D03-06469AC861FA}"/>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B4E3F537-288F-CC55-7E3A-25EB2E85DF1A}"/>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0007230-E7C8-0C9D-27F9-AF33BE7C5CF8}"/>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467549DE-11E2-70E9-8CB2-E4C85102B9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18216131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Title Slide 14">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BBD79C7-5ABD-37BA-E21B-54684B6880DB}"/>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3" name="Title 1">
            <a:extLst>
              <a:ext uri="{FF2B5EF4-FFF2-40B4-BE49-F238E27FC236}">
                <a16:creationId xmlns:a16="http://schemas.microsoft.com/office/drawing/2014/main" id="{ECEFAAB5-4AFA-C6F5-1804-0C554F77476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4" name="Subtitle 2">
            <a:extLst>
              <a:ext uri="{FF2B5EF4-FFF2-40B4-BE49-F238E27FC236}">
                <a16:creationId xmlns:a16="http://schemas.microsoft.com/office/drawing/2014/main" id="{DDA9572C-967D-7C2F-3134-D016246B940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5" name="Text Placeholder 7">
            <a:extLst>
              <a:ext uri="{FF2B5EF4-FFF2-40B4-BE49-F238E27FC236}">
                <a16:creationId xmlns:a16="http://schemas.microsoft.com/office/drawing/2014/main" id="{9DA94975-E32E-3080-4239-350099ED0DE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7163E84-90E3-EDB4-378E-0E077F336DF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4072400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Title Slide 15">
    <p:bg>
      <p:bgPr>
        <a:solidFill>
          <a:srgbClr val="BD69D7"/>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BD505BB-3947-0F3D-2295-52678FAA67F1}"/>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AFF09F4-53A7-7EBF-DD77-A789BB27C422}"/>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7057AC5D-32F4-7124-169F-9238F87E7FE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08E0E165-E6A3-AC8A-AF37-97CAD5D33510}"/>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7ED06BB2-74CF-3099-A7B3-A02DF571D8E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5627764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Title Slide 16">
    <p:bg>
      <p:bgPr>
        <a:solidFill>
          <a:srgbClr val="BD69D7"/>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CBDA4BA-C3AB-B58A-6256-7E119B333C82}"/>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61B76735-6121-4B73-0D07-46F6B0D23E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98056888-2F1D-DCB5-6AE0-ADB3C126A93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DEABD36F-F36F-A2A3-EF55-15145B50B02F}"/>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FA5852E-1CD8-9291-56DC-6A74969EA28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0664574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Title Slide 17">
    <p:bg>
      <p:bgPr>
        <a:solidFill>
          <a:srgbClr val="9138B0"/>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31FCFB7-7F4D-FFBC-184E-30F17C26057A}"/>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D6B26280-994D-BDF0-8458-FA432450EAB7}"/>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19925BF7-67A9-E8A5-B9B5-B94F1035202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864E4BB0-88F8-EC57-D64F-3D707D80327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EE30BB4-C5F0-FE32-3FA7-D92434A16BA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72096047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Title Slide 18">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9CA8347-2E37-6623-69D0-EFDADDF979E5}"/>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D3EDB6C6-3497-D951-8FC1-17AD59E6FAC3}"/>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E27569A2-CCA1-A36C-476C-EA119D19962C}"/>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53303CDE-22AA-F86A-F5F0-0BE9C0069E95}"/>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5D30A615-7CEC-4FD8-6AB8-AE3985B90A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2616753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3827463" y="1431929"/>
            <a:ext cx="858838" cy="659765"/>
          </a:xfrm>
        </p:spPr>
        <p:txBody>
          <a:bodyPr tIns="0" anchor="ctr">
            <a:noAutofit/>
          </a:bodyPr>
          <a:lstStyle>
            <a:lvl1pPr>
              <a:defRPr sz="4300">
                <a:solidFill>
                  <a:schemeClr val="accent1"/>
                </a:solidFill>
                <a:latin typeface="DM Sans Medium" pitchFamily="2" charset="0"/>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3827463" y="2066400"/>
            <a:ext cx="858838" cy="658800"/>
          </a:xfrm>
        </p:spPr>
        <p:txBody>
          <a:bodyPr tIns="0" anchor="ctr">
            <a:noAutofit/>
          </a:bodyPr>
          <a:lstStyle>
            <a:lvl1pPr>
              <a:defRPr sz="4300">
                <a:solidFill>
                  <a:schemeClr val="accent3"/>
                </a:solidFill>
                <a:latin typeface="DM Sans Medium" pitchFamily="2" charset="0"/>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3827463" y="2700000"/>
            <a:ext cx="858838" cy="658800"/>
          </a:xfrm>
        </p:spPr>
        <p:txBody>
          <a:bodyPr tIns="0" anchor="ctr">
            <a:noAutofit/>
          </a:bodyPr>
          <a:lstStyle>
            <a:lvl1pPr>
              <a:defRPr sz="4300">
                <a:solidFill>
                  <a:schemeClr val="accent6"/>
                </a:solidFill>
                <a:latin typeface="DM Sans Medium" pitchFamily="2" charset="0"/>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4743449" y="1431929"/>
            <a:ext cx="7148514" cy="659765"/>
          </a:xfrm>
        </p:spPr>
        <p:txBody>
          <a:bodyPr tIns="0" anchor="ctr">
            <a:noAutofit/>
          </a:bodyPr>
          <a:lstStyle>
            <a:lvl1pPr>
              <a:defRPr sz="4300">
                <a:solidFill>
                  <a:schemeClr val="accent1"/>
                </a:solidFill>
                <a:latin typeface="DM Sans Medium" pitchFamily="2" charset="0"/>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4743448" y="2065500"/>
            <a:ext cx="7148514" cy="659765"/>
          </a:xfrm>
        </p:spPr>
        <p:txBody>
          <a:bodyPr tIns="0" anchor="ctr">
            <a:noAutofit/>
          </a:bodyPr>
          <a:lstStyle>
            <a:lvl1pPr>
              <a:defRPr sz="4300">
                <a:solidFill>
                  <a:schemeClr val="accent3"/>
                </a:solidFill>
                <a:latin typeface="DM Sans Medium"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4743447" y="2699072"/>
            <a:ext cx="7148516" cy="658492"/>
          </a:xfrm>
        </p:spPr>
        <p:txBody>
          <a:bodyPr tIns="0" anchor="ctr">
            <a:noAutofit/>
          </a:bodyPr>
          <a:lstStyle>
            <a:lvl1pPr>
              <a:defRPr sz="4300">
                <a:solidFill>
                  <a:schemeClr val="accent6"/>
                </a:solidFill>
                <a:latin typeface="DM Sans Medium"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2"/>
          </a:xfrm>
        </p:spPr>
        <p:txBody>
          <a:bodyPr tIns="0">
            <a:noAutofit/>
          </a:bodyPr>
          <a:lstStyle>
            <a:lvl1pPr>
              <a:lnSpc>
                <a:spcPct val="90000"/>
              </a:lnSpc>
              <a:defRPr sz="5700">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3827462" y="3334959"/>
            <a:ext cx="858837" cy="658800"/>
          </a:xfrm>
        </p:spPr>
        <p:txBody>
          <a:bodyPr tIns="0" anchor="ctr">
            <a:noAutofit/>
          </a:bodyPr>
          <a:lstStyle>
            <a:lvl1pPr>
              <a:defRPr sz="4300">
                <a:solidFill>
                  <a:srgbClr val="BD69D7"/>
                </a:solidFill>
                <a:latin typeface="DM Sans Medium" pitchFamily="2" charset="0"/>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4743446" y="3334031"/>
            <a:ext cx="7148516" cy="658492"/>
          </a:xfrm>
        </p:spPr>
        <p:txBody>
          <a:bodyPr tIns="0" anchor="ctr">
            <a:noAutofit/>
          </a:bodyPr>
          <a:lstStyle>
            <a:lvl1pPr>
              <a:defRPr sz="4300">
                <a:solidFill>
                  <a:srgbClr val="BD69D7"/>
                </a:solidFill>
                <a:latin typeface="DM Sans Medium" pitchFamily="2" charset="0"/>
              </a:defRPr>
            </a:lvl1pPr>
          </a:lstStyle>
          <a:p>
            <a:pPr lvl="0"/>
            <a:r>
              <a:rPr lang="en-US"/>
              <a:t>Chapter title</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3827462" y="3967200"/>
            <a:ext cx="858837" cy="658800"/>
          </a:xfrm>
        </p:spPr>
        <p:txBody>
          <a:bodyPr tIns="0" anchor="ctr">
            <a:noAutofit/>
          </a:bodyPr>
          <a:lstStyle>
            <a:lvl1pPr>
              <a:defRPr sz="4300">
                <a:solidFill>
                  <a:schemeClr val="accent1"/>
                </a:solidFill>
                <a:latin typeface="DM Sans Medium" pitchFamily="2" charset="0"/>
              </a:defRPr>
            </a:lvl1pPr>
          </a:lstStyle>
          <a:p>
            <a:pPr lvl="0"/>
            <a:r>
              <a:rPr lang="en-US"/>
              <a:t>05</a:t>
            </a:r>
            <a:endParaRPr lang="en-GB"/>
          </a:p>
        </p:txBody>
      </p:sp>
      <p:sp>
        <p:nvSpPr>
          <p:cNvPr id="21" name="Text Placeholder 10">
            <a:extLst>
              <a:ext uri="{FF2B5EF4-FFF2-40B4-BE49-F238E27FC236}">
                <a16:creationId xmlns:a16="http://schemas.microsoft.com/office/drawing/2014/main" id="{C9E0C2E7-1085-DE5A-B178-0446E1716511}"/>
              </a:ext>
            </a:extLst>
          </p:cNvPr>
          <p:cNvSpPr>
            <a:spLocks noGrp="1"/>
          </p:cNvSpPr>
          <p:nvPr>
            <p:ph type="body" sz="quarter" idx="24" hasCustomPrompt="1"/>
          </p:nvPr>
        </p:nvSpPr>
        <p:spPr>
          <a:xfrm>
            <a:off x="4743446" y="3967200"/>
            <a:ext cx="7148516" cy="658492"/>
          </a:xfrm>
        </p:spPr>
        <p:txBody>
          <a:bodyPr tIns="0" anchor="ctr">
            <a:noAutofit/>
          </a:bodyPr>
          <a:lstStyle>
            <a:lvl1pPr>
              <a:defRPr sz="4300">
                <a:solidFill>
                  <a:schemeClr val="accent1"/>
                </a:solidFill>
                <a:latin typeface="DM Sans Medium" pitchFamily="2" charset="0"/>
              </a:defRPr>
            </a:lvl1pPr>
          </a:lstStyle>
          <a:p>
            <a:pPr lvl="0"/>
            <a:r>
              <a:rPr lang="en-US"/>
              <a:t>Chapter title</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3827462" y="4600521"/>
            <a:ext cx="858837" cy="658800"/>
          </a:xfrm>
        </p:spPr>
        <p:txBody>
          <a:bodyPr tIns="0" anchor="ctr">
            <a:noAutofit/>
          </a:bodyPr>
          <a:lstStyle>
            <a:lvl1pPr>
              <a:defRPr sz="4300">
                <a:solidFill>
                  <a:schemeClr val="accent3"/>
                </a:solidFill>
                <a:latin typeface="DM Sans Medium" pitchFamily="2" charset="0"/>
              </a:defRPr>
            </a:lvl1pPr>
          </a:lstStyle>
          <a:p>
            <a:pPr lvl="0"/>
            <a:r>
              <a:rPr lang="en-US"/>
              <a:t>06</a:t>
            </a:r>
            <a:endParaRPr lang="en-GB"/>
          </a:p>
        </p:txBody>
      </p:sp>
      <p:sp>
        <p:nvSpPr>
          <p:cNvPr id="24" name="Text Placeholder 10">
            <a:extLst>
              <a:ext uri="{FF2B5EF4-FFF2-40B4-BE49-F238E27FC236}">
                <a16:creationId xmlns:a16="http://schemas.microsoft.com/office/drawing/2014/main" id="{37C80E99-E5D4-E17D-913F-44DFA3ADBE9B}"/>
              </a:ext>
            </a:extLst>
          </p:cNvPr>
          <p:cNvSpPr>
            <a:spLocks noGrp="1"/>
          </p:cNvSpPr>
          <p:nvPr>
            <p:ph type="body" sz="quarter" idx="26" hasCustomPrompt="1"/>
          </p:nvPr>
        </p:nvSpPr>
        <p:spPr>
          <a:xfrm>
            <a:off x="4743446" y="4599593"/>
            <a:ext cx="7148516" cy="658492"/>
          </a:xfrm>
        </p:spPr>
        <p:txBody>
          <a:bodyPr tIns="0" anchor="ctr">
            <a:noAutofit/>
          </a:bodyPr>
          <a:lstStyle>
            <a:lvl1pPr>
              <a:defRPr sz="4300">
                <a:solidFill>
                  <a:schemeClr val="accent3"/>
                </a:solidFill>
                <a:latin typeface="DM Sans Medium"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3827462" y="5234400"/>
            <a:ext cx="858837" cy="658800"/>
          </a:xfrm>
        </p:spPr>
        <p:txBody>
          <a:bodyPr tIns="0" anchor="ctr">
            <a:noAutofit/>
          </a:bodyPr>
          <a:lstStyle>
            <a:lvl1pPr>
              <a:defRPr sz="4300">
                <a:solidFill>
                  <a:schemeClr val="accent6"/>
                </a:solidFill>
                <a:latin typeface="DM Sans Medium" pitchFamily="2" charset="0"/>
              </a:defRPr>
            </a:lvl1pPr>
          </a:lstStyle>
          <a:p>
            <a:pPr lvl="0"/>
            <a:r>
              <a:rPr lang="en-US"/>
              <a:t>07</a:t>
            </a:r>
            <a:endParaRPr lang="en-GB"/>
          </a:p>
        </p:txBody>
      </p:sp>
      <p:sp>
        <p:nvSpPr>
          <p:cNvPr id="26" name="Text Placeholder 10">
            <a:extLst>
              <a:ext uri="{FF2B5EF4-FFF2-40B4-BE49-F238E27FC236}">
                <a16:creationId xmlns:a16="http://schemas.microsoft.com/office/drawing/2014/main" id="{1A967FD1-C685-3178-28C5-64AD6F98A41C}"/>
              </a:ext>
            </a:extLst>
          </p:cNvPr>
          <p:cNvSpPr>
            <a:spLocks noGrp="1"/>
          </p:cNvSpPr>
          <p:nvPr>
            <p:ph type="body" sz="quarter" idx="28" hasCustomPrompt="1"/>
          </p:nvPr>
        </p:nvSpPr>
        <p:spPr>
          <a:xfrm>
            <a:off x="4743446" y="5234400"/>
            <a:ext cx="7148516" cy="658492"/>
          </a:xfrm>
        </p:spPr>
        <p:txBody>
          <a:bodyPr tIns="0" anchor="ctr">
            <a:noAutofit/>
          </a:bodyPr>
          <a:lstStyle>
            <a:lvl1pPr>
              <a:defRPr sz="4300">
                <a:solidFill>
                  <a:schemeClr val="accent6"/>
                </a:solidFill>
                <a:latin typeface="DM Sans Medium" pitchFamily="2" charset="0"/>
              </a:defRPr>
            </a:lvl1pPr>
          </a:lstStyle>
          <a:p>
            <a:pPr lvl="0"/>
            <a:r>
              <a:rPr lang="en-US"/>
              <a:t>Chapter title</a:t>
            </a:r>
            <a:endParaRPr lang="en-GB"/>
          </a:p>
        </p:txBody>
      </p:sp>
      <p:sp>
        <p:nvSpPr>
          <p:cNvPr id="5" name="Title 1">
            <a:extLst>
              <a:ext uri="{FF2B5EF4-FFF2-40B4-BE49-F238E27FC236}">
                <a16:creationId xmlns:a16="http://schemas.microsoft.com/office/drawing/2014/main" id="{89FC5B0B-6D34-F4EF-94C9-B2C043032AE0}"/>
              </a:ext>
            </a:extLst>
          </p:cNvPr>
          <p:cNvSpPr>
            <a:spLocks noGrp="1"/>
          </p:cNvSpPr>
          <p:nvPr>
            <p:ph type="title" hasCustomPrompt="1"/>
          </p:nvPr>
        </p:nvSpPr>
        <p:spPr>
          <a:xfrm>
            <a:off x="302401" y="302400"/>
            <a:ext cx="2212200" cy="900111"/>
          </a:xfrm>
        </p:spPr>
        <p:txBody>
          <a:bodyPr anchor="t">
            <a:noAutofit/>
          </a:bodyPr>
          <a:lstStyle>
            <a:lvl1pPr>
              <a:defRPr sz="5700">
                <a:solidFill>
                  <a:schemeClr val="tx1"/>
                </a:solidFill>
              </a:defRPr>
            </a:lvl1pPr>
          </a:lstStyle>
          <a:p>
            <a:r>
              <a:rPr lang="en-US"/>
              <a:t>00</a:t>
            </a:r>
            <a:endParaRPr lang="en-GB"/>
          </a:p>
        </p:txBody>
      </p:sp>
    </p:spTree>
    <p:extLst>
      <p:ext uri="{BB962C8B-B14F-4D97-AF65-F5344CB8AC3E}">
        <p14:creationId xmlns:p14="http://schemas.microsoft.com/office/powerpoint/2010/main" val="348866523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1" name="Text Placeholder 10">
            <a:extLst>
              <a:ext uri="{FF2B5EF4-FFF2-40B4-BE49-F238E27FC236}">
                <a16:creationId xmlns:a16="http://schemas.microsoft.com/office/drawing/2014/main" id="{BB493DDC-9D75-8350-B2D3-A2ABE95961CF}"/>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12" name="Text Placeholder 10">
            <a:extLst>
              <a:ext uri="{FF2B5EF4-FFF2-40B4-BE49-F238E27FC236}">
                <a16:creationId xmlns:a16="http://schemas.microsoft.com/office/drawing/2014/main" id="{D86226BA-3E99-814A-72A1-BE87D6465609}"/>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398577235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Chapter 2">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BECB051-3DF8-D362-905A-60FADD3FB0DB}"/>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7747"/>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02</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sp>
        <p:nvSpPr>
          <p:cNvPr id="4" name="Text Placeholder 10">
            <a:extLst>
              <a:ext uri="{FF2B5EF4-FFF2-40B4-BE49-F238E27FC236}">
                <a16:creationId xmlns:a16="http://schemas.microsoft.com/office/drawing/2014/main" id="{7109766F-7B97-AB39-5E3C-02C7186312F3}"/>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5" name="Text Placeholder 10">
            <a:extLst>
              <a:ext uri="{FF2B5EF4-FFF2-40B4-BE49-F238E27FC236}">
                <a16:creationId xmlns:a16="http://schemas.microsoft.com/office/drawing/2014/main" id="{F61ABFC9-256C-5717-F39D-79F254EA6E8C}"/>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56490644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 Chapter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6474AD-4698-17FD-268E-10B329C3D95A}"/>
              </a:ext>
            </a:extLst>
          </p:cNvPr>
          <p:cNvSpPr/>
          <p:nvPr userDrawn="1"/>
        </p:nvSpPr>
        <p:spPr>
          <a:xfrm>
            <a:off x="0" y="0"/>
            <a:ext cx="12201766"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03</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22708746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Chapter 4">
    <p:bg>
      <p:bgPr>
        <a:solidFill>
          <a:schemeClr val="accent3"/>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15F2235-454F-9BF4-2FDD-40A6AD9D7232}"/>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04</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20505227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Chapter 5">
    <p:bg>
      <p:bgPr>
        <a:solidFill>
          <a:schemeClr val="accent6"/>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01717FE-A662-142E-09A3-44B82B11AB03}"/>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05</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67563515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Chapter 6">
    <p:bg>
      <p:bgPr>
        <a:solidFill>
          <a:srgbClr val="BD69D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5E3DA8A-0F63-DB24-30FE-419B2CE42915}"/>
              </a:ext>
            </a:extLst>
          </p:cNvPr>
          <p:cNvSpPr/>
          <p:nvPr userDrawn="1"/>
        </p:nvSpPr>
        <p:spPr>
          <a:xfrm>
            <a:off x="-9766"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06</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67434761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01686495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E37D1978-7BBC-98D5-2E46-E3EDB864056C}"/>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70406962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and 2 Content yel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buClr>
                <a:schemeClr val="accent4"/>
              </a:buClr>
              <a:defRPr/>
            </a:lvl2pPr>
            <a:lvl3pPr>
              <a:buClr>
                <a:schemeClr val="accent3"/>
              </a:buClr>
              <a:defRPr/>
            </a:lvl3pPr>
            <a:lvl4pPr>
              <a:buClr>
                <a:srgbClr val="CBD938"/>
              </a:buCl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5C8A9C7E-574E-FB5D-D8BE-B92B9DF67E49}"/>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24CDE4D-AF4A-9CE4-CEF3-9BC58F70CBF1}"/>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5D73417C-2C99-1809-8903-2900B5269E9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97055989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and Content blu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rgbClr val="307297"/>
              </a:buClr>
              <a:defRPr/>
            </a:lvl2pPr>
            <a:lvl3pPr>
              <a:buClr>
                <a:schemeClr val="accent1"/>
              </a:buClr>
              <a:defRPr/>
            </a:lvl3pPr>
            <a:lvl4pPr>
              <a:buClr>
                <a:srgbClr val="89C7E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44CB934D-1D50-415B-E49F-5387C5642C33}"/>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CD4B48F3-8881-B0EB-178C-C63CA828F2ED}"/>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BCE4B53F-9F36-07E8-2571-46B18A688C30}"/>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2399738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and 2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defRPr/>
            </a:lvl2pPr>
            <a:lvl3pPr>
              <a:defRPr/>
            </a:lvl3pPr>
            <a:lvl4pP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C92155C6-5E73-6F25-3010-FA04530EBCB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012826C1-0F85-6CF6-F654-60B39EC9E06F}"/>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6800B1D1-CA81-8284-CFD5-6AF521BA88FE}"/>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79096739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307568616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609DBCEC-D73A-142A-EF78-FDF8AFEF6F5C}"/>
              </a:ext>
            </a:extLst>
          </p:cNvPr>
          <p:cNvSpPr>
            <a:spLocks noGrp="1"/>
          </p:cNvSpPr>
          <p:nvPr>
            <p:ph type="body" sz="quarter" idx="28"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58913772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254153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C980303D-2BCE-0698-575A-56A126A51B86}"/>
              </a:ext>
            </a:extLst>
          </p:cNvPr>
          <p:cNvSpPr>
            <a:spLocks noGrp="1"/>
          </p:cNvSpPr>
          <p:nvPr>
            <p:ph type="body" idx="11" hasCustomPrompt="1"/>
          </p:nvPr>
        </p:nvSpPr>
        <p:spPr>
          <a:xfrm>
            <a:off x="302399" y="605611"/>
            <a:ext cx="2541537"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9" y="1342800"/>
            <a:ext cx="2541538" cy="288767"/>
          </a:xfr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1" y="1797803"/>
            <a:ext cx="2541538" cy="3840996"/>
          </a:xfrm>
        </p:spPr>
        <p:txBody>
          <a:bodyPr/>
          <a:lstStyle>
            <a:lvl1pPr>
              <a:defRPr sz="13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D4B62432-C040-F60A-C7E8-B0FCD3736CD2}"/>
              </a:ext>
            </a:extLst>
          </p:cNvPr>
          <p:cNvSpPr>
            <a:spLocks noGrp="1"/>
          </p:cNvSpPr>
          <p:nvPr>
            <p:ph type="body" sz="quarter" idx="27"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96469300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Quot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5A36F0-1D0F-8505-9367-EE7D079E2A32}"/>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000" cy="933450"/>
          </a:xfrm>
        </p:spPr>
        <p:txBody>
          <a:bodyPr tIns="0" anchor="t">
            <a:noAutofit/>
          </a:bodyPr>
          <a:lstStyle>
            <a:lvl1pPr>
              <a:lnSpc>
                <a:spcPct val="90000"/>
              </a:lnSpc>
              <a:defRPr sz="3000" b="1">
                <a:solidFill>
                  <a:schemeClr val="accent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399" y="605611"/>
            <a:ext cx="10404000"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399" y="302400"/>
            <a:ext cx="10404000" cy="303211"/>
          </a:xfrm>
        </p:spPr>
        <p:txBody>
          <a:bodyPr/>
          <a:lstStyle>
            <a:lvl1pPr>
              <a:defRPr>
                <a:solidFill>
                  <a:schemeClr val="bg1"/>
                </a:solidFill>
              </a:defRPr>
            </a:lvl1pPr>
          </a:lstStyle>
          <a:p>
            <a:r>
              <a:rPr lang="en-US"/>
              <a:t>Slide title</a:t>
            </a:r>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E4E2C9F-8A3C-C037-7C3B-1456AE33118C}"/>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376771712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Quote 2">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D2C7741-19D0-A03E-8286-5BEC9F4676CC}"/>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chemeClr val="accent3"/>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12" name="Text Placeholder 10">
            <a:extLst>
              <a:ext uri="{FF2B5EF4-FFF2-40B4-BE49-F238E27FC236}">
                <a16:creationId xmlns:a16="http://schemas.microsoft.com/office/drawing/2014/main" id="{ACFBFFC4-BF3B-CF5E-09B9-1BC19D79470C}"/>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2B901704-615C-1984-AEAB-41F91492AB79}"/>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D294686-A553-277F-030D-8830EFA3320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37529207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Quote 3">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5525C88-3C13-5A08-13EF-D258B6670538}"/>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1"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9" y="4572000"/>
            <a:ext cx="10404233" cy="933450"/>
          </a:xfrm>
        </p:spPr>
        <p:txBody>
          <a:bodyPr tIns="0" anchor="t">
            <a:noAutofit/>
          </a:bodyPr>
          <a:lstStyle>
            <a:lvl1pPr>
              <a:lnSpc>
                <a:spcPct val="90000"/>
              </a:lnSpc>
              <a:defRPr sz="3000" b="1">
                <a:solidFill>
                  <a:schemeClr val="accent5"/>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1"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C572EABC-7C13-38DF-B201-923BBC687551}"/>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9B3C5BF6-56F3-27FD-C081-53FE15400633}"/>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6B36AC8-8C08-47DC-4ACB-F3CD7D0089D5}"/>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87084265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Quote 4">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2314D9C-422A-D6EC-AB7D-DE5226D8FED0}"/>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rgbClr val="BD69D7"/>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9EF4CA35-C84E-F801-40D0-0537D6AD66FB}"/>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89F2539E-4DBD-A723-2693-1A8D1AD645C7}"/>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B8FBF2B-6BAD-4D9E-9E4A-7264315D63DA}"/>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373612494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itle and 4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4572001"/>
            <a:ext cx="4258800" cy="302598"/>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6166800" y="4572001"/>
            <a:ext cx="4258608" cy="305322"/>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0" y="1341438"/>
            <a:ext cx="5722163" cy="3086100"/>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6166800" y="1342800"/>
            <a:ext cx="5725163" cy="3086100"/>
          </a:xfrm>
          <a:solidFill>
            <a:schemeClr val="bg2"/>
          </a:solidFill>
        </p:spPr>
        <p:txBody>
          <a:bodyPr/>
          <a:lstStyle>
            <a:lvl1pPr>
              <a:defRPr/>
            </a:lvl1pPr>
          </a:lstStyle>
          <a:p>
            <a:r>
              <a:rPr lang="en-GB"/>
              <a:t> </a:t>
            </a:r>
          </a:p>
        </p:txBody>
      </p:sp>
      <p:sp>
        <p:nvSpPr>
          <p:cNvPr id="5" name="Title 4">
            <a:extLst>
              <a:ext uri="{FF2B5EF4-FFF2-40B4-BE49-F238E27FC236}">
                <a16:creationId xmlns:a16="http://schemas.microsoft.com/office/drawing/2014/main" id="{8CE5AFB1-B535-3245-AE4F-59ED561EAC12}"/>
              </a:ext>
            </a:extLst>
          </p:cNvPr>
          <p:cNvSpPr>
            <a:spLocks noGrp="1"/>
          </p:cNvSpPr>
          <p:nvPr>
            <p:ph type="title" hasCustomPrompt="1"/>
          </p:nvPr>
        </p:nvSpPr>
        <p:spPr/>
        <p:txBody>
          <a:bodyPr/>
          <a:lstStyle>
            <a:lvl1pPr>
              <a:defRPr/>
            </a:lvl1pPr>
          </a:lstStyle>
          <a:p>
            <a:r>
              <a:rPr lang="en-US"/>
              <a:t>Slide title</a:t>
            </a:r>
            <a:endParaRPr lang="en-GB"/>
          </a:p>
        </p:txBody>
      </p:sp>
      <p:sp>
        <p:nvSpPr>
          <p:cNvPr id="2" name="Text Placeholder 15">
            <a:extLst>
              <a:ext uri="{FF2B5EF4-FFF2-40B4-BE49-F238E27FC236}">
                <a16:creationId xmlns:a16="http://schemas.microsoft.com/office/drawing/2014/main" id="{2A251D45-44BC-ED57-8B7E-D8B5C0889CC5}"/>
              </a:ext>
            </a:extLst>
          </p:cNvPr>
          <p:cNvSpPr>
            <a:spLocks noGrp="1"/>
          </p:cNvSpPr>
          <p:nvPr>
            <p:ph type="body" sz="quarter" idx="20" hasCustomPrompt="1"/>
          </p:nvPr>
        </p:nvSpPr>
        <p:spPr>
          <a:xfrm>
            <a:off x="6167438" y="5028585"/>
            <a:ext cx="4258608"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9" name="Text Placeholder 15">
            <a:extLst>
              <a:ext uri="{FF2B5EF4-FFF2-40B4-BE49-F238E27FC236}">
                <a16:creationId xmlns:a16="http://schemas.microsoft.com/office/drawing/2014/main" id="{8D18CE5A-1E0C-3400-0A3F-2963BB41C49C}"/>
              </a:ext>
            </a:extLst>
          </p:cNvPr>
          <p:cNvSpPr>
            <a:spLocks noGrp="1"/>
          </p:cNvSpPr>
          <p:nvPr>
            <p:ph type="body" sz="quarter" idx="21" hasCustomPrompt="1"/>
          </p:nvPr>
        </p:nvSpPr>
        <p:spPr>
          <a:xfrm>
            <a:off x="302400" y="5028585"/>
            <a:ext cx="4258800"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13" name="Text Placeholder 10">
            <a:extLst>
              <a:ext uri="{FF2B5EF4-FFF2-40B4-BE49-F238E27FC236}">
                <a16:creationId xmlns:a16="http://schemas.microsoft.com/office/drawing/2014/main" id="{5E105880-9FAC-EAB0-954B-EF141E23842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88A94BF5-7281-1A07-1C7D-79260D1CCCEB}"/>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2904D131-45C8-2301-2904-ECB44D004432}"/>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88591129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itle and 3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4996657" y="1342800"/>
            <a:ext cx="3373200" cy="4668837"/>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8515763" y="1342800"/>
            <a:ext cx="3373200" cy="4667474"/>
          </a:xfrm>
          <a:solidFill>
            <a:schemeClr val="bg2"/>
          </a:solidFill>
        </p:spPr>
        <p:txBody>
          <a:bodyPr/>
          <a:lstStyle>
            <a:lvl1pPr>
              <a:defRPr/>
            </a:lvl1pPr>
          </a:lstStyle>
          <a:p>
            <a:r>
              <a:rPr lang="en-GB"/>
              <a:t> </a:t>
            </a:r>
          </a:p>
        </p:txBody>
      </p:sp>
      <p:sp>
        <p:nvSpPr>
          <p:cNvPr id="11" name="Text Placeholder 6">
            <a:extLst>
              <a:ext uri="{FF2B5EF4-FFF2-40B4-BE49-F238E27FC236}">
                <a16:creationId xmlns:a16="http://schemas.microsoft.com/office/drawing/2014/main" id="{24CDB089-F1FF-F221-21E2-09BF5723D46A}"/>
              </a:ext>
            </a:extLst>
          </p:cNvPr>
          <p:cNvSpPr>
            <a:spLocks noGrp="1"/>
          </p:cNvSpPr>
          <p:nvPr>
            <p:ph type="body" sz="quarter" idx="22" hasCustomPrompt="1"/>
          </p:nvPr>
        </p:nvSpPr>
        <p:spPr>
          <a:xfrm>
            <a:off x="302398" y="1342800"/>
            <a:ext cx="4002901" cy="303211"/>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3" name="Text Placeholder 6">
            <a:extLst>
              <a:ext uri="{FF2B5EF4-FFF2-40B4-BE49-F238E27FC236}">
                <a16:creationId xmlns:a16="http://schemas.microsoft.com/office/drawing/2014/main" id="{439401DF-EC96-723F-694A-C1D143B8ADA5}"/>
              </a:ext>
            </a:extLst>
          </p:cNvPr>
          <p:cNvSpPr>
            <a:spLocks noGrp="1"/>
          </p:cNvSpPr>
          <p:nvPr>
            <p:ph type="body" sz="quarter" idx="23" hasCustomPrompt="1"/>
          </p:nvPr>
        </p:nvSpPr>
        <p:spPr>
          <a:xfrm>
            <a:off x="302398" y="1881335"/>
            <a:ext cx="4002901" cy="3757466"/>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Fusce</a:t>
            </a:r>
            <a:r>
              <a:rPr lang="en-GB"/>
              <a:t> a </a:t>
            </a:r>
            <a:r>
              <a:rPr lang="en-GB" err="1"/>
              <a:t>sem</a:t>
            </a:r>
            <a:r>
              <a:rPr lang="en-GB"/>
              <a:t> dui. Maecenas ac ante </a:t>
            </a:r>
            <a:r>
              <a:rPr lang="en-GB" err="1"/>
              <a:t>commodo</a:t>
            </a:r>
            <a:r>
              <a:rPr lang="en-GB"/>
              <a:t>, gravida </a:t>
            </a:r>
            <a:r>
              <a:rPr lang="en-GB" err="1"/>
              <a:t>enim</a:t>
            </a:r>
            <a:r>
              <a:rPr lang="en-GB"/>
              <a:t> in, </a:t>
            </a:r>
            <a:r>
              <a:rPr lang="en-GB" err="1"/>
              <a:t>hendrerit</a:t>
            </a:r>
            <a:r>
              <a:rPr lang="en-GB"/>
              <a:t> </a:t>
            </a:r>
            <a:r>
              <a:rPr lang="en-GB" err="1"/>
              <a:t>quam</a:t>
            </a:r>
            <a:r>
              <a:rPr lang="en-GB"/>
              <a:t>. </a:t>
            </a:r>
            <a:r>
              <a:rPr lang="en-GB" err="1"/>
              <a:t>Curabitur</a:t>
            </a:r>
            <a:r>
              <a:rPr lang="en-GB"/>
              <a:t> </a:t>
            </a:r>
            <a:r>
              <a:rPr lang="en-GB" err="1"/>
              <a:t>tristique</a:t>
            </a:r>
            <a:r>
              <a:rPr lang="en-GB"/>
              <a:t> </a:t>
            </a:r>
            <a:r>
              <a:rPr lang="en-GB" err="1"/>
              <a:t>augue</a:t>
            </a:r>
            <a:r>
              <a:rPr lang="en-GB"/>
              <a:t> sit </a:t>
            </a:r>
            <a:r>
              <a:rPr lang="en-GB" err="1"/>
              <a:t>amet</a:t>
            </a:r>
            <a:r>
              <a:rPr lang="en-GB"/>
              <a:t> magna </a:t>
            </a:r>
            <a:r>
              <a:rPr lang="en-GB" err="1"/>
              <a:t>commodo</a:t>
            </a:r>
            <a:r>
              <a:rPr lang="en-GB"/>
              <a:t> maximus. Integer </a:t>
            </a:r>
            <a:r>
              <a:rPr lang="en-GB" err="1"/>
              <a:t>felis</a:t>
            </a:r>
            <a:r>
              <a:rPr lang="en-GB"/>
              <a:t> </a:t>
            </a:r>
            <a:r>
              <a:rPr lang="en-GB" err="1"/>
              <a:t>metus</a:t>
            </a:r>
            <a:r>
              <a:rPr lang="en-GB"/>
              <a:t>, </a:t>
            </a:r>
            <a:r>
              <a:rPr lang="en-GB" err="1"/>
              <a:t>commodo</a:t>
            </a:r>
            <a:r>
              <a:rPr lang="en-GB"/>
              <a:t> et dictum at, </a:t>
            </a:r>
            <a:r>
              <a:rPr lang="en-GB" err="1"/>
              <a:t>finibus</a:t>
            </a:r>
            <a:r>
              <a:rPr lang="en-GB"/>
              <a:t> et </a:t>
            </a:r>
            <a:r>
              <a:rPr lang="en-GB" err="1"/>
              <a:t>felis</a:t>
            </a:r>
            <a:r>
              <a:rPr lang="en-GB"/>
              <a:t>. </a:t>
            </a:r>
          </a:p>
        </p:txBody>
      </p:sp>
      <p:sp>
        <p:nvSpPr>
          <p:cNvPr id="12" name="Text Placeholder 10">
            <a:extLst>
              <a:ext uri="{FF2B5EF4-FFF2-40B4-BE49-F238E27FC236}">
                <a16:creationId xmlns:a16="http://schemas.microsoft.com/office/drawing/2014/main" id="{67F1F784-CEA6-6DE5-622B-5A960F05727F}"/>
              </a:ext>
            </a:extLst>
          </p:cNvPr>
          <p:cNvSpPr>
            <a:spLocks noGrp="1"/>
          </p:cNvSpPr>
          <p:nvPr>
            <p:ph type="body" sz="quarter" idx="25"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BC0427-054C-98EE-1C43-625332A9DEEE}"/>
              </a:ext>
            </a:extLst>
          </p:cNvPr>
          <p:cNvSpPr>
            <a:spLocks noGrp="1"/>
          </p:cNvSpPr>
          <p:nvPr>
            <p:ph type="body" sz="quarter" idx="26"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B910343-6D09-352D-2F10-C6E319DB7026}"/>
              </a:ext>
            </a:extLst>
          </p:cNvPr>
          <p:cNvSpPr>
            <a:spLocks noGrp="1"/>
          </p:cNvSpPr>
          <p:nvPr>
            <p:ph type="body" sz="quarter" idx="27"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73415845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itle and 6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4572001"/>
            <a:ext cx="3268030"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1" y="1341438"/>
            <a:ext cx="3672000" cy="3086100"/>
          </a:xfrm>
          <a:solidFill>
            <a:schemeClr val="bg2"/>
          </a:solidFill>
        </p:spPr>
        <p:txBody>
          <a:bodyPr/>
          <a:lstStyle>
            <a:lvl1pPr>
              <a:defRPr/>
            </a:lvl1pPr>
          </a:lstStyle>
          <a:p>
            <a:r>
              <a:rPr lang="en-GB"/>
              <a:t> </a:t>
            </a:r>
          </a:p>
        </p:txBody>
      </p:sp>
      <p:sp>
        <p:nvSpPr>
          <p:cNvPr id="5" name="Picture Placeholder 5">
            <a:extLst>
              <a:ext uri="{FF2B5EF4-FFF2-40B4-BE49-F238E27FC236}">
                <a16:creationId xmlns:a16="http://schemas.microsoft.com/office/drawing/2014/main" id="{D57FA92B-AD79-982B-4895-81D8D570EA4B}"/>
              </a:ext>
            </a:extLst>
          </p:cNvPr>
          <p:cNvSpPr>
            <a:spLocks noGrp="1"/>
          </p:cNvSpPr>
          <p:nvPr>
            <p:ph type="pic" sz="quarter" idx="15" hasCustomPrompt="1"/>
          </p:nvPr>
        </p:nvSpPr>
        <p:spPr>
          <a:xfrm>
            <a:off x="4260000" y="1341438"/>
            <a:ext cx="3672000" cy="3086100"/>
          </a:xfrm>
          <a:solidFill>
            <a:schemeClr val="bg2"/>
          </a:solidFill>
        </p:spPr>
        <p:txBody>
          <a:bodyPr/>
          <a:lstStyle>
            <a:lvl1pPr>
              <a:defRPr/>
            </a:lvl1pPr>
          </a:lstStyle>
          <a:p>
            <a:r>
              <a:rPr lang="en-GB"/>
              <a:t> </a:t>
            </a:r>
          </a:p>
        </p:txBody>
      </p:sp>
      <p:sp>
        <p:nvSpPr>
          <p:cNvPr id="9" name="Picture Placeholder 5">
            <a:extLst>
              <a:ext uri="{FF2B5EF4-FFF2-40B4-BE49-F238E27FC236}">
                <a16:creationId xmlns:a16="http://schemas.microsoft.com/office/drawing/2014/main" id="{A040012A-B083-9501-691B-0E767A9E49BF}"/>
              </a:ext>
            </a:extLst>
          </p:cNvPr>
          <p:cNvSpPr>
            <a:spLocks noGrp="1"/>
          </p:cNvSpPr>
          <p:nvPr>
            <p:ph type="pic" sz="quarter" idx="16" hasCustomPrompt="1"/>
          </p:nvPr>
        </p:nvSpPr>
        <p:spPr>
          <a:xfrm>
            <a:off x="8216963" y="1341438"/>
            <a:ext cx="3672000" cy="3086100"/>
          </a:xfrm>
          <a:solidFill>
            <a:schemeClr val="bg2"/>
          </a:solidFill>
        </p:spPr>
        <p:txBody>
          <a:bodyPr/>
          <a:lstStyle>
            <a:lvl1pPr>
              <a:defRPr/>
            </a:lvl1pPr>
          </a:lstStyle>
          <a:p>
            <a:r>
              <a:rPr lang="en-GB"/>
              <a:t> </a:t>
            </a:r>
          </a:p>
        </p:txBody>
      </p:sp>
      <p:sp>
        <p:nvSpPr>
          <p:cNvPr id="7" name="Title 6">
            <a:extLst>
              <a:ext uri="{FF2B5EF4-FFF2-40B4-BE49-F238E27FC236}">
                <a16:creationId xmlns:a16="http://schemas.microsoft.com/office/drawing/2014/main" id="{E8E2AC45-B6B8-0F1A-95EF-BB09056E0D20}"/>
              </a:ext>
            </a:extLst>
          </p:cNvPr>
          <p:cNvSpPr>
            <a:spLocks noGrp="1"/>
          </p:cNvSpPr>
          <p:nvPr>
            <p:ph type="title" hasCustomPrompt="1"/>
          </p:nvPr>
        </p:nvSpPr>
        <p:spPr/>
        <p:txBody>
          <a:bodyPr/>
          <a:lstStyle/>
          <a:p>
            <a:r>
              <a:rPr lang="en-US"/>
              <a:t>Slide title</a:t>
            </a:r>
            <a:endParaRPr lang="en-GB"/>
          </a:p>
        </p:txBody>
      </p:sp>
      <p:sp>
        <p:nvSpPr>
          <p:cNvPr id="2" name="Text Placeholder 15">
            <a:extLst>
              <a:ext uri="{FF2B5EF4-FFF2-40B4-BE49-F238E27FC236}">
                <a16:creationId xmlns:a16="http://schemas.microsoft.com/office/drawing/2014/main" id="{1D1383C0-64F6-239F-DD51-EC5E431A329E}"/>
              </a:ext>
            </a:extLst>
          </p:cNvPr>
          <p:cNvSpPr>
            <a:spLocks noGrp="1"/>
          </p:cNvSpPr>
          <p:nvPr>
            <p:ph type="body" sz="quarter" idx="18" hasCustomPrompt="1"/>
          </p:nvPr>
        </p:nvSpPr>
        <p:spPr>
          <a:xfrm>
            <a:off x="302400" y="5028586"/>
            <a:ext cx="3268030"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0" name="Text Placeholder 15">
            <a:extLst>
              <a:ext uri="{FF2B5EF4-FFF2-40B4-BE49-F238E27FC236}">
                <a16:creationId xmlns:a16="http://schemas.microsoft.com/office/drawing/2014/main" id="{7CCCFA24-BB89-1657-888D-25C757F6948A}"/>
              </a:ext>
            </a:extLst>
          </p:cNvPr>
          <p:cNvSpPr>
            <a:spLocks noGrp="1"/>
          </p:cNvSpPr>
          <p:nvPr>
            <p:ph type="body" sz="quarter" idx="19" hasCustomPrompt="1"/>
          </p:nvPr>
        </p:nvSpPr>
        <p:spPr>
          <a:xfrm>
            <a:off x="4260000" y="4572000"/>
            <a:ext cx="3271592"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2" name="Text Placeholder 15">
            <a:extLst>
              <a:ext uri="{FF2B5EF4-FFF2-40B4-BE49-F238E27FC236}">
                <a16:creationId xmlns:a16="http://schemas.microsoft.com/office/drawing/2014/main" id="{DBDC554F-C834-8F7C-D2AC-40CDB8678CD6}"/>
              </a:ext>
            </a:extLst>
          </p:cNvPr>
          <p:cNvSpPr>
            <a:spLocks noGrp="1"/>
          </p:cNvSpPr>
          <p:nvPr>
            <p:ph type="body" sz="quarter" idx="20" hasCustomPrompt="1"/>
          </p:nvPr>
        </p:nvSpPr>
        <p:spPr>
          <a:xfrm>
            <a:off x="4257638"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3" name="Text Placeholder 15">
            <a:extLst>
              <a:ext uri="{FF2B5EF4-FFF2-40B4-BE49-F238E27FC236}">
                <a16:creationId xmlns:a16="http://schemas.microsoft.com/office/drawing/2014/main" id="{65A6AD6D-3049-F34B-1CF9-E7A98019BE1A}"/>
              </a:ext>
            </a:extLst>
          </p:cNvPr>
          <p:cNvSpPr>
            <a:spLocks noGrp="1"/>
          </p:cNvSpPr>
          <p:nvPr>
            <p:ph type="body" sz="quarter" idx="21" hasCustomPrompt="1"/>
          </p:nvPr>
        </p:nvSpPr>
        <p:spPr>
          <a:xfrm>
            <a:off x="8218800" y="4572000"/>
            <a:ext cx="3273954"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4" name="Text Placeholder 15">
            <a:extLst>
              <a:ext uri="{FF2B5EF4-FFF2-40B4-BE49-F238E27FC236}">
                <a16:creationId xmlns:a16="http://schemas.microsoft.com/office/drawing/2014/main" id="{521FD851-6A2A-FD5D-AFEF-7872E196BD00}"/>
              </a:ext>
            </a:extLst>
          </p:cNvPr>
          <p:cNvSpPr>
            <a:spLocks noGrp="1"/>
          </p:cNvSpPr>
          <p:nvPr>
            <p:ph type="body" sz="quarter" idx="22" hasCustomPrompt="1"/>
          </p:nvPr>
        </p:nvSpPr>
        <p:spPr>
          <a:xfrm>
            <a:off x="8218800"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7" name="Text Placeholder 10">
            <a:extLst>
              <a:ext uri="{FF2B5EF4-FFF2-40B4-BE49-F238E27FC236}">
                <a16:creationId xmlns:a16="http://schemas.microsoft.com/office/drawing/2014/main" id="{50449423-2DEB-D1B3-10C0-1BE3C716D4D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8" name="Text Placeholder 10">
            <a:extLst>
              <a:ext uri="{FF2B5EF4-FFF2-40B4-BE49-F238E27FC236}">
                <a16:creationId xmlns:a16="http://schemas.microsoft.com/office/drawing/2014/main" id="{4B887FD7-AE96-5317-E89F-E0DE42925DDE}"/>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07CC1112-663B-EAE7-1B7F-56EA6980538B}"/>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418996220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3C8857-4B77-DA89-0FB1-39D2635F21A3}"/>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3" name="Picture 2">
            <a:extLst>
              <a:ext uri="{FF2B5EF4-FFF2-40B4-BE49-F238E27FC236}">
                <a16:creationId xmlns:a16="http://schemas.microsoft.com/office/drawing/2014/main" id="{478AE8DB-5E1F-656A-2BD0-1B93DED4183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grpSp>
        <p:nvGrpSpPr>
          <p:cNvPr id="41" name="Graphic 14">
            <a:extLst>
              <a:ext uri="{FF2B5EF4-FFF2-40B4-BE49-F238E27FC236}">
                <a16:creationId xmlns:a16="http://schemas.microsoft.com/office/drawing/2014/main" id="{D89A2AE9-ED9E-2D85-0527-7C5CF30BC10B}"/>
              </a:ext>
            </a:extLst>
          </p:cNvPr>
          <p:cNvGrpSpPr/>
          <p:nvPr userDrawn="1"/>
        </p:nvGrpSpPr>
        <p:grpSpPr>
          <a:xfrm>
            <a:off x="302398" y="6478560"/>
            <a:ext cx="1498282" cy="101280"/>
            <a:chOff x="7116965" y="5198681"/>
            <a:chExt cx="1418939" cy="95916"/>
          </a:xfrm>
          <a:solidFill>
            <a:srgbClr val="FFFFFF"/>
          </a:solidFill>
        </p:grpSpPr>
        <p:grpSp>
          <p:nvGrpSpPr>
            <p:cNvPr id="42" name="Graphic 14">
              <a:extLst>
                <a:ext uri="{FF2B5EF4-FFF2-40B4-BE49-F238E27FC236}">
                  <a16:creationId xmlns:a16="http://schemas.microsoft.com/office/drawing/2014/main" id="{6A0FD573-7B40-28E9-8FB8-E49851096AF5}"/>
                </a:ext>
              </a:extLst>
            </p:cNvPr>
            <p:cNvGrpSpPr/>
            <p:nvPr/>
          </p:nvGrpSpPr>
          <p:grpSpPr>
            <a:xfrm>
              <a:off x="7116965" y="5204587"/>
              <a:ext cx="305466" cy="68960"/>
              <a:chOff x="7116965" y="5204587"/>
              <a:chExt cx="305466" cy="68960"/>
            </a:xfrm>
            <a:grpFill/>
          </p:grpSpPr>
          <p:sp>
            <p:nvSpPr>
              <p:cNvPr id="69" name="Freeform: Shape 68">
                <a:extLst>
                  <a:ext uri="{FF2B5EF4-FFF2-40B4-BE49-F238E27FC236}">
                    <a16:creationId xmlns:a16="http://schemas.microsoft.com/office/drawing/2014/main" id="{030C0591-F5D7-5217-477A-BCA91DBB88F1}"/>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665B8E65-82F7-23D3-EA14-B7DB17218944}"/>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62B9D7F5-E4AC-B520-010B-60E78499BBBB}"/>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endParaRPr lang="en-GB"/>
              </a:p>
            </p:txBody>
          </p:sp>
          <p:sp>
            <p:nvSpPr>
              <p:cNvPr id="72" name="Freeform: Shape 71">
                <a:extLst>
                  <a:ext uri="{FF2B5EF4-FFF2-40B4-BE49-F238E27FC236}">
                    <a16:creationId xmlns:a16="http://schemas.microsoft.com/office/drawing/2014/main" id="{2477EA4F-8CDB-FC20-1147-32399D8712FF}"/>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endParaRPr lang="en-GB"/>
              </a:p>
            </p:txBody>
          </p:sp>
          <p:sp>
            <p:nvSpPr>
              <p:cNvPr id="73" name="Freeform: Shape 72">
                <a:extLst>
                  <a:ext uri="{FF2B5EF4-FFF2-40B4-BE49-F238E27FC236}">
                    <a16:creationId xmlns:a16="http://schemas.microsoft.com/office/drawing/2014/main" id="{AB3070F4-EC36-0822-7528-FD7AB5704B20}"/>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endParaRPr lang="en-GB"/>
              </a:p>
            </p:txBody>
          </p:sp>
        </p:grpSp>
        <p:sp>
          <p:nvSpPr>
            <p:cNvPr id="43" name="Freeform: Shape 42">
              <a:extLst>
                <a:ext uri="{FF2B5EF4-FFF2-40B4-BE49-F238E27FC236}">
                  <a16:creationId xmlns:a16="http://schemas.microsoft.com/office/drawing/2014/main" id="{33559253-FBFA-CF17-FB3C-086CF8F80827}"/>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endParaRPr lang="en-GB"/>
            </a:p>
          </p:txBody>
        </p:sp>
        <p:grpSp>
          <p:nvGrpSpPr>
            <p:cNvPr id="44" name="Graphic 14">
              <a:extLst>
                <a:ext uri="{FF2B5EF4-FFF2-40B4-BE49-F238E27FC236}">
                  <a16:creationId xmlns:a16="http://schemas.microsoft.com/office/drawing/2014/main" id="{8EEC317F-6ED2-033C-C4E5-1486D803957D}"/>
                </a:ext>
              </a:extLst>
            </p:cNvPr>
            <p:cNvGrpSpPr/>
            <p:nvPr/>
          </p:nvGrpSpPr>
          <p:grpSpPr>
            <a:xfrm>
              <a:off x="7447578" y="5198681"/>
              <a:ext cx="270319" cy="73723"/>
              <a:chOff x="7447578" y="5198681"/>
              <a:chExt cx="270319" cy="73723"/>
            </a:xfrm>
            <a:grpFill/>
          </p:grpSpPr>
          <p:sp>
            <p:nvSpPr>
              <p:cNvPr id="66" name="Freeform: Shape 65">
                <a:extLst>
                  <a:ext uri="{FF2B5EF4-FFF2-40B4-BE49-F238E27FC236}">
                    <a16:creationId xmlns:a16="http://schemas.microsoft.com/office/drawing/2014/main" id="{7AA9848B-DCEA-6C6F-CA7C-B83125304B08}"/>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24A14427-F3D7-D328-1752-B4CEA645A2C4}"/>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endParaRPr lang="en-GB"/>
              </a:p>
            </p:txBody>
          </p:sp>
          <p:sp>
            <p:nvSpPr>
              <p:cNvPr id="68" name="Freeform: Shape 67">
                <a:extLst>
                  <a:ext uri="{FF2B5EF4-FFF2-40B4-BE49-F238E27FC236}">
                    <a16:creationId xmlns:a16="http://schemas.microsoft.com/office/drawing/2014/main" id="{CEA35209-1E83-B505-3DC7-A642556514A4}"/>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endParaRPr lang="en-GB"/>
              </a:p>
            </p:txBody>
          </p:sp>
        </p:grpSp>
        <p:sp>
          <p:nvSpPr>
            <p:cNvPr id="45" name="Freeform: Shape 44">
              <a:extLst>
                <a:ext uri="{FF2B5EF4-FFF2-40B4-BE49-F238E27FC236}">
                  <a16:creationId xmlns:a16="http://schemas.microsoft.com/office/drawing/2014/main" id="{85960CD7-3AA2-D4FE-5001-AEFCF0E7B025}"/>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endParaRPr lang="en-GB"/>
            </a:p>
          </p:txBody>
        </p:sp>
        <p:grpSp>
          <p:nvGrpSpPr>
            <p:cNvPr id="46" name="Graphic 14">
              <a:extLst>
                <a:ext uri="{FF2B5EF4-FFF2-40B4-BE49-F238E27FC236}">
                  <a16:creationId xmlns:a16="http://schemas.microsoft.com/office/drawing/2014/main" id="{FB2C3F6A-C811-20E2-E324-E5AEF4FD45DC}"/>
                </a:ext>
              </a:extLst>
            </p:cNvPr>
            <p:cNvGrpSpPr/>
            <p:nvPr/>
          </p:nvGrpSpPr>
          <p:grpSpPr>
            <a:xfrm>
              <a:off x="7505300" y="5198681"/>
              <a:ext cx="578453" cy="73723"/>
              <a:chOff x="7505300" y="5198681"/>
              <a:chExt cx="578453" cy="73723"/>
            </a:xfrm>
            <a:grpFill/>
          </p:grpSpPr>
          <p:sp>
            <p:nvSpPr>
              <p:cNvPr id="58" name="Freeform: Shape 57">
                <a:extLst>
                  <a:ext uri="{FF2B5EF4-FFF2-40B4-BE49-F238E27FC236}">
                    <a16:creationId xmlns:a16="http://schemas.microsoft.com/office/drawing/2014/main" id="{4C4260E7-B814-071F-5987-FC6B0EF43DDD}"/>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endParaRPr lang="en-GB"/>
              </a:p>
            </p:txBody>
          </p:sp>
          <p:sp>
            <p:nvSpPr>
              <p:cNvPr id="59" name="Freeform: Shape 58">
                <a:extLst>
                  <a:ext uri="{FF2B5EF4-FFF2-40B4-BE49-F238E27FC236}">
                    <a16:creationId xmlns:a16="http://schemas.microsoft.com/office/drawing/2014/main" id="{9B666D88-E55C-CDEC-A4EE-7B6A05181EA2}"/>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0267ADCA-D9FE-0905-F1BD-3034377DFB1A}"/>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6D450EF8-0F02-327B-51BF-EE85E4D7B1DC}"/>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9654572E-3B2F-2942-B6B1-53D85195EE0D}"/>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9E138C1B-353A-BF63-87A1-F966A81C8B98}"/>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1D0A59F8-B965-8E5B-58AB-2F3F2084822F}"/>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endParaRPr lang="en-GB"/>
              </a:p>
            </p:txBody>
          </p:sp>
          <p:sp>
            <p:nvSpPr>
              <p:cNvPr id="65" name="Freeform: Shape 64">
                <a:extLst>
                  <a:ext uri="{FF2B5EF4-FFF2-40B4-BE49-F238E27FC236}">
                    <a16:creationId xmlns:a16="http://schemas.microsoft.com/office/drawing/2014/main" id="{10087AA6-8D5A-1855-7193-D7D6F1706500}"/>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endParaRPr lang="en-GB"/>
              </a:p>
            </p:txBody>
          </p:sp>
        </p:grpSp>
        <p:sp>
          <p:nvSpPr>
            <p:cNvPr id="47" name="Freeform: Shape 46">
              <a:extLst>
                <a:ext uri="{FF2B5EF4-FFF2-40B4-BE49-F238E27FC236}">
                  <a16:creationId xmlns:a16="http://schemas.microsoft.com/office/drawing/2014/main" id="{6C405AA4-B87C-3DC8-0AC4-D18AF273BBA2}"/>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endParaRPr lang="en-GB"/>
            </a:p>
          </p:txBody>
        </p:sp>
        <p:grpSp>
          <p:nvGrpSpPr>
            <p:cNvPr id="48" name="Graphic 14">
              <a:extLst>
                <a:ext uri="{FF2B5EF4-FFF2-40B4-BE49-F238E27FC236}">
                  <a16:creationId xmlns:a16="http://schemas.microsoft.com/office/drawing/2014/main" id="{538A78AC-E95E-42B0-27FE-2991A585AA64}"/>
                </a:ext>
              </a:extLst>
            </p:cNvPr>
            <p:cNvGrpSpPr/>
            <p:nvPr/>
          </p:nvGrpSpPr>
          <p:grpSpPr>
            <a:xfrm>
              <a:off x="7905540" y="5220017"/>
              <a:ext cx="352043" cy="52387"/>
              <a:chOff x="7905540" y="5220017"/>
              <a:chExt cx="352043" cy="52387"/>
            </a:xfrm>
            <a:grpFill/>
          </p:grpSpPr>
          <p:sp>
            <p:nvSpPr>
              <p:cNvPr id="56" name="Freeform: Shape 55">
                <a:extLst>
                  <a:ext uri="{FF2B5EF4-FFF2-40B4-BE49-F238E27FC236}">
                    <a16:creationId xmlns:a16="http://schemas.microsoft.com/office/drawing/2014/main" id="{64055ED6-CB5B-B94A-E36D-5E9F14B30484}"/>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endParaRPr lang="en-GB"/>
              </a:p>
            </p:txBody>
          </p:sp>
          <p:sp>
            <p:nvSpPr>
              <p:cNvPr id="57" name="Freeform: Shape 56">
                <a:extLst>
                  <a:ext uri="{FF2B5EF4-FFF2-40B4-BE49-F238E27FC236}">
                    <a16:creationId xmlns:a16="http://schemas.microsoft.com/office/drawing/2014/main" id="{EFC0AD41-3F8E-4B7B-BBB0-C3FB068490CA}"/>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endParaRPr lang="en-GB"/>
              </a:p>
            </p:txBody>
          </p:sp>
        </p:grpSp>
        <p:grpSp>
          <p:nvGrpSpPr>
            <p:cNvPr id="49" name="Graphic 14">
              <a:extLst>
                <a:ext uri="{FF2B5EF4-FFF2-40B4-BE49-F238E27FC236}">
                  <a16:creationId xmlns:a16="http://schemas.microsoft.com/office/drawing/2014/main" id="{856A6FD0-3D2D-ED7C-42EC-5D562D177411}"/>
                </a:ext>
              </a:extLst>
            </p:cNvPr>
            <p:cNvGrpSpPr/>
            <p:nvPr/>
          </p:nvGrpSpPr>
          <p:grpSpPr>
            <a:xfrm>
              <a:off x="8280920" y="5223256"/>
              <a:ext cx="254984" cy="71342"/>
              <a:chOff x="8280920" y="5223256"/>
              <a:chExt cx="254984" cy="71342"/>
            </a:xfrm>
            <a:grpFill/>
          </p:grpSpPr>
          <p:sp>
            <p:nvSpPr>
              <p:cNvPr id="50" name="Freeform: Shape 49">
                <a:extLst>
                  <a:ext uri="{FF2B5EF4-FFF2-40B4-BE49-F238E27FC236}">
                    <a16:creationId xmlns:a16="http://schemas.microsoft.com/office/drawing/2014/main" id="{E55079CC-CB1E-1992-B352-B19D2BD9B85A}"/>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endParaRPr lang="en-GB"/>
              </a:p>
            </p:txBody>
          </p:sp>
          <p:sp>
            <p:nvSpPr>
              <p:cNvPr id="51" name="Freeform: Shape 50">
                <a:extLst>
                  <a:ext uri="{FF2B5EF4-FFF2-40B4-BE49-F238E27FC236}">
                    <a16:creationId xmlns:a16="http://schemas.microsoft.com/office/drawing/2014/main" id="{3C385236-105A-0A27-4FD1-719142B8A82A}"/>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endParaRPr lang="en-GB"/>
              </a:p>
            </p:txBody>
          </p:sp>
          <p:sp>
            <p:nvSpPr>
              <p:cNvPr id="52" name="Freeform: Shape 51">
                <a:extLst>
                  <a:ext uri="{FF2B5EF4-FFF2-40B4-BE49-F238E27FC236}">
                    <a16:creationId xmlns:a16="http://schemas.microsoft.com/office/drawing/2014/main" id="{7E3DB683-6634-0887-B3EF-7FEA25A5351F}"/>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endParaRPr lang="en-GB"/>
              </a:p>
            </p:txBody>
          </p:sp>
          <p:sp>
            <p:nvSpPr>
              <p:cNvPr id="53" name="Freeform: Shape 52">
                <a:extLst>
                  <a:ext uri="{FF2B5EF4-FFF2-40B4-BE49-F238E27FC236}">
                    <a16:creationId xmlns:a16="http://schemas.microsoft.com/office/drawing/2014/main" id="{A7DFA517-5656-0D1D-E1D2-370D964BAB0E}"/>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endParaRPr lang="en-GB"/>
              </a:p>
            </p:txBody>
          </p:sp>
          <p:sp>
            <p:nvSpPr>
              <p:cNvPr id="54" name="Freeform: Shape 53">
                <a:extLst>
                  <a:ext uri="{FF2B5EF4-FFF2-40B4-BE49-F238E27FC236}">
                    <a16:creationId xmlns:a16="http://schemas.microsoft.com/office/drawing/2014/main" id="{B52D9372-8EB3-F420-71C7-3B31AAAFF11B}"/>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endParaRPr lang="en-GB"/>
              </a:p>
            </p:txBody>
          </p:sp>
          <p:sp>
            <p:nvSpPr>
              <p:cNvPr id="55" name="Freeform: Shape 54">
                <a:extLst>
                  <a:ext uri="{FF2B5EF4-FFF2-40B4-BE49-F238E27FC236}">
                    <a16:creationId xmlns:a16="http://schemas.microsoft.com/office/drawing/2014/main" id="{0D843E71-98FE-81F3-D201-1E8E602A4577}"/>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52112084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End Slide 2">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511127-8DB5-E0EC-E391-80C71A73DC04}"/>
              </a:ext>
            </a:extLst>
          </p:cNvPr>
          <p:cNvSpPr>
            <a:spLocks/>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1613"/>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52920" cy="784830"/>
          </a:xfrm>
          <a:prstGeom prst="rect">
            <a:avLst/>
          </a:prstGeom>
          <a:noFill/>
        </p:spPr>
        <p:txBody>
          <a:bodyPr wrap="none" rtlCol="0">
            <a:spAutoFit/>
          </a:bodyPr>
          <a:lstStyle/>
          <a:p>
            <a:r>
              <a:rPr lang="en-GB" sz="4500" b="1">
                <a:solidFill>
                  <a:schemeClr val="bg1"/>
                </a:solidFill>
                <a:latin typeface="+mj-lt"/>
              </a:rPr>
              <a:t>We bring progress to life</a:t>
            </a:r>
          </a:p>
        </p:txBody>
      </p:sp>
      <p:grpSp>
        <p:nvGrpSpPr>
          <p:cNvPr id="3" name="Graphic 14">
            <a:extLst>
              <a:ext uri="{FF2B5EF4-FFF2-40B4-BE49-F238E27FC236}">
                <a16:creationId xmlns:a16="http://schemas.microsoft.com/office/drawing/2014/main" id="{869FA805-2BE2-9F80-D933-F565340971F8}"/>
              </a:ext>
            </a:extLst>
          </p:cNvPr>
          <p:cNvGrpSpPr/>
          <p:nvPr userDrawn="1"/>
        </p:nvGrpSpPr>
        <p:grpSpPr>
          <a:xfrm>
            <a:off x="302398" y="6478560"/>
            <a:ext cx="1498282" cy="101280"/>
            <a:chOff x="7116965" y="5198681"/>
            <a:chExt cx="1418939" cy="95916"/>
          </a:xfrm>
          <a:solidFill>
            <a:srgbClr val="FFFFFF"/>
          </a:solidFill>
        </p:grpSpPr>
        <p:grpSp>
          <p:nvGrpSpPr>
            <p:cNvPr id="6" name="Graphic 14">
              <a:extLst>
                <a:ext uri="{FF2B5EF4-FFF2-40B4-BE49-F238E27FC236}">
                  <a16:creationId xmlns:a16="http://schemas.microsoft.com/office/drawing/2014/main" id="{4F4D36D8-2CDB-99E8-69F4-2D663AF957D8}"/>
                </a:ext>
              </a:extLst>
            </p:cNvPr>
            <p:cNvGrpSpPr/>
            <p:nvPr/>
          </p:nvGrpSpPr>
          <p:grpSpPr>
            <a:xfrm>
              <a:off x="7116965" y="5204587"/>
              <a:ext cx="305466" cy="68960"/>
              <a:chOff x="7116965" y="5204587"/>
              <a:chExt cx="305466" cy="68960"/>
            </a:xfrm>
            <a:grpFill/>
          </p:grpSpPr>
          <p:sp>
            <p:nvSpPr>
              <p:cNvPr id="69" name="Freeform: Shape 68">
                <a:extLst>
                  <a:ext uri="{FF2B5EF4-FFF2-40B4-BE49-F238E27FC236}">
                    <a16:creationId xmlns:a16="http://schemas.microsoft.com/office/drawing/2014/main" id="{C95FEA0B-4D53-D795-5E51-F420A1A5B784}"/>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9DDC09A6-94AB-71D8-87AB-51295DF02421}"/>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BC05199E-E39D-C24E-7789-F2A6070F0793}"/>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endParaRPr lang="en-GB"/>
              </a:p>
            </p:txBody>
          </p:sp>
          <p:sp>
            <p:nvSpPr>
              <p:cNvPr id="72" name="Freeform: Shape 71">
                <a:extLst>
                  <a:ext uri="{FF2B5EF4-FFF2-40B4-BE49-F238E27FC236}">
                    <a16:creationId xmlns:a16="http://schemas.microsoft.com/office/drawing/2014/main" id="{50857B7E-FAD5-4B5A-AB88-B511E8F64B42}"/>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endParaRPr lang="en-GB"/>
              </a:p>
            </p:txBody>
          </p:sp>
          <p:sp>
            <p:nvSpPr>
              <p:cNvPr id="73" name="Freeform: Shape 72">
                <a:extLst>
                  <a:ext uri="{FF2B5EF4-FFF2-40B4-BE49-F238E27FC236}">
                    <a16:creationId xmlns:a16="http://schemas.microsoft.com/office/drawing/2014/main" id="{61BFA357-FAD9-1B7A-1EC3-02EFBCB57203}"/>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endParaRPr lang="en-GB"/>
              </a:p>
            </p:txBody>
          </p:sp>
        </p:grpSp>
        <p:sp>
          <p:nvSpPr>
            <p:cNvPr id="8" name="Freeform: Shape 7">
              <a:extLst>
                <a:ext uri="{FF2B5EF4-FFF2-40B4-BE49-F238E27FC236}">
                  <a16:creationId xmlns:a16="http://schemas.microsoft.com/office/drawing/2014/main" id="{63E2874F-EA47-05C4-2CD0-FD0F0237AE6C}"/>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endParaRPr lang="en-GB"/>
            </a:p>
          </p:txBody>
        </p:sp>
        <p:grpSp>
          <p:nvGrpSpPr>
            <p:cNvPr id="9" name="Graphic 14">
              <a:extLst>
                <a:ext uri="{FF2B5EF4-FFF2-40B4-BE49-F238E27FC236}">
                  <a16:creationId xmlns:a16="http://schemas.microsoft.com/office/drawing/2014/main" id="{DB41B83C-D1AA-9937-6B2D-81C82E88047A}"/>
                </a:ext>
              </a:extLst>
            </p:cNvPr>
            <p:cNvGrpSpPr/>
            <p:nvPr/>
          </p:nvGrpSpPr>
          <p:grpSpPr>
            <a:xfrm>
              <a:off x="7447578" y="5198681"/>
              <a:ext cx="270319" cy="73723"/>
              <a:chOff x="7447578" y="5198681"/>
              <a:chExt cx="270319" cy="73723"/>
            </a:xfrm>
            <a:grpFill/>
          </p:grpSpPr>
          <p:sp>
            <p:nvSpPr>
              <p:cNvPr id="66" name="Freeform: Shape 65">
                <a:extLst>
                  <a:ext uri="{FF2B5EF4-FFF2-40B4-BE49-F238E27FC236}">
                    <a16:creationId xmlns:a16="http://schemas.microsoft.com/office/drawing/2014/main" id="{848C43E9-94B9-2618-991C-114A42EE6507}"/>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F25D2BC4-16DA-0C59-4C21-254FF1C81DD8}"/>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endParaRPr lang="en-GB"/>
              </a:p>
            </p:txBody>
          </p:sp>
          <p:sp>
            <p:nvSpPr>
              <p:cNvPr id="68" name="Freeform: Shape 67">
                <a:extLst>
                  <a:ext uri="{FF2B5EF4-FFF2-40B4-BE49-F238E27FC236}">
                    <a16:creationId xmlns:a16="http://schemas.microsoft.com/office/drawing/2014/main" id="{1A4ED052-EFAC-5CDE-13D6-971C4E07D482}"/>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endParaRPr lang="en-GB"/>
              </a:p>
            </p:txBody>
          </p:sp>
        </p:grpSp>
        <p:sp>
          <p:nvSpPr>
            <p:cNvPr id="10" name="Freeform: Shape 9">
              <a:extLst>
                <a:ext uri="{FF2B5EF4-FFF2-40B4-BE49-F238E27FC236}">
                  <a16:creationId xmlns:a16="http://schemas.microsoft.com/office/drawing/2014/main" id="{48FFF530-1D70-5744-CA89-27A178AB0D78}"/>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endParaRPr lang="en-GB"/>
            </a:p>
          </p:txBody>
        </p:sp>
        <p:grpSp>
          <p:nvGrpSpPr>
            <p:cNvPr id="11" name="Graphic 14">
              <a:extLst>
                <a:ext uri="{FF2B5EF4-FFF2-40B4-BE49-F238E27FC236}">
                  <a16:creationId xmlns:a16="http://schemas.microsoft.com/office/drawing/2014/main" id="{573EE904-6355-7771-465C-50D2DA8EC4E9}"/>
                </a:ext>
              </a:extLst>
            </p:cNvPr>
            <p:cNvGrpSpPr/>
            <p:nvPr/>
          </p:nvGrpSpPr>
          <p:grpSpPr>
            <a:xfrm>
              <a:off x="7505300" y="5198681"/>
              <a:ext cx="578453" cy="73723"/>
              <a:chOff x="7505300" y="5198681"/>
              <a:chExt cx="578453" cy="73723"/>
            </a:xfrm>
            <a:grpFill/>
          </p:grpSpPr>
          <p:sp>
            <p:nvSpPr>
              <p:cNvPr id="58" name="Freeform: Shape 57">
                <a:extLst>
                  <a:ext uri="{FF2B5EF4-FFF2-40B4-BE49-F238E27FC236}">
                    <a16:creationId xmlns:a16="http://schemas.microsoft.com/office/drawing/2014/main" id="{B1AEF1BA-ACD1-041C-FEFF-FEFC83387921}"/>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endParaRPr lang="en-GB"/>
              </a:p>
            </p:txBody>
          </p:sp>
          <p:sp>
            <p:nvSpPr>
              <p:cNvPr id="59" name="Freeform: Shape 58">
                <a:extLst>
                  <a:ext uri="{FF2B5EF4-FFF2-40B4-BE49-F238E27FC236}">
                    <a16:creationId xmlns:a16="http://schemas.microsoft.com/office/drawing/2014/main" id="{52B856F1-43FC-B57B-795E-F7BF5F179957}"/>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BFE372ED-8F79-4BB1-F3A8-53BB492328D2}"/>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5F13BEEE-BB08-3C30-B7B9-25AB90B4EADA}"/>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57D7F09B-7DDD-44FC-E728-A4FA4D190F61}"/>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E8315967-8773-B248-4B31-3A8E49383E71}"/>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FC382878-041F-9003-EEBD-769F791E1C67}"/>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endParaRPr lang="en-GB"/>
              </a:p>
            </p:txBody>
          </p:sp>
          <p:sp>
            <p:nvSpPr>
              <p:cNvPr id="65" name="Freeform: Shape 64">
                <a:extLst>
                  <a:ext uri="{FF2B5EF4-FFF2-40B4-BE49-F238E27FC236}">
                    <a16:creationId xmlns:a16="http://schemas.microsoft.com/office/drawing/2014/main" id="{3CAC25AC-DF7E-8023-A38F-A8DEB1EC38B2}"/>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endParaRPr lang="en-GB"/>
              </a:p>
            </p:txBody>
          </p:sp>
        </p:grpSp>
        <p:sp>
          <p:nvSpPr>
            <p:cNvPr id="13" name="Freeform: Shape 12">
              <a:extLst>
                <a:ext uri="{FF2B5EF4-FFF2-40B4-BE49-F238E27FC236}">
                  <a16:creationId xmlns:a16="http://schemas.microsoft.com/office/drawing/2014/main" id="{FE07A92B-1EA6-1C65-F45B-20C7DD1BC6A2}"/>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endParaRPr lang="en-GB"/>
            </a:p>
          </p:txBody>
        </p:sp>
        <p:grpSp>
          <p:nvGrpSpPr>
            <p:cNvPr id="15" name="Graphic 14">
              <a:extLst>
                <a:ext uri="{FF2B5EF4-FFF2-40B4-BE49-F238E27FC236}">
                  <a16:creationId xmlns:a16="http://schemas.microsoft.com/office/drawing/2014/main" id="{FE577B69-2F70-2FFB-B76B-7E41FE7904F8}"/>
                </a:ext>
              </a:extLst>
            </p:cNvPr>
            <p:cNvGrpSpPr/>
            <p:nvPr/>
          </p:nvGrpSpPr>
          <p:grpSpPr>
            <a:xfrm>
              <a:off x="7905540" y="5220017"/>
              <a:ext cx="352043" cy="52387"/>
              <a:chOff x="7905540" y="5220017"/>
              <a:chExt cx="352043" cy="52387"/>
            </a:xfrm>
            <a:grpFill/>
          </p:grpSpPr>
          <p:sp>
            <p:nvSpPr>
              <p:cNvPr id="56" name="Freeform: Shape 55">
                <a:extLst>
                  <a:ext uri="{FF2B5EF4-FFF2-40B4-BE49-F238E27FC236}">
                    <a16:creationId xmlns:a16="http://schemas.microsoft.com/office/drawing/2014/main" id="{2DF99355-4FD8-4B7E-AE3C-DB2D3BB1FDBC}"/>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endParaRPr lang="en-GB"/>
              </a:p>
            </p:txBody>
          </p:sp>
          <p:sp>
            <p:nvSpPr>
              <p:cNvPr id="57" name="Freeform: Shape 56">
                <a:extLst>
                  <a:ext uri="{FF2B5EF4-FFF2-40B4-BE49-F238E27FC236}">
                    <a16:creationId xmlns:a16="http://schemas.microsoft.com/office/drawing/2014/main" id="{9C7895B0-5C5D-9C99-ECEF-FCFA96FD0FB5}"/>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endParaRPr lang="en-GB"/>
              </a:p>
            </p:txBody>
          </p:sp>
        </p:grpSp>
        <p:grpSp>
          <p:nvGrpSpPr>
            <p:cNvPr id="49" name="Graphic 14">
              <a:extLst>
                <a:ext uri="{FF2B5EF4-FFF2-40B4-BE49-F238E27FC236}">
                  <a16:creationId xmlns:a16="http://schemas.microsoft.com/office/drawing/2014/main" id="{F3DF61E4-9206-FDCF-6A47-80BDD2722C0F}"/>
                </a:ext>
              </a:extLst>
            </p:cNvPr>
            <p:cNvGrpSpPr/>
            <p:nvPr/>
          </p:nvGrpSpPr>
          <p:grpSpPr>
            <a:xfrm>
              <a:off x="8280920" y="5223256"/>
              <a:ext cx="254984" cy="71342"/>
              <a:chOff x="8280920" y="5223256"/>
              <a:chExt cx="254984" cy="71342"/>
            </a:xfrm>
            <a:grpFill/>
          </p:grpSpPr>
          <p:sp>
            <p:nvSpPr>
              <p:cNvPr id="50" name="Freeform: Shape 49">
                <a:extLst>
                  <a:ext uri="{FF2B5EF4-FFF2-40B4-BE49-F238E27FC236}">
                    <a16:creationId xmlns:a16="http://schemas.microsoft.com/office/drawing/2014/main" id="{173EEF09-1F82-63E8-50AD-3525B6628BB0}"/>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endParaRPr lang="en-GB"/>
              </a:p>
            </p:txBody>
          </p:sp>
          <p:sp>
            <p:nvSpPr>
              <p:cNvPr id="51" name="Freeform: Shape 50">
                <a:extLst>
                  <a:ext uri="{FF2B5EF4-FFF2-40B4-BE49-F238E27FC236}">
                    <a16:creationId xmlns:a16="http://schemas.microsoft.com/office/drawing/2014/main" id="{BFDBF349-268E-D249-6F00-402EC79453D1}"/>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endParaRPr lang="en-GB"/>
              </a:p>
            </p:txBody>
          </p:sp>
          <p:sp>
            <p:nvSpPr>
              <p:cNvPr id="52" name="Freeform: Shape 51">
                <a:extLst>
                  <a:ext uri="{FF2B5EF4-FFF2-40B4-BE49-F238E27FC236}">
                    <a16:creationId xmlns:a16="http://schemas.microsoft.com/office/drawing/2014/main" id="{67FC8050-3E02-43B6-EE3C-D4AF0B339737}"/>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endParaRPr lang="en-GB"/>
              </a:p>
            </p:txBody>
          </p:sp>
          <p:sp>
            <p:nvSpPr>
              <p:cNvPr id="53" name="Freeform: Shape 52">
                <a:extLst>
                  <a:ext uri="{FF2B5EF4-FFF2-40B4-BE49-F238E27FC236}">
                    <a16:creationId xmlns:a16="http://schemas.microsoft.com/office/drawing/2014/main" id="{8BE2639B-E6DB-296C-3E17-392B6ED25B69}"/>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endParaRPr lang="en-GB"/>
              </a:p>
            </p:txBody>
          </p:sp>
          <p:sp>
            <p:nvSpPr>
              <p:cNvPr id="54" name="Freeform: Shape 53">
                <a:extLst>
                  <a:ext uri="{FF2B5EF4-FFF2-40B4-BE49-F238E27FC236}">
                    <a16:creationId xmlns:a16="http://schemas.microsoft.com/office/drawing/2014/main" id="{31CC4DA3-D3AD-8EA7-76D7-F9234EEEE203}"/>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endParaRPr lang="en-GB"/>
              </a:p>
            </p:txBody>
          </p:sp>
          <p:sp>
            <p:nvSpPr>
              <p:cNvPr id="55" name="Freeform: Shape 54">
                <a:extLst>
                  <a:ext uri="{FF2B5EF4-FFF2-40B4-BE49-F238E27FC236}">
                    <a16:creationId xmlns:a16="http://schemas.microsoft.com/office/drawing/2014/main" id="{C45D6138-3B1F-9208-A9E2-1B515E3B7129}"/>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41843925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End Slide 3">
    <p:bg>
      <p:bgPr>
        <a:solidFill>
          <a:srgbClr val="CC74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2E53FC-E090-31C6-6AD7-C2661A07F634}"/>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grpSp>
        <p:nvGrpSpPr>
          <p:cNvPr id="3" name="Graphic 14">
            <a:extLst>
              <a:ext uri="{FF2B5EF4-FFF2-40B4-BE49-F238E27FC236}">
                <a16:creationId xmlns:a16="http://schemas.microsoft.com/office/drawing/2014/main" id="{C88AD4A4-3C40-871C-8CC3-ABAB8792F09D}"/>
              </a:ext>
            </a:extLst>
          </p:cNvPr>
          <p:cNvGrpSpPr/>
          <p:nvPr userDrawn="1"/>
        </p:nvGrpSpPr>
        <p:grpSpPr>
          <a:xfrm>
            <a:off x="302398" y="6478560"/>
            <a:ext cx="1498282" cy="101280"/>
            <a:chOff x="7116965" y="5198681"/>
            <a:chExt cx="1418939" cy="95916"/>
          </a:xfrm>
          <a:solidFill>
            <a:srgbClr val="FFFFFF"/>
          </a:solidFill>
        </p:grpSpPr>
        <p:grpSp>
          <p:nvGrpSpPr>
            <p:cNvPr id="6" name="Graphic 14">
              <a:extLst>
                <a:ext uri="{FF2B5EF4-FFF2-40B4-BE49-F238E27FC236}">
                  <a16:creationId xmlns:a16="http://schemas.microsoft.com/office/drawing/2014/main" id="{C7E5BFB1-03F3-0079-FF57-6C21F4DCE510}"/>
                </a:ext>
              </a:extLst>
            </p:cNvPr>
            <p:cNvGrpSpPr/>
            <p:nvPr/>
          </p:nvGrpSpPr>
          <p:grpSpPr>
            <a:xfrm>
              <a:off x="7116965" y="5204587"/>
              <a:ext cx="305466" cy="68960"/>
              <a:chOff x="7116965" y="5204587"/>
              <a:chExt cx="305466" cy="68960"/>
            </a:xfrm>
            <a:grpFill/>
          </p:grpSpPr>
          <p:sp>
            <p:nvSpPr>
              <p:cNvPr id="36" name="Freeform: Shape 35">
                <a:extLst>
                  <a:ext uri="{FF2B5EF4-FFF2-40B4-BE49-F238E27FC236}">
                    <a16:creationId xmlns:a16="http://schemas.microsoft.com/office/drawing/2014/main" id="{5FEE50A6-3865-7CF8-909D-48F41F6D1458}"/>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4558AD4B-3B92-8F6D-091D-87DB1BD4AFB8}"/>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B5A7D750-D3FE-12FE-4C89-F3D844AFC35A}"/>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8A03F60D-E396-C70F-27CA-613AB0F7221C}"/>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2AAB58A2-2588-5FEB-AC51-3125DE22BA83}"/>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endParaRPr lang="en-GB"/>
              </a:p>
            </p:txBody>
          </p:sp>
        </p:grpSp>
        <p:sp>
          <p:nvSpPr>
            <p:cNvPr id="8" name="Freeform: Shape 7">
              <a:extLst>
                <a:ext uri="{FF2B5EF4-FFF2-40B4-BE49-F238E27FC236}">
                  <a16:creationId xmlns:a16="http://schemas.microsoft.com/office/drawing/2014/main" id="{A166A360-E171-A569-59D8-C95A18AE5114}"/>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endParaRPr lang="en-GB"/>
            </a:p>
          </p:txBody>
        </p:sp>
        <p:grpSp>
          <p:nvGrpSpPr>
            <p:cNvPr id="9" name="Graphic 14">
              <a:extLst>
                <a:ext uri="{FF2B5EF4-FFF2-40B4-BE49-F238E27FC236}">
                  <a16:creationId xmlns:a16="http://schemas.microsoft.com/office/drawing/2014/main" id="{02382D67-D5DC-005F-4C7D-29AE545E62D2}"/>
                </a:ext>
              </a:extLst>
            </p:cNvPr>
            <p:cNvGrpSpPr/>
            <p:nvPr/>
          </p:nvGrpSpPr>
          <p:grpSpPr>
            <a:xfrm>
              <a:off x="7447578" y="5198681"/>
              <a:ext cx="270319" cy="73723"/>
              <a:chOff x="7447578" y="5198681"/>
              <a:chExt cx="270319" cy="73723"/>
            </a:xfrm>
            <a:grpFill/>
          </p:grpSpPr>
          <p:sp>
            <p:nvSpPr>
              <p:cNvPr id="33" name="Freeform: Shape 32">
                <a:extLst>
                  <a:ext uri="{FF2B5EF4-FFF2-40B4-BE49-F238E27FC236}">
                    <a16:creationId xmlns:a16="http://schemas.microsoft.com/office/drawing/2014/main" id="{CF65355A-2FB6-6BFD-6986-9472CB18612E}"/>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BEF979DE-A836-C862-DC21-FAF3B50E3FB6}"/>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466E31E4-E6F2-9181-3547-8B48F680C46A}"/>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endParaRPr lang="en-GB"/>
              </a:p>
            </p:txBody>
          </p:sp>
        </p:grpSp>
        <p:sp>
          <p:nvSpPr>
            <p:cNvPr id="10" name="Freeform: Shape 9">
              <a:extLst>
                <a:ext uri="{FF2B5EF4-FFF2-40B4-BE49-F238E27FC236}">
                  <a16:creationId xmlns:a16="http://schemas.microsoft.com/office/drawing/2014/main" id="{D660521B-B6B7-2F6B-B327-9B02365312EA}"/>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endParaRPr lang="en-GB"/>
            </a:p>
          </p:txBody>
        </p:sp>
        <p:grpSp>
          <p:nvGrpSpPr>
            <p:cNvPr id="11" name="Graphic 14">
              <a:extLst>
                <a:ext uri="{FF2B5EF4-FFF2-40B4-BE49-F238E27FC236}">
                  <a16:creationId xmlns:a16="http://schemas.microsoft.com/office/drawing/2014/main" id="{EF5DC012-E88F-3E42-2F57-87C80F83662C}"/>
                </a:ext>
              </a:extLst>
            </p:cNvPr>
            <p:cNvGrpSpPr/>
            <p:nvPr/>
          </p:nvGrpSpPr>
          <p:grpSpPr>
            <a:xfrm>
              <a:off x="7505300" y="5198681"/>
              <a:ext cx="578453" cy="73723"/>
              <a:chOff x="7505300" y="5198681"/>
              <a:chExt cx="578453" cy="73723"/>
            </a:xfrm>
            <a:grpFill/>
          </p:grpSpPr>
          <p:sp>
            <p:nvSpPr>
              <p:cNvPr id="25" name="Freeform: Shape 24">
                <a:extLst>
                  <a:ext uri="{FF2B5EF4-FFF2-40B4-BE49-F238E27FC236}">
                    <a16:creationId xmlns:a16="http://schemas.microsoft.com/office/drawing/2014/main" id="{3AB25ED9-6EB9-561C-C14B-8C9E35F0894B}"/>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EFAF4732-3FD2-9C67-36D4-A0D4DD83D665}"/>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DB0C7425-D0D3-F941-76E9-C696E16FBD34}"/>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6A0B5D52-D086-40B1-F1AB-A39907FDA2E1}"/>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12A450BE-2A8C-2DF2-B8B8-63526480342D}"/>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EFDD9290-D632-4E2A-D492-7F7A8CA287F5}"/>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37312510-3EA1-FF76-FCF9-1E0BD2FE7A22}"/>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9171AACC-53BB-A391-488B-6DE988AD8BE2}"/>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endParaRPr lang="en-GB"/>
              </a:p>
            </p:txBody>
          </p:sp>
        </p:grpSp>
        <p:sp>
          <p:nvSpPr>
            <p:cNvPr id="13" name="Freeform: Shape 12">
              <a:extLst>
                <a:ext uri="{FF2B5EF4-FFF2-40B4-BE49-F238E27FC236}">
                  <a16:creationId xmlns:a16="http://schemas.microsoft.com/office/drawing/2014/main" id="{141D91E4-A580-74B5-EA76-5A5F7DAE3540}"/>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endParaRPr lang="en-GB"/>
            </a:p>
          </p:txBody>
        </p:sp>
        <p:grpSp>
          <p:nvGrpSpPr>
            <p:cNvPr id="15" name="Graphic 14">
              <a:extLst>
                <a:ext uri="{FF2B5EF4-FFF2-40B4-BE49-F238E27FC236}">
                  <a16:creationId xmlns:a16="http://schemas.microsoft.com/office/drawing/2014/main" id="{5874B2F0-2C11-75CD-4311-9A55B73F1A40}"/>
                </a:ext>
              </a:extLst>
            </p:cNvPr>
            <p:cNvGrpSpPr/>
            <p:nvPr/>
          </p:nvGrpSpPr>
          <p:grpSpPr>
            <a:xfrm>
              <a:off x="7905540" y="5220017"/>
              <a:ext cx="352043" cy="52387"/>
              <a:chOff x="7905540" y="5220017"/>
              <a:chExt cx="352043" cy="52387"/>
            </a:xfrm>
            <a:grpFill/>
          </p:grpSpPr>
          <p:sp>
            <p:nvSpPr>
              <p:cNvPr id="23" name="Freeform: Shape 22">
                <a:extLst>
                  <a:ext uri="{FF2B5EF4-FFF2-40B4-BE49-F238E27FC236}">
                    <a16:creationId xmlns:a16="http://schemas.microsoft.com/office/drawing/2014/main" id="{547D415B-705D-1609-0CBB-5F829D046270}"/>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71FF13D9-EE3A-9B06-AE34-F8155D913619}"/>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endParaRPr lang="en-GB"/>
              </a:p>
            </p:txBody>
          </p:sp>
        </p:grpSp>
        <p:grpSp>
          <p:nvGrpSpPr>
            <p:cNvPr id="16" name="Graphic 14">
              <a:extLst>
                <a:ext uri="{FF2B5EF4-FFF2-40B4-BE49-F238E27FC236}">
                  <a16:creationId xmlns:a16="http://schemas.microsoft.com/office/drawing/2014/main" id="{8435E90F-83D2-644D-8826-55E71CF3ABFF}"/>
                </a:ext>
              </a:extLst>
            </p:cNvPr>
            <p:cNvGrpSpPr/>
            <p:nvPr/>
          </p:nvGrpSpPr>
          <p:grpSpPr>
            <a:xfrm>
              <a:off x="8280920" y="5223256"/>
              <a:ext cx="254984" cy="71342"/>
              <a:chOff x="8280920" y="5223256"/>
              <a:chExt cx="254984" cy="71342"/>
            </a:xfrm>
            <a:grpFill/>
          </p:grpSpPr>
          <p:sp>
            <p:nvSpPr>
              <p:cNvPr id="17" name="Freeform: Shape 16">
                <a:extLst>
                  <a:ext uri="{FF2B5EF4-FFF2-40B4-BE49-F238E27FC236}">
                    <a16:creationId xmlns:a16="http://schemas.microsoft.com/office/drawing/2014/main" id="{C0A1BF8F-E900-F6BE-6D94-AC56C0000D02}"/>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30017DB5-85A3-073E-9E33-4D7107295843}"/>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659CF644-D7A2-B8EE-6CE1-B14DB33EF5A9}"/>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8DE1A150-CC0D-A946-A807-4FA197927D02}"/>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13CCBB1C-0A20-C33E-6C94-E7201CE743F3}"/>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2C8A88D6-BDFF-9AD3-47FE-85D005D483F2}"/>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36981461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End Slide 4">
    <p:bg>
      <p:bgPr>
        <a:solidFill>
          <a:srgbClr val="9138B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E162A9-4370-6CCD-955A-AA76896DF9F4}"/>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grpSp>
        <p:nvGrpSpPr>
          <p:cNvPr id="3" name="Graphic 14">
            <a:extLst>
              <a:ext uri="{FF2B5EF4-FFF2-40B4-BE49-F238E27FC236}">
                <a16:creationId xmlns:a16="http://schemas.microsoft.com/office/drawing/2014/main" id="{99D2B758-6466-CE99-7851-AF32E5CF25A5}"/>
              </a:ext>
            </a:extLst>
          </p:cNvPr>
          <p:cNvGrpSpPr/>
          <p:nvPr userDrawn="1"/>
        </p:nvGrpSpPr>
        <p:grpSpPr>
          <a:xfrm>
            <a:off x="302398" y="6478560"/>
            <a:ext cx="1498282" cy="101280"/>
            <a:chOff x="7116965" y="5198681"/>
            <a:chExt cx="1418939" cy="95916"/>
          </a:xfrm>
          <a:solidFill>
            <a:srgbClr val="FFFFFF"/>
          </a:solidFill>
        </p:grpSpPr>
        <p:grpSp>
          <p:nvGrpSpPr>
            <p:cNvPr id="6" name="Graphic 14">
              <a:extLst>
                <a:ext uri="{FF2B5EF4-FFF2-40B4-BE49-F238E27FC236}">
                  <a16:creationId xmlns:a16="http://schemas.microsoft.com/office/drawing/2014/main" id="{59390667-CC65-4E00-1E9D-BCE9D8E23CE4}"/>
                </a:ext>
              </a:extLst>
            </p:cNvPr>
            <p:cNvGrpSpPr/>
            <p:nvPr/>
          </p:nvGrpSpPr>
          <p:grpSpPr>
            <a:xfrm>
              <a:off x="7116965" y="5204587"/>
              <a:ext cx="305466" cy="68960"/>
              <a:chOff x="7116965" y="5204587"/>
              <a:chExt cx="305466" cy="68960"/>
            </a:xfrm>
            <a:grpFill/>
          </p:grpSpPr>
          <p:sp>
            <p:nvSpPr>
              <p:cNvPr id="36" name="Freeform: Shape 35">
                <a:extLst>
                  <a:ext uri="{FF2B5EF4-FFF2-40B4-BE49-F238E27FC236}">
                    <a16:creationId xmlns:a16="http://schemas.microsoft.com/office/drawing/2014/main" id="{716EDAA0-5D62-16C1-5F66-117000AF1869}"/>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C07F61DC-089A-4419-9A02-BB69CCE59AC6}"/>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24B1A0DF-4F30-8294-2DFD-558B1C4029FE}"/>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B6CDF6FF-6659-FA9C-53B4-64A695147AA0}"/>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87F6085A-C9E1-C0CE-1BEF-04AD17259F7F}"/>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endParaRPr lang="en-GB"/>
              </a:p>
            </p:txBody>
          </p:sp>
        </p:grpSp>
        <p:sp>
          <p:nvSpPr>
            <p:cNvPr id="8" name="Freeform: Shape 7">
              <a:extLst>
                <a:ext uri="{FF2B5EF4-FFF2-40B4-BE49-F238E27FC236}">
                  <a16:creationId xmlns:a16="http://schemas.microsoft.com/office/drawing/2014/main" id="{215C45E5-E39A-3930-C796-DDCEBF8E1CDE}"/>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endParaRPr lang="en-GB"/>
            </a:p>
          </p:txBody>
        </p:sp>
        <p:grpSp>
          <p:nvGrpSpPr>
            <p:cNvPr id="9" name="Graphic 14">
              <a:extLst>
                <a:ext uri="{FF2B5EF4-FFF2-40B4-BE49-F238E27FC236}">
                  <a16:creationId xmlns:a16="http://schemas.microsoft.com/office/drawing/2014/main" id="{4F031600-3A2A-294F-01A0-D7448B9E192D}"/>
                </a:ext>
              </a:extLst>
            </p:cNvPr>
            <p:cNvGrpSpPr/>
            <p:nvPr/>
          </p:nvGrpSpPr>
          <p:grpSpPr>
            <a:xfrm>
              <a:off x="7447578" y="5198681"/>
              <a:ext cx="270319" cy="73723"/>
              <a:chOff x="7447578" y="5198681"/>
              <a:chExt cx="270319" cy="73723"/>
            </a:xfrm>
            <a:grpFill/>
          </p:grpSpPr>
          <p:sp>
            <p:nvSpPr>
              <p:cNvPr id="33" name="Freeform: Shape 32">
                <a:extLst>
                  <a:ext uri="{FF2B5EF4-FFF2-40B4-BE49-F238E27FC236}">
                    <a16:creationId xmlns:a16="http://schemas.microsoft.com/office/drawing/2014/main" id="{A8FDC4B8-E45D-8F89-D77D-EC20230A657E}"/>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3C18C622-7DCB-250C-FE64-76760DF534C7}"/>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BDC79850-5D7D-9FAA-5549-E6BBD4EE407D}"/>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endParaRPr lang="en-GB"/>
              </a:p>
            </p:txBody>
          </p:sp>
        </p:grpSp>
        <p:sp>
          <p:nvSpPr>
            <p:cNvPr id="10" name="Freeform: Shape 9">
              <a:extLst>
                <a:ext uri="{FF2B5EF4-FFF2-40B4-BE49-F238E27FC236}">
                  <a16:creationId xmlns:a16="http://schemas.microsoft.com/office/drawing/2014/main" id="{62E276EB-A701-FAF8-1E8C-5BBDDC7B346D}"/>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endParaRPr lang="en-GB"/>
            </a:p>
          </p:txBody>
        </p:sp>
        <p:grpSp>
          <p:nvGrpSpPr>
            <p:cNvPr id="11" name="Graphic 14">
              <a:extLst>
                <a:ext uri="{FF2B5EF4-FFF2-40B4-BE49-F238E27FC236}">
                  <a16:creationId xmlns:a16="http://schemas.microsoft.com/office/drawing/2014/main" id="{01C220FA-BFD6-7DA4-29C4-62941199E3E6}"/>
                </a:ext>
              </a:extLst>
            </p:cNvPr>
            <p:cNvGrpSpPr/>
            <p:nvPr/>
          </p:nvGrpSpPr>
          <p:grpSpPr>
            <a:xfrm>
              <a:off x="7505300" y="5198681"/>
              <a:ext cx="578453" cy="73723"/>
              <a:chOff x="7505300" y="5198681"/>
              <a:chExt cx="578453" cy="73723"/>
            </a:xfrm>
            <a:grpFill/>
          </p:grpSpPr>
          <p:sp>
            <p:nvSpPr>
              <p:cNvPr id="25" name="Freeform: Shape 24">
                <a:extLst>
                  <a:ext uri="{FF2B5EF4-FFF2-40B4-BE49-F238E27FC236}">
                    <a16:creationId xmlns:a16="http://schemas.microsoft.com/office/drawing/2014/main" id="{FB91B39E-3E6C-F8F3-D631-85256C7280E3}"/>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991E43F9-E9BB-799C-A94B-02CC749A7180}"/>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6D7BEFF2-21A0-B5C2-D50C-431F483F94D7}"/>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7456A1F2-6351-5E5C-8C2E-75B20A20D0AC}"/>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5712D8B6-4107-D55A-7572-8E3B31DD88F7}"/>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84FFCB96-B16C-ECD4-3E4F-D0E704EE05B2}"/>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C0BA4397-0AF8-DACC-0044-05EF6231C4B0}"/>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70851D72-D188-2A30-11A9-4B6CA7E7836A}"/>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endParaRPr lang="en-GB"/>
              </a:p>
            </p:txBody>
          </p:sp>
        </p:grpSp>
        <p:sp>
          <p:nvSpPr>
            <p:cNvPr id="13" name="Freeform: Shape 12">
              <a:extLst>
                <a:ext uri="{FF2B5EF4-FFF2-40B4-BE49-F238E27FC236}">
                  <a16:creationId xmlns:a16="http://schemas.microsoft.com/office/drawing/2014/main" id="{89796AE7-ECCF-0D7E-5F06-759583916E37}"/>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endParaRPr lang="en-GB"/>
            </a:p>
          </p:txBody>
        </p:sp>
        <p:grpSp>
          <p:nvGrpSpPr>
            <p:cNvPr id="15" name="Graphic 14">
              <a:extLst>
                <a:ext uri="{FF2B5EF4-FFF2-40B4-BE49-F238E27FC236}">
                  <a16:creationId xmlns:a16="http://schemas.microsoft.com/office/drawing/2014/main" id="{B4E5293E-A2C8-6454-967A-D68CAA212B89}"/>
                </a:ext>
              </a:extLst>
            </p:cNvPr>
            <p:cNvGrpSpPr/>
            <p:nvPr/>
          </p:nvGrpSpPr>
          <p:grpSpPr>
            <a:xfrm>
              <a:off x="7905540" y="5220017"/>
              <a:ext cx="352043" cy="52387"/>
              <a:chOff x="7905540" y="5220017"/>
              <a:chExt cx="352043" cy="52387"/>
            </a:xfrm>
            <a:grpFill/>
          </p:grpSpPr>
          <p:sp>
            <p:nvSpPr>
              <p:cNvPr id="23" name="Freeform: Shape 22">
                <a:extLst>
                  <a:ext uri="{FF2B5EF4-FFF2-40B4-BE49-F238E27FC236}">
                    <a16:creationId xmlns:a16="http://schemas.microsoft.com/office/drawing/2014/main" id="{CED45614-AB9A-3B1C-5A39-0BCB1285F490}"/>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A7981BC8-1B15-978E-0909-411BC9528CA1}"/>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endParaRPr lang="en-GB"/>
              </a:p>
            </p:txBody>
          </p:sp>
        </p:grpSp>
        <p:grpSp>
          <p:nvGrpSpPr>
            <p:cNvPr id="16" name="Graphic 14">
              <a:extLst>
                <a:ext uri="{FF2B5EF4-FFF2-40B4-BE49-F238E27FC236}">
                  <a16:creationId xmlns:a16="http://schemas.microsoft.com/office/drawing/2014/main" id="{61A9F038-2C4D-ADC3-6130-6760FE37C73F}"/>
                </a:ext>
              </a:extLst>
            </p:cNvPr>
            <p:cNvGrpSpPr/>
            <p:nvPr/>
          </p:nvGrpSpPr>
          <p:grpSpPr>
            <a:xfrm>
              <a:off x="8280920" y="5223256"/>
              <a:ext cx="254984" cy="71342"/>
              <a:chOff x="8280920" y="5223256"/>
              <a:chExt cx="254984" cy="71342"/>
            </a:xfrm>
            <a:grpFill/>
          </p:grpSpPr>
          <p:sp>
            <p:nvSpPr>
              <p:cNvPr id="17" name="Freeform: Shape 16">
                <a:extLst>
                  <a:ext uri="{FF2B5EF4-FFF2-40B4-BE49-F238E27FC236}">
                    <a16:creationId xmlns:a16="http://schemas.microsoft.com/office/drawing/2014/main" id="{6B2B2E26-BC0A-7023-CB6F-0039234F38ED}"/>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F088D50E-5DFD-7A76-5341-96EC2740E126}"/>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84942C7E-17E9-90F6-208A-9D178CFB84C2}"/>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9047F534-2169-9448-326F-0043AD78FEC1}"/>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0F794A0B-43F7-DE96-8C8C-7B783346AF27}"/>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2DD238A2-6E92-BEB1-2627-B67C7CA86765}"/>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379199380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Title">
    <p:spTree>
      <p:nvGrpSpPr>
        <p:cNvPr id="1" name=""/>
        <p:cNvGrpSpPr/>
        <p:nvPr/>
      </p:nvGrpSpPr>
      <p:grpSpPr>
        <a:xfrm>
          <a:off x="0" y="0"/>
          <a:ext cx="0" cy="0"/>
          <a:chOff x="0" y="0"/>
          <a:chExt cx="0" cy="0"/>
        </a:xfrm>
      </p:grpSpPr>
      <p:graphicFrame>
        <p:nvGraphicFramePr>
          <p:cNvPr id="3080" name="Rectangle 8" hidden="1"/>
          <p:cNvGraphicFramePr>
            <a:graphicFrameLocks/>
          </p:cNvGraphicFramePr>
          <p:nvPr userDrawn="1">
            <p:custDataLst>
              <p:tags r:id="rId1"/>
            </p:custDataLst>
          </p:nvPr>
        </p:nvGraphicFramePr>
        <p:xfrm>
          <a:off x="27518" y="2"/>
          <a:ext cx="158749" cy="158604"/>
        </p:xfrm>
        <a:graphic>
          <a:graphicData uri="http://schemas.openxmlformats.org/presentationml/2006/ole">
            <mc:AlternateContent xmlns:mc="http://schemas.openxmlformats.org/markup-compatibility/2006">
              <mc:Choice xmlns:v="urn:schemas-microsoft-com:vml" Requires="v">
                <p:oleObj name="think-cell Slide" r:id="rId4" imgW="0" imgH="0" progId="TCLayout.ActiveDocument.1">
                  <p:embed/>
                </p:oleObj>
              </mc:Choice>
              <mc:Fallback>
                <p:oleObj name="think-cell Slide" r:id="rId4" imgW="0" imgH="0" progId="TCLayout.ActiveDocument.1">
                  <p:embed/>
                  <p:pic>
                    <p:nvPicPr>
                      <p:cNvPr id="3080" name="Rectangle 8"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27518" y="2"/>
                        <a:ext cx="158749" cy="15860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oleObj>
              </mc:Fallback>
            </mc:AlternateContent>
          </a:graphicData>
        </a:graphic>
      </p:graphicFrame>
      <p:sp>
        <p:nvSpPr>
          <p:cNvPr id="9" name="Rectangle 8" hidden="1">
            <a:extLst>
              <a:ext uri="{FF2B5EF4-FFF2-40B4-BE49-F238E27FC236}">
                <a16:creationId xmlns:a16="http://schemas.microsoft.com/office/drawing/2014/main" id="{5A4754FC-EB36-47F8-809E-FA66BD3CEC9E}"/>
              </a:ext>
            </a:extLst>
          </p:cNvPr>
          <p:cNvSpPr/>
          <p:nvPr userDrawn="1">
            <p:custDataLst>
              <p:tags r:id="rId2"/>
            </p:custDataLst>
          </p:nvPr>
        </p:nvSpPr>
        <p:spPr bwMode="auto">
          <a:xfrm>
            <a:off x="2" y="2"/>
            <a:ext cx="87" cy="36899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0" tIns="0" rIns="0" bIns="0" numCol="1" spcCol="0" rtlCol="0" anchor="t" anchorCtr="0" compatLnSpc="1">
            <a:prstTxWarp prst="textNoShape">
              <a:avLst/>
            </a:prstTxWarp>
            <a:noAutofit/>
          </a:bodyPr>
          <a:lstStyle/>
          <a:p>
            <a:pPr marL="0" marR="0" lvl="0" indent="0" algn="l" defTabSz="1218072" rtl="0" eaLnBrk="1" fontAlgn="base" latinLnBrk="0" hangingPunct="1">
              <a:lnSpc>
                <a:spcPct val="90000"/>
              </a:lnSpc>
              <a:spcBef>
                <a:spcPct val="0"/>
              </a:spcBef>
              <a:spcAft>
                <a:spcPct val="0"/>
              </a:spcAft>
              <a:buClrTx/>
              <a:buSzTx/>
              <a:buFontTx/>
              <a:buNone/>
              <a:tabLst/>
            </a:pPr>
            <a:endParaRPr kumimoji="0" lang="en-US" sz="7993" b="0" i="1" u="none" strike="noStrike" cap="none" normalizeH="0" baseline="0">
              <a:ln>
                <a:noFill/>
              </a:ln>
              <a:solidFill>
                <a:schemeClr val="tx1"/>
              </a:solidFill>
              <a:effectLst/>
              <a:latin typeface="Franklin Gothic Heavy" panose="020B0903020102020204" pitchFamily="34" charset="0"/>
              <a:ea typeface="+mj-ea"/>
              <a:cs typeface="+mj-cs"/>
              <a:sym typeface="Franklin Gothic Heavy" panose="020B0903020102020204" pitchFamily="34" charset="0"/>
            </a:endParaRPr>
          </a:p>
        </p:txBody>
      </p:sp>
    </p:spTree>
    <p:extLst>
      <p:ext uri="{BB962C8B-B14F-4D97-AF65-F5344CB8AC3E}">
        <p14:creationId xmlns:p14="http://schemas.microsoft.com/office/powerpoint/2010/main" val="187589268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1 / column / blue">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C72C9C42-45C3-4E44-AA77-EA1F9994E70E}"/>
              </a:ext>
            </a:extLst>
          </p:cNvPr>
          <p:cNvGraphicFramePr>
            <a:graphicFrameLocks noChangeAspect="1"/>
          </p:cNvGraphicFramePr>
          <p:nvPr userDrawn="1">
            <p:custDataLst>
              <p:tags r:id="rId1"/>
            </p:custDataLst>
          </p:nvPr>
        </p:nvGraphicFramePr>
        <p:xfrm>
          <a:off x="2119" y="2116"/>
          <a:ext cx="2117" cy="2115"/>
        </p:xfrm>
        <a:graphic>
          <a:graphicData uri="http://schemas.openxmlformats.org/presentationml/2006/ole">
            <mc:AlternateContent xmlns:mc="http://schemas.openxmlformats.org/markup-compatibility/2006">
              <mc:Choice xmlns:v="urn:schemas-microsoft-com:vml" Requires="v">
                <p:oleObj name="think-cell Slide" r:id="rId4" imgW="485" imgH="500" progId="TCLayout.ActiveDocument.1">
                  <p:embed/>
                </p:oleObj>
              </mc:Choice>
              <mc:Fallback>
                <p:oleObj name="think-cell Slide" r:id="rId4" imgW="485" imgH="500" progId="TCLayout.ActiveDocument.1">
                  <p:embed/>
                  <p:pic>
                    <p:nvPicPr>
                      <p:cNvPr id="7" name="Object 6" hidden="1">
                        <a:extLst>
                          <a:ext uri="{FF2B5EF4-FFF2-40B4-BE49-F238E27FC236}">
                            <a16:creationId xmlns:a16="http://schemas.microsoft.com/office/drawing/2014/main" id="{C72C9C42-45C3-4E44-AA77-EA1F9994E70E}"/>
                          </a:ext>
                        </a:extLst>
                      </p:cNvPr>
                      <p:cNvPicPr/>
                      <p:nvPr/>
                    </p:nvPicPr>
                    <p:blipFill>
                      <a:blip r:embed="rId5"/>
                      <a:stretch>
                        <a:fillRect/>
                      </a:stretch>
                    </p:blipFill>
                    <p:spPr>
                      <a:xfrm>
                        <a:off x="2119" y="2116"/>
                        <a:ext cx="2117" cy="2115"/>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1A3758E5-C531-4F38-A46A-D969FA176FB4}"/>
              </a:ext>
            </a:extLst>
          </p:cNvPr>
          <p:cNvSpPr/>
          <p:nvPr userDrawn="1">
            <p:custDataLst>
              <p:tags r:id="rId2"/>
            </p:custDataLst>
          </p:nvPr>
        </p:nvSpPr>
        <p:spPr bwMode="auto">
          <a:xfrm>
            <a:off x="2" y="2"/>
            <a:ext cx="87" cy="36899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0" tIns="0" rIns="0" bIns="0" numCol="1" spcCol="0" rtlCol="0" anchor="t" anchorCtr="0" compatLnSpc="1">
            <a:prstTxWarp prst="textNoShape">
              <a:avLst/>
            </a:prstTxWarp>
            <a:noAutofit/>
          </a:bodyPr>
          <a:lstStyle/>
          <a:p>
            <a:pPr marL="0" marR="0" lvl="0" indent="0" algn="l" defTabSz="1218072" rtl="0" eaLnBrk="1" fontAlgn="base" latinLnBrk="0" hangingPunct="1">
              <a:lnSpc>
                <a:spcPct val="90000"/>
              </a:lnSpc>
              <a:spcBef>
                <a:spcPct val="0"/>
              </a:spcBef>
              <a:spcAft>
                <a:spcPct val="0"/>
              </a:spcAft>
              <a:buClrTx/>
              <a:buSzTx/>
              <a:buFontTx/>
              <a:buNone/>
              <a:tabLst/>
            </a:pPr>
            <a:endParaRPr kumimoji="0" lang="en-US" sz="3730" b="0" i="1" u="none" strike="noStrike" cap="none" normalizeH="0" baseline="0">
              <a:ln>
                <a:noFill/>
              </a:ln>
              <a:solidFill>
                <a:schemeClr val="tx1"/>
              </a:solidFill>
              <a:effectLst/>
              <a:latin typeface="Franklin Gothic Heavy" panose="020B0903020102020204" pitchFamily="34" charset="0"/>
              <a:ea typeface="+mj-ea"/>
              <a:cs typeface="+mj-cs"/>
              <a:sym typeface="Franklin Gothic Heavy" panose="020B0903020102020204" pitchFamily="34" charset="0"/>
            </a:endParaRPr>
          </a:p>
        </p:txBody>
      </p:sp>
      <p:pic>
        <p:nvPicPr>
          <p:cNvPr id="5" name="Immagine 4" descr="luce 2.jpg"/>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4844796" y="1792224"/>
            <a:ext cx="7347204" cy="5065776"/>
          </a:xfrm>
          <a:prstGeom prst="rect">
            <a:avLst/>
          </a:prstGeom>
        </p:spPr>
      </p:pic>
      <p:sp>
        <p:nvSpPr>
          <p:cNvPr id="6" name="Slide Number Placeholder 4">
            <a:extLst>
              <a:ext uri="{FF2B5EF4-FFF2-40B4-BE49-F238E27FC236}">
                <a16:creationId xmlns:a16="http://schemas.microsoft.com/office/drawing/2014/main" id="{EB5F7251-AD84-4BE0-8D67-8273705FDECE}"/>
              </a:ext>
            </a:extLst>
          </p:cNvPr>
          <p:cNvSpPr txBox="1">
            <a:spLocks/>
          </p:cNvSpPr>
          <p:nvPr userDrawn="1"/>
        </p:nvSpPr>
        <p:spPr>
          <a:xfrm>
            <a:off x="468000" y="6340440"/>
            <a:ext cx="450000" cy="184666"/>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E118D48E-C7CB-6244-969D-7BAEA9B6226C}" type="slidenum">
              <a:rPr kumimoji="0" lang="en-US" sz="1200" b="0" i="0" u="none" strike="noStrike" kern="1200" cap="none" spc="0" normalizeH="0" baseline="0" noProof="0" smtClean="0">
                <a:ln>
                  <a:noFill/>
                </a:ln>
                <a:solidFill>
                  <a:srgbClr val="FFFFFF"/>
                </a:solidFill>
                <a:effectLst/>
                <a:uLnTx/>
                <a:uFillTx/>
                <a:latin typeface="Fira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FFFFFF"/>
              </a:solidFill>
              <a:effectLst/>
              <a:uLnTx/>
              <a:uFillTx/>
              <a:latin typeface="Fira Sans"/>
              <a:ea typeface="+mn-ea"/>
              <a:cs typeface="+mn-cs"/>
            </a:endParaRPr>
          </a:p>
        </p:txBody>
      </p:sp>
      <p:sp>
        <p:nvSpPr>
          <p:cNvPr id="10" name="Slide Number Placeholder 8">
            <a:extLst>
              <a:ext uri="{FF2B5EF4-FFF2-40B4-BE49-F238E27FC236}">
                <a16:creationId xmlns:a16="http://schemas.microsoft.com/office/drawing/2014/main" id="{0F67E3E3-0D27-BD4D-8882-9FCC13F55341}"/>
              </a:ext>
            </a:extLst>
          </p:cNvPr>
          <p:cNvSpPr txBox="1">
            <a:spLocks/>
          </p:cNvSpPr>
          <p:nvPr userDrawn="1"/>
        </p:nvSpPr>
        <p:spPr>
          <a:xfrm>
            <a:off x="468000" y="6328147"/>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smtClean="0"/>
              <a:pPr/>
              <a:t>‹#›</a:t>
            </a:fld>
            <a:endParaRPr lang="en-US"/>
          </a:p>
        </p:txBody>
      </p:sp>
    </p:spTree>
    <p:extLst>
      <p:ext uri="{BB962C8B-B14F-4D97-AF65-F5344CB8AC3E}">
        <p14:creationId xmlns:p14="http://schemas.microsoft.com/office/powerpoint/2010/main" val="40119571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Bioactives 1 Column Clear">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435123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3488838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itle Slide (Black Logo)">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DADE9C-AAB5-31C2-1628-542A1A70C345}"/>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Picture Placeholder 7">
            <a:extLst>
              <a:ext uri="{FF2B5EF4-FFF2-40B4-BE49-F238E27FC236}">
                <a16:creationId xmlns:a16="http://schemas.microsoft.com/office/drawing/2014/main" id="{B5F25862-AE8C-B710-85AA-79079437061F}"/>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1017769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Title Slide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636DFEB-77B2-2024-E1B5-9B43A6199F43}"/>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89AB9033-9FFB-77D4-8302-D3EDDB12B3A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CFDA699E-AF6B-E997-DE48-A037AE606F0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F42EFDF2-6CC4-6FD7-DE09-059AA1998F1E}"/>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F22F9132-8373-4305-6C5C-9EBABA1BC2A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152187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Title Slide 4">
    <p:bg>
      <p:bgPr>
        <a:solidFill>
          <a:schemeClr val="accent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AA8809C-AFD7-0AAC-FD4F-8A5BA599EE75}"/>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DB977486-D57B-C4FA-89D5-2AD207D90EC6}"/>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56F1E21A-0465-693F-E2CD-8ABC6272AB06}"/>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6BF9AA2C-74FE-02F6-FD70-F1584BCF00E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B401906-82EE-5D36-3AB4-3ED2A15764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652721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Title Slide 5">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587A3D7-7A15-6F93-1556-EA3065A54337}"/>
              </a:ext>
            </a:extLst>
          </p:cNvPr>
          <p:cNvSpPr/>
          <p:nvPr userDrawn="1"/>
        </p:nvSpPr>
        <p:spPr>
          <a:xfrm>
            <a:off x="0" y="0"/>
            <a:ext cx="12201766"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6" name="Title 1">
            <a:extLst>
              <a:ext uri="{FF2B5EF4-FFF2-40B4-BE49-F238E27FC236}">
                <a16:creationId xmlns:a16="http://schemas.microsoft.com/office/drawing/2014/main" id="{1EB870E1-F678-B3B4-A02A-5A7368EFFA3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489000AF-2BAF-01C3-99D9-414DCE327EF4}"/>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22BDC2C7-9AE3-CFB9-C494-F05CABC26E2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80063D5-7A2C-1E21-9E07-23F29834DE0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946983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Title Slide 6">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5D75B38-946B-8E72-FEBB-5393D31B28C3}"/>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397B5EAC-825C-D420-36AD-F248E3E85BC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A4D8D6A1-82F8-61E5-5BFD-3D3394D0BB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3DC4A99E-337D-221A-95F9-A5A4A5B999A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C161FB6-2EF8-DD04-3F66-18DF2748C6D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696490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Title Slide 7">
    <p:bg>
      <p:bgPr>
        <a:solidFill>
          <a:schemeClr val="accent3"/>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FB16F40-075A-A61A-E3E5-2FA6E836ABCB}"/>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E6996E1C-62E9-5B55-0AE4-399F08991CE8}"/>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EBF7E7CD-DA50-C99C-6582-F3320AC48E3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549A12F-EE50-72C5-BA4F-3F1CFA49865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1C5337A-0C6B-AC09-70B1-943D9F467C8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15157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Title Slide 8">
    <p:bg>
      <p:bgPr>
        <a:solidFill>
          <a:schemeClr val="accent3"/>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6818A5A-193F-53FA-B31A-9DFB85B2F1F7}"/>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F26D2B9A-A2A7-974D-4AF4-298D9C017779}"/>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357F913E-CE91-B903-6294-53B6A9D976F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FAC2AF5-BADF-1FF3-D809-09D9CC3A60C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59D043D-A419-FF04-91B3-6E736F77A77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513893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Title Slide 9">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ACDB3D-AED6-8ECE-9C80-828FF54EB326}"/>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FCB5C0A9-1808-C851-C891-831035B1A0F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AD098A4C-FDED-295D-01B7-DF0795614481}"/>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4F391AD7-7039-C158-5CDE-40E2CD076076}"/>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BF307AD1-BCC9-4CE5-EB50-FFABEF3EAFC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861414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Title Slide 10">
    <p:bg>
      <p:bgPr>
        <a:solidFill>
          <a:schemeClr val="accent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5EC8ED1-4296-01ED-4DEB-8A3E6FF959F7}"/>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ext Placeholder 7">
            <a:extLst>
              <a:ext uri="{FF2B5EF4-FFF2-40B4-BE49-F238E27FC236}">
                <a16:creationId xmlns:a16="http://schemas.microsoft.com/office/drawing/2014/main" id="{0990CFDD-5D59-DE8D-B4E1-02A14925AE8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BAA2D97E-0982-1C1A-A506-5E8CB976497D}"/>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pic>
        <p:nvPicPr>
          <p:cNvPr id="10" name="Picture 9">
            <a:extLst>
              <a:ext uri="{FF2B5EF4-FFF2-40B4-BE49-F238E27FC236}">
                <a16:creationId xmlns:a16="http://schemas.microsoft.com/office/drawing/2014/main" id="{473C387D-7DFC-D93B-B2D7-34007CA1E3C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490099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Title Slide 11">
    <p:bg>
      <p:bgPr>
        <a:solidFill>
          <a:schemeClr val="accent6"/>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5DE2CE8-D134-5452-ED75-2F901FE55266}"/>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5A43F8D-96A4-ED7A-53A4-E20108236E9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CE531E8E-EDC5-C54C-FD26-5FFA0EF1BEC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D352F215-8C22-78A2-4096-12F5AB20490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31B33226-FD19-6AF1-5B88-0ADC7B4FA26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668202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Title Slide 12">
    <p:bg>
      <p:bgPr>
        <a:solidFill>
          <a:schemeClr val="accent6"/>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7D12197-7084-10BA-0C57-B2460D5978B8}"/>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78F24E74-4D85-2675-40DE-54929B6930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744C98FE-5BCB-9408-92C0-8458046712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26CBE09-48B0-18C7-46B7-AA4DF5695AC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E8CA805C-830B-795E-CB53-2AC0CE8AA9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498799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Title Slide 13">
    <p:bg>
      <p:bgPr>
        <a:solidFill>
          <a:srgbClr val="CC741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0256FC5-F295-7FA2-6FA7-297AB4A4DBED}"/>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73F63217-074A-8086-2D03-06469AC861FA}"/>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B4E3F537-288F-CC55-7E3A-25EB2E85DF1A}"/>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0007230-E7C8-0C9D-27F9-AF33BE7C5CF8}"/>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467549DE-11E2-70E9-8CB2-E4C85102B9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200783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Title Slide 14">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BBD79C7-5ABD-37BA-E21B-54684B6880DB}"/>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3" name="Title 1">
            <a:extLst>
              <a:ext uri="{FF2B5EF4-FFF2-40B4-BE49-F238E27FC236}">
                <a16:creationId xmlns:a16="http://schemas.microsoft.com/office/drawing/2014/main" id="{ECEFAAB5-4AFA-C6F5-1804-0C554F77476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4" name="Subtitle 2">
            <a:extLst>
              <a:ext uri="{FF2B5EF4-FFF2-40B4-BE49-F238E27FC236}">
                <a16:creationId xmlns:a16="http://schemas.microsoft.com/office/drawing/2014/main" id="{DDA9572C-967D-7C2F-3134-D016246B940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5" name="Text Placeholder 7">
            <a:extLst>
              <a:ext uri="{FF2B5EF4-FFF2-40B4-BE49-F238E27FC236}">
                <a16:creationId xmlns:a16="http://schemas.microsoft.com/office/drawing/2014/main" id="{9DA94975-E32E-3080-4239-350099ED0DE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7163E84-90E3-EDB4-378E-0E077F336DF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860812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Title Slide 15">
    <p:bg>
      <p:bgPr>
        <a:solidFill>
          <a:srgbClr val="BD69D7"/>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BD505BB-3947-0F3D-2295-52678FAA67F1}"/>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AFF09F4-53A7-7EBF-DD77-A789BB27C422}"/>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7057AC5D-32F4-7124-169F-9238F87E7FE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08E0E165-E6A3-AC8A-AF37-97CAD5D33510}"/>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7ED06BB2-74CF-3099-A7B3-A02DF571D8E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26263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Title Slide 16">
    <p:bg>
      <p:bgPr>
        <a:solidFill>
          <a:srgbClr val="BD69D7"/>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CBDA4BA-C3AB-B58A-6256-7E119B333C82}"/>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61B76735-6121-4B73-0D07-46F6B0D23E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98056888-2F1D-DCB5-6AE0-ADB3C126A93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DEABD36F-F36F-A2A3-EF55-15145B50B02F}"/>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FA5852E-1CD8-9291-56DC-6A74969EA28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495710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Title Slide 17">
    <p:bg>
      <p:bgPr>
        <a:solidFill>
          <a:srgbClr val="9138B0"/>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31FCFB7-7F4D-FFBC-184E-30F17C26057A}"/>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D6B26280-994D-BDF0-8458-FA432450EAB7}"/>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19925BF7-67A9-E8A5-B9B5-B94F1035202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864E4BB0-88F8-EC57-D64F-3D707D80327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EE30BB4-C5F0-FE32-3FA7-D92434A16BA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081222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Title Slide 18">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9CA8347-2E37-6623-69D0-EFDADDF979E5}"/>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D3EDB6C6-3497-D951-8FC1-17AD59E6FAC3}"/>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E27569A2-CCA1-A36C-476C-EA119D19962C}"/>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53303CDE-22AA-F86A-F5F0-0BE9C0069E95}"/>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5D30A615-7CEC-4FD8-6AB8-AE3985B90A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634924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3827463" y="1431929"/>
            <a:ext cx="858838" cy="659765"/>
          </a:xfrm>
        </p:spPr>
        <p:txBody>
          <a:bodyPr tIns="0" anchor="ctr">
            <a:noAutofit/>
          </a:bodyPr>
          <a:lstStyle>
            <a:lvl1pPr>
              <a:defRPr sz="4300">
                <a:solidFill>
                  <a:schemeClr val="accent1"/>
                </a:solidFill>
                <a:latin typeface="DM Sans 14pt Medium" pitchFamily="2" charset="0"/>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3827463" y="2066400"/>
            <a:ext cx="858838" cy="658800"/>
          </a:xfrm>
        </p:spPr>
        <p:txBody>
          <a:bodyPr tIns="0" anchor="ctr">
            <a:noAutofit/>
          </a:bodyPr>
          <a:lstStyle>
            <a:lvl1pPr>
              <a:defRPr sz="4300">
                <a:solidFill>
                  <a:schemeClr val="accent3"/>
                </a:solidFill>
                <a:latin typeface="DM Sans 14pt Medium" pitchFamily="2" charset="0"/>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3827463" y="2700000"/>
            <a:ext cx="858838" cy="658800"/>
          </a:xfrm>
        </p:spPr>
        <p:txBody>
          <a:bodyPr tIns="0" anchor="ctr">
            <a:noAutofit/>
          </a:bodyPr>
          <a:lstStyle>
            <a:lvl1pPr>
              <a:defRPr sz="4300">
                <a:solidFill>
                  <a:schemeClr val="accent6"/>
                </a:solidFill>
                <a:latin typeface="DM Sans 14pt Medium" pitchFamily="2" charset="0"/>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4743449" y="1431929"/>
            <a:ext cx="7148514" cy="659765"/>
          </a:xfrm>
        </p:spPr>
        <p:txBody>
          <a:bodyPr tIns="0" anchor="ctr">
            <a:noAutofit/>
          </a:bodyPr>
          <a:lstStyle>
            <a:lvl1pPr>
              <a:defRPr sz="4300">
                <a:solidFill>
                  <a:schemeClr val="accent1"/>
                </a:solidFill>
                <a:latin typeface="DM Sans 14pt Medium" pitchFamily="2" charset="0"/>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4743448" y="2065500"/>
            <a:ext cx="7148514" cy="659765"/>
          </a:xfrm>
        </p:spPr>
        <p:txBody>
          <a:bodyPr tIns="0" anchor="ctr">
            <a:noAutofit/>
          </a:bodyPr>
          <a:lstStyle>
            <a:lvl1pPr>
              <a:defRPr sz="4300">
                <a:solidFill>
                  <a:schemeClr val="accent3"/>
                </a:solidFill>
                <a:latin typeface="DM Sans 14pt Medium"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4743447" y="2699072"/>
            <a:ext cx="7148516" cy="658492"/>
          </a:xfrm>
        </p:spPr>
        <p:txBody>
          <a:bodyPr tIns="0" anchor="ctr">
            <a:noAutofit/>
          </a:bodyPr>
          <a:lstStyle>
            <a:lvl1pPr>
              <a:defRPr sz="4300">
                <a:solidFill>
                  <a:schemeClr val="accent6"/>
                </a:solidFill>
                <a:latin typeface="DM Sans 14pt Medium"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2"/>
          </a:xfrm>
        </p:spPr>
        <p:txBody>
          <a:bodyPr tIns="0">
            <a:noAutofit/>
          </a:bodyPr>
          <a:lstStyle>
            <a:lvl1pPr>
              <a:lnSpc>
                <a:spcPct val="90000"/>
              </a:lnSpc>
              <a:defRPr sz="5700">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3827462" y="3334959"/>
            <a:ext cx="858837" cy="658800"/>
          </a:xfrm>
        </p:spPr>
        <p:txBody>
          <a:bodyPr tIns="0" anchor="ctr">
            <a:noAutofit/>
          </a:bodyPr>
          <a:lstStyle>
            <a:lvl1pPr>
              <a:defRPr sz="4300">
                <a:solidFill>
                  <a:srgbClr val="BD69D7"/>
                </a:solidFill>
                <a:latin typeface="DM Sans 14pt Medium" pitchFamily="2" charset="0"/>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4743446" y="3334031"/>
            <a:ext cx="7148516" cy="658492"/>
          </a:xfrm>
        </p:spPr>
        <p:txBody>
          <a:bodyPr tIns="0" anchor="ctr">
            <a:noAutofit/>
          </a:bodyPr>
          <a:lstStyle>
            <a:lvl1pPr>
              <a:defRPr sz="4300">
                <a:solidFill>
                  <a:srgbClr val="BD69D7"/>
                </a:solidFill>
                <a:latin typeface="DM Sans 14pt Medium" pitchFamily="2" charset="0"/>
              </a:defRPr>
            </a:lvl1pPr>
          </a:lstStyle>
          <a:p>
            <a:pPr lvl="0"/>
            <a:r>
              <a:rPr lang="en-US"/>
              <a:t>Chapter title</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3827462" y="3967200"/>
            <a:ext cx="858837" cy="658800"/>
          </a:xfrm>
        </p:spPr>
        <p:txBody>
          <a:bodyPr tIns="0" anchor="ctr">
            <a:noAutofit/>
          </a:bodyPr>
          <a:lstStyle>
            <a:lvl1pPr>
              <a:defRPr sz="4300">
                <a:solidFill>
                  <a:schemeClr val="accent1"/>
                </a:solidFill>
                <a:latin typeface="DM Sans 14pt Medium" pitchFamily="2" charset="0"/>
              </a:defRPr>
            </a:lvl1pPr>
          </a:lstStyle>
          <a:p>
            <a:pPr lvl="0"/>
            <a:r>
              <a:rPr lang="en-US"/>
              <a:t>05</a:t>
            </a:r>
            <a:endParaRPr lang="en-GB"/>
          </a:p>
        </p:txBody>
      </p:sp>
      <p:sp>
        <p:nvSpPr>
          <p:cNvPr id="21" name="Text Placeholder 10">
            <a:extLst>
              <a:ext uri="{FF2B5EF4-FFF2-40B4-BE49-F238E27FC236}">
                <a16:creationId xmlns:a16="http://schemas.microsoft.com/office/drawing/2014/main" id="{C9E0C2E7-1085-DE5A-B178-0446E1716511}"/>
              </a:ext>
            </a:extLst>
          </p:cNvPr>
          <p:cNvSpPr>
            <a:spLocks noGrp="1"/>
          </p:cNvSpPr>
          <p:nvPr>
            <p:ph type="body" sz="quarter" idx="24" hasCustomPrompt="1"/>
          </p:nvPr>
        </p:nvSpPr>
        <p:spPr>
          <a:xfrm>
            <a:off x="4743446" y="3967200"/>
            <a:ext cx="7148516" cy="658492"/>
          </a:xfrm>
        </p:spPr>
        <p:txBody>
          <a:bodyPr tIns="0" anchor="ctr">
            <a:noAutofit/>
          </a:bodyPr>
          <a:lstStyle>
            <a:lvl1pPr>
              <a:defRPr sz="4300">
                <a:solidFill>
                  <a:schemeClr val="accent1"/>
                </a:solidFill>
                <a:latin typeface="DM Sans 14pt Medium" pitchFamily="2" charset="0"/>
              </a:defRPr>
            </a:lvl1pPr>
          </a:lstStyle>
          <a:p>
            <a:pPr lvl="0"/>
            <a:r>
              <a:rPr lang="en-US"/>
              <a:t>Chapter title</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3827462" y="4600521"/>
            <a:ext cx="858837" cy="658800"/>
          </a:xfrm>
        </p:spPr>
        <p:txBody>
          <a:bodyPr tIns="0" anchor="ctr">
            <a:noAutofit/>
          </a:bodyPr>
          <a:lstStyle>
            <a:lvl1pPr>
              <a:defRPr sz="4300">
                <a:solidFill>
                  <a:schemeClr val="accent3"/>
                </a:solidFill>
                <a:latin typeface="DM Sans 14pt Medium" pitchFamily="2" charset="0"/>
              </a:defRPr>
            </a:lvl1pPr>
          </a:lstStyle>
          <a:p>
            <a:pPr lvl="0"/>
            <a:r>
              <a:rPr lang="en-US"/>
              <a:t>06</a:t>
            </a:r>
            <a:endParaRPr lang="en-GB"/>
          </a:p>
        </p:txBody>
      </p:sp>
      <p:sp>
        <p:nvSpPr>
          <p:cNvPr id="24" name="Text Placeholder 10">
            <a:extLst>
              <a:ext uri="{FF2B5EF4-FFF2-40B4-BE49-F238E27FC236}">
                <a16:creationId xmlns:a16="http://schemas.microsoft.com/office/drawing/2014/main" id="{37C80E99-E5D4-E17D-913F-44DFA3ADBE9B}"/>
              </a:ext>
            </a:extLst>
          </p:cNvPr>
          <p:cNvSpPr>
            <a:spLocks noGrp="1"/>
          </p:cNvSpPr>
          <p:nvPr>
            <p:ph type="body" sz="quarter" idx="26" hasCustomPrompt="1"/>
          </p:nvPr>
        </p:nvSpPr>
        <p:spPr>
          <a:xfrm>
            <a:off x="4743446" y="4599593"/>
            <a:ext cx="7148516" cy="658492"/>
          </a:xfrm>
        </p:spPr>
        <p:txBody>
          <a:bodyPr tIns="0" anchor="ctr">
            <a:noAutofit/>
          </a:bodyPr>
          <a:lstStyle>
            <a:lvl1pPr>
              <a:defRPr sz="4300">
                <a:solidFill>
                  <a:schemeClr val="accent3"/>
                </a:solidFill>
                <a:latin typeface="DM Sans 14pt Medium"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3827462" y="5234400"/>
            <a:ext cx="858837" cy="658800"/>
          </a:xfrm>
        </p:spPr>
        <p:txBody>
          <a:bodyPr tIns="0" anchor="ctr">
            <a:noAutofit/>
          </a:bodyPr>
          <a:lstStyle>
            <a:lvl1pPr>
              <a:defRPr sz="4300">
                <a:solidFill>
                  <a:schemeClr val="accent6"/>
                </a:solidFill>
                <a:latin typeface="DM Sans 14pt Medium" pitchFamily="2" charset="0"/>
              </a:defRPr>
            </a:lvl1pPr>
          </a:lstStyle>
          <a:p>
            <a:pPr lvl="0"/>
            <a:r>
              <a:rPr lang="en-US"/>
              <a:t>07</a:t>
            </a:r>
            <a:endParaRPr lang="en-GB"/>
          </a:p>
        </p:txBody>
      </p:sp>
      <p:sp>
        <p:nvSpPr>
          <p:cNvPr id="26" name="Text Placeholder 10">
            <a:extLst>
              <a:ext uri="{FF2B5EF4-FFF2-40B4-BE49-F238E27FC236}">
                <a16:creationId xmlns:a16="http://schemas.microsoft.com/office/drawing/2014/main" id="{1A967FD1-C685-3178-28C5-64AD6F98A41C}"/>
              </a:ext>
            </a:extLst>
          </p:cNvPr>
          <p:cNvSpPr>
            <a:spLocks noGrp="1"/>
          </p:cNvSpPr>
          <p:nvPr>
            <p:ph type="body" sz="quarter" idx="28" hasCustomPrompt="1"/>
          </p:nvPr>
        </p:nvSpPr>
        <p:spPr>
          <a:xfrm>
            <a:off x="4743446" y="5234400"/>
            <a:ext cx="7148516" cy="658492"/>
          </a:xfrm>
        </p:spPr>
        <p:txBody>
          <a:bodyPr tIns="0" anchor="ctr">
            <a:noAutofit/>
          </a:bodyPr>
          <a:lstStyle>
            <a:lvl1pPr>
              <a:defRPr sz="4300">
                <a:solidFill>
                  <a:schemeClr val="accent6"/>
                </a:solidFill>
                <a:latin typeface="DM Sans 14pt Medium" pitchFamily="2" charset="0"/>
              </a:defRPr>
            </a:lvl1pPr>
          </a:lstStyle>
          <a:p>
            <a:pPr lvl="0"/>
            <a:r>
              <a:rPr lang="en-US"/>
              <a:t>Chapter title</a:t>
            </a:r>
            <a:endParaRPr lang="en-GB"/>
          </a:p>
        </p:txBody>
      </p:sp>
      <p:sp>
        <p:nvSpPr>
          <p:cNvPr id="5" name="Title 1">
            <a:extLst>
              <a:ext uri="{FF2B5EF4-FFF2-40B4-BE49-F238E27FC236}">
                <a16:creationId xmlns:a16="http://schemas.microsoft.com/office/drawing/2014/main" id="{89FC5B0B-6D34-F4EF-94C9-B2C043032AE0}"/>
              </a:ext>
            </a:extLst>
          </p:cNvPr>
          <p:cNvSpPr>
            <a:spLocks noGrp="1"/>
          </p:cNvSpPr>
          <p:nvPr>
            <p:ph type="title" hasCustomPrompt="1"/>
          </p:nvPr>
        </p:nvSpPr>
        <p:spPr>
          <a:xfrm>
            <a:off x="302401" y="302400"/>
            <a:ext cx="2212200" cy="900111"/>
          </a:xfrm>
        </p:spPr>
        <p:txBody>
          <a:bodyPr anchor="t">
            <a:noAutofit/>
          </a:bodyPr>
          <a:lstStyle>
            <a:lvl1pPr>
              <a:defRPr sz="5700">
                <a:solidFill>
                  <a:schemeClr val="tx1"/>
                </a:solidFill>
              </a:defRPr>
            </a:lvl1pPr>
          </a:lstStyle>
          <a:p>
            <a:r>
              <a:rPr lang="en-US"/>
              <a:t>00</a:t>
            </a:r>
            <a:endParaRPr lang="en-GB"/>
          </a:p>
        </p:txBody>
      </p:sp>
    </p:spTree>
    <p:extLst>
      <p:ext uri="{BB962C8B-B14F-4D97-AF65-F5344CB8AC3E}">
        <p14:creationId xmlns:p14="http://schemas.microsoft.com/office/powerpoint/2010/main" val="3560535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1" name="Text Placeholder 10">
            <a:extLst>
              <a:ext uri="{FF2B5EF4-FFF2-40B4-BE49-F238E27FC236}">
                <a16:creationId xmlns:a16="http://schemas.microsoft.com/office/drawing/2014/main" id="{BB493DDC-9D75-8350-B2D3-A2ABE95961CF}"/>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14pt" pitchFamily="2" charset="0"/>
              </a:defRPr>
            </a:lvl5pPr>
          </a:lstStyle>
          <a:p>
            <a:pPr lvl="4"/>
            <a:r>
              <a:rPr lang="fr-FR"/>
              <a:t>Note: 1. xxx</a:t>
            </a:r>
          </a:p>
          <a:p>
            <a:pPr lvl="4"/>
            <a:endParaRPr lang="en-GB"/>
          </a:p>
        </p:txBody>
      </p:sp>
      <p:sp>
        <p:nvSpPr>
          <p:cNvPr id="12" name="Text Placeholder 10">
            <a:extLst>
              <a:ext uri="{FF2B5EF4-FFF2-40B4-BE49-F238E27FC236}">
                <a16:creationId xmlns:a16="http://schemas.microsoft.com/office/drawing/2014/main" id="{D86226BA-3E99-814A-72A1-BE87D6465609}"/>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14pt"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200700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Chapter 2">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BECB051-3DF8-D362-905A-60FADD3FB0DB}"/>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7747"/>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02</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sp>
        <p:nvSpPr>
          <p:cNvPr id="4" name="Text Placeholder 10">
            <a:extLst>
              <a:ext uri="{FF2B5EF4-FFF2-40B4-BE49-F238E27FC236}">
                <a16:creationId xmlns:a16="http://schemas.microsoft.com/office/drawing/2014/main" id="{7109766F-7B97-AB39-5E3C-02C7186312F3}"/>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14pt" pitchFamily="2" charset="0"/>
              </a:defRPr>
            </a:lvl5pPr>
          </a:lstStyle>
          <a:p>
            <a:pPr lvl="4"/>
            <a:r>
              <a:rPr lang="fr-FR"/>
              <a:t>Note: 1. xxx</a:t>
            </a:r>
          </a:p>
          <a:p>
            <a:pPr lvl="4"/>
            <a:endParaRPr lang="en-GB"/>
          </a:p>
        </p:txBody>
      </p:sp>
      <p:sp>
        <p:nvSpPr>
          <p:cNvPr id="5" name="Text Placeholder 10">
            <a:extLst>
              <a:ext uri="{FF2B5EF4-FFF2-40B4-BE49-F238E27FC236}">
                <a16:creationId xmlns:a16="http://schemas.microsoft.com/office/drawing/2014/main" id="{F61ABFC9-256C-5717-F39D-79F254EA6E8C}"/>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14pt"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612135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 Chapter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6474AD-4698-17FD-268E-10B329C3D95A}"/>
              </a:ext>
            </a:extLst>
          </p:cNvPr>
          <p:cNvSpPr/>
          <p:nvPr userDrawn="1"/>
        </p:nvSpPr>
        <p:spPr>
          <a:xfrm>
            <a:off x="0" y="0"/>
            <a:ext cx="12201766"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03</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812813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userDrawn="1">
  <p:cSld name="Chapter 4">
    <p:bg>
      <p:bgPr>
        <a:solidFill>
          <a:schemeClr val="accent3"/>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15F2235-454F-9BF4-2FDD-40A6AD9D7232}"/>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04</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114002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Chapter 5">
    <p:bg>
      <p:bgPr>
        <a:solidFill>
          <a:schemeClr val="accent6"/>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01717FE-A662-142E-09A3-44B82B11AB03}"/>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05</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020215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userDrawn="1">
  <p:cSld name="Chapter 6">
    <p:bg>
      <p:bgPr>
        <a:solidFill>
          <a:srgbClr val="BD69D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5E3DA8A-0F63-DB24-30FE-419B2CE42915}"/>
              </a:ext>
            </a:extLst>
          </p:cNvPr>
          <p:cNvSpPr/>
          <p:nvPr userDrawn="1"/>
        </p:nvSpPr>
        <p:spPr>
          <a:xfrm>
            <a:off x="-9766"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06</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3333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solidFill>
                  <a:schemeClr val="tx1"/>
                </a:solidFill>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1667727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itle and Content Purpl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marL="361950" indent="-361950">
              <a:buClr>
                <a:srgbClr val="58166D"/>
              </a:buClr>
              <a:buSzPct val="120000"/>
              <a:buFont typeface="System Font Regular"/>
              <a:buChar char="●"/>
              <a:defRPr/>
            </a:lvl2pPr>
            <a:lvl3pPr>
              <a:buClr>
                <a:srgbClr val="9138B0"/>
              </a:buClr>
              <a:defRPr/>
            </a:lvl3pPr>
            <a:lvl4pPr>
              <a:buClr>
                <a:srgbClr val="BD69D7"/>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solidFill>
                  <a:srgbClr val="9138B0"/>
                </a:solidFill>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3077748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itle and 2 Content yel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buClr>
                <a:schemeClr val="accent4"/>
              </a:buClr>
              <a:defRPr/>
            </a:lvl2pPr>
            <a:lvl3pPr>
              <a:buClr>
                <a:schemeClr val="accent3"/>
              </a:buClr>
              <a:defRPr/>
            </a:lvl3pPr>
            <a:lvl4pPr>
              <a:buClr>
                <a:srgbClr val="CBD938"/>
              </a:buClr>
              <a:defRPr/>
            </a:lvl4pPr>
          </a:lstStyle>
          <a:p>
            <a:pPr lvl="0"/>
            <a:r>
              <a:rPr lang="en-US" err="1"/>
              <a:t>Evelias</a:t>
            </a:r>
            <a:r>
              <a:rPr lang="en-US"/>
              <a:t> et et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5C8A9C7E-574E-FB5D-D8BE-B92B9DF67E49}"/>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24CDE4D-AF4A-9CE4-CEF3-9BC58F70CBF1}"/>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1984965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itle and Content blu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rgbClr val="307297"/>
              </a:buClr>
              <a:defRPr/>
            </a:lvl2pPr>
            <a:lvl3pPr>
              <a:buClr>
                <a:schemeClr val="accent1"/>
              </a:buClr>
              <a:defRPr/>
            </a:lvl3pPr>
            <a:lvl4pPr>
              <a:buClr>
                <a:srgbClr val="89C7E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44CB934D-1D50-415B-E49F-5387C5642C33}"/>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CD4B48F3-8881-B0EB-178C-C63CA828F2ED}"/>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2199049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itle and 2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defRPr/>
            </a:lvl2pPr>
            <a:lvl3pPr>
              <a:defRPr/>
            </a:lvl3pPr>
            <a:lvl4pPr>
              <a:defRPr/>
            </a:lvl4pPr>
          </a:lstStyle>
          <a:p>
            <a:pPr lvl="0"/>
            <a:r>
              <a:rPr lang="en-US" err="1"/>
              <a:t>Evelias</a:t>
            </a:r>
            <a:r>
              <a:rPr lang="en-US"/>
              <a:t> et et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C92155C6-5E73-6F25-3010-FA04530EBCBB}"/>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012826C1-0F85-6CF6-F654-60B39EC9E06F}"/>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3915855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3357255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609DBCEC-D73A-142A-EF78-FDF8AFEF6F5C}"/>
              </a:ext>
            </a:extLst>
          </p:cNvPr>
          <p:cNvSpPr>
            <a:spLocks noGrp="1"/>
          </p:cNvSpPr>
          <p:nvPr>
            <p:ph type="body" sz="quarter" idx="28"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4276965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254153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C980303D-2BCE-0698-575A-56A126A51B86}"/>
              </a:ext>
            </a:extLst>
          </p:cNvPr>
          <p:cNvSpPr>
            <a:spLocks noGrp="1"/>
          </p:cNvSpPr>
          <p:nvPr>
            <p:ph type="body" idx="11" hasCustomPrompt="1"/>
          </p:nvPr>
        </p:nvSpPr>
        <p:spPr>
          <a:xfrm>
            <a:off x="302399" y="605611"/>
            <a:ext cx="2541537"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9" y="1342800"/>
            <a:ext cx="2541538" cy="288767"/>
          </a:xfr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1" y="1797803"/>
            <a:ext cx="2541538" cy="3840996"/>
          </a:xfrm>
        </p:spPr>
        <p:txBody>
          <a:bodyPr/>
          <a:lstStyle>
            <a:lvl1pPr>
              <a:defRPr sz="13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D4B62432-C040-F60A-C7E8-B0FCD3736CD2}"/>
              </a:ext>
            </a:extLst>
          </p:cNvPr>
          <p:cNvSpPr>
            <a:spLocks noGrp="1"/>
          </p:cNvSpPr>
          <p:nvPr>
            <p:ph type="body" sz="quarter" idx="27"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405771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userDrawn="1">
  <p:cSld name="Quot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5A36F0-1D0F-8505-9367-EE7D079E2A32}"/>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b="0" i="0">
                <a:solidFill>
                  <a:schemeClr val="bg1"/>
                </a:solidFill>
                <a:latin typeface="DM Sans 14pt" pitchFamily="2" charset="77"/>
              </a:defRPr>
            </a:lvl1pPr>
            <a:lvl2pPr>
              <a:defRPr sz="4400">
                <a:solidFill>
                  <a:schemeClr val="bg1"/>
                </a:solidFill>
                <a:latin typeface="DM Sans 14pt Medium" pitchFamily="2" charset="0"/>
              </a:defRPr>
            </a:lvl2pPr>
            <a:lvl3pPr>
              <a:defRPr sz="4400">
                <a:solidFill>
                  <a:schemeClr val="bg1"/>
                </a:solidFill>
                <a:latin typeface="DM Sans 14pt Medium" pitchFamily="2" charset="0"/>
              </a:defRPr>
            </a:lvl3pPr>
            <a:lvl4pPr>
              <a:defRPr sz="4400">
                <a:solidFill>
                  <a:schemeClr val="bg1"/>
                </a:solidFill>
                <a:latin typeface="DM Sans 14pt Medium" pitchFamily="2" charset="0"/>
              </a:defRPr>
            </a:lvl4pPr>
            <a:lvl5pPr>
              <a:defRPr sz="2000">
                <a:solidFill>
                  <a:schemeClr val="bg1"/>
                </a:solidFill>
                <a:latin typeface="DM Sans 14pt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000" cy="933450"/>
          </a:xfrm>
        </p:spPr>
        <p:txBody>
          <a:bodyPr tIns="0" anchor="t">
            <a:noAutofit/>
          </a:bodyPr>
          <a:lstStyle>
            <a:lvl1pPr>
              <a:lnSpc>
                <a:spcPct val="90000"/>
              </a:lnSpc>
              <a:defRPr sz="3000" b="1">
                <a:solidFill>
                  <a:schemeClr val="accent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399" y="605611"/>
            <a:ext cx="10404000"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399" y="302400"/>
            <a:ext cx="10404000" cy="303211"/>
          </a:xfrm>
        </p:spPr>
        <p:txBody>
          <a:bodyPr/>
          <a:lstStyle>
            <a:lvl1pPr>
              <a:defRPr>
                <a:solidFill>
                  <a:schemeClr val="bg1"/>
                </a:solidFill>
              </a:defRPr>
            </a:lvl1pPr>
          </a:lstStyle>
          <a:p>
            <a:r>
              <a:rPr lang="en-US"/>
              <a:t>Slide title</a:t>
            </a:r>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E4E2C9F-8A3C-C037-7C3B-1456AE33118C}"/>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4020479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userDrawn="1">
  <p:cSld name="Quote 2">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D2C7741-19D0-A03E-8286-5BEC9F4676CC}"/>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b="0" i="0">
                <a:solidFill>
                  <a:schemeClr val="bg1"/>
                </a:solidFill>
                <a:latin typeface="DM Sans 14pt" pitchFamily="2" charset="77"/>
              </a:defRPr>
            </a:lvl1pPr>
            <a:lvl2pPr>
              <a:defRPr sz="4400">
                <a:solidFill>
                  <a:schemeClr val="bg1"/>
                </a:solidFill>
                <a:latin typeface="DM Sans 14pt Medium" pitchFamily="2" charset="0"/>
              </a:defRPr>
            </a:lvl2pPr>
            <a:lvl3pPr>
              <a:defRPr sz="4400">
                <a:solidFill>
                  <a:schemeClr val="bg1"/>
                </a:solidFill>
                <a:latin typeface="DM Sans 14pt Medium" pitchFamily="2" charset="0"/>
              </a:defRPr>
            </a:lvl3pPr>
            <a:lvl4pPr>
              <a:defRPr sz="4400">
                <a:solidFill>
                  <a:schemeClr val="bg1"/>
                </a:solidFill>
                <a:latin typeface="DM Sans 14pt Medium" pitchFamily="2" charset="0"/>
              </a:defRPr>
            </a:lvl4pPr>
            <a:lvl5pPr>
              <a:defRPr sz="2000">
                <a:solidFill>
                  <a:schemeClr val="bg1"/>
                </a:solidFill>
                <a:latin typeface="DM Sans 14pt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chemeClr val="accent3"/>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12" name="Text Placeholder 10">
            <a:extLst>
              <a:ext uri="{FF2B5EF4-FFF2-40B4-BE49-F238E27FC236}">
                <a16:creationId xmlns:a16="http://schemas.microsoft.com/office/drawing/2014/main" id="{ACFBFFC4-BF3B-CF5E-09B9-1BC19D79470C}"/>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2B901704-615C-1984-AEAB-41F91492AB79}"/>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D294686-A553-277F-030D-8830EFA3320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138884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userDrawn="1">
  <p:cSld name="Quote 3">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5525C88-3C13-5A08-13EF-D258B6670538}"/>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1"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b="0" i="0">
                <a:solidFill>
                  <a:schemeClr val="bg1"/>
                </a:solidFill>
                <a:latin typeface="DM Sans 14pt" pitchFamily="2" charset="77"/>
              </a:defRPr>
            </a:lvl1pPr>
            <a:lvl2pPr>
              <a:defRPr sz="4400">
                <a:solidFill>
                  <a:schemeClr val="bg1"/>
                </a:solidFill>
                <a:latin typeface="DM Sans 14pt Medium" pitchFamily="2" charset="0"/>
              </a:defRPr>
            </a:lvl2pPr>
            <a:lvl3pPr>
              <a:defRPr sz="4400">
                <a:solidFill>
                  <a:schemeClr val="bg1"/>
                </a:solidFill>
                <a:latin typeface="DM Sans 14pt Medium" pitchFamily="2" charset="0"/>
              </a:defRPr>
            </a:lvl3pPr>
            <a:lvl4pPr>
              <a:defRPr sz="4400">
                <a:solidFill>
                  <a:schemeClr val="bg1"/>
                </a:solidFill>
                <a:latin typeface="DM Sans 14pt Medium" pitchFamily="2" charset="0"/>
              </a:defRPr>
            </a:lvl4pPr>
            <a:lvl5pPr>
              <a:defRPr sz="2000">
                <a:solidFill>
                  <a:schemeClr val="bg1"/>
                </a:solidFill>
                <a:latin typeface="DM Sans 14pt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9" y="4572000"/>
            <a:ext cx="10404233" cy="933450"/>
          </a:xfrm>
        </p:spPr>
        <p:txBody>
          <a:bodyPr tIns="0" anchor="t">
            <a:noAutofit/>
          </a:bodyPr>
          <a:lstStyle>
            <a:lvl1pPr>
              <a:lnSpc>
                <a:spcPct val="90000"/>
              </a:lnSpc>
              <a:defRPr sz="3000" b="1">
                <a:solidFill>
                  <a:schemeClr val="accent5"/>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1"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C572EABC-7C13-38DF-B201-923BBC687551}"/>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9B3C5BF6-56F3-27FD-C081-53FE15400633}"/>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6B36AC8-8C08-47DC-4ACB-F3CD7D0089D5}"/>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3332102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userDrawn="1">
  <p:cSld name="Quote 4">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2314D9C-422A-D6EC-AB7D-DE5226D8FED0}"/>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b="0" i="0">
                <a:solidFill>
                  <a:schemeClr val="bg1"/>
                </a:solidFill>
                <a:latin typeface="DM Sans 14pt" pitchFamily="2" charset="77"/>
              </a:defRPr>
            </a:lvl1pPr>
            <a:lvl2pPr>
              <a:defRPr sz="4400">
                <a:solidFill>
                  <a:schemeClr val="bg1"/>
                </a:solidFill>
                <a:latin typeface="DM Sans 14pt Medium" pitchFamily="2" charset="0"/>
              </a:defRPr>
            </a:lvl2pPr>
            <a:lvl3pPr>
              <a:defRPr sz="4400">
                <a:solidFill>
                  <a:schemeClr val="bg1"/>
                </a:solidFill>
                <a:latin typeface="DM Sans 14pt Medium" pitchFamily="2" charset="0"/>
              </a:defRPr>
            </a:lvl3pPr>
            <a:lvl4pPr>
              <a:defRPr sz="4400">
                <a:solidFill>
                  <a:schemeClr val="bg1"/>
                </a:solidFill>
                <a:latin typeface="DM Sans 14pt Medium" pitchFamily="2" charset="0"/>
              </a:defRPr>
            </a:lvl4pPr>
            <a:lvl5pPr>
              <a:defRPr sz="2000">
                <a:solidFill>
                  <a:schemeClr val="bg1"/>
                </a:solidFill>
                <a:latin typeface="DM Sans 14pt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rgbClr val="BD69D7"/>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9EF4CA35-C84E-F801-40D0-0537D6AD66FB}"/>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89F2539E-4DBD-A723-2693-1A8D1AD645C7}"/>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B8FBF2B-6BAD-4D9E-9E4A-7264315D63DA}"/>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482771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itle and 4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4572001"/>
            <a:ext cx="4258800" cy="302598"/>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6166800" y="4572001"/>
            <a:ext cx="4258608" cy="305322"/>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0" y="1341438"/>
            <a:ext cx="5722163" cy="3086100"/>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6166800" y="1342800"/>
            <a:ext cx="5725163" cy="3086100"/>
          </a:xfrm>
          <a:solidFill>
            <a:schemeClr val="bg2"/>
          </a:solidFill>
        </p:spPr>
        <p:txBody>
          <a:bodyPr/>
          <a:lstStyle>
            <a:lvl1pPr>
              <a:defRPr/>
            </a:lvl1pPr>
          </a:lstStyle>
          <a:p>
            <a:r>
              <a:rPr lang="en-GB"/>
              <a:t> </a:t>
            </a:r>
          </a:p>
        </p:txBody>
      </p:sp>
      <p:sp>
        <p:nvSpPr>
          <p:cNvPr id="5" name="Title 4">
            <a:extLst>
              <a:ext uri="{FF2B5EF4-FFF2-40B4-BE49-F238E27FC236}">
                <a16:creationId xmlns:a16="http://schemas.microsoft.com/office/drawing/2014/main" id="{8CE5AFB1-B535-3245-AE4F-59ED561EAC12}"/>
              </a:ext>
            </a:extLst>
          </p:cNvPr>
          <p:cNvSpPr>
            <a:spLocks noGrp="1"/>
          </p:cNvSpPr>
          <p:nvPr>
            <p:ph type="title" hasCustomPrompt="1"/>
          </p:nvPr>
        </p:nvSpPr>
        <p:spPr/>
        <p:txBody>
          <a:bodyPr/>
          <a:lstStyle>
            <a:lvl1pPr>
              <a:defRPr/>
            </a:lvl1pPr>
          </a:lstStyle>
          <a:p>
            <a:r>
              <a:rPr lang="en-US"/>
              <a:t>Slide title</a:t>
            </a:r>
            <a:endParaRPr lang="en-GB"/>
          </a:p>
        </p:txBody>
      </p:sp>
      <p:sp>
        <p:nvSpPr>
          <p:cNvPr id="2" name="Text Placeholder 15">
            <a:extLst>
              <a:ext uri="{FF2B5EF4-FFF2-40B4-BE49-F238E27FC236}">
                <a16:creationId xmlns:a16="http://schemas.microsoft.com/office/drawing/2014/main" id="{2A251D45-44BC-ED57-8B7E-D8B5C0889CC5}"/>
              </a:ext>
            </a:extLst>
          </p:cNvPr>
          <p:cNvSpPr>
            <a:spLocks noGrp="1"/>
          </p:cNvSpPr>
          <p:nvPr>
            <p:ph type="body" sz="quarter" idx="20" hasCustomPrompt="1"/>
          </p:nvPr>
        </p:nvSpPr>
        <p:spPr>
          <a:xfrm>
            <a:off x="6167438" y="5028585"/>
            <a:ext cx="4258608"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9" name="Text Placeholder 15">
            <a:extLst>
              <a:ext uri="{FF2B5EF4-FFF2-40B4-BE49-F238E27FC236}">
                <a16:creationId xmlns:a16="http://schemas.microsoft.com/office/drawing/2014/main" id="{8D18CE5A-1E0C-3400-0A3F-2963BB41C49C}"/>
              </a:ext>
            </a:extLst>
          </p:cNvPr>
          <p:cNvSpPr>
            <a:spLocks noGrp="1"/>
          </p:cNvSpPr>
          <p:nvPr>
            <p:ph type="body" sz="quarter" idx="21" hasCustomPrompt="1"/>
          </p:nvPr>
        </p:nvSpPr>
        <p:spPr>
          <a:xfrm>
            <a:off x="302400" y="5028585"/>
            <a:ext cx="4258800"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13" name="Text Placeholder 10">
            <a:extLst>
              <a:ext uri="{FF2B5EF4-FFF2-40B4-BE49-F238E27FC236}">
                <a16:creationId xmlns:a16="http://schemas.microsoft.com/office/drawing/2014/main" id="{5E105880-9FAC-EAB0-954B-EF141E23842B}"/>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88A94BF5-7281-1A07-1C7D-79260D1CCCEB}"/>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2904D131-45C8-2301-2904-ECB44D004432}"/>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234625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Title and 3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4996657" y="1342800"/>
            <a:ext cx="3373200" cy="4668837"/>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8515763" y="1342800"/>
            <a:ext cx="3373200" cy="4667474"/>
          </a:xfrm>
          <a:solidFill>
            <a:schemeClr val="bg2"/>
          </a:solidFill>
        </p:spPr>
        <p:txBody>
          <a:bodyPr/>
          <a:lstStyle>
            <a:lvl1pPr>
              <a:defRPr/>
            </a:lvl1pPr>
          </a:lstStyle>
          <a:p>
            <a:r>
              <a:rPr lang="en-GB"/>
              <a:t> </a:t>
            </a:r>
          </a:p>
        </p:txBody>
      </p:sp>
      <p:sp>
        <p:nvSpPr>
          <p:cNvPr id="11" name="Text Placeholder 6">
            <a:extLst>
              <a:ext uri="{FF2B5EF4-FFF2-40B4-BE49-F238E27FC236}">
                <a16:creationId xmlns:a16="http://schemas.microsoft.com/office/drawing/2014/main" id="{24CDB089-F1FF-F221-21E2-09BF5723D46A}"/>
              </a:ext>
            </a:extLst>
          </p:cNvPr>
          <p:cNvSpPr>
            <a:spLocks noGrp="1"/>
          </p:cNvSpPr>
          <p:nvPr>
            <p:ph type="body" sz="quarter" idx="22" hasCustomPrompt="1"/>
          </p:nvPr>
        </p:nvSpPr>
        <p:spPr>
          <a:xfrm>
            <a:off x="302398" y="1342800"/>
            <a:ext cx="4002901" cy="303211"/>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3" name="Text Placeholder 6">
            <a:extLst>
              <a:ext uri="{FF2B5EF4-FFF2-40B4-BE49-F238E27FC236}">
                <a16:creationId xmlns:a16="http://schemas.microsoft.com/office/drawing/2014/main" id="{439401DF-EC96-723F-694A-C1D143B8ADA5}"/>
              </a:ext>
            </a:extLst>
          </p:cNvPr>
          <p:cNvSpPr>
            <a:spLocks noGrp="1"/>
          </p:cNvSpPr>
          <p:nvPr>
            <p:ph type="body" sz="quarter" idx="23" hasCustomPrompt="1"/>
          </p:nvPr>
        </p:nvSpPr>
        <p:spPr>
          <a:xfrm>
            <a:off x="302398" y="1881335"/>
            <a:ext cx="4002901" cy="3757466"/>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Fusce</a:t>
            </a:r>
            <a:r>
              <a:rPr lang="en-GB"/>
              <a:t> a </a:t>
            </a:r>
            <a:r>
              <a:rPr lang="en-GB" err="1"/>
              <a:t>sem</a:t>
            </a:r>
            <a:r>
              <a:rPr lang="en-GB"/>
              <a:t> dui. Maecenas ac ante </a:t>
            </a:r>
            <a:r>
              <a:rPr lang="en-GB" err="1"/>
              <a:t>commodo</a:t>
            </a:r>
            <a:r>
              <a:rPr lang="en-GB"/>
              <a:t>, gravida </a:t>
            </a:r>
            <a:r>
              <a:rPr lang="en-GB" err="1"/>
              <a:t>enim</a:t>
            </a:r>
            <a:r>
              <a:rPr lang="en-GB"/>
              <a:t> in, </a:t>
            </a:r>
            <a:r>
              <a:rPr lang="en-GB" err="1"/>
              <a:t>hendrerit</a:t>
            </a:r>
            <a:r>
              <a:rPr lang="en-GB"/>
              <a:t> </a:t>
            </a:r>
            <a:r>
              <a:rPr lang="en-GB" err="1"/>
              <a:t>quam</a:t>
            </a:r>
            <a:r>
              <a:rPr lang="en-GB"/>
              <a:t>. </a:t>
            </a:r>
            <a:r>
              <a:rPr lang="en-GB" err="1"/>
              <a:t>Curabitur</a:t>
            </a:r>
            <a:r>
              <a:rPr lang="en-GB"/>
              <a:t> </a:t>
            </a:r>
            <a:r>
              <a:rPr lang="en-GB" err="1"/>
              <a:t>tristique</a:t>
            </a:r>
            <a:r>
              <a:rPr lang="en-GB"/>
              <a:t> </a:t>
            </a:r>
            <a:r>
              <a:rPr lang="en-GB" err="1"/>
              <a:t>augue</a:t>
            </a:r>
            <a:r>
              <a:rPr lang="en-GB"/>
              <a:t> sit </a:t>
            </a:r>
            <a:r>
              <a:rPr lang="en-GB" err="1"/>
              <a:t>amet</a:t>
            </a:r>
            <a:r>
              <a:rPr lang="en-GB"/>
              <a:t> magna </a:t>
            </a:r>
            <a:r>
              <a:rPr lang="en-GB" err="1"/>
              <a:t>commodo</a:t>
            </a:r>
            <a:r>
              <a:rPr lang="en-GB"/>
              <a:t> maximus. Integer </a:t>
            </a:r>
            <a:r>
              <a:rPr lang="en-GB" err="1"/>
              <a:t>felis</a:t>
            </a:r>
            <a:r>
              <a:rPr lang="en-GB"/>
              <a:t> </a:t>
            </a:r>
            <a:r>
              <a:rPr lang="en-GB" err="1"/>
              <a:t>metus</a:t>
            </a:r>
            <a:r>
              <a:rPr lang="en-GB"/>
              <a:t>, </a:t>
            </a:r>
            <a:r>
              <a:rPr lang="en-GB" err="1"/>
              <a:t>commodo</a:t>
            </a:r>
            <a:r>
              <a:rPr lang="en-GB"/>
              <a:t> et dictum at, </a:t>
            </a:r>
            <a:r>
              <a:rPr lang="en-GB" err="1"/>
              <a:t>finibus</a:t>
            </a:r>
            <a:r>
              <a:rPr lang="en-GB"/>
              <a:t> et </a:t>
            </a:r>
            <a:r>
              <a:rPr lang="en-GB" err="1"/>
              <a:t>felis</a:t>
            </a:r>
            <a:r>
              <a:rPr lang="en-GB"/>
              <a:t>. </a:t>
            </a:r>
          </a:p>
        </p:txBody>
      </p:sp>
      <p:sp>
        <p:nvSpPr>
          <p:cNvPr id="12" name="Text Placeholder 10">
            <a:extLst>
              <a:ext uri="{FF2B5EF4-FFF2-40B4-BE49-F238E27FC236}">
                <a16:creationId xmlns:a16="http://schemas.microsoft.com/office/drawing/2014/main" id="{67F1F784-CEA6-6DE5-622B-5A960F05727F}"/>
              </a:ext>
            </a:extLst>
          </p:cNvPr>
          <p:cNvSpPr>
            <a:spLocks noGrp="1"/>
          </p:cNvSpPr>
          <p:nvPr>
            <p:ph type="body" sz="quarter" idx="25"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BC0427-054C-98EE-1C43-625332A9DEEE}"/>
              </a:ext>
            </a:extLst>
          </p:cNvPr>
          <p:cNvSpPr>
            <a:spLocks noGrp="1"/>
          </p:cNvSpPr>
          <p:nvPr>
            <p:ph type="body" sz="quarter" idx="26"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B910343-6D09-352D-2F10-C6E319DB7026}"/>
              </a:ext>
            </a:extLst>
          </p:cNvPr>
          <p:cNvSpPr>
            <a:spLocks noGrp="1"/>
          </p:cNvSpPr>
          <p:nvPr>
            <p:ph type="body" sz="quarter" idx="27"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508998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Title and 6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4572001"/>
            <a:ext cx="3268030"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1" y="1341438"/>
            <a:ext cx="3672000" cy="3086100"/>
          </a:xfrm>
          <a:solidFill>
            <a:schemeClr val="bg2"/>
          </a:solidFill>
        </p:spPr>
        <p:txBody>
          <a:bodyPr/>
          <a:lstStyle>
            <a:lvl1pPr>
              <a:defRPr/>
            </a:lvl1pPr>
          </a:lstStyle>
          <a:p>
            <a:r>
              <a:rPr lang="en-GB"/>
              <a:t> </a:t>
            </a:r>
          </a:p>
        </p:txBody>
      </p:sp>
      <p:sp>
        <p:nvSpPr>
          <p:cNvPr id="5" name="Picture Placeholder 5">
            <a:extLst>
              <a:ext uri="{FF2B5EF4-FFF2-40B4-BE49-F238E27FC236}">
                <a16:creationId xmlns:a16="http://schemas.microsoft.com/office/drawing/2014/main" id="{D57FA92B-AD79-982B-4895-81D8D570EA4B}"/>
              </a:ext>
            </a:extLst>
          </p:cNvPr>
          <p:cNvSpPr>
            <a:spLocks noGrp="1"/>
          </p:cNvSpPr>
          <p:nvPr>
            <p:ph type="pic" sz="quarter" idx="15" hasCustomPrompt="1"/>
          </p:nvPr>
        </p:nvSpPr>
        <p:spPr>
          <a:xfrm>
            <a:off x="4260000" y="1341438"/>
            <a:ext cx="3672000" cy="3086100"/>
          </a:xfrm>
          <a:solidFill>
            <a:schemeClr val="bg2"/>
          </a:solidFill>
        </p:spPr>
        <p:txBody>
          <a:bodyPr/>
          <a:lstStyle>
            <a:lvl1pPr>
              <a:defRPr/>
            </a:lvl1pPr>
          </a:lstStyle>
          <a:p>
            <a:r>
              <a:rPr lang="en-GB"/>
              <a:t> </a:t>
            </a:r>
          </a:p>
        </p:txBody>
      </p:sp>
      <p:sp>
        <p:nvSpPr>
          <p:cNvPr id="9" name="Picture Placeholder 5">
            <a:extLst>
              <a:ext uri="{FF2B5EF4-FFF2-40B4-BE49-F238E27FC236}">
                <a16:creationId xmlns:a16="http://schemas.microsoft.com/office/drawing/2014/main" id="{A040012A-B083-9501-691B-0E767A9E49BF}"/>
              </a:ext>
            </a:extLst>
          </p:cNvPr>
          <p:cNvSpPr>
            <a:spLocks noGrp="1"/>
          </p:cNvSpPr>
          <p:nvPr>
            <p:ph type="pic" sz="quarter" idx="16" hasCustomPrompt="1"/>
          </p:nvPr>
        </p:nvSpPr>
        <p:spPr>
          <a:xfrm>
            <a:off x="8216963" y="1341438"/>
            <a:ext cx="3672000" cy="3086100"/>
          </a:xfrm>
          <a:solidFill>
            <a:schemeClr val="bg2"/>
          </a:solidFill>
        </p:spPr>
        <p:txBody>
          <a:bodyPr/>
          <a:lstStyle>
            <a:lvl1pPr>
              <a:defRPr/>
            </a:lvl1pPr>
          </a:lstStyle>
          <a:p>
            <a:r>
              <a:rPr lang="en-GB"/>
              <a:t> </a:t>
            </a:r>
          </a:p>
        </p:txBody>
      </p:sp>
      <p:sp>
        <p:nvSpPr>
          <p:cNvPr id="7" name="Title 6">
            <a:extLst>
              <a:ext uri="{FF2B5EF4-FFF2-40B4-BE49-F238E27FC236}">
                <a16:creationId xmlns:a16="http://schemas.microsoft.com/office/drawing/2014/main" id="{E8E2AC45-B6B8-0F1A-95EF-BB09056E0D20}"/>
              </a:ext>
            </a:extLst>
          </p:cNvPr>
          <p:cNvSpPr>
            <a:spLocks noGrp="1"/>
          </p:cNvSpPr>
          <p:nvPr>
            <p:ph type="title" hasCustomPrompt="1"/>
          </p:nvPr>
        </p:nvSpPr>
        <p:spPr/>
        <p:txBody>
          <a:bodyPr/>
          <a:lstStyle/>
          <a:p>
            <a:r>
              <a:rPr lang="en-US"/>
              <a:t>Slide title</a:t>
            </a:r>
            <a:endParaRPr lang="en-GB"/>
          </a:p>
        </p:txBody>
      </p:sp>
      <p:sp>
        <p:nvSpPr>
          <p:cNvPr id="2" name="Text Placeholder 15">
            <a:extLst>
              <a:ext uri="{FF2B5EF4-FFF2-40B4-BE49-F238E27FC236}">
                <a16:creationId xmlns:a16="http://schemas.microsoft.com/office/drawing/2014/main" id="{1D1383C0-64F6-239F-DD51-EC5E431A329E}"/>
              </a:ext>
            </a:extLst>
          </p:cNvPr>
          <p:cNvSpPr>
            <a:spLocks noGrp="1"/>
          </p:cNvSpPr>
          <p:nvPr>
            <p:ph type="body" sz="quarter" idx="18" hasCustomPrompt="1"/>
          </p:nvPr>
        </p:nvSpPr>
        <p:spPr>
          <a:xfrm>
            <a:off x="302400" y="5028586"/>
            <a:ext cx="3268030"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0" name="Text Placeholder 15">
            <a:extLst>
              <a:ext uri="{FF2B5EF4-FFF2-40B4-BE49-F238E27FC236}">
                <a16:creationId xmlns:a16="http://schemas.microsoft.com/office/drawing/2014/main" id="{7CCCFA24-BB89-1657-888D-25C757F6948A}"/>
              </a:ext>
            </a:extLst>
          </p:cNvPr>
          <p:cNvSpPr>
            <a:spLocks noGrp="1"/>
          </p:cNvSpPr>
          <p:nvPr>
            <p:ph type="body" sz="quarter" idx="19" hasCustomPrompt="1"/>
          </p:nvPr>
        </p:nvSpPr>
        <p:spPr>
          <a:xfrm>
            <a:off x="4260000" y="4572000"/>
            <a:ext cx="3271592"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2" name="Text Placeholder 15">
            <a:extLst>
              <a:ext uri="{FF2B5EF4-FFF2-40B4-BE49-F238E27FC236}">
                <a16:creationId xmlns:a16="http://schemas.microsoft.com/office/drawing/2014/main" id="{DBDC554F-C834-8F7C-D2AC-40CDB8678CD6}"/>
              </a:ext>
            </a:extLst>
          </p:cNvPr>
          <p:cNvSpPr>
            <a:spLocks noGrp="1"/>
          </p:cNvSpPr>
          <p:nvPr>
            <p:ph type="body" sz="quarter" idx="20" hasCustomPrompt="1"/>
          </p:nvPr>
        </p:nvSpPr>
        <p:spPr>
          <a:xfrm>
            <a:off x="4257638"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3" name="Text Placeholder 15">
            <a:extLst>
              <a:ext uri="{FF2B5EF4-FFF2-40B4-BE49-F238E27FC236}">
                <a16:creationId xmlns:a16="http://schemas.microsoft.com/office/drawing/2014/main" id="{65A6AD6D-3049-F34B-1CF9-E7A98019BE1A}"/>
              </a:ext>
            </a:extLst>
          </p:cNvPr>
          <p:cNvSpPr>
            <a:spLocks noGrp="1"/>
          </p:cNvSpPr>
          <p:nvPr>
            <p:ph type="body" sz="quarter" idx="21" hasCustomPrompt="1"/>
          </p:nvPr>
        </p:nvSpPr>
        <p:spPr>
          <a:xfrm>
            <a:off x="8218800" y="4572000"/>
            <a:ext cx="3273954"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4" name="Text Placeholder 15">
            <a:extLst>
              <a:ext uri="{FF2B5EF4-FFF2-40B4-BE49-F238E27FC236}">
                <a16:creationId xmlns:a16="http://schemas.microsoft.com/office/drawing/2014/main" id="{521FD851-6A2A-FD5D-AFEF-7872E196BD00}"/>
              </a:ext>
            </a:extLst>
          </p:cNvPr>
          <p:cNvSpPr>
            <a:spLocks noGrp="1"/>
          </p:cNvSpPr>
          <p:nvPr>
            <p:ph type="body" sz="quarter" idx="22" hasCustomPrompt="1"/>
          </p:nvPr>
        </p:nvSpPr>
        <p:spPr>
          <a:xfrm>
            <a:off x="8218800"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7" name="Text Placeholder 10">
            <a:extLst>
              <a:ext uri="{FF2B5EF4-FFF2-40B4-BE49-F238E27FC236}">
                <a16:creationId xmlns:a16="http://schemas.microsoft.com/office/drawing/2014/main" id="{50449423-2DEB-D1B3-10C0-1BE3C716D4DC}"/>
              </a:ext>
            </a:extLst>
          </p:cNvPr>
          <p:cNvSpPr>
            <a:spLocks noGrp="1"/>
          </p:cNvSpPr>
          <p:nvPr>
            <p:ph type="body" sz="quarter" idx="24"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8" name="Text Placeholder 10">
            <a:extLst>
              <a:ext uri="{FF2B5EF4-FFF2-40B4-BE49-F238E27FC236}">
                <a16:creationId xmlns:a16="http://schemas.microsoft.com/office/drawing/2014/main" id="{4B887FD7-AE96-5317-E89F-E0DE42925DDE}"/>
              </a:ext>
            </a:extLst>
          </p:cNvPr>
          <p:cNvSpPr>
            <a:spLocks noGrp="1"/>
          </p:cNvSpPr>
          <p:nvPr>
            <p:ph type="body" sz="quarter" idx="25"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07CC1112-663B-EAE7-1B7F-56EA6980538B}"/>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895263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3C8857-4B77-DA89-0FB1-39D2635F21A3}"/>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3" name="Picture 2">
            <a:extLst>
              <a:ext uri="{FF2B5EF4-FFF2-40B4-BE49-F238E27FC236}">
                <a16:creationId xmlns:a16="http://schemas.microsoft.com/office/drawing/2014/main" id="{478AE8DB-5E1F-656A-2BD0-1B93DED4183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6" name="Graphic 5">
            <a:extLst>
              <a:ext uri="{FF2B5EF4-FFF2-40B4-BE49-F238E27FC236}">
                <a16:creationId xmlns:a16="http://schemas.microsoft.com/office/drawing/2014/main" id="{17C675D2-11E8-BC60-B94E-FB2B56C51768}"/>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79179" y="6455021"/>
            <a:ext cx="1854200" cy="152400"/>
          </a:xfrm>
          <a:prstGeom prst="rect">
            <a:avLst/>
          </a:prstGeom>
        </p:spPr>
      </p:pic>
    </p:spTree>
    <p:extLst>
      <p:ext uri="{BB962C8B-B14F-4D97-AF65-F5344CB8AC3E}">
        <p14:creationId xmlns:p14="http://schemas.microsoft.com/office/powerpoint/2010/main" val="3655833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preserve="1" userDrawn="1">
  <p:cSld name="End Slide 2">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511127-8DB5-E0EC-E391-80C71A73DC04}"/>
              </a:ext>
            </a:extLst>
          </p:cNvPr>
          <p:cNvSpPr>
            <a:spLocks/>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1613"/>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52920"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16" name="Graphic 15">
            <a:extLst>
              <a:ext uri="{FF2B5EF4-FFF2-40B4-BE49-F238E27FC236}">
                <a16:creationId xmlns:a16="http://schemas.microsoft.com/office/drawing/2014/main" id="{3F21709A-89C3-11F8-F997-7FDB2F6181B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79179" y="6455021"/>
            <a:ext cx="1854200" cy="152400"/>
          </a:xfrm>
          <a:prstGeom prst="rect">
            <a:avLst/>
          </a:prstGeom>
        </p:spPr>
      </p:pic>
    </p:spTree>
    <p:extLst>
      <p:ext uri="{BB962C8B-B14F-4D97-AF65-F5344CB8AC3E}">
        <p14:creationId xmlns:p14="http://schemas.microsoft.com/office/powerpoint/2010/main" val="1152282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userDrawn="1">
  <p:cSld name="End Slide 3">
    <p:bg>
      <p:bgPr>
        <a:solidFill>
          <a:srgbClr val="CC74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2E53FC-E090-31C6-6AD7-C2661A07F634}"/>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pic>
        <p:nvPicPr>
          <p:cNvPr id="41" name="Graphic 40">
            <a:extLst>
              <a:ext uri="{FF2B5EF4-FFF2-40B4-BE49-F238E27FC236}">
                <a16:creationId xmlns:a16="http://schemas.microsoft.com/office/drawing/2014/main" id="{EBB913B8-7770-78F8-23DF-63534B584B32}"/>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79179" y="6455021"/>
            <a:ext cx="1854200" cy="152400"/>
          </a:xfrm>
          <a:prstGeom prst="rect">
            <a:avLst/>
          </a:prstGeom>
        </p:spPr>
      </p:pic>
    </p:spTree>
    <p:extLst>
      <p:ext uri="{BB962C8B-B14F-4D97-AF65-F5344CB8AC3E}">
        <p14:creationId xmlns:p14="http://schemas.microsoft.com/office/powerpoint/2010/main" val="2856397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userDrawn="1">
  <p:cSld name="End Slide 4">
    <p:bg>
      <p:bgPr>
        <a:solidFill>
          <a:srgbClr val="9138B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E162A9-4370-6CCD-955A-AA76896DF9F4}"/>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pic>
        <p:nvPicPr>
          <p:cNvPr id="42" name="Graphic 41">
            <a:extLst>
              <a:ext uri="{FF2B5EF4-FFF2-40B4-BE49-F238E27FC236}">
                <a16:creationId xmlns:a16="http://schemas.microsoft.com/office/drawing/2014/main" id="{65366CE5-CA7D-40B0-08A1-61F33B48305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79179" y="6455021"/>
            <a:ext cx="1854200" cy="152400"/>
          </a:xfrm>
          <a:prstGeom prst="rect">
            <a:avLst/>
          </a:prstGeom>
        </p:spPr>
      </p:pic>
    </p:spTree>
    <p:extLst>
      <p:ext uri="{BB962C8B-B14F-4D97-AF65-F5344CB8AC3E}">
        <p14:creationId xmlns:p14="http://schemas.microsoft.com/office/powerpoint/2010/main" val="365876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userDrawn="1">
  <p:cSld name="1_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b="1">
                <a:latin typeface="+mn-lt"/>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1">
              <a:lumMod val="75000"/>
            </a:schemeClr>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4" name="Text Placeholder 10">
            <a:extLst>
              <a:ext uri="{FF2B5EF4-FFF2-40B4-BE49-F238E27FC236}">
                <a16:creationId xmlns:a16="http://schemas.microsoft.com/office/drawing/2014/main" id="{647A055D-5080-B68C-F3F8-9AE66BE6CA58}"/>
              </a:ext>
            </a:extLst>
          </p:cNvPr>
          <p:cNvSpPr>
            <a:spLocks noGrp="1"/>
          </p:cNvSpPr>
          <p:nvPr>
            <p:ph type="body" sz="quarter" idx="25"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5" name="Text Placeholder 10">
            <a:extLst>
              <a:ext uri="{FF2B5EF4-FFF2-40B4-BE49-F238E27FC236}">
                <a16:creationId xmlns:a16="http://schemas.microsoft.com/office/drawing/2014/main" id="{3D01C5D3-B045-3821-C129-C596F47ACA10}"/>
              </a:ext>
            </a:extLst>
          </p:cNvPr>
          <p:cNvSpPr>
            <a:spLocks noGrp="1"/>
          </p:cNvSpPr>
          <p:nvPr>
            <p:ph type="body" sz="quarter" idx="26"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1629265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userDrawn="1">
  <p:cSld name="1_Title and Content green">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11595600" cy="288767"/>
          </a:xfrm>
        </p:spPr>
        <p:txBody>
          <a:bodyPr anchor="b">
            <a:noAutofit/>
          </a:bodyPr>
          <a:lstStyle>
            <a:lvl1pPr marL="0" indent="0">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2" name="Title 3">
            <a:extLst>
              <a:ext uri="{FF2B5EF4-FFF2-40B4-BE49-F238E27FC236}">
                <a16:creationId xmlns:a16="http://schemas.microsoft.com/office/drawing/2014/main" id="{04E632D9-2783-3E54-36D5-5B114F652FF2}"/>
              </a:ext>
            </a:extLst>
          </p:cNvPr>
          <p:cNvSpPr>
            <a:spLocks noGrp="1"/>
          </p:cNvSpPr>
          <p:nvPr>
            <p:ph type="title" hasCustomPrompt="1"/>
          </p:nvPr>
        </p:nvSpPr>
        <p:spPr>
          <a:xfrm>
            <a:off x="302401" y="302400"/>
            <a:ext cx="11595600" cy="303211"/>
          </a:xfrm>
        </p:spPr>
        <p:txBody>
          <a:bodyPr/>
          <a:lstStyle>
            <a:lvl1pPr>
              <a:defRPr b="1">
                <a:latin typeface="+mn-lt"/>
              </a:defRPr>
            </a:lvl1pPr>
          </a:lstStyle>
          <a:p>
            <a:r>
              <a:rPr lang="en-US"/>
              <a:t>Slide title</a:t>
            </a:r>
            <a:endParaRPr lang="en-GB"/>
          </a:p>
        </p:txBody>
      </p:sp>
    </p:spTree>
    <p:extLst>
      <p:ext uri="{BB962C8B-B14F-4D97-AF65-F5344CB8AC3E}">
        <p14:creationId xmlns:p14="http://schemas.microsoft.com/office/powerpoint/2010/main" val="3111024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userDrawn="1">
  <p:cSld name="2_Title and Content blu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rgbClr val="307297"/>
              </a:buClr>
              <a:defRPr/>
            </a:lvl2pPr>
            <a:lvl3pPr>
              <a:buClr>
                <a:schemeClr val="accent1"/>
              </a:buClr>
              <a:defRPr/>
            </a:lvl3pPr>
            <a:lvl4pPr>
              <a:buClr>
                <a:srgbClr val="89C7E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2" name="Text Placeholder 10">
            <a:extLst>
              <a:ext uri="{FF2B5EF4-FFF2-40B4-BE49-F238E27FC236}">
                <a16:creationId xmlns:a16="http://schemas.microsoft.com/office/drawing/2014/main" id="{64CE1D23-38D2-DDED-4DF0-53F5FE03D2D4}"/>
              </a:ext>
            </a:extLst>
          </p:cNvPr>
          <p:cNvSpPr>
            <a:spLocks noGrp="1"/>
          </p:cNvSpPr>
          <p:nvPr>
            <p:ph type="body" sz="quarter" idx="23" hasCustomPrompt="1"/>
          </p:nvPr>
        </p:nvSpPr>
        <p:spPr>
          <a:xfrm>
            <a:off x="302399" y="6093396"/>
            <a:ext cx="3528001" cy="116604"/>
          </a:xfrm>
        </p:spPr>
        <p:txBody>
          <a:bodyPr/>
          <a:lstStyle>
            <a:lvl1pPr>
              <a:defRPr sz="800" b="0" i="0">
                <a:latin typeface="DM Sans 14pt" pitchFamily="2" charset="77"/>
              </a:defRPr>
            </a:lvl1pPr>
            <a:lvl5pPr>
              <a:defRPr sz="800" b="0" i="0">
                <a:solidFill>
                  <a:schemeClr val="tx1"/>
                </a:solidFill>
                <a:latin typeface="DM Sans 14pt" pitchFamily="2" charset="77"/>
              </a:defRPr>
            </a:lvl5pPr>
          </a:lstStyle>
          <a:p>
            <a:pPr lvl="0"/>
            <a:r>
              <a:rPr lang="fr-FR"/>
              <a:t>Note: 1. xxx</a:t>
            </a:r>
          </a:p>
          <a:p>
            <a:pPr lvl="4"/>
            <a:endParaRPr lang="en-GB"/>
          </a:p>
        </p:txBody>
      </p:sp>
      <p:sp>
        <p:nvSpPr>
          <p:cNvPr id="5" name="Text Placeholder 10">
            <a:extLst>
              <a:ext uri="{FF2B5EF4-FFF2-40B4-BE49-F238E27FC236}">
                <a16:creationId xmlns:a16="http://schemas.microsoft.com/office/drawing/2014/main" id="{F41314FC-C347-B4F3-AC7F-4090F5B3F0C2}"/>
              </a:ext>
            </a:extLst>
          </p:cNvPr>
          <p:cNvSpPr>
            <a:spLocks noGrp="1"/>
          </p:cNvSpPr>
          <p:nvPr>
            <p:ph type="body" sz="quarter" idx="24" hasCustomPrompt="1"/>
          </p:nvPr>
        </p:nvSpPr>
        <p:spPr>
          <a:xfrm>
            <a:off x="302398" y="6214540"/>
            <a:ext cx="3528001" cy="121588"/>
          </a:xfrm>
        </p:spPr>
        <p:txBody>
          <a:bodyPr/>
          <a:lstStyle>
            <a:lvl1pPr>
              <a:defRPr sz="800" b="0" i="0">
                <a:latin typeface="DM Sans 14pt" pitchFamily="2" charset="77"/>
              </a:defRPr>
            </a:lvl1pPr>
            <a:lvl5pPr>
              <a:defRPr sz="800" b="0" i="0">
                <a:solidFill>
                  <a:schemeClr val="tx1"/>
                </a:solidFill>
                <a:latin typeface="DM Sans 14pt" pitchFamily="2" charset="77"/>
              </a:defRPr>
            </a:lvl5pPr>
          </a:lstStyle>
          <a:p>
            <a:pPr lvl="0"/>
            <a:r>
              <a:rPr lang="fr-FR"/>
              <a:t>Source: xxx</a:t>
            </a:r>
          </a:p>
          <a:p>
            <a:pPr lvl="4"/>
            <a:endParaRPr lang="en-GB"/>
          </a:p>
        </p:txBody>
      </p:sp>
    </p:spTree>
    <p:extLst>
      <p:ext uri="{BB962C8B-B14F-4D97-AF65-F5344CB8AC3E}">
        <p14:creationId xmlns:p14="http://schemas.microsoft.com/office/powerpoint/2010/main" val="4156981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userDrawn="1">
  <p:cSld name="Title Slide 1">
    <p:bg>
      <p:bgPr>
        <a:solidFill>
          <a:schemeClr val="accent1"/>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20-5-2025</a:t>
            </a:fld>
            <a:endParaRPr lang="en-GB"/>
          </a:p>
        </p:txBody>
      </p:sp>
      <p:sp>
        <p:nvSpPr>
          <p:cNvPr id="30" name="Text Placeholder 7">
            <a:extLst>
              <a:ext uri="{FF2B5EF4-FFF2-40B4-BE49-F238E27FC236}">
                <a16:creationId xmlns:a16="http://schemas.microsoft.com/office/drawing/2014/main" id="{42F62CF6-D98C-6C19-60FF-622AB5CDF345}"/>
              </a:ext>
            </a:extLst>
          </p:cNvPr>
          <p:cNvSpPr>
            <a:spLocks noGrp="1"/>
          </p:cNvSpPr>
          <p:nvPr>
            <p:ph type="body" sz="quarter" idx="11" hasCustomPrompt="1"/>
          </p:nvPr>
        </p:nvSpPr>
        <p:spPr>
          <a:xfrm>
            <a:off x="302399" y="2422800"/>
            <a:ext cx="11589563" cy="885600"/>
          </a:xfrm>
        </p:spPr>
        <p:txBody>
          <a:bodyPr tIns="0">
            <a:noAutofit/>
          </a:bodyPr>
          <a:lstStyle>
            <a:lvl1pPr>
              <a:defRPr sz="2850" b="1">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60F58F6-D86E-E9AE-D5CC-1FDC1919D8A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82531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preserve="1" userDrawn="1">
  <p:cSld name="Title Slide 2">
    <p:bg>
      <p:bgPr>
        <a:solidFill>
          <a:schemeClr val="accent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3" name="Subtitle 2">
            <a:extLst>
              <a:ext uri="{FF2B5EF4-FFF2-40B4-BE49-F238E27FC236}">
                <a16:creationId xmlns:a16="http://schemas.microsoft.com/office/drawing/2014/main" id="{6EC2A785-2997-BD6D-D168-AEEBF16DAEDC}"/>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20-5-2025</a:t>
            </a:fld>
            <a:endParaRPr lang="en-GB"/>
          </a:p>
        </p:txBody>
      </p:sp>
      <p:sp>
        <p:nvSpPr>
          <p:cNvPr id="5" name="Text Placeholder 7">
            <a:extLst>
              <a:ext uri="{FF2B5EF4-FFF2-40B4-BE49-F238E27FC236}">
                <a16:creationId xmlns:a16="http://schemas.microsoft.com/office/drawing/2014/main" id="{AD71BE54-2AEC-CB55-A27F-F0F5F9594B90}"/>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6" name="Picture 5">
            <a:extLst>
              <a:ext uri="{FF2B5EF4-FFF2-40B4-BE49-F238E27FC236}">
                <a16:creationId xmlns:a16="http://schemas.microsoft.com/office/drawing/2014/main" id="{2DD7357D-C2D2-2F84-9C0B-6104060291A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731621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preserve="1" userDrawn="1">
  <p:cSld name="1_Title Slide 3">
    <p:bg>
      <p:bgPr>
        <a:solidFill>
          <a:srgbClr val="307297"/>
        </a:solidFill>
        <a:effectLst/>
      </p:bgPr>
    </p:bg>
    <p:spTree>
      <p:nvGrpSpPr>
        <p:cNvPr id="1" name=""/>
        <p:cNvGrpSpPr/>
        <p:nvPr/>
      </p:nvGrpSpPr>
      <p:grpSpPr>
        <a:xfrm>
          <a:off x="0" y="0"/>
          <a:ext cx="0" cy="0"/>
          <a:chOff x="0" y="0"/>
          <a:chExt cx="0" cy="0"/>
        </a:xfrm>
      </p:grpSpPr>
      <p:sp>
        <p:nvSpPr>
          <p:cNvPr id="7" name="Freeform: Shape 6" hidden="1">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20-5-2025</a:t>
            </a:fld>
            <a:endParaRPr lang="en-GB"/>
          </a:p>
        </p:txBody>
      </p:sp>
      <p:sp>
        <p:nvSpPr>
          <p:cNvPr id="30" name="Text Placeholder 7">
            <a:extLst>
              <a:ext uri="{FF2B5EF4-FFF2-40B4-BE49-F238E27FC236}">
                <a16:creationId xmlns:a16="http://schemas.microsoft.com/office/drawing/2014/main" id="{42F62CF6-D98C-6C19-60FF-622AB5CDF345}"/>
              </a:ext>
            </a:extLst>
          </p:cNvPr>
          <p:cNvSpPr>
            <a:spLocks noGrp="1"/>
          </p:cNvSpPr>
          <p:nvPr>
            <p:ph type="body" sz="quarter" idx="11" hasCustomPrompt="1"/>
          </p:nvPr>
        </p:nvSpPr>
        <p:spPr>
          <a:xfrm>
            <a:off x="302399" y="2422800"/>
            <a:ext cx="11589563" cy="885600"/>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3" name="Picture 2">
            <a:extLst>
              <a:ext uri="{FF2B5EF4-FFF2-40B4-BE49-F238E27FC236}">
                <a16:creationId xmlns:a16="http://schemas.microsoft.com/office/drawing/2014/main" id="{3A852C31-96D4-C526-375D-85DDACC5D68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677170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userDrawn="1">
  <p:cSld name="1_Title Slide 4">
    <p:bg>
      <p:bgPr>
        <a:solidFill>
          <a:srgbClr val="307297"/>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20-5-2025</a:t>
            </a:fld>
            <a:endParaRPr lang="en-GB"/>
          </a:p>
        </p:txBody>
      </p:sp>
      <p:sp>
        <p:nvSpPr>
          <p:cNvPr id="5" name="Text Placeholder 7">
            <a:extLst>
              <a:ext uri="{FF2B5EF4-FFF2-40B4-BE49-F238E27FC236}">
                <a16:creationId xmlns:a16="http://schemas.microsoft.com/office/drawing/2014/main" id="{AD71BE54-2AEC-CB55-A27F-F0F5F9594B90}"/>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6" name="Subtitle 2">
            <a:extLst>
              <a:ext uri="{FF2B5EF4-FFF2-40B4-BE49-F238E27FC236}">
                <a16:creationId xmlns:a16="http://schemas.microsoft.com/office/drawing/2014/main" id="{13BE3039-E1B5-18B6-923E-3F67BDA34D6E}"/>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pic>
        <p:nvPicPr>
          <p:cNvPr id="3" name="Picture 2">
            <a:extLst>
              <a:ext uri="{FF2B5EF4-FFF2-40B4-BE49-F238E27FC236}">
                <a16:creationId xmlns:a16="http://schemas.microsoft.com/office/drawing/2014/main" id="{379A6B19-815D-A94A-B56C-B889797C3F9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110036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preserve="1" userDrawn="1">
  <p:cSld name="1_Title Slide 5">
    <p:bg>
      <p:bgPr>
        <a:solidFill>
          <a:schemeClr val="accent3"/>
        </a:solidFill>
        <a:effectLst/>
      </p:bgPr>
    </p:bg>
    <p:spTree>
      <p:nvGrpSpPr>
        <p:cNvPr id="1" name=""/>
        <p:cNvGrpSpPr/>
        <p:nvPr/>
      </p:nvGrpSpPr>
      <p:grpSpPr>
        <a:xfrm>
          <a:off x="0" y="0"/>
          <a:ext cx="0" cy="0"/>
          <a:chOff x="0" y="0"/>
          <a:chExt cx="0" cy="0"/>
        </a:xfrm>
      </p:grpSpPr>
      <p:sp>
        <p:nvSpPr>
          <p:cNvPr id="3" name="Freeform: Shape 2" hidden="1">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20-5-2025</a:t>
            </a:fld>
            <a:endParaRPr lang="en-GB"/>
          </a:p>
        </p:txBody>
      </p:sp>
      <p:sp>
        <p:nvSpPr>
          <p:cNvPr id="30" name="Text Placeholder 7">
            <a:extLst>
              <a:ext uri="{FF2B5EF4-FFF2-40B4-BE49-F238E27FC236}">
                <a16:creationId xmlns:a16="http://schemas.microsoft.com/office/drawing/2014/main" id="{42F62CF6-D98C-6C19-60FF-622AB5CDF345}"/>
              </a:ext>
            </a:extLst>
          </p:cNvPr>
          <p:cNvSpPr>
            <a:spLocks noGrp="1"/>
          </p:cNvSpPr>
          <p:nvPr>
            <p:ph type="body" sz="quarter" idx="11" hasCustomPrompt="1"/>
          </p:nvPr>
        </p:nvSpPr>
        <p:spPr>
          <a:xfrm>
            <a:off x="302399" y="2422800"/>
            <a:ext cx="11589563" cy="885600"/>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6" name="Picture 5">
            <a:extLst>
              <a:ext uri="{FF2B5EF4-FFF2-40B4-BE49-F238E27FC236}">
                <a16:creationId xmlns:a16="http://schemas.microsoft.com/office/drawing/2014/main" id="{BC74082C-9648-E0CC-6612-7E7D9142168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035348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preserve="1" userDrawn="1">
  <p:cSld name="1_Title Slide 6">
    <p:bg>
      <p:bgPr>
        <a:solidFill>
          <a:schemeClr val="accent3"/>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20-5-2025</a:t>
            </a:fld>
            <a:endParaRPr lang="en-GB"/>
          </a:p>
        </p:txBody>
      </p:sp>
      <p:sp>
        <p:nvSpPr>
          <p:cNvPr id="7" name="Text Placeholder 7">
            <a:extLst>
              <a:ext uri="{FF2B5EF4-FFF2-40B4-BE49-F238E27FC236}">
                <a16:creationId xmlns:a16="http://schemas.microsoft.com/office/drawing/2014/main" id="{0990CFDD-5D59-DE8D-B4E1-02A14925AE8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C2214631-2A9C-CB2B-6FCD-345A290793CE}"/>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pic>
        <p:nvPicPr>
          <p:cNvPr id="5" name="Picture 4">
            <a:extLst>
              <a:ext uri="{FF2B5EF4-FFF2-40B4-BE49-F238E27FC236}">
                <a16:creationId xmlns:a16="http://schemas.microsoft.com/office/drawing/2014/main" id="{3BB58A77-244C-D347-0A07-6197EA72402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9603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preserve="1" userDrawn="1">
  <p:cSld name="1_Title Slide 7">
    <p:bg>
      <p:bgPr>
        <a:solidFill>
          <a:schemeClr val="accent4"/>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20-5-2025</a:t>
            </a:fld>
            <a:endParaRPr lang="en-GB"/>
          </a:p>
        </p:txBody>
      </p:sp>
      <p:sp>
        <p:nvSpPr>
          <p:cNvPr id="30" name="Text Placeholder 7">
            <a:extLst>
              <a:ext uri="{FF2B5EF4-FFF2-40B4-BE49-F238E27FC236}">
                <a16:creationId xmlns:a16="http://schemas.microsoft.com/office/drawing/2014/main" id="{42F62CF6-D98C-6C19-60FF-622AB5CDF345}"/>
              </a:ext>
            </a:extLst>
          </p:cNvPr>
          <p:cNvSpPr>
            <a:spLocks noGrp="1"/>
          </p:cNvSpPr>
          <p:nvPr>
            <p:ph type="body" sz="quarter" idx="11" hasCustomPrompt="1"/>
          </p:nvPr>
        </p:nvSpPr>
        <p:spPr>
          <a:xfrm>
            <a:off x="302399" y="2422800"/>
            <a:ext cx="11589563" cy="885600"/>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6" name="Picture 5">
            <a:extLst>
              <a:ext uri="{FF2B5EF4-FFF2-40B4-BE49-F238E27FC236}">
                <a16:creationId xmlns:a16="http://schemas.microsoft.com/office/drawing/2014/main" id="{374B2F7E-DB7B-F344-A29C-7EE9E8BEF3E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519945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preserve="1" userDrawn="1">
  <p:cSld name="1_Title Slide 8">
    <p:bg>
      <p:bgPr>
        <a:solidFill>
          <a:schemeClr val="accent4"/>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20-5-2025</a:t>
            </a:fld>
            <a:endParaRPr lang="en-GB"/>
          </a:p>
        </p:txBody>
      </p:sp>
      <p:sp>
        <p:nvSpPr>
          <p:cNvPr id="7" name="Text Placeholder 7">
            <a:extLst>
              <a:ext uri="{FF2B5EF4-FFF2-40B4-BE49-F238E27FC236}">
                <a16:creationId xmlns:a16="http://schemas.microsoft.com/office/drawing/2014/main" id="{0990CFDD-5D59-DE8D-B4E1-02A14925AE8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BAA2D97E-0982-1C1A-A506-5E8CB976497D}"/>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pic>
        <p:nvPicPr>
          <p:cNvPr id="5" name="Picture 4">
            <a:extLst>
              <a:ext uri="{FF2B5EF4-FFF2-40B4-BE49-F238E27FC236}">
                <a16:creationId xmlns:a16="http://schemas.microsoft.com/office/drawing/2014/main" id="{273BF18C-7421-9DEA-E2E2-FC37615CC34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893120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preserve="1" userDrawn="1">
  <p:cSld name="1_Title Slide 9">
    <p:bg>
      <p:bgPr>
        <a:solidFill>
          <a:schemeClr val="accent6"/>
        </a:solidFill>
        <a:effectLst/>
      </p:bgPr>
    </p:bg>
    <p:spTree>
      <p:nvGrpSpPr>
        <p:cNvPr id="1" name=""/>
        <p:cNvGrpSpPr/>
        <p:nvPr/>
      </p:nvGrpSpPr>
      <p:grpSpPr>
        <a:xfrm>
          <a:off x="0" y="0"/>
          <a:ext cx="0" cy="0"/>
          <a:chOff x="0" y="0"/>
          <a:chExt cx="0" cy="0"/>
        </a:xfrm>
      </p:grpSpPr>
      <p:sp>
        <p:nvSpPr>
          <p:cNvPr id="3" name="Freeform: Shape 2" hidden="1">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20-5-2025</a:t>
            </a:fld>
            <a:endParaRPr lang="en-GB"/>
          </a:p>
        </p:txBody>
      </p:sp>
      <p:sp>
        <p:nvSpPr>
          <p:cNvPr id="30" name="Text Placeholder 7">
            <a:extLst>
              <a:ext uri="{FF2B5EF4-FFF2-40B4-BE49-F238E27FC236}">
                <a16:creationId xmlns:a16="http://schemas.microsoft.com/office/drawing/2014/main" id="{42F62CF6-D98C-6C19-60FF-622AB5CDF345}"/>
              </a:ext>
            </a:extLst>
          </p:cNvPr>
          <p:cNvSpPr>
            <a:spLocks noGrp="1"/>
          </p:cNvSpPr>
          <p:nvPr>
            <p:ph type="body" sz="quarter" idx="11" hasCustomPrompt="1"/>
          </p:nvPr>
        </p:nvSpPr>
        <p:spPr>
          <a:xfrm>
            <a:off x="302399" y="2422800"/>
            <a:ext cx="11589563" cy="931862"/>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6" name="Picture 5">
            <a:extLst>
              <a:ext uri="{FF2B5EF4-FFF2-40B4-BE49-F238E27FC236}">
                <a16:creationId xmlns:a16="http://schemas.microsoft.com/office/drawing/2014/main" id="{6746217D-4537-77C3-A809-7CEB05CD8E2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249739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9.xml><?xml version="1.0" encoding="utf-8"?>
<p:sldLayout xmlns:a="http://schemas.openxmlformats.org/drawingml/2006/main" xmlns:r="http://schemas.openxmlformats.org/officeDocument/2006/relationships" xmlns:p="http://schemas.openxmlformats.org/presentationml/2006/main" showMasterSp="0" preserve="1" userDrawn="1">
  <p:cSld name="1_Title Slide 10">
    <p:bg>
      <p:bgPr>
        <a:solidFill>
          <a:schemeClr val="accent6"/>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20-5-2025</a:t>
            </a:fld>
            <a:endParaRPr lang="en-GB"/>
          </a:p>
        </p:txBody>
      </p:sp>
      <p:sp>
        <p:nvSpPr>
          <p:cNvPr id="6" name="Text Placeholder 7">
            <a:extLst>
              <a:ext uri="{FF2B5EF4-FFF2-40B4-BE49-F238E27FC236}">
                <a16:creationId xmlns:a16="http://schemas.microsoft.com/office/drawing/2014/main" id="{AACC3ACC-0E9D-0DE5-8FD6-58E45E9D8D1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17E0FAE7-048D-DEA8-F330-08E374651AE6}"/>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pic>
        <p:nvPicPr>
          <p:cNvPr id="5" name="Picture 4">
            <a:extLst>
              <a:ext uri="{FF2B5EF4-FFF2-40B4-BE49-F238E27FC236}">
                <a16:creationId xmlns:a16="http://schemas.microsoft.com/office/drawing/2014/main" id="{A1ECADE7-660E-38AE-2795-C61C017533F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533381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preserve="1" userDrawn="1">
  <p:cSld name="1_Title Slide 11">
    <p:bg>
      <p:bgPr>
        <a:solidFill>
          <a:srgbClr val="CC7414"/>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20-5-2025</a:t>
            </a:fld>
            <a:endParaRPr lang="en-GB"/>
          </a:p>
        </p:txBody>
      </p:sp>
      <p:sp>
        <p:nvSpPr>
          <p:cNvPr id="30" name="Text Placeholder 7">
            <a:extLst>
              <a:ext uri="{FF2B5EF4-FFF2-40B4-BE49-F238E27FC236}">
                <a16:creationId xmlns:a16="http://schemas.microsoft.com/office/drawing/2014/main" id="{42F62CF6-D98C-6C19-60FF-622AB5CDF345}"/>
              </a:ext>
            </a:extLst>
          </p:cNvPr>
          <p:cNvSpPr>
            <a:spLocks noGrp="1"/>
          </p:cNvSpPr>
          <p:nvPr>
            <p:ph type="body" sz="quarter" idx="11" hasCustomPrompt="1"/>
          </p:nvPr>
        </p:nvSpPr>
        <p:spPr>
          <a:xfrm>
            <a:off x="302399" y="2422800"/>
            <a:ext cx="11589563" cy="931862"/>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6" name="Picture 5">
            <a:extLst>
              <a:ext uri="{FF2B5EF4-FFF2-40B4-BE49-F238E27FC236}">
                <a16:creationId xmlns:a16="http://schemas.microsoft.com/office/drawing/2014/main" id="{BC47D23A-83D2-6A0A-98EA-D3AB55B1B0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089434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preserve="1" userDrawn="1">
  <p:cSld name="1_Title Slide 12">
    <p:bg>
      <p:bgPr>
        <a:solidFill>
          <a:srgbClr val="CC7414"/>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20-5-2025</a:t>
            </a:fld>
            <a:endParaRPr lang="en-GB"/>
          </a:p>
        </p:txBody>
      </p:sp>
      <p:sp>
        <p:nvSpPr>
          <p:cNvPr id="6" name="Text Placeholder 7">
            <a:extLst>
              <a:ext uri="{FF2B5EF4-FFF2-40B4-BE49-F238E27FC236}">
                <a16:creationId xmlns:a16="http://schemas.microsoft.com/office/drawing/2014/main" id="{AACC3ACC-0E9D-0DE5-8FD6-58E45E9D8D1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F6C7C660-B0F7-8B07-5C28-3CDA1C7E1666}"/>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pic>
        <p:nvPicPr>
          <p:cNvPr id="5" name="Picture 4">
            <a:extLst>
              <a:ext uri="{FF2B5EF4-FFF2-40B4-BE49-F238E27FC236}">
                <a16:creationId xmlns:a16="http://schemas.microsoft.com/office/drawing/2014/main" id="{67322F18-47A4-A767-82B1-ECDC646FF87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304196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preserve="1" userDrawn="1">
  <p:cSld name="1_Title Slide 13">
    <p:bg>
      <p:bgPr>
        <a:solidFill>
          <a:srgbClr val="BD69D7"/>
        </a:solidFill>
        <a:effectLst/>
      </p:bgPr>
    </p:bg>
    <p:spTree>
      <p:nvGrpSpPr>
        <p:cNvPr id="1" name=""/>
        <p:cNvGrpSpPr/>
        <p:nvPr/>
      </p:nvGrpSpPr>
      <p:grpSpPr>
        <a:xfrm>
          <a:off x="0" y="0"/>
          <a:ext cx="0" cy="0"/>
          <a:chOff x="0" y="0"/>
          <a:chExt cx="0" cy="0"/>
        </a:xfrm>
      </p:grpSpPr>
      <p:sp>
        <p:nvSpPr>
          <p:cNvPr id="3" name="Freeform: Shape 2" hidden="1">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20-5-2025</a:t>
            </a:fld>
            <a:endParaRPr lang="en-GB"/>
          </a:p>
        </p:txBody>
      </p:sp>
      <p:sp>
        <p:nvSpPr>
          <p:cNvPr id="30" name="Text Placeholder 7">
            <a:extLst>
              <a:ext uri="{FF2B5EF4-FFF2-40B4-BE49-F238E27FC236}">
                <a16:creationId xmlns:a16="http://schemas.microsoft.com/office/drawing/2014/main" id="{42F62CF6-D98C-6C19-60FF-622AB5CDF345}"/>
              </a:ext>
            </a:extLst>
          </p:cNvPr>
          <p:cNvSpPr>
            <a:spLocks noGrp="1"/>
          </p:cNvSpPr>
          <p:nvPr>
            <p:ph type="body" sz="quarter" idx="11" hasCustomPrompt="1"/>
          </p:nvPr>
        </p:nvSpPr>
        <p:spPr>
          <a:xfrm>
            <a:off x="302399" y="2422800"/>
            <a:ext cx="11589563" cy="931862"/>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6" name="Picture 5">
            <a:extLst>
              <a:ext uri="{FF2B5EF4-FFF2-40B4-BE49-F238E27FC236}">
                <a16:creationId xmlns:a16="http://schemas.microsoft.com/office/drawing/2014/main" id="{3B267CCF-D515-EF1A-5D4B-6FCB5CE5CCA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607254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preserve="1" userDrawn="1">
  <p:cSld name="1_Title Slide 14">
    <p:bg>
      <p:bgPr>
        <a:blipFill dpi="0" rotWithShape="1">
          <a:blip r:embed="rId2" cstate="screen">
            <a:lum/>
            <a:extLst>
              <a:ext uri="{28A0092B-C50C-407E-A947-70E740481C1C}">
                <a14:useLocalDpi xmlns:a14="http://schemas.microsoft.com/office/drawing/2010/main"/>
              </a:ext>
            </a:extLst>
          </a:blip>
          <a:srcRect/>
          <a:stretch>
            <a:fillRect l="-500" r="-500"/>
          </a:stretch>
        </a:blipFill>
        <a:effectLst/>
      </p:bgPr>
    </p:bg>
    <p:spTree>
      <p:nvGrpSpPr>
        <p:cNvPr id="1" name=""/>
        <p:cNvGrpSpPr/>
        <p:nvPr/>
      </p:nvGrpSpPr>
      <p:grpSpPr>
        <a:xfrm>
          <a:off x="0" y="0"/>
          <a:ext cx="0" cy="0"/>
          <a:chOff x="0" y="0"/>
          <a:chExt cx="0" cy="0"/>
        </a:xfrm>
      </p:grpSpPr>
      <p:grpSp>
        <p:nvGrpSpPr>
          <p:cNvPr id="13" name="Group 12" hidden="1">
            <a:extLst>
              <a:ext uri="{FF2B5EF4-FFF2-40B4-BE49-F238E27FC236}">
                <a16:creationId xmlns:a16="http://schemas.microsoft.com/office/drawing/2014/main" id="{659A371F-6D85-051D-D63F-3A84CDA95FA2}"/>
              </a:ext>
            </a:extLst>
          </p:cNvPr>
          <p:cNvGrpSpPr/>
          <p:nvPr userDrawn="1"/>
        </p:nvGrpSpPr>
        <p:grpSpPr>
          <a:xfrm>
            <a:off x="0" y="0"/>
            <a:ext cx="12192000" cy="6858000"/>
            <a:chOff x="0" y="0"/>
            <a:chExt cx="12192000" cy="6858000"/>
          </a:xfrm>
        </p:grpSpPr>
        <p:sp>
          <p:nvSpPr>
            <p:cNvPr id="5" name="Rectangle 4">
              <a:extLst>
                <a:ext uri="{FF2B5EF4-FFF2-40B4-BE49-F238E27FC236}">
                  <a16:creationId xmlns:a16="http://schemas.microsoft.com/office/drawing/2014/main" id="{52ECBB25-E4EA-2190-E376-23D349DC28A2}"/>
                </a:ext>
              </a:extLst>
            </p:cNvPr>
            <p:cNvSpPr/>
            <p:nvPr userDrawn="1"/>
          </p:nvSpPr>
          <p:spPr>
            <a:xfrm>
              <a:off x="0" y="0"/>
              <a:ext cx="12191999"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a:extLst>
              <a:ext uri="{FF2B5EF4-FFF2-40B4-BE49-F238E27FC236}">
                <a16:creationId xmlns:a16="http://schemas.microsoft.com/office/drawing/2014/main" id="{12ECCF1D-1F7A-4BA9-D5BF-16F04AF9205B}"/>
              </a:ext>
            </a:extLst>
          </p:cNvPr>
          <p:cNvSpPr>
            <a:spLocks noGrp="1"/>
          </p:cNvSpPr>
          <p:nvPr userDrawn="1">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userDrawn="1">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20-5-2025</a:t>
            </a:fld>
            <a:endParaRPr lang="en-GB"/>
          </a:p>
        </p:txBody>
      </p:sp>
      <p:sp>
        <p:nvSpPr>
          <p:cNvPr id="6" name="Text Placeholder 7">
            <a:extLst>
              <a:ext uri="{FF2B5EF4-FFF2-40B4-BE49-F238E27FC236}">
                <a16:creationId xmlns:a16="http://schemas.microsoft.com/office/drawing/2014/main" id="{AACC3ACC-0E9D-0DE5-8FD6-58E45E9D8D1A}"/>
              </a:ext>
            </a:extLst>
          </p:cNvPr>
          <p:cNvSpPr>
            <a:spLocks noGrp="1"/>
          </p:cNvSpPr>
          <p:nvPr userDrawn="1">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49ADA8EB-7DC5-CD4C-F674-FEB6FBED2024}"/>
              </a:ext>
            </a:extLst>
          </p:cNvPr>
          <p:cNvSpPr>
            <a:spLocks noGrp="1"/>
          </p:cNvSpPr>
          <p:nvPr userDrawn="1">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pic>
        <p:nvPicPr>
          <p:cNvPr id="10" name="Picture 9">
            <a:extLst>
              <a:ext uri="{FF2B5EF4-FFF2-40B4-BE49-F238E27FC236}">
                <a16:creationId xmlns:a16="http://schemas.microsoft.com/office/drawing/2014/main" id="{4FE5FE06-8706-3479-A67E-71999185415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031712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preserve="1" userDrawn="1">
  <p:cSld name="1_Title Slide 15">
    <p:bg>
      <p:bgPr>
        <a:solidFill>
          <a:srgbClr val="9138B0"/>
        </a:solidFill>
        <a:effectLst/>
      </p:bgPr>
    </p:bg>
    <p:spTree>
      <p:nvGrpSpPr>
        <p:cNvPr id="1" name=""/>
        <p:cNvGrpSpPr/>
        <p:nvPr/>
      </p:nvGrpSpPr>
      <p:grpSpPr>
        <a:xfrm>
          <a:off x="0" y="0"/>
          <a:ext cx="0" cy="0"/>
          <a:chOff x="0" y="0"/>
          <a:chExt cx="0" cy="0"/>
        </a:xfrm>
      </p:grpSpPr>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20-5-2025</a:t>
            </a:fld>
            <a:endParaRPr lang="en-GB"/>
          </a:p>
        </p:txBody>
      </p:sp>
      <p:sp>
        <p:nvSpPr>
          <p:cNvPr id="30" name="Text Placeholder 7">
            <a:extLst>
              <a:ext uri="{FF2B5EF4-FFF2-40B4-BE49-F238E27FC236}">
                <a16:creationId xmlns:a16="http://schemas.microsoft.com/office/drawing/2014/main" id="{42F62CF6-D98C-6C19-60FF-622AB5CDF345}"/>
              </a:ext>
            </a:extLst>
          </p:cNvPr>
          <p:cNvSpPr>
            <a:spLocks noGrp="1"/>
          </p:cNvSpPr>
          <p:nvPr>
            <p:ph type="body" sz="quarter" idx="11" hasCustomPrompt="1"/>
          </p:nvPr>
        </p:nvSpPr>
        <p:spPr>
          <a:xfrm>
            <a:off x="302399" y="2422800"/>
            <a:ext cx="11589563" cy="931862"/>
          </a:xfrm>
        </p:spPr>
        <p:txBody>
          <a:bodyPr tIns="0">
            <a:noAutofit/>
          </a:bodyPr>
          <a:lstStyle>
            <a:lvl1pPr>
              <a:defRPr sz="2850">
                <a:solidFill>
                  <a:schemeClr val="bg1"/>
                </a:solidFill>
                <a:latin typeface="+mj-lt"/>
              </a:defRPr>
            </a:lvl1pPr>
          </a:lstStyle>
          <a:p>
            <a:pPr lvl="0"/>
            <a:r>
              <a:rPr lang="en-US"/>
              <a:t>Presenter </a:t>
            </a:r>
            <a:r>
              <a:rPr lang="en-US" err="1"/>
              <a:t>namec</a:t>
            </a:r>
            <a:endParaRPr lang="en-GB"/>
          </a:p>
        </p:txBody>
      </p:sp>
      <p:pic>
        <p:nvPicPr>
          <p:cNvPr id="6" name="Picture 5">
            <a:extLst>
              <a:ext uri="{FF2B5EF4-FFF2-40B4-BE49-F238E27FC236}">
                <a16:creationId xmlns:a16="http://schemas.microsoft.com/office/drawing/2014/main" id="{1E025E86-F5F7-DC72-9454-DA94892C557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138135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preserve="1" userDrawn="1">
  <p:cSld name="1_Title Slide 16">
    <p:bg>
      <p:bgPr>
        <a:solidFill>
          <a:srgbClr val="9138B0"/>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20-5-2025</a:t>
            </a:fld>
            <a:endParaRPr lang="en-GB"/>
          </a:p>
        </p:txBody>
      </p:sp>
      <p:sp>
        <p:nvSpPr>
          <p:cNvPr id="6" name="Text Placeholder 7">
            <a:extLst>
              <a:ext uri="{FF2B5EF4-FFF2-40B4-BE49-F238E27FC236}">
                <a16:creationId xmlns:a16="http://schemas.microsoft.com/office/drawing/2014/main" id="{AACC3ACC-0E9D-0DE5-8FD6-58E45E9D8D1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1FA96C33-5153-EA57-A652-ED63342AF052}"/>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pic>
        <p:nvPicPr>
          <p:cNvPr id="5" name="Picture 4">
            <a:extLst>
              <a:ext uri="{FF2B5EF4-FFF2-40B4-BE49-F238E27FC236}">
                <a16:creationId xmlns:a16="http://schemas.microsoft.com/office/drawing/2014/main" id="{686022A9-5740-F7A7-F09F-866681A4F9D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572836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Title and 2 Content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buClr>
                <a:schemeClr val="accent4"/>
              </a:buClr>
              <a:defRPr/>
            </a:lvl2pPr>
            <a:lvl3pPr>
              <a:buClr>
                <a:schemeClr val="accent3"/>
              </a:buClr>
              <a:defRPr/>
            </a:lvl3pPr>
            <a:lvl4pPr>
              <a:buClr>
                <a:srgbClr val="CBD938"/>
              </a:buCl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3" name="Text Placeholder 10">
            <a:extLst>
              <a:ext uri="{FF2B5EF4-FFF2-40B4-BE49-F238E27FC236}">
                <a16:creationId xmlns:a16="http://schemas.microsoft.com/office/drawing/2014/main" id="{A3B0DFB8-0968-403D-FB0A-A8EDC05B2B6A}"/>
              </a:ext>
            </a:extLst>
          </p:cNvPr>
          <p:cNvSpPr>
            <a:spLocks noGrp="1"/>
          </p:cNvSpPr>
          <p:nvPr>
            <p:ph type="body" sz="quarter" idx="23" hasCustomPrompt="1"/>
          </p:nvPr>
        </p:nvSpPr>
        <p:spPr>
          <a:xfrm>
            <a:off x="302399" y="6093396"/>
            <a:ext cx="3528001" cy="116604"/>
          </a:xfrm>
        </p:spPr>
        <p:txBody>
          <a:bodyPr/>
          <a:lstStyle>
            <a:lvl1pPr>
              <a:defRPr sz="800" b="0" i="0">
                <a:latin typeface="DM Sans 14pt" pitchFamily="2" charset="77"/>
              </a:defRPr>
            </a:lvl1pPr>
            <a:lvl5pPr>
              <a:defRPr sz="800" b="0" i="0">
                <a:solidFill>
                  <a:schemeClr val="tx1"/>
                </a:solidFill>
                <a:latin typeface="DM Sans 14pt" pitchFamily="2" charset="77"/>
              </a:defRPr>
            </a:lvl5pPr>
          </a:lstStyle>
          <a:p>
            <a:pPr lvl="0"/>
            <a:r>
              <a:rPr lang="fr-FR"/>
              <a:t>Note: 1. xxx</a:t>
            </a:r>
          </a:p>
          <a:p>
            <a:pPr lvl="4"/>
            <a:endParaRPr lang="en-GB"/>
          </a:p>
        </p:txBody>
      </p:sp>
      <p:sp>
        <p:nvSpPr>
          <p:cNvPr id="5" name="Text Placeholder 10">
            <a:extLst>
              <a:ext uri="{FF2B5EF4-FFF2-40B4-BE49-F238E27FC236}">
                <a16:creationId xmlns:a16="http://schemas.microsoft.com/office/drawing/2014/main" id="{30FDBD51-E955-0336-5B5F-8C4F9C540B4E}"/>
              </a:ext>
            </a:extLst>
          </p:cNvPr>
          <p:cNvSpPr>
            <a:spLocks noGrp="1"/>
          </p:cNvSpPr>
          <p:nvPr>
            <p:ph type="body" sz="quarter" idx="24" hasCustomPrompt="1"/>
          </p:nvPr>
        </p:nvSpPr>
        <p:spPr>
          <a:xfrm>
            <a:off x="302398" y="6214540"/>
            <a:ext cx="3528001" cy="121588"/>
          </a:xfrm>
        </p:spPr>
        <p:txBody>
          <a:bodyPr/>
          <a:lstStyle>
            <a:lvl1pPr>
              <a:defRPr sz="800" b="0" i="0">
                <a:latin typeface="DM Sans 14pt" pitchFamily="2" charset="77"/>
              </a:defRPr>
            </a:lvl1pPr>
            <a:lvl5pPr>
              <a:defRPr sz="800" b="0" i="0">
                <a:solidFill>
                  <a:schemeClr val="tx1"/>
                </a:solidFill>
                <a:latin typeface="DM Sans 14pt" pitchFamily="2" charset="77"/>
              </a:defRPr>
            </a:lvl5pPr>
          </a:lstStyle>
          <a:p>
            <a:pPr lvl="0"/>
            <a:r>
              <a:rPr lang="fr-FR"/>
              <a:t>Source: xxx</a:t>
            </a:r>
          </a:p>
          <a:p>
            <a:pPr lvl="4"/>
            <a:endParaRPr lang="en-GB"/>
          </a:p>
        </p:txBody>
      </p:sp>
    </p:spTree>
    <p:extLst>
      <p:ext uri="{BB962C8B-B14F-4D97-AF65-F5344CB8AC3E}">
        <p14:creationId xmlns:p14="http://schemas.microsoft.com/office/powerpoint/2010/main" val="61747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1_Title and 2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defRPr/>
            </a:lvl2pPr>
            <a:lvl3pPr>
              <a:defRPr/>
            </a:lvl3pPr>
            <a:lvl4pP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3" name="Text Placeholder 10">
            <a:extLst>
              <a:ext uri="{FF2B5EF4-FFF2-40B4-BE49-F238E27FC236}">
                <a16:creationId xmlns:a16="http://schemas.microsoft.com/office/drawing/2014/main" id="{B67CD71D-D38C-7530-500B-32C7847DED07}"/>
              </a:ext>
            </a:extLst>
          </p:cNvPr>
          <p:cNvSpPr>
            <a:spLocks noGrp="1"/>
          </p:cNvSpPr>
          <p:nvPr>
            <p:ph type="body" sz="quarter" idx="23" hasCustomPrompt="1"/>
          </p:nvPr>
        </p:nvSpPr>
        <p:spPr>
          <a:xfrm>
            <a:off x="302399" y="6093396"/>
            <a:ext cx="3528001" cy="116604"/>
          </a:xfrm>
        </p:spPr>
        <p:txBody>
          <a:bodyPr/>
          <a:lstStyle>
            <a:lvl1pPr>
              <a:defRPr sz="800" b="0" i="0">
                <a:latin typeface="DM Sans 14pt" pitchFamily="2" charset="77"/>
              </a:defRPr>
            </a:lvl1pPr>
            <a:lvl5pPr>
              <a:defRPr sz="800" b="0" i="0">
                <a:solidFill>
                  <a:schemeClr val="tx1"/>
                </a:solidFill>
                <a:latin typeface="DM Sans 14pt" pitchFamily="2" charset="77"/>
              </a:defRPr>
            </a:lvl5pPr>
          </a:lstStyle>
          <a:p>
            <a:pPr lvl="0"/>
            <a:r>
              <a:rPr lang="fr-FR"/>
              <a:t>Note: 1. xxx</a:t>
            </a:r>
          </a:p>
          <a:p>
            <a:pPr lvl="4"/>
            <a:endParaRPr lang="en-GB"/>
          </a:p>
        </p:txBody>
      </p:sp>
      <p:sp>
        <p:nvSpPr>
          <p:cNvPr id="5" name="Text Placeholder 10">
            <a:extLst>
              <a:ext uri="{FF2B5EF4-FFF2-40B4-BE49-F238E27FC236}">
                <a16:creationId xmlns:a16="http://schemas.microsoft.com/office/drawing/2014/main" id="{0EFD5E2E-5A62-3E5D-83EE-3675A1A341B1}"/>
              </a:ext>
            </a:extLst>
          </p:cNvPr>
          <p:cNvSpPr>
            <a:spLocks noGrp="1"/>
          </p:cNvSpPr>
          <p:nvPr>
            <p:ph type="body" sz="quarter" idx="24" hasCustomPrompt="1"/>
          </p:nvPr>
        </p:nvSpPr>
        <p:spPr>
          <a:xfrm>
            <a:off x="302398" y="6214540"/>
            <a:ext cx="3528001" cy="121588"/>
          </a:xfrm>
        </p:spPr>
        <p:txBody>
          <a:bodyPr/>
          <a:lstStyle>
            <a:lvl1pPr>
              <a:defRPr sz="800" b="0" i="0">
                <a:latin typeface="DM Sans 14pt" pitchFamily="2" charset="77"/>
              </a:defRPr>
            </a:lvl1pPr>
            <a:lvl5pPr>
              <a:defRPr sz="800" b="0" i="0">
                <a:solidFill>
                  <a:schemeClr val="tx1"/>
                </a:solidFill>
                <a:latin typeface="DM Sans 14pt" pitchFamily="2" charset="77"/>
              </a:defRPr>
            </a:lvl5pPr>
          </a:lstStyle>
          <a:p>
            <a:pPr lvl="0"/>
            <a:r>
              <a:rPr lang="fr-FR"/>
              <a:t>Source: xxx</a:t>
            </a:r>
          </a:p>
          <a:p>
            <a:pPr lvl="4"/>
            <a:endParaRPr lang="en-GB"/>
          </a:p>
        </p:txBody>
      </p:sp>
    </p:spTree>
    <p:extLst>
      <p:ext uri="{BB962C8B-B14F-4D97-AF65-F5344CB8AC3E}">
        <p14:creationId xmlns:p14="http://schemas.microsoft.com/office/powerpoint/2010/main" val="2335512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preserve="1" userDrawn="1">
  <p:cSld name="1_End Slide 1">
    <p:bg>
      <p:bgPr>
        <a:solidFill>
          <a:srgbClr val="307297"/>
        </a:solidFill>
        <a:effectLst/>
      </p:bgPr>
    </p:bg>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1" y="5940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588469"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grpSp>
        <p:nvGrpSpPr>
          <p:cNvPr id="40" name="Graphic 14">
            <a:extLst>
              <a:ext uri="{FF2B5EF4-FFF2-40B4-BE49-F238E27FC236}">
                <a16:creationId xmlns:a16="http://schemas.microsoft.com/office/drawing/2014/main" id="{CBCBCEAF-9F7F-B389-60B7-3F71BE2AC194}"/>
              </a:ext>
            </a:extLst>
          </p:cNvPr>
          <p:cNvGrpSpPr/>
          <p:nvPr userDrawn="1"/>
        </p:nvGrpSpPr>
        <p:grpSpPr>
          <a:xfrm>
            <a:off x="302398" y="6478560"/>
            <a:ext cx="1498282" cy="101280"/>
            <a:chOff x="7116965" y="5198681"/>
            <a:chExt cx="1418939" cy="95916"/>
          </a:xfrm>
          <a:solidFill>
            <a:srgbClr val="FFFFFF"/>
          </a:solidFill>
        </p:grpSpPr>
        <p:grpSp>
          <p:nvGrpSpPr>
            <p:cNvPr id="41" name="Graphic 14">
              <a:extLst>
                <a:ext uri="{FF2B5EF4-FFF2-40B4-BE49-F238E27FC236}">
                  <a16:creationId xmlns:a16="http://schemas.microsoft.com/office/drawing/2014/main" id="{50FB13CD-5C20-B5B1-36DC-0C630E1CF7C1}"/>
                </a:ext>
              </a:extLst>
            </p:cNvPr>
            <p:cNvGrpSpPr/>
            <p:nvPr/>
          </p:nvGrpSpPr>
          <p:grpSpPr>
            <a:xfrm>
              <a:off x="7116965" y="5204587"/>
              <a:ext cx="305466" cy="68960"/>
              <a:chOff x="7116965" y="5204587"/>
              <a:chExt cx="305466" cy="68960"/>
            </a:xfrm>
            <a:grpFill/>
          </p:grpSpPr>
          <p:sp>
            <p:nvSpPr>
              <p:cNvPr id="68" name="Freeform: Shape 67">
                <a:extLst>
                  <a:ext uri="{FF2B5EF4-FFF2-40B4-BE49-F238E27FC236}">
                    <a16:creationId xmlns:a16="http://schemas.microsoft.com/office/drawing/2014/main" id="{A12B19D3-5930-134D-E817-A63D0A707F6E}"/>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endParaRPr lang="en-GB"/>
              </a:p>
            </p:txBody>
          </p:sp>
          <p:sp>
            <p:nvSpPr>
              <p:cNvPr id="69" name="Freeform: Shape 68">
                <a:extLst>
                  <a:ext uri="{FF2B5EF4-FFF2-40B4-BE49-F238E27FC236}">
                    <a16:creationId xmlns:a16="http://schemas.microsoft.com/office/drawing/2014/main" id="{64239038-B9BF-0280-FA99-5926220A9A4E}"/>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9DF7511E-A9F4-0F1C-709F-1D024B2408E1}"/>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6AFC046A-5642-690F-3BDF-D091790E7929}"/>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endParaRPr lang="en-GB"/>
              </a:p>
            </p:txBody>
          </p:sp>
          <p:sp>
            <p:nvSpPr>
              <p:cNvPr id="72" name="Freeform: Shape 71">
                <a:extLst>
                  <a:ext uri="{FF2B5EF4-FFF2-40B4-BE49-F238E27FC236}">
                    <a16:creationId xmlns:a16="http://schemas.microsoft.com/office/drawing/2014/main" id="{69BF4CC8-F061-188B-A455-FFFD1EBD7072}"/>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endParaRPr lang="en-GB"/>
              </a:p>
            </p:txBody>
          </p:sp>
        </p:grpSp>
        <p:sp>
          <p:nvSpPr>
            <p:cNvPr id="42" name="Freeform: Shape 41">
              <a:extLst>
                <a:ext uri="{FF2B5EF4-FFF2-40B4-BE49-F238E27FC236}">
                  <a16:creationId xmlns:a16="http://schemas.microsoft.com/office/drawing/2014/main" id="{01795DE8-69AC-7687-92F6-57E206966EA1}"/>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endParaRPr lang="en-GB"/>
            </a:p>
          </p:txBody>
        </p:sp>
        <p:grpSp>
          <p:nvGrpSpPr>
            <p:cNvPr id="43" name="Graphic 14">
              <a:extLst>
                <a:ext uri="{FF2B5EF4-FFF2-40B4-BE49-F238E27FC236}">
                  <a16:creationId xmlns:a16="http://schemas.microsoft.com/office/drawing/2014/main" id="{C6E5F107-72AE-69E5-20A0-4E57B948029C}"/>
                </a:ext>
              </a:extLst>
            </p:cNvPr>
            <p:cNvGrpSpPr/>
            <p:nvPr/>
          </p:nvGrpSpPr>
          <p:grpSpPr>
            <a:xfrm>
              <a:off x="7447578" y="5198681"/>
              <a:ext cx="270319" cy="73723"/>
              <a:chOff x="7447578" y="5198681"/>
              <a:chExt cx="270319" cy="73723"/>
            </a:xfrm>
            <a:grpFill/>
          </p:grpSpPr>
          <p:sp>
            <p:nvSpPr>
              <p:cNvPr id="65" name="Freeform: Shape 64">
                <a:extLst>
                  <a:ext uri="{FF2B5EF4-FFF2-40B4-BE49-F238E27FC236}">
                    <a16:creationId xmlns:a16="http://schemas.microsoft.com/office/drawing/2014/main" id="{AC4B976A-418A-E96B-3CC6-5F9A69C68886}"/>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endParaRPr lang="en-GB"/>
              </a:p>
            </p:txBody>
          </p:sp>
          <p:sp>
            <p:nvSpPr>
              <p:cNvPr id="66" name="Freeform: Shape 65">
                <a:extLst>
                  <a:ext uri="{FF2B5EF4-FFF2-40B4-BE49-F238E27FC236}">
                    <a16:creationId xmlns:a16="http://schemas.microsoft.com/office/drawing/2014/main" id="{12B6839C-E605-943C-FEFF-D7FEAE077A25}"/>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BBB0AAC4-4320-D643-E28D-3C4DC7100331}"/>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endParaRPr lang="en-GB"/>
              </a:p>
            </p:txBody>
          </p:sp>
        </p:grpSp>
        <p:sp>
          <p:nvSpPr>
            <p:cNvPr id="44" name="Freeform: Shape 43">
              <a:extLst>
                <a:ext uri="{FF2B5EF4-FFF2-40B4-BE49-F238E27FC236}">
                  <a16:creationId xmlns:a16="http://schemas.microsoft.com/office/drawing/2014/main" id="{EBC40A7D-014C-916B-71BF-B4A13F04D247}"/>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endParaRPr lang="en-GB"/>
            </a:p>
          </p:txBody>
        </p:sp>
        <p:grpSp>
          <p:nvGrpSpPr>
            <p:cNvPr id="45" name="Graphic 14">
              <a:extLst>
                <a:ext uri="{FF2B5EF4-FFF2-40B4-BE49-F238E27FC236}">
                  <a16:creationId xmlns:a16="http://schemas.microsoft.com/office/drawing/2014/main" id="{F57FADCB-8FC0-B2D9-E126-917C11D807A1}"/>
                </a:ext>
              </a:extLst>
            </p:cNvPr>
            <p:cNvGrpSpPr/>
            <p:nvPr/>
          </p:nvGrpSpPr>
          <p:grpSpPr>
            <a:xfrm>
              <a:off x="7505300" y="5198681"/>
              <a:ext cx="578453" cy="73723"/>
              <a:chOff x="7505300" y="5198681"/>
              <a:chExt cx="578453" cy="73723"/>
            </a:xfrm>
            <a:grpFill/>
          </p:grpSpPr>
          <p:sp>
            <p:nvSpPr>
              <p:cNvPr id="57" name="Freeform: Shape 56">
                <a:extLst>
                  <a:ext uri="{FF2B5EF4-FFF2-40B4-BE49-F238E27FC236}">
                    <a16:creationId xmlns:a16="http://schemas.microsoft.com/office/drawing/2014/main" id="{9FF97A30-8212-C9AE-DCE4-E338B0984A69}"/>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endParaRPr lang="en-GB"/>
              </a:p>
            </p:txBody>
          </p:sp>
          <p:sp>
            <p:nvSpPr>
              <p:cNvPr id="58" name="Freeform: Shape 57">
                <a:extLst>
                  <a:ext uri="{FF2B5EF4-FFF2-40B4-BE49-F238E27FC236}">
                    <a16:creationId xmlns:a16="http://schemas.microsoft.com/office/drawing/2014/main" id="{AEE6EA3F-DD8A-7571-E50C-C69FB98549CB}"/>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59" name="Freeform: Shape 58">
                <a:extLst>
                  <a:ext uri="{FF2B5EF4-FFF2-40B4-BE49-F238E27FC236}">
                    <a16:creationId xmlns:a16="http://schemas.microsoft.com/office/drawing/2014/main" id="{C7109655-336C-080A-1506-CCC0F6D7625F}"/>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742C1B2B-998E-31B1-73F6-E4693F9A5D9D}"/>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9BF77CBC-8567-651B-031C-31AF7D334DA3}"/>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63782853-D56B-E2CA-EAD1-7FC06E9D5007}"/>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293114AE-D6E9-49BD-F01C-F82B4DBFE109}"/>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9D668FC0-3910-81AE-AA27-EEFFBC82C221}"/>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endParaRPr lang="en-GB"/>
              </a:p>
            </p:txBody>
          </p:sp>
        </p:grpSp>
        <p:sp>
          <p:nvSpPr>
            <p:cNvPr id="46" name="Freeform: Shape 45">
              <a:extLst>
                <a:ext uri="{FF2B5EF4-FFF2-40B4-BE49-F238E27FC236}">
                  <a16:creationId xmlns:a16="http://schemas.microsoft.com/office/drawing/2014/main" id="{72E07A5D-40BF-441C-E496-1713D6848D42}"/>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endParaRPr lang="en-GB"/>
            </a:p>
          </p:txBody>
        </p:sp>
        <p:grpSp>
          <p:nvGrpSpPr>
            <p:cNvPr id="47" name="Graphic 14">
              <a:extLst>
                <a:ext uri="{FF2B5EF4-FFF2-40B4-BE49-F238E27FC236}">
                  <a16:creationId xmlns:a16="http://schemas.microsoft.com/office/drawing/2014/main" id="{F8F88691-C1CB-D926-137A-D633DD98C267}"/>
                </a:ext>
              </a:extLst>
            </p:cNvPr>
            <p:cNvGrpSpPr/>
            <p:nvPr/>
          </p:nvGrpSpPr>
          <p:grpSpPr>
            <a:xfrm>
              <a:off x="7905540" y="5220017"/>
              <a:ext cx="352043" cy="52387"/>
              <a:chOff x="7905540" y="5220017"/>
              <a:chExt cx="352043" cy="52387"/>
            </a:xfrm>
            <a:grpFill/>
          </p:grpSpPr>
          <p:sp>
            <p:nvSpPr>
              <p:cNvPr id="55" name="Freeform: Shape 54">
                <a:extLst>
                  <a:ext uri="{FF2B5EF4-FFF2-40B4-BE49-F238E27FC236}">
                    <a16:creationId xmlns:a16="http://schemas.microsoft.com/office/drawing/2014/main" id="{C33A780B-4886-2574-8E75-ECC8DFF80949}"/>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endParaRPr lang="en-GB"/>
              </a:p>
            </p:txBody>
          </p:sp>
          <p:sp>
            <p:nvSpPr>
              <p:cNvPr id="56" name="Freeform: Shape 55">
                <a:extLst>
                  <a:ext uri="{FF2B5EF4-FFF2-40B4-BE49-F238E27FC236}">
                    <a16:creationId xmlns:a16="http://schemas.microsoft.com/office/drawing/2014/main" id="{4D0AA8E4-172B-6103-C232-BB6ABCB08083}"/>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endParaRPr lang="en-GB"/>
              </a:p>
            </p:txBody>
          </p:sp>
        </p:grpSp>
        <p:grpSp>
          <p:nvGrpSpPr>
            <p:cNvPr id="48" name="Graphic 14">
              <a:extLst>
                <a:ext uri="{FF2B5EF4-FFF2-40B4-BE49-F238E27FC236}">
                  <a16:creationId xmlns:a16="http://schemas.microsoft.com/office/drawing/2014/main" id="{A3CED783-44C7-C1F8-B594-EAAE112C32DB}"/>
                </a:ext>
              </a:extLst>
            </p:cNvPr>
            <p:cNvGrpSpPr/>
            <p:nvPr/>
          </p:nvGrpSpPr>
          <p:grpSpPr>
            <a:xfrm>
              <a:off x="8280920" y="5223256"/>
              <a:ext cx="254984" cy="71342"/>
              <a:chOff x="8280920" y="5223256"/>
              <a:chExt cx="254984" cy="71342"/>
            </a:xfrm>
            <a:grpFill/>
          </p:grpSpPr>
          <p:sp>
            <p:nvSpPr>
              <p:cNvPr id="49" name="Freeform: Shape 48">
                <a:extLst>
                  <a:ext uri="{FF2B5EF4-FFF2-40B4-BE49-F238E27FC236}">
                    <a16:creationId xmlns:a16="http://schemas.microsoft.com/office/drawing/2014/main" id="{A642C4DC-98BE-7CD2-C151-FC9779ACCE9C}"/>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endParaRPr lang="en-GB"/>
              </a:p>
            </p:txBody>
          </p:sp>
          <p:sp>
            <p:nvSpPr>
              <p:cNvPr id="50" name="Freeform: Shape 49">
                <a:extLst>
                  <a:ext uri="{FF2B5EF4-FFF2-40B4-BE49-F238E27FC236}">
                    <a16:creationId xmlns:a16="http://schemas.microsoft.com/office/drawing/2014/main" id="{FBCF9B54-5632-1F0C-48A0-F0A61597E4E1}"/>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endParaRPr lang="en-GB"/>
              </a:p>
            </p:txBody>
          </p:sp>
          <p:sp>
            <p:nvSpPr>
              <p:cNvPr id="51" name="Freeform: Shape 50">
                <a:extLst>
                  <a:ext uri="{FF2B5EF4-FFF2-40B4-BE49-F238E27FC236}">
                    <a16:creationId xmlns:a16="http://schemas.microsoft.com/office/drawing/2014/main" id="{3FFF51B3-B47B-5033-982C-0C4984D6B659}"/>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endParaRPr lang="en-GB"/>
              </a:p>
            </p:txBody>
          </p:sp>
          <p:sp>
            <p:nvSpPr>
              <p:cNvPr id="52" name="Freeform: Shape 51">
                <a:extLst>
                  <a:ext uri="{FF2B5EF4-FFF2-40B4-BE49-F238E27FC236}">
                    <a16:creationId xmlns:a16="http://schemas.microsoft.com/office/drawing/2014/main" id="{C5BDB9DC-C218-3859-7ED9-4B1A1E5EFCC2}"/>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endParaRPr lang="en-GB"/>
              </a:p>
            </p:txBody>
          </p:sp>
          <p:sp>
            <p:nvSpPr>
              <p:cNvPr id="53" name="Freeform: Shape 52">
                <a:extLst>
                  <a:ext uri="{FF2B5EF4-FFF2-40B4-BE49-F238E27FC236}">
                    <a16:creationId xmlns:a16="http://schemas.microsoft.com/office/drawing/2014/main" id="{EF2379E7-D393-7DC9-1EE5-02E485A3C170}"/>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endParaRPr lang="en-GB"/>
              </a:p>
            </p:txBody>
          </p:sp>
          <p:sp>
            <p:nvSpPr>
              <p:cNvPr id="54" name="Freeform: Shape 53">
                <a:extLst>
                  <a:ext uri="{FF2B5EF4-FFF2-40B4-BE49-F238E27FC236}">
                    <a16:creationId xmlns:a16="http://schemas.microsoft.com/office/drawing/2014/main" id="{14442388-F58E-32F2-C426-ADFC1DC1572A}"/>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3902749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preserve="1" userDrawn="1">
  <p:cSld name="1_End Slide 2">
    <p:bg>
      <p:bgPr>
        <a:solidFill>
          <a:schemeClr val="accent4"/>
        </a:solidFill>
        <a:effectLst/>
      </p:bgPr>
    </p:bg>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915"/>
            <a:ext cx="5148000" cy="5148000"/>
          </a:xfrm>
          <a:prstGeom prst="ellipse">
            <a:avLst/>
          </a:pr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1" y="5940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588469"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grpSp>
        <p:nvGrpSpPr>
          <p:cNvPr id="40" name="Graphic 14">
            <a:extLst>
              <a:ext uri="{FF2B5EF4-FFF2-40B4-BE49-F238E27FC236}">
                <a16:creationId xmlns:a16="http://schemas.microsoft.com/office/drawing/2014/main" id="{97BE19F5-509F-5FAD-D6C0-FC4D344303C1}"/>
              </a:ext>
            </a:extLst>
          </p:cNvPr>
          <p:cNvGrpSpPr/>
          <p:nvPr userDrawn="1"/>
        </p:nvGrpSpPr>
        <p:grpSpPr>
          <a:xfrm>
            <a:off x="302398" y="6478560"/>
            <a:ext cx="1498282" cy="101280"/>
            <a:chOff x="7116965" y="5198681"/>
            <a:chExt cx="1418939" cy="95916"/>
          </a:xfrm>
          <a:solidFill>
            <a:srgbClr val="FFFFFF"/>
          </a:solidFill>
        </p:grpSpPr>
        <p:grpSp>
          <p:nvGrpSpPr>
            <p:cNvPr id="41" name="Graphic 14">
              <a:extLst>
                <a:ext uri="{FF2B5EF4-FFF2-40B4-BE49-F238E27FC236}">
                  <a16:creationId xmlns:a16="http://schemas.microsoft.com/office/drawing/2014/main" id="{B052F832-61AA-6D53-0996-C07B0EDD694F}"/>
                </a:ext>
              </a:extLst>
            </p:cNvPr>
            <p:cNvGrpSpPr/>
            <p:nvPr/>
          </p:nvGrpSpPr>
          <p:grpSpPr>
            <a:xfrm>
              <a:off x="7116965" y="5204587"/>
              <a:ext cx="305466" cy="68960"/>
              <a:chOff x="7116965" y="5204587"/>
              <a:chExt cx="305466" cy="68960"/>
            </a:xfrm>
            <a:grpFill/>
          </p:grpSpPr>
          <p:sp>
            <p:nvSpPr>
              <p:cNvPr id="68" name="Freeform: Shape 67">
                <a:extLst>
                  <a:ext uri="{FF2B5EF4-FFF2-40B4-BE49-F238E27FC236}">
                    <a16:creationId xmlns:a16="http://schemas.microsoft.com/office/drawing/2014/main" id="{34D919EA-E2BF-35B6-0510-737F7AE0F5B7}"/>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endParaRPr lang="en-GB"/>
              </a:p>
            </p:txBody>
          </p:sp>
          <p:sp>
            <p:nvSpPr>
              <p:cNvPr id="69" name="Freeform: Shape 68">
                <a:extLst>
                  <a:ext uri="{FF2B5EF4-FFF2-40B4-BE49-F238E27FC236}">
                    <a16:creationId xmlns:a16="http://schemas.microsoft.com/office/drawing/2014/main" id="{A62ECB00-418E-29D8-B5E1-F02BB7567598}"/>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F207014C-4C25-3DEF-F4B0-1870AA69FEE4}"/>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6D45AA3C-7B5B-4635-41D5-A46AA0104158}"/>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endParaRPr lang="en-GB"/>
              </a:p>
            </p:txBody>
          </p:sp>
          <p:sp>
            <p:nvSpPr>
              <p:cNvPr id="72" name="Freeform: Shape 71">
                <a:extLst>
                  <a:ext uri="{FF2B5EF4-FFF2-40B4-BE49-F238E27FC236}">
                    <a16:creationId xmlns:a16="http://schemas.microsoft.com/office/drawing/2014/main" id="{3679DB33-B7E1-C83A-167A-011E2176B7E3}"/>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endParaRPr lang="en-GB"/>
              </a:p>
            </p:txBody>
          </p:sp>
        </p:grpSp>
        <p:sp>
          <p:nvSpPr>
            <p:cNvPr id="42" name="Freeform: Shape 41">
              <a:extLst>
                <a:ext uri="{FF2B5EF4-FFF2-40B4-BE49-F238E27FC236}">
                  <a16:creationId xmlns:a16="http://schemas.microsoft.com/office/drawing/2014/main" id="{BC52A8F5-7260-CB6D-FB06-113B241482F2}"/>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endParaRPr lang="en-GB"/>
            </a:p>
          </p:txBody>
        </p:sp>
        <p:grpSp>
          <p:nvGrpSpPr>
            <p:cNvPr id="43" name="Graphic 14">
              <a:extLst>
                <a:ext uri="{FF2B5EF4-FFF2-40B4-BE49-F238E27FC236}">
                  <a16:creationId xmlns:a16="http://schemas.microsoft.com/office/drawing/2014/main" id="{F1AA9B4F-E414-8D00-9D7D-2C80ACA24AB2}"/>
                </a:ext>
              </a:extLst>
            </p:cNvPr>
            <p:cNvGrpSpPr/>
            <p:nvPr/>
          </p:nvGrpSpPr>
          <p:grpSpPr>
            <a:xfrm>
              <a:off x="7447578" y="5198681"/>
              <a:ext cx="270319" cy="73723"/>
              <a:chOff x="7447578" y="5198681"/>
              <a:chExt cx="270319" cy="73723"/>
            </a:xfrm>
            <a:grpFill/>
          </p:grpSpPr>
          <p:sp>
            <p:nvSpPr>
              <p:cNvPr id="65" name="Freeform: Shape 64">
                <a:extLst>
                  <a:ext uri="{FF2B5EF4-FFF2-40B4-BE49-F238E27FC236}">
                    <a16:creationId xmlns:a16="http://schemas.microsoft.com/office/drawing/2014/main" id="{CEDF6746-3884-1533-6490-571C98FED786}"/>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endParaRPr lang="en-GB"/>
              </a:p>
            </p:txBody>
          </p:sp>
          <p:sp>
            <p:nvSpPr>
              <p:cNvPr id="66" name="Freeform: Shape 65">
                <a:extLst>
                  <a:ext uri="{FF2B5EF4-FFF2-40B4-BE49-F238E27FC236}">
                    <a16:creationId xmlns:a16="http://schemas.microsoft.com/office/drawing/2014/main" id="{2D3C03B2-7852-BCD5-9B79-371A40C5DC7E}"/>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ED7A92D1-3203-2B4A-19C6-7B5A41977EC4}"/>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endParaRPr lang="en-GB"/>
              </a:p>
            </p:txBody>
          </p:sp>
        </p:grpSp>
        <p:sp>
          <p:nvSpPr>
            <p:cNvPr id="44" name="Freeform: Shape 43">
              <a:extLst>
                <a:ext uri="{FF2B5EF4-FFF2-40B4-BE49-F238E27FC236}">
                  <a16:creationId xmlns:a16="http://schemas.microsoft.com/office/drawing/2014/main" id="{F43E5840-4661-1DFF-2D87-6ECAB2C98B59}"/>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endParaRPr lang="en-GB"/>
            </a:p>
          </p:txBody>
        </p:sp>
        <p:grpSp>
          <p:nvGrpSpPr>
            <p:cNvPr id="45" name="Graphic 14">
              <a:extLst>
                <a:ext uri="{FF2B5EF4-FFF2-40B4-BE49-F238E27FC236}">
                  <a16:creationId xmlns:a16="http://schemas.microsoft.com/office/drawing/2014/main" id="{FF3D04AC-9FC0-BF4E-A237-3B80849AB4BA}"/>
                </a:ext>
              </a:extLst>
            </p:cNvPr>
            <p:cNvGrpSpPr/>
            <p:nvPr/>
          </p:nvGrpSpPr>
          <p:grpSpPr>
            <a:xfrm>
              <a:off x="7505300" y="5198681"/>
              <a:ext cx="578453" cy="73723"/>
              <a:chOff x="7505300" y="5198681"/>
              <a:chExt cx="578453" cy="73723"/>
            </a:xfrm>
            <a:grpFill/>
          </p:grpSpPr>
          <p:sp>
            <p:nvSpPr>
              <p:cNvPr id="57" name="Freeform: Shape 56">
                <a:extLst>
                  <a:ext uri="{FF2B5EF4-FFF2-40B4-BE49-F238E27FC236}">
                    <a16:creationId xmlns:a16="http://schemas.microsoft.com/office/drawing/2014/main" id="{4BFFF411-5BFD-9583-8390-F2641CFD9D1F}"/>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endParaRPr lang="en-GB"/>
              </a:p>
            </p:txBody>
          </p:sp>
          <p:sp>
            <p:nvSpPr>
              <p:cNvPr id="58" name="Freeform: Shape 57">
                <a:extLst>
                  <a:ext uri="{FF2B5EF4-FFF2-40B4-BE49-F238E27FC236}">
                    <a16:creationId xmlns:a16="http://schemas.microsoft.com/office/drawing/2014/main" id="{ABDFE57C-326A-A6BE-AE07-6B96FD2A3B92}"/>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59" name="Freeform: Shape 58">
                <a:extLst>
                  <a:ext uri="{FF2B5EF4-FFF2-40B4-BE49-F238E27FC236}">
                    <a16:creationId xmlns:a16="http://schemas.microsoft.com/office/drawing/2014/main" id="{A7EECFF2-042B-42A9-6BE7-822E1BEDD5BC}"/>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296A9239-1C68-DC7D-4FE5-527CFBD1E768}"/>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5247D3F2-926E-4EA0-52F4-330449F16E14}"/>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BE64EECB-C2AA-FFDF-74AD-5E360A28374D}"/>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F3316380-B930-DE69-C67F-EC25793F7633}"/>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9CAF75BD-ED69-C2E1-0BF7-4E566E4D9640}"/>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endParaRPr lang="en-GB"/>
              </a:p>
            </p:txBody>
          </p:sp>
        </p:grpSp>
        <p:sp>
          <p:nvSpPr>
            <p:cNvPr id="46" name="Freeform: Shape 45">
              <a:extLst>
                <a:ext uri="{FF2B5EF4-FFF2-40B4-BE49-F238E27FC236}">
                  <a16:creationId xmlns:a16="http://schemas.microsoft.com/office/drawing/2014/main" id="{A6CF246C-F966-4648-DA89-26858FECFC88}"/>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endParaRPr lang="en-GB"/>
            </a:p>
          </p:txBody>
        </p:sp>
        <p:grpSp>
          <p:nvGrpSpPr>
            <p:cNvPr id="47" name="Graphic 14">
              <a:extLst>
                <a:ext uri="{FF2B5EF4-FFF2-40B4-BE49-F238E27FC236}">
                  <a16:creationId xmlns:a16="http://schemas.microsoft.com/office/drawing/2014/main" id="{D496A58B-5C5A-AE48-9266-9BF4E5E7A839}"/>
                </a:ext>
              </a:extLst>
            </p:cNvPr>
            <p:cNvGrpSpPr/>
            <p:nvPr/>
          </p:nvGrpSpPr>
          <p:grpSpPr>
            <a:xfrm>
              <a:off x="7905540" y="5220017"/>
              <a:ext cx="352043" cy="52387"/>
              <a:chOff x="7905540" y="5220017"/>
              <a:chExt cx="352043" cy="52387"/>
            </a:xfrm>
            <a:grpFill/>
          </p:grpSpPr>
          <p:sp>
            <p:nvSpPr>
              <p:cNvPr id="55" name="Freeform: Shape 54">
                <a:extLst>
                  <a:ext uri="{FF2B5EF4-FFF2-40B4-BE49-F238E27FC236}">
                    <a16:creationId xmlns:a16="http://schemas.microsoft.com/office/drawing/2014/main" id="{F3BF07D5-6091-02D5-5340-8F66EC8E958F}"/>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endParaRPr lang="en-GB"/>
              </a:p>
            </p:txBody>
          </p:sp>
          <p:sp>
            <p:nvSpPr>
              <p:cNvPr id="56" name="Freeform: Shape 55">
                <a:extLst>
                  <a:ext uri="{FF2B5EF4-FFF2-40B4-BE49-F238E27FC236}">
                    <a16:creationId xmlns:a16="http://schemas.microsoft.com/office/drawing/2014/main" id="{C204C170-2F82-5A9A-3B13-C66EA91F91ED}"/>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endParaRPr lang="en-GB"/>
              </a:p>
            </p:txBody>
          </p:sp>
        </p:grpSp>
        <p:grpSp>
          <p:nvGrpSpPr>
            <p:cNvPr id="48" name="Graphic 14">
              <a:extLst>
                <a:ext uri="{FF2B5EF4-FFF2-40B4-BE49-F238E27FC236}">
                  <a16:creationId xmlns:a16="http://schemas.microsoft.com/office/drawing/2014/main" id="{7E783F5C-73A5-7CA2-933B-843722F4AC2B}"/>
                </a:ext>
              </a:extLst>
            </p:cNvPr>
            <p:cNvGrpSpPr/>
            <p:nvPr/>
          </p:nvGrpSpPr>
          <p:grpSpPr>
            <a:xfrm>
              <a:off x="8280920" y="5223256"/>
              <a:ext cx="254984" cy="71342"/>
              <a:chOff x="8280920" y="5223256"/>
              <a:chExt cx="254984" cy="71342"/>
            </a:xfrm>
            <a:grpFill/>
          </p:grpSpPr>
          <p:sp>
            <p:nvSpPr>
              <p:cNvPr id="49" name="Freeform: Shape 48">
                <a:extLst>
                  <a:ext uri="{FF2B5EF4-FFF2-40B4-BE49-F238E27FC236}">
                    <a16:creationId xmlns:a16="http://schemas.microsoft.com/office/drawing/2014/main" id="{6435317F-9795-E4E3-0141-FDCF34AC5D8D}"/>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endParaRPr lang="en-GB"/>
              </a:p>
            </p:txBody>
          </p:sp>
          <p:sp>
            <p:nvSpPr>
              <p:cNvPr id="50" name="Freeform: Shape 49">
                <a:extLst>
                  <a:ext uri="{FF2B5EF4-FFF2-40B4-BE49-F238E27FC236}">
                    <a16:creationId xmlns:a16="http://schemas.microsoft.com/office/drawing/2014/main" id="{2061479D-84F8-A495-BF77-2604223B6B53}"/>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endParaRPr lang="en-GB"/>
              </a:p>
            </p:txBody>
          </p:sp>
          <p:sp>
            <p:nvSpPr>
              <p:cNvPr id="51" name="Freeform: Shape 50">
                <a:extLst>
                  <a:ext uri="{FF2B5EF4-FFF2-40B4-BE49-F238E27FC236}">
                    <a16:creationId xmlns:a16="http://schemas.microsoft.com/office/drawing/2014/main" id="{0DB6CDFA-D4E3-5B11-0119-EDFFDC06556E}"/>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endParaRPr lang="en-GB"/>
              </a:p>
            </p:txBody>
          </p:sp>
          <p:sp>
            <p:nvSpPr>
              <p:cNvPr id="52" name="Freeform: Shape 51">
                <a:extLst>
                  <a:ext uri="{FF2B5EF4-FFF2-40B4-BE49-F238E27FC236}">
                    <a16:creationId xmlns:a16="http://schemas.microsoft.com/office/drawing/2014/main" id="{BF266CE9-56B1-E27D-DC1A-C892A4BF4EB6}"/>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endParaRPr lang="en-GB"/>
              </a:p>
            </p:txBody>
          </p:sp>
          <p:sp>
            <p:nvSpPr>
              <p:cNvPr id="53" name="Freeform: Shape 52">
                <a:extLst>
                  <a:ext uri="{FF2B5EF4-FFF2-40B4-BE49-F238E27FC236}">
                    <a16:creationId xmlns:a16="http://schemas.microsoft.com/office/drawing/2014/main" id="{F8A11D8E-785A-5F73-B4B8-84260BA741A3}"/>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endParaRPr lang="en-GB"/>
              </a:p>
            </p:txBody>
          </p:sp>
          <p:sp>
            <p:nvSpPr>
              <p:cNvPr id="54" name="Freeform: Shape 53">
                <a:extLst>
                  <a:ext uri="{FF2B5EF4-FFF2-40B4-BE49-F238E27FC236}">
                    <a16:creationId xmlns:a16="http://schemas.microsoft.com/office/drawing/2014/main" id="{ECCD7DF9-846A-5E65-DC53-AD3E69E56CE9}"/>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3685945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0.xml><?xml version="1.0" encoding="utf-8"?>
<p:sldLayout xmlns:a="http://schemas.openxmlformats.org/drawingml/2006/main" xmlns:r="http://schemas.openxmlformats.org/officeDocument/2006/relationships" xmlns:p="http://schemas.openxmlformats.org/presentationml/2006/main" showMasterSp="0" preserve="1" userDrawn="1">
  <p:cSld name="1_End Slide 3">
    <p:bg>
      <p:bgPr>
        <a:solidFill>
          <a:srgbClr val="CC7414"/>
        </a:solidFill>
        <a:effectLst/>
      </p:bgPr>
    </p:bg>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1" y="5940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588469"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grpSp>
        <p:nvGrpSpPr>
          <p:cNvPr id="40" name="Graphic 14">
            <a:extLst>
              <a:ext uri="{FF2B5EF4-FFF2-40B4-BE49-F238E27FC236}">
                <a16:creationId xmlns:a16="http://schemas.microsoft.com/office/drawing/2014/main" id="{24CEFDC9-55D6-57A0-D68F-40C34559D4C9}"/>
              </a:ext>
            </a:extLst>
          </p:cNvPr>
          <p:cNvGrpSpPr/>
          <p:nvPr userDrawn="1"/>
        </p:nvGrpSpPr>
        <p:grpSpPr>
          <a:xfrm>
            <a:off x="302398" y="6478560"/>
            <a:ext cx="1498282" cy="101280"/>
            <a:chOff x="7116965" y="5198681"/>
            <a:chExt cx="1418939" cy="95916"/>
          </a:xfrm>
          <a:solidFill>
            <a:srgbClr val="FFFFFF"/>
          </a:solidFill>
        </p:grpSpPr>
        <p:grpSp>
          <p:nvGrpSpPr>
            <p:cNvPr id="41" name="Graphic 14">
              <a:extLst>
                <a:ext uri="{FF2B5EF4-FFF2-40B4-BE49-F238E27FC236}">
                  <a16:creationId xmlns:a16="http://schemas.microsoft.com/office/drawing/2014/main" id="{B505D222-30F9-0DAE-B5AD-5BB43DB1EBED}"/>
                </a:ext>
              </a:extLst>
            </p:cNvPr>
            <p:cNvGrpSpPr/>
            <p:nvPr/>
          </p:nvGrpSpPr>
          <p:grpSpPr>
            <a:xfrm>
              <a:off x="7116965" y="5204587"/>
              <a:ext cx="305466" cy="68960"/>
              <a:chOff x="7116965" y="5204587"/>
              <a:chExt cx="305466" cy="68960"/>
            </a:xfrm>
            <a:grpFill/>
          </p:grpSpPr>
          <p:sp>
            <p:nvSpPr>
              <p:cNvPr id="68" name="Freeform: Shape 67">
                <a:extLst>
                  <a:ext uri="{FF2B5EF4-FFF2-40B4-BE49-F238E27FC236}">
                    <a16:creationId xmlns:a16="http://schemas.microsoft.com/office/drawing/2014/main" id="{5F151740-EE50-18E2-0CD4-4E21F4AF6031}"/>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endParaRPr lang="en-GB"/>
              </a:p>
            </p:txBody>
          </p:sp>
          <p:sp>
            <p:nvSpPr>
              <p:cNvPr id="69" name="Freeform: Shape 68">
                <a:extLst>
                  <a:ext uri="{FF2B5EF4-FFF2-40B4-BE49-F238E27FC236}">
                    <a16:creationId xmlns:a16="http://schemas.microsoft.com/office/drawing/2014/main" id="{5DAACC2A-F422-78AC-CD81-42F165E5C0B3}"/>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C61CFC60-B447-C2E4-7E18-00AEE9114F02}"/>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04B7E88D-05FC-00F8-9A86-6E5E5CB616B1}"/>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endParaRPr lang="en-GB"/>
              </a:p>
            </p:txBody>
          </p:sp>
          <p:sp>
            <p:nvSpPr>
              <p:cNvPr id="72" name="Freeform: Shape 71">
                <a:extLst>
                  <a:ext uri="{FF2B5EF4-FFF2-40B4-BE49-F238E27FC236}">
                    <a16:creationId xmlns:a16="http://schemas.microsoft.com/office/drawing/2014/main" id="{8934CA77-C7E0-FC5F-A033-312913E37B31}"/>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endParaRPr lang="en-GB"/>
              </a:p>
            </p:txBody>
          </p:sp>
        </p:grpSp>
        <p:sp>
          <p:nvSpPr>
            <p:cNvPr id="42" name="Freeform: Shape 41">
              <a:extLst>
                <a:ext uri="{FF2B5EF4-FFF2-40B4-BE49-F238E27FC236}">
                  <a16:creationId xmlns:a16="http://schemas.microsoft.com/office/drawing/2014/main" id="{92DCEE04-9CBC-FAB3-8515-3F96D3954463}"/>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endParaRPr lang="en-GB"/>
            </a:p>
          </p:txBody>
        </p:sp>
        <p:grpSp>
          <p:nvGrpSpPr>
            <p:cNvPr id="43" name="Graphic 14">
              <a:extLst>
                <a:ext uri="{FF2B5EF4-FFF2-40B4-BE49-F238E27FC236}">
                  <a16:creationId xmlns:a16="http://schemas.microsoft.com/office/drawing/2014/main" id="{F50D9C05-C875-E597-569F-0E4612E9D81F}"/>
                </a:ext>
              </a:extLst>
            </p:cNvPr>
            <p:cNvGrpSpPr/>
            <p:nvPr/>
          </p:nvGrpSpPr>
          <p:grpSpPr>
            <a:xfrm>
              <a:off x="7447578" y="5198681"/>
              <a:ext cx="270319" cy="73723"/>
              <a:chOff x="7447578" y="5198681"/>
              <a:chExt cx="270319" cy="73723"/>
            </a:xfrm>
            <a:grpFill/>
          </p:grpSpPr>
          <p:sp>
            <p:nvSpPr>
              <p:cNvPr id="65" name="Freeform: Shape 64">
                <a:extLst>
                  <a:ext uri="{FF2B5EF4-FFF2-40B4-BE49-F238E27FC236}">
                    <a16:creationId xmlns:a16="http://schemas.microsoft.com/office/drawing/2014/main" id="{67A69B9E-0DF7-66DA-10BE-D83C14DED7CF}"/>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endParaRPr lang="en-GB"/>
              </a:p>
            </p:txBody>
          </p:sp>
          <p:sp>
            <p:nvSpPr>
              <p:cNvPr id="66" name="Freeform: Shape 65">
                <a:extLst>
                  <a:ext uri="{FF2B5EF4-FFF2-40B4-BE49-F238E27FC236}">
                    <a16:creationId xmlns:a16="http://schemas.microsoft.com/office/drawing/2014/main" id="{89577266-DF2E-218D-AC53-540421C475FA}"/>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1009A0C2-4C42-1AD6-E123-54FC4CE3589E}"/>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endParaRPr lang="en-GB"/>
              </a:p>
            </p:txBody>
          </p:sp>
        </p:grpSp>
        <p:sp>
          <p:nvSpPr>
            <p:cNvPr id="44" name="Freeform: Shape 43">
              <a:extLst>
                <a:ext uri="{FF2B5EF4-FFF2-40B4-BE49-F238E27FC236}">
                  <a16:creationId xmlns:a16="http://schemas.microsoft.com/office/drawing/2014/main" id="{460D8BDE-538C-6D2A-E73E-094E1F69337B}"/>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endParaRPr lang="en-GB"/>
            </a:p>
          </p:txBody>
        </p:sp>
        <p:grpSp>
          <p:nvGrpSpPr>
            <p:cNvPr id="45" name="Graphic 14">
              <a:extLst>
                <a:ext uri="{FF2B5EF4-FFF2-40B4-BE49-F238E27FC236}">
                  <a16:creationId xmlns:a16="http://schemas.microsoft.com/office/drawing/2014/main" id="{497574D8-8BC4-295F-672D-732CE825CE65}"/>
                </a:ext>
              </a:extLst>
            </p:cNvPr>
            <p:cNvGrpSpPr/>
            <p:nvPr/>
          </p:nvGrpSpPr>
          <p:grpSpPr>
            <a:xfrm>
              <a:off x="7505300" y="5198681"/>
              <a:ext cx="578453" cy="73723"/>
              <a:chOff x="7505300" y="5198681"/>
              <a:chExt cx="578453" cy="73723"/>
            </a:xfrm>
            <a:grpFill/>
          </p:grpSpPr>
          <p:sp>
            <p:nvSpPr>
              <p:cNvPr id="57" name="Freeform: Shape 56">
                <a:extLst>
                  <a:ext uri="{FF2B5EF4-FFF2-40B4-BE49-F238E27FC236}">
                    <a16:creationId xmlns:a16="http://schemas.microsoft.com/office/drawing/2014/main" id="{CA74579E-AB94-66CE-BD40-C0B6104E60AD}"/>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endParaRPr lang="en-GB"/>
              </a:p>
            </p:txBody>
          </p:sp>
          <p:sp>
            <p:nvSpPr>
              <p:cNvPr id="58" name="Freeform: Shape 57">
                <a:extLst>
                  <a:ext uri="{FF2B5EF4-FFF2-40B4-BE49-F238E27FC236}">
                    <a16:creationId xmlns:a16="http://schemas.microsoft.com/office/drawing/2014/main" id="{C50F8425-B7DA-CAB2-A947-C6776D85C448}"/>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59" name="Freeform: Shape 58">
                <a:extLst>
                  <a:ext uri="{FF2B5EF4-FFF2-40B4-BE49-F238E27FC236}">
                    <a16:creationId xmlns:a16="http://schemas.microsoft.com/office/drawing/2014/main" id="{8AB1878D-50B4-8013-D737-1C85D0A67D2C}"/>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7BCD0149-BCFF-5EFD-CD63-CA5C5C2A43C3}"/>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D25AAE14-5407-571F-0A05-DD73FCF93DC1}"/>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B44F55DD-0F1F-E390-3AB0-06FC4638E57C}"/>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1F624D68-7B50-6DEF-1CAB-A8AC4DEC0D9B}"/>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0F7832FF-AA32-3D67-A80E-BE47C76FBC12}"/>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endParaRPr lang="en-GB"/>
              </a:p>
            </p:txBody>
          </p:sp>
        </p:grpSp>
        <p:sp>
          <p:nvSpPr>
            <p:cNvPr id="46" name="Freeform: Shape 45">
              <a:extLst>
                <a:ext uri="{FF2B5EF4-FFF2-40B4-BE49-F238E27FC236}">
                  <a16:creationId xmlns:a16="http://schemas.microsoft.com/office/drawing/2014/main" id="{02161AAF-7FB0-4956-BD6D-FECD1A1AA6E9}"/>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endParaRPr lang="en-GB"/>
            </a:p>
          </p:txBody>
        </p:sp>
        <p:grpSp>
          <p:nvGrpSpPr>
            <p:cNvPr id="47" name="Graphic 14">
              <a:extLst>
                <a:ext uri="{FF2B5EF4-FFF2-40B4-BE49-F238E27FC236}">
                  <a16:creationId xmlns:a16="http://schemas.microsoft.com/office/drawing/2014/main" id="{39A6976D-1474-5BFD-1CFE-AE839AA9F6E8}"/>
                </a:ext>
              </a:extLst>
            </p:cNvPr>
            <p:cNvGrpSpPr/>
            <p:nvPr/>
          </p:nvGrpSpPr>
          <p:grpSpPr>
            <a:xfrm>
              <a:off x="7905540" y="5220017"/>
              <a:ext cx="352043" cy="52387"/>
              <a:chOff x="7905540" y="5220017"/>
              <a:chExt cx="352043" cy="52387"/>
            </a:xfrm>
            <a:grpFill/>
          </p:grpSpPr>
          <p:sp>
            <p:nvSpPr>
              <p:cNvPr id="55" name="Freeform: Shape 54">
                <a:extLst>
                  <a:ext uri="{FF2B5EF4-FFF2-40B4-BE49-F238E27FC236}">
                    <a16:creationId xmlns:a16="http://schemas.microsoft.com/office/drawing/2014/main" id="{D85540DE-F0DB-C401-861F-0C56A3B33A8D}"/>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endParaRPr lang="en-GB"/>
              </a:p>
            </p:txBody>
          </p:sp>
          <p:sp>
            <p:nvSpPr>
              <p:cNvPr id="56" name="Freeform: Shape 55">
                <a:extLst>
                  <a:ext uri="{FF2B5EF4-FFF2-40B4-BE49-F238E27FC236}">
                    <a16:creationId xmlns:a16="http://schemas.microsoft.com/office/drawing/2014/main" id="{84030D06-ED09-833B-D9DF-AFD324839043}"/>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endParaRPr lang="en-GB"/>
              </a:p>
            </p:txBody>
          </p:sp>
        </p:grpSp>
        <p:grpSp>
          <p:nvGrpSpPr>
            <p:cNvPr id="48" name="Graphic 14">
              <a:extLst>
                <a:ext uri="{FF2B5EF4-FFF2-40B4-BE49-F238E27FC236}">
                  <a16:creationId xmlns:a16="http://schemas.microsoft.com/office/drawing/2014/main" id="{F29E5DCE-7E75-2096-D5C1-3913F7D29664}"/>
                </a:ext>
              </a:extLst>
            </p:cNvPr>
            <p:cNvGrpSpPr/>
            <p:nvPr/>
          </p:nvGrpSpPr>
          <p:grpSpPr>
            <a:xfrm>
              <a:off x="8280920" y="5223256"/>
              <a:ext cx="254984" cy="71342"/>
              <a:chOff x="8280920" y="5223256"/>
              <a:chExt cx="254984" cy="71342"/>
            </a:xfrm>
            <a:grpFill/>
          </p:grpSpPr>
          <p:sp>
            <p:nvSpPr>
              <p:cNvPr id="49" name="Freeform: Shape 48">
                <a:extLst>
                  <a:ext uri="{FF2B5EF4-FFF2-40B4-BE49-F238E27FC236}">
                    <a16:creationId xmlns:a16="http://schemas.microsoft.com/office/drawing/2014/main" id="{6B9E35CF-CFB8-3A4D-6AC8-621C810FD667}"/>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endParaRPr lang="en-GB"/>
              </a:p>
            </p:txBody>
          </p:sp>
          <p:sp>
            <p:nvSpPr>
              <p:cNvPr id="50" name="Freeform: Shape 49">
                <a:extLst>
                  <a:ext uri="{FF2B5EF4-FFF2-40B4-BE49-F238E27FC236}">
                    <a16:creationId xmlns:a16="http://schemas.microsoft.com/office/drawing/2014/main" id="{91604B0E-9C00-6A6B-C2D4-E1734A0227A5}"/>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endParaRPr lang="en-GB"/>
              </a:p>
            </p:txBody>
          </p:sp>
          <p:sp>
            <p:nvSpPr>
              <p:cNvPr id="51" name="Freeform: Shape 50">
                <a:extLst>
                  <a:ext uri="{FF2B5EF4-FFF2-40B4-BE49-F238E27FC236}">
                    <a16:creationId xmlns:a16="http://schemas.microsoft.com/office/drawing/2014/main" id="{8EFA04F3-0137-171F-D1BD-7707DBBA6EF2}"/>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endParaRPr lang="en-GB"/>
              </a:p>
            </p:txBody>
          </p:sp>
          <p:sp>
            <p:nvSpPr>
              <p:cNvPr id="52" name="Freeform: Shape 51">
                <a:extLst>
                  <a:ext uri="{FF2B5EF4-FFF2-40B4-BE49-F238E27FC236}">
                    <a16:creationId xmlns:a16="http://schemas.microsoft.com/office/drawing/2014/main" id="{DBD248A2-56C6-0CA3-A690-AAE7BF09F718}"/>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endParaRPr lang="en-GB"/>
              </a:p>
            </p:txBody>
          </p:sp>
          <p:sp>
            <p:nvSpPr>
              <p:cNvPr id="53" name="Freeform: Shape 52">
                <a:extLst>
                  <a:ext uri="{FF2B5EF4-FFF2-40B4-BE49-F238E27FC236}">
                    <a16:creationId xmlns:a16="http://schemas.microsoft.com/office/drawing/2014/main" id="{7554F752-91BC-4BF6-BC79-0824E0F0391D}"/>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endParaRPr lang="en-GB"/>
              </a:p>
            </p:txBody>
          </p:sp>
          <p:sp>
            <p:nvSpPr>
              <p:cNvPr id="54" name="Freeform: Shape 53">
                <a:extLst>
                  <a:ext uri="{FF2B5EF4-FFF2-40B4-BE49-F238E27FC236}">
                    <a16:creationId xmlns:a16="http://schemas.microsoft.com/office/drawing/2014/main" id="{2D7E9A2E-FF1F-8F69-D169-ABDFBD320480}"/>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3086364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preserve="1" userDrawn="1">
  <p:cSld name="1_End Slide 4">
    <p:bg>
      <p:bgPr>
        <a:solidFill>
          <a:srgbClr val="9138B0"/>
        </a:solidFill>
        <a:effectLst/>
      </p:bgPr>
    </p:bg>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1" y="5940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588469"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grpSp>
        <p:nvGrpSpPr>
          <p:cNvPr id="40" name="Graphic 14">
            <a:extLst>
              <a:ext uri="{FF2B5EF4-FFF2-40B4-BE49-F238E27FC236}">
                <a16:creationId xmlns:a16="http://schemas.microsoft.com/office/drawing/2014/main" id="{107878C1-041A-3AFE-9337-1C5278265306}"/>
              </a:ext>
            </a:extLst>
          </p:cNvPr>
          <p:cNvGrpSpPr/>
          <p:nvPr userDrawn="1"/>
        </p:nvGrpSpPr>
        <p:grpSpPr>
          <a:xfrm>
            <a:off x="302398" y="6478560"/>
            <a:ext cx="1498282" cy="101280"/>
            <a:chOff x="7116965" y="5198681"/>
            <a:chExt cx="1418939" cy="95916"/>
          </a:xfrm>
          <a:solidFill>
            <a:srgbClr val="FFFFFF"/>
          </a:solidFill>
        </p:grpSpPr>
        <p:grpSp>
          <p:nvGrpSpPr>
            <p:cNvPr id="41" name="Graphic 14">
              <a:extLst>
                <a:ext uri="{FF2B5EF4-FFF2-40B4-BE49-F238E27FC236}">
                  <a16:creationId xmlns:a16="http://schemas.microsoft.com/office/drawing/2014/main" id="{6D239FB6-8183-70B7-6CCC-92E04C83DEA8}"/>
                </a:ext>
              </a:extLst>
            </p:cNvPr>
            <p:cNvGrpSpPr/>
            <p:nvPr/>
          </p:nvGrpSpPr>
          <p:grpSpPr>
            <a:xfrm>
              <a:off x="7116965" y="5204587"/>
              <a:ext cx="305466" cy="68960"/>
              <a:chOff x="7116965" y="5204587"/>
              <a:chExt cx="305466" cy="68960"/>
            </a:xfrm>
            <a:grpFill/>
          </p:grpSpPr>
          <p:sp>
            <p:nvSpPr>
              <p:cNvPr id="68" name="Freeform: Shape 67">
                <a:extLst>
                  <a:ext uri="{FF2B5EF4-FFF2-40B4-BE49-F238E27FC236}">
                    <a16:creationId xmlns:a16="http://schemas.microsoft.com/office/drawing/2014/main" id="{D8114CF8-BF18-8753-5387-59B2855C4EBC}"/>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endParaRPr lang="en-GB"/>
              </a:p>
            </p:txBody>
          </p:sp>
          <p:sp>
            <p:nvSpPr>
              <p:cNvPr id="69" name="Freeform: Shape 68">
                <a:extLst>
                  <a:ext uri="{FF2B5EF4-FFF2-40B4-BE49-F238E27FC236}">
                    <a16:creationId xmlns:a16="http://schemas.microsoft.com/office/drawing/2014/main" id="{E83385C5-2C6B-7B78-AAF4-76D8A24F87C2}"/>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27108114-B711-2F9B-925F-5F8FA33D0ED6}"/>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CEAF27E7-BE43-3632-983E-5325A5F16456}"/>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endParaRPr lang="en-GB"/>
              </a:p>
            </p:txBody>
          </p:sp>
          <p:sp>
            <p:nvSpPr>
              <p:cNvPr id="72" name="Freeform: Shape 71">
                <a:extLst>
                  <a:ext uri="{FF2B5EF4-FFF2-40B4-BE49-F238E27FC236}">
                    <a16:creationId xmlns:a16="http://schemas.microsoft.com/office/drawing/2014/main" id="{AFA73383-94C1-BC33-E564-4E9951C566BB}"/>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endParaRPr lang="en-GB"/>
              </a:p>
            </p:txBody>
          </p:sp>
        </p:grpSp>
        <p:sp>
          <p:nvSpPr>
            <p:cNvPr id="42" name="Freeform: Shape 41">
              <a:extLst>
                <a:ext uri="{FF2B5EF4-FFF2-40B4-BE49-F238E27FC236}">
                  <a16:creationId xmlns:a16="http://schemas.microsoft.com/office/drawing/2014/main" id="{B90DE05C-2214-5A3D-76C2-E6DE3A4298D4}"/>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endParaRPr lang="en-GB"/>
            </a:p>
          </p:txBody>
        </p:sp>
        <p:grpSp>
          <p:nvGrpSpPr>
            <p:cNvPr id="43" name="Graphic 14">
              <a:extLst>
                <a:ext uri="{FF2B5EF4-FFF2-40B4-BE49-F238E27FC236}">
                  <a16:creationId xmlns:a16="http://schemas.microsoft.com/office/drawing/2014/main" id="{76B76622-E036-9F5F-2E23-A93C3C9B8A82}"/>
                </a:ext>
              </a:extLst>
            </p:cNvPr>
            <p:cNvGrpSpPr/>
            <p:nvPr/>
          </p:nvGrpSpPr>
          <p:grpSpPr>
            <a:xfrm>
              <a:off x="7447578" y="5198681"/>
              <a:ext cx="270319" cy="73723"/>
              <a:chOff x="7447578" y="5198681"/>
              <a:chExt cx="270319" cy="73723"/>
            </a:xfrm>
            <a:grpFill/>
          </p:grpSpPr>
          <p:sp>
            <p:nvSpPr>
              <p:cNvPr id="65" name="Freeform: Shape 64">
                <a:extLst>
                  <a:ext uri="{FF2B5EF4-FFF2-40B4-BE49-F238E27FC236}">
                    <a16:creationId xmlns:a16="http://schemas.microsoft.com/office/drawing/2014/main" id="{C98A9E93-C3C0-ABD6-0ABD-AD177EBACCD3}"/>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endParaRPr lang="en-GB"/>
              </a:p>
            </p:txBody>
          </p:sp>
          <p:sp>
            <p:nvSpPr>
              <p:cNvPr id="66" name="Freeform: Shape 65">
                <a:extLst>
                  <a:ext uri="{FF2B5EF4-FFF2-40B4-BE49-F238E27FC236}">
                    <a16:creationId xmlns:a16="http://schemas.microsoft.com/office/drawing/2014/main" id="{DA5D7C78-000A-40B7-84F2-6851ABE3B92E}"/>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84F2A151-E5D3-5221-1E42-82128AFA5092}"/>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endParaRPr lang="en-GB"/>
              </a:p>
            </p:txBody>
          </p:sp>
        </p:grpSp>
        <p:sp>
          <p:nvSpPr>
            <p:cNvPr id="44" name="Freeform: Shape 43">
              <a:extLst>
                <a:ext uri="{FF2B5EF4-FFF2-40B4-BE49-F238E27FC236}">
                  <a16:creationId xmlns:a16="http://schemas.microsoft.com/office/drawing/2014/main" id="{3AB98825-8700-87E8-457D-B0394CCCB9D9}"/>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endParaRPr lang="en-GB"/>
            </a:p>
          </p:txBody>
        </p:sp>
        <p:grpSp>
          <p:nvGrpSpPr>
            <p:cNvPr id="45" name="Graphic 14">
              <a:extLst>
                <a:ext uri="{FF2B5EF4-FFF2-40B4-BE49-F238E27FC236}">
                  <a16:creationId xmlns:a16="http://schemas.microsoft.com/office/drawing/2014/main" id="{E4FD36CE-D0F7-F16E-0153-7986E97FD518}"/>
                </a:ext>
              </a:extLst>
            </p:cNvPr>
            <p:cNvGrpSpPr/>
            <p:nvPr/>
          </p:nvGrpSpPr>
          <p:grpSpPr>
            <a:xfrm>
              <a:off x="7505300" y="5198681"/>
              <a:ext cx="578453" cy="73723"/>
              <a:chOff x="7505300" y="5198681"/>
              <a:chExt cx="578453" cy="73723"/>
            </a:xfrm>
            <a:grpFill/>
          </p:grpSpPr>
          <p:sp>
            <p:nvSpPr>
              <p:cNvPr id="57" name="Freeform: Shape 56">
                <a:extLst>
                  <a:ext uri="{FF2B5EF4-FFF2-40B4-BE49-F238E27FC236}">
                    <a16:creationId xmlns:a16="http://schemas.microsoft.com/office/drawing/2014/main" id="{D02929CF-F594-D31C-CFD2-04D6FDB01FC0}"/>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endParaRPr lang="en-GB"/>
              </a:p>
            </p:txBody>
          </p:sp>
          <p:sp>
            <p:nvSpPr>
              <p:cNvPr id="58" name="Freeform: Shape 57">
                <a:extLst>
                  <a:ext uri="{FF2B5EF4-FFF2-40B4-BE49-F238E27FC236}">
                    <a16:creationId xmlns:a16="http://schemas.microsoft.com/office/drawing/2014/main" id="{BC2BF386-4F4D-DD9A-D74E-46D89CD7108D}"/>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59" name="Freeform: Shape 58">
                <a:extLst>
                  <a:ext uri="{FF2B5EF4-FFF2-40B4-BE49-F238E27FC236}">
                    <a16:creationId xmlns:a16="http://schemas.microsoft.com/office/drawing/2014/main" id="{1EC21471-4531-7D3F-3CC4-2B89CC36168B}"/>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D6F92C46-2CAF-A94F-DB95-269B06E1EDA2}"/>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8B334FD5-9162-DDB7-74C0-5A6AE0417D16}"/>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905DC037-6E95-7CFB-E77C-AF9B7D431267}"/>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C256CE2D-0118-A222-8573-728AAD82A8A5}"/>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BBDD55DB-2E9A-DD2C-8335-9955662A975E}"/>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endParaRPr lang="en-GB"/>
              </a:p>
            </p:txBody>
          </p:sp>
        </p:grpSp>
        <p:sp>
          <p:nvSpPr>
            <p:cNvPr id="46" name="Freeform: Shape 45">
              <a:extLst>
                <a:ext uri="{FF2B5EF4-FFF2-40B4-BE49-F238E27FC236}">
                  <a16:creationId xmlns:a16="http://schemas.microsoft.com/office/drawing/2014/main" id="{597B5934-5D35-6C92-9DE8-DBBA5A6F46C4}"/>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endParaRPr lang="en-GB"/>
            </a:p>
          </p:txBody>
        </p:sp>
        <p:grpSp>
          <p:nvGrpSpPr>
            <p:cNvPr id="47" name="Graphic 14">
              <a:extLst>
                <a:ext uri="{FF2B5EF4-FFF2-40B4-BE49-F238E27FC236}">
                  <a16:creationId xmlns:a16="http://schemas.microsoft.com/office/drawing/2014/main" id="{90830353-41D9-3585-D5B6-463F034DE10F}"/>
                </a:ext>
              </a:extLst>
            </p:cNvPr>
            <p:cNvGrpSpPr/>
            <p:nvPr/>
          </p:nvGrpSpPr>
          <p:grpSpPr>
            <a:xfrm>
              <a:off x="7905540" y="5220017"/>
              <a:ext cx="352043" cy="52387"/>
              <a:chOff x="7905540" y="5220017"/>
              <a:chExt cx="352043" cy="52387"/>
            </a:xfrm>
            <a:grpFill/>
          </p:grpSpPr>
          <p:sp>
            <p:nvSpPr>
              <p:cNvPr id="55" name="Freeform: Shape 54">
                <a:extLst>
                  <a:ext uri="{FF2B5EF4-FFF2-40B4-BE49-F238E27FC236}">
                    <a16:creationId xmlns:a16="http://schemas.microsoft.com/office/drawing/2014/main" id="{9E3F2804-6F7A-F394-B171-C2B1AB6A69D7}"/>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endParaRPr lang="en-GB"/>
              </a:p>
            </p:txBody>
          </p:sp>
          <p:sp>
            <p:nvSpPr>
              <p:cNvPr id="56" name="Freeform: Shape 55">
                <a:extLst>
                  <a:ext uri="{FF2B5EF4-FFF2-40B4-BE49-F238E27FC236}">
                    <a16:creationId xmlns:a16="http://schemas.microsoft.com/office/drawing/2014/main" id="{3FEC5709-4E84-70F4-6D4C-64BAB1B7032B}"/>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endParaRPr lang="en-GB"/>
              </a:p>
            </p:txBody>
          </p:sp>
        </p:grpSp>
        <p:grpSp>
          <p:nvGrpSpPr>
            <p:cNvPr id="48" name="Graphic 14">
              <a:extLst>
                <a:ext uri="{FF2B5EF4-FFF2-40B4-BE49-F238E27FC236}">
                  <a16:creationId xmlns:a16="http://schemas.microsoft.com/office/drawing/2014/main" id="{9C2DF8DD-7502-B576-5C6D-491259B669FF}"/>
                </a:ext>
              </a:extLst>
            </p:cNvPr>
            <p:cNvGrpSpPr/>
            <p:nvPr/>
          </p:nvGrpSpPr>
          <p:grpSpPr>
            <a:xfrm>
              <a:off x="8280920" y="5223256"/>
              <a:ext cx="254984" cy="71342"/>
              <a:chOff x="8280920" y="5223256"/>
              <a:chExt cx="254984" cy="71342"/>
            </a:xfrm>
            <a:grpFill/>
          </p:grpSpPr>
          <p:sp>
            <p:nvSpPr>
              <p:cNvPr id="49" name="Freeform: Shape 48">
                <a:extLst>
                  <a:ext uri="{FF2B5EF4-FFF2-40B4-BE49-F238E27FC236}">
                    <a16:creationId xmlns:a16="http://schemas.microsoft.com/office/drawing/2014/main" id="{051C4973-9261-BA72-7F8E-4BA7329F4DE3}"/>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endParaRPr lang="en-GB"/>
              </a:p>
            </p:txBody>
          </p:sp>
          <p:sp>
            <p:nvSpPr>
              <p:cNvPr id="50" name="Freeform: Shape 49">
                <a:extLst>
                  <a:ext uri="{FF2B5EF4-FFF2-40B4-BE49-F238E27FC236}">
                    <a16:creationId xmlns:a16="http://schemas.microsoft.com/office/drawing/2014/main" id="{5FFDB0CD-7DBE-C0F8-636A-12618F12AAF7}"/>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endParaRPr lang="en-GB"/>
              </a:p>
            </p:txBody>
          </p:sp>
          <p:sp>
            <p:nvSpPr>
              <p:cNvPr id="51" name="Freeform: Shape 50">
                <a:extLst>
                  <a:ext uri="{FF2B5EF4-FFF2-40B4-BE49-F238E27FC236}">
                    <a16:creationId xmlns:a16="http://schemas.microsoft.com/office/drawing/2014/main" id="{677684D6-D91D-ADAA-E06F-423E27B70A5C}"/>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endParaRPr lang="en-GB"/>
              </a:p>
            </p:txBody>
          </p:sp>
          <p:sp>
            <p:nvSpPr>
              <p:cNvPr id="52" name="Freeform: Shape 51">
                <a:extLst>
                  <a:ext uri="{FF2B5EF4-FFF2-40B4-BE49-F238E27FC236}">
                    <a16:creationId xmlns:a16="http://schemas.microsoft.com/office/drawing/2014/main" id="{D032BCF1-1D68-42DE-091D-4E4F552BD353}"/>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endParaRPr lang="en-GB"/>
              </a:p>
            </p:txBody>
          </p:sp>
          <p:sp>
            <p:nvSpPr>
              <p:cNvPr id="53" name="Freeform: Shape 52">
                <a:extLst>
                  <a:ext uri="{FF2B5EF4-FFF2-40B4-BE49-F238E27FC236}">
                    <a16:creationId xmlns:a16="http://schemas.microsoft.com/office/drawing/2014/main" id="{B68AA371-56F7-3838-7D79-AB92E86FAC5D}"/>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endParaRPr lang="en-GB"/>
              </a:p>
            </p:txBody>
          </p:sp>
          <p:sp>
            <p:nvSpPr>
              <p:cNvPr id="54" name="Freeform: Shape 53">
                <a:extLst>
                  <a:ext uri="{FF2B5EF4-FFF2-40B4-BE49-F238E27FC236}">
                    <a16:creationId xmlns:a16="http://schemas.microsoft.com/office/drawing/2014/main" id="{7A1354B9-4589-DF06-074F-E7C9004A9FE3}"/>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1690921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ags" Target="../tags/tag1.xml"/><Relationship Id="rId50"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image" Target="../media/image1.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oleObject" Target="../embeddings/oleObject1.bin"/><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8.xml"/><Relationship Id="rId18" Type="http://schemas.openxmlformats.org/officeDocument/2006/relationships/slideLayout" Target="../slideLayouts/slideLayout63.xml"/><Relationship Id="rId26" Type="http://schemas.openxmlformats.org/officeDocument/2006/relationships/slideLayout" Target="../slideLayouts/slideLayout71.xml"/><Relationship Id="rId39" Type="http://schemas.openxmlformats.org/officeDocument/2006/relationships/slideLayout" Target="../slideLayouts/slideLayout84.xml"/><Relationship Id="rId3" Type="http://schemas.openxmlformats.org/officeDocument/2006/relationships/slideLayout" Target="../slideLayouts/slideLayout48.xml"/><Relationship Id="rId21" Type="http://schemas.openxmlformats.org/officeDocument/2006/relationships/slideLayout" Target="../slideLayouts/slideLayout66.xml"/><Relationship Id="rId34" Type="http://schemas.openxmlformats.org/officeDocument/2006/relationships/slideLayout" Target="../slideLayouts/slideLayout79.xml"/><Relationship Id="rId42" Type="http://schemas.openxmlformats.org/officeDocument/2006/relationships/slideLayout" Target="../slideLayouts/slideLayout87.xml"/><Relationship Id="rId47" Type="http://schemas.openxmlformats.org/officeDocument/2006/relationships/oleObject" Target="../embeddings/oleObject2.bin"/><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5" Type="http://schemas.openxmlformats.org/officeDocument/2006/relationships/slideLayout" Target="../slideLayouts/slideLayout70.xml"/><Relationship Id="rId33" Type="http://schemas.openxmlformats.org/officeDocument/2006/relationships/slideLayout" Target="../slideLayouts/slideLayout78.xml"/><Relationship Id="rId38" Type="http://schemas.openxmlformats.org/officeDocument/2006/relationships/slideLayout" Target="../slideLayouts/slideLayout83.xml"/><Relationship Id="rId46" Type="http://schemas.openxmlformats.org/officeDocument/2006/relationships/tags" Target="../tags/tag2.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20" Type="http://schemas.openxmlformats.org/officeDocument/2006/relationships/slideLayout" Target="../slideLayouts/slideLayout65.xml"/><Relationship Id="rId29" Type="http://schemas.openxmlformats.org/officeDocument/2006/relationships/slideLayout" Target="../slideLayouts/slideLayout74.xml"/><Relationship Id="rId41" Type="http://schemas.openxmlformats.org/officeDocument/2006/relationships/slideLayout" Target="../slideLayouts/slideLayout86.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24" Type="http://schemas.openxmlformats.org/officeDocument/2006/relationships/slideLayout" Target="../slideLayouts/slideLayout69.xml"/><Relationship Id="rId32" Type="http://schemas.openxmlformats.org/officeDocument/2006/relationships/slideLayout" Target="../slideLayouts/slideLayout77.xml"/><Relationship Id="rId37" Type="http://schemas.openxmlformats.org/officeDocument/2006/relationships/slideLayout" Target="../slideLayouts/slideLayout82.xml"/><Relationship Id="rId40" Type="http://schemas.openxmlformats.org/officeDocument/2006/relationships/slideLayout" Target="../slideLayouts/slideLayout85.xml"/><Relationship Id="rId45" Type="http://schemas.openxmlformats.org/officeDocument/2006/relationships/theme" Target="../theme/theme2.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23" Type="http://schemas.openxmlformats.org/officeDocument/2006/relationships/slideLayout" Target="../slideLayouts/slideLayout68.xml"/><Relationship Id="rId28" Type="http://schemas.openxmlformats.org/officeDocument/2006/relationships/slideLayout" Target="../slideLayouts/slideLayout73.xml"/><Relationship Id="rId36" Type="http://schemas.openxmlformats.org/officeDocument/2006/relationships/slideLayout" Target="../slideLayouts/slideLayout81.xml"/><Relationship Id="rId49" Type="http://schemas.openxmlformats.org/officeDocument/2006/relationships/image" Target="../media/image2.png"/><Relationship Id="rId10" Type="http://schemas.openxmlformats.org/officeDocument/2006/relationships/slideLayout" Target="../slideLayouts/slideLayout55.xml"/><Relationship Id="rId19" Type="http://schemas.openxmlformats.org/officeDocument/2006/relationships/slideLayout" Target="../slideLayouts/slideLayout64.xml"/><Relationship Id="rId31" Type="http://schemas.openxmlformats.org/officeDocument/2006/relationships/slideLayout" Target="../slideLayouts/slideLayout76.xml"/><Relationship Id="rId44" Type="http://schemas.openxmlformats.org/officeDocument/2006/relationships/slideLayout" Target="../slideLayouts/slideLayout89.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 Id="rId22" Type="http://schemas.openxmlformats.org/officeDocument/2006/relationships/slideLayout" Target="../slideLayouts/slideLayout67.xml"/><Relationship Id="rId27" Type="http://schemas.openxmlformats.org/officeDocument/2006/relationships/slideLayout" Target="../slideLayouts/slideLayout72.xml"/><Relationship Id="rId30" Type="http://schemas.openxmlformats.org/officeDocument/2006/relationships/slideLayout" Target="../slideLayouts/slideLayout75.xml"/><Relationship Id="rId35" Type="http://schemas.openxmlformats.org/officeDocument/2006/relationships/slideLayout" Target="../slideLayouts/slideLayout80.xml"/><Relationship Id="rId43" Type="http://schemas.openxmlformats.org/officeDocument/2006/relationships/slideLayout" Target="../slideLayouts/slideLayout88.xml"/><Relationship Id="rId48" Type="http://schemas.openxmlformats.org/officeDocument/2006/relationships/image" Target="../media/image1.emf"/><Relationship Id="rId8" Type="http://schemas.openxmlformats.org/officeDocument/2006/relationships/slideLayout" Target="../slideLayouts/slideLayout53.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2.xml"/><Relationship Id="rId7" Type="http://schemas.openxmlformats.org/officeDocument/2006/relationships/oleObject" Target="../embeddings/oleObject3.bin"/><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05.xml"/><Relationship Id="rId18" Type="http://schemas.openxmlformats.org/officeDocument/2006/relationships/slideLayout" Target="../slideLayouts/slideLayout110.xml"/><Relationship Id="rId26" Type="http://schemas.openxmlformats.org/officeDocument/2006/relationships/slideLayout" Target="../slideLayouts/slideLayout118.xml"/><Relationship Id="rId39" Type="http://schemas.openxmlformats.org/officeDocument/2006/relationships/slideLayout" Target="../slideLayouts/slideLayout131.xml"/><Relationship Id="rId21" Type="http://schemas.openxmlformats.org/officeDocument/2006/relationships/slideLayout" Target="../slideLayouts/slideLayout113.xml"/><Relationship Id="rId34" Type="http://schemas.openxmlformats.org/officeDocument/2006/relationships/slideLayout" Target="../slideLayouts/slideLayout126.xml"/><Relationship Id="rId42" Type="http://schemas.openxmlformats.org/officeDocument/2006/relationships/slideLayout" Target="../slideLayouts/slideLayout134.xml"/><Relationship Id="rId47" Type="http://schemas.openxmlformats.org/officeDocument/2006/relationships/slideLayout" Target="../slideLayouts/slideLayout139.xml"/><Relationship Id="rId50" Type="http://schemas.openxmlformats.org/officeDocument/2006/relationships/slideLayout" Target="../slideLayouts/slideLayout142.xml"/><Relationship Id="rId55" Type="http://schemas.openxmlformats.org/officeDocument/2006/relationships/slideLayout" Target="../slideLayouts/slideLayout147.xml"/><Relationship Id="rId63" Type="http://schemas.openxmlformats.org/officeDocument/2006/relationships/slideLayout" Target="../slideLayouts/slideLayout155.xml"/><Relationship Id="rId68" Type="http://schemas.openxmlformats.org/officeDocument/2006/relationships/slideLayout" Target="../slideLayouts/slideLayout160.xml"/><Relationship Id="rId7" Type="http://schemas.openxmlformats.org/officeDocument/2006/relationships/slideLayout" Target="../slideLayouts/slideLayout99.xml"/><Relationship Id="rId71" Type="http://schemas.openxmlformats.org/officeDocument/2006/relationships/tags" Target="../tags/tag9.xml"/><Relationship Id="rId2" Type="http://schemas.openxmlformats.org/officeDocument/2006/relationships/slideLayout" Target="../slideLayouts/slideLayout94.xml"/><Relationship Id="rId16" Type="http://schemas.openxmlformats.org/officeDocument/2006/relationships/slideLayout" Target="../slideLayouts/slideLayout108.xml"/><Relationship Id="rId29" Type="http://schemas.openxmlformats.org/officeDocument/2006/relationships/slideLayout" Target="../slideLayouts/slideLayout121.xml"/><Relationship Id="rId11" Type="http://schemas.openxmlformats.org/officeDocument/2006/relationships/slideLayout" Target="../slideLayouts/slideLayout103.xml"/><Relationship Id="rId24" Type="http://schemas.openxmlformats.org/officeDocument/2006/relationships/slideLayout" Target="../slideLayouts/slideLayout116.xml"/><Relationship Id="rId32" Type="http://schemas.openxmlformats.org/officeDocument/2006/relationships/slideLayout" Target="../slideLayouts/slideLayout124.xml"/><Relationship Id="rId37" Type="http://schemas.openxmlformats.org/officeDocument/2006/relationships/slideLayout" Target="../slideLayouts/slideLayout129.xml"/><Relationship Id="rId40" Type="http://schemas.openxmlformats.org/officeDocument/2006/relationships/slideLayout" Target="../slideLayouts/slideLayout132.xml"/><Relationship Id="rId45" Type="http://schemas.openxmlformats.org/officeDocument/2006/relationships/slideLayout" Target="../slideLayouts/slideLayout137.xml"/><Relationship Id="rId53" Type="http://schemas.openxmlformats.org/officeDocument/2006/relationships/slideLayout" Target="../slideLayouts/slideLayout145.xml"/><Relationship Id="rId58" Type="http://schemas.openxmlformats.org/officeDocument/2006/relationships/slideLayout" Target="../slideLayouts/slideLayout150.xml"/><Relationship Id="rId66" Type="http://schemas.openxmlformats.org/officeDocument/2006/relationships/slideLayout" Target="../slideLayouts/slideLayout158.xml"/><Relationship Id="rId74" Type="http://schemas.openxmlformats.org/officeDocument/2006/relationships/image" Target="../media/image2.png"/><Relationship Id="rId5" Type="http://schemas.openxmlformats.org/officeDocument/2006/relationships/slideLayout" Target="../slideLayouts/slideLayout97.xml"/><Relationship Id="rId15" Type="http://schemas.openxmlformats.org/officeDocument/2006/relationships/slideLayout" Target="../slideLayouts/slideLayout107.xml"/><Relationship Id="rId23" Type="http://schemas.openxmlformats.org/officeDocument/2006/relationships/slideLayout" Target="../slideLayouts/slideLayout115.xml"/><Relationship Id="rId28" Type="http://schemas.openxmlformats.org/officeDocument/2006/relationships/slideLayout" Target="../slideLayouts/slideLayout120.xml"/><Relationship Id="rId36" Type="http://schemas.openxmlformats.org/officeDocument/2006/relationships/slideLayout" Target="../slideLayouts/slideLayout128.xml"/><Relationship Id="rId49" Type="http://schemas.openxmlformats.org/officeDocument/2006/relationships/slideLayout" Target="../slideLayouts/slideLayout141.xml"/><Relationship Id="rId57" Type="http://schemas.openxmlformats.org/officeDocument/2006/relationships/slideLayout" Target="../slideLayouts/slideLayout149.xml"/><Relationship Id="rId61" Type="http://schemas.openxmlformats.org/officeDocument/2006/relationships/slideLayout" Target="../slideLayouts/slideLayout153.xml"/><Relationship Id="rId10" Type="http://schemas.openxmlformats.org/officeDocument/2006/relationships/slideLayout" Target="../slideLayouts/slideLayout102.xml"/><Relationship Id="rId19" Type="http://schemas.openxmlformats.org/officeDocument/2006/relationships/slideLayout" Target="../slideLayouts/slideLayout111.xml"/><Relationship Id="rId31" Type="http://schemas.openxmlformats.org/officeDocument/2006/relationships/slideLayout" Target="../slideLayouts/slideLayout123.xml"/><Relationship Id="rId44" Type="http://schemas.openxmlformats.org/officeDocument/2006/relationships/slideLayout" Target="../slideLayouts/slideLayout136.xml"/><Relationship Id="rId52" Type="http://schemas.openxmlformats.org/officeDocument/2006/relationships/slideLayout" Target="../slideLayouts/slideLayout144.xml"/><Relationship Id="rId60" Type="http://schemas.openxmlformats.org/officeDocument/2006/relationships/slideLayout" Target="../slideLayouts/slideLayout152.xml"/><Relationship Id="rId65" Type="http://schemas.openxmlformats.org/officeDocument/2006/relationships/slideLayout" Target="../slideLayouts/slideLayout157.xml"/><Relationship Id="rId73" Type="http://schemas.openxmlformats.org/officeDocument/2006/relationships/image" Target="../media/image1.emf"/><Relationship Id="rId4" Type="http://schemas.openxmlformats.org/officeDocument/2006/relationships/slideLayout" Target="../slideLayouts/slideLayout96.xml"/><Relationship Id="rId9" Type="http://schemas.openxmlformats.org/officeDocument/2006/relationships/slideLayout" Target="../slideLayouts/slideLayout101.xml"/><Relationship Id="rId14" Type="http://schemas.openxmlformats.org/officeDocument/2006/relationships/slideLayout" Target="../slideLayouts/slideLayout106.xml"/><Relationship Id="rId22" Type="http://schemas.openxmlformats.org/officeDocument/2006/relationships/slideLayout" Target="../slideLayouts/slideLayout114.xml"/><Relationship Id="rId27" Type="http://schemas.openxmlformats.org/officeDocument/2006/relationships/slideLayout" Target="../slideLayouts/slideLayout119.xml"/><Relationship Id="rId30" Type="http://schemas.openxmlformats.org/officeDocument/2006/relationships/slideLayout" Target="../slideLayouts/slideLayout122.xml"/><Relationship Id="rId35" Type="http://schemas.openxmlformats.org/officeDocument/2006/relationships/slideLayout" Target="../slideLayouts/slideLayout127.xml"/><Relationship Id="rId43" Type="http://schemas.openxmlformats.org/officeDocument/2006/relationships/slideLayout" Target="../slideLayouts/slideLayout135.xml"/><Relationship Id="rId48" Type="http://schemas.openxmlformats.org/officeDocument/2006/relationships/slideLayout" Target="../slideLayouts/slideLayout140.xml"/><Relationship Id="rId56" Type="http://schemas.openxmlformats.org/officeDocument/2006/relationships/slideLayout" Target="../slideLayouts/slideLayout148.xml"/><Relationship Id="rId64" Type="http://schemas.openxmlformats.org/officeDocument/2006/relationships/slideLayout" Target="../slideLayouts/slideLayout156.xml"/><Relationship Id="rId69" Type="http://schemas.openxmlformats.org/officeDocument/2006/relationships/slideLayout" Target="../slideLayouts/slideLayout161.xml"/><Relationship Id="rId8" Type="http://schemas.openxmlformats.org/officeDocument/2006/relationships/slideLayout" Target="../slideLayouts/slideLayout100.xml"/><Relationship Id="rId51" Type="http://schemas.openxmlformats.org/officeDocument/2006/relationships/slideLayout" Target="../slideLayouts/slideLayout143.xml"/><Relationship Id="rId72" Type="http://schemas.openxmlformats.org/officeDocument/2006/relationships/oleObject" Target="../embeddings/oleObject6.bin"/><Relationship Id="rId3" Type="http://schemas.openxmlformats.org/officeDocument/2006/relationships/slideLayout" Target="../slideLayouts/slideLayout95.xml"/><Relationship Id="rId12" Type="http://schemas.openxmlformats.org/officeDocument/2006/relationships/slideLayout" Target="../slideLayouts/slideLayout104.xml"/><Relationship Id="rId17" Type="http://schemas.openxmlformats.org/officeDocument/2006/relationships/slideLayout" Target="../slideLayouts/slideLayout109.xml"/><Relationship Id="rId25" Type="http://schemas.openxmlformats.org/officeDocument/2006/relationships/slideLayout" Target="../slideLayouts/slideLayout117.xml"/><Relationship Id="rId33" Type="http://schemas.openxmlformats.org/officeDocument/2006/relationships/slideLayout" Target="../slideLayouts/slideLayout125.xml"/><Relationship Id="rId38" Type="http://schemas.openxmlformats.org/officeDocument/2006/relationships/slideLayout" Target="../slideLayouts/slideLayout130.xml"/><Relationship Id="rId46" Type="http://schemas.openxmlformats.org/officeDocument/2006/relationships/slideLayout" Target="../slideLayouts/slideLayout138.xml"/><Relationship Id="rId59" Type="http://schemas.openxmlformats.org/officeDocument/2006/relationships/slideLayout" Target="../slideLayouts/slideLayout151.xml"/><Relationship Id="rId67" Type="http://schemas.openxmlformats.org/officeDocument/2006/relationships/slideLayout" Target="../slideLayouts/slideLayout159.xml"/><Relationship Id="rId20" Type="http://schemas.openxmlformats.org/officeDocument/2006/relationships/slideLayout" Target="../slideLayouts/slideLayout112.xml"/><Relationship Id="rId41" Type="http://schemas.openxmlformats.org/officeDocument/2006/relationships/slideLayout" Target="../slideLayouts/slideLayout133.xml"/><Relationship Id="rId54" Type="http://schemas.openxmlformats.org/officeDocument/2006/relationships/slideLayout" Target="../slideLayouts/slideLayout146.xml"/><Relationship Id="rId62" Type="http://schemas.openxmlformats.org/officeDocument/2006/relationships/slideLayout" Target="../slideLayouts/slideLayout154.xml"/><Relationship Id="rId70" Type="http://schemas.openxmlformats.org/officeDocument/2006/relationships/theme" Target="../theme/theme4.xml"/><Relationship Id="rId1" Type="http://schemas.openxmlformats.org/officeDocument/2006/relationships/slideLayout" Target="../slideLayouts/slideLayout93.xml"/><Relationship Id="rId6" Type="http://schemas.openxmlformats.org/officeDocument/2006/relationships/slideLayout" Target="../slideLayouts/slideLayout9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DEC107DD-8BAE-7C8D-0D87-297F0614DAFE}"/>
              </a:ext>
            </a:extLst>
          </p:cNvPr>
          <p:cNvGraphicFramePr>
            <a:graphicFrameLocks noChangeAspect="1"/>
          </p:cNvGraphicFramePr>
          <p:nvPr userDrawn="1">
            <p:custDataLst>
              <p:tags r:id="rId47"/>
            </p:custDataLst>
            <p:extLst>
              <p:ext uri="{D42A27DB-BD31-4B8C-83A1-F6EECF244321}">
                <p14:modId xmlns:p14="http://schemas.microsoft.com/office/powerpoint/2010/main" val="67251731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8" imgW="501" imgH="502" progId="TCLayout.ActiveDocument.1">
                  <p:embed/>
                </p:oleObj>
              </mc:Choice>
              <mc:Fallback>
                <p:oleObj name="think-cell Slide" r:id="rId48" imgW="501" imgH="502" progId="TCLayout.ActiveDocument.1">
                  <p:embed/>
                  <p:pic>
                    <p:nvPicPr>
                      <p:cNvPr id="7" name="think-cell data - do not delete" hidden="1">
                        <a:extLst>
                          <a:ext uri="{FF2B5EF4-FFF2-40B4-BE49-F238E27FC236}">
                            <a16:creationId xmlns:a16="http://schemas.microsoft.com/office/drawing/2014/main" id="{DEC107DD-8BAE-7C8D-0D87-297F0614DAFE}"/>
                          </a:ext>
                        </a:extLst>
                      </p:cNvPr>
                      <p:cNvPicPr/>
                      <p:nvPr/>
                    </p:nvPicPr>
                    <p:blipFill>
                      <a:blip r:embed="rId49"/>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50"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1294915341"/>
      </p:ext>
    </p:extLst>
  </p:cSld>
  <p:clrMap bg1="lt1" tx1="dk1" bg2="lt2" tx2="dk2" accent1="accent1" accent2="accent2" accent3="accent3" accent4="accent4" accent5="accent5" accent6="accent6" hlink="hlink" folHlink="folHlink"/>
  <p:sldLayoutIdLst>
    <p:sldLayoutId id="2147483665" r:id="rId1"/>
    <p:sldLayoutId id="2147483716" r:id="rId2"/>
    <p:sldLayoutId id="2147483649" r:id="rId3"/>
    <p:sldLayoutId id="2147483686" r:id="rId4"/>
    <p:sldLayoutId id="2147483687" r:id="rId5"/>
    <p:sldLayoutId id="2147483660" r:id="rId6"/>
    <p:sldLayoutId id="2147483661" r:id="rId7"/>
    <p:sldLayoutId id="2147483662" r:id="rId8"/>
    <p:sldLayoutId id="2147483688" r:id="rId9"/>
    <p:sldLayoutId id="2147483689" r:id="rId10"/>
    <p:sldLayoutId id="2147483690" r:id="rId11"/>
    <p:sldLayoutId id="2147483691" r:id="rId12"/>
    <p:sldLayoutId id="2147483663" r:id="rId13"/>
    <p:sldLayoutId id="2147483664" r:id="rId14"/>
    <p:sldLayoutId id="2147483692" r:id="rId15"/>
    <p:sldLayoutId id="2147483693" r:id="rId16"/>
    <p:sldLayoutId id="2147483694" r:id="rId17"/>
    <p:sldLayoutId id="2147483695" r:id="rId18"/>
    <p:sldLayoutId id="2147483714" r:id="rId19"/>
    <p:sldLayoutId id="2147483669" r:id="rId20"/>
    <p:sldLayoutId id="2147483717" r:id="rId21"/>
    <p:sldLayoutId id="2147483666" r:id="rId22"/>
    <p:sldLayoutId id="2147483667" r:id="rId23"/>
    <p:sldLayoutId id="2147483668" r:id="rId24"/>
    <p:sldLayoutId id="2147483696" r:id="rId25"/>
    <p:sldLayoutId id="2147483718" r:id="rId26"/>
    <p:sldLayoutId id="2147483683" r:id="rId27"/>
    <p:sldLayoutId id="2147483670" r:id="rId28"/>
    <p:sldLayoutId id="2147483711" r:id="rId29"/>
    <p:sldLayoutId id="2147483712" r:id="rId30"/>
    <p:sldLayoutId id="2147483672" r:id="rId31"/>
    <p:sldLayoutId id="2147483674" r:id="rId32"/>
    <p:sldLayoutId id="2147483673" r:id="rId33"/>
    <p:sldLayoutId id="2147483676" r:id="rId34"/>
    <p:sldLayoutId id="2147483697" r:id="rId35"/>
    <p:sldLayoutId id="2147483698" r:id="rId36"/>
    <p:sldLayoutId id="2147483677" r:id="rId37"/>
    <p:sldLayoutId id="2147483678" r:id="rId38"/>
    <p:sldLayoutId id="2147483679" r:id="rId39"/>
    <p:sldLayoutId id="2147483680" r:id="rId40"/>
    <p:sldLayoutId id="2147483699" r:id="rId41"/>
    <p:sldLayoutId id="2147483700" r:id="rId42"/>
    <p:sldLayoutId id="2147483701" r:id="rId43"/>
    <p:sldLayoutId id="2147483702" r:id="rId44"/>
    <p:sldLayoutId id="2147483719" r:id="rId45"/>
  </p:sldLayoutIdLst>
  <p:hf hdr="0" ftr="0" dt="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userDrawn="1">
          <p15:clr>
            <a:srgbClr val="F26B43"/>
          </p15:clr>
        </p15:guide>
        <p15:guide id="2" pos="3840" userDrawn="1">
          <p15:clr>
            <a:srgbClr val="F26B43"/>
          </p15:clr>
        </p15:guide>
        <p15:guide id="3" pos="914" userDrawn="1">
          <p15:clr>
            <a:srgbClr val="F26B43"/>
          </p15:clr>
        </p15:guide>
        <p15:guide id="4" pos="2411" userDrawn="1">
          <p15:clr>
            <a:srgbClr val="F26B43"/>
          </p15:clr>
        </p15:guide>
        <p15:guide id="5" pos="7491" userDrawn="1">
          <p15:clr>
            <a:srgbClr val="F26B43"/>
          </p15:clr>
        </p15:guide>
        <p15:guide id="6" pos="3058" userDrawn="1">
          <p15:clr>
            <a:srgbClr val="F26B43"/>
          </p15:clr>
        </p15:guide>
        <p15:guide id="7" pos="6834" userDrawn="1">
          <p15:clr>
            <a:srgbClr val="F26B43"/>
          </p15:clr>
        </p15:guide>
        <p15:guide id="8" orient="horz" pos="4133" userDrawn="1">
          <p15:clr>
            <a:srgbClr val="F26B43"/>
          </p15:clr>
        </p15:guide>
        <p15:guide id="9" orient="horz" pos="2205" userDrawn="1">
          <p15:clr>
            <a:srgbClr val="F26B43"/>
          </p15:clr>
        </p15:guide>
        <p15:guide id="10" pos="6005" userDrawn="1">
          <p15:clr>
            <a:srgbClr val="F26B43"/>
          </p15:clr>
        </p15:guide>
        <p15:guide id="11" pos="6096" userDrawn="1">
          <p15:clr>
            <a:srgbClr val="F26B43"/>
          </p15:clr>
        </p15:guide>
        <p15:guide id="12" pos="6743" userDrawn="1">
          <p15:clr>
            <a:srgbClr val="F26B43"/>
          </p15:clr>
        </p15:guide>
        <p15:guide id="13" pos="3795" userDrawn="1">
          <p15:clr>
            <a:srgbClr val="F26B43"/>
          </p15:clr>
        </p15:guide>
        <p15:guide id="14" pos="3885" userDrawn="1">
          <p15:clr>
            <a:srgbClr val="F26B43"/>
          </p15:clr>
        </p15:guide>
        <p15:guide id="15" pos="4531" userDrawn="1">
          <p15:clr>
            <a:srgbClr val="F26B43"/>
          </p15:clr>
        </p15:guide>
        <p15:guide id="16" pos="3149" userDrawn="1">
          <p15:clr>
            <a:srgbClr val="F26B43"/>
          </p15:clr>
        </p15:guide>
        <p15:guide id="17" pos="4622" userDrawn="1">
          <p15:clr>
            <a:srgbClr val="F26B43"/>
          </p15:clr>
        </p15:guide>
        <p15:guide id="18" pos="5269" userDrawn="1">
          <p15:clr>
            <a:srgbClr val="F26B43"/>
          </p15:clr>
        </p15:guide>
        <p15:guide id="19" pos="5360" userDrawn="1">
          <p15:clr>
            <a:srgbClr val="F26B43"/>
          </p15:clr>
        </p15:guide>
        <p15:guide id="20" pos="2320" userDrawn="1">
          <p15:clr>
            <a:srgbClr val="F26B43"/>
          </p15:clr>
        </p15:guide>
        <p15:guide id="21" pos="1675" userDrawn="1">
          <p15:clr>
            <a:srgbClr val="F26B43"/>
          </p15:clr>
        </p15:guide>
        <p15:guide id="22" pos="1584" userDrawn="1">
          <p15:clr>
            <a:srgbClr val="F26B43"/>
          </p15:clr>
        </p15:guide>
        <p15:guide id="23" pos="846" userDrawn="1">
          <p15:clr>
            <a:srgbClr val="F26B43"/>
          </p15:clr>
        </p15:guide>
        <p15:guide id="24" pos="189" userDrawn="1">
          <p15:clr>
            <a:srgbClr val="F26B43"/>
          </p15:clr>
        </p15:guide>
        <p15:guide id="25" orient="horz" pos="2160" userDrawn="1">
          <p15:clr>
            <a:srgbClr val="F26B43"/>
          </p15:clr>
        </p15:guide>
        <p15:guide id="26" orient="horz" pos="2789" userDrawn="1">
          <p15:clr>
            <a:srgbClr val="F26B43"/>
          </p15:clr>
        </p15:guide>
        <p15:guide id="27" orient="horz" pos="1525" userDrawn="1">
          <p15:clr>
            <a:srgbClr val="F26B43"/>
          </p15:clr>
        </p15:guide>
        <p15:guide id="28" orient="horz" pos="1434" userDrawn="1">
          <p15:clr>
            <a:srgbClr val="F26B43"/>
          </p15:clr>
        </p15:guide>
        <p15:guide id="29" orient="horz" pos="845" userDrawn="1">
          <p15:clr>
            <a:srgbClr val="F26B43"/>
          </p15:clr>
        </p15:guide>
        <p15:guide id="30" orient="horz" pos="754" userDrawn="1">
          <p15:clr>
            <a:srgbClr val="F26B43"/>
          </p15:clr>
        </p15:guide>
        <p15:guide id="31" orient="horz" pos="2880" userDrawn="1">
          <p15:clr>
            <a:srgbClr val="F26B43"/>
          </p15:clr>
        </p15:guide>
        <p15:guide id="32" orient="horz" pos="3461" userDrawn="1">
          <p15:clr>
            <a:srgbClr val="F26B43"/>
          </p15:clr>
        </p15:guide>
        <p15:guide id="33" orient="horz" pos="3552" userDrawn="1">
          <p15:clr>
            <a:srgbClr val="F26B43"/>
          </p15:clr>
        </p15:guide>
        <p15:guide id="34" orient="horz" pos="18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CFE6E376-0A68-4938-FE60-A37FC02D5CFE}"/>
              </a:ext>
            </a:extLst>
          </p:cNvPr>
          <p:cNvGraphicFramePr>
            <a:graphicFrameLocks noChangeAspect="1"/>
          </p:cNvGraphicFramePr>
          <p:nvPr userDrawn="1">
            <p:custDataLst>
              <p:tags r:id="rId46"/>
            </p:custDataLst>
            <p:extLst>
              <p:ext uri="{D42A27DB-BD31-4B8C-83A1-F6EECF244321}">
                <p14:modId xmlns:p14="http://schemas.microsoft.com/office/powerpoint/2010/main" val="169660863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7" imgW="501" imgH="502" progId="TCLayout.ActiveDocument.1">
                  <p:embed/>
                </p:oleObj>
              </mc:Choice>
              <mc:Fallback>
                <p:oleObj name="think-cell Slide" r:id="rId47" imgW="501" imgH="502" progId="TCLayout.ActiveDocument.1">
                  <p:embed/>
                  <p:pic>
                    <p:nvPicPr>
                      <p:cNvPr id="7" name="think-cell data - do not delete" hidden="1">
                        <a:extLst>
                          <a:ext uri="{FF2B5EF4-FFF2-40B4-BE49-F238E27FC236}">
                            <a16:creationId xmlns:a16="http://schemas.microsoft.com/office/drawing/2014/main" id="{CFE6E376-0A68-4938-FE60-A37FC02D5CFE}"/>
                          </a:ext>
                        </a:extLst>
                      </p:cNvPr>
                      <p:cNvPicPr/>
                      <p:nvPr/>
                    </p:nvPicPr>
                    <p:blipFill>
                      <a:blip r:embed="rId48"/>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49"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185335113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 id="2147483738" r:id="rId18"/>
    <p:sldLayoutId id="2147483739" r:id="rId19"/>
    <p:sldLayoutId id="2147483740" r:id="rId20"/>
    <p:sldLayoutId id="2147483741" r:id="rId21"/>
    <p:sldLayoutId id="2147483742" r:id="rId22"/>
    <p:sldLayoutId id="2147483743" r:id="rId23"/>
    <p:sldLayoutId id="2147483744" r:id="rId24"/>
    <p:sldLayoutId id="2147483745" r:id="rId25"/>
    <p:sldLayoutId id="2147483746" r:id="rId26"/>
    <p:sldLayoutId id="2147483747" r:id="rId27"/>
    <p:sldLayoutId id="2147483748" r:id="rId28"/>
    <p:sldLayoutId id="2147483749" r:id="rId29"/>
    <p:sldLayoutId id="2147483750" r:id="rId30"/>
    <p:sldLayoutId id="2147483751" r:id="rId31"/>
    <p:sldLayoutId id="2147483752" r:id="rId32"/>
    <p:sldLayoutId id="2147483753" r:id="rId33"/>
    <p:sldLayoutId id="2147483754" r:id="rId34"/>
    <p:sldLayoutId id="2147483755" r:id="rId35"/>
    <p:sldLayoutId id="2147483756" r:id="rId36"/>
    <p:sldLayoutId id="2147483757" r:id="rId37"/>
    <p:sldLayoutId id="2147483758" r:id="rId38"/>
    <p:sldLayoutId id="2147483759" r:id="rId39"/>
    <p:sldLayoutId id="2147483760" r:id="rId40"/>
    <p:sldLayoutId id="2147483761" r:id="rId41"/>
    <p:sldLayoutId id="2147483762" r:id="rId42"/>
    <p:sldLayoutId id="2147483763" r:id="rId43"/>
    <p:sldLayoutId id="2147483764" r:id="rId44"/>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1037" name="Rectangle 13" hidden="1"/>
          <p:cNvGraphicFramePr>
            <a:graphicFrameLocks/>
          </p:cNvGraphicFramePr>
          <p:nvPr userDrawn="1">
            <p:custDataLst>
              <p:tags r:id="rId5"/>
            </p:custDataLst>
            <p:extLst>
              <p:ext uri="{D42A27DB-BD31-4B8C-83A1-F6EECF244321}">
                <p14:modId xmlns:p14="http://schemas.microsoft.com/office/powerpoint/2010/main" val="1505844013"/>
              </p:ext>
            </p:extLst>
          </p:nvPr>
        </p:nvGraphicFramePr>
        <p:xfrm>
          <a:off x="27518" y="2"/>
          <a:ext cx="158749" cy="158604"/>
        </p:xfrm>
        <a:graphic>
          <a:graphicData uri="http://schemas.openxmlformats.org/presentationml/2006/ole">
            <mc:AlternateContent xmlns:mc="http://schemas.openxmlformats.org/markup-compatibility/2006">
              <mc:Choice xmlns:v="urn:schemas-microsoft-com:vml" Requires="v">
                <p:oleObj name="think-cell Slide" r:id="rId7" imgW="0" imgH="0" progId="TCLayout.ActiveDocument.1">
                  <p:embed/>
                </p:oleObj>
              </mc:Choice>
              <mc:Fallback>
                <p:oleObj name="think-cell Slide" r:id="rId7" imgW="0" imgH="0" progId="TCLayout.ActiveDocument.1">
                  <p:embed/>
                  <p:pic>
                    <p:nvPicPr>
                      <p:cNvPr id="1037" name="Rectangle 13"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27518" y="2"/>
                        <a:ext cx="158749" cy="15860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oleObj>
              </mc:Fallback>
            </mc:AlternateContent>
          </a:graphicData>
        </a:graphic>
      </p:graphicFrame>
      <p:sp>
        <p:nvSpPr>
          <p:cNvPr id="3" name="Rectangle 2" hidden="1">
            <a:extLst>
              <a:ext uri="{FF2B5EF4-FFF2-40B4-BE49-F238E27FC236}">
                <a16:creationId xmlns:a16="http://schemas.microsoft.com/office/drawing/2014/main" id="{7411D711-0DE4-4070-BCCC-F5A6AB8D031E}"/>
              </a:ext>
            </a:extLst>
          </p:cNvPr>
          <p:cNvSpPr/>
          <p:nvPr userDrawn="1">
            <p:custDataLst>
              <p:tags r:id="rId6"/>
            </p:custDataLst>
          </p:nvPr>
        </p:nvSpPr>
        <p:spPr bwMode="auto">
          <a:xfrm>
            <a:off x="2" y="2"/>
            <a:ext cx="87" cy="36899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0" tIns="0" rIns="0" bIns="0" numCol="1" spcCol="0" rtlCol="0" anchor="t" anchorCtr="0" compatLnSpc="1">
            <a:prstTxWarp prst="textNoShape">
              <a:avLst/>
            </a:prstTxWarp>
            <a:noAutofit/>
          </a:bodyPr>
          <a:lstStyle/>
          <a:p>
            <a:pPr marL="0" marR="0" lvl="0" indent="0" algn="l" defTabSz="1218072" rtl="0" eaLnBrk="1" fontAlgn="base" latinLnBrk="0" hangingPunct="1">
              <a:lnSpc>
                <a:spcPct val="90000"/>
              </a:lnSpc>
              <a:spcBef>
                <a:spcPct val="0"/>
              </a:spcBef>
              <a:spcAft>
                <a:spcPct val="0"/>
              </a:spcAft>
              <a:buClrTx/>
              <a:buSzTx/>
              <a:buFontTx/>
              <a:buNone/>
              <a:tabLst/>
            </a:pPr>
            <a:endParaRPr kumimoji="0" lang="en-US" sz="3730" b="0" i="1" u="none" strike="noStrike" cap="none" normalizeH="0" baseline="0">
              <a:ln>
                <a:noFill/>
              </a:ln>
              <a:solidFill>
                <a:schemeClr val="tx1"/>
              </a:solidFill>
              <a:effectLst/>
              <a:latin typeface="Franklin Gothic Heavy" panose="020B0903020102020204" pitchFamily="34" charset="0"/>
              <a:ea typeface="+mj-ea"/>
              <a:cs typeface="+mj-cs"/>
              <a:sym typeface="Franklin Gothic Heavy" panose="020B0903020102020204" pitchFamily="34" charset="0"/>
            </a:endParaRPr>
          </a:p>
        </p:txBody>
      </p:sp>
    </p:spTree>
    <p:extLst>
      <p:ext uri="{BB962C8B-B14F-4D97-AF65-F5344CB8AC3E}">
        <p14:creationId xmlns:p14="http://schemas.microsoft.com/office/powerpoint/2010/main" val="3703848103"/>
      </p:ext>
    </p:extLst>
  </p:cSld>
  <p:clrMap bg1="lt1" tx1="dk1" bg2="lt2" tx2="dk2" accent1="accent1" accent2="accent2" accent3="accent3" accent4="accent4" accent5="accent5" accent6="accent6" hlink="hlink" folHlink="folHlink"/>
  <p:sldLayoutIdLst>
    <p:sldLayoutId id="2147483766" r:id="rId1"/>
    <p:sldLayoutId id="2147483767" r:id="rId2"/>
    <p:sldLayoutId id="2147483769" r:id="rId3"/>
  </p:sldLayoutIdLst>
  <p:hf hdr="0" dt="0"/>
  <p:txStyles>
    <p:titleStyle>
      <a:lvl1pPr algn="l" rtl="0" eaLnBrk="1" fontAlgn="base" hangingPunct="1">
        <a:lnSpc>
          <a:spcPct val="90000"/>
        </a:lnSpc>
        <a:spcBef>
          <a:spcPct val="0"/>
        </a:spcBef>
        <a:spcAft>
          <a:spcPct val="0"/>
        </a:spcAft>
        <a:defRPr sz="3730" b="0" i="1" kern="1200" cap="all" baseline="0">
          <a:solidFill>
            <a:srgbClr val="0070BA"/>
          </a:solidFill>
          <a:latin typeface="Franklin Gothic Heavy" panose="020B0903020102020204" pitchFamily="34" charset="0"/>
          <a:ea typeface="+mj-ea"/>
          <a:cs typeface="+mj-cs"/>
        </a:defRPr>
      </a:lvl1pPr>
      <a:lvl2pPr algn="l" rtl="0" eaLnBrk="1" fontAlgn="base" hangingPunct="1">
        <a:lnSpc>
          <a:spcPct val="95000"/>
        </a:lnSpc>
        <a:spcBef>
          <a:spcPct val="0"/>
        </a:spcBef>
        <a:spcAft>
          <a:spcPct val="0"/>
        </a:spcAft>
        <a:defRPr sz="3730" b="1">
          <a:solidFill>
            <a:schemeClr val="tx2"/>
          </a:solidFill>
          <a:latin typeface="Trebuchet MS" panose="020B0603020202020204" pitchFamily="34" charset="0"/>
          <a:cs typeface="Arial" panose="020B0604020202020204" pitchFamily="34" charset="0"/>
        </a:defRPr>
      </a:lvl2pPr>
      <a:lvl3pPr algn="l" rtl="0" eaLnBrk="1" fontAlgn="base" hangingPunct="1">
        <a:lnSpc>
          <a:spcPct val="95000"/>
        </a:lnSpc>
        <a:spcBef>
          <a:spcPct val="0"/>
        </a:spcBef>
        <a:spcAft>
          <a:spcPct val="0"/>
        </a:spcAft>
        <a:defRPr sz="3730" b="1">
          <a:solidFill>
            <a:schemeClr val="tx2"/>
          </a:solidFill>
          <a:latin typeface="Trebuchet MS" panose="020B0603020202020204" pitchFamily="34" charset="0"/>
          <a:cs typeface="Arial" panose="020B0604020202020204" pitchFamily="34" charset="0"/>
        </a:defRPr>
      </a:lvl3pPr>
      <a:lvl4pPr algn="l" rtl="0" eaLnBrk="1" fontAlgn="base" hangingPunct="1">
        <a:lnSpc>
          <a:spcPct val="95000"/>
        </a:lnSpc>
        <a:spcBef>
          <a:spcPct val="0"/>
        </a:spcBef>
        <a:spcAft>
          <a:spcPct val="0"/>
        </a:spcAft>
        <a:defRPr sz="3730" b="1">
          <a:solidFill>
            <a:schemeClr val="tx2"/>
          </a:solidFill>
          <a:latin typeface="Trebuchet MS" panose="020B0603020202020204" pitchFamily="34" charset="0"/>
          <a:cs typeface="Arial" panose="020B0604020202020204" pitchFamily="34" charset="0"/>
        </a:defRPr>
      </a:lvl4pPr>
      <a:lvl5pPr algn="l" rtl="0" eaLnBrk="1" fontAlgn="base" hangingPunct="1">
        <a:lnSpc>
          <a:spcPct val="95000"/>
        </a:lnSpc>
        <a:spcBef>
          <a:spcPct val="0"/>
        </a:spcBef>
        <a:spcAft>
          <a:spcPct val="0"/>
        </a:spcAft>
        <a:defRPr sz="3730" b="1">
          <a:solidFill>
            <a:schemeClr val="tx2"/>
          </a:solidFill>
          <a:latin typeface="Trebuchet MS" panose="020B0603020202020204" pitchFamily="34" charset="0"/>
          <a:cs typeface="Arial" panose="020B0604020202020204" pitchFamily="34" charset="0"/>
        </a:defRPr>
      </a:lvl5pPr>
      <a:lvl6pPr marL="609036" algn="l" rtl="0" eaLnBrk="1" fontAlgn="base" hangingPunct="1">
        <a:lnSpc>
          <a:spcPct val="95000"/>
        </a:lnSpc>
        <a:spcBef>
          <a:spcPct val="0"/>
        </a:spcBef>
        <a:spcAft>
          <a:spcPct val="0"/>
        </a:spcAft>
        <a:defRPr sz="3730" b="1">
          <a:solidFill>
            <a:schemeClr val="tx2"/>
          </a:solidFill>
          <a:latin typeface="Trebuchet MS" panose="020B0603020202020204" pitchFamily="34" charset="0"/>
          <a:cs typeface="Arial" panose="020B0604020202020204" pitchFamily="34" charset="0"/>
        </a:defRPr>
      </a:lvl6pPr>
      <a:lvl7pPr marL="1218072" algn="l" rtl="0" eaLnBrk="1" fontAlgn="base" hangingPunct="1">
        <a:lnSpc>
          <a:spcPct val="95000"/>
        </a:lnSpc>
        <a:spcBef>
          <a:spcPct val="0"/>
        </a:spcBef>
        <a:spcAft>
          <a:spcPct val="0"/>
        </a:spcAft>
        <a:defRPr sz="3730" b="1">
          <a:solidFill>
            <a:schemeClr val="tx2"/>
          </a:solidFill>
          <a:latin typeface="Trebuchet MS" panose="020B0603020202020204" pitchFamily="34" charset="0"/>
          <a:cs typeface="Arial" panose="020B0604020202020204" pitchFamily="34" charset="0"/>
        </a:defRPr>
      </a:lvl7pPr>
      <a:lvl8pPr marL="1827108" algn="l" rtl="0" eaLnBrk="1" fontAlgn="base" hangingPunct="1">
        <a:lnSpc>
          <a:spcPct val="95000"/>
        </a:lnSpc>
        <a:spcBef>
          <a:spcPct val="0"/>
        </a:spcBef>
        <a:spcAft>
          <a:spcPct val="0"/>
        </a:spcAft>
        <a:defRPr sz="3730" b="1">
          <a:solidFill>
            <a:schemeClr val="tx2"/>
          </a:solidFill>
          <a:latin typeface="Trebuchet MS" panose="020B0603020202020204" pitchFamily="34" charset="0"/>
          <a:cs typeface="Arial" panose="020B0604020202020204" pitchFamily="34" charset="0"/>
        </a:defRPr>
      </a:lvl8pPr>
      <a:lvl9pPr marL="2436144" algn="l" rtl="0" eaLnBrk="1" fontAlgn="base" hangingPunct="1">
        <a:lnSpc>
          <a:spcPct val="95000"/>
        </a:lnSpc>
        <a:spcBef>
          <a:spcPct val="0"/>
        </a:spcBef>
        <a:spcAft>
          <a:spcPct val="0"/>
        </a:spcAft>
        <a:defRPr sz="3730" b="1">
          <a:solidFill>
            <a:schemeClr val="tx2"/>
          </a:solidFill>
          <a:latin typeface="Trebuchet MS" panose="020B0603020202020204" pitchFamily="34" charset="0"/>
          <a:cs typeface="Arial" panose="020B0604020202020204" pitchFamily="34" charset="0"/>
        </a:defRPr>
      </a:lvl9pPr>
    </p:titleStyle>
    <p:bodyStyle>
      <a:lvl1pPr marL="355271" indent="-355271" algn="l" rtl="0" eaLnBrk="1" fontAlgn="base" hangingPunct="1">
        <a:lnSpc>
          <a:spcPct val="100000"/>
        </a:lnSpc>
        <a:spcBef>
          <a:spcPts val="0"/>
        </a:spcBef>
        <a:spcAft>
          <a:spcPts val="799"/>
        </a:spcAft>
        <a:buChar char="•"/>
        <a:defRPr sz="2664" kern="1200">
          <a:solidFill>
            <a:schemeClr val="tx1"/>
          </a:solidFill>
          <a:latin typeface="+mn-lt"/>
          <a:ea typeface="+mn-ea"/>
          <a:cs typeface="+mn-cs"/>
        </a:defRPr>
      </a:lvl1pPr>
      <a:lvl2pPr marL="653446" indent="-298175" algn="l" rtl="0" eaLnBrk="1" fontAlgn="base" hangingPunct="1">
        <a:lnSpc>
          <a:spcPct val="100000"/>
        </a:lnSpc>
        <a:spcBef>
          <a:spcPts val="0"/>
        </a:spcBef>
        <a:spcAft>
          <a:spcPts val="799"/>
        </a:spcAft>
        <a:buChar char="–"/>
        <a:defRPr sz="2398" kern="1200">
          <a:solidFill>
            <a:schemeClr val="tx1"/>
          </a:solidFill>
          <a:latin typeface="+mn-lt"/>
          <a:ea typeface="+mn-ea"/>
          <a:cs typeface="+mn-cs"/>
        </a:defRPr>
      </a:lvl2pPr>
      <a:lvl3pPr marL="1015060" indent="-298175" algn="l" rtl="0" eaLnBrk="1" fontAlgn="base" hangingPunct="1">
        <a:lnSpc>
          <a:spcPct val="100000"/>
        </a:lnSpc>
        <a:spcBef>
          <a:spcPts val="0"/>
        </a:spcBef>
        <a:spcAft>
          <a:spcPts val="799"/>
        </a:spcAft>
        <a:buChar char="•"/>
        <a:defRPr sz="2398" kern="1200">
          <a:solidFill>
            <a:schemeClr val="tx1"/>
          </a:solidFill>
          <a:latin typeface="+mn-lt"/>
          <a:ea typeface="+mn-ea"/>
          <a:cs typeface="+mn-cs"/>
        </a:defRPr>
      </a:lvl3pPr>
      <a:lvl4pPr marL="1344955" indent="-272798" algn="l" rtl="0" eaLnBrk="1" fontAlgn="base"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4pPr>
      <a:lvl5pPr marL="1344955" indent="-272798" algn="l" rtl="0" eaLnBrk="1" fontAlgn="base"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5pPr>
      <a:lvl6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6pPr>
      <a:lvl7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7pPr>
      <a:lvl8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8pPr>
      <a:lvl9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9pPr>
    </p:bodyStyle>
    <p:otherStyle>
      <a:defPPr>
        <a:defRPr lang="nl-NL"/>
      </a:defPPr>
      <a:lvl1pPr marL="0" algn="l" defTabSz="1218072" rtl="0" eaLnBrk="1" latinLnBrk="0" hangingPunct="1">
        <a:defRPr sz="2398" kern="1200">
          <a:solidFill>
            <a:schemeClr val="tx1"/>
          </a:solidFill>
          <a:latin typeface="+mn-lt"/>
          <a:ea typeface="+mn-ea"/>
          <a:cs typeface="+mn-cs"/>
        </a:defRPr>
      </a:lvl1pPr>
      <a:lvl2pPr marL="609036" algn="l" defTabSz="1218072" rtl="0" eaLnBrk="1" latinLnBrk="0" hangingPunct="1">
        <a:defRPr sz="2398" kern="1200">
          <a:solidFill>
            <a:schemeClr val="tx1"/>
          </a:solidFill>
          <a:latin typeface="+mn-lt"/>
          <a:ea typeface="+mn-ea"/>
          <a:cs typeface="+mn-cs"/>
        </a:defRPr>
      </a:lvl2pPr>
      <a:lvl3pPr marL="1218072" algn="l" defTabSz="1218072" rtl="0" eaLnBrk="1" latinLnBrk="0" hangingPunct="1">
        <a:defRPr sz="2398" kern="1200">
          <a:solidFill>
            <a:schemeClr val="tx1"/>
          </a:solidFill>
          <a:latin typeface="+mn-lt"/>
          <a:ea typeface="+mn-ea"/>
          <a:cs typeface="+mn-cs"/>
        </a:defRPr>
      </a:lvl3pPr>
      <a:lvl4pPr marL="1827108" algn="l" defTabSz="1218072" rtl="0" eaLnBrk="1" latinLnBrk="0" hangingPunct="1">
        <a:defRPr sz="2398" kern="1200">
          <a:solidFill>
            <a:schemeClr val="tx1"/>
          </a:solidFill>
          <a:latin typeface="+mn-lt"/>
          <a:ea typeface="+mn-ea"/>
          <a:cs typeface="+mn-cs"/>
        </a:defRPr>
      </a:lvl4pPr>
      <a:lvl5pPr marL="2436144" algn="l" defTabSz="1218072" rtl="0" eaLnBrk="1" latinLnBrk="0" hangingPunct="1">
        <a:defRPr sz="2398" kern="1200">
          <a:solidFill>
            <a:schemeClr val="tx1"/>
          </a:solidFill>
          <a:latin typeface="+mn-lt"/>
          <a:ea typeface="+mn-ea"/>
          <a:cs typeface="+mn-cs"/>
        </a:defRPr>
      </a:lvl5pPr>
      <a:lvl6pPr marL="3045181" algn="l" defTabSz="1218072" rtl="0" eaLnBrk="1" latinLnBrk="0" hangingPunct="1">
        <a:defRPr sz="2398" kern="1200">
          <a:solidFill>
            <a:schemeClr val="tx1"/>
          </a:solidFill>
          <a:latin typeface="+mn-lt"/>
          <a:ea typeface="+mn-ea"/>
          <a:cs typeface="+mn-cs"/>
        </a:defRPr>
      </a:lvl6pPr>
      <a:lvl7pPr marL="3654217" algn="l" defTabSz="1218072" rtl="0" eaLnBrk="1" latinLnBrk="0" hangingPunct="1">
        <a:defRPr sz="2398" kern="1200">
          <a:solidFill>
            <a:schemeClr val="tx1"/>
          </a:solidFill>
          <a:latin typeface="+mn-lt"/>
          <a:ea typeface="+mn-ea"/>
          <a:cs typeface="+mn-cs"/>
        </a:defRPr>
      </a:lvl7pPr>
      <a:lvl8pPr marL="4263253" algn="l" defTabSz="1218072" rtl="0" eaLnBrk="1" latinLnBrk="0" hangingPunct="1">
        <a:defRPr sz="2398" kern="1200">
          <a:solidFill>
            <a:schemeClr val="tx1"/>
          </a:solidFill>
          <a:latin typeface="+mn-lt"/>
          <a:ea typeface="+mn-ea"/>
          <a:cs typeface="+mn-cs"/>
        </a:defRPr>
      </a:lvl8pPr>
      <a:lvl9pPr marL="4872289" algn="l" defTabSz="1218072" rtl="0" eaLnBrk="1" latinLnBrk="0" hangingPunct="1">
        <a:defRPr sz="2398" kern="1200">
          <a:solidFill>
            <a:schemeClr val="tx1"/>
          </a:solidFill>
          <a:latin typeface="+mn-lt"/>
          <a:ea typeface="+mn-ea"/>
          <a:cs typeface="+mn-cs"/>
        </a:defRPr>
      </a:lvl9pPr>
    </p:otherStyle>
  </p:txStyles>
  <p:extLst>
    <p:ext uri="{27BBF7A9-308A-43DC-89C8-2F10F3537804}">
      <p15:sldGuideLst xmlns:p15="http://schemas.microsoft.com/office/powerpoint/2012/main">
        <p15:guide id="2" pos="5394">
          <p15:clr>
            <a:srgbClr val="F26B43"/>
          </p15:clr>
        </p15:guide>
        <p15:guide id="3" pos="354">
          <p15:clr>
            <a:srgbClr val="F26B43"/>
          </p15:clr>
        </p15:guide>
        <p15:guide id="25" orient="horz" pos="556">
          <p15:clr>
            <a:srgbClr val="F26B43"/>
          </p15:clr>
        </p15:guide>
        <p15:guide id="26" orient="horz" pos="170">
          <p15:clr>
            <a:srgbClr val="F26B43"/>
          </p15:clr>
        </p15:guide>
        <p15:guide id="28" orient="horz" pos="2869">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76696A0F-7DB5-F56C-EA93-9ECE2684894E}"/>
              </a:ext>
            </a:extLst>
          </p:cNvPr>
          <p:cNvGraphicFramePr>
            <a:graphicFrameLocks noChangeAspect="1"/>
          </p:cNvGraphicFramePr>
          <p:nvPr userDrawn="1">
            <p:custDataLst>
              <p:tags r:id="rId71"/>
            </p:custDataLst>
            <p:extLst>
              <p:ext uri="{D42A27DB-BD31-4B8C-83A1-F6EECF244321}">
                <p14:modId xmlns:p14="http://schemas.microsoft.com/office/powerpoint/2010/main" val="28504434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2" imgW="501" imgH="502" progId="TCLayout.ActiveDocument.1">
                  <p:embed/>
                </p:oleObj>
              </mc:Choice>
              <mc:Fallback>
                <p:oleObj name="think-cell Slide" r:id="rId72" imgW="501" imgH="502" progId="TCLayout.ActiveDocument.1">
                  <p:embed/>
                  <p:pic>
                    <p:nvPicPr>
                      <p:cNvPr id="7" name="think-cell data - do not delete" hidden="1">
                        <a:extLst>
                          <a:ext uri="{FF2B5EF4-FFF2-40B4-BE49-F238E27FC236}">
                            <a16:creationId xmlns:a16="http://schemas.microsoft.com/office/drawing/2014/main" id="{76696A0F-7DB5-F56C-EA93-9ECE2684894E}"/>
                          </a:ext>
                        </a:extLst>
                      </p:cNvPr>
                      <p:cNvPicPr/>
                      <p:nvPr/>
                    </p:nvPicPr>
                    <p:blipFill>
                      <a:blip r:embed="rId73"/>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74"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14pt" pitchFamily="2" charset="0"/>
              </a:rPr>
              <a:t>/DOCUMENT STATUS</a:t>
            </a:r>
          </a:p>
        </p:txBody>
      </p:sp>
    </p:spTree>
    <p:extLst>
      <p:ext uri="{BB962C8B-B14F-4D97-AF65-F5344CB8AC3E}">
        <p14:creationId xmlns:p14="http://schemas.microsoft.com/office/powerpoint/2010/main" val="2002425669"/>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 id="2147483829" r:id="rId13"/>
    <p:sldLayoutId id="2147483830" r:id="rId14"/>
    <p:sldLayoutId id="2147483831" r:id="rId15"/>
    <p:sldLayoutId id="2147483832" r:id="rId16"/>
    <p:sldLayoutId id="2147483833" r:id="rId17"/>
    <p:sldLayoutId id="2147483834" r:id="rId18"/>
    <p:sldLayoutId id="2147483835" r:id="rId19"/>
    <p:sldLayoutId id="2147483836" r:id="rId20"/>
    <p:sldLayoutId id="2147483837" r:id="rId21"/>
    <p:sldLayoutId id="2147483838" r:id="rId22"/>
    <p:sldLayoutId id="2147483839" r:id="rId23"/>
    <p:sldLayoutId id="2147483840" r:id="rId24"/>
    <p:sldLayoutId id="2147483841" r:id="rId25"/>
    <p:sldLayoutId id="2147483842" r:id="rId26"/>
    <p:sldLayoutId id="2147483843" r:id="rId27"/>
    <p:sldLayoutId id="2147483844" r:id="rId28"/>
    <p:sldLayoutId id="2147483845" r:id="rId29"/>
    <p:sldLayoutId id="2147483846" r:id="rId30"/>
    <p:sldLayoutId id="2147483847" r:id="rId31"/>
    <p:sldLayoutId id="2147483848" r:id="rId32"/>
    <p:sldLayoutId id="2147483849" r:id="rId33"/>
    <p:sldLayoutId id="2147483850" r:id="rId34"/>
    <p:sldLayoutId id="2147483851" r:id="rId35"/>
    <p:sldLayoutId id="2147483852" r:id="rId36"/>
    <p:sldLayoutId id="2147483853" r:id="rId37"/>
    <p:sldLayoutId id="2147483854" r:id="rId38"/>
    <p:sldLayoutId id="2147483855" r:id="rId39"/>
    <p:sldLayoutId id="2147483856" r:id="rId40"/>
    <p:sldLayoutId id="2147483857" r:id="rId41"/>
    <p:sldLayoutId id="2147483858" r:id="rId42"/>
    <p:sldLayoutId id="2147483859" r:id="rId43"/>
    <p:sldLayoutId id="2147483860" r:id="rId44"/>
    <p:sldLayoutId id="2147483861" r:id="rId45"/>
    <p:sldLayoutId id="2147483862" r:id="rId46"/>
    <p:sldLayoutId id="2147483863" r:id="rId47"/>
    <p:sldLayoutId id="2147483864" r:id="rId48"/>
    <p:sldLayoutId id="2147483865" r:id="rId49"/>
    <p:sldLayoutId id="2147483866" r:id="rId50"/>
    <p:sldLayoutId id="2147483867" r:id="rId51"/>
    <p:sldLayoutId id="2147483868" r:id="rId52"/>
    <p:sldLayoutId id="2147483869" r:id="rId53"/>
    <p:sldLayoutId id="2147483870" r:id="rId54"/>
    <p:sldLayoutId id="2147483871" r:id="rId55"/>
    <p:sldLayoutId id="2147483872" r:id="rId56"/>
    <p:sldLayoutId id="2147483873" r:id="rId57"/>
    <p:sldLayoutId id="2147483874" r:id="rId58"/>
    <p:sldLayoutId id="2147483875" r:id="rId59"/>
    <p:sldLayoutId id="2147483876" r:id="rId60"/>
    <p:sldLayoutId id="2147483877" r:id="rId61"/>
    <p:sldLayoutId id="2147483878" r:id="rId62"/>
    <p:sldLayoutId id="2147483879" r:id="rId63"/>
    <p:sldLayoutId id="2147483880" r:id="rId64"/>
    <p:sldLayoutId id="2147483881" r:id="rId65"/>
    <p:sldLayoutId id="2147483882" r:id="rId66"/>
    <p:sldLayoutId id="2147483883" r:id="rId67"/>
    <p:sldLayoutId id="2147483884" r:id="rId68"/>
    <p:sldLayoutId id="2147483885" r:id="rId6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71.xml"/><Relationship Id="rId3" Type="http://schemas.openxmlformats.org/officeDocument/2006/relationships/slide" Target="slide3.xml"/><Relationship Id="rId7" Type="http://schemas.openxmlformats.org/officeDocument/2006/relationships/slide" Target="slide56.xml"/><Relationship Id="rId2" Type="http://schemas.openxmlformats.org/officeDocument/2006/relationships/notesSlide" Target="../notesSlides/notesSlide2.xml"/><Relationship Id="rId1" Type="http://schemas.openxmlformats.org/officeDocument/2006/relationships/slideLayout" Target="../slideLayouts/slideLayout45.xml"/><Relationship Id="rId6" Type="http://schemas.openxmlformats.org/officeDocument/2006/relationships/slide" Target="slide37.xml"/><Relationship Id="rId5" Type="http://schemas.openxmlformats.org/officeDocument/2006/relationships/slide" Target="slide17.xml"/><Relationship Id="rId10" Type="http://schemas.openxmlformats.org/officeDocument/2006/relationships/image" Target="../media/image12.svg"/><Relationship Id="rId4" Type="http://schemas.openxmlformats.org/officeDocument/2006/relationships/slide" Target="slide15.xml"/><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8" Type="http://schemas.openxmlformats.org/officeDocument/2006/relationships/slide" Target="slide37.xml"/><Relationship Id="rId3" Type="http://schemas.openxmlformats.org/officeDocument/2006/relationships/image" Target="../media/image13.png"/><Relationship Id="rId7" Type="http://schemas.openxmlformats.org/officeDocument/2006/relationships/slide" Target="slide17.xml"/><Relationship Id="rId2" Type="http://schemas.openxmlformats.org/officeDocument/2006/relationships/notesSlide" Target="../notesSlides/notesSlide3.xml"/><Relationship Id="rId1" Type="http://schemas.openxmlformats.org/officeDocument/2006/relationships/slideLayout" Target="../slideLayouts/slideLayout45.xml"/><Relationship Id="rId6" Type="http://schemas.openxmlformats.org/officeDocument/2006/relationships/slide" Target="slide15.xml"/><Relationship Id="rId5" Type="http://schemas.openxmlformats.org/officeDocument/2006/relationships/slide" Target="slide3.xml"/><Relationship Id="rId10" Type="http://schemas.openxmlformats.org/officeDocument/2006/relationships/slide" Target="slide71.xml"/><Relationship Id="rId4" Type="http://schemas.openxmlformats.org/officeDocument/2006/relationships/image" Target="../media/image14.svg"/><Relationship Id="rId9" Type="http://schemas.openxmlformats.org/officeDocument/2006/relationships/slide" Target="slide56.xml"/></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31.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31.xml"/><Relationship Id="rId5" Type="http://schemas.openxmlformats.org/officeDocument/2006/relationships/image" Target="../media/image17.jpeg"/><Relationship Id="rId4" Type="http://schemas.openxmlformats.org/officeDocument/2006/relationships/chart" Target="../charts/chart1.xml"/></Relationships>
</file>

<file path=ppt/slides/_rels/slide6.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chart" Target="../charts/chart3.xml"/><Relationship Id="rId7" Type="http://schemas.openxmlformats.org/officeDocument/2006/relationships/chart" Target="../charts/chart7.xml"/><Relationship Id="rId2" Type="http://schemas.openxmlformats.org/officeDocument/2006/relationships/chart" Target="../charts/chart2.xml"/><Relationship Id="rId1" Type="http://schemas.openxmlformats.org/officeDocument/2006/relationships/slideLayout" Target="../slideLayouts/slideLayout31.xml"/><Relationship Id="rId6" Type="http://schemas.openxmlformats.org/officeDocument/2006/relationships/chart" Target="../charts/chart6.xml"/><Relationship Id="rId5" Type="http://schemas.openxmlformats.org/officeDocument/2006/relationships/chart" Target="../charts/chart5.xml"/><Relationship Id="rId4" Type="http://schemas.openxmlformats.org/officeDocument/2006/relationships/chart" Target="../charts/chart4.xml"/></Relationships>
</file>

<file path=ppt/slides/_rels/slide7.xml.rels><?xml version="1.0" encoding="UTF-8" standalone="yes"?>
<Relationships xmlns="http://schemas.openxmlformats.org/package/2006/relationships"><Relationship Id="rId8" Type="http://schemas.openxmlformats.org/officeDocument/2006/relationships/chart" Target="../charts/chart13.xml"/><Relationship Id="rId13" Type="http://schemas.openxmlformats.org/officeDocument/2006/relationships/image" Target="../media/image23.png"/><Relationship Id="rId18" Type="http://schemas.openxmlformats.org/officeDocument/2006/relationships/image" Target="../media/image28.svg"/><Relationship Id="rId3" Type="http://schemas.openxmlformats.org/officeDocument/2006/relationships/chart" Target="../charts/chart8.xml"/><Relationship Id="rId7" Type="http://schemas.openxmlformats.org/officeDocument/2006/relationships/chart" Target="../charts/chart12.xml"/><Relationship Id="rId12" Type="http://schemas.openxmlformats.org/officeDocument/2006/relationships/image" Target="../media/image22.svg"/><Relationship Id="rId17" Type="http://schemas.openxmlformats.org/officeDocument/2006/relationships/image" Target="../media/image27.png"/><Relationship Id="rId2" Type="http://schemas.openxmlformats.org/officeDocument/2006/relationships/notesSlide" Target="../notesSlides/notesSlide6.xml"/><Relationship Id="rId16" Type="http://schemas.openxmlformats.org/officeDocument/2006/relationships/image" Target="../media/image26.svg"/><Relationship Id="rId20" Type="http://schemas.openxmlformats.org/officeDocument/2006/relationships/image" Target="../media/image30.svg"/><Relationship Id="rId1" Type="http://schemas.openxmlformats.org/officeDocument/2006/relationships/slideLayout" Target="../slideLayouts/slideLayout26.xml"/><Relationship Id="rId6" Type="http://schemas.openxmlformats.org/officeDocument/2006/relationships/chart" Target="../charts/chart11.xml"/><Relationship Id="rId11" Type="http://schemas.openxmlformats.org/officeDocument/2006/relationships/image" Target="../media/image21.png"/><Relationship Id="rId5" Type="http://schemas.openxmlformats.org/officeDocument/2006/relationships/chart" Target="../charts/chart10.xml"/><Relationship Id="rId15" Type="http://schemas.openxmlformats.org/officeDocument/2006/relationships/image" Target="../media/image25.png"/><Relationship Id="rId10" Type="http://schemas.openxmlformats.org/officeDocument/2006/relationships/image" Target="../media/image20.svg"/><Relationship Id="rId19" Type="http://schemas.openxmlformats.org/officeDocument/2006/relationships/image" Target="../media/image29.png"/><Relationship Id="rId4" Type="http://schemas.openxmlformats.org/officeDocument/2006/relationships/chart" Target="../charts/chart9.xml"/><Relationship Id="rId9" Type="http://schemas.openxmlformats.org/officeDocument/2006/relationships/image" Target="../media/image19.png"/><Relationship Id="rId14" Type="http://schemas.openxmlformats.org/officeDocument/2006/relationships/image" Target="../media/image24.svg"/></Relationships>
</file>

<file path=ppt/slides/_rels/slide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7.xml"/><Relationship Id="rId1" Type="http://schemas.openxmlformats.org/officeDocument/2006/relationships/slideLayout" Target="../slideLayouts/slideLayout31.xml"/><Relationship Id="rId5" Type="http://schemas.openxmlformats.org/officeDocument/2006/relationships/image" Target="../media/image33.jpeg"/><Relationship Id="rId4" Type="http://schemas.openxmlformats.org/officeDocument/2006/relationships/image" Target="../media/image32.png"/></Relationships>
</file>

<file path=ppt/slides/_rels/slide9.xml.rels><?xml version="1.0" encoding="UTF-8" standalone="yes"?>
<Relationships xmlns="http://schemas.openxmlformats.org/package/2006/relationships"><Relationship Id="rId3" Type="http://schemas.openxmlformats.org/officeDocument/2006/relationships/chart" Target="../charts/chart14.xml"/><Relationship Id="rId7" Type="http://schemas.openxmlformats.org/officeDocument/2006/relationships/image" Target="../media/image34.jpeg"/><Relationship Id="rId2" Type="http://schemas.openxmlformats.org/officeDocument/2006/relationships/notesSlide" Target="../notesSlides/notesSlide8.xml"/><Relationship Id="rId1" Type="http://schemas.openxmlformats.org/officeDocument/2006/relationships/slideLayout" Target="../slideLayouts/slideLayout32.xml"/><Relationship Id="rId6" Type="http://schemas.openxmlformats.org/officeDocument/2006/relationships/chart" Target="../charts/chart17.xml"/><Relationship Id="rId5" Type="http://schemas.openxmlformats.org/officeDocument/2006/relationships/chart" Target="../charts/chart16.xml"/><Relationship Id="rId4" Type="http://schemas.openxmlformats.org/officeDocument/2006/relationships/chart" Target="../charts/chart15.xml"/></Relationships>
</file>

<file path=ppt/slides/_rels/slide10.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video" Target="../media/media1.mp4"/><Relationship Id="rId7" Type="http://schemas.openxmlformats.org/officeDocument/2006/relationships/image" Target="../media/image1.emf"/><Relationship Id="rId2" Type="http://schemas.microsoft.com/office/2007/relationships/media" Target="../media/media1.mp4"/><Relationship Id="rId1" Type="http://schemas.openxmlformats.org/officeDocument/2006/relationships/tags" Target="../tags/tag10.xml"/><Relationship Id="rId6" Type="http://schemas.openxmlformats.org/officeDocument/2006/relationships/oleObject" Target="../embeddings/oleObject7.bin"/><Relationship Id="rId5" Type="http://schemas.openxmlformats.org/officeDocument/2006/relationships/notesSlide" Target="../notesSlides/notesSlide9.xml"/><Relationship Id="rId4" Type="http://schemas.openxmlformats.org/officeDocument/2006/relationships/slideLayout" Target="../slideLayouts/slideLayout32.xml"/><Relationship Id="rId9"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openxmlformats.org/officeDocument/2006/relationships/chart" Target="../charts/chart22.xml"/><Relationship Id="rId3" Type="http://schemas.openxmlformats.org/officeDocument/2006/relationships/image" Target="../media/image36.jpeg"/><Relationship Id="rId7" Type="http://schemas.openxmlformats.org/officeDocument/2006/relationships/chart" Target="../charts/chart21.xml"/><Relationship Id="rId2" Type="http://schemas.openxmlformats.org/officeDocument/2006/relationships/notesSlide" Target="../notesSlides/notesSlide10.xml"/><Relationship Id="rId1" Type="http://schemas.openxmlformats.org/officeDocument/2006/relationships/slideLayout" Target="../slideLayouts/slideLayout32.xml"/><Relationship Id="rId6" Type="http://schemas.openxmlformats.org/officeDocument/2006/relationships/chart" Target="../charts/chart20.xml"/><Relationship Id="rId5" Type="http://schemas.openxmlformats.org/officeDocument/2006/relationships/chart" Target="../charts/chart19.xml"/><Relationship Id="rId4" Type="http://schemas.openxmlformats.org/officeDocument/2006/relationships/chart" Target="../charts/chart18.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35.png"/><Relationship Id="rId4"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12.xml"/><Relationship Id="rId1" Type="http://schemas.openxmlformats.org/officeDocument/2006/relationships/slideLayout" Target="../slideLayouts/slideLayout32.xml"/><Relationship Id="rId4" Type="http://schemas.openxmlformats.org/officeDocument/2006/relationships/image" Target="../media/image37.jpeg"/></Relationships>
</file>

<file path=ppt/slides/_rels/slide14.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video" Target="../media/media3.mp4"/><Relationship Id="rId7" Type="http://schemas.openxmlformats.org/officeDocument/2006/relationships/image" Target="../media/image1.emf"/><Relationship Id="rId2" Type="http://schemas.microsoft.com/office/2007/relationships/media" Target="../media/media3.mp4"/><Relationship Id="rId1" Type="http://schemas.openxmlformats.org/officeDocument/2006/relationships/tags" Target="../tags/tag11.xml"/><Relationship Id="rId6" Type="http://schemas.openxmlformats.org/officeDocument/2006/relationships/oleObject" Target="../embeddings/oleObject8.bin"/><Relationship Id="rId5" Type="http://schemas.openxmlformats.org/officeDocument/2006/relationships/notesSlide" Target="../notesSlides/notesSlide13.xml"/><Relationship Id="rId4"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8" Type="http://schemas.openxmlformats.org/officeDocument/2006/relationships/slide" Target="slide37.xml"/><Relationship Id="rId3" Type="http://schemas.openxmlformats.org/officeDocument/2006/relationships/image" Target="../media/image38.png"/><Relationship Id="rId7" Type="http://schemas.openxmlformats.org/officeDocument/2006/relationships/slide" Target="slide17.xml"/><Relationship Id="rId2" Type="http://schemas.openxmlformats.org/officeDocument/2006/relationships/notesSlide" Target="../notesSlides/notesSlide14.xml"/><Relationship Id="rId1" Type="http://schemas.openxmlformats.org/officeDocument/2006/relationships/slideLayout" Target="../slideLayouts/slideLayout45.xml"/><Relationship Id="rId6" Type="http://schemas.openxmlformats.org/officeDocument/2006/relationships/slide" Target="slide15.xml"/><Relationship Id="rId5" Type="http://schemas.openxmlformats.org/officeDocument/2006/relationships/slide" Target="slide3.xml"/><Relationship Id="rId10" Type="http://schemas.openxmlformats.org/officeDocument/2006/relationships/slide" Target="slide71.xml"/><Relationship Id="rId4" Type="http://schemas.openxmlformats.org/officeDocument/2006/relationships/image" Target="../media/image39.svg"/><Relationship Id="rId9" Type="http://schemas.openxmlformats.org/officeDocument/2006/relationships/slide" Target="slide56.xml"/></Relationships>
</file>

<file path=ppt/slides/_rels/slide16.xml.rels><?xml version="1.0" encoding="UTF-8" standalone="yes"?>
<Relationships xmlns="http://schemas.openxmlformats.org/package/2006/relationships"><Relationship Id="rId8" Type="http://schemas.openxmlformats.org/officeDocument/2006/relationships/slide" Target="slide38.xml"/><Relationship Id="rId13" Type="http://schemas.openxmlformats.org/officeDocument/2006/relationships/slide" Target="slide57.xml"/><Relationship Id="rId18" Type="http://schemas.openxmlformats.org/officeDocument/2006/relationships/slide" Target="slide111.xml"/><Relationship Id="rId3" Type="http://schemas.openxmlformats.org/officeDocument/2006/relationships/slide" Target="slide72.xml"/><Relationship Id="rId21" Type="http://schemas.openxmlformats.org/officeDocument/2006/relationships/slide" Target="slide122.xml"/><Relationship Id="rId7" Type="http://schemas.openxmlformats.org/officeDocument/2006/relationships/slide" Target="slide78.xml"/><Relationship Id="rId12" Type="http://schemas.openxmlformats.org/officeDocument/2006/relationships/slide" Target="slide93.xml"/><Relationship Id="rId17" Type="http://schemas.openxmlformats.org/officeDocument/2006/relationships/slide" Target="slide109.xml"/><Relationship Id="rId2" Type="http://schemas.openxmlformats.org/officeDocument/2006/relationships/notesSlide" Target="../notesSlides/notesSlide15.xml"/><Relationship Id="rId16" Type="http://schemas.openxmlformats.org/officeDocument/2006/relationships/slide" Target="slide104.xml"/><Relationship Id="rId20" Type="http://schemas.openxmlformats.org/officeDocument/2006/relationships/slide" Target="slide121.xml"/><Relationship Id="rId1" Type="http://schemas.openxmlformats.org/officeDocument/2006/relationships/slideLayout" Target="../slideLayouts/slideLayout71.xml"/><Relationship Id="rId6" Type="http://schemas.openxmlformats.org/officeDocument/2006/relationships/slide" Target="slide76.xml"/><Relationship Id="rId11" Type="http://schemas.openxmlformats.org/officeDocument/2006/relationships/slide" Target="slide91.xml"/><Relationship Id="rId5" Type="http://schemas.openxmlformats.org/officeDocument/2006/relationships/slide" Target="slide74.xml"/><Relationship Id="rId15" Type="http://schemas.openxmlformats.org/officeDocument/2006/relationships/slide" Target="slide98.xml"/><Relationship Id="rId23" Type="http://schemas.openxmlformats.org/officeDocument/2006/relationships/slide" Target="slide124.xml"/><Relationship Id="rId10" Type="http://schemas.openxmlformats.org/officeDocument/2006/relationships/slide" Target="slide82.xml"/><Relationship Id="rId19" Type="http://schemas.openxmlformats.org/officeDocument/2006/relationships/slide" Target="slide118.xml"/><Relationship Id="rId4" Type="http://schemas.openxmlformats.org/officeDocument/2006/relationships/slide" Target="slide18.xml"/><Relationship Id="rId9" Type="http://schemas.openxmlformats.org/officeDocument/2006/relationships/slide" Target="slide80.xml"/><Relationship Id="rId14" Type="http://schemas.openxmlformats.org/officeDocument/2006/relationships/slide" Target="slide95.xml"/><Relationship Id="rId22" Type="http://schemas.openxmlformats.org/officeDocument/2006/relationships/slide" Target="slide123.xml"/></Relationships>
</file>

<file path=ppt/slides/_rels/slide17.xml.rels><?xml version="1.0" encoding="UTF-8" standalone="yes"?>
<Relationships xmlns="http://schemas.openxmlformats.org/package/2006/relationships"><Relationship Id="rId8" Type="http://schemas.openxmlformats.org/officeDocument/2006/relationships/slide" Target="slide37.xml"/><Relationship Id="rId3" Type="http://schemas.openxmlformats.org/officeDocument/2006/relationships/image" Target="../media/image40.png"/><Relationship Id="rId7" Type="http://schemas.openxmlformats.org/officeDocument/2006/relationships/slide" Target="slide17.xml"/><Relationship Id="rId2" Type="http://schemas.openxmlformats.org/officeDocument/2006/relationships/notesSlide" Target="../notesSlides/notesSlide16.xml"/><Relationship Id="rId1" Type="http://schemas.openxmlformats.org/officeDocument/2006/relationships/slideLayout" Target="../slideLayouts/slideLayout45.xml"/><Relationship Id="rId6" Type="http://schemas.openxmlformats.org/officeDocument/2006/relationships/slide" Target="slide15.xml"/><Relationship Id="rId5" Type="http://schemas.openxmlformats.org/officeDocument/2006/relationships/slide" Target="slide3.xml"/><Relationship Id="rId10" Type="http://schemas.openxmlformats.org/officeDocument/2006/relationships/slide" Target="slide71.xml"/><Relationship Id="rId4" Type="http://schemas.openxmlformats.org/officeDocument/2006/relationships/image" Target="../media/image41.svg"/><Relationship Id="rId9" Type="http://schemas.openxmlformats.org/officeDocument/2006/relationships/slide" Target="slide56.xml"/></Relationships>
</file>

<file path=ppt/slides/_rels/slide1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slide" Target="slide16.xml"/></Relationships>
</file>

<file path=ppt/slides/_rels/slide19.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5.png"/><Relationship Id="rId7" Type="http://schemas.openxmlformats.org/officeDocument/2006/relationships/slide" Target="slide15.xml"/><Relationship Id="rId2" Type="http://schemas.openxmlformats.org/officeDocument/2006/relationships/notesSlide" Target="../notesSlides/notesSlide18.xml"/><Relationship Id="rId1" Type="http://schemas.openxmlformats.org/officeDocument/2006/relationships/slideLayout" Target="../slideLayouts/slideLayout26.xml"/><Relationship Id="rId6" Type="http://schemas.openxmlformats.org/officeDocument/2006/relationships/image" Target="../media/image48.png"/><Relationship Id="rId5" Type="http://schemas.openxmlformats.org/officeDocument/2006/relationships/image" Target="../media/image47.svg"/><Relationship Id="rId4" Type="http://schemas.openxmlformats.org/officeDocument/2006/relationships/image" Target="../media/image46.png"/></Relationships>
</file>

<file path=ppt/slides/_rels/slide2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slide" Target="slide16.xml"/></Relationships>
</file>

<file path=ppt/slides/_rels/slide21.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notesSlide" Target="../notesSlides/notesSlide20.xml"/><Relationship Id="rId1" Type="http://schemas.openxmlformats.org/officeDocument/2006/relationships/slideLayout" Target="../slideLayouts/slideLayout28.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22.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57.png"/><Relationship Id="rId7" Type="http://schemas.openxmlformats.org/officeDocument/2006/relationships/image" Target="../media/image54.png"/><Relationship Id="rId2" Type="http://schemas.openxmlformats.org/officeDocument/2006/relationships/image" Target="../media/image56.png"/><Relationship Id="rId1" Type="http://schemas.openxmlformats.org/officeDocument/2006/relationships/slideLayout" Target="../slideLayouts/slideLayout28.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8.png"/></Relationships>
</file>

<file path=ppt/slides/_rels/slide23.xml.rels><?xml version="1.0" encoding="UTF-8" standalone="yes"?>
<Relationships xmlns="http://schemas.openxmlformats.org/package/2006/relationships"><Relationship Id="rId3" Type="http://schemas.openxmlformats.org/officeDocument/2006/relationships/image" Target="../media/image60.png"/><Relationship Id="rId7" Type="http://schemas.openxmlformats.org/officeDocument/2006/relationships/image" Target="../media/image55.svg"/><Relationship Id="rId2" Type="http://schemas.openxmlformats.org/officeDocument/2006/relationships/image" Target="../media/image59.png"/><Relationship Id="rId1" Type="http://schemas.openxmlformats.org/officeDocument/2006/relationships/slideLayout" Target="../slideLayouts/slideLayout30.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2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1.xml"/><Relationship Id="rId1" Type="http://schemas.openxmlformats.org/officeDocument/2006/relationships/slideLayout" Target="../slideLayouts/slideLayout33.xml"/></Relationships>
</file>

<file path=ppt/slides/_rels/slide2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61.png"/><Relationship Id="rId1" Type="http://schemas.openxmlformats.org/officeDocument/2006/relationships/slideLayout" Target="../slideLayouts/slideLayout32.xml"/><Relationship Id="rId6" Type="http://schemas.openxmlformats.org/officeDocument/2006/relationships/image" Target="../media/image55.svg"/><Relationship Id="rId5" Type="http://schemas.openxmlformats.org/officeDocument/2006/relationships/image" Target="../media/image54.png"/><Relationship Id="rId4" Type="http://schemas.openxmlformats.org/officeDocument/2006/relationships/image" Target="../media/image53.png"/></Relationships>
</file>

<file path=ppt/slides/_rels/slide26.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62.jpeg"/><Relationship Id="rId7" Type="http://schemas.openxmlformats.org/officeDocument/2006/relationships/image" Target="../media/image53.png"/><Relationship Id="rId2" Type="http://schemas.openxmlformats.org/officeDocument/2006/relationships/notesSlide" Target="../notesSlides/notesSlide22.xml"/><Relationship Id="rId1" Type="http://schemas.openxmlformats.org/officeDocument/2006/relationships/slideLayout" Target="../slideLayouts/slideLayout31.xml"/><Relationship Id="rId6" Type="http://schemas.openxmlformats.org/officeDocument/2006/relationships/image" Target="../media/image52.png"/><Relationship Id="rId5" Type="http://schemas.openxmlformats.org/officeDocument/2006/relationships/image" Target="../media/image64.jpeg"/><Relationship Id="rId4" Type="http://schemas.openxmlformats.org/officeDocument/2006/relationships/image" Target="../media/image63.jpeg"/><Relationship Id="rId9" Type="http://schemas.openxmlformats.org/officeDocument/2006/relationships/image" Target="../media/image55.svg"/></Relationships>
</file>

<file path=ppt/slides/_rels/slide27.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image" Target="../media/image55.svg"/><Relationship Id="rId2" Type="http://schemas.openxmlformats.org/officeDocument/2006/relationships/notesSlide" Target="../notesSlides/notesSlide23.xml"/><Relationship Id="rId1" Type="http://schemas.openxmlformats.org/officeDocument/2006/relationships/slideLayout" Target="../slideLayouts/slideLayout3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2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4.xml"/><Relationship Id="rId1" Type="http://schemas.openxmlformats.org/officeDocument/2006/relationships/slideLayout" Target="../slideLayouts/slideLayout32.xml"/><Relationship Id="rId5" Type="http://schemas.openxmlformats.org/officeDocument/2006/relationships/image" Target="../media/image68.jpeg"/><Relationship Id="rId4" Type="http://schemas.openxmlformats.org/officeDocument/2006/relationships/image" Target="../media/image67.svg"/></Relationships>
</file>

<file path=ppt/slides/_rels/slide2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5.xml"/><Relationship Id="rId1" Type="http://schemas.openxmlformats.org/officeDocument/2006/relationships/slideLayout" Target="../slideLayouts/slideLayout32.xml"/><Relationship Id="rId4" Type="http://schemas.openxmlformats.org/officeDocument/2006/relationships/image" Target="../media/image68.jpeg"/></Relationships>
</file>

<file path=ppt/slides/_rels/slide3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slide" Target="slide16.xml"/></Relationships>
</file>

<file path=ppt/slides/_rels/slide31.xml.rels><?xml version="1.0" encoding="UTF-8" standalone="yes"?>
<Relationships xmlns="http://schemas.openxmlformats.org/package/2006/relationships"><Relationship Id="rId3" Type="http://schemas.openxmlformats.org/officeDocument/2006/relationships/image" Target="../media/image70.png"/><Relationship Id="rId7" Type="http://schemas.openxmlformats.org/officeDocument/2006/relationships/image" Target="../media/image55.svg"/><Relationship Id="rId2" Type="http://schemas.openxmlformats.org/officeDocument/2006/relationships/notesSlide" Target="../notesSlides/notesSlide27.xml"/><Relationship Id="rId1" Type="http://schemas.openxmlformats.org/officeDocument/2006/relationships/slideLayout" Target="../slideLayouts/slideLayout3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3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28.xml"/><Relationship Id="rId1" Type="http://schemas.openxmlformats.org/officeDocument/2006/relationships/slideLayout" Target="../slideLayouts/slideLayout32.xml"/></Relationships>
</file>

<file path=ppt/slides/_rels/slide33.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71.jpeg"/><Relationship Id="rId7" Type="http://schemas.openxmlformats.org/officeDocument/2006/relationships/image" Target="../media/image54.png"/><Relationship Id="rId2" Type="http://schemas.openxmlformats.org/officeDocument/2006/relationships/notesSlide" Target="../notesSlides/notesSlide29.xml"/><Relationship Id="rId1" Type="http://schemas.openxmlformats.org/officeDocument/2006/relationships/slideLayout" Target="../slideLayouts/slideLayout28.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72.jpeg"/></Relationships>
</file>

<file path=ppt/slides/_rels/slide34.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73.jpeg"/><Relationship Id="rId7" Type="http://schemas.openxmlformats.org/officeDocument/2006/relationships/image" Target="../media/image54.png"/><Relationship Id="rId2" Type="http://schemas.openxmlformats.org/officeDocument/2006/relationships/notesSlide" Target="../notesSlides/notesSlide30.xml"/><Relationship Id="rId1" Type="http://schemas.openxmlformats.org/officeDocument/2006/relationships/slideLayout" Target="../slideLayouts/slideLayout28.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74.jpeg"/></Relationships>
</file>

<file path=ppt/slides/_rels/slide3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1.xml"/><Relationship Id="rId1" Type="http://schemas.openxmlformats.org/officeDocument/2006/relationships/slideLayout" Target="../slideLayouts/slideLayout30.xml"/><Relationship Id="rId4" Type="http://schemas.openxmlformats.org/officeDocument/2006/relationships/image" Target="../media/image67.svg"/></Relationships>
</file>

<file path=ppt/slides/_rels/slide3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2.xml"/><Relationship Id="rId1" Type="http://schemas.openxmlformats.org/officeDocument/2006/relationships/slideLayout" Target="../slideLayouts/slideLayout31.xml"/><Relationship Id="rId4" Type="http://schemas.openxmlformats.org/officeDocument/2006/relationships/image" Target="../media/image42.jpeg"/></Relationships>
</file>

<file path=ppt/slides/_rels/slide37.xml.rels><?xml version="1.0" encoding="UTF-8" standalone="yes"?>
<Relationships xmlns="http://schemas.openxmlformats.org/package/2006/relationships"><Relationship Id="rId8" Type="http://schemas.openxmlformats.org/officeDocument/2006/relationships/slide" Target="slide37.xml"/><Relationship Id="rId3" Type="http://schemas.openxmlformats.org/officeDocument/2006/relationships/image" Target="../media/image76.png"/><Relationship Id="rId7" Type="http://schemas.openxmlformats.org/officeDocument/2006/relationships/slide" Target="slide17.xml"/><Relationship Id="rId2" Type="http://schemas.openxmlformats.org/officeDocument/2006/relationships/notesSlide" Target="../notesSlides/notesSlide33.xml"/><Relationship Id="rId1" Type="http://schemas.openxmlformats.org/officeDocument/2006/relationships/slideLayout" Target="../slideLayouts/slideLayout45.xml"/><Relationship Id="rId6" Type="http://schemas.openxmlformats.org/officeDocument/2006/relationships/slide" Target="slide15.xml"/><Relationship Id="rId5" Type="http://schemas.openxmlformats.org/officeDocument/2006/relationships/slide" Target="slide3.xml"/><Relationship Id="rId10" Type="http://schemas.openxmlformats.org/officeDocument/2006/relationships/slide" Target="slide71.xml"/><Relationship Id="rId4" Type="http://schemas.openxmlformats.org/officeDocument/2006/relationships/image" Target="../media/image77.svg"/><Relationship Id="rId9" Type="http://schemas.openxmlformats.org/officeDocument/2006/relationships/slide" Target="slide56.xml"/></Relationships>
</file>

<file path=ppt/slides/_rels/slide38.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slide" Target="slide16.xml"/></Relationships>
</file>

<file path=ppt/slides/_rels/slide39.xml.rels><?xml version="1.0" encoding="UTF-8" standalone="yes"?>
<Relationships xmlns="http://schemas.openxmlformats.org/package/2006/relationships"><Relationship Id="rId8" Type="http://schemas.openxmlformats.org/officeDocument/2006/relationships/image" Target="../media/image84.png"/><Relationship Id="rId13" Type="http://schemas.openxmlformats.org/officeDocument/2006/relationships/image" Target="../media/image89.png"/><Relationship Id="rId18" Type="http://schemas.openxmlformats.org/officeDocument/2006/relationships/image" Target="../media/image90.png"/><Relationship Id="rId3" Type="http://schemas.openxmlformats.org/officeDocument/2006/relationships/image" Target="../media/image79.png"/><Relationship Id="rId7" Type="http://schemas.openxmlformats.org/officeDocument/2006/relationships/image" Target="../media/image83.tiff"/><Relationship Id="rId12" Type="http://schemas.openxmlformats.org/officeDocument/2006/relationships/image" Target="../media/image88.svg"/><Relationship Id="rId17" Type="http://schemas.openxmlformats.org/officeDocument/2006/relationships/image" Target="../media/image55.svg"/><Relationship Id="rId2" Type="http://schemas.openxmlformats.org/officeDocument/2006/relationships/notesSlide" Target="../notesSlides/notesSlide35.xml"/><Relationship Id="rId16" Type="http://schemas.openxmlformats.org/officeDocument/2006/relationships/image" Target="../media/image54.png"/><Relationship Id="rId1" Type="http://schemas.openxmlformats.org/officeDocument/2006/relationships/slideLayout" Target="../slideLayouts/slideLayout26.xml"/><Relationship Id="rId6" Type="http://schemas.openxmlformats.org/officeDocument/2006/relationships/image" Target="../media/image82.png"/><Relationship Id="rId11" Type="http://schemas.openxmlformats.org/officeDocument/2006/relationships/image" Target="../media/image87.png"/><Relationship Id="rId5" Type="http://schemas.openxmlformats.org/officeDocument/2006/relationships/image" Target="../media/image81.png"/><Relationship Id="rId15" Type="http://schemas.openxmlformats.org/officeDocument/2006/relationships/image" Target="../media/image53.png"/><Relationship Id="rId10" Type="http://schemas.openxmlformats.org/officeDocument/2006/relationships/image" Target="../media/image86.jpeg"/><Relationship Id="rId4" Type="http://schemas.openxmlformats.org/officeDocument/2006/relationships/image" Target="../media/image80.png"/><Relationship Id="rId9" Type="http://schemas.openxmlformats.org/officeDocument/2006/relationships/image" Target="../media/image85.jpeg"/><Relationship Id="rId14" Type="http://schemas.openxmlformats.org/officeDocument/2006/relationships/image" Target="../media/image52.png"/></Relationships>
</file>

<file path=ppt/slides/_rels/slide40.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slideLayout" Target="../slideLayouts/slideLayout33.xml"/><Relationship Id="rId7" Type="http://schemas.openxmlformats.org/officeDocument/2006/relationships/image" Target="../media/image93.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2.png"/><Relationship Id="rId11" Type="http://schemas.openxmlformats.org/officeDocument/2006/relationships/image" Target="../media/image97.svg"/><Relationship Id="rId5" Type="http://schemas.openxmlformats.org/officeDocument/2006/relationships/image" Target="../media/image92.png"/><Relationship Id="rId10" Type="http://schemas.openxmlformats.org/officeDocument/2006/relationships/image" Target="../media/image96.png"/><Relationship Id="rId4" Type="http://schemas.openxmlformats.org/officeDocument/2006/relationships/image" Target="../media/image91.png"/><Relationship Id="rId9" Type="http://schemas.openxmlformats.org/officeDocument/2006/relationships/image" Target="../media/image95.svg"/></Relationships>
</file>

<file path=ppt/slides/_rels/slide41.xml.rels><?xml version="1.0" encoding="UTF-8" standalone="yes"?>
<Relationships xmlns="http://schemas.openxmlformats.org/package/2006/relationships"><Relationship Id="rId8" Type="http://schemas.openxmlformats.org/officeDocument/2006/relationships/image" Target="../media/image103.png"/><Relationship Id="rId3" Type="http://schemas.openxmlformats.org/officeDocument/2006/relationships/image" Target="../media/image98.png"/><Relationship Id="rId7" Type="http://schemas.openxmlformats.org/officeDocument/2006/relationships/image" Target="../media/image102.svg"/><Relationship Id="rId12" Type="http://schemas.openxmlformats.org/officeDocument/2006/relationships/image" Target="../media/image55.svg"/><Relationship Id="rId2" Type="http://schemas.openxmlformats.org/officeDocument/2006/relationships/notesSlide" Target="../notesSlides/notesSlide36.xml"/><Relationship Id="rId1" Type="http://schemas.openxmlformats.org/officeDocument/2006/relationships/slideLayout" Target="../slideLayouts/slideLayout30.xml"/><Relationship Id="rId6" Type="http://schemas.openxmlformats.org/officeDocument/2006/relationships/image" Target="../media/image101.png"/><Relationship Id="rId11" Type="http://schemas.openxmlformats.org/officeDocument/2006/relationships/image" Target="../media/image54.png"/><Relationship Id="rId5" Type="http://schemas.openxmlformats.org/officeDocument/2006/relationships/image" Target="../media/image100.svg"/><Relationship Id="rId10" Type="http://schemas.openxmlformats.org/officeDocument/2006/relationships/image" Target="../media/image53.png"/><Relationship Id="rId4" Type="http://schemas.openxmlformats.org/officeDocument/2006/relationships/image" Target="../media/image99.png"/><Relationship Id="rId9" Type="http://schemas.openxmlformats.org/officeDocument/2006/relationships/image" Target="../media/image104.svg"/></Relationships>
</file>

<file path=ppt/slides/_rels/slide42.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105.png"/><Relationship Id="rId1" Type="http://schemas.openxmlformats.org/officeDocument/2006/relationships/slideLayout" Target="../slideLayouts/slideLayout40.xml"/><Relationship Id="rId6" Type="http://schemas.openxmlformats.org/officeDocument/2006/relationships/image" Target="../media/image107.svg"/><Relationship Id="rId5" Type="http://schemas.openxmlformats.org/officeDocument/2006/relationships/image" Target="../media/image106.png"/><Relationship Id="rId4" Type="http://schemas.openxmlformats.org/officeDocument/2006/relationships/image" Target="../media/image97.svg"/></Relationships>
</file>

<file path=ppt/slides/_rels/slide43.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37.xml"/><Relationship Id="rId1" Type="http://schemas.openxmlformats.org/officeDocument/2006/relationships/slideLayout" Target="../slideLayouts/slideLayout26.xml"/></Relationships>
</file>

<file path=ppt/slides/_rels/slide44.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image" Target="../media/image109.jpeg"/><Relationship Id="rId1" Type="http://schemas.openxmlformats.org/officeDocument/2006/relationships/slideLayout" Target="../slideLayouts/slideLayout33.xml"/></Relationships>
</file>

<file path=ppt/slides/_rels/slide45.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111.png"/><Relationship Id="rId7" Type="http://schemas.openxmlformats.org/officeDocument/2006/relationships/image" Target="../media/image115.svg"/><Relationship Id="rId2" Type="http://schemas.openxmlformats.org/officeDocument/2006/relationships/notesSlide" Target="../notesSlides/notesSlide38.xml"/><Relationship Id="rId1" Type="http://schemas.openxmlformats.org/officeDocument/2006/relationships/slideLayout" Target="../slideLayouts/slideLayout30.xml"/><Relationship Id="rId6" Type="http://schemas.openxmlformats.org/officeDocument/2006/relationships/image" Target="../media/image114.png"/><Relationship Id="rId11" Type="http://schemas.openxmlformats.org/officeDocument/2006/relationships/image" Target="../media/image55.svg"/><Relationship Id="rId5" Type="http://schemas.openxmlformats.org/officeDocument/2006/relationships/image" Target="../media/image113.png"/><Relationship Id="rId10" Type="http://schemas.openxmlformats.org/officeDocument/2006/relationships/image" Target="../media/image54.png"/><Relationship Id="rId4" Type="http://schemas.openxmlformats.org/officeDocument/2006/relationships/image" Target="../media/image112.png"/><Relationship Id="rId9" Type="http://schemas.openxmlformats.org/officeDocument/2006/relationships/image" Target="../media/image53.png"/></Relationships>
</file>

<file path=ppt/slides/_rels/slide46.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116.png"/><Relationship Id="rId7" Type="http://schemas.openxmlformats.org/officeDocument/2006/relationships/image" Target="../media/image115.svg"/><Relationship Id="rId2" Type="http://schemas.openxmlformats.org/officeDocument/2006/relationships/notesSlide" Target="../notesSlides/notesSlide39.xml"/><Relationship Id="rId1" Type="http://schemas.openxmlformats.org/officeDocument/2006/relationships/slideLayout" Target="../slideLayouts/slideLayout30.xml"/><Relationship Id="rId6" Type="http://schemas.openxmlformats.org/officeDocument/2006/relationships/image" Target="../media/image114.png"/><Relationship Id="rId11" Type="http://schemas.openxmlformats.org/officeDocument/2006/relationships/image" Target="../media/image55.svg"/><Relationship Id="rId5" Type="http://schemas.openxmlformats.org/officeDocument/2006/relationships/image" Target="../media/image118.png"/><Relationship Id="rId10" Type="http://schemas.openxmlformats.org/officeDocument/2006/relationships/image" Target="../media/image54.png"/><Relationship Id="rId4" Type="http://schemas.openxmlformats.org/officeDocument/2006/relationships/image" Target="../media/image117.png"/><Relationship Id="rId9" Type="http://schemas.openxmlformats.org/officeDocument/2006/relationships/image" Target="../media/image53.png"/></Relationships>
</file>

<file path=ppt/slides/_rels/slide47.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119.png"/><Relationship Id="rId7" Type="http://schemas.openxmlformats.org/officeDocument/2006/relationships/image" Target="../media/image52.png"/><Relationship Id="rId2" Type="http://schemas.openxmlformats.org/officeDocument/2006/relationships/notesSlide" Target="../notesSlides/notesSlide40.xml"/><Relationship Id="rId1" Type="http://schemas.openxmlformats.org/officeDocument/2006/relationships/slideLayout" Target="../slideLayouts/slideLayout30.xml"/><Relationship Id="rId6" Type="http://schemas.openxmlformats.org/officeDocument/2006/relationships/image" Target="../media/image115.svg"/><Relationship Id="rId5" Type="http://schemas.openxmlformats.org/officeDocument/2006/relationships/image" Target="../media/image114.png"/><Relationship Id="rId10" Type="http://schemas.openxmlformats.org/officeDocument/2006/relationships/image" Target="../media/image55.svg"/><Relationship Id="rId4" Type="http://schemas.openxmlformats.org/officeDocument/2006/relationships/image" Target="../media/image120.png"/><Relationship Id="rId9" Type="http://schemas.openxmlformats.org/officeDocument/2006/relationships/image" Target="../media/image54.png"/></Relationships>
</file>

<file path=ppt/slides/_rels/slide48.xml.rels><?xml version="1.0" encoding="UTF-8" standalone="yes"?>
<Relationships xmlns="http://schemas.openxmlformats.org/package/2006/relationships"><Relationship Id="rId8" Type="http://schemas.openxmlformats.org/officeDocument/2006/relationships/image" Target="../media/image124.jpeg"/><Relationship Id="rId13" Type="http://schemas.microsoft.com/office/2007/relationships/hdphoto" Target="../media/hdphoto6.wdp"/><Relationship Id="rId18" Type="http://schemas.openxmlformats.org/officeDocument/2006/relationships/image" Target="../media/image54.png"/><Relationship Id="rId3" Type="http://schemas.microsoft.com/office/2007/relationships/hdphoto" Target="../media/hdphoto1.wdp"/><Relationship Id="rId7" Type="http://schemas.microsoft.com/office/2007/relationships/hdphoto" Target="../media/hdphoto3.wdp"/><Relationship Id="rId12" Type="http://schemas.openxmlformats.org/officeDocument/2006/relationships/image" Target="../media/image126.jpeg"/><Relationship Id="rId17" Type="http://schemas.openxmlformats.org/officeDocument/2006/relationships/image" Target="../media/image53.png"/><Relationship Id="rId2" Type="http://schemas.openxmlformats.org/officeDocument/2006/relationships/image" Target="../media/image121.jpeg"/><Relationship Id="rId16" Type="http://schemas.openxmlformats.org/officeDocument/2006/relationships/image" Target="../media/image52.png"/><Relationship Id="rId1" Type="http://schemas.openxmlformats.org/officeDocument/2006/relationships/slideLayout" Target="../slideLayouts/slideLayout26.xml"/><Relationship Id="rId6" Type="http://schemas.openxmlformats.org/officeDocument/2006/relationships/image" Target="../media/image123.jpeg"/><Relationship Id="rId11" Type="http://schemas.microsoft.com/office/2007/relationships/hdphoto" Target="../media/hdphoto5.wdp"/><Relationship Id="rId5" Type="http://schemas.microsoft.com/office/2007/relationships/hdphoto" Target="../media/hdphoto2.wdp"/><Relationship Id="rId15" Type="http://schemas.openxmlformats.org/officeDocument/2006/relationships/image" Target="../media/image115.svg"/><Relationship Id="rId10" Type="http://schemas.openxmlformats.org/officeDocument/2006/relationships/image" Target="../media/image125.jpeg"/><Relationship Id="rId19" Type="http://schemas.openxmlformats.org/officeDocument/2006/relationships/image" Target="../media/image55.svg"/><Relationship Id="rId4" Type="http://schemas.openxmlformats.org/officeDocument/2006/relationships/image" Target="../media/image122.jpeg"/><Relationship Id="rId9" Type="http://schemas.microsoft.com/office/2007/relationships/hdphoto" Target="../media/hdphoto4.wdp"/><Relationship Id="rId14" Type="http://schemas.openxmlformats.org/officeDocument/2006/relationships/image" Target="../media/image114.png"/></Relationships>
</file>

<file path=ppt/slides/_rels/slide4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8.xml"/><Relationship Id="rId4" Type="http://schemas.openxmlformats.org/officeDocument/2006/relationships/image" Target="../media/image55.svg"/></Relationships>
</file>

<file path=ppt/slides/_rels/slide50.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26.xml"/></Relationships>
</file>

<file path=ppt/slides/_rels/slide51.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41.xml"/><Relationship Id="rId1" Type="http://schemas.openxmlformats.org/officeDocument/2006/relationships/slideLayout" Target="../slideLayouts/slideLayout31.xml"/></Relationships>
</file>

<file path=ppt/slides/_rels/slide52.xml.rels><?xml version="1.0" encoding="UTF-8" standalone="yes"?>
<Relationships xmlns="http://schemas.openxmlformats.org/package/2006/relationships"><Relationship Id="rId8" Type="http://schemas.openxmlformats.org/officeDocument/2006/relationships/image" Target="../media/image134.jpeg"/><Relationship Id="rId3" Type="http://schemas.openxmlformats.org/officeDocument/2006/relationships/image" Target="../media/image129.png"/><Relationship Id="rId7" Type="http://schemas.openxmlformats.org/officeDocument/2006/relationships/image" Target="../media/image133.png"/><Relationship Id="rId12" Type="http://schemas.openxmlformats.org/officeDocument/2006/relationships/image" Target="../media/image52.png"/><Relationship Id="rId2" Type="http://schemas.openxmlformats.org/officeDocument/2006/relationships/notesSlide" Target="../notesSlides/notesSlide42.xml"/><Relationship Id="rId1" Type="http://schemas.openxmlformats.org/officeDocument/2006/relationships/slideLayout" Target="../slideLayouts/slideLayout39.xml"/><Relationship Id="rId6" Type="http://schemas.openxmlformats.org/officeDocument/2006/relationships/image" Target="../media/image132.jpeg"/><Relationship Id="rId11" Type="http://schemas.openxmlformats.org/officeDocument/2006/relationships/image" Target="../media/image137.jpeg"/><Relationship Id="rId5" Type="http://schemas.openxmlformats.org/officeDocument/2006/relationships/image" Target="../media/image131.png"/><Relationship Id="rId10" Type="http://schemas.openxmlformats.org/officeDocument/2006/relationships/image" Target="../media/image136.jpeg"/><Relationship Id="rId4" Type="http://schemas.openxmlformats.org/officeDocument/2006/relationships/image" Target="../media/image130.tiff"/><Relationship Id="rId9" Type="http://schemas.openxmlformats.org/officeDocument/2006/relationships/image" Target="../media/image135.jpeg"/></Relationships>
</file>

<file path=ppt/slides/_rels/slide53.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image" Target="../media/image138.jpeg"/><Relationship Id="rId1" Type="http://schemas.openxmlformats.org/officeDocument/2006/relationships/slideLayout" Target="../slideLayouts/slideLayout38.xml"/><Relationship Id="rId4" Type="http://schemas.openxmlformats.org/officeDocument/2006/relationships/image" Target="../media/image52.png"/></Relationships>
</file>

<file path=ppt/slides/_rels/slide54.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image" Target="../media/image140.jpeg"/><Relationship Id="rId1" Type="http://schemas.openxmlformats.org/officeDocument/2006/relationships/slideLayout" Target="../slideLayouts/slideLayout38.xml"/><Relationship Id="rId4" Type="http://schemas.openxmlformats.org/officeDocument/2006/relationships/image" Target="../media/image52.png"/></Relationships>
</file>

<file path=ppt/slides/_rels/slide55.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43.xml"/><Relationship Id="rId1" Type="http://schemas.openxmlformats.org/officeDocument/2006/relationships/slideLayout" Target="../slideLayouts/slideLayout33.xml"/><Relationship Id="rId4" Type="http://schemas.openxmlformats.org/officeDocument/2006/relationships/image" Target="../media/image143.jpeg"/></Relationships>
</file>

<file path=ppt/slides/_rels/slide56.xml.rels><?xml version="1.0" encoding="UTF-8" standalone="yes"?>
<Relationships xmlns="http://schemas.openxmlformats.org/package/2006/relationships"><Relationship Id="rId8" Type="http://schemas.openxmlformats.org/officeDocument/2006/relationships/slide" Target="slide37.xml"/><Relationship Id="rId3" Type="http://schemas.openxmlformats.org/officeDocument/2006/relationships/image" Target="../media/image144.png"/><Relationship Id="rId7" Type="http://schemas.openxmlformats.org/officeDocument/2006/relationships/slide" Target="slide17.xml"/><Relationship Id="rId2" Type="http://schemas.openxmlformats.org/officeDocument/2006/relationships/notesSlide" Target="../notesSlides/notesSlide44.xml"/><Relationship Id="rId1" Type="http://schemas.openxmlformats.org/officeDocument/2006/relationships/slideLayout" Target="../slideLayouts/slideLayout45.xml"/><Relationship Id="rId6" Type="http://schemas.openxmlformats.org/officeDocument/2006/relationships/slide" Target="slide15.xml"/><Relationship Id="rId5" Type="http://schemas.openxmlformats.org/officeDocument/2006/relationships/slide" Target="slide3.xml"/><Relationship Id="rId10" Type="http://schemas.openxmlformats.org/officeDocument/2006/relationships/slide" Target="slide71.xml"/><Relationship Id="rId4" Type="http://schemas.openxmlformats.org/officeDocument/2006/relationships/image" Target="../media/image145.svg"/><Relationship Id="rId9" Type="http://schemas.openxmlformats.org/officeDocument/2006/relationships/slide" Target="slide56.xml"/></Relationships>
</file>

<file path=ppt/slides/_rels/slide57.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notesSlide" Target="../notesSlides/notesSlide45.xml"/><Relationship Id="rId1" Type="http://schemas.openxmlformats.org/officeDocument/2006/relationships/slideLayout" Target="../slideLayouts/slideLayout1.xml"/><Relationship Id="rId6" Type="http://schemas.openxmlformats.org/officeDocument/2006/relationships/image" Target="../media/image148.svg"/><Relationship Id="rId5" Type="http://schemas.openxmlformats.org/officeDocument/2006/relationships/image" Target="../media/image147.png"/><Relationship Id="rId4" Type="http://schemas.openxmlformats.org/officeDocument/2006/relationships/slide" Target="slide16.xml"/></Relationships>
</file>

<file path=ppt/slides/_rels/slide58.xml.rels><?xml version="1.0" encoding="UTF-8" standalone="yes"?>
<Relationships xmlns="http://schemas.openxmlformats.org/package/2006/relationships"><Relationship Id="rId8" Type="http://schemas.microsoft.com/office/2007/relationships/hdphoto" Target="../media/hdphoto7.wdp"/><Relationship Id="rId3" Type="http://schemas.openxmlformats.org/officeDocument/2006/relationships/image" Target="../media/image149.tiff"/><Relationship Id="rId7" Type="http://schemas.openxmlformats.org/officeDocument/2006/relationships/image" Target="../media/image153.png"/><Relationship Id="rId2" Type="http://schemas.openxmlformats.org/officeDocument/2006/relationships/notesSlide" Target="../notesSlides/notesSlide46.xml"/><Relationship Id="rId1" Type="http://schemas.openxmlformats.org/officeDocument/2006/relationships/slideLayout" Target="../slideLayouts/slideLayout26.xml"/><Relationship Id="rId6" Type="http://schemas.openxmlformats.org/officeDocument/2006/relationships/image" Target="../media/image152.png"/><Relationship Id="rId5" Type="http://schemas.openxmlformats.org/officeDocument/2006/relationships/image" Target="../media/image151.png"/><Relationship Id="rId4" Type="http://schemas.openxmlformats.org/officeDocument/2006/relationships/image" Target="../media/image150.png"/></Relationships>
</file>

<file path=ppt/slides/_rels/slide59.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notesSlide" Target="../notesSlides/notesSlide47.xml"/><Relationship Id="rId1" Type="http://schemas.openxmlformats.org/officeDocument/2006/relationships/slideLayout" Target="../slideLayouts/slideLayout1.xml"/><Relationship Id="rId6" Type="http://schemas.openxmlformats.org/officeDocument/2006/relationships/image" Target="../media/image148.svg"/><Relationship Id="rId5" Type="http://schemas.openxmlformats.org/officeDocument/2006/relationships/image" Target="../media/image147.png"/><Relationship Id="rId4" Type="http://schemas.openxmlformats.org/officeDocument/2006/relationships/slide" Target="slide16.xml"/></Relationships>
</file>

<file path=ppt/slides/_rels/slide60.xml.rels><?xml version="1.0" encoding="UTF-8" standalone="yes"?>
<Relationships xmlns="http://schemas.openxmlformats.org/package/2006/relationships"><Relationship Id="rId8" Type="http://schemas.openxmlformats.org/officeDocument/2006/relationships/image" Target="../media/image155.png"/><Relationship Id="rId3" Type="http://schemas.openxmlformats.org/officeDocument/2006/relationships/image" Target="../media/image50.png"/><Relationship Id="rId7" Type="http://schemas.openxmlformats.org/officeDocument/2006/relationships/image" Target="../media/image55.svg"/><Relationship Id="rId2" Type="http://schemas.openxmlformats.org/officeDocument/2006/relationships/notesSlide" Target="../notesSlides/notesSlide48.xml"/><Relationship Id="rId1" Type="http://schemas.openxmlformats.org/officeDocument/2006/relationships/slideLayout" Target="../slideLayouts/slideLayout28.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154.png"/></Relationships>
</file>

<file path=ppt/slides/_rels/slide61.xml.rels><?xml version="1.0" encoding="UTF-8" standalone="yes"?>
<Relationships xmlns="http://schemas.openxmlformats.org/package/2006/relationships"><Relationship Id="rId8" Type="http://schemas.openxmlformats.org/officeDocument/2006/relationships/image" Target="../media/image155.png"/><Relationship Id="rId3" Type="http://schemas.openxmlformats.org/officeDocument/2006/relationships/image" Target="../media/image156.png"/><Relationship Id="rId7" Type="http://schemas.openxmlformats.org/officeDocument/2006/relationships/image" Target="../media/image55.svg"/><Relationship Id="rId2" Type="http://schemas.openxmlformats.org/officeDocument/2006/relationships/notesSlide" Target="../notesSlides/notesSlide49.xml"/><Relationship Id="rId1" Type="http://schemas.openxmlformats.org/officeDocument/2006/relationships/slideLayout" Target="../slideLayouts/slideLayout28.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157.png"/></Relationships>
</file>

<file path=ppt/slides/_rels/slide62.xml.rels><?xml version="1.0" encoding="UTF-8" standalone="yes"?>
<Relationships xmlns="http://schemas.openxmlformats.org/package/2006/relationships"><Relationship Id="rId3" Type="http://schemas.openxmlformats.org/officeDocument/2006/relationships/image" Target="../media/image158.jpeg"/><Relationship Id="rId2" Type="http://schemas.openxmlformats.org/officeDocument/2006/relationships/notesSlide" Target="../notesSlides/notesSlide50.xml"/><Relationship Id="rId1" Type="http://schemas.openxmlformats.org/officeDocument/2006/relationships/slideLayout" Target="../slideLayouts/slideLayout33.xml"/></Relationships>
</file>

<file path=ppt/slides/_rels/slide63.xml.rels><?xml version="1.0" encoding="UTF-8" standalone="yes"?>
<Relationships xmlns="http://schemas.openxmlformats.org/package/2006/relationships"><Relationship Id="rId8" Type="http://schemas.openxmlformats.org/officeDocument/2006/relationships/image" Target="../media/image155.png"/><Relationship Id="rId3" Type="http://schemas.openxmlformats.org/officeDocument/2006/relationships/image" Target="../media/image159.png"/><Relationship Id="rId7" Type="http://schemas.openxmlformats.org/officeDocument/2006/relationships/image" Target="../media/image55.svg"/><Relationship Id="rId2" Type="http://schemas.openxmlformats.org/officeDocument/2006/relationships/notesSlide" Target="../notesSlides/notesSlide51.xml"/><Relationship Id="rId1" Type="http://schemas.openxmlformats.org/officeDocument/2006/relationships/slideLayout" Target="../slideLayouts/slideLayout30.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160.png"/></Relationships>
</file>

<file path=ppt/slides/_rels/slide64.xml.rels><?xml version="1.0" encoding="UTF-8" standalone="yes"?>
<Relationships xmlns="http://schemas.openxmlformats.org/package/2006/relationships"><Relationship Id="rId8" Type="http://schemas.openxmlformats.org/officeDocument/2006/relationships/image" Target="../media/image55.svg"/><Relationship Id="rId3" Type="http://schemas.microsoft.com/office/2007/relationships/hdphoto" Target="../media/hdphoto8.wdp"/><Relationship Id="rId7" Type="http://schemas.openxmlformats.org/officeDocument/2006/relationships/image" Target="../media/image54.png"/><Relationship Id="rId2" Type="http://schemas.openxmlformats.org/officeDocument/2006/relationships/image" Target="../media/image161.jpeg"/><Relationship Id="rId1" Type="http://schemas.openxmlformats.org/officeDocument/2006/relationships/slideLayout" Target="../slideLayouts/slideLayout38.xml"/><Relationship Id="rId6" Type="http://schemas.openxmlformats.org/officeDocument/2006/relationships/image" Target="../media/image53.png"/><Relationship Id="rId5" Type="http://schemas.microsoft.com/office/2007/relationships/hdphoto" Target="../media/hdphoto9.wdp"/><Relationship Id="rId4" Type="http://schemas.openxmlformats.org/officeDocument/2006/relationships/image" Target="../media/image162.jpeg"/><Relationship Id="rId9" Type="http://schemas.openxmlformats.org/officeDocument/2006/relationships/image" Target="../media/image155.png"/></Relationships>
</file>

<file path=ppt/slides/_rels/slide65.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oleObject" Target="../embeddings/oleObject9.bin"/><Relationship Id="rId7" Type="http://schemas.openxmlformats.org/officeDocument/2006/relationships/image" Target="../media/image53.png"/><Relationship Id="rId2" Type="http://schemas.openxmlformats.org/officeDocument/2006/relationships/slideLayout" Target="../slideLayouts/slideLayout32.xml"/><Relationship Id="rId1" Type="http://schemas.openxmlformats.org/officeDocument/2006/relationships/tags" Target="../tags/tag12.xml"/><Relationship Id="rId6" Type="http://schemas.openxmlformats.org/officeDocument/2006/relationships/image" Target="../media/image164.jpeg"/><Relationship Id="rId5" Type="http://schemas.openxmlformats.org/officeDocument/2006/relationships/image" Target="../media/image163.png"/><Relationship Id="rId10" Type="http://schemas.openxmlformats.org/officeDocument/2006/relationships/image" Target="../media/image155.png"/><Relationship Id="rId4" Type="http://schemas.openxmlformats.org/officeDocument/2006/relationships/image" Target="../media/image1.emf"/><Relationship Id="rId9" Type="http://schemas.openxmlformats.org/officeDocument/2006/relationships/image" Target="../media/image55.svg"/></Relationships>
</file>

<file path=ppt/slides/_rels/slide66.xml.rels><?xml version="1.0" encoding="UTF-8" standalone="yes"?>
<Relationships xmlns="http://schemas.openxmlformats.org/package/2006/relationships"><Relationship Id="rId8" Type="http://schemas.openxmlformats.org/officeDocument/2006/relationships/image" Target="../media/image155.png"/><Relationship Id="rId3" Type="http://schemas.openxmlformats.org/officeDocument/2006/relationships/image" Target="../media/image66.png"/><Relationship Id="rId7" Type="http://schemas.openxmlformats.org/officeDocument/2006/relationships/image" Target="../media/image55.svg"/><Relationship Id="rId2" Type="http://schemas.openxmlformats.org/officeDocument/2006/relationships/notesSlide" Target="../notesSlides/notesSlide52.xml"/><Relationship Id="rId1" Type="http://schemas.openxmlformats.org/officeDocument/2006/relationships/slideLayout" Target="../slideLayouts/slideLayout30.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67.svg"/></Relationships>
</file>

<file path=ppt/slides/_rels/slide67.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notesSlide" Target="../notesSlides/notesSlide53.xml"/><Relationship Id="rId1" Type="http://schemas.openxmlformats.org/officeDocument/2006/relationships/slideLayout" Target="../slideLayouts/slideLayout1.xml"/><Relationship Id="rId6" Type="http://schemas.openxmlformats.org/officeDocument/2006/relationships/image" Target="../media/image148.svg"/><Relationship Id="rId5" Type="http://schemas.openxmlformats.org/officeDocument/2006/relationships/image" Target="../media/image147.png"/><Relationship Id="rId4" Type="http://schemas.openxmlformats.org/officeDocument/2006/relationships/slide" Target="slide16.xml"/></Relationships>
</file>

<file path=ppt/slides/_rels/slide68.xml.rels><?xml version="1.0" encoding="UTF-8" standalone="yes"?>
<Relationships xmlns="http://schemas.openxmlformats.org/package/2006/relationships"><Relationship Id="rId3" Type="http://schemas.openxmlformats.org/officeDocument/2006/relationships/image" Target="../media/image165.jpeg"/><Relationship Id="rId2" Type="http://schemas.openxmlformats.org/officeDocument/2006/relationships/notesSlide" Target="../notesSlides/notesSlide54.xml"/><Relationship Id="rId1" Type="http://schemas.openxmlformats.org/officeDocument/2006/relationships/slideLayout" Target="../slideLayouts/slideLayout33.xml"/></Relationships>
</file>

<file path=ppt/slides/_rels/slide69.xml.rels><?xml version="1.0" encoding="UTF-8" standalone="yes"?>
<Relationships xmlns="http://schemas.openxmlformats.org/package/2006/relationships"><Relationship Id="rId8" Type="http://schemas.openxmlformats.org/officeDocument/2006/relationships/image" Target="../media/image167.png"/><Relationship Id="rId3" Type="http://schemas.openxmlformats.org/officeDocument/2006/relationships/notesSlide" Target="../notesSlides/notesSlide55.xml"/><Relationship Id="rId7" Type="http://schemas.microsoft.com/office/2007/relationships/hdphoto" Target="../media/hdphoto10.wdp"/><Relationship Id="rId12" Type="http://schemas.openxmlformats.org/officeDocument/2006/relationships/image" Target="../media/image155.png"/><Relationship Id="rId2" Type="http://schemas.openxmlformats.org/officeDocument/2006/relationships/slideLayout" Target="../slideLayouts/slideLayout28.xml"/><Relationship Id="rId1" Type="http://schemas.openxmlformats.org/officeDocument/2006/relationships/tags" Target="../tags/tag13.xml"/><Relationship Id="rId6" Type="http://schemas.openxmlformats.org/officeDocument/2006/relationships/image" Target="../media/image166.png"/><Relationship Id="rId11" Type="http://schemas.openxmlformats.org/officeDocument/2006/relationships/image" Target="../media/image55.svg"/><Relationship Id="rId5" Type="http://schemas.openxmlformats.org/officeDocument/2006/relationships/image" Target="../media/image1.emf"/><Relationship Id="rId10" Type="http://schemas.openxmlformats.org/officeDocument/2006/relationships/image" Target="../media/image54.png"/><Relationship Id="rId4" Type="http://schemas.openxmlformats.org/officeDocument/2006/relationships/oleObject" Target="../embeddings/oleObject10.bin"/><Relationship Id="rId9" Type="http://schemas.openxmlformats.org/officeDocument/2006/relationships/image" Target="../media/image53.png"/></Relationships>
</file>

<file path=ppt/slides/_rels/slide70.xml.rels><?xml version="1.0" encoding="UTF-8" standalone="yes"?>
<Relationships xmlns="http://schemas.openxmlformats.org/package/2006/relationships"><Relationship Id="rId3" Type="http://schemas.microsoft.com/office/2007/relationships/hdphoto" Target="../media/hdphoto7.wdp"/><Relationship Id="rId7" Type="http://schemas.openxmlformats.org/officeDocument/2006/relationships/image" Target="../media/image155.png"/><Relationship Id="rId2" Type="http://schemas.openxmlformats.org/officeDocument/2006/relationships/image" Target="../media/image153.png"/><Relationship Id="rId1" Type="http://schemas.openxmlformats.org/officeDocument/2006/relationships/slideLayout" Target="../slideLayouts/slideLayout28.xml"/><Relationship Id="rId6" Type="http://schemas.openxmlformats.org/officeDocument/2006/relationships/image" Target="../media/image55.svg"/><Relationship Id="rId5" Type="http://schemas.openxmlformats.org/officeDocument/2006/relationships/image" Target="../media/image54.png"/><Relationship Id="rId4" Type="http://schemas.openxmlformats.org/officeDocument/2006/relationships/image" Target="../media/image53.png"/></Relationships>
</file>

<file path=ppt/slides/_rels/slide71.xml.rels><?xml version="1.0" encoding="UTF-8" standalone="yes"?>
<Relationships xmlns="http://schemas.openxmlformats.org/package/2006/relationships"><Relationship Id="rId8" Type="http://schemas.openxmlformats.org/officeDocument/2006/relationships/slide" Target="slide37.xml"/><Relationship Id="rId3" Type="http://schemas.openxmlformats.org/officeDocument/2006/relationships/image" Target="../media/image168.png"/><Relationship Id="rId7" Type="http://schemas.openxmlformats.org/officeDocument/2006/relationships/slide" Target="slide17.xml"/><Relationship Id="rId2" Type="http://schemas.openxmlformats.org/officeDocument/2006/relationships/notesSlide" Target="../notesSlides/notesSlide56.xml"/><Relationship Id="rId1" Type="http://schemas.openxmlformats.org/officeDocument/2006/relationships/slideLayout" Target="../slideLayouts/slideLayout45.xml"/><Relationship Id="rId6" Type="http://schemas.openxmlformats.org/officeDocument/2006/relationships/slide" Target="slide15.xml"/><Relationship Id="rId5" Type="http://schemas.openxmlformats.org/officeDocument/2006/relationships/slide" Target="slide3.xml"/><Relationship Id="rId10" Type="http://schemas.openxmlformats.org/officeDocument/2006/relationships/slide" Target="slide71.xml"/><Relationship Id="rId4" Type="http://schemas.openxmlformats.org/officeDocument/2006/relationships/image" Target="../media/image169.svg"/><Relationship Id="rId9" Type="http://schemas.openxmlformats.org/officeDocument/2006/relationships/slide" Target="slide56.xml"/></Relationships>
</file>

<file path=ppt/slides/_rels/slide72.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slide" Target="slide15.xml"/><Relationship Id="rId7" Type="http://schemas.openxmlformats.org/officeDocument/2006/relationships/image" Target="../media/image172.svg"/><Relationship Id="rId2" Type="http://schemas.openxmlformats.org/officeDocument/2006/relationships/notesSlide" Target="../notesSlides/notesSlide57.xml"/><Relationship Id="rId1" Type="http://schemas.openxmlformats.org/officeDocument/2006/relationships/slideLayout" Target="../slideLayouts/slideLayout26.xml"/><Relationship Id="rId6" Type="http://schemas.openxmlformats.org/officeDocument/2006/relationships/image" Target="../media/image171.png"/><Relationship Id="rId5" Type="http://schemas.openxmlformats.org/officeDocument/2006/relationships/image" Target="../media/image170.png"/><Relationship Id="rId4" Type="http://schemas.openxmlformats.org/officeDocument/2006/relationships/image" Target="../media/image49.png"/></Relationships>
</file>

<file path=ppt/slides/_rels/slide73.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chart" Target="../charts/chart24.xml"/><Relationship Id="rId7" Type="http://schemas.openxmlformats.org/officeDocument/2006/relationships/image" Target="../media/image53.png"/><Relationship Id="rId12" Type="http://schemas.microsoft.com/office/2007/relationships/hdphoto" Target="../media/hdphoto11.wdp"/><Relationship Id="rId2" Type="http://schemas.openxmlformats.org/officeDocument/2006/relationships/notesSlide" Target="../notesSlides/notesSlide58.xml"/><Relationship Id="rId1" Type="http://schemas.openxmlformats.org/officeDocument/2006/relationships/slideLayout" Target="../slideLayouts/slideLayout30.xml"/><Relationship Id="rId6" Type="http://schemas.openxmlformats.org/officeDocument/2006/relationships/chart" Target="../charts/chart27.xml"/><Relationship Id="rId11" Type="http://schemas.openxmlformats.org/officeDocument/2006/relationships/image" Target="../media/image173.png"/><Relationship Id="rId5" Type="http://schemas.openxmlformats.org/officeDocument/2006/relationships/chart" Target="../charts/chart26.xml"/><Relationship Id="rId10" Type="http://schemas.openxmlformats.org/officeDocument/2006/relationships/image" Target="../media/image155.png"/><Relationship Id="rId4" Type="http://schemas.openxmlformats.org/officeDocument/2006/relationships/chart" Target="../charts/chart25.xml"/><Relationship Id="rId9" Type="http://schemas.openxmlformats.org/officeDocument/2006/relationships/image" Target="../media/image55.svg"/></Relationships>
</file>

<file path=ppt/slides/_rels/slide74.xml.rels><?xml version="1.0" encoding="UTF-8" standalone="yes"?>
<Relationships xmlns="http://schemas.openxmlformats.org/package/2006/relationships"><Relationship Id="rId3" Type="http://schemas.openxmlformats.org/officeDocument/2006/relationships/image" Target="../media/image174.png"/><Relationship Id="rId7" Type="http://schemas.openxmlformats.org/officeDocument/2006/relationships/image" Target="../media/image176.svg"/><Relationship Id="rId2" Type="http://schemas.openxmlformats.org/officeDocument/2006/relationships/notesSlide" Target="../notesSlides/notesSlide59.xml"/><Relationship Id="rId1" Type="http://schemas.openxmlformats.org/officeDocument/2006/relationships/slideLayout" Target="../slideLayouts/slideLayout26.xml"/><Relationship Id="rId6" Type="http://schemas.openxmlformats.org/officeDocument/2006/relationships/image" Target="../media/image175.png"/><Relationship Id="rId5" Type="http://schemas.openxmlformats.org/officeDocument/2006/relationships/image" Target="../media/image49.png"/><Relationship Id="rId4" Type="http://schemas.openxmlformats.org/officeDocument/2006/relationships/slide" Target="slide15.xml"/></Relationships>
</file>

<file path=ppt/slides/_rels/slide75.xml.rels><?xml version="1.0" encoding="UTF-8" standalone="yes"?>
<Relationships xmlns="http://schemas.openxmlformats.org/package/2006/relationships"><Relationship Id="rId8" Type="http://schemas.openxmlformats.org/officeDocument/2006/relationships/image" Target="../media/image178.png"/><Relationship Id="rId3" Type="http://schemas.openxmlformats.org/officeDocument/2006/relationships/chart" Target="../charts/chart28.xml"/><Relationship Id="rId7" Type="http://schemas.openxmlformats.org/officeDocument/2006/relationships/image" Target="../media/image177.png"/><Relationship Id="rId2" Type="http://schemas.openxmlformats.org/officeDocument/2006/relationships/notesSlide" Target="../notesSlides/notesSlide60.xml"/><Relationship Id="rId1" Type="http://schemas.openxmlformats.org/officeDocument/2006/relationships/slideLayout" Target="../slideLayouts/slideLayout30.xml"/><Relationship Id="rId6" Type="http://schemas.openxmlformats.org/officeDocument/2006/relationships/image" Target="../media/image55.svg"/><Relationship Id="rId5" Type="http://schemas.openxmlformats.org/officeDocument/2006/relationships/image" Target="../media/image54.png"/><Relationship Id="rId4" Type="http://schemas.openxmlformats.org/officeDocument/2006/relationships/image" Target="../media/image53.png"/></Relationships>
</file>

<file path=ppt/slides/_rels/slide76.xml.rels><?xml version="1.0" encoding="UTF-8" standalone="yes"?>
<Relationships xmlns="http://schemas.openxmlformats.org/package/2006/relationships"><Relationship Id="rId3" Type="http://schemas.openxmlformats.org/officeDocument/2006/relationships/slide" Target="slide15.xml"/><Relationship Id="rId7" Type="http://schemas.openxmlformats.org/officeDocument/2006/relationships/image" Target="../media/image181.png"/><Relationship Id="rId2" Type="http://schemas.openxmlformats.org/officeDocument/2006/relationships/notesSlide" Target="../notesSlides/notesSlide61.xml"/><Relationship Id="rId1" Type="http://schemas.openxmlformats.org/officeDocument/2006/relationships/slideLayout" Target="../slideLayouts/slideLayout26.xml"/><Relationship Id="rId6" Type="http://schemas.openxmlformats.org/officeDocument/2006/relationships/image" Target="../media/image180.svg"/><Relationship Id="rId5" Type="http://schemas.openxmlformats.org/officeDocument/2006/relationships/image" Target="../media/image179.png"/><Relationship Id="rId4" Type="http://schemas.openxmlformats.org/officeDocument/2006/relationships/image" Target="../media/image49.png"/></Relationships>
</file>

<file path=ppt/slides/_rels/slide77.xml.rels><?xml version="1.0" encoding="UTF-8" standalone="yes"?>
<Relationships xmlns="http://schemas.openxmlformats.org/package/2006/relationships"><Relationship Id="rId8" Type="http://schemas.openxmlformats.org/officeDocument/2006/relationships/chart" Target="../charts/chart34.xml"/><Relationship Id="rId13" Type="http://schemas.openxmlformats.org/officeDocument/2006/relationships/image" Target="../media/image55.svg"/><Relationship Id="rId3" Type="http://schemas.openxmlformats.org/officeDocument/2006/relationships/chart" Target="../charts/chart29.xml"/><Relationship Id="rId7" Type="http://schemas.openxmlformats.org/officeDocument/2006/relationships/chart" Target="../charts/chart33.xml"/><Relationship Id="rId12" Type="http://schemas.openxmlformats.org/officeDocument/2006/relationships/image" Target="../media/image54.png"/><Relationship Id="rId2" Type="http://schemas.openxmlformats.org/officeDocument/2006/relationships/notesSlide" Target="../notesSlides/notesSlide62.xml"/><Relationship Id="rId1" Type="http://schemas.openxmlformats.org/officeDocument/2006/relationships/slideLayout" Target="../slideLayouts/slideLayout30.xml"/><Relationship Id="rId6" Type="http://schemas.openxmlformats.org/officeDocument/2006/relationships/chart" Target="../charts/chart32.xml"/><Relationship Id="rId11" Type="http://schemas.openxmlformats.org/officeDocument/2006/relationships/image" Target="../media/image53.png"/><Relationship Id="rId5" Type="http://schemas.openxmlformats.org/officeDocument/2006/relationships/chart" Target="../charts/chart31.xml"/><Relationship Id="rId10" Type="http://schemas.openxmlformats.org/officeDocument/2006/relationships/chart" Target="../charts/chart36.xml"/><Relationship Id="rId4" Type="http://schemas.openxmlformats.org/officeDocument/2006/relationships/chart" Target="../charts/chart30.xml"/><Relationship Id="rId9" Type="http://schemas.openxmlformats.org/officeDocument/2006/relationships/chart" Target="../charts/chart35.xml"/><Relationship Id="rId14" Type="http://schemas.openxmlformats.org/officeDocument/2006/relationships/image" Target="../media/image155.png"/></Relationships>
</file>

<file path=ppt/slides/_rels/slide78.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notesSlide" Target="../notesSlides/notesSlide63.xml"/><Relationship Id="rId7" Type="http://schemas.openxmlformats.org/officeDocument/2006/relationships/slide" Target="slide15.xml"/><Relationship Id="rId12" Type="http://schemas.openxmlformats.org/officeDocument/2006/relationships/image" Target="../media/image151.png"/><Relationship Id="rId2" Type="http://schemas.openxmlformats.org/officeDocument/2006/relationships/slideLayout" Target="../slideLayouts/slideLayout26.xml"/><Relationship Id="rId1" Type="http://schemas.openxmlformats.org/officeDocument/2006/relationships/tags" Target="../tags/tag14.xml"/><Relationship Id="rId6" Type="http://schemas.openxmlformats.org/officeDocument/2006/relationships/image" Target="../media/image150.png"/><Relationship Id="rId11" Type="http://schemas.openxmlformats.org/officeDocument/2006/relationships/image" Target="../media/image184.png"/><Relationship Id="rId5" Type="http://schemas.openxmlformats.org/officeDocument/2006/relationships/image" Target="../media/image1.emf"/><Relationship Id="rId10" Type="http://schemas.openxmlformats.org/officeDocument/2006/relationships/image" Target="../media/image183.svg"/><Relationship Id="rId4" Type="http://schemas.openxmlformats.org/officeDocument/2006/relationships/oleObject" Target="../embeddings/oleObject11.bin"/><Relationship Id="rId9" Type="http://schemas.openxmlformats.org/officeDocument/2006/relationships/image" Target="../media/image182.png"/></Relationships>
</file>

<file path=ppt/slides/_rels/slide79.xml.rels><?xml version="1.0" encoding="UTF-8" standalone="yes"?>
<Relationships xmlns="http://schemas.openxmlformats.org/package/2006/relationships"><Relationship Id="rId8" Type="http://schemas.openxmlformats.org/officeDocument/2006/relationships/chart" Target="../charts/chart39.xml"/><Relationship Id="rId13" Type="http://schemas.openxmlformats.org/officeDocument/2006/relationships/image" Target="../media/image54.png"/><Relationship Id="rId3" Type="http://schemas.openxmlformats.org/officeDocument/2006/relationships/notesSlide" Target="../notesSlides/notesSlide64.xml"/><Relationship Id="rId7" Type="http://schemas.openxmlformats.org/officeDocument/2006/relationships/chart" Target="../charts/chart38.xml"/><Relationship Id="rId12" Type="http://schemas.openxmlformats.org/officeDocument/2006/relationships/image" Target="../media/image53.png"/><Relationship Id="rId2" Type="http://schemas.openxmlformats.org/officeDocument/2006/relationships/slideLayout" Target="../slideLayouts/slideLayout30.xml"/><Relationship Id="rId1" Type="http://schemas.openxmlformats.org/officeDocument/2006/relationships/tags" Target="../tags/tag15.xml"/><Relationship Id="rId6" Type="http://schemas.openxmlformats.org/officeDocument/2006/relationships/chart" Target="../charts/chart37.xml"/><Relationship Id="rId11" Type="http://schemas.openxmlformats.org/officeDocument/2006/relationships/image" Target="../media/image52.png"/><Relationship Id="rId5" Type="http://schemas.openxmlformats.org/officeDocument/2006/relationships/image" Target="../media/image1.emf"/><Relationship Id="rId15" Type="http://schemas.openxmlformats.org/officeDocument/2006/relationships/chart" Target="../charts/chart41.xml"/><Relationship Id="rId10" Type="http://schemas.openxmlformats.org/officeDocument/2006/relationships/image" Target="../media/image185.png"/><Relationship Id="rId4" Type="http://schemas.openxmlformats.org/officeDocument/2006/relationships/oleObject" Target="../embeddings/oleObject12.bin"/><Relationship Id="rId9" Type="http://schemas.openxmlformats.org/officeDocument/2006/relationships/chart" Target="../charts/chart40.xml"/><Relationship Id="rId14" Type="http://schemas.openxmlformats.org/officeDocument/2006/relationships/image" Target="../media/image55.svg"/></Relationships>
</file>

<file path=ppt/slides/_rels/slide80.xml.rels><?xml version="1.0" encoding="UTF-8" standalone="yes"?>
<Relationships xmlns="http://schemas.openxmlformats.org/package/2006/relationships"><Relationship Id="rId8" Type="http://schemas.openxmlformats.org/officeDocument/2006/relationships/image" Target="../media/image151.png"/><Relationship Id="rId3" Type="http://schemas.openxmlformats.org/officeDocument/2006/relationships/slide" Target="slide15.xml"/><Relationship Id="rId7" Type="http://schemas.openxmlformats.org/officeDocument/2006/relationships/image" Target="../media/image187.svg"/><Relationship Id="rId2" Type="http://schemas.openxmlformats.org/officeDocument/2006/relationships/notesSlide" Target="../notesSlides/notesSlide65.xml"/><Relationship Id="rId1" Type="http://schemas.openxmlformats.org/officeDocument/2006/relationships/slideLayout" Target="../slideLayouts/slideLayout26.xml"/><Relationship Id="rId6" Type="http://schemas.openxmlformats.org/officeDocument/2006/relationships/image" Target="../media/image186.png"/><Relationship Id="rId5" Type="http://schemas.openxmlformats.org/officeDocument/2006/relationships/image" Target="../media/image150.png"/><Relationship Id="rId4" Type="http://schemas.openxmlformats.org/officeDocument/2006/relationships/image" Target="../media/image49.png"/></Relationships>
</file>

<file path=ppt/slides/_rels/slide81.xml.rels><?xml version="1.0" encoding="UTF-8" standalone="yes"?>
<Relationships xmlns="http://schemas.openxmlformats.org/package/2006/relationships"><Relationship Id="rId8" Type="http://schemas.openxmlformats.org/officeDocument/2006/relationships/chart" Target="../charts/chart47.xml"/><Relationship Id="rId13" Type="http://schemas.openxmlformats.org/officeDocument/2006/relationships/image" Target="../media/image54.png"/><Relationship Id="rId3" Type="http://schemas.openxmlformats.org/officeDocument/2006/relationships/chart" Target="../charts/chart42.xml"/><Relationship Id="rId7" Type="http://schemas.openxmlformats.org/officeDocument/2006/relationships/chart" Target="../charts/chart46.xml"/><Relationship Id="rId12" Type="http://schemas.openxmlformats.org/officeDocument/2006/relationships/image" Target="../media/image53.png"/><Relationship Id="rId2" Type="http://schemas.openxmlformats.org/officeDocument/2006/relationships/notesSlide" Target="../notesSlides/notesSlide66.xml"/><Relationship Id="rId1" Type="http://schemas.openxmlformats.org/officeDocument/2006/relationships/slideLayout" Target="../slideLayouts/slideLayout30.xml"/><Relationship Id="rId6" Type="http://schemas.openxmlformats.org/officeDocument/2006/relationships/chart" Target="../charts/chart45.xml"/><Relationship Id="rId11" Type="http://schemas.openxmlformats.org/officeDocument/2006/relationships/image" Target="../media/image52.png"/><Relationship Id="rId5" Type="http://schemas.openxmlformats.org/officeDocument/2006/relationships/chart" Target="../charts/chart44.xml"/><Relationship Id="rId10" Type="http://schemas.openxmlformats.org/officeDocument/2006/relationships/chart" Target="../charts/chart49.xml"/><Relationship Id="rId4" Type="http://schemas.openxmlformats.org/officeDocument/2006/relationships/chart" Target="../charts/chart43.xml"/><Relationship Id="rId9" Type="http://schemas.openxmlformats.org/officeDocument/2006/relationships/chart" Target="../charts/chart48.xml"/><Relationship Id="rId14" Type="http://schemas.openxmlformats.org/officeDocument/2006/relationships/image" Target="../media/image55.svg"/></Relationships>
</file>

<file path=ppt/slides/_rels/slide82.xml.rels><?xml version="1.0" encoding="UTF-8" standalone="yes"?>
<Relationships xmlns="http://schemas.openxmlformats.org/package/2006/relationships"><Relationship Id="rId8" Type="http://schemas.openxmlformats.org/officeDocument/2006/relationships/image" Target="../media/image193.svg"/><Relationship Id="rId13" Type="http://schemas.openxmlformats.org/officeDocument/2006/relationships/image" Target="../media/image198.svg"/><Relationship Id="rId3" Type="http://schemas.openxmlformats.org/officeDocument/2006/relationships/image" Target="../media/image188.png"/><Relationship Id="rId7" Type="http://schemas.openxmlformats.org/officeDocument/2006/relationships/image" Target="../media/image192.png"/><Relationship Id="rId12" Type="http://schemas.openxmlformats.org/officeDocument/2006/relationships/image" Target="../media/image197.png"/><Relationship Id="rId2" Type="http://schemas.openxmlformats.org/officeDocument/2006/relationships/notesSlide" Target="../notesSlides/notesSlide67.xml"/><Relationship Id="rId1" Type="http://schemas.openxmlformats.org/officeDocument/2006/relationships/slideLayout" Target="../slideLayouts/slideLayout118.xml"/><Relationship Id="rId6" Type="http://schemas.openxmlformats.org/officeDocument/2006/relationships/image" Target="../media/image191.svg"/><Relationship Id="rId11" Type="http://schemas.openxmlformats.org/officeDocument/2006/relationships/image" Target="../media/image196.png"/><Relationship Id="rId5" Type="http://schemas.openxmlformats.org/officeDocument/2006/relationships/image" Target="../media/image190.png"/><Relationship Id="rId15" Type="http://schemas.openxmlformats.org/officeDocument/2006/relationships/image" Target="../media/image49.png"/><Relationship Id="rId10" Type="http://schemas.openxmlformats.org/officeDocument/2006/relationships/image" Target="../media/image195.svg"/><Relationship Id="rId4" Type="http://schemas.openxmlformats.org/officeDocument/2006/relationships/image" Target="../media/image189.svg"/><Relationship Id="rId9" Type="http://schemas.openxmlformats.org/officeDocument/2006/relationships/image" Target="../media/image194.png"/><Relationship Id="rId14" Type="http://schemas.openxmlformats.org/officeDocument/2006/relationships/slide" Target="slide15.xml"/></Relationships>
</file>

<file path=ppt/slides/_rels/slide83.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notesSlide" Target="../notesSlides/notesSlide68.xml"/><Relationship Id="rId1" Type="http://schemas.openxmlformats.org/officeDocument/2006/relationships/slideLayout" Target="../slideLayouts/slideLayout30.xml"/><Relationship Id="rId5" Type="http://schemas.openxmlformats.org/officeDocument/2006/relationships/image" Target="../media/image115.svg"/><Relationship Id="rId4" Type="http://schemas.openxmlformats.org/officeDocument/2006/relationships/image" Target="../media/image114.png"/></Relationships>
</file>

<file path=ppt/slides/_rels/slide84.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notesSlide" Target="../notesSlides/notesSlide69.xml"/><Relationship Id="rId1" Type="http://schemas.openxmlformats.org/officeDocument/2006/relationships/slideLayout" Target="../slideLayouts/slideLayout30.xml"/><Relationship Id="rId6" Type="http://schemas.openxmlformats.org/officeDocument/2006/relationships/image" Target="../media/image115.svg"/><Relationship Id="rId5" Type="http://schemas.openxmlformats.org/officeDocument/2006/relationships/image" Target="../media/image114.png"/><Relationship Id="rId4" Type="http://schemas.openxmlformats.org/officeDocument/2006/relationships/image" Target="../media/image201.png"/></Relationships>
</file>

<file path=ppt/slides/_rels/slide85.xml.rels><?xml version="1.0" encoding="UTF-8" standalone="yes"?>
<Relationships xmlns="http://schemas.openxmlformats.org/package/2006/relationships"><Relationship Id="rId3" Type="http://schemas.openxmlformats.org/officeDocument/2006/relationships/image" Target="../media/image202.png"/><Relationship Id="rId2" Type="http://schemas.openxmlformats.org/officeDocument/2006/relationships/notesSlide" Target="../notesSlides/notesSlide70.xml"/><Relationship Id="rId1" Type="http://schemas.openxmlformats.org/officeDocument/2006/relationships/slideLayout" Target="../slideLayouts/slideLayout30.xml"/><Relationship Id="rId5" Type="http://schemas.openxmlformats.org/officeDocument/2006/relationships/image" Target="../media/image115.svg"/><Relationship Id="rId4" Type="http://schemas.openxmlformats.org/officeDocument/2006/relationships/image" Target="../media/image114.png"/></Relationships>
</file>

<file path=ppt/slides/_rels/slide86.xml.rels><?xml version="1.0" encoding="UTF-8" standalone="yes"?>
<Relationships xmlns="http://schemas.openxmlformats.org/package/2006/relationships"><Relationship Id="rId3" Type="http://schemas.openxmlformats.org/officeDocument/2006/relationships/image" Target="../media/image203.png"/><Relationship Id="rId2" Type="http://schemas.openxmlformats.org/officeDocument/2006/relationships/notesSlide" Target="../notesSlides/notesSlide71.xml"/><Relationship Id="rId1" Type="http://schemas.openxmlformats.org/officeDocument/2006/relationships/slideLayout" Target="../slideLayouts/slideLayout30.xml"/><Relationship Id="rId5" Type="http://schemas.openxmlformats.org/officeDocument/2006/relationships/image" Target="../media/image115.svg"/><Relationship Id="rId4" Type="http://schemas.openxmlformats.org/officeDocument/2006/relationships/image" Target="../media/image114.png"/></Relationships>
</file>

<file path=ppt/slides/_rels/slide87.xml.rels><?xml version="1.0" encoding="UTF-8" standalone="yes"?>
<Relationships xmlns="http://schemas.openxmlformats.org/package/2006/relationships"><Relationship Id="rId3" Type="http://schemas.openxmlformats.org/officeDocument/2006/relationships/image" Target="../media/image204.png"/><Relationship Id="rId2" Type="http://schemas.openxmlformats.org/officeDocument/2006/relationships/notesSlide" Target="../notesSlides/notesSlide72.xml"/><Relationship Id="rId1" Type="http://schemas.openxmlformats.org/officeDocument/2006/relationships/slideLayout" Target="../slideLayouts/slideLayout30.xml"/><Relationship Id="rId6" Type="http://schemas.openxmlformats.org/officeDocument/2006/relationships/image" Target="../media/image115.svg"/><Relationship Id="rId5" Type="http://schemas.openxmlformats.org/officeDocument/2006/relationships/image" Target="../media/image114.png"/><Relationship Id="rId4" Type="http://schemas.openxmlformats.org/officeDocument/2006/relationships/image" Target="../media/image205.png"/></Relationships>
</file>

<file path=ppt/slides/_rels/slide88.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notesSlide" Target="../notesSlides/notesSlide73.xml"/><Relationship Id="rId1" Type="http://schemas.openxmlformats.org/officeDocument/2006/relationships/slideLayout" Target="../slideLayouts/slideLayout30.xml"/><Relationship Id="rId6" Type="http://schemas.openxmlformats.org/officeDocument/2006/relationships/image" Target="../media/image115.svg"/><Relationship Id="rId5" Type="http://schemas.openxmlformats.org/officeDocument/2006/relationships/image" Target="../media/image114.png"/><Relationship Id="rId4" Type="http://schemas.openxmlformats.org/officeDocument/2006/relationships/image" Target="../media/image207.png"/></Relationships>
</file>

<file path=ppt/slides/_rels/slide89.xml.rels><?xml version="1.0" encoding="UTF-8" standalone="yes"?>
<Relationships xmlns="http://schemas.openxmlformats.org/package/2006/relationships"><Relationship Id="rId3" Type="http://schemas.openxmlformats.org/officeDocument/2006/relationships/image" Target="../media/image208.png"/><Relationship Id="rId2" Type="http://schemas.openxmlformats.org/officeDocument/2006/relationships/notesSlide" Target="../notesSlides/notesSlide74.xml"/><Relationship Id="rId1" Type="http://schemas.openxmlformats.org/officeDocument/2006/relationships/slideLayout" Target="../slideLayouts/slideLayout30.xml"/><Relationship Id="rId5" Type="http://schemas.openxmlformats.org/officeDocument/2006/relationships/image" Target="../media/image115.svg"/><Relationship Id="rId4" Type="http://schemas.openxmlformats.org/officeDocument/2006/relationships/image" Target="../media/image114.png"/></Relationships>
</file>

<file path=ppt/slides/_rels/slide90.xml.rels><?xml version="1.0" encoding="UTF-8" standalone="yes"?>
<Relationships xmlns="http://schemas.openxmlformats.org/package/2006/relationships"><Relationship Id="rId3" Type="http://schemas.openxmlformats.org/officeDocument/2006/relationships/image" Target="../media/image209.png"/><Relationship Id="rId2" Type="http://schemas.openxmlformats.org/officeDocument/2006/relationships/notesSlide" Target="../notesSlides/notesSlide75.xml"/><Relationship Id="rId1" Type="http://schemas.openxmlformats.org/officeDocument/2006/relationships/slideLayout" Target="../slideLayouts/slideLayout30.xml"/><Relationship Id="rId5" Type="http://schemas.openxmlformats.org/officeDocument/2006/relationships/image" Target="../media/image115.svg"/><Relationship Id="rId4" Type="http://schemas.openxmlformats.org/officeDocument/2006/relationships/image" Target="../media/image114.png"/></Relationships>
</file>

<file path=ppt/slides/_rels/slide91.xml.rels><?xml version="1.0" encoding="UTF-8" standalone="yes"?>
<Relationships xmlns="http://schemas.openxmlformats.org/package/2006/relationships"><Relationship Id="rId8" Type="http://schemas.openxmlformats.org/officeDocument/2006/relationships/image" Target="../media/image189.svg"/><Relationship Id="rId3" Type="http://schemas.openxmlformats.org/officeDocument/2006/relationships/slide" Target="slide15.xml"/><Relationship Id="rId7" Type="http://schemas.openxmlformats.org/officeDocument/2006/relationships/image" Target="../media/image188.png"/><Relationship Id="rId2" Type="http://schemas.openxmlformats.org/officeDocument/2006/relationships/notesSlide" Target="../notesSlides/notesSlide76.xml"/><Relationship Id="rId1" Type="http://schemas.openxmlformats.org/officeDocument/2006/relationships/slideLayout" Target="../slideLayouts/slideLayout26.xml"/><Relationship Id="rId6" Type="http://schemas.openxmlformats.org/officeDocument/2006/relationships/image" Target="../media/image211.svg"/><Relationship Id="rId5" Type="http://schemas.openxmlformats.org/officeDocument/2006/relationships/image" Target="../media/image210.png"/><Relationship Id="rId4" Type="http://schemas.openxmlformats.org/officeDocument/2006/relationships/image" Target="../media/image49.png"/></Relationships>
</file>

<file path=ppt/slides/_rels/slide92.xml.rels><?xml version="1.0" encoding="UTF-8" standalone="yes"?>
<Relationships xmlns="http://schemas.openxmlformats.org/package/2006/relationships"><Relationship Id="rId8" Type="http://schemas.openxmlformats.org/officeDocument/2006/relationships/chart" Target="../charts/chart55.xml"/><Relationship Id="rId13" Type="http://schemas.openxmlformats.org/officeDocument/2006/relationships/image" Target="../media/image54.png"/><Relationship Id="rId3" Type="http://schemas.openxmlformats.org/officeDocument/2006/relationships/chart" Target="../charts/chart50.xml"/><Relationship Id="rId7" Type="http://schemas.openxmlformats.org/officeDocument/2006/relationships/chart" Target="../charts/chart54.xml"/><Relationship Id="rId12" Type="http://schemas.openxmlformats.org/officeDocument/2006/relationships/image" Target="../media/image53.png"/><Relationship Id="rId2" Type="http://schemas.openxmlformats.org/officeDocument/2006/relationships/notesSlide" Target="../notesSlides/notesSlide77.xml"/><Relationship Id="rId1" Type="http://schemas.openxmlformats.org/officeDocument/2006/relationships/slideLayout" Target="../slideLayouts/slideLayout30.xml"/><Relationship Id="rId6" Type="http://schemas.openxmlformats.org/officeDocument/2006/relationships/chart" Target="../charts/chart53.xml"/><Relationship Id="rId11" Type="http://schemas.openxmlformats.org/officeDocument/2006/relationships/image" Target="../media/image52.png"/><Relationship Id="rId5" Type="http://schemas.openxmlformats.org/officeDocument/2006/relationships/chart" Target="../charts/chart52.xml"/><Relationship Id="rId10" Type="http://schemas.openxmlformats.org/officeDocument/2006/relationships/chart" Target="../charts/chart57.xml"/><Relationship Id="rId4" Type="http://schemas.openxmlformats.org/officeDocument/2006/relationships/chart" Target="../charts/chart51.xml"/><Relationship Id="rId9" Type="http://schemas.openxmlformats.org/officeDocument/2006/relationships/chart" Target="../charts/chart56.xml"/><Relationship Id="rId14" Type="http://schemas.openxmlformats.org/officeDocument/2006/relationships/image" Target="../media/image55.svg"/></Relationships>
</file>

<file path=ppt/slides/_rels/slide93.xml.rels><?xml version="1.0" encoding="UTF-8" standalone="yes"?>
<Relationships xmlns="http://schemas.openxmlformats.org/package/2006/relationships"><Relationship Id="rId3" Type="http://schemas.openxmlformats.org/officeDocument/2006/relationships/slide" Target="slide15.xml"/><Relationship Id="rId7" Type="http://schemas.openxmlformats.org/officeDocument/2006/relationships/image" Target="../media/image214.png"/><Relationship Id="rId2" Type="http://schemas.openxmlformats.org/officeDocument/2006/relationships/notesSlide" Target="../notesSlides/notesSlide78.xml"/><Relationship Id="rId1" Type="http://schemas.openxmlformats.org/officeDocument/2006/relationships/slideLayout" Target="../slideLayouts/slideLayout26.xml"/><Relationship Id="rId6" Type="http://schemas.openxmlformats.org/officeDocument/2006/relationships/image" Target="../media/image213.svg"/><Relationship Id="rId5" Type="http://schemas.openxmlformats.org/officeDocument/2006/relationships/image" Target="../media/image212.png"/><Relationship Id="rId4" Type="http://schemas.openxmlformats.org/officeDocument/2006/relationships/image" Target="../media/image49.png"/></Relationships>
</file>

<file path=ppt/slides/_rels/slide94.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215.png"/><Relationship Id="rId7" Type="http://schemas.openxmlformats.org/officeDocument/2006/relationships/chart" Target="../charts/chart61.xml"/><Relationship Id="rId2" Type="http://schemas.openxmlformats.org/officeDocument/2006/relationships/notesSlide" Target="../notesSlides/notesSlide79.xml"/><Relationship Id="rId1" Type="http://schemas.openxmlformats.org/officeDocument/2006/relationships/slideLayout" Target="../slideLayouts/slideLayout30.xml"/><Relationship Id="rId6" Type="http://schemas.openxmlformats.org/officeDocument/2006/relationships/chart" Target="../charts/chart60.xml"/><Relationship Id="rId11" Type="http://schemas.openxmlformats.org/officeDocument/2006/relationships/image" Target="../media/image55.svg"/><Relationship Id="rId5" Type="http://schemas.openxmlformats.org/officeDocument/2006/relationships/chart" Target="../charts/chart59.xml"/><Relationship Id="rId10" Type="http://schemas.openxmlformats.org/officeDocument/2006/relationships/image" Target="../media/image54.png"/><Relationship Id="rId4" Type="http://schemas.openxmlformats.org/officeDocument/2006/relationships/chart" Target="../charts/chart58.xml"/><Relationship Id="rId9" Type="http://schemas.openxmlformats.org/officeDocument/2006/relationships/image" Target="../media/image53.png"/></Relationships>
</file>

<file path=ppt/slides/_rels/slide95.xml.rels><?xml version="1.0" encoding="UTF-8" standalone="yes"?>
<Relationships xmlns="http://schemas.openxmlformats.org/package/2006/relationships"><Relationship Id="rId3" Type="http://schemas.openxmlformats.org/officeDocument/2006/relationships/image" Target="../media/image216.png"/><Relationship Id="rId7" Type="http://schemas.openxmlformats.org/officeDocument/2006/relationships/image" Target="../media/image218.png"/><Relationship Id="rId2" Type="http://schemas.openxmlformats.org/officeDocument/2006/relationships/notesSlide" Target="../notesSlides/notesSlide80.xml"/><Relationship Id="rId1" Type="http://schemas.openxmlformats.org/officeDocument/2006/relationships/slideLayout" Target="../slideLayouts/slideLayout26.xml"/><Relationship Id="rId6" Type="http://schemas.openxmlformats.org/officeDocument/2006/relationships/image" Target="../media/image49.png"/><Relationship Id="rId5" Type="http://schemas.openxmlformats.org/officeDocument/2006/relationships/slide" Target="slide15.xml"/><Relationship Id="rId4" Type="http://schemas.openxmlformats.org/officeDocument/2006/relationships/image" Target="../media/image217.png"/></Relationships>
</file>

<file path=ppt/slides/_rels/slide96.xml.rels><?xml version="1.0" encoding="UTF-8" standalone="yes"?>
<Relationships xmlns="http://schemas.openxmlformats.org/package/2006/relationships"><Relationship Id="rId8" Type="http://schemas.openxmlformats.org/officeDocument/2006/relationships/image" Target="../media/image220.png"/><Relationship Id="rId3" Type="http://schemas.openxmlformats.org/officeDocument/2006/relationships/image" Target="../media/image216.png"/><Relationship Id="rId7" Type="http://schemas.microsoft.com/office/2007/relationships/hdphoto" Target="../media/hdphoto12.wdp"/><Relationship Id="rId2" Type="http://schemas.openxmlformats.org/officeDocument/2006/relationships/notesSlide" Target="../notesSlides/notesSlide81.xml"/><Relationship Id="rId1" Type="http://schemas.openxmlformats.org/officeDocument/2006/relationships/slideLayout" Target="../slideLayouts/slideLayout26.xml"/><Relationship Id="rId6" Type="http://schemas.openxmlformats.org/officeDocument/2006/relationships/image" Target="../media/image219.png"/><Relationship Id="rId11" Type="http://schemas.microsoft.com/office/2007/relationships/hdphoto" Target="../media/hdphoto14.wdp"/><Relationship Id="rId5" Type="http://schemas.openxmlformats.org/officeDocument/2006/relationships/chart" Target="../charts/chart63.xml"/><Relationship Id="rId10" Type="http://schemas.openxmlformats.org/officeDocument/2006/relationships/image" Target="../media/image221.png"/><Relationship Id="rId4" Type="http://schemas.openxmlformats.org/officeDocument/2006/relationships/chart" Target="../charts/chart62.xml"/><Relationship Id="rId9" Type="http://schemas.microsoft.com/office/2007/relationships/hdphoto" Target="../media/hdphoto13.wdp"/></Relationships>
</file>

<file path=ppt/slides/_rels/slide97.xml.rels><?xml version="1.0" encoding="UTF-8" standalone="yes"?>
<Relationships xmlns="http://schemas.openxmlformats.org/package/2006/relationships"><Relationship Id="rId8" Type="http://schemas.openxmlformats.org/officeDocument/2006/relationships/image" Target="../media/image224.svg"/><Relationship Id="rId3" Type="http://schemas.openxmlformats.org/officeDocument/2006/relationships/image" Target="../media/image216.png"/><Relationship Id="rId7" Type="http://schemas.openxmlformats.org/officeDocument/2006/relationships/image" Target="../media/image223.png"/><Relationship Id="rId2" Type="http://schemas.openxmlformats.org/officeDocument/2006/relationships/notesSlide" Target="../notesSlides/notesSlide82.xml"/><Relationship Id="rId1" Type="http://schemas.openxmlformats.org/officeDocument/2006/relationships/slideLayout" Target="../slideLayouts/slideLayout26.xml"/><Relationship Id="rId6" Type="http://schemas.microsoft.com/office/2007/relationships/hdphoto" Target="../media/hdphoto15.wdp"/><Relationship Id="rId5" Type="http://schemas.openxmlformats.org/officeDocument/2006/relationships/image" Target="../media/image222.png"/><Relationship Id="rId4" Type="http://schemas.openxmlformats.org/officeDocument/2006/relationships/chart" Target="../charts/chart64.xml"/></Relationships>
</file>

<file path=ppt/slides/_rels/slide98.xml.rels><?xml version="1.0" encoding="UTF-8" standalone="yes"?>
<Relationships xmlns="http://schemas.openxmlformats.org/package/2006/relationships"><Relationship Id="rId3" Type="http://schemas.openxmlformats.org/officeDocument/2006/relationships/image" Target="../media/image216.png"/><Relationship Id="rId7" Type="http://schemas.openxmlformats.org/officeDocument/2006/relationships/image" Target="../media/image225.png"/><Relationship Id="rId2" Type="http://schemas.openxmlformats.org/officeDocument/2006/relationships/notesSlide" Target="../notesSlides/notesSlide83.xml"/><Relationship Id="rId1" Type="http://schemas.openxmlformats.org/officeDocument/2006/relationships/slideLayout" Target="../slideLayouts/slideLayout26.xml"/><Relationship Id="rId6" Type="http://schemas.openxmlformats.org/officeDocument/2006/relationships/image" Target="../media/image49.png"/><Relationship Id="rId5" Type="http://schemas.openxmlformats.org/officeDocument/2006/relationships/slide" Target="slide15.xml"/><Relationship Id="rId4" Type="http://schemas.openxmlformats.org/officeDocument/2006/relationships/image" Target="../media/image217.png"/></Relationships>
</file>

<file path=ppt/slides/_rels/slide99.xml.rels><?xml version="1.0" encoding="UTF-8" standalone="yes"?>
<Relationships xmlns="http://schemas.openxmlformats.org/package/2006/relationships"><Relationship Id="rId8" Type="http://schemas.openxmlformats.org/officeDocument/2006/relationships/image" Target="../media/image221.png"/><Relationship Id="rId3" Type="http://schemas.openxmlformats.org/officeDocument/2006/relationships/image" Target="../media/image216.png"/><Relationship Id="rId7" Type="http://schemas.microsoft.com/office/2007/relationships/hdphoto" Target="../media/hdphoto12.wdp"/><Relationship Id="rId2" Type="http://schemas.openxmlformats.org/officeDocument/2006/relationships/notesSlide" Target="../notesSlides/notesSlide84.xml"/><Relationship Id="rId1" Type="http://schemas.openxmlformats.org/officeDocument/2006/relationships/slideLayout" Target="../slideLayouts/slideLayout26.xml"/><Relationship Id="rId6" Type="http://schemas.openxmlformats.org/officeDocument/2006/relationships/image" Target="../media/image219.png"/><Relationship Id="rId5" Type="http://schemas.openxmlformats.org/officeDocument/2006/relationships/chart" Target="../charts/chart66.xml"/><Relationship Id="rId10" Type="http://schemas.openxmlformats.org/officeDocument/2006/relationships/image" Target="../media/image226.png"/><Relationship Id="rId4" Type="http://schemas.openxmlformats.org/officeDocument/2006/relationships/chart" Target="../charts/chart65.xml"/><Relationship Id="rId9" Type="http://schemas.microsoft.com/office/2007/relationships/hdphoto" Target="../media/hdphoto14.wdp"/></Relationships>
</file>

<file path=ppt/slides/_rels/slide100.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notesSlide" Target="../notesSlides/notesSlide85.xml"/><Relationship Id="rId1" Type="http://schemas.openxmlformats.org/officeDocument/2006/relationships/slideLayout" Target="../slideLayouts/slideLayout26.xml"/><Relationship Id="rId6" Type="http://schemas.openxmlformats.org/officeDocument/2006/relationships/image" Target="../media/image224.svg"/><Relationship Id="rId5" Type="http://schemas.openxmlformats.org/officeDocument/2006/relationships/image" Target="../media/image223.png"/><Relationship Id="rId4" Type="http://schemas.openxmlformats.org/officeDocument/2006/relationships/image" Target="../media/image227.png"/></Relationships>
</file>

<file path=ppt/slides/_rels/slide101.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notesSlide" Target="../notesSlides/notesSlide86.xml"/><Relationship Id="rId1" Type="http://schemas.openxmlformats.org/officeDocument/2006/relationships/slideLayout" Target="../slideLayouts/slideLayout26.xml"/><Relationship Id="rId4" Type="http://schemas.openxmlformats.org/officeDocument/2006/relationships/image" Target="../media/image228.png"/></Relationships>
</file>

<file path=ppt/slides/_rels/slide102.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notesSlide" Target="../notesSlides/notesSlide87.xml"/><Relationship Id="rId1" Type="http://schemas.openxmlformats.org/officeDocument/2006/relationships/slideLayout" Target="../slideLayouts/slideLayout26.xml"/><Relationship Id="rId5" Type="http://schemas.microsoft.com/office/2007/relationships/hdphoto" Target="../media/hdphoto16.wdp"/><Relationship Id="rId4" Type="http://schemas.openxmlformats.org/officeDocument/2006/relationships/image" Target="../media/image229.png"/></Relationships>
</file>

<file path=ppt/slides/_rels/slide103.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notesSlide" Target="../notesSlides/notesSlide88.xml"/><Relationship Id="rId1" Type="http://schemas.openxmlformats.org/officeDocument/2006/relationships/slideLayout" Target="../slideLayouts/slideLayout26.xml"/><Relationship Id="rId4" Type="http://schemas.openxmlformats.org/officeDocument/2006/relationships/image" Target="../media/image230.png"/></Relationships>
</file>

<file path=ppt/slides/_rels/slide104.xml.rels><?xml version="1.0" encoding="UTF-8" standalone="yes"?>
<Relationships xmlns="http://schemas.openxmlformats.org/package/2006/relationships"><Relationship Id="rId3" Type="http://schemas.openxmlformats.org/officeDocument/2006/relationships/image" Target="../media/image216.png"/><Relationship Id="rId7" Type="http://schemas.openxmlformats.org/officeDocument/2006/relationships/image" Target="../media/image217.png"/><Relationship Id="rId2" Type="http://schemas.openxmlformats.org/officeDocument/2006/relationships/notesSlide" Target="../notesSlides/notesSlide89.xml"/><Relationship Id="rId1" Type="http://schemas.openxmlformats.org/officeDocument/2006/relationships/slideLayout" Target="../slideLayouts/slideLayout26.xml"/><Relationship Id="rId6" Type="http://schemas.openxmlformats.org/officeDocument/2006/relationships/image" Target="../media/image231.png"/><Relationship Id="rId5" Type="http://schemas.openxmlformats.org/officeDocument/2006/relationships/image" Target="../media/image49.png"/><Relationship Id="rId4" Type="http://schemas.openxmlformats.org/officeDocument/2006/relationships/slide" Target="slide15.xml"/></Relationships>
</file>

<file path=ppt/slides/_rels/slide105.xml.rels><?xml version="1.0" encoding="UTF-8" standalone="yes"?>
<Relationships xmlns="http://schemas.openxmlformats.org/package/2006/relationships"><Relationship Id="rId3" Type="http://schemas.openxmlformats.org/officeDocument/2006/relationships/image" Target="../media/image216.png"/><Relationship Id="rId7" Type="http://schemas.openxmlformats.org/officeDocument/2006/relationships/image" Target="../media/image55.svg"/><Relationship Id="rId2" Type="http://schemas.openxmlformats.org/officeDocument/2006/relationships/notesSlide" Target="../notesSlides/notesSlide90.xml"/><Relationship Id="rId1" Type="http://schemas.openxmlformats.org/officeDocument/2006/relationships/slideLayout" Target="../slideLayouts/slideLayout26.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chart" Target="../charts/chart67.xml"/></Relationships>
</file>

<file path=ppt/slides/_rels/slide106.xml.rels><?xml version="1.0" encoding="UTF-8" standalone="yes"?>
<Relationships xmlns="http://schemas.openxmlformats.org/package/2006/relationships"><Relationship Id="rId3" Type="http://schemas.openxmlformats.org/officeDocument/2006/relationships/image" Target="../media/image216.png"/><Relationship Id="rId7" Type="http://schemas.openxmlformats.org/officeDocument/2006/relationships/chart" Target="../charts/chart70.xml"/><Relationship Id="rId2" Type="http://schemas.openxmlformats.org/officeDocument/2006/relationships/notesSlide" Target="../notesSlides/notesSlide91.xml"/><Relationship Id="rId1" Type="http://schemas.openxmlformats.org/officeDocument/2006/relationships/slideLayout" Target="../slideLayouts/slideLayout26.xml"/><Relationship Id="rId6" Type="http://schemas.openxmlformats.org/officeDocument/2006/relationships/chart" Target="../charts/chart69.xml"/><Relationship Id="rId5" Type="http://schemas.openxmlformats.org/officeDocument/2006/relationships/image" Target="../media/image232.png"/><Relationship Id="rId4" Type="http://schemas.openxmlformats.org/officeDocument/2006/relationships/chart" Target="../charts/chart68.xml"/></Relationships>
</file>

<file path=ppt/slides/_rels/slide107.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216.png"/><Relationship Id="rId7" Type="http://schemas.openxmlformats.org/officeDocument/2006/relationships/image" Target="../media/image54.png"/><Relationship Id="rId2" Type="http://schemas.openxmlformats.org/officeDocument/2006/relationships/notesSlide" Target="../notesSlides/notesSlide92.xml"/><Relationship Id="rId1" Type="http://schemas.openxmlformats.org/officeDocument/2006/relationships/slideLayout" Target="../slideLayouts/slideLayout26.xml"/><Relationship Id="rId6" Type="http://schemas.openxmlformats.org/officeDocument/2006/relationships/image" Target="../media/image53.png"/><Relationship Id="rId5" Type="http://schemas.microsoft.com/office/2007/relationships/hdphoto" Target="../media/hdphoto17.wdp"/><Relationship Id="rId4" Type="http://schemas.openxmlformats.org/officeDocument/2006/relationships/image" Target="../media/image233.png"/></Relationships>
</file>

<file path=ppt/slides/_rels/slide108.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notesSlide" Target="../notesSlides/notesSlide93.xml"/><Relationship Id="rId1" Type="http://schemas.openxmlformats.org/officeDocument/2006/relationships/slideLayout" Target="../slideLayouts/slideLayout26.xml"/><Relationship Id="rId4" Type="http://schemas.openxmlformats.org/officeDocument/2006/relationships/chart" Target="../charts/chart71.xml"/></Relationships>
</file>

<file path=ppt/slides/_rels/slide109.xml.rels><?xml version="1.0" encoding="UTF-8" standalone="yes"?>
<Relationships xmlns="http://schemas.openxmlformats.org/package/2006/relationships"><Relationship Id="rId3" Type="http://schemas.openxmlformats.org/officeDocument/2006/relationships/image" Target="../media/image216.png"/><Relationship Id="rId7" Type="http://schemas.openxmlformats.org/officeDocument/2006/relationships/image" Target="../media/image234.png"/><Relationship Id="rId2" Type="http://schemas.openxmlformats.org/officeDocument/2006/relationships/notesSlide" Target="../notesSlides/notesSlide94.xml"/><Relationship Id="rId1" Type="http://schemas.openxmlformats.org/officeDocument/2006/relationships/slideLayout" Target="../slideLayouts/slideLayout26.xml"/><Relationship Id="rId6" Type="http://schemas.openxmlformats.org/officeDocument/2006/relationships/image" Target="../media/image217.png"/><Relationship Id="rId5" Type="http://schemas.openxmlformats.org/officeDocument/2006/relationships/image" Target="../media/image49.png"/><Relationship Id="rId4" Type="http://schemas.openxmlformats.org/officeDocument/2006/relationships/slide" Target="slide15.xml"/></Relationships>
</file>

<file path=ppt/slides/_rels/slide110.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notesSlide" Target="../notesSlides/notesSlide95.xml"/><Relationship Id="rId1" Type="http://schemas.openxmlformats.org/officeDocument/2006/relationships/slideLayout" Target="../slideLayouts/slideLayout26.xml"/><Relationship Id="rId6" Type="http://schemas.microsoft.com/office/2007/relationships/hdphoto" Target="../media/hdphoto18.wdp"/><Relationship Id="rId5" Type="http://schemas.openxmlformats.org/officeDocument/2006/relationships/image" Target="../media/image236.png"/><Relationship Id="rId4" Type="http://schemas.openxmlformats.org/officeDocument/2006/relationships/image" Target="../media/image235.png"/></Relationships>
</file>

<file path=ppt/slides/_rels/slide111.xml.rels><?xml version="1.0" encoding="UTF-8" standalone="yes"?>
<Relationships xmlns="http://schemas.openxmlformats.org/package/2006/relationships"><Relationship Id="rId3" Type="http://schemas.openxmlformats.org/officeDocument/2006/relationships/slide" Target="slide15.xml"/><Relationship Id="rId7" Type="http://schemas.openxmlformats.org/officeDocument/2006/relationships/image" Target="../media/image238.png"/><Relationship Id="rId2" Type="http://schemas.openxmlformats.org/officeDocument/2006/relationships/notesSlide" Target="../notesSlides/notesSlide96.xml"/><Relationship Id="rId1" Type="http://schemas.openxmlformats.org/officeDocument/2006/relationships/slideLayout" Target="../slideLayouts/slideLayout26.xml"/><Relationship Id="rId6" Type="http://schemas.openxmlformats.org/officeDocument/2006/relationships/image" Target="../media/image217.png"/><Relationship Id="rId5" Type="http://schemas.openxmlformats.org/officeDocument/2006/relationships/image" Target="../media/image237.png"/><Relationship Id="rId4" Type="http://schemas.openxmlformats.org/officeDocument/2006/relationships/image" Target="../media/image49.png"/></Relationships>
</file>

<file path=ppt/slides/_rels/slide112.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notesSlide" Target="../notesSlides/notesSlide97.xml"/><Relationship Id="rId1" Type="http://schemas.openxmlformats.org/officeDocument/2006/relationships/slideLayout" Target="../slideLayouts/slideLayout26.xml"/><Relationship Id="rId5" Type="http://schemas.openxmlformats.org/officeDocument/2006/relationships/image" Target="../media/image239.png"/><Relationship Id="rId4" Type="http://schemas.openxmlformats.org/officeDocument/2006/relationships/image" Target="../media/image49.png"/></Relationships>
</file>

<file path=ppt/slides/_rels/slide113.xml.rels><?xml version="1.0" encoding="UTF-8" standalone="yes"?>
<Relationships xmlns="http://schemas.openxmlformats.org/package/2006/relationships"><Relationship Id="rId8" Type="http://schemas.openxmlformats.org/officeDocument/2006/relationships/image" Target="../media/image244.png"/><Relationship Id="rId3" Type="http://schemas.openxmlformats.org/officeDocument/2006/relationships/image" Target="../media/image240.png"/><Relationship Id="rId7" Type="http://schemas.openxmlformats.org/officeDocument/2006/relationships/image" Target="../media/image243.png"/><Relationship Id="rId2" Type="http://schemas.openxmlformats.org/officeDocument/2006/relationships/notesSlide" Target="../notesSlides/notesSlide98.xml"/><Relationship Id="rId1" Type="http://schemas.openxmlformats.org/officeDocument/2006/relationships/slideLayout" Target="../slideLayouts/slideLayout26.xml"/><Relationship Id="rId6" Type="http://schemas.microsoft.com/office/2007/relationships/hdphoto" Target="../media/hdphoto19.wdp"/><Relationship Id="rId5" Type="http://schemas.openxmlformats.org/officeDocument/2006/relationships/image" Target="../media/image242.png"/><Relationship Id="rId4" Type="http://schemas.openxmlformats.org/officeDocument/2006/relationships/image" Target="../media/image241.png"/><Relationship Id="rId9" Type="http://schemas.microsoft.com/office/2007/relationships/hdphoto" Target="../media/hdphoto20.wdp"/></Relationships>
</file>

<file path=ppt/slides/_rels/slide114.xml.rels><?xml version="1.0" encoding="UTF-8" standalone="yes"?>
<Relationships xmlns="http://schemas.openxmlformats.org/package/2006/relationships"><Relationship Id="rId8" Type="http://schemas.openxmlformats.org/officeDocument/2006/relationships/image" Target="../media/image248.png"/><Relationship Id="rId3" Type="http://schemas.openxmlformats.org/officeDocument/2006/relationships/image" Target="../media/image245.png"/><Relationship Id="rId7" Type="http://schemas.openxmlformats.org/officeDocument/2006/relationships/image" Target="../media/image247.png"/><Relationship Id="rId2" Type="http://schemas.openxmlformats.org/officeDocument/2006/relationships/notesSlide" Target="../notesSlides/notesSlide99.xml"/><Relationship Id="rId1" Type="http://schemas.openxmlformats.org/officeDocument/2006/relationships/slideLayout" Target="../slideLayouts/slideLayout26.xml"/><Relationship Id="rId6" Type="http://schemas.microsoft.com/office/2007/relationships/hdphoto" Target="../media/hdphoto22.wdp"/><Relationship Id="rId5" Type="http://schemas.openxmlformats.org/officeDocument/2006/relationships/image" Target="../media/image246.png"/><Relationship Id="rId10" Type="http://schemas.openxmlformats.org/officeDocument/2006/relationships/image" Target="../media/image250.png"/><Relationship Id="rId4" Type="http://schemas.microsoft.com/office/2007/relationships/hdphoto" Target="../media/hdphoto21.wdp"/><Relationship Id="rId9" Type="http://schemas.openxmlformats.org/officeDocument/2006/relationships/image" Target="../media/image249.png"/></Relationships>
</file>

<file path=ppt/slides/_rels/slide115.xml.rels><?xml version="1.0" encoding="UTF-8" standalone="yes"?>
<Relationships xmlns="http://schemas.openxmlformats.org/package/2006/relationships"><Relationship Id="rId3" Type="http://schemas.openxmlformats.org/officeDocument/2006/relationships/image" Target="../media/image251.png"/><Relationship Id="rId2" Type="http://schemas.openxmlformats.org/officeDocument/2006/relationships/notesSlide" Target="../notesSlides/notesSlide100.xml"/><Relationship Id="rId1" Type="http://schemas.openxmlformats.org/officeDocument/2006/relationships/slideLayout" Target="../slideLayouts/slideLayout26.xml"/></Relationships>
</file>

<file path=ppt/slides/_rels/slide116.xml.rels><?xml version="1.0" encoding="UTF-8" standalone="yes"?>
<Relationships xmlns="http://schemas.openxmlformats.org/package/2006/relationships"><Relationship Id="rId3" Type="http://schemas.openxmlformats.org/officeDocument/2006/relationships/image" Target="../media/image252.png"/><Relationship Id="rId2" Type="http://schemas.openxmlformats.org/officeDocument/2006/relationships/notesSlide" Target="../notesSlides/notesSlide101.xml"/><Relationship Id="rId1" Type="http://schemas.openxmlformats.org/officeDocument/2006/relationships/slideLayout" Target="../slideLayouts/slideLayout26.xml"/><Relationship Id="rId4" Type="http://schemas.microsoft.com/office/2007/relationships/hdphoto" Target="../media/hdphoto23.wdp"/></Relationships>
</file>

<file path=ppt/slides/_rels/slide117.xml.rels><?xml version="1.0" encoding="UTF-8" standalone="yes"?>
<Relationships xmlns="http://schemas.openxmlformats.org/package/2006/relationships"><Relationship Id="rId3" Type="http://schemas.openxmlformats.org/officeDocument/2006/relationships/image" Target="../media/image253.png"/><Relationship Id="rId7" Type="http://schemas.openxmlformats.org/officeDocument/2006/relationships/image" Target="../media/image255.svg"/><Relationship Id="rId2" Type="http://schemas.openxmlformats.org/officeDocument/2006/relationships/notesSlide" Target="../notesSlides/notesSlide102.xml"/><Relationship Id="rId1" Type="http://schemas.openxmlformats.org/officeDocument/2006/relationships/slideLayout" Target="../slideLayouts/slideLayout26.xml"/><Relationship Id="rId6" Type="http://schemas.openxmlformats.org/officeDocument/2006/relationships/image" Target="../media/image254.png"/><Relationship Id="rId5" Type="http://schemas.openxmlformats.org/officeDocument/2006/relationships/slide" Target="slide89.xml"/><Relationship Id="rId4" Type="http://schemas.openxmlformats.org/officeDocument/2006/relationships/image" Target="../media/image238.png"/></Relationships>
</file>

<file path=ppt/slides/_rels/slide118.xml.rels><?xml version="1.0" encoding="UTF-8" standalone="yes"?>
<Relationships xmlns="http://schemas.openxmlformats.org/package/2006/relationships"><Relationship Id="rId3" Type="http://schemas.openxmlformats.org/officeDocument/2006/relationships/slide" Target="slide15.xml"/><Relationship Id="rId7" Type="http://schemas.openxmlformats.org/officeDocument/2006/relationships/image" Target="../media/image257.png"/><Relationship Id="rId2" Type="http://schemas.openxmlformats.org/officeDocument/2006/relationships/notesSlide" Target="../notesSlides/notesSlide103.xml"/><Relationship Id="rId1" Type="http://schemas.openxmlformats.org/officeDocument/2006/relationships/slideLayout" Target="../slideLayouts/slideLayout26.xml"/><Relationship Id="rId6" Type="http://schemas.openxmlformats.org/officeDocument/2006/relationships/image" Target="../media/image256.png"/><Relationship Id="rId5" Type="http://schemas.openxmlformats.org/officeDocument/2006/relationships/image" Target="../media/image217.png"/><Relationship Id="rId4" Type="http://schemas.openxmlformats.org/officeDocument/2006/relationships/image" Target="../media/image49.png"/></Relationships>
</file>

<file path=ppt/slides/_rels/slide119.xml.rels><?xml version="1.0" encoding="UTF-8" standalone="yes"?>
<Relationships xmlns="http://schemas.openxmlformats.org/package/2006/relationships"><Relationship Id="rId3" Type="http://schemas.openxmlformats.org/officeDocument/2006/relationships/image" Target="../media/image256.png"/><Relationship Id="rId2" Type="http://schemas.openxmlformats.org/officeDocument/2006/relationships/notesSlide" Target="../notesSlides/notesSlide104.xml"/><Relationship Id="rId1" Type="http://schemas.openxmlformats.org/officeDocument/2006/relationships/slideLayout" Target="../slideLayouts/slideLayout26.xml"/><Relationship Id="rId4" Type="http://schemas.openxmlformats.org/officeDocument/2006/relationships/image" Target="../media/image258.png"/></Relationships>
</file>

<file path=ppt/slides/_rels/slide120.xml.rels><?xml version="1.0" encoding="UTF-8" standalone="yes"?>
<Relationships xmlns="http://schemas.openxmlformats.org/package/2006/relationships"><Relationship Id="rId3" Type="http://schemas.openxmlformats.org/officeDocument/2006/relationships/image" Target="../media/image259.png"/><Relationship Id="rId7" Type="http://schemas.openxmlformats.org/officeDocument/2006/relationships/image" Target="../media/image256.png"/><Relationship Id="rId2" Type="http://schemas.openxmlformats.org/officeDocument/2006/relationships/notesSlide" Target="../notesSlides/notesSlide105.xml"/><Relationship Id="rId1" Type="http://schemas.openxmlformats.org/officeDocument/2006/relationships/slideLayout" Target="../slideLayouts/slideLayout26.xml"/><Relationship Id="rId6" Type="http://schemas.openxmlformats.org/officeDocument/2006/relationships/image" Target="../media/image262.png"/><Relationship Id="rId5" Type="http://schemas.openxmlformats.org/officeDocument/2006/relationships/image" Target="../media/image261.png"/><Relationship Id="rId4" Type="http://schemas.openxmlformats.org/officeDocument/2006/relationships/image" Target="../media/image260.png"/></Relationships>
</file>

<file path=ppt/slides/_rels/slide121.xml.rels><?xml version="1.0" encoding="UTF-8" standalone="yes"?>
<Relationships xmlns="http://schemas.openxmlformats.org/package/2006/relationships"><Relationship Id="rId3" Type="http://schemas.openxmlformats.org/officeDocument/2006/relationships/slide" Target="slide15.xml"/><Relationship Id="rId7" Type="http://schemas.openxmlformats.org/officeDocument/2006/relationships/image" Target="../media/image189.svg"/><Relationship Id="rId2" Type="http://schemas.openxmlformats.org/officeDocument/2006/relationships/notesSlide" Target="../notesSlides/notesSlide106.xml"/><Relationship Id="rId1" Type="http://schemas.openxmlformats.org/officeDocument/2006/relationships/slideLayout" Target="../slideLayouts/slideLayout26.xml"/><Relationship Id="rId6" Type="http://schemas.openxmlformats.org/officeDocument/2006/relationships/image" Target="../media/image188.png"/><Relationship Id="rId5" Type="http://schemas.openxmlformats.org/officeDocument/2006/relationships/image" Target="../media/image150.png"/><Relationship Id="rId4" Type="http://schemas.openxmlformats.org/officeDocument/2006/relationships/image" Target="../media/image49.png"/></Relationships>
</file>

<file path=ppt/slides/_rels/slide122.xml.rels><?xml version="1.0" encoding="UTF-8" standalone="yes"?>
<Relationships xmlns="http://schemas.openxmlformats.org/package/2006/relationships"><Relationship Id="rId3" Type="http://schemas.openxmlformats.org/officeDocument/2006/relationships/slide" Target="slide15.xml"/><Relationship Id="rId7" Type="http://schemas.openxmlformats.org/officeDocument/2006/relationships/image" Target="../media/image189.svg"/><Relationship Id="rId2" Type="http://schemas.openxmlformats.org/officeDocument/2006/relationships/notesSlide" Target="../notesSlides/notesSlide107.xml"/><Relationship Id="rId1" Type="http://schemas.openxmlformats.org/officeDocument/2006/relationships/slideLayout" Target="../slideLayouts/slideLayout26.xml"/><Relationship Id="rId6" Type="http://schemas.openxmlformats.org/officeDocument/2006/relationships/image" Target="../media/image188.png"/><Relationship Id="rId5" Type="http://schemas.openxmlformats.org/officeDocument/2006/relationships/image" Target="../media/image150.png"/><Relationship Id="rId4" Type="http://schemas.openxmlformats.org/officeDocument/2006/relationships/image" Target="../media/image49.png"/></Relationships>
</file>

<file path=ppt/slides/_rels/slide123.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263.png"/><Relationship Id="rId7" Type="http://schemas.openxmlformats.org/officeDocument/2006/relationships/slide" Target="slide15.xml"/><Relationship Id="rId2" Type="http://schemas.openxmlformats.org/officeDocument/2006/relationships/notesSlide" Target="../notesSlides/notesSlide108.xml"/><Relationship Id="rId1" Type="http://schemas.openxmlformats.org/officeDocument/2006/relationships/slideLayout" Target="../slideLayouts/slideLayout118.xml"/><Relationship Id="rId6" Type="http://schemas.openxmlformats.org/officeDocument/2006/relationships/image" Target="../media/image189.svg"/><Relationship Id="rId5" Type="http://schemas.openxmlformats.org/officeDocument/2006/relationships/image" Target="../media/image188.png"/><Relationship Id="rId4" Type="http://schemas.openxmlformats.org/officeDocument/2006/relationships/image" Target="../media/image264.png"/></Relationships>
</file>

<file path=ppt/slides/_rels/slide124.xml.rels><?xml version="1.0" encoding="UTF-8" standalone="yes"?>
<Relationships xmlns="http://schemas.openxmlformats.org/package/2006/relationships"><Relationship Id="rId3" Type="http://schemas.openxmlformats.org/officeDocument/2006/relationships/slide" Target="slide15.xml"/><Relationship Id="rId7" Type="http://schemas.openxmlformats.org/officeDocument/2006/relationships/image" Target="../media/image189.svg"/><Relationship Id="rId2" Type="http://schemas.openxmlformats.org/officeDocument/2006/relationships/notesSlide" Target="../notesSlides/notesSlide109.xml"/><Relationship Id="rId1" Type="http://schemas.openxmlformats.org/officeDocument/2006/relationships/slideLayout" Target="../slideLayouts/slideLayout26.xml"/><Relationship Id="rId6" Type="http://schemas.openxmlformats.org/officeDocument/2006/relationships/image" Target="../media/image188.png"/><Relationship Id="rId5" Type="http://schemas.openxmlformats.org/officeDocument/2006/relationships/image" Target="../media/image265.png"/><Relationship Id="rId4" Type="http://schemas.openxmlformats.org/officeDocument/2006/relationships/image" Target="../media/image49.png"/></Relationships>
</file>

<file path=ppt/slides/_rels/slide12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0.xml"/><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8" Type="http://schemas.openxmlformats.org/officeDocument/2006/relationships/image" Target="../media/image271.png"/><Relationship Id="rId3" Type="http://schemas.openxmlformats.org/officeDocument/2006/relationships/image" Target="../media/image266.png"/><Relationship Id="rId7" Type="http://schemas.openxmlformats.org/officeDocument/2006/relationships/image" Target="../media/image270.svg"/><Relationship Id="rId2" Type="http://schemas.openxmlformats.org/officeDocument/2006/relationships/notesSlide" Target="../notesSlides/notesSlide111.xml"/><Relationship Id="rId1" Type="http://schemas.openxmlformats.org/officeDocument/2006/relationships/slideLayout" Target="../slideLayouts/slideLayout26.xml"/><Relationship Id="rId6" Type="http://schemas.openxmlformats.org/officeDocument/2006/relationships/image" Target="../media/image269.png"/><Relationship Id="rId11" Type="http://schemas.openxmlformats.org/officeDocument/2006/relationships/image" Target="../media/image274.svg"/><Relationship Id="rId5" Type="http://schemas.openxmlformats.org/officeDocument/2006/relationships/image" Target="../media/image268.svg"/><Relationship Id="rId10" Type="http://schemas.openxmlformats.org/officeDocument/2006/relationships/image" Target="../media/image273.png"/><Relationship Id="rId4" Type="http://schemas.openxmlformats.org/officeDocument/2006/relationships/image" Target="../media/image267.png"/><Relationship Id="rId9" Type="http://schemas.openxmlformats.org/officeDocument/2006/relationships/image" Target="../media/image272.svg"/></Relationships>
</file>

<file path=ppt/slides/_rels/slide127.xml.rels><?xml version="1.0" encoding="UTF-8" standalone="yes"?>
<Relationships xmlns="http://schemas.openxmlformats.org/package/2006/relationships"><Relationship Id="rId8" Type="http://schemas.openxmlformats.org/officeDocument/2006/relationships/image" Target="../media/image270.svg"/><Relationship Id="rId13" Type="http://schemas.openxmlformats.org/officeDocument/2006/relationships/image" Target="../media/image276.png"/><Relationship Id="rId3" Type="http://schemas.openxmlformats.org/officeDocument/2006/relationships/notesSlide" Target="../notesSlides/notesSlide112.xml"/><Relationship Id="rId7" Type="http://schemas.openxmlformats.org/officeDocument/2006/relationships/image" Target="../media/image269.png"/><Relationship Id="rId12" Type="http://schemas.openxmlformats.org/officeDocument/2006/relationships/image" Target="../media/image268.svg"/><Relationship Id="rId2" Type="http://schemas.openxmlformats.org/officeDocument/2006/relationships/slideLayout" Target="../slideLayouts/slideLayout32.xml"/><Relationship Id="rId16" Type="http://schemas.openxmlformats.org/officeDocument/2006/relationships/image" Target="../media/image279.svg"/><Relationship Id="rId1" Type="http://schemas.openxmlformats.org/officeDocument/2006/relationships/tags" Target="../tags/tag16.xml"/><Relationship Id="rId6" Type="http://schemas.openxmlformats.org/officeDocument/2006/relationships/image" Target="../media/image275.png"/><Relationship Id="rId11" Type="http://schemas.openxmlformats.org/officeDocument/2006/relationships/image" Target="../media/image267.png"/><Relationship Id="rId5" Type="http://schemas.openxmlformats.org/officeDocument/2006/relationships/image" Target="../media/image1.emf"/><Relationship Id="rId15" Type="http://schemas.openxmlformats.org/officeDocument/2006/relationships/image" Target="../media/image278.png"/><Relationship Id="rId10" Type="http://schemas.openxmlformats.org/officeDocument/2006/relationships/image" Target="../media/image274.svg"/><Relationship Id="rId4" Type="http://schemas.openxmlformats.org/officeDocument/2006/relationships/oleObject" Target="../embeddings/oleObject13.bin"/><Relationship Id="rId9" Type="http://schemas.openxmlformats.org/officeDocument/2006/relationships/image" Target="../media/image273.png"/><Relationship Id="rId14" Type="http://schemas.openxmlformats.org/officeDocument/2006/relationships/image" Target="../media/image277.png"/></Relationships>
</file>

<file path=ppt/slides/_rels/slide128.xml.rels><?xml version="1.0" encoding="UTF-8" standalone="yes"?>
<Relationships xmlns="http://schemas.openxmlformats.org/package/2006/relationships"><Relationship Id="rId8" Type="http://schemas.openxmlformats.org/officeDocument/2006/relationships/image" Target="../media/image279.svg"/><Relationship Id="rId13" Type="http://schemas.openxmlformats.org/officeDocument/2006/relationships/image" Target="../media/image285.png"/><Relationship Id="rId3" Type="http://schemas.openxmlformats.org/officeDocument/2006/relationships/image" Target="../media/image281.png"/><Relationship Id="rId7" Type="http://schemas.openxmlformats.org/officeDocument/2006/relationships/image" Target="../media/image278.png"/><Relationship Id="rId12" Type="http://schemas.openxmlformats.org/officeDocument/2006/relationships/image" Target="../media/image272.svg"/><Relationship Id="rId2" Type="http://schemas.openxmlformats.org/officeDocument/2006/relationships/image" Target="../media/image280.png"/><Relationship Id="rId16" Type="http://schemas.openxmlformats.org/officeDocument/2006/relationships/image" Target="../media/image288.svg"/><Relationship Id="rId1" Type="http://schemas.openxmlformats.org/officeDocument/2006/relationships/slideLayout" Target="../slideLayouts/slideLayout26.xml"/><Relationship Id="rId6" Type="http://schemas.openxmlformats.org/officeDocument/2006/relationships/image" Target="../media/image284.svg"/><Relationship Id="rId11" Type="http://schemas.openxmlformats.org/officeDocument/2006/relationships/image" Target="../media/image271.png"/><Relationship Id="rId5" Type="http://schemas.openxmlformats.org/officeDocument/2006/relationships/image" Target="../media/image283.png"/><Relationship Id="rId15" Type="http://schemas.openxmlformats.org/officeDocument/2006/relationships/image" Target="../media/image287.png"/><Relationship Id="rId10" Type="http://schemas.openxmlformats.org/officeDocument/2006/relationships/image" Target="../media/image270.svg"/><Relationship Id="rId4" Type="http://schemas.openxmlformats.org/officeDocument/2006/relationships/image" Target="../media/image282.svg"/><Relationship Id="rId9" Type="http://schemas.openxmlformats.org/officeDocument/2006/relationships/image" Target="../media/image269.png"/><Relationship Id="rId14" Type="http://schemas.openxmlformats.org/officeDocument/2006/relationships/image" Target="../media/image286.svg"/></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6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3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4.xml"/><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3" Type="http://schemas.openxmlformats.org/officeDocument/2006/relationships/image" Target="../media/image289.jpeg"/><Relationship Id="rId2" Type="http://schemas.openxmlformats.org/officeDocument/2006/relationships/notesSlide" Target="../notesSlides/notesSlide115.xml"/><Relationship Id="rId1" Type="http://schemas.openxmlformats.org/officeDocument/2006/relationships/slideLayout" Target="../slideLayouts/slideLayout33.xml"/></Relationships>
</file>

<file path=ppt/slides/_rels/slide133.xml.rels><?xml version="1.0" encoding="UTF-8" standalone="yes"?>
<Relationships xmlns="http://schemas.openxmlformats.org/package/2006/relationships"><Relationship Id="rId3" Type="http://schemas.openxmlformats.org/officeDocument/2006/relationships/image" Target="../media/image289.jpeg"/><Relationship Id="rId2" Type="http://schemas.openxmlformats.org/officeDocument/2006/relationships/notesSlide" Target="../notesSlides/notesSlide116.xml"/><Relationship Id="rId1" Type="http://schemas.openxmlformats.org/officeDocument/2006/relationships/slideLayout" Target="../slideLayouts/slideLayout33.xml"/><Relationship Id="rId6" Type="http://schemas.openxmlformats.org/officeDocument/2006/relationships/image" Target="../media/image55.svg"/><Relationship Id="rId5" Type="http://schemas.openxmlformats.org/officeDocument/2006/relationships/image" Target="../media/image54.png"/><Relationship Id="rId4" Type="http://schemas.openxmlformats.org/officeDocument/2006/relationships/image" Target="../media/image290.png"/></Relationships>
</file>

<file path=ppt/slides/_rels/slide134.xml.rels><?xml version="1.0" encoding="UTF-8" standalone="yes"?>
<Relationships xmlns="http://schemas.openxmlformats.org/package/2006/relationships"><Relationship Id="rId3" Type="http://schemas.openxmlformats.org/officeDocument/2006/relationships/image" Target="../media/image291.jpeg"/><Relationship Id="rId2" Type="http://schemas.openxmlformats.org/officeDocument/2006/relationships/notesSlide" Target="../notesSlides/notesSlide117.xml"/><Relationship Id="rId1" Type="http://schemas.openxmlformats.org/officeDocument/2006/relationships/slideLayout" Target="../slideLayouts/slideLayout33.xml"/><Relationship Id="rId6" Type="http://schemas.openxmlformats.org/officeDocument/2006/relationships/image" Target="../media/image55.svg"/><Relationship Id="rId5" Type="http://schemas.openxmlformats.org/officeDocument/2006/relationships/image" Target="../media/image54.png"/><Relationship Id="rId4" Type="http://schemas.openxmlformats.org/officeDocument/2006/relationships/image" Target="../media/image110.jpeg"/></Relationships>
</file>

<file path=ppt/slides/_rels/slide135.xml.rels><?xml version="1.0" encoding="UTF-8" standalone="yes"?>
<Relationships xmlns="http://schemas.openxmlformats.org/package/2006/relationships"><Relationship Id="rId3" Type="http://schemas.openxmlformats.org/officeDocument/2006/relationships/image" Target="../media/image292.png"/><Relationship Id="rId2" Type="http://schemas.openxmlformats.org/officeDocument/2006/relationships/notesSlide" Target="../notesSlides/notesSlide118.xml"/><Relationship Id="rId1" Type="http://schemas.openxmlformats.org/officeDocument/2006/relationships/slideLayout" Target="../slideLayouts/slideLayout32.xml"/><Relationship Id="rId6" Type="http://schemas.openxmlformats.org/officeDocument/2006/relationships/image" Target="../media/image55.svg"/><Relationship Id="rId5" Type="http://schemas.openxmlformats.org/officeDocument/2006/relationships/image" Target="../media/image54.png"/><Relationship Id="rId4" Type="http://schemas.openxmlformats.org/officeDocument/2006/relationships/image" Target="../media/image293.jpeg"/></Relationships>
</file>

<file path=ppt/slides/_rels/slide136.xml.rels><?xml version="1.0" encoding="UTF-8" standalone="yes"?>
<Relationships xmlns="http://schemas.openxmlformats.org/package/2006/relationships"><Relationship Id="rId3" Type="http://schemas.openxmlformats.org/officeDocument/2006/relationships/image" Target="../media/image294.jpeg"/><Relationship Id="rId2" Type="http://schemas.openxmlformats.org/officeDocument/2006/relationships/notesSlide" Target="../notesSlides/notesSlide119.xml"/><Relationship Id="rId1" Type="http://schemas.openxmlformats.org/officeDocument/2006/relationships/slideLayout" Target="../slideLayouts/slideLayout32.xml"/><Relationship Id="rId5" Type="http://schemas.openxmlformats.org/officeDocument/2006/relationships/image" Target="../media/image55.svg"/><Relationship Id="rId4" Type="http://schemas.openxmlformats.org/officeDocument/2006/relationships/image" Target="../media/image54.png"/></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7.xml"/></Relationships>
</file>

<file path=ppt/slides/_rels/slide138.xml.rels><?xml version="1.0" encoding="UTF-8" standalone="yes"?>
<Relationships xmlns="http://schemas.openxmlformats.org/package/2006/relationships"><Relationship Id="rId3" Type="http://schemas.openxmlformats.org/officeDocument/2006/relationships/notesSlide" Target="../notesSlides/notesSlide121.xml"/><Relationship Id="rId2" Type="http://schemas.openxmlformats.org/officeDocument/2006/relationships/slideLayout" Target="../slideLayouts/slideLayout27.xml"/><Relationship Id="rId1" Type="http://schemas.openxmlformats.org/officeDocument/2006/relationships/tags" Target="../tags/tag17.xml"/><Relationship Id="rId5" Type="http://schemas.openxmlformats.org/officeDocument/2006/relationships/image" Target="../media/image1.emf"/><Relationship Id="rId4" Type="http://schemas.openxmlformats.org/officeDocument/2006/relationships/oleObject" Target="../embeddings/oleObject14.bin"/></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7.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7.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7.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7.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7.xml"/></Relationships>
</file>

<file path=ppt/slides/_rels/slide144.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127.xml"/><Relationship Id="rId1" Type="http://schemas.openxmlformats.org/officeDocument/2006/relationships/slideLayout" Target="../slideLayouts/slideLayout26.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46.xml.rels><?xml version="1.0" encoding="UTF-8" standalone="yes"?>
<Relationships xmlns="http://schemas.openxmlformats.org/package/2006/relationships"><Relationship Id="rId3" Type="http://schemas.openxmlformats.org/officeDocument/2006/relationships/image" Target="../media/image295.emf"/><Relationship Id="rId2" Type="http://schemas.openxmlformats.org/officeDocument/2006/relationships/package" Target="../embeddings/Microsoft_Excel_Worksheet70.xlsx"/><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21282B-BAD8-25D7-4148-EDC53CFF6E1A}"/>
            </a:ext>
          </a:extLst>
        </p:cNvPr>
        <p:cNvGrpSpPr/>
        <p:nvPr/>
      </p:nvGrpSpPr>
      <p:grpSpPr>
        <a:xfrm>
          <a:off x="0" y="0"/>
          <a:ext cx="0" cy="0"/>
          <a:chOff x="0" y="0"/>
          <a:chExt cx="0" cy="0"/>
        </a:xfrm>
      </p:grpSpPr>
      <p:pic>
        <p:nvPicPr>
          <p:cNvPr id="3" name="Picture 2" descr="A person with her eyes closed&#10;&#10;AI-generated content may be incorrect.">
            <a:extLst>
              <a:ext uri="{FF2B5EF4-FFF2-40B4-BE49-F238E27FC236}">
                <a16:creationId xmlns:a16="http://schemas.microsoft.com/office/drawing/2014/main" id="{D60B6886-B469-E87E-1FE4-29716588FB15}"/>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0" y="-11152"/>
            <a:ext cx="12191979" cy="6869152"/>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noFill/>
        </p:spPr>
      </p:pic>
      <p:sp>
        <p:nvSpPr>
          <p:cNvPr id="11" name="Title 10">
            <a:extLst>
              <a:ext uri="{FF2B5EF4-FFF2-40B4-BE49-F238E27FC236}">
                <a16:creationId xmlns:a16="http://schemas.microsoft.com/office/drawing/2014/main" id="{EE01B4D1-7CF8-5E6C-58D3-DBBBCD97D272}"/>
              </a:ext>
            </a:extLst>
          </p:cNvPr>
          <p:cNvSpPr>
            <a:spLocks noGrp="1"/>
          </p:cNvSpPr>
          <p:nvPr>
            <p:ph type="ctrTitle"/>
          </p:nvPr>
        </p:nvSpPr>
        <p:spPr/>
        <p:txBody>
          <a:bodyPr anchor="t">
            <a:normAutofit fontScale="90000"/>
          </a:bodyPr>
          <a:lstStyle/>
          <a:p>
            <a:r>
              <a:rPr lang="en-GB" sz="6000"/>
              <a:t>Hair Care from</a:t>
            </a:r>
            <a:br>
              <a:rPr lang="en-GB" sz="6000"/>
            </a:br>
            <a:r>
              <a:rPr lang="en-GB" sz="6000"/>
              <a:t>Scalp to Tip</a:t>
            </a:r>
            <a:br>
              <a:rPr lang="en-GB" sz="3600"/>
            </a:br>
            <a:br>
              <a:rPr lang="en-GB" sz="3600"/>
            </a:br>
            <a:endParaRPr lang="en-GB" sz="3600"/>
          </a:p>
        </p:txBody>
      </p:sp>
      <p:sp>
        <p:nvSpPr>
          <p:cNvPr id="2" name="TextBox 1">
            <a:extLst>
              <a:ext uri="{FF2B5EF4-FFF2-40B4-BE49-F238E27FC236}">
                <a16:creationId xmlns:a16="http://schemas.microsoft.com/office/drawing/2014/main" id="{A153D992-81B9-DFCA-E13A-327D18D0FBAE}"/>
              </a:ext>
            </a:extLst>
          </p:cNvPr>
          <p:cNvSpPr txBox="1"/>
          <p:nvPr/>
        </p:nvSpPr>
        <p:spPr>
          <a:xfrm>
            <a:off x="302398" y="6302829"/>
            <a:ext cx="1515515" cy="369332"/>
          </a:xfrm>
          <a:prstGeom prst="rect">
            <a:avLst/>
          </a:prstGeom>
          <a:noFill/>
        </p:spPr>
        <p:txBody>
          <a:bodyPr wrap="square" rtlCol="0">
            <a:spAutoFit/>
          </a:bodyPr>
          <a:lstStyle/>
          <a:p>
            <a:r>
              <a:rPr lang="en-US">
                <a:solidFill>
                  <a:schemeClr val="bg1"/>
                </a:solidFill>
              </a:rPr>
              <a:t>April 2025</a:t>
            </a:r>
            <a:endParaRPr lang="en-CH">
              <a:solidFill>
                <a:schemeClr val="bg1"/>
              </a:solidFill>
            </a:endParaRPr>
          </a:p>
        </p:txBody>
      </p:sp>
    </p:spTree>
    <p:extLst>
      <p:ext uri="{BB962C8B-B14F-4D97-AF65-F5344CB8AC3E}">
        <p14:creationId xmlns:p14="http://schemas.microsoft.com/office/powerpoint/2010/main" val="18848762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16">
            <a:extLst>
              <a:ext uri="{FF2B5EF4-FFF2-40B4-BE49-F238E27FC236}">
                <a16:creationId xmlns:a16="http://schemas.microsoft.com/office/drawing/2014/main" id="{D93D5A79-3568-46CF-D7A0-7DE2E45A7C8F}"/>
              </a:ext>
            </a:extLst>
          </p:cNvPr>
          <p:cNvSpPr>
            <a:spLocks noGrp="1"/>
          </p:cNvSpPr>
          <p:nvPr>
            <p:ph type="sldNum" sz="quarter" idx="12"/>
          </p:nvPr>
        </p:nvSpPr>
        <p:spPr>
          <a:xfrm>
            <a:off x="302400" y="6450806"/>
            <a:ext cx="1040625" cy="109061"/>
          </a:xfrm>
        </p:spPr>
        <p:txBody>
          <a:bodyPr/>
          <a:lstStyle/>
          <a:p>
            <a:fld id="{5BA3E189-2F3A-42E5-B572-3520703B6186}" type="slidenum">
              <a:rPr lang="en-GB" smtClean="0"/>
              <a:pPr/>
              <a:t>2</a:t>
            </a:fld>
            <a:endParaRPr lang="en-GB"/>
          </a:p>
        </p:txBody>
      </p:sp>
      <p:sp>
        <p:nvSpPr>
          <p:cNvPr id="38" name="Text Placeholder 3">
            <a:extLst>
              <a:ext uri="{FF2B5EF4-FFF2-40B4-BE49-F238E27FC236}">
                <a16:creationId xmlns:a16="http://schemas.microsoft.com/office/drawing/2014/main" id="{0751D124-1D22-18AE-CA3F-037DD00DA365}"/>
              </a:ext>
            </a:extLst>
          </p:cNvPr>
          <p:cNvSpPr>
            <a:spLocks noGrp="1"/>
          </p:cNvSpPr>
          <p:nvPr>
            <p:ph type="body" sz="quarter" idx="13"/>
          </p:nvPr>
        </p:nvSpPr>
        <p:spPr>
          <a:xfrm>
            <a:off x="3827463" y="1466859"/>
            <a:ext cx="585783" cy="450000"/>
          </a:xfrm>
        </p:spPr>
        <p:txBody>
          <a:bodyPr anchor="t"/>
          <a:lstStyle/>
          <a:p>
            <a:r>
              <a:rPr lang="en-GB">
                <a:solidFill>
                  <a:srgbClr val="DAB5EA"/>
                </a:solidFill>
                <a:hlinkClick r:id="rId3" action="ppaction://hlinksldjump">
                  <a:extLst>
                    <a:ext uri="{A12FA001-AC4F-418D-AE19-62706E023703}">
                      <ahyp:hlinkClr xmlns:ahyp="http://schemas.microsoft.com/office/drawing/2018/hyperlinkcolor" val="tx"/>
                    </a:ext>
                  </a:extLst>
                </a:hlinkClick>
              </a:rPr>
              <a:t>01</a:t>
            </a:r>
            <a:endParaRPr lang="en-GB">
              <a:solidFill>
                <a:srgbClr val="DAB5EA"/>
              </a:solidFill>
              <a:hlinkClick r:id="" action="ppaction://noaction">
                <a:extLst>
                  <a:ext uri="{A12FA001-AC4F-418D-AE19-62706E023703}">
                    <ahyp:hlinkClr xmlns:ahyp="http://schemas.microsoft.com/office/drawing/2018/hyperlinkcolor" val="tx"/>
                  </a:ext>
                </a:extLst>
              </a:hlinkClick>
            </a:endParaRPr>
          </a:p>
        </p:txBody>
      </p:sp>
      <p:sp>
        <p:nvSpPr>
          <p:cNvPr id="39" name="Text Placeholder 4">
            <a:extLst>
              <a:ext uri="{FF2B5EF4-FFF2-40B4-BE49-F238E27FC236}">
                <a16:creationId xmlns:a16="http://schemas.microsoft.com/office/drawing/2014/main" id="{07847646-7802-9ADD-0253-D2E95409E6B4}"/>
              </a:ext>
            </a:extLst>
          </p:cNvPr>
          <p:cNvSpPr>
            <a:spLocks noGrp="1"/>
          </p:cNvSpPr>
          <p:nvPr>
            <p:ph type="body" sz="quarter" idx="14"/>
          </p:nvPr>
        </p:nvSpPr>
        <p:spPr>
          <a:xfrm>
            <a:off x="3827463" y="1963659"/>
            <a:ext cx="585783" cy="450000"/>
          </a:xfrm>
        </p:spPr>
        <p:txBody>
          <a:bodyPr anchor="t"/>
          <a:lstStyle/>
          <a:p>
            <a:r>
              <a:rPr lang="en-GB">
                <a:solidFill>
                  <a:srgbClr val="CBD938"/>
                </a:solidFill>
                <a:hlinkClick r:id="rId4" action="ppaction://hlinksldjump">
                  <a:extLst>
                    <a:ext uri="{A12FA001-AC4F-418D-AE19-62706E023703}">
                      <ahyp:hlinkClr xmlns:ahyp="http://schemas.microsoft.com/office/drawing/2018/hyperlinkcolor" val="tx"/>
                    </a:ext>
                  </a:extLst>
                </a:hlinkClick>
              </a:rPr>
              <a:t>02</a:t>
            </a:r>
            <a:endParaRPr lang="en-GB">
              <a:solidFill>
                <a:srgbClr val="CBD938"/>
              </a:solidFill>
              <a:hlinkClick r:id="" action="ppaction://noaction">
                <a:extLst>
                  <a:ext uri="{A12FA001-AC4F-418D-AE19-62706E023703}">
                    <ahyp:hlinkClr xmlns:ahyp="http://schemas.microsoft.com/office/drawing/2018/hyperlinkcolor" val="tx"/>
                  </a:ext>
                </a:extLst>
              </a:hlinkClick>
            </a:endParaRPr>
          </a:p>
        </p:txBody>
      </p:sp>
      <p:sp>
        <p:nvSpPr>
          <p:cNvPr id="40" name="Text Placeholder 5">
            <a:extLst>
              <a:ext uri="{FF2B5EF4-FFF2-40B4-BE49-F238E27FC236}">
                <a16:creationId xmlns:a16="http://schemas.microsoft.com/office/drawing/2014/main" id="{35BDEFED-BEA1-662D-42BD-945E6C6711A1}"/>
              </a:ext>
            </a:extLst>
          </p:cNvPr>
          <p:cNvSpPr>
            <a:spLocks noGrp="1"/>
          </p:cNvSpPr>
          <p:nvPr>
            <p:ph type="body" sz="quarter" idx="16"/>
          </p:nvPr>
        </p:nvSpPr>
        <p:spPr>
          <a:xfrm>
            <a:off x="3827463" y="2460459"/>
            <a:ext cx="585783" cy="450000"/>
          </a:xfrm>
        </p:spPr>
        <p:txBody>
          <a:bodyPr anchor="t"/>
          <a:lstStyle/>
          <a:p>
            <a:r>
              <a:rPr lang="en-GB">
                <a:solidFill>
                  <a:srgbClr val="48A2CF"/>
                </a:solidFill>
                <a:hlinkClick r:id="rId5" action="ppaction://hlinksldjump">
                  <a:extLst>
                    <a:ext uri="{A12FA001-AC4F-418D-AE19-62706E023703}">
                      <ahyp:hlinkClr xmlns:ahyp="http://schemas.microsoft.com/office/drawing/2018/hyperlinkcolor" val="tx"/>
                    </a:ext>
                  </a:extLst>
                </a:hlinkClick>
              </a:rPr>
              <a:t>03</a:t>
            </a:r>
            <a:endParaRPr lang="en-GB">
              <a:solidFill>
                <a:srgbClr val="48A2CF"/>
              </a:solidFill>
              <a:hlinkClick r:id="" action="ppaction://noaction">
                <a:extLst>
                  <a:ext uri="{A12FA001-AC4F-418D-AE19-62706E023703}">
                    <ahyp:hlinkClr xmlns:ahyp="http://schemas.microsoft.com/office/drawing/2018/hyperlinkcolor" val="tx"/>
                  </a:ext>
                </a:extLst>
              </a:hlinkClick>
            </a:endParaRPr>
          </a:p>
        </p:txBody>
      </p:sp>
      <p:sp>
        <p:nvSpPr>
          <p:cNvPr id="41" name="Text Placeholder 6">
            <a:extLst>
              <a:ext uri="{FF2B5EF4-FFF2-40B4-BE49-F238E27FC236}">
                <a16:creationId xmlns:a16="http://schemas.microsoft.com/office/drawing/2014/main" id="{C81BD5FE-4837-733A-6350-6B63D30F517C}"/>
              </a:ext>
            </a:extLst>
          </p:cNvPr>
          <p:cNvSpPr>
            <a:spLocks noGrp="1"/>
          </p:cNvSpPr>
          <p:nvPr>
            <p:ph type="body" sz="quarter" idx="17"/>
          </p:nvPr>
        </p:nvSpPr>
        <p:spPr>
          <a:xfrm>
            <a:off x="4413249" y="1466859"/>
            <a:ext cx="7380000" cy="450000"/>
          </a:xfrm>
        </p:spPr>
        <p:txBody>
          <a:bodyPr anchor="t"/>
          <a:lstStyle/>
          <a:p>
            <a:r>
              <a:rPr lang="en-GB">
                <a:solidFill>
                  <a:srgbClr val="DAB5EA"/>
                </a:solidFill>
              </a:rPr>
              <a:t>Market &amp; Consumer Insights</a:t>
            </a:r>
          </a:p>
        </p:txBody>
      </p:sp>
      <p:sp>
        <p:nvSpPr>
          <p:cNvPr id="42" name="Text Placeholder 7">
            <a:extLst>
              <a:ext uri="{FF2B5EF4-FFF2-40B4-BE49-F238E27FC236}">
                <a16:creationId xmlns:a16="http://schemas.microsoft.com/office/drawing/2014/main" id="{F58AC321-3DE2-AE95-260F-E7D945EEDD56}"/>
              </a:ext>
            </a:extLst>
          </p:cNvPr>
          <p:cNvSpPr>
            <a:spLocks noGrp="1"/>
          </p:cNvSpPr>
          <p:nvPr>
            <p:ph type="body" sz="quarter" idx="18"/>
          </p:nvPr>
        </p:nvSpPr>
        <p:spPr>
          <a:xfrm>
            <a:off x="4413248" y="1963659"/>
            <a:ext cx="7380000" cy="450000"/>
          </a:xfrm>
        </p:spPr>
        <p:txBody>
          <a:bodyPr anchor="t"/>
          <a:lstStyle/>
          <a:p>
            <a:r>
              <a:rPr lang="en-GB" err="1">
                <a:solidFill>
                  <a:srgbClr val="CBD938"/>
                </a:solidFill>
              </a:rPr>
              <a:t>dsm-firmenich</a:t>
            </a:r>
            <a:r>
              <a:rPr lang="en-GB">
                <a:solidFill>
                  <a:srgbClr val="CBD938"/>
                </a:solidFill>
              </a:rPr>
              <a:t> Hair Care Solutions Map</a:t>
            </a:r>
          </a:p>
        </p:txBody>
      </p:sp>
      <p:sp>
        <p:nvSpPr>
          <p:cNvPr id="43" name="Text Placeholder 8">
            <a:extLst>
              <a:ext uri="{FF2B5EF4-FFF2-40B4-BE49-F238E27FC236}">
                <a16:creationId xmlns:a16="http://schemas.microsoft.com/office/drawing/2014/main" id="{B733849E-892A-23CE-A7B0-A59F4C0CDD52}"/>
              </a:ext>
            </a:extLst>
          </p:cNvPr>
          <p:cNvSpPr>
            <a:spLocks noGrp="1"/>
          </p:cNvSpPr>
          <p:nvPr>
            <p:ph type="body" sz="quarter" idx="19"/>
          </p:nvPr>
        </p:nvSpPr>
        <p:spPr>
          <a:xfrm>
            <a:off x="4413247" y="2460459"/>
            <a:ext cx="7380000" cy="450000"/>
          </a:xfrm>
        </p:spPr>
        <p:txBody>
          <a:bodyPr anchor="t"/>
          <a:lstStyle/>
          <a:p>
            <a:r>
              <a:rPr lang="en-GB">
                <a:solidFill>
                  <a:srgbClr val="48A2CF"/>
                </a:solidFill>
              </a:rPr>
              <a:t>ALPAFLOR</a:t>
            </a:r>
            <a:r>
              <a:rPr lang="en-US" noProof="0">
                <a:solidFill>
                  <a:srgbClr val="48A2CF"/>
                </a:solidFill>
              </a:rPr>
              <a:t>® EDELWEISS CB</a:t>
            </a:r>
            <a:endParaRPr lang="en-GB">
              <a:solidFill>
                <a:srgbClr val="48A2CF"/>
              </a:solidFill>
            </a:endParaRPr>
          </a:p>
        </p:txBody>
      </p:sp>
      <p:sp>
        <p:nvSpPr>
          <p:cNvPr id="10" name="Text Placeholder 9">
            <a:extLst>
              <a:ext uri="{FF2B5EF4-FFF2-40B4-BE49-F238E27FC236}">
                <a16:creationId xmlns:a16="http://schemas.microsoft.com/office/drawing/2014/main" id="{C4118E9C-7BAD-28D3-2CDD-BF6A5606788E}"/>
              </a:ext>
            </a:extLst>
          </p:cNvPr>
          <p:cNvSpPr>
            <a:spLocks noGrp="1"/>
          </p:cNvSpPr>
          <p:nvPr>
            <p:ph type="body" sz="quarter" idx="20"/>
          </p:nvPr>
        </p:nvSpPr>
        <p:spPr>
          <a:xfrm>
            <a:off x="3830400" y="302400"/>
            <a:ext cx="8064501" cy="900112"/>
          </a:xfrm>
        </p:spPr>
        <p:txBody>
          <a:bodyPr/>
          <a:lstStyle/>
          <a:p>
            <a:r>
              <a:rPr lang="en-GB"/>
              <a:t>Agenda</a:t>
            </a:r>
          </a:p>
        </p:txBody>
      </p:sp>
      <p:sp>
        <p:nvSpPr>
          <p:cNvPr id="44" name="Text Placeholder 18">
            <a:extLst>
              <a:ext uri="{FF2B5EF4-FFF2-40B4-BE49-F238E27FC236}">
                <a16:creationId xmlns:a16="http://schemas.microsoft.com/office/drawing/2014/main" id="{05FB0A9F-D3F9-CEAC-3791-B44B78EBBD34}"/>
              </a:ext>
            </a:extLst>
          </p:cNvPr>
          <p:cNvSpPr>
            <a:spLocks noGrp="1"/>
          </p:cNvSpPr>
          <p:nvPr>
            <p:ph type="body" sz="quarter" idx="21"/>
          </p:nvPr>
        </p:nvSpPr>
        <p:spPr>
          <a:xfrm>
            <a:off x="3827463" y="2957259"/>
            <a:ext cx="585782" cy="450000"/>
          </a:xfrm>
        </p:spPr>
        <p:txBody>
          <a:bodyPr anchor="t"/>
          <a:lstStyle/>
          <a:p>
            <a:r>
              <a:rPr lang="en-GB">
                <a:solidFill>
                  <a:srgbClr val="48A2CF"/>
                </a:solidFill>
                <a:hlinkClick r:id="rId6" action="ppaction://hlinksldjump">
                  <a:extLst>
                    <a:ext uri="{A12FA001-AC4F-418D-AE19-62706E023703}">
                      <ahyp:hlinkClr xmlns:ahyp="http://schemas.microsoft.com/office/drawing/2018/hyperlinkcolor" val="tx"/>
                    </a:ext>
                  </a:extLst>
                </a:hlinkClick>
              </a:rPr>
              <a:t>04</a:t>
            </a:r>
            <a:endParaRPr lang="en-GB">
              <a:solidFill>
                <a:srgbClr val="48A2CF"/>
              </a:solidFill>
              <a:hlinkClick r:id="" action="ppaction://noaction">
                <a:extLst>
                  <a:ext uri="{A12FA001-AC4F-418D-AE19-62706E023703}">
                    <ahyp:hlinkClr xmlns:ahyp="http://schemas.microsoft.com/office/drawing/2018/hyperlinkcolor" val="tx"/>
                  </a:ext>
                </a:extLst>
              </a:hlinkClick>
            </a:endParaRPr>
          </a:p>
        </p:txBody>
      </p:sp>
      <p:sp>
        <p:nvSpPr>
          <p:cNvPr id="45" name="Text Placeholder 20">
            <a:extLst>
              <a:ext uri="{FF2B5EF4-FFF2-40B4-BE49-F238E27FC236}">
                <a16:creationId xmlns:a16="http://schemas.microsoft.com/office/drawing/2014/main" id="{B647D992-BC29-CE63-D777-C366E35DB5FE}"/>
              </a:ext>
            </a:extLst>
          </p:cNvPr>
          <p:cNvSpPr>
            <a:spLocks noGrp="1"/>
          </p:cNvSpPr>
          <p:nvPr>
            <p:ph type="body" sz="quarter" idx="22"/>
          </p:nvPr>
        </p:nvSpPr>
        <p:spPr>
          <a:xfrm>
            <a:off x="4413246" y="2957259"/>
            <a:ext cx="7380000" cy="450000"/>
          </a:xfrm>
        </p:spPr>
        <p:txBody>
          <a:bodyPr anchor="t"/>
          <a:lstStyle/>
          <a:p>
            <a:r>
              <a:rPr lang="en-GB">
                <a:solidFill>
                  <a:srgbClr val="48A2CF"/>
                </a:solidFill>
              </a:rPr>
              <a:t>PENTAVITIN</a:t>
            </a:r>
            <a:r>
              <a:rPr lang="en-US" noProof="0">
                <a:solidFill>
                  <a:srgbClr val="48A2CF"/>
                </a:solidFill>
              </a:rPr>
              <a:t>® </a:t>
            </a:r>
            <a:endParaRPr lang="en-GB">
              <a:solidFill>
                <a:srgbClr val="48A2CF"/>
              </a:solidFill>
            </a:endParaRPr>
          </a:p>
        </p:txBody>
      </p:sp>
      <p:sp>
        <p:nvSpPr>
          <p:cNvPr id="46" name="Text Placeholder 2">
            <a:extLst>
              <a:ext uri="{FF2B5EF4-FFF2-40B4-BE49-F238E27FC236}">
                <a16:creationId xmlns:a16="http://schemas.microsoft.com/office/drawing/2014/main" id="{9DAD99C3-F7A0-EB54-20D5-60D87F72815C}"/>
              </a:ext>
            </a:extLst>
          </p:cNvPr>
          <p:cNvSpPr>
            <a:spLocks noGrp="1"/>
          </p:cNvSpPr>
          <p:nvPr>
            <p:ph type="body" sz="quarter" idx="23"/>
          </p:nvPr>
        </p:nvSpPr>
        <p:spPr>
          <a:xfrm>
            <a:off x="3827463" y="3454059"/>
            <a:ext cx="585782" cy="450000"/>
          </a:xfrm>
        </p:spPr>
        <p:txBody>
          <a:bodyPr/>
          <a:lstStyle/>
          <a:p>
            <a:r>
              <a:rPr lang="en-GB">
                <a:solidFill>
                  <a:srgbClr val="76D0C2"/>
                </a:solidFill>
                <a:hlinkClick r:id="rId7" action="ppaction://hlinksldjump">
                  <a:extLst>
                    <a:ext uri="{A12FA001-AC4F-418D-AE19-62706E023703}">
                      <ahyp:hlinkClr xmlns:ahyp="http://schemas.microsoft.com/office/drawing/2018/hyperlinkcolor" val="tx"/>
                    </a:ext>
                  </a:extLst>
                </a:hlinkClick>
              </a:rPr>
              <a:t>05</a:t>
            </a:r>
            <a:endParaRPr lang="en-GB">
              <a:solidFill>
                <a:srgbClr val="76D0C2"/>
              </a:solidFill>
            </a:endParaRPr>
          </a:p>
        </p:txBody>
      </p:sp>
      <p:sp>
        <p:nvSpPr>
          <p:cNvPr id="47" name="Text Placeholder 10">
            <a:extLst>
              <a:ext uri="{FF2B5EF4-FFF2-40B4-BE49-F238E27FC236}">
                <a16:creationId xmlns:a16="http://schemas.microsoft.com/office/drawing/2014/main" id="{EE041662-0EA4-C4A2-6524-88A57877F311}"/>
              </a:ext>
            </a:extLst>
          </p:cNvPr>
          <p:cNvSpPr>
            <a:spLocks noGrp="1"/>
          </p:cNvSpPr>
          <p:nvPr>
            <p:ph type="body" sz="quarter" idx="24"/>
          </p:nvPr>
        </p:nvSpPr>
        <p:spPr>
          <a:xfrm>
            <a:off x="4413246" y="3454059"/>
            <a:ext cx="7380000" cy="450000"/>
          </a:xfrm>
        </p:spPr>
        <p:txBody>
          <a:bodyPr/>
          <a:lstStyle/>
          <a:p>
            <a:r>
              <a:rPr lang="en-GB" err="1">
                <a:solidFill>
                  <a:srgbClr val="76D0C2"/>
                </a:solidFill>
              </a:rPr>
              <a:t>BeauPlex</a:t>
            </a:r>
            <a:r>
              <a:rPr lang="en-US" noProof="0">
                <a:solidFill>
                  <a:srgbClr val="76D0C2"/>
                </a:solidFill>
              </a:rPr>
              <a:t>® VH</a:t>
            </a:r>
            <a:endParaRPr lang="en-GB">
              <a:solidFill>
                <a:srgbClr val="76D0C2"/>
              </a:solidFill>
            </a:endParaRPr>
          </a:p>
        </p:txBody>
      </p:sp>
      <p:sp>
        <p:nvSpPr>
          <p:cNvPr id="19" name="Text Placeholder 18">
            <a:extLst>
              <a:ext uri="{FF2B5EF4-FFF2-40B4-BE49-F238E27FC236}">
                <a16:creationId xmlns:a16="http://schemas.microsoft.com/office/drawing/2014/main" id="{F5A4C261-5DF1-9C57-F08B-4AF91F66DDA8}"/>
              </a:ext>
            </a:extLst>
          </p:cNvPr>
          <p:cNvSpPr>
            <a:spLocks noGrp="1"/>
          </p:cNvSpPr>
          <p:nvPr>
            <p:ph type="body" sz="quarter" idx="25"/>
          </p:nvPr>
        </p:nvSpPr>
        <p:spPr>
          <a:xfrm>
            <a:off x="3827463" y="3950859"/>
            <a:ext cx="585782" cy="450000"/>
          </a:xfrm>
        </p:spPr>
        <p:txBody>
          <a:bodyPr/>
          <a:lstStyle/>
          <a:p>
            <a:r>
              <a:rPr lang="en-GB">
                <a:solidFill>
                  <a:srgbClr val="CBBBB5"/>
                </a:solidFill>
                <a:hlinkClick r:id="rId8" action="ppaction://hlinksldjump">
                  <a:extLst>
                    <a:ext uri="{A12FA001-AC4F-418D-AE19-62706E023703}">
                      <ahyp:hlinkClr xmlns:ahyp="http://schemas.microsoft.com/office/drawing/2018/hyperlinkcolor" val="tx"/>
                    </a:ext>
                  </a:extLst>
                </a:hlinkClick>
              </a:rPr>
              <a:t>06</a:t>
            </a:r>
            <a:endParaRPr lang="en-GB">
              <a:solidFill>
                <a:srgbClr val="CBBBB5"/>
              </a:solidFill>
            </a:endParaRPr>
          </a:p>
        </p:txBody>
      </p:sp>
      <p:sp>
        <p:nvSpPr>
          <p:cNvPr id="20" name="Text Placeholder 19">
            <a:extLst>
              <a:ext uri="{FF2B5EF4-FFF2-40B4-BE49-F238E27FC236}">
                <a16:creationId xmlns:a16="http://schemas.microsoft.com/office/drawing/2014/main" id="{A339ECFD-471F-AAEF-BE9B-7204AD33C7E5}"/>
              </a:ext>
            </a:extLst>
          </p:cNvPr>
          <p:cNvSpPr>
            <a:spLocks noGrp="1"/>
          </p:cNvSpPr>
          <p:nvPr>
            <p:ph type="body" sz="quarter" idx="26"/>
          </p:nvPr>
        </p:nvSpPr>
        <p:spPr>
          <a:xfrm>
            <a:off x="4413246" y="3950859"/>
            <a:ext cx="7380000" cy="450000"/>
          </a:xfrm>
        </p:spPr>
        <p:txBody>
          <a:bodyPr/>
          <a:lstStyle/>
          <a:p>
            <a:r>
              <a:rPr lang="en-GB">
                <a:solidFill>
                  <a:srgbClr val="CBBBB5"/>
                </a:solidFill>
              </a:rPr>
              <a:t>Other </a:t>
            </a:r>
            <a:r>
              <a:rPr lang="en-GB" err="1">
                <a:solidFill>
                  <a:srgbClr val="CBBBB5"/>
                </a:solidFill>
              </a:rPr>
              <a:t>dsm-firmenich</a:t>
            </a:r>
            <a:r>
              <a:rPr lang="en-GB">
                <a:solidFill>
                  <a:srgbClr val="CBBBB5"/>
                </a:solidFill>
              </a:rPr>
              <a:t> Solutions</a:t>
            </a:r>
          </a:p>
        </p:txBody>
      </p:sp>
      <p:sp>
        <p:nvSpPr>
          <p:cNvPr id="54" name="Title 53">
            <a:extLst>
              <a:ext uri="{FF2B5EF4-FFF2-40B4-BE49-F238E27FC236}">
                <a16:creationId xmlns:a16="http://schemas.microsoft.com/office/drawing/2014/main" id="{35040416-31FF-72B8-1059-C4DB7228B3F7}"/>
              </a:ext>
            </a:extLst>
          </p:cNvPr>
          <p:cNvSpPr>
            <a:spLocks noGrp="1"/>
          </p:cNvSpPr>
          <p:nvPr>
            <p:ph type="title"/>
          </p:nvPr>
        </p:nvSpPr>
        <p:spPr/>
        <p:txBody>
          <a:bodyPr/>
          <a:lstStyle/>
          <a:p>
            <a:endParaRPr lang="en-GB"/>
          </a:p>
        </p:txBody>
      </p:sp>
      <p:sp>
        <p:nvSpPr>
          <p:cNvPr id="2" name="TextBox 1">
            <a:extLst>
              <a:ext uri="{FF2B5EF4-FFF2-40B4-BE49-F238E27FC236}">
                <a16:creationId xmlns:a16="http://schemas.microsoft.com/office/drawing/2014/main" id="{5F89D6B5-D443-0C37-1024-64088D073951}"/>
              </a:ext>
            </a:extLst>
          </p:cNvPr>
          <p:cNvSpPr txBox="1"/>
          <p:nvPr/>
        </p:nvSpPr>
        <p:spPr>
          <a:xfrm>
            <a:off x="768233" y="5564046"/>
            <a:ext cx="2914767" cy="430887"/>
          </a:xfrm>
          <a:prstGeom prst="rect">
            <a:avLst/>
          </a:prstGeom>
          <a:noFill/>
        </p:spPr>
        <p:txBody>
          <a:bodyPr wrap="square" lIns="0" tIns="0" rIns="0" bIns="0" rtlCol="0" anchor="ctr" anchorCtr="0">
            <a:spAutoFit/>
          </a:bodyPr>
          <a:lstStyle/>
          <a:p>
            <a:r>
              <a:rPr lang="en-GB" sz="1400">
                <a:solidFill>
                  <a:srgbClr val="EE7203"/>
                </a:solidFill>
                <a:latin typeface="+mj-lt"/>
              </a:rPr>
              <a:t>Click on the number to get redirected to the chapter</a:t>
            </a:r>
          </a:p>
        </p:txBody>
      </p:sp>
      <p:pic>
        <p:nvPicPr>
          <p:cNvPr id="27" name="Graphic 26">
            <a:extLst>
              <a:ext uri="{FF2B5EF4-FFF2-40B4-BE49-F238E27FC236}">
                <a16:creationId xmlns:a16="http://schemas.microsoft.com/office/drawing/2014/main" id="{69318579-50FB-DAA9-1D50-642B3F3E46A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07695" y="5661660"/>
            <a:ext cx="228600" cy="228600"/>
          </a:xfrm>
          <a:prstGeom prst="rect">
            <a:avLst/>
          </a:prstGeom>
        </p:spPr>
      </p:pic>
    </p:spTree>
    <p:extLst>
      <p:ext uri="{BB962C8B-B14F-4D97-AF65-F5344CB8AC3E}">
        <p14:creationId xmlns:p14="http://schemas.microsoft.com/office/powerpoint/2010/main" val="2610961618"/>
      </p:ext>
    </p:extLst>
  </p:cSld>
  <p:clrMapOvr>
    <a:masterClrMapping/>
  </p:clrMapOvr>
  <p:transition spd="slow">
    <p:push/>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16">
            <a:extLst>
              <a:ext uri="{FF2B5EF4-FFF2-40B4-BE49-F238E27FC236}">
                <a16:creationId xmlns:a16="http://schemas.microsoft.com/office/drawing/2014/main" id="{D93D5A79-3568-46CF-D7A0-7DE2E45A7C8F}"/>
              </a:ext>
            </a:extLst>
          </p:cNvPr>
          <p:cNvSpPr>
            <a:spLocks noGrp="1"/>
          </p:cNvSpPr>
          <p:nvPr>
            <p:ph type="sldNum" sz="quarter" idx="12"/>
          </p:nvPr>
        </p:nvSpPr>
        <p:spPr>
          <a:xfrm>
            <a:off x="302400" y="6450806"/>
            <a:ext cx="1040625" cy="109061"/>
          </a:xfrm>
        </p:spPr>
        <p:txBody>
          <a:bodyPr/>
          <a:lstStyle/>
          <a:p>
            <a:fld id="{5BA3E189-2F3A-42E5-B572-3520703B6186}" type="slidenum">
              <a:rPr lang="en-GB" smtClean="0"/>
              <a:pPr/>
              <a:t>3</a:t>
            </a:fld>
            <a:endParaRPr lang="en-GB"/>
          </a:p>
        </p:txBody>
      </p:sp>
      <p:sp>
        <p:nvSpPr>
          <p:cNvPr id="41" name="Text Placeholder 6">
            <a:extLst>
              <a:ext uri="{FF2B5EF4-FFF2-40B4-BE49-F238E27FC236}">
                <a16:creationId xmlns:a16="http://schemas.microsoft.com/office/drawing/2014/main" id="{C81BD5FE-4837-733A-6350-6B63D30F517C}"/>
              </a:ext>
            </a:extLst>
          </p:cNvPr>
          <p:cNvSpPr>
            <a:spLocks noGrp="1"/>
          </p:cNvSpPr>
          <p:nvPr>
            <p:ph type="body" sz="quarter" idx="17"/>
          </p:nvPr>
        </p:nvSpPr>
        <p:spPr>
          <a:xfrm>
            <a:off x="4413249" y="1466859"/>
            <a:ext cx="7380000" cy="450000"/>
          </a:xfrm>
        </p:spPr>
        <p:txBody>
          <a:bodyPr anchor="t"/>
          <a:lstStyle/>
          <a:p>
            <a:r>
              <a:rPr lang="en-GB">
                <a:solidFill>
                  <a:srgbClr val="DAB5EA"/>
                </a:solidFill>
              </a:rPr>
              <a:t>Market &amp; Consumer Insights</a:t>
            </a:r>
          </a:p>
        </p:txBody>
      </p:sp>
      <p:sp>
        <p:nvSpPr>
          <p:cNvPr id="42" name="Text Placeholder 7">
            <a:extLst>
              <a:ext uri="{FF2B5EF4-FFF2-40B4-BE49-F238E27FC236}">
                <a16:creationId xmlns:a16="http://schemas.microsoft.com/office/drawing/2014/main" id="{F58AC321-3DE2-AE95-260F-E7D945EEDD56}"/>
              </a:ext>
            </a:extLst>
          </p:cNvPr>
          <p:cNvSpPr>
            <a:spLocks noGrp="1"/>
          </p:cNvSpPr>
          <p:nvPr>
            <p:ph type="body" sz="quarter" idx="18"/>
          </p:nvPr>
        </p:nvSpPr>
        <p:spPr>
          <a:xfrm>
            <a:off x="4413248" y="1963659"/>
            <a:ext cx="7380000" cy="450000"/>
          </a:xfrm>
        </p:spPr>
        <p:txBody>
          <a:bodyPr anchor="t"/>
          <a:lstStyle/>
          <a:p>
            <a:r>
              <a:rPr lang="en-GB" err="1">
                <a:solidFill>
                  <a:schemeClr val="bg2"/>
                </a:solidFill>
              </a:rPr>
              <a:t>dsm-firmenich</a:t>
            </a:r>
            <a:r>
              <a:rPr lang="en-GB">
                <a:solidFill>
                  <a:schemeClr val="bg2"/>
                </a:solidFill>
              </a:rPr>
              <a:t> Hair Care Solutions Map</a:t>
            </a:r>
          </a:p>
        </p:txBody>
      </p:sp>
      <p:sp>
        <p:nvSpPr>
          <p:cNvPr id="43" name="Text Placeholder 8">
            <a:extLst>
              <a:ext uri="{FF2B5EF4-FFF2-40B4-BE49-F238E27FC236}">
                <a16:creationId xmlns:a16="http://schemas.microsoft.com/office/drawing/2014/main" id="{B733849E-892A-23CE-A7B0-A59F4C0CDD52}"/>
              </a:ext>
            </a:extLst>
          </p:cNvPr>
          <p:cNvSpPr>
            <a:spLocks noGrp="1"/>
          </p:cNvSpPr>
          <p:nvPr>
            <p:ph type="body" sz="quarter" idx="19"/>
          </p:nvPr>
        </p:nvSpPr>
        <p:spPr>
          <a:xfrm>
            <a:off x="4413247" y="2460459"/>
            <a:ext cx="7380000" cy="450000"/>
          </a:xfrm>
        </p:spPr>
        <p:txBody>
          <a:bodyPr anchor="t"/>
          <a:lstStyle/>
          <a:p>
            <a:r>
              <a:rPr lang="en-GB">
                <a:solidFill>
                  <a:schemeClr val="bg2"/>
                </a:solidFill>
              </a:rPr>
              <a:t>ALPHAFLOR</a:t>
            </a:r>
            <a:r>
              <a:rPr lang="en-US" noProof="0">
                <a:solidFill>
                  <a:schemeClr val="bg2"/>
                </a:solidFill>
              </a:rPr>
              <a:t>® EDELWEISS CB</a:t>
            </a:r>
            <a:endParaRPr lang="en-GB">
              <a:solidFill>
                <a:schemeClr val="bg2"/>
              </a:solidFill>
            </a:endParaRPr>
          </a:p>
        </p:txBody>
      </p:sp>
      <p:sp>
        <p:nvSpPr>
          <p:cNvPr id="10" name="Text Placeholder 9">
            <a:extLst>
              <a:ext uri="{FF2B5EF4-FFF2-40B4-BE49-F238E27FC236}">
                <a16:creationId xmlns:a16="http://schemas.microsoft.com/office/drawing/2014/main" id="{C4118E9C-7BAD-28D3-2CDD-BF6A5606788E}"/>
              </a:ext>
            </a:extLst>
          </p:cNvPr>
          <p:cNvSpPr>
            <a:spLocks noGrp="1"/>
          </p:cNvSpPr>
          <p:nvPr>
            <p:ph type="body" sz="quarter" idx="20"/>
          </p:nvPr>
        </p:nvSpPr>
        <p:spPr>
          <a:xfrm>
            <a:off x="3830400" y="302400"/>
            <a:ext cx="8064501" cy="900112"/>
          </a:xfrm>
        </p:spPr>
        <p:txBody>
          <a:bodyPr/>
          <a:lstStyle/>
          <a:p>
            <a:r>
              <a:rPr lang="en-GB"/>
              <a:t>Agenda</a:t>
            </a:r>
          </a:p>
        </p:txBody>
      </p:sp>
      <p:sp>
        <p:nvSpPr>
          <p:cNvPr id="45" name="Text Placeholder 20">
            <a:extLst>
              <a:ext uri="{FF2B5EF4-FFF2-40B4-BE49-F238E27FC236}">
                <a16:creationId xmlns:a16="http://schemas.microsoft.com/office/drawing/2014/main" id="{B647D992-BC29-CE63-D777-C366E35DB5FE}"/>
              </a:ext>
            </a:extLst>
          </p:cNvPr>
          <p:cNvSpPr>
            <a:spLocks noGrp="1"/>
          </p:cNvSpPr>
          <p:nvPr>
            <p:ph type="body" sz="quarter" idx="22"/>
          </p:nvPr>
        </p:nvSpPr>
        <p:spPr>
          <a:xfrm>
            <a:off x="4413246" y="2957259"/>
            <a:ext cx="7380000" cy="450000"/>
          </a:xfrm>
        </p:spPr>
        <p:txBody>
          <a:bodyPr anchor="t"/>
          <a:lstStyle/>
          <a:p>
            <a:r>
              <a:rPr lang="en-GB">
                <a:solidFill>
                  <a:schemeClr val="bg2"/>
                </a:solidFill>
              </a:rPr>
              <a:t>PENTAVITIN</a:t>
            </a:r>
            <a:r>
              <a:rPr lang="en-US" noProof="0">
                <a:solidFill>
                  <a:schemeClr val="bg2"/>
                </a:solidFill>
              </a:rPr>
              <a:t>® </a:t>
            </a:r>
            <a:endParaRPr lang="en-GB">
              <a:solidFill>
                <a:schemeClr val="bg2"/>
              </a:solidFill>
            </a:endParaRPr>
          </a:p>
        </p:txBody>
      </p:sp>
      <p:sp>
        <p:nvSpPr>
          <p:cNvPr id="47" name="Text Placeholder 10">
            <a:extLst>
              <a:ext uri="{FF2B5EF4-FFF2-40B4-BE49-F238E27FC236}">
                <a16:creationId xmlns:a16="http://schemas.microsoft.com/office/drawing/2014/main" id="{EE041662-0EA4-C4A2-6524-88A57877F311}"/>
              </a:ext>
            </a:extLst>
          </p:cNvPr>
          <p:cNvSpPr>
            <a:spLocks noGrp="1"/>
          </p:cNvSpPr>
          <p:nvPr>
            <p:ph type="body" sz="quarter" idx="24"/>
          </p:nvPr>
        </p:nvSpPr>
        <p:spPr>
          <a:xfrm>
            <a:off x="4413246" y="3454059"/>
            <a:ext cx="7380000" cy="450000"/>
          </a:xfrm>
        </p:spPr>
        <p:txBody>
          <a:bodyPr/>
          <a:lstStyle/>
          <a:p>
            <a:r>
              <a:rPr lang="en-GB" err="1">
                <a:solidFill>
                  <a:schemeClr val="bg2"/>
                </a:solidFill>
              </a:rPr>
              <a:t>BeauPlex</a:t>
            </a:r>
            <a:r>
              <a:rPr lang="en-US" noProof="0">
                <a:solidFill>
                  <a:schemeClr val="bg2"/>
                </a:solidFill>
              </a:rPr>
              <a:t>® VH</a:t>
            </a:r>
            <a:endParaRPr lang="en-GB">
              <a:solidFill>
                <a:schemeClr val="bg2"/>
              </a:solidFill>
            </a:endParaRPr>
          </a:p>
        </p:txBody>
      </p:sp>
      <p:sp>
        <p:nvSpPr>
          <p:cNvPr id="20" name="Text Placeholder 19">
            <a:extLst>
              <a:ext uri="{FF2B5EF4-FFF2-40B4-BE49-F238E27FC236}">
                <a16:creationId xmlns:a16="http://schemas.microsoft.com/office/drawing/2014/main" id="{A339ECFD-471F-AAEF-BE9B-7204AD33C7E5}"/>
              </a:ext>
            </a:extLst>
          </p:cNvPr>
          <p:cNvSpPr>
            <a:spLocks noGrp="1"/>
          </p:cNvSpPr>
          <p:nvPr>
            <p:ph type="body" sz="quarter" idx="26"/>
          </p:nvPr>
        </p:nvSpPr>
        <p:spPr>
          <a:xfrm>
            <a:off x="4413246" y="3950859"/>
            <a:ext cx="7380000" cy="450000"/>
          </a:xfrm>
        </p:spPr>
        <p:txBody>
          <a:bodyPr/>
          <a:lstStyle/>
          <a:p>
            <a:r>
              <a:rPr lang="en-GB">
                <a:solidFill>
                  <a:schemeClr val="bg2"/>
                </a:solidFill>
              </a:rPr>
              <a:t>Other </a:t>
            </a:r>
            <a:r>
              <a:rPr lang="en-GB" err="1">
                <a:solidFill>
                  <a:schemeClr val="bg2"/>
                </a:solidFill>
              </a:rPr>
              <a:t>dsm-firmenich</a:t>
            </a:r>
            <a:r>
              <a:rPr lang="en-GB">
                <a:solidFill>
                  <a:schemeClr val="bg2"/>
                </a:solidFill>
              </a:rPr>
              <a:t> Solutions</a:t>
            </a:r>
          </a:p>
        </p:txBody>
      </p:sp>
      <p:sp>
        <p:nvSpPr>
          <p:cNvPr id="24" name="Title 23">
            <a:extLst>
              <a:ext uri="{FF2B5EF4-FFF2-40B4-BE49-F238E27FC236}">
                <a16:creationId xmlns:a16="http://schemas.microsoft.com/office/drawing/2014/main" id="{D9AEFB9F-C5AF-FE17-AE77-669FEDA6A23F}"/>
              </a:ext>
            </a:extLst>
          </p:cNvPr>
          <p:cNvSpPr>
            <a:spLocks noGrp="1"/>
          </p:cNvSpPr>
          <p:nvPr>
            <p:ph type="title"/>
          </p:nvPr>
        </p:nvSpPr>
        <p:spPr/>
        <p:txBody>
          <a:bodyPr/>
          <a:lstStyle/>
          <a:p>
            <a:r>
              <a:rPr lang="en-GB"/>
              <a:t>01</a:t>
            </a:r>
          </a:p>
        </p:txBody>
      </p:sp>
      <p:sp>
        <p:nvSpPr>
          <p:cNvPr id="2" name="TextBox 1">
            <a:extLst>
              <a:ext uri="{FF2B5EF4-FFF2-40B4-BE49-F238E27FC236}">
                <a16:creationId xmlns:a16="http://schemas.microsoft.com/office/drawing/2014/main" id="{5F89D6B5-D443-0C37-1024-64088D073951}"/>
              </a:ext>
            </a:extLst>
          </p:cNvPr>
          <p:cNvSpPr txBox="1"/>
          <p:nvPr/>
        </p:nvSpPr>
        <p:spPr>
          <a:xfrm>
            <a:off x="768233" y="5564046"/>
            <a:ext cx="2914767" cy="430887"/>
          </a:xfrm>
          <a:prstGeom prst="rect">
            <a:avLst/>
          </a:prstGeom>
          <a:noFill/>
        </p:spPr>
        <p:txBody>
          <a:bodyPr wrap="square" lIns="0" tIns="0" rIns="0" bIns="0" rtlCol="0" anchor="ctr" anchorCtr="0">
            <a:spAutoFit/>
          </a:bodyPr>
          <a:lstStyle/>
          <a:p>
            <a:r>
              <a:rPr lang="en-GB" sz="1400">
                <a:solidFill>
                  <a:srgbClr val="D9B0EA"/>
                </a:solidFill>
                <a:latin typeface="+mj-lt"/>
              </a:rPr>
              <a:t>Click on the number to get redirected to the chapter</a:t>
            </a:r>
          </a:p>
        </p:txBody>
      </p:sp>
      <p:pic>
        <p:nvPicPr>
          <p:cNvPr id="4" name="Graphic 3">
            <a:extLst>
              <a:ext uri="{FF2B5EF4-FFF2-40B4-BE49-F238E27FC236}">
                <a16:creationId xmlns:a16="http://schemas.microsoft.com/office/drawing/2014/main" id="{56D2F71D-85DB-8293-E647-59FE457EF9F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07695" y="5661660"/>
            <a:ext cx="228600" cy="228600"/>
          </a:xfrm>
          <a:prstGeom prst="rect">
            <a:avLst/>
          </a:prstGeom>
        </p:spPr>
      </p:pic>
      <p:sp>
        <p:nvSpPr>
          <p:cNvPr id="53" name="Text Placeholder 3">
            <a:extLst>
              <a:ext uri="{FF2B5EF4-FFF2-40B4-BE49-F238E27FC236}">
                <a16:creationId xmlns:a16="http://schemas.microsoft.com/office/drawing/2014/main" id="{78D2D73B-A7CE-7E3D-0E69-3636DD872D0B}"/>
              </a:ext>
            </a:extLst>
          </p:cNvPr>
          <p:cNvSpPr>
            <a:spLocks noGrp="1"/>
          </p:cNvSpPr>
          <p:nvPr>
            <p:ph type="body" sz="quarter" idx="13"/>
          </p:nvPr>
        </p:nvSpPr>
        <p:spPr>
          <a:xfrm>
            <a:off x="3827463" y="1466850"/>
            <a:ext cx="585787" cy="449263"/>
          </a:xfrm>
        </p:spPr>
        <p:txBody>
          <a:bodyPr anchor="t"/>
          <a:lstStyle/>
          <a:p>
            <a:r>
              <a:rPr lang="en-GB">
                <a:solidFill>
                  <a:srgbClr val="DAB5EA"/>
                </a:solidFill>
                <a:hlinkClick r:id="rId5" action="ppaction://hlinksldjump">
                  <a:extLst>
                    <a:ext uri="{A12FA001-AC4F-418D-AE19-62706E023703}">
                      <ahyp:hlinkClr xmlns:ahyp="http://schemas.microsoft.com/office/drawing/2018/hyperlinkcolor" val="tx"/>
                    </a:ext>
                  </a:extLst>
                </a:hlinkClick>
              </a:rPr>
              <a:t>01</a:t>
            </a:r>
            <a:endParaRPr lang="en-GB">
              <a:solidFill>
                <a:srgbClr val="DAB5EA"/>
              </a:solidFill>
              <a:hlinkClick r:id="" action="ppaction://noaction">
                <a:extLst>
                  <a:ext uri="{A12FA001-AC4F-418D-AE19-62706E023703}">
                    <ahyp:hlinkClr xmlns:ahyp="http://schemas.microsoft.com/office/drawing/2018/hyperlinkcolor" val="tx"/>
                  </a:ext>
                </a:extLst>
              </a:hlinkClick>
            </a:endParaRPr>
          </a:p>
        </p:txBody>
      </p:sp>
      <p:sp>
        <p:nvSpPr>
          <p:cNvPr id="54" name="Text Placeholder 4">
            <a:extLst>
              <a:ext uri="{FF2B5EF4-FFF2-40B4-BE49-F238E27FC236}">
                <a16:creationId xmlns:a16="http://schemas.microsoft.com/office/drawing/2014/main" id="{33EE050D-84F7-FF6B-E513-8BD04558CE03}"/>
              </a:ext>
            </a:extLst>
          </p:cNvPr>
          <p:cNvSpPr>
            <a:spLocks noGrp="1"/>
          </p:cNvSpPr>
          <p:nvPr>
            <p:ph type="body" sz="quarter" idx="14"/>
          </p:nvPr>
        </p:nvSpPr>
        <p:spPr>
          <a:xfrm>
            <a:off x="3827463" y="1963738"/>
            <a:ext cx="585787" cy="449262"/>
          </a:xfrm>
        </p:spPr>
        <p:txBody>
          <a:bodyPr anchor="t"/>
          <a:lstStyle/>
          <a:p>
            <a:r>
              <a:rPr lang="en-GB">
                <a:solidFill>
                  <a:schemeClr val="bg2"/>
                </a:solidFill>
                <a:hlinkClick r:id="rId6" action="ppaction://hlinksldjump">
                  <a:extLst>
                    <a:ext uri="{A12FA001-AC4F-418D-AE19-62706E023703}">
                      <ahyp:hlinkClr xmlns:ahyp="http://schemas.microsoft.com/office/drawing/2018/hyperlinkcolor" val="tx"/>
                    </a:ext>
                  </a:extLst>
                </a:hlinkClick>
              </a:rPr>
              <a:t>02</a:t>
            </a:r>
            <a:endParaRPr lang="en-GB">
              <a:solidFill>
                <a:schemeClr val="bg2"/>
              </a:solidFill>
              <a:hlinkClick r:id="" action="ppaction://noaction">
                <a:extLst>
                  <a:ext uri="{A12FA001-AC4F-418D-AE19-62706E023703}">
                    <ahyp:hlinkClr xmlns:ahyp="http://schemas.microsoft.com/office/drawing/2018/hyperlinkcolor" val="tx"/>
                  </a:ext>
                </a:extLst>
              </a:hlinkClick>
            </a:endParaRPr>
          </a:p>
        </p:txBody>
      </p:sp>
      <p:sp>
        <p:nvSpPr>
          <p:cNvPr id="55" name="Text Placeholder 5">
            <a:extLst>
              <a:ext uri="{FF2B5EF4-FFF2-40B4-BE49-F238E27FC236}">
                <a16:creationId xmlns:a16="http://schemas.microsoft.com/office/drawing/2014/main" id="{BB95B63C-C029-4A6E-4D3B-2523ED262D92}"/>
              </a:ext>
            </a:extLst>
          </p:cNvPr>
          <p:cNvSpPr>
            <a:spLocks noGrp="1"/>
          </p:cNvSpPr>
          <p:nvPr>
            <p:ph type="body" sz="quarter" idx="16"/>
          </p:nvPr>
        </p:nvSpPr>
        <p:spPr>
          <a:xfrm>
            <a:off x="3827463" y="2460625"/>
            <a:ext cx="585787" cy="449263"/>
          </a:xfrm>
        </p:spPr>
        <p:txBody>
          <a:bodyPr anchor="t"/>
          <a:lstStyle/>
          <a:p>
            <a:r>
              <a:rPr lang="en-GB">
                <a:solidFill>
                  <a:schemeClr val="bg2"/>
                </a:solidFill>
                <a:hlinkClick r:id="rId7" action="ppaction://hlinksldjump">
                  <a:extLst>
                    <a:ext uri="{A12FA001-AC4F-418D-AE19-62706E023703}">
                      <ahyp:hlinkClr xmlns:ahyp="http://schemas.microsoft.com/office/drawing/2018/hyperlinkcolor" val="tx"/>
                    </a:ext>
                  </a:extLst>
                </a:hlinkClick>
              </a:rPr>
              <a:t>03</a:t>
            </a:r>
            <a:endParaRPr lang="en-GB">
              <a:solidFill>
                <a:schemeClr val="bg2"/>
              </a:solidFill>
              <a:hlinkClick r:id="" action="ppaction://noaction">
                <a:extLst>
                  <a:ext uri="{A12FA001-AC4F-418D-AE19-62706E023703}">
                    <ahyp:hlinkClr xmlns:ahyp="http://schemas.microsoft.com/office/drawing/2018/hyperlinkcolor" val="tx"/>
                  </a:ext>
                </a:extLst>
              </a:hlinkClick>
            </a:endParaRPr>
          </a:p>
        </p:txBody>
      </p:sp>
      <p:sp>
        <p:nvSpPr>
          <p:cNvPr id="56" name="Text Placeholder 18">
            <a:extLst>
              <a:ext uri="{FF2B5EF4-FFF2-40B4-BE49-F238E27FC236}">
                <a16:creationId xmlns:a16="http://schemas.microsoft.com/office/drawing/2014/main" id="{7307EFD5-8AEA-F130-B9B1-027839EED416}"/>
              </a:ext>
            </a:extLst>
          </p:cNvPr>
          <p:cNvSpPr>
            <a:spLocks noGrp="1"/>
          </p:cNvSpPr>
          <p:nvPr>
            <p:ph type="body" sz="quarter" idx="21"/>
          </p:nvPr>
        </p:nvSpPr>
        <p:spPr>
          <a:xfrm>
            <a:off x="3827463" y="2957513"/>
            <a:ext cx="585787" cy="449262"/>
          </a:xfrm>
        </p:spPr>
        <p:txBody>
          <a:bodyPr anchor="t"/>
          <a:lstStyle/>
          <a:p>
            <a:r>
              <a:rPr lang="en-GB">
                <a:solidFill>
                  <a:schemeClr val="bg2"/>
                </a:solidFill>
                <a:hlinkClick r:id="rId8" action="ppaction://hlinksldjump">
                  <a:extLst>
                    <a:ext uri="{A12FA001-AC4F-418D-AE19-62706E023703}">
                      <ahyp:hlinkClr xmlns:ahyp="http://schemas.microsoft.com/office/drawing/2018/hyperlinkcolor" val="tx"/>
                    </a:ext>
                  </a:extLst>
                </a:hlinkClick>
              </a:rPr>
              <a:t>04</a:t>
            </a:r>
            <a:endParaRPr lang="en-GB">
              <a:solidFill>
                <a:schemeClr val="bg2"/>
              </a:solidFill>
              <a:hlinkClick r:id="" action="ppaction://noaction">
                <a:extLst>
                  <a:ext uri="{A12FA001-AC4F-418D-AE19-62706E023703}">
                    <ahyp:hlinkClr xmlns:ahyp="http://schemas.microsoft.com/office/drawing/2018/hyperlinkcolor" val="tx"/>
                  </a:ext>
                </a:extLst>
              </a:hlinkClick>
            </a:endParaRPr>
          </a:p>
        </p:txBody>
      </p:sp>
      <p:sp>
        <p:nvSpPr>
          <p:cNvPr id="57" name="Text Placeholder 2">
            <a:extLst>
              <a:ext uri="{FF2B5EF4-FFF2-40B4-BE49-F238E27FC236}">
                <a16:creationId xmlns:a16="http://schemas.microsoft.com/office/drawing/2014/main" id="{EF051162-1E99-4E04-00A7-A8E5534963B0}"/>
              </a:ext>
            </a:extLst>
          </p:cNvPr>
          <p:cNvSpPr>
            <a:spLocks noGrp="1"/>
          </p:cNvSpPr>
          <p:nvPr>
            <p:ph type="body" sz="quarter" idx="23"/>
          </p:nvPr>
        </p:nvSpPr>
        <p:spPr>
          <a:xfrm>
            <a:off x="3827463" y="3454400"/>
            <a:ext cx="585787" cy="449263"/>
          </a:xfrm>
        </p:spPr>
        <p:txBody>
          <a:bodyPr/>
          <a:lstStyle/>
          <a:p>
            <a:r>
              <a:rPr lang="en-GB">
                <a:solidFill>
                  <a:schemeClr val="bg2"/>
                </a:solidFill>
                <a:hlinkClick r:id="rId9" action="ppaction://hlinksldjump">
                  <a:extLst>
                    <a:ext uri="{A12FA001-AC4F-418D-AE19-62706E023703}">
                      <ahyp:hlinkClr xmlns:ahyp="http://schemas.microsoft.com/office/drawing/2018/hyperlinkcolor" val="tx"/>
                    </a:ext>
                  </a:extLst>
                </a:hlinkClick>
              </a:rPr>
              <a:t>05</a:t>
            </a:r>
            <a:endParaRPr lang="en-GB">
              <a:solidFill>
                <a:schemeClr val="bg2"/>
              </a:solidFill>
            </a:endParaRPr>
          </a:p>
        </p:txBody>
      </p:sp>
      <p:sp>
        <p:nvSpPr>
          <p:cNvPr id="58" name="Text Placeholder 18">
            <a:extLst>
              <a:ext uri="{FF2B5EF4-FFF2-40B4-BE49-F238E27FC236}">
                <a16:creationId xmlns:a16="http://schemas.microsoft.com/office/drawing/2014/main" id="{E5FEE4EE-AE34-83CB-E3CA-9D41B0C290FD}"/>
              </a:ext>
            </a:extLst>
          </p:cNvPr>
          <p:cNvSpPr>
            <a:spLocks noGrp="1"/>
          </p:cNvSpPr>
          <p:nvPr>
            <p:ph type="body" sz="quarter" idx="25"/>
          </p:nvPr>
        </p:nvSpPr>
        <p:spPr>
          <a:xfrm>
            <a:off x="3827463" y="3951288"/>
            <a:ext cx="585787" cy="449262"/>
          </a:xfrm>
        </p:spPr>
        <p:txBody>
          <a:bodyPr/>
          <a:lstStyle/>
          <a:p>
            <a:r>
              <a:rPr lang="en-GB">
                <a:solidFill>
                  <a:schemeClr val="bg2"/>
                </a:solidFill>
                <a:hlinkClick r:id="rId10" action="ppaction://hlinksldjump">
                  <a:extLst>
                    <a:ext uri="{A12FA001-AC4F-418D-AE19-62706E023703}">
                      <ahyp:hlinkClr xmlns:ahyp="http://schemas.microsoft.com/office/drawing/2018/hyperlinkcolor" val="tx"/>
                    </a:ext>
                  </a:extLst>
                </a:hlinkClick>
              </a:rPr>
              <a:t>06</a:t>
            </a:r>
            <a:endParaRPr lang="en-GB">
              <a:solidFill>
                <a:schemeClr val="bg2"/>
              </a:solidFill>
            </a:endParaRPr>
          </a:p>
        </p:txBody>
      </p:sp>
    </p:spTree>
    <p:extLst>
      <p:ext uri="{BB962C8B-B14F-4D97-AF65-F5344CB8AC3E}">
        <p14:creationId xmlns:p14="http://schemas.microsoft.com/office/powerpoint/2010/main" val="3567369331"/>
      </p:ext>
    </p:extLst>
  </p:cSld>
  <p:clrMapOvr>
    <a:masterClrMapping/>
  </p:clrMapOvr>
  <p:transition spd="slow">
    <p:push/>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CCA09-D7E5-3246-A800-57AEA9536327}"/>
              </a:ext>
            </a:extLst>
          </p:cNvPr>
          <p:cNvSpPr>
            <a:spLocks noGrp="1"/>
          </p:cNvSpPr>
          <p:nvPr>
            <p:ph type="title"/>
          </p:nvPr>
        </p:nvSpPr>
        <p:spPr/>
        <p:txBody>
          <a:bodyPr/>
          <a:lstStyle/>
          <a:p>
            <a:r>
              <a:rPr lang="en-GB"/>
              <a:t>The Hair Care Market</a:t>
            </a:r>
          </a:p>
        </p:txBody>
      </p:sp>
      <p:sp>
        <p:nvSpPr>
          <p:cNvPr id="2055" name="Slide Number Placeholder 7">
            <a:extLst>
              <a:ext uri="{FF2B5EF4-FFF2-40B4-BE49-F238E27FC236}">
                <a16:creationId xmlns:a16="http://schemas.microsoft.com/office/drawing/2014/main" id="{2C450A2B-1D7B-47CD-6A8A-D71951E0176E}"/>
              </a:ext>
            </a:extLst>
          </p:cNvPr>
          <p:cNvSpPr>
            <a:spLocks noGrp="1"/>
          </p:cNvSpPr>
          <p:nvPr>
            <p:ph type="sldNum" sz="quarter" idx="10"/>
          </p:nvPr>
        </p:nvSpPr>
        <p:spPr>
          <a:prstGeom prst="rect">
            <a:avLst/>
          </a:prstGeom>
        </p:spPr>
        <p:txBody>
          <a:bodyPr/>
          <a:lstStyle/>
          <a:p>
            <a:fld id="{5BA3E189-2F3A-42E5-B572-3520703B6186}" type="slidenum">
              <a:rPr lang="en-GB" smtClean="0"/>
              <a:pPr/>
              <a:t>4</a:t>
            </a:fld>
            <a:endParaRPr lang="en-GB"/>
          </a:p>
        </p:txBody>
      </p:sp>
      <p:sp>
        <p:nvSpPr>
          <p:cNvPr id="27" name="Text Placeholder 26">
            <a:extLst>
              <a:ext uri="{FF2B5EF4-FFF2-40B4-BE49-F238E27FC236}">
                <a16:creationId xmlns:a16="http://schemas.microsoft.com/office/drawing/2014/main" id="{ED215EAB-08A8-39E6-0A08-9A2288AFA6FA}"/>
              </a:ext>
            </a:extLst>
          </p:cNvPr>
          <p:cNvSpPr>
            <a:spLocks noGrp="1"/>
          </p:cNvSpPr>
          <p:nvPr>
            <p:ph type="body" sz="quarter" idx="25"/>
          </p:nvPr>
        </p:nvSpPr>
        <p:spPr/>
        <p:txBody>
          <a:bodyPr/>
          <a:lstStyle/>
          <a:p>
            <a:r>
              <a:rPr lang="nn-NO"/>
              <a:t>Source: Euromonitor Global RSP MKT Val, FY 2020</a:t>
            </a:r>
          </a:p>
          <a:p>
            <a:endParaRPr lang="en-GB"/>
          </a:p>
        </p:txBody>
      </p:sp>
      <p:sp>
        <p:nvSpPr>
          <p:cNvPr id="15" name="Text Placeholder 14">
            <a:extLst>
              <a:ext uri="{FF2B5EF4-FFF2-40B4-BE49-F238E27FC236}">
                <a16:creationId xmlns:a16="http://schemas.microsoft.com/office/drawing/2014/main" id="{DAA081CB-3BA3-6198-2C0D-C6D556ECA5B6}"/>
              </a:ext>
            </a:extLst>
          </p:cNvPr>
          <p:cNvSpPr>
            <a:spLocks noGrp="1"/>
          </p:cNvSpPr>
          <p:nvPr>
            <p:ph type="body" sz="quarter" idx="26"/>
          </p:nvPr>
        </p:nvSpPr>
        <p:spPr/>
        <p:txBody>
          <a:bodyPr/>
          <a:lstStyle/>
          <a:p>
            <a:endParaRPr lang="en-GB"/>
          </a:p>
        </p:txBody>
      </p:sp>
      <p:grpSp>
        <p:nvGrpSpPr>
          <p:cNvPr id="7" name="Group 6">
            <a:extLst>
              <a:ext uri="{FF2B5EF4-FFF2-40B4-BE49-F238E27FC236}">
                <a16:creationId xmlns:a16="http://schemas.microsoft.com/office/drawing/2014/main" id="{E8AA851E-6707-8649-A916-A2F54E42C50E}"/>
              </a:ext>
            </a:extLst>
          </p:cNvPr>
          <p:cNvGrpSpPr/>
          <p:nvPr/>
        </p:nvGrpSpPr>
        <p:grpSpPr>
          <a:xfrm>
            <a:off x="312054" y="1198579"/>
            <a:ext cx="4630114" cy="4318504"/>
            <a:chOff x="458748" y="1402876"/>
            <a:chExt cx="4630114" cy="4318504"/>
          </a:xfrm>
        </p:grpSpPr>
        <p:sp>
          <p:nvSpPr>
            <p:cNvPr id="31" name="Rettangolo 5">
              <a:extLst>
                <a:ext uri="{FF2B5EF4-FFF2-40B4-BE49-F238E27FC236}">
                  <a16:creationId xmlns:a16="http://schemas.microsoft.com/office/drawing/2014/main" id="{6396ADB3-90B9-448E-94B2-2D91CB17AB53}"/>
                </a:ext>
              </a:extLst>
            </p:cNvPr>
            <p:cNvSpPr/>
            <p:nvPr/>
          </p:nvSpPr>
          <p:spPr>
            <a:xfrm>
              <a:off x="544745" y="1402876"/>
              <a:ext cx="4018002" cy="738664"/>
            </a:xfrm>
            <a:prstGeom prst="rect">
              <a:avLst/>
            </a:prstGeom>
          </p:spPr>
          <p:txBody>
            <a:bodyPr wrap="square" lIns="18000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a:ln>
                    <a:noFill/>
                  </a:ln>
                  <a:solidFill>
                    <a:schemeClr val="accent1"/>
                  </a:solidFill>
                  <a:effectLst/>
                  <a:uLnTx/>
                  <a:uFillTx/>
                  <a:latin typeface="+mj-lt"/>
                  <a:ea typeface="+mn-ea"/>
                  <a:cs typeface="Fira Sans Regular"/>
                </a:rPr>
                <a:t>2nd biggest segment </a:t>
              </a:r>
              <a:r>
                <a:rPr kumimoji="0" lang="en-US" sz="1600" i="0" u="none" strike="noStrike" kern="1200" cap="none" spc="0" normalizeH="0" baseline="0" noProof="0">
                  <a:ln>
                    <a:noFill/>
                  </a:ln>
                  <a:effectLst/>
                  <a:uLnTx/>
                  <a:uFillTx/>
                  <a:latin typeface="+mj-lt"/>
                  <a:ea typeface="+mn-ea"/>
                  <a:cs typeface="+mn-cs"/>
                </a:rPr>
                <a:t>within Personal Care, accounting for </a:t>
              </a:r>
              <a:r>
                <a:rPr kumimoji="0" lang="en-US" sz="1600" i="0" u="none" strike="noStrike" kern="1200" cap="none" spc="0" normalizeH="0" baseline="0" noProof="0">
                  <a:ln>
                    <a:noFill/>
                  </a:ln>
                  <a:solidFill>
                    <a:schemeClr val="accent1"/>
                  </a:solidFill>
                  <a:effectLst/>
                  <a:uLnTx/>
                  <a:uFillTx/>
                  <a:latin typeface="+mj-lt"/>
                  <a:ea typeface="+mn-ea"/>
                  <a:cs typeface="+mn-cs"/>
                </a:rPr>
                <a:t>15% </a:t>
              </a:r>
              <a:r>
                <a:rPr kumimoji="0" lang="en-US" sz="1600" i="0" u="none" strike="noStrike" kern="1200" cap="none" spc="0" normalizeH="0" baseline="0" noProof="0">
                  <a:ln>
                    <a:noFill/>
                  </a:ln>
                  <a:effectLst/>
                  <a:uLnTx/>
                  <a:uFillTx/>
                  <a:latin typeface="+mj-lt"/>
                  <a:ea typeface="+mn-ea"/>
                  <a:cs typeface="+mn-cs"/>
                </a:rPr>
                <a:t>of</a:t>
              </a:r>
              <a:r>
                <a:rPr kumimoji="0" lang="en-US" sz="1600" i="0" u="none" strike="noStrike" kern="1200" cap="none" spc="0" normalizeH="0" baseline="0" noProof="0">
                  <a:ln>
                    <a:noFill/>
                  </a:ln>
                  <a:solidFill>
                    <a:srgbClr val="000000">
                      <a:lumMod val="50000"/>
                      <a:lumOff val="50000"/>
                    </a:srgbClr>
                  </a:solidFill>
                  <a:effectLst/>
                  <a:uLnTx/>
                  <a:uFillTx/>
                  <a:latin typeface="+mj-lt"/>
                  <a:ea typeface="+mn-ea"/>
                  <a:cs typeface="+mn-cs"/>
                </a:rPr>
                <a:t> </a:t>
              </a:r>
              <a:r>
                <a:rPr kumimoji="0" lang="en-US" sz="1600" i="0" u="none" strike="noStrike" kern="1200" cap="none" spc="0" normalizeH="0" baseline="0" noProof="0">
                  <a:ln>
                    <a:noFill/>
                  </a:ln>
                  <a:effectLst/>
                  <a:uLnTx/>
                  <a:uFillTx/>
                  <a:latin typeface="+mj-lt"/>
                  <a:ea typeface="+mn-ea"/>
                  <a:cs typeface="+mn-cs"/>
                </a:rPr>
                <a:t>the whole </a:t>
              </a:r>
              <a:r>
                <a:rPr kumimoji="0" lang="en-US" sz="1600" i="0" u="none" strike="noStrike" kern="1200" cap="none" spc="0" normalizeH="0" baseline="0" noProof="0">
                  <a:ln>
                    <a:noFill/>
                  </a:ln>
                  <a:solidFill>
                    <a:schemeClr val="accent1"/>
                  </a:solidFill>
                  <a:effectLst/>
                  <a:uLnTx/>
                  <a:uFillTx/>
                  <a:latin typeface="+mj-lt"/>
                  <a:ea typeface="+mn-ea"/>
                  <a:cs typeface="+mn-cs"/>
                </a:rPr>
                <a:t>market</a:t>
              </a:r>
            </a:p>
          </p:txBody>
        </p:sp>
        <p:sp>
          <p:nvSpPr>
            <p:cNvPr id="33" name="Rettangolo 6">
              <a:extLst>
                <a:ext uri="{FF2B5EF4-FFF2-40B4-BE49-F238E27FC236}">
                  <a16:creationId xmlns:a16="http://schemas.microsoft.com/office/drawing/2014/main" id="{C1FF5623-AFB2-4C39-A210-729DAD02DF15}"/>
                </a:ext>
              </a:extLst>
            </p:cNvPr>
            <p:cNvSpPr/>
            <p:nvPr/>
          </p:nvSpPr>
          <p:spPr>
            <a:xfrm>
              <a:off x="548749" y="2484000"/>
              <a:ext cx="3498540" cy="738664"/>
            </a:xfrm>
            <a:prstGeom prst="rect">
              <a:avLst/>
            </a:prstGeom>
          </p:spPr>
          <p:txBody>
            <a:bodyPr wrap="square" lIns="18000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a:ln>
                    <a:noFill/>
                  </a:ln>
                  <a:solidFill>
                    <a:schemeClr val="accent1"/>
                  </a:solidFill>
                  <a:effectLst/>
                  <a:uLnTx/>
                  <a:uFillTx/>
                  <a:latin typeface="+mj-lt"/>
                  <a:ea typeface="+mn-ea"/>
                  <a:cs typeface="+mn-cs"/>
                </a:rPr>
                <a:t>61% </a:t>
              </a:r>
              <a:r>
                <a:rPr kumimoji="0" lang="en-US" sz="1600" i="0" u="none" strike="noStrike" kern="1200" cap="none" spc="0" normalizeH="0" baseline="0" noProof="0">
                  <a:ln>
                    <a:noFill/>
                  </a:ln>
                  <a:effectLst/>
                  <a:uLnTx/>
                  <a:uFillTx/>
                  <a:latin typeface="+mj-lt"/>
                  <a:ea typeface="+mn-ea"/>
                  <a:cs typeface="+mn-cs"/>
                </a:rPr>
                <a:t>of the sales is behind </a:t>
              </a:r>
              <a:r>
                <a:rPr kumimoji="0" lang="en-US" sz="1600" i="0" u="none" strike="noStrike" kern="1200" cap="none" spc="0" normalizeH="0" baseline="0" noProof="0">
                  <a:ln>
                    <a:noFill/>
                  </a:ln>
                  <a:solidFill>
                    <a:schemeClr val="accent1"/>
                  </a:solidFill>
                  <a:effectLst/>
                  <a:uLnTx/>
                  <a:uFillTx/>
                  <a:latin typeface="+mj-lt"/>
                  <a:ea typeface="+mn-ea"/>
                  <a:cs typeface="+mn-cs"/>
                </a:rPr>
                <a:t>Shampoo, Conditioners </a:t>
              </a:r>
              <a:r>
                <a:rPr kumimoji="0" lang="en-US" sz="1600" i="0" u="none" strike="noStrike" kern="1200" cap="none" spc="0" normalizeH="0" baseline="0" noProof="0">
                  <a:ln>
                    <a:noFill/>
                  </a:ln>
                  <a:effectLst/>
                  <a:uLnTx/>
                  <a:uFillTx/>
                  <a:latin typeface="+mj-lt"/>
                  <a:ea typeface="+mn-ea"/>
                  <a:cs typeface="+mn-cs"/>
                </a:rPr>
                <a:t>&amp;</a:t>
              </a:r>
              <a:r>
                <a:rPr kumimoji="0" lang="en-US" sz="1600" i="0" u="none" strike="noStrike" kern="1200" cap="none" spc="0" normalizeH="0" baseline="0" noProof="0">
                  <a:ln>
                    <a:noFill/>
                  </a:ln>
                  <a:solidFill>
                    <a:srgbClr val="000000">
                      <a:lumMod val="50000"/>
                      <a:lumOff val="50000"/>
                    </a:srgbClr>
                  </a:solidFill>
                  <a:effectLst/>
                  <a:uLnTx/>
                  <a:uFillTx/>
                  <a:latin typeface="+mj-lt"/>
                  <a:ea typeface="+mn-ea"/>
                  <a:cs typeface="+mn-cs"/>
                </a:rPr>
                <a:t> </a:t>
              </a:r>
              <a:r>
                <a:rPr kumimoji="0" lang="en-US" sz="1600" i="0" u="none" strike="noStrike" kern="1200" cap="none" spc="0" normalizeH="0" baseline="0" noProof="0">
                  <a:ln>
                    <a:noFill/>
                  </a:ln>
                  <a:solidFill>
                    <a:schemeClr val="accent1"/>
                  </a:solidFill>
                  <a:effectLst/>
                  <a:uLnTx/>
                  <a:uFillTx/>
                  <a:latin typeface="+mj-lt"/>
                  <a:ea typeface="+mn-ea"/>
                  <a:cs typeface="+mn-cs"/>
                </a:rPr>
                <a:t>Treatments</a:t>
              </a:r>
              <a:r>
                <a:rPr kumimoji="0" lang="en-US" sz="1600" i="0" u="none" strike="noStrike" kern="1200" cap="none" spc="0" normalizeH="0" baseline="0" noProof="0">
                  <a:ln>
                    <a:noFill/>
                  </a:ln>
                  <a:solidFill>
                    <a:srgbClr val="0B61AC"/>
                  </a:solidFill>
                  <a:effectLst/>
                  <a:uLnTx/>
                  <a:uFillTx/>
                  <a:latin typeface="+mj-lt"/>
                  <a:ea typeface="+mn-ea"/>
                  <a:cs typeface="+mn-cs"/>
                </a:rPr>
                <a:t> </a:t>
              </a:r>
            </a:p>
          </p:txBody>
        </p:sp>
        <p:sp>
          <p:nvSpPr>
            <p:cNvPr id="36" name="Rettangolo 16">
              <a:extLst>
                <a:ext uri="{FF2B5EF4-FFF2-40B4-BE49-F238E27FC236}">
                  <a16:creationId xmlns:a16="http://schemas.microsoft.com/office/drawing/2014/main" id="{6172F487-BC36-4BD5-820D-E04B3C898119}"/>
                </a:ext>
              </a:extLst>
            </p:cNvPr>
            <p:cNvSpPr>
              <a:spLocks noChangeAspect="1"/>
            </p:cNvSpPr>
            <p:nvPr/>
          </p:nvSpPr>
          <p:spPr bwMode="auto">
            <a:xfrm>
              <a:off x="458748" y="1402876"/>
              <a:ext cx="90000" cy="828000"/>
            </a:xfrm>
            <a:prstGeom prst="rect">
              <a:avLst/>
            </a:prstGeom>
            <a:solidFill>
              <a:schemeClr val="accent1"/>
            </a:solidFill>
            <a:ln w="9525" cap="flat" cmpd="sng" algn="ctr">
              <a:noFill/>
              <a:prstDash val="solid"/>
              <a:roun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endParaRPr>
            </a:p>
          </p:txBody>
        </p:sp>
        <p:sp>
          <p:nvSpPr>
            <p:cNvPr id="40" name="Rettangolo 8">
              <a:extLst>
                <a:ext uri="{FF2B5EF4-FFF2-40B4-BE49-F238E27FC236}">
                  <a16:creationId xmlns:a16="http://schemas.microsoft.com/office/drawing/2014/main" id="{A4CE56D3-5701-46D1-A4E8-D0ADC236CBC7}"/>
                </a:ext>
              </a:extLst>
            </p:cNvPr>
            <p:cNvSpPr/>
            <p:nvPr/>
          </p:nvSpPr>
          <p:spPr>
            <a:xfrm>
              <a:off x="544745" y="3564000"/>
              <a:ext cx="4018002" cy="492443"/>
            </a:xfrm>
            <a:prstGeom prst="rect">
              <a:avLst/>
            </a:prstGeom>
          </p:spPr>
          <p:txBody>
            <a:bodyPr wrap="square" lIns="18000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a:ln>
                    <a:noFill/>
                  </a:ln>
                  <a:solidFill>
                    <a:schemeClr val="accent1"/>
                  </a:solidFill>
                  <a:effectLst/>
                  <a:uLnTx/>
                  <a:uFillTx/>
                  <a:latin typeface="+mj-lt"/>
                  <a:ea typeface="+mn-ea"/>
                  <a:cs typeface="+mn-cs"/>
                </a:rPr>
                <a:t>Top 20 </a:t>
              </a:r>
              <a:r>
                <a:rPr kumimoji="0" lang="en-US" sz="1600" i="0" u="none" strike="noStrike" kern="1200" cap="none" spc="0" normalizeH="0" baseline="0" noProof="0">
                  <a:ln>
                    <a:noFill/>
                  </a:ln>
                  <a:effectLst/>
                  <a:uLnTx/>
                  <a:uFillTx/>
                  <a:latin typeface="+mj-lt"/>
                  <a:ea typeface="+mn-ea"/>
                  <a:cs typeface="+mn-cs"/>
                </a:rPr>
                <a:t>Global</a:t>
              </a:r>
              <a:r>
                <a:rPr kumimoji="0" lang="en-US" sz="1600" i="0" u="none" strike="noStrike" kern="1200" cap="none" spc="0" normalizeH="0" baseline="0" noProof="0">
                  <a:ln>
                    <a:noFill/>
                  </a:ln>
                  <a:solidFill>
                    <a:schemeClr val="accent1"/>
                  </a:solidFill>
                  <a:effectLst/>
                  <a:uLnTx/>
                  <a:uFillTx/>
                  <a:latin typeface="+mj-lt"/>
                  <a:ea typeface="+mn-ea"/>
                  <a:cs typeface="+mn-cs"/>
                </a:rPr>
                <a:t> Companies </a:t>
              </a:r>
              <a:r>
                <a:rPr kumimoji="0" lang="en-US" sz="1600" i="0" u="none" strike="noStrike" kern="1200" cap="none" spc="0" normalizeH="0" baseline="0" noProof="0">
                  <a:ln>
                    <a:noFill/>
                  </a:ln>
                  <a:effectLst/>
                  <a:uLnTx/>
                  <a:uFillTx/>
                  <a:latin typeface="+mj-lt"/>
                  <a:ea typeface="+mn-ea"/>
                  <a:cs typeface="+mn-cs"/>
                </a:rPr>
                <a:t>account for </a:t>
              </a:r>
              <a:r>
                <a:rPr kumimoji="0" lang="en-US" sz="1600" i="0" u="none" strike="noStrike" kern="1200" cap="none" spc="0" normalizeH="0" baseline="0" noProof="0">
                  <a:ln>
                    <a:noFill/>
                  </a:ln>
                  <a:solidFill>
                    <a:schemeClr val="accent1"/>
                  </a:solidFill>
                  <a:effectLst/>
                  <a:uLnTx/>
                  <a:uFillTx/>
                  <a:latin typeface="+mj-lt"/>
                  <a:ea typeface="+mn-ea"/>
                  <a:cs typeface="+mn-cs"/>
                </a:rPr>
                <a:t>45% </a:t>
              </a:r>
              <a:r>
                <a:rPr kumimoji="0" lang="en-US" sz="1600" i="0" u="none" strike="noStrike" kern="1200" cap="none" spc="0" normalizeH="0" baseline="0" noProof="0">
                  <a:ln>
                    <a:noFill/>
                  </a:ln>
                  <a:effectLst/>
                  <a:uLnTx/>
                  <a:uFillTx/>
                  <a:latin typeface="+mj-lt"/>
                  <a:ea typeface="+mn-ea"/>
                  <a:cs typeface="+mn-cs"/>
                </a:rPr>
                <a:t>of the market </a:t>
              </a:r>
            </a:p>
          </p:txBody>
        </p:sp>
        <p:sp>
          <p:nvSpPr>
            <p:cNvPr id="41" name="Rettangolo 9">
              <a:extLst>
                <a:ext uri="{FF2B5EF4-FFF2-40B4-BE49-F238E27FC236}">
                  <a16:creationId xmlns:a16="http://schemas.microsoft.com/office/drawing/2014/main" id="{66DEF11C-988C-4C2A-9BF5-B90D0DF2BD2E}"/>
                </a:ext>
              </a:extLst>
            </p:cNvPr>
            <p:cNvSpPr/>
            <p:nvPr/>
          </p:nvSpPr>
          <p:spPr>
            <a:xfrm>
              <a:off x="1590322" y="4641380"/>
              <a:ext cx="3498540" cy="984885"/>
            </a:xfrm>
            <a:prstGeom prst="rect">
              <a:avLst/>
            </a:prstGeom>
          </p:spPr>
          <p:txBody>
            <a:bodyPr wrap="square" lIns="18000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solidFill>
                    <a:schemeClr val="accent1"/>
                  </a:solidFill>
                  <a:latin typeface="+mj-lt"/>
                </a:rPr>
                <a:t>APAC</a:t>
              </a:r>
              <a:r>
                <a:rPr kumimoji="0" lang="en-US" sz="1600" i="0" u="none" strike="noStrike" kern="1200" cap="none" spc="0" normalizeH="0" baseline="0" noProof="0">
                  <a:ln>
                    <a:noFill/>
                  </a:ln>
                  <a:solidFill>
                    <a:srgbClr val="000000">
                      <a:lumMod val="50000"/>
                      <a:lumOff val="50000"/>
                    </a:srgbClr>
                  </a:solidFill>
                  <a:effectLst/>
                  <a:uLnTx/>
                  <a:uFillTx/>
                  <a:latin typeface="+mj-lt"/>
                  <a:ea typeface="+mn-ea"/>
                  <a:cs typeface="+mn-cs"/>
                </a:rPr>
                <a:t> </a:t>
              </a:r>
              <a:r>
                <a:rPr kumimoji="0" lang="en-US" sz="1600" i="0" u="none" strike="noStrike" kern="1200" cap="none" spc="0" normalizeH="0" baseline="0" noProof="0">
                  <a:ln>
                    <a:noFill/>
                  </a:ln>
                  <a:effectLst/>
                  <a:uLnTx/>
                  <a:uFillTx/>
                  <a:latin typeface="+mj-lt"/>
                  <a:ea typeface="+mn-ea"/>
                  <a:cs typeface="+mn-cs"/>
                </a:rPr>
                <a:t>is the </a:t>
              </a:r>
              <a:r>
                <a:rPr kumimoji="0" lang="en-US" sz="1600" i="0" u="none" strike="noStrike" kern="1200" cap="none" spc="0" normalizeH="0" baseline="0" noProof="0">
                  <a:ln>
                    <a:noFill/>
                  </a:ln>
                  <a:solidFill>
                    <a:schemeClr val="accent1"/>
                  </a:solidFill>
                  <a:effectLst/>
                  <a:uLnTx/>
                  <a:uFillTx/>
                  <a:latin typeface="+mj-lt"/>
                  <a:ea typeface="+mn-ea"/>
                  <a:cs typeface="+mn-cs"/>
                </a:rPr>
                <a:t>biggest region</a:t>
              </a:r>
              <a:r>
                <a:rPr kumimoji="0" lang="en-US" sz="1600" i="0" u="none" strike="noStrike" kern="1200" cap="none" spc="0" normalizeH="0" baseline="0" noProof="0">
                  <a:ln>
                    <a:noFill/>
                  </a:ln>
                  <a:solidFill>
                    <a:srgbClr val="000000">
                      <a:lumMod val="50000"/>
                      <a:lumOff val="50000"/>
                    </a:srgbClr>
                  </a:solidFill>
                  <a:effectLst/>
                  <a:uLnTx/>
                  <a:uFillTx/>
                  <a:latin typeface="+mj-lt"/>
                  <a:ea typeface="+mn-ea"/>
                  <a:cs typeface="+mn-cs"/>
                </a:rPr>
                <a:t>, </a:t>
              </a:r>
              <a:r>
                <a:rPr kumimoji="0" lang="en-US" sz="1600" i="0" u="none" strike="noStrike" kern="1200" cap="none" spc="0" normalizeH="0" baseline="0" noProof="0">
                  <a:ln>
                    <a:noFill/>
                  </a:ln>
                  <a:effectLst/>
                  <a:uLnTx/>
                  <a:uFillTx/>
                  <a:latin typeface="+mj-lt"/>
                  <a:ea typeface="+mn-ea"/>
                  <a:cs typeface="+mn-cs"/>
                </a:rPr>
                <a:t>accounting for</a:t>
              </a:r>
              <a:r>
                <a:rPr kumimoji="0" lang="en-US" sz="1600" i="0" u="none" strike="noStrike" kern="1200" cap="none" spc="0" normalizeH="0" baseline="0" noProof="0">
                  <a:ln>
                    <a:noFill/>
                  </a:ln>
                  <a:solidFill>
                    <a:srgbClr val="000000">
                      <a:lumMod val="50000"/>
                      <a:lumOff val="50000"/>
                    </a:srgbClr>
                  </a:solidFill>
                  <a:effectLst/>
                  <a:uLnTx/>
                  <a:uFillTx/>
                  <a:latin typeface="+mj-lt"/>
                  <a:ea typeface="+mn-ea"/>
                  <a:cs typeface="+mn-cs"/>
                </a:rPr>
                <a:t> </a:t>
              </a:r>
              <a:r>
                <a:rPr kumimoji="0" lang="en-US" sz="1600" i="0" u="none" strike="noStrike" kern="1200" cap="none" spc="0" normalizeH="0" baseline="0" noProof="0">
                  <a:ln>
                    <a:noFill/>
                  </a:ln>
                  <a:solidFill>
                    <a:schemeClr val="accent1"/>
                  </a:solidFill>
                  <a:effectLst/>
                  <a:uLnTx/>
                  <a:uFillTx/>
                  <a:latin typeface="+mj-lt"/>
                  <a:ea typeface="+mn-ea"/>
                  <a:cs typeface="+mn-cs"/>
                </a:rPr>
                <a:t>31% </a:t>
              </a:r>
              <a:r>
                <a:rPr kumimoji="0" lang="en-US" sz="1600" i="0" u="none" strike="noStrike" kern="1200" cap="none" spc="0" normalizeH="0" baseline="0" noProof="0">
                  <a:ln>
                    <a:noFill/>
                  </a:ln>
                  <a:effectLst/>
                  <a:uLnTx/>
                  <a:uFillTx/>
                  <a:latin typeface="+mj-lt"/>
                  <a:ea typeface="+mn-ea"/>
                  <a:cs typeface="+mn-cs"/>
                </a:rPr>
                <a:t>of whole</a:t>
              </a:r>
              <a:r>
                <a:rPr kumimoji="0" lang="en-US" sz="1600" i="0" u="none" strike="noStrike" kern="1200" cap="none" spc="0" normalizeH="0" baseline="0" noProof="0">
                  <a:ln>
                    <a:noFill/>
                  </a:ln>
                  <a:solidFill>
                    <a:srgbClr val="000000">
                      <a:lumMod val="50000"/>
                      <a:lumOff val="50000"/>
                    </a:srgbClr>
                  </a:solidFill>
                  <a:effectLst/>
                  <a:uLnTx/>
                  <a:uFillTx/>
                  <a:latin typeface="+mj-lt"/>
                  <a:ea typeface="+mn-ea"/>
                  <a:cs typeface="+mn-cs"/>
                </a:rPr>
                <a:t> </a:t>
              </a:r>
              <a:r>
                <a:rPr kumimoji="0" lang="en-US" sz="1600" i="0" u="none" strike="noStrike" kern="1200" cap="none" spc="0" normalizeH="0" baseline="0" noProof="0">
                  <a:ln>
                    <a:noFill/>
                  </a:ln>
                  <a:solidFill>
                    <a:schemeClr val="accent1"/>
                  </a:solidFill>
                  <a:effectLst/>
                  <a:uLnTx/>
                  <a:uFillTx/>
                  <a:latin typeface="+mj-lt"/>
                  <a:ea typeface="+mn-ea"/>
                  <a:cs typeface="+mn-cs"/>
                </a:rPr>
                <a:t>sales</a:t>
              </a:r>
              <a:r>
                <a:rPr kumimoji="0" lang="en-US" sz="1600" i="0" u="none" strike="noStrike" kern="1200" cap="none" spc="0" normalizeH="0" baseline="0" noProof="0">
                  <a:ln>
                    <a:noFill/>
                  </a:ln>
                  <a:effectLst/>
                  <a:uLnTx/>
                  <a:uFillTx/>
                  <a:latin typeface="+mj-lt"/>
                  <a:ea typeface="+mn-ea"/>
                  <a:cs typeface="+mn-cs"/>
                </a:rPr>
                <a:t>,</a:t>
              </a:r>
              <a:r>
                <a:rPr kumimoji="0" lang="en-US" sz="1600" i="0" u="none" strike="noStrike" kern="1200" cap="none" spc="0" normalizeH="0" baseline="0" noProof="0">
                  <a:ln>
                    <a:noFill/>
                  </a:ln>
                  <a:solidFill>
                    <a:srgbClr val="000000">
                      <a:lumMod val="50000"/>
                      <a:lumOff val="50000"/>
                    </a:srgbClr>
                  </a:solidFill>
                  <a:effectLst/>
                  <a:uLnTx/>
                  <a:uFillTx/>
                  <a:latin typeface="+mj-lt"/>
                  <a:ea typeface="+mn-ea"/>
                  <a:cs typeface="+mn-cs"/>
                </a:rPr>
                <a:t> </a:t>
              </a:r>
              <a:r>
                <a:rPr kumimoji="0" lang="en-US" sz="1600" i="0" u="none" strike="noStrike" kern="1200" cap="none" spc="0" normalizeH="0" baseline="0" noProof="0">
                  <a:ln>
                    <a:noFill/>
                  </a:ln>
                  <a:effectLst/>
                  <a:uLnTx/>
                  <a:uFillTx/>
                  <a:latin typeface="+mj-lt"/>
                  <a:ea typeface="+mn-ea"/>
                  <a:cs typeface="+mn-cs"/>
                </a:rPr>
                <a:t>followed by</a:t>
              </a:r>
              <a:r>
                <a:rPr kumimoji="0" lang="en-US" sz="1600" i="0" u="none" strike="noStrike" kern="1200" cap="none" spc="0" normalizeH="0" baseline="0" noProof="0">
                  <a:ln>
                    <a:noFill/>
                  </a:ln>
                  <a:solidFill>
                    <a:srgbClr val="000000">
                      <a:lumMod val="50000"/>
                      <a:lumOff val="50000"/>
                    </a:srgbClr>
                  </a:solidFill>
                  <a:effectLst/>
                  <a:uLnTx/>
                  <a:uFillTx/>
                  <a:latin typeface="+mj-lt"/>
                  <a:ea typeface="+mn-ea"/>
                  <a:cs typeface="+mn-cs"/>
                </a:rPr>
                <a:t> </a:t>
              </a:r>
              <a:r>
                <a:rPr kumimoji="0" lang="en-US" sz="1600" i="0" u="none" strike="noStrike" kern="1200" cap="none" spc="0" normalizeH="0" baseline="0" noProof="0">
                  <a:ln>
                    <a:noFill/>
                  </a:ln>
                  <a:solidFill>
                    <a:schemeClr val="accent1"/>
                  </a:solidFill>
                  <a:effectLst/>
                  <a:uLnTx/>
                  <a:uFillTx/>
                  <a:latin typeface="+mj-lt"/>
                  <a:ea typeface="+mn-ea"/>
                  <a:cs typeface="+mn-cs"/>
                </a:rPr>
                <a:t>EMEA</a:t>
              </a:r>
              <a:r>
                <a:rPr kumimoji="0" lang="en-US" sz="1600" i="0" u="none" strike="noStrike" kern="1200" cap="none" spc="0" normalizeH="0" baseline="0" noProof="0">
                  <a:ln>
                    <a:noFill/>
                  </a:ln>
                  <a:solidFill>
                    <a:srgbClr val="000000">
                      <a:lumMod val="50000"/>
                      <a:lumOff val="50000"/>
                    </a:srgbClr>
                  </a:solidFill>
                  <a:effectLst/>
                  <a:uLnTx/>
                  <a:uFillTx/>
                  <a:latin typeface="+mj-lt"/>
                  <a:ea typeface="+mn-ea"/>
                  <a:cs typeface="+mn-cs"/>
                </a:rPr>
                <a:t> </a:t>
              </a:r>
              <a:r>
                <a:rPr kumimoji="0" lang="en-US" sz="1600" i="0" u="none" strike="noStrike" kern="1200" cap="none" spc="0" normalizeH="0" baseline="0" noProof="0">
                  <a:ln>
                    <a:noFill/>
                  </a:ln>
                  <a:effectLst/>
                  <a:uLnTx/>
                  <a:uFillTx/>
                  <a:latin typeface="+mj-lt"/>
                  <a:ea typeface="+mn-ea"/>
                  <a:cs typeface="+mn-cs"/>
                </a:rPr>
                <a:t>with</a:t>
              </a:r>
              <a:r>
                <a:rPr kumimoji="0" lang="en-US" sz="1600" i="0" u="none" strike="noStrike" kern="1200" cap="none" spc="0" normalizeH="0" baseline="0" noProof="0">
                  <a:ln>
                    <a:noFill/>
                  </a:ln>
                  <a:solidFill>
                    <a:srgbClr val="000000">
                      <a:lumMod val="50000"/>
                      <a:lumOff val="50000"/>
                    </a:srgbClr>
                  </a:solidFill>
                  <a:effectLst/>
                  <a:uLnTx/>
                  <a:uFillTx/>
                  <a:latin typeface="+mj-lt"/>
                  <a:ea typeface="+mn-ea"/>
                  <a:cs typeface="+mn-cs"/>
                </a:rPr>
                <a:t> </a:t>
              </a:r>
              <a:r>
                <a:rPr lang="en-US" sz="1600">
                  <a:solidFill>
                    <a:schemeClr val="accent1"/>
                  </a:solidFill>
                  <a:latin typeface="+mj-lt"/>
                </a:rPr>
                <a:t>30</a:t>
              </a:r>
              <a:r>
                <a:rPr kumimoji="0" lang="en-US" sz="1600" i="0" u="none" strike="noStrike" kern="1200" cap="none" spc="0" normalizeH="0" baseline="0" noProof="0">
                  <a:ln>
                    <a:noFill/>
                  </a:ln>
                  <a:solidFill>
                    <a:schemeClr val="accent1"/>
                  </a:solidFill>
                  <a:effectLst/>
                  <a:uLnTx/>
                  <a:uFillTx/>
                  <a:latin typeface="+mj-lt"/>
                  <a:ea typeface="+mn-ea"/>
                  <a:cs typeface="+mn-cs"/>
                </a:rPr>
                <a:t>%</a:t>
              </a:r>
              <a:r>
                <a:rPr kumimoji="0" lang="en-US" sz="1600" i="0" u="none" strike="noStrike" kern="1200" cap="none" spc="0" normalizeH="0" baseline="0" noProof="0">
                  <a:ln>
                    <a:noFill/>
                  </a:ln>
                  <a:solidFill>
                    <a:srgbClr val="0070BA"/>
                  </a:solidFill>
                  <a:effectLst/>
                  <a:uLnTx/>
                  <a:uFillTx/>
                  <a:latin typeface="+mj-lt"/>
                  <a:ea typeface="+mn-ea"/>
                  <a:cs typeface="+mn-cs"/>
                </a:rPr>
                <a:t> </a:t>
              </a:r>
              <a:r>
                <a:rPr kumimoji="0" lang="en-US" sz="1600" i="0" u="none" strike="noStrike" kern="1200" cap="none" spc="0" normalizeH="0" baseline="0" noProof="0">
                  <a:ln>
                    <a:noFill/>
                  </a:ln>
                  <a:effectLst/>
                  <a:uLnTx/>
                  <a:uFillTx/>
                  <a:latin typeface="+mj-lt"/>
                  <a:ea typeface="+mn-ea"/>
                  <a:cs typeface="+mn-cs"/>
                </a:rPr>
                <a:t>of the sales </a:t>
              </a:r>
              <a:endParaRPr kumimoji="0" lang="en-US" sz="1600" i="0" u="none" strike="noStrike" kern="1200" cap="none" spc="0" normalizeH="0" baseline="0" noProof="0">
                <a:ln>
                  <a:noFill/>
                </a:ln>
                <a:effectLst/>
                <a:uLnTx/>
                <a:uFillTx/>
                <a:latin typeface="+mj-lt"/>
                <a:ea typeface="+mn-ea"/>
                <a:cs typeface="Fira Sans Regular"/>
              </a:endParaRPr>
            </a:p>
          </p:txBody>
        </p:sp>
        <p:sp>
          <p:nvSpPr>
            <p:cNvPr id="28" name="Rettangolo 16">
              <a:extLst>
                <a:ext uri="{FF2B5EF4-FFF2-40B4-BE49-F238E27FC236}">
                  <a16:creationId xmlns:a16="http://schemas.microsoft.com/office/drawing/2014/main" id="{05E2CBE7-D1C0-604B-B0D8-10171670D701}"/>
                </a:ext>
              </a:extLst>
            </p:cNvPr>
            <p:cNvSpPr>
              <a:spLocks/>
            </p:cNvSpPr>
            <p:nvPr/>
          </p:nvSpPr>
          <p:spPr bwMode="auto">
            <a:xfrm>
              <a:off x="458748" y="3564000"/>
              <a:ext cx="90000" cy="540000"/>
            </a:xfrm>
            <a:prstGeom prst="rect">
              <a:avLst/>
            </a:prstGeom>
            <a:solidFill>
              <a:schemeClr val="accent1"/>
            </a:solidFill>
            <a:ln w="9525" cap="flat" cmpd="sng" algn="ctr">
              <a:noFill/>
              <a:prstDash val="solid"/>
              <a:roun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endParaRPr>
            </a:p>
          </p:txBody>
        </p:sp>
        <p:sp>
          <p:nvSpPr>
            <p:cNvPr id="32" name="Rettangolo 16">
              <a:extLst>
                <a:ext uri="{FF2B5EF4-FFF2-40B4-BE49-F238E27FC236}">
                  <a16:creationId xmlns:a16="http://schemas.microsoft.com/office/drawing/2014/main" id="{E5DE3622-E645-934A-B208-B3D4C6300ABA}"/>
                </a:ext>
              </a:extLst>
            </p:cNvPr>
            <p:cNvSpPr>
              <a:spLocks noChangeAspect="1"/>
            </p:cNvSpPr>
            <p:nvPr/>
          </p:nvSpPr>
          <p:spPr bwMode="auto">
            <a:xfrm>
              <a:off x="458748" y="2484000"/>
              <a:ext cx="90000" cy="828000"/>
            </a:xfrm>
            <a:prstGeom prst="rect">
              <a:avLst/>
            </a:prstGeom>
            <a:solidFill>
              <a:schemeClr val="accent1"/>
            </a:solidFill>
            <a:ln w="9525" cap="flat" cmpd="sng" algn="ctr">
              <a:noFill/>
              <a:prstDash val="solid"/>
              <a:roun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endParaRPr>
            </a:p>
          </p:txBody>
        </p:sp>
        <p:sp>
          <p:nvSpPr>
            <p:cNvPr id="44" name="Rettangolo 16">
              <a:extLst>
                <a:ext uri="{FF2B5EF4-FFF2-40B4-BE49-F238E27FC236}">
                  <a16:creationId xmlns:a16="http://schemas.microsoft.com/office/drawing/2014/main" id="{F15244DA-AFC7-9748-9A8C-02167211C968}"/>
                </a:ext>
              </a:extLst>
            </p:cNvPr>
            <p:cNvSpPr>
              <a:spLocks/>
            </p:cNvSpPr>
            <p:nvPr/>
          </p:nvSpPr>
          <p:spPr bwMode="auto">
            <a:xfrm>
              <a:off x="1500322" y="4641380"/>
              <a:ext cx="90000" cy="1080000"/>
            </a:xfrm>
            <a:prstGeom prst="rect">
              <a:avLst/>
            </a:prstGeom>
            <a:solidFill>
              <a:schemeClr val="accent1"/>
            </a:solidFill>
            <a:ln w="9525" cap="flat" cmpd="sng" algn="ctr">
              <a:noFill/>
              <a:prstDash val="solid"/>
              <a:roun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chemeClr val="accent1"/>
                </a:solidFill>
                <a:effectLst/>
                <a:uLnTx/>
                <a:uFillTx/>
                <a:latin typeface="Trebuchet MS" panose="020B0603020202020204" pitchFamily="34" charset="0"/>
                <a:ea typeface="+mn-ea"/>
                <a:cs typeface="Arial" panose="020B0604020202020204" pitchFamily="34" charset="0"/>
              </a:endParaRPr>
            </a:p>
          </p:txBody>
        </p:sp>
      </p:grpSp>
      <p:pic>
        <p:nvPicPr>
          <p:cNvPr id="8" name="Picture Placeholder 7" descr="A person with curly hair and hand on her head&#10;&#10;AI-generated content may be incorrect.">
            <a:extLst>
              <a:ext uri="{FF2B5EF4-FFF2-40B4-BE49-F238E27FC236}">
                <a16:creationId xmlns:a16="http://schemas.microsoft.com/office/drawing/2014/main" id="{C9E4E949-823E-3EDE-356A-2CDD15A31DA0}"/>
              </a:ext>
            </a:extLst>
          </p:cNvPr>
          <p:cNvPicPr>
            <a:picLocks noGrp="1" noChangeAspect="1"/>
          </p:cNvPicPr>
          <p:nvPr>
            <p:ph type="pic" sz="quarter" idx="21"/>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8089662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CCA09-D7E5-3246-A800-57AEA9536327}"/>
              </a:ext>
            </a:extLst>
          </p:cNvPr>
          <p:cNvSpPr>
            <a:spLocks noGrp="1"/>
          </p:cNvSpPr>
          <p:nvPr>
            <p:ph type="title"/>
          </p:nvPr>
        </p:nvSpPr>
        <p:spPr>
          <a:xfrm>
            <a:off x="302400" y="302400"/>
            <a:ext cx="6537671" cy="303211"/>
          </a:xfrm>
        </p:spPr>
        <p:txBody>
          <a:bodyPr/>
          <a:lstStyle/>
          <a:p>
            <a:r>
              <a:rPr lang="en-GB"/>
              <a:t>What’s really trending now? </a:t>
            </a:r>
          </a:p>
        </p:txBody>
      </p:sp>
      <p:sp>
        <p:nvSpPr>
          <p:cNvPr id="60" name="Slide Number Placeholder 7">
            <a:extLst>
              <a:ext uri="{FF2B5EF4-FFF2-40B4-BE49-F238E27FC236}">
                <a16:creationId xmlns:a16="http://schemas.microsoft.com/office/drawing/2014/main" id="{FC9A1B5D-0B6C-B793-5A97-53D58D64C110}"/>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5</a:t>
            </a:fld>
            <a:endParaRPr lang="en-GB"/>
          </a:p>
        </p:txBody>
      </p:sp>
      <p:sp>
        <p:nvSpPr>
          <p:cNvPr id="27" name="Text Placeholder 26">
            <a:extLst>
              <a:ext uri="{FF2B5EF4-FFF2-40B4-BE49-F238E27FC236}">
                <a16:creationId xmlns:a16="http://schemas.microsoft.com/office/drawing/2014/main" id="{ED215EAB-08A8-39E6-0A08-9A2288AFA6FA}"/>
              </a:ext>
            </a:extLst>
          </p:cNvPr>
          <p:cNvSpPr>
            <a:spLocks noGrp="1"/>
          </p:cNvSpPr>
          <p:nvPr>
            <p:ph type="body" sz="quarter" idx="25"/>
          </p:nvPr>
        </p:nvSpPr>
        <p:spPr>
          <a:xfrm>
            <a:off x="302398" y="6214540"/>
            <a:ext cx="3528001" cy="121588"/>
          </a:xfrm>
        </p:spPr>
        <p:txBody>
          <a:bodyPr/>
          <a:lstStyle/>
          <a:p>
            <a:r>
              <a:rPr lang="nn-NO"/>
              <a:t>Source: </a:t>
            </a:r>
            <a:r>
              <a:rPr lang="nn-NO" err="1"/>
              <a:t>Mintel</a:t>
            </a:r>
            <a:r>
              <a:rPr lang="nn-NO"/>
              <a:t>, </a:t>
            </a:r>
            <a:r>
              <a:rPr lang="nn-NO" err="1"/>
              <a:t>dsm-firmenich</a:t>
            </a:r>
            <a:r>
              <a:rPr lang="nn-NO"/>
              <a:t> l Research 2021</a:t>
            </a:r>
            <a:endParaRPr lang="en-GB"/>
          </a:p>
        </p:txBody>
      </p:sp>
      <p:grpSp>
        <p:nvGrpSpPr>
          <p:cNvPr id="47" name="Group 46">
            <a:extLst>
              <a:ext uri="{FF2B5EF4-FFF2-40B4-BE49-F238E27FC236}">
                <a16:creationId xmlns:a16="http://schemas.microsoft.com/office/drawing/2014/main" id="{88A1370F-62B9-0AD8-A02E-4D1A93C01A29}"/>
              </a:ext>
            </a:extLst>
          </p:cNvPr>
          <p:cNvGrpSpPr/>
          <p:nvPr/>
        </p:nvGrpSpPr>
        <p:grpSpPr>
          <a:xfrm>
            <a:off x="303878" y="949524"/>
            <a:ext cx="4627406" cy="4464000"/>
            <a:chOff x="448594" y="1259999"/>
            <a:chExt cx="4627406" cy="4464000"/>
          </a:xfrm>
        </p:grpSpPr>
        <p:pic>
          <p:nvPicPr>
            <p:cNvPr id="48" name="Picture 47" hidden="1">
              <a:extLst>
                <a:ext uri="{FF2B5EF4-FFF2-40B4-BE49-F238E27FC236}">
                  <a16:creationId xmlns:a16="http://schemas.microsoft.com/office/drawing/2014/main" id="{45348F3F-59C3-D6B9-3427-8A1C3E82F32C}"/>
                </a:ext>
              </a:extLst>
            </p:cNvPr>
            <p:cNvPicPr>
              <a:picLocks/>
            </p:cNvPicPr>
            <p:nvPr/>
          </p:nvPicPr>
          <p:blipFill>
            <a:blip r:embed="rId3"/>
            <a:stretch>
              <a:fillRect/>
            </a:stretch>
          </p:blipFill>
          <p:spPr>
            <a:xfrm>
              <a:off x="468000" y="1259999"/>
              <a:ext cx="4608000" cy="4464000"/>
            </a:xfrm>
            <a:prstGeom prst="rect">
              <a:avLst/>
            </a:prstGeom>
            <a:effectLst/>
          </p:spPr>
        </p:pic>
        <p:sp>
          <p:nvSpPr>
            <p:cNvPr id="49" name="Rettangolo 5">
              <a:extLst>
                <a:ext uri="{FF2B5EF4-FFF2-40B4-BE49-F238E27FC236}">
                  <a16:creationId xmlns:a16="http://schemas.microsoft.com/office/drawing/2014/main" id="{C8E7E73C-DAB5-2313-01D6-953CBBFAB019}"/>
                </a:ext>
              </a:extLst>
            </p:cNvPr>
            <p:cNvSpPr/>
            <p:nvPr/>
          </p:nvSpPr>
          <p:spPr>
            <a:xfrm>
              <a:off x="572992" y="1462752"/>
              <a:ext cx="4018002" cy="738664"/>
            </a:xfrm>
            <a:prstGeom prst="rect">
              <a:avLst/>
            </a:prstGeom>
          </p:spPr>
          <p:txBody>
            <a:bodyPr wrap="square" lIns="180000" tIns="0" rIns="0" bIns="0" anchor="t">
              <a:spAutoFit/>
            </a:bodyPr>
            <a:lstStyle/>
            <a:p>
              <a:pPr lvl="0">
                <a:defRPr/>
              </a:pPr>
              <a:r>
                <a:rPr lang="en-US" sz="1600">
                  <a:solidFill>
                    <a:schemeClr val="accent3"/>
                  </a:solidFill>
                  <a:latin typeface="+mj-lt"/>
                </a:rPr>
                <a:t>Hair Loss* Treatments, </a:t>
              </a:r>
              <a:r>
                <a:rPr kumimoji="0" lang="en-US" sz="1600" i="0" u="none" strike="noStrike" kern="1200" cap="none" spc="0" normalizeH="0" baseline="0" noProof="0">
                  <a:ln>
                    <a:noFill/>
                  </a:ln>
                  <a:solidFill>
                    <a:schemeClr val="accent3"/>
                  </a:solidFill>
                  <a:effectLst/>
                  <a:uLnTx/>
                  <a:uFillTx/>
                  <a:latin typeface="+mj-lt"/>
                  <a:ea typeface="+mn-ea"/>
                  <a:cs typeface="Fira Sans Regular"/>
                </a:rPr>
                <a:t>Conditioners </a:t>
              </a:r>
              <a:r>
                <a:rPr kumimoji="0" lang="en-US" sz="1600" i="0" u="none" strike="noStrike" kern="1200" cap="none" spc="0" normalizeH="0" baseline="0" noProof="0">
                  <a:ln>
                    <a:noFill/>
                  </a:ln>
                  <a:solidFill>
                    <a:schemeClr val="accent3"/>
                  </a:solidFill>
                  <a:effectLst/>
                  <a:uLnTx/>
                  <a:uFillTx/>
                  <a:latin typeface="+mj-lt"/>
                  <a:ea typeface="+mn-ea"/>
                  <a:cs typeface="+mn-cs"/>
                </a:rPr>
                <a:t>and</a:t>
              </a:r>
              <a:r>
                <a:rPr kumimoji="0" lang="en-US" sz="1600" i="0" u="none" strike="noStrike" kern="1200" cap="none" spc="0" normalizeH="0" baseline="0" noProof="0">
                  <a:ln>
                    <a:noFill/>
                  </a:ln>
                  <a:solidFill>
                    <a:schemeClr val="accent3"/>
                  </a:solidFill>
                  <a:effectLst/>
                  <a:uLnTx/>
                  <a:uFillTx/>
                  <a:latin typeface="+mj-lt"/>
                  <a:ea typeface="+mn-ea"/>
                  <a:cs typeface="Fira Sans Regular"/>
                </a:rPr>
                <a:t> Treatments</a:t>
              </a:r>
              <a:r>
                <a:rPr kumimoji="0" lang="en-US" sz="1600" i="0" u="none" strike="noStrike" kern="1200" cap="none" spc="0" normalizeH="0" baseline="0" noProof="0">
                  <a:ln>
                    <a:noFill/>
                  </a:ln>
                  <a:effectLst/>
                  <a:uLnTx/>
                  <a:uFillTx/>
                  <a:latin typeface="+mj-lt"/>
                  <a:ea typeface="+mn-ea"/>
                  <a:cs typeface="Fira Sans Regular"/>
                </a:rPr>
                <a:t>, </a:t>
              </a:r>
              <a:r>
                <a:rPr kumimoji="0" lang="en-US" sz="1600" i="0" u="none" strike="noStrike" kern="1200" cap="none" spc="0" normalizeH="0" baseline="0" noProof="0">
                  <a:ln>
                    <a:noFill/>
                  </a:ln>
                  <a:effectLst/>
                  <a:uLnTx/>
                  <a:uFillTx/>
                  <a:latin typeface="+mj-lt"/>
                  <a:ea typeface="+mn-ea"/>
                  <a:cs typeface="+mn-cs"/>
                </a:rPr>
                <a:t>are the fastest-growing segments</a:t>
              </a:r>
            </a:p>
          </p:txBody>
        </p:sp>
        <p:sp>
          <p:nvSpPr>
            <p:cNvPr id="50" name="Rettangolo 6">
              <a:extLst>
                <a:ext uri="{FF2B5EF4-FFF2-40B4-BE49-F238E27FC236}">
                  <a16:creationId xmlns:a16="http://schemas.microsoft.com/office/drawing/2014/main" id="{72B25119-E471-9DD5-0189-D74D6E5033F5}"/>
                </a:ext>
              </a:extLst>
            </p:cNvPr>
            <p:cNvSpPr/>
            <p:nvPr/>
          </p:nvSpPr>
          <p:spPr>
            <a:xfrm>
              <a:off x="557978" y="2548355"/>
              <a:ext cx="3498540" cy="492443"/>
            </a:xfrm>
            <a:prstGeom prst="rect">
              <a:avLst/>
            </a:prstGeom>
          </p:spPr>
          <p:txBody>
            <a:bodyPr wrap="square" lIns="18000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a:ln>
                    <a:noFill/>
                  </a:ln>
                  <a:solidFill>
                    <a:schemeClr val="accent3"/>
                  </a:solidFill>
                  <a:effectLst/>
                  <a:uLnTx/>
                  <a:uFillTx/>
                  <a:latin typeface="+mj-lt"/>
                  <a:ea typeface="+mn-ea"/>
                  <a:cs typeface="+mn-cs"/>
                </a:rPr>
                <a:t>Premium segment is growing more than 3.5x </a:t>
              </a:r>
              <a:r>
                <a:rPr kumimoji="0" lang="en-US" sz="1600" i="0" u="none" strike="noStrike" kern="1200" cap="none" spc="0" normalizeH="0" baseline="0" noProof="0">
                  <a:ln>
                    <a:noFill/>
                  </a:ln>
                  <a:effectLst/>
                  <a:uLnTx/>
                  <a:uFillTx/>
                  <a:latin typeface="+mj-lt"/>
                  <a:ea typeface="+mn-ea"/>
                  <a:cs typeface="+mn-cs"/>
                </a:rPr>
                <a:t>above the </a:t>
              </a:r>
              <a:r>
                <a:rPr kumimoji="0" lang="en-US" sz="1600" i="0" u="none" strike="noStrike" kern="1200" cap="none" spc="0" normalizeH="0" baseline="0" noProof="0">
                  <a:ln>
                    <a:noFill/>
                  </a:ln>
                  <a:solidFill>
                    <a:schemeClr val="accent3"/>
                  </a:solidFill>
                  <a:effectLst/>
                  <a:uLnTx/>
                  <a:uFillTx/>
                  <a:latin typeface="+mj-lt"/>
                  <a:ea typeface="+mn-ea"/>
                  <a:cs typeface="+mn-cs"/>
                </a:rPr>
                <a:t>Mass</a:t>
              </a:r>
              <a:r>
                <a:rPr kumimoji="0" lang="en-US" sz="1600" i="0" u="none" strike="noStrike" kern="1200" cap="none" spc="0" normalizeH="0" baseline="0" noProof="0">
                  <a:ln>
                    <a:noFill/>
                  </a:ln>
                  <a:solidFill>
                    <a:srgbClr val="0070BA"/>
                  </a:solidFill>
                  <a:effectLst/>
                  <a:uLnTx/>
                  <a:uFillTx/>
                  <a:latin typeface="+mj-lt"/>
                  <a:ea typeface="+mn-ea"/>
                  <a:cs typeface="+mn-cs"/>
                </a:rPr>
                <a:t> </a:t>
              </a:r>
              <a:r>
                <a:rPr kumimoji="0" lang="en-US" sz="1600" i="0" u="none" strike="noStrike" kern="1200" cap="none" spc="0" normalizeH="0" baseline="0" noProof="0">
                  <a:ln>
                    <a:noFill/>
                  </a:ln>
                  <a:effectLst/>
                  <a:uLnTx/>
                  <a:uFillTx/>
                  <a:latin typeface="+mj-lt"/>
                  <a:ea typeface="+mn-ea"/>
                  <a:cs typeface="+mn-cs"/>
                </a:rPr>
                <a:t>segment</a:t>
              </a:r>
            </a:p>
          </p:txBody>
        </p:sp>
        <p:sp>
          <p:nvSpPr>
            <p:cNvPr id="51" name="Rettangolo 16">
              <a:extLst>
                <a:ext uri="{FF2B5EF4-FFF2-40B4-BE49-F238E27FC236}">
                  <a16:creationId xmlns:a16="http://schemas.microsoft.com/office/drawing/2014/main" id="{44134751-D83E-7EAF-2E47-1DCD357C31FB}"/>
                </a:ext>
              </a:extLst>
            </p:cNvPr>
            <p:cNvSpPr>
              <a:spLocks/>
            </p:cNvSpPr>
            <p:nvPr/>
          </p:nvSpPr>
          <p:spPr bwMode="auto">
            <a:xfrm>
              <a:off x="448594" y="1510877"/>
              <a:ext cx="90000" cy="720000"/>
            </a:xfrm>
            <a:prstGeom prst="rect">
              <a:avLst/>
            </a:prstGeom>
            <a:solidFill>
              <a:schemeClr val="accent3"/>
            </a:solidFill>
            <a:ln w="9525" cap="flat" cmpd="sng" algn="ctr">
              <a:noFill/>
              <a:prstDash val="solid"/>
              <a:roun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endParaRPr>
            </a:p>
          </p:txBody>
        </p:sp>
        <p:sp>
          <p:nvSpPr>
            <p:cNvPr id="52" name="Rettangolo 8">
              <a:extLst>
                <a:ext uri="{FF2B5EF4-FFF2-40B4-BE49-F238E27FC236}">
                  <a16:creationId xmlns:a16="http://schemas.microsoft.com/office/drawing/2014/main" id="{DE79FF86-0E23-4759-A313-41DDCE9F5E64}"/>
                </a:ext>
              </a:extLst>
            </p:cNvPr>
            <p:cNvSpPr/>
            <p:nvPr/>
          </p:nvSpPr>
          <p:spPr>
            <a:xfrm>
              <a:off x="566642" y="3623990"/>
              <a:ext cx="4018002" cy="738664"/>
            </a:xfrm>
            <a:prstGeom prst="rect">
              <a:avLst/>
            </a:prstGeom>
          </p:spPr>
          <p:txBody>
            <a:bodyPr wrap="square" lIns="18000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a:ln>
                    <a:noFill/>
                  </a:ln>
                  <a:solidFill>
                    <a:schemeClr val="accent3"/>
                  </a:solidFill>
                  <a:effectLst/>
                  <a:uLnTx/>
                  <a:uFillTx/>
                  <a:latin typeface="+mj-lt"/>
                  <a:ea typeface="+mn-ea"/>
                  <a:cs typeface="+mn-cs"/>
                </a:rPr>
                <a:t>Skinification continues to be a key trend: </a:t>
              </a:r>
              <a:r>
                <a:rPr kumimoji="0" lang="en-US" sz="1600" i="0" u="none" strike="noStrike" kern="1200" cap="none" spc="0" normalizeH="0" baseline="0" noProof="0">
                  <a:ln>
                    <a:noFill/>
                  </a:ln>
                  <a:effectLst/>
                  <a:uLnTx/>
                  <a:uFillTx/>
                  <a:latin typeface="+mj-lt"/>
                  <a:ea typeface="+mn-ea"/>
                  <a:cs typeface="+mn-cs"/>
                </a:rPr>
                <a:t>Consumers are interested in ingredients trending in facial skincare</a:t>
              </a:r>
            </a:p>
          </p:txBody>
        </p:sp>
        <p:sp>
          <p:nvSpPr>
            <p:cNvPr id="53" name="Rettangolo 9">
              <a:extLst>
                <a:ext uri="{FF2B5EF4-FFF2-40B4-BE49-F238E27FC236}">
                  <a16:creationId xmlns:a16="http://schemas.microsoft.com/office/drawing/2014/main" id="{A2DFDD9E-2968-D944-2980-BEAAC4B82F5C}"/>
                </a:ext>
              </a:extLst>
            </p:cNvPr>
            <p:cNvSpPr/>
            <p:nvPr/>
          </p:nvSpPr>
          <p:spPr>
            <a:xfrm>
              <a:off x="1301372" y="4698163"/>
              <a:ext cx="3516654" cy="984885"/>
            </a:xfrm>
            <a:prstGeom prst="rect">
              <a:avLst/>
            </a:prstGeom>
          </p:spPr>
          <p:txBody>
            <a:bodyPr wrap="square" lIns="18000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a:ln>
                    <a:noFill/>
                  </a:ln>
                  <a:effectLst/>
                  <a:uLnTx/>
                  <a:uFillTx/>
                  <a:latin typeface="+mj-lt"/>
                  <a:ea typeface="+mn-ea"/>
                  <a:cs typeface="+mn-cs"/>
                </a:rPr>
                <a:t>Of Consumers, when it comes </a:t>
              </a:r>
              <a:br>
                <a:rPr kumimoji="0" lang="en-US" sz="1600" i="0" u="none" strike="noStrike" kern="1200" cap="none" spc="0" normalizeH="0" baseline="0" noProof="0">
                  <a:ln>
                    <a:noFill/>
                  </a:ln>
                  <a:effectLst/>
                  <a:uLnTx/>
                  <a:uFillTx/>
                  <a:latin typeface="+mj-lt"/>
                  <a:ea typeface="+mn-ea"/>
                  <a:cs typeface="+mn-cs"/>
                </a:rPr>
              </a:br>
              <a:r>
                <a:rPr kumimoji="0" lang="en-US" sz="1600" i="0" u="none" strike="noStrike" kern="1200" cap="none" spc="0" normalizeH="0" baseline="0" noProof="0">
                  <a:ln>
                    <a:noFill/>
                  </a:ln>
                  <a:effectLst/>
                  <a:uLnTx/>
                  <a:uFillTx/>
                  <a:latin typeface="+mj-lt"/>
                  <a:ea typeface="+mn-ea"/>
                  <a:cs typeface="+mn-cs"/>
                </a:rPr>
                <a:t>to</a:t>
              </a:r>
              <a:r>
                <a:rPr kumimoji="0" lang="en-US" sz="1600" i="0" u="none" strike="noStrike" kern="1200" cap="none" spc="0" normalizeH="0" baseline="0" noProof="0">
                  <a:ln>
                    <a:noFill/>
                  </a:ln>
                  <a:solidFill>
                    <a:srgbClr val="7C807E"/>
                  </a:solidFill>
                  <a:effectLst/>
                  <a:uLnTx/>
                  <a:uFillTx/>
                  <a:latin typeface="+mj-lt"/>
                  <a:ea typeface="+mn-ea"/>
                  <a:cs typeface="+mn-cs"/>
                </a:rPr>
                <a:t> </a:t>
              </a:r>
              <a:r>
                <a:rPr kumimoji="0" lang="en-US" sz="1600" i="0" u="none" strike="noStrike" kern="1200" cap="none" spc="0" normalizeH="0" baseline="0" noProof="0">
                  <a:ln>
                    <a:noFill/>
                  </a:ln>
                  <a:solidFill>
                    <a:schemeClr val="accent3"/>
                  </a:solidFill>
                  <a:effectLst/>
                  <a:uLnTx/>
                  <a:uFillTx/>
                  <a:latin typeface="+mj-lt"/>
                  <a:ea typeface="+mn-ea"/>
                  <a:cs typeface="+mn-cs"/>
                </a:rPr>
                <a:t>purchasing decision</a:t>
              </a:r>
              <a:r>
                <a:rPr kumimoji="0" lang="en-US" sz="1600" i="0" u="none" strike="noStrike" kern="1200" cap="none" spc="0" normalizeH="0" baseline="0" noProof="0">
                  <a:ln>
                    <a:noFill/>
                  </a:ln>
                  <a:effectLst/>
                  <a:uLnTx/>
                  <a:uFillTx/>
                  <a:latin typeface="+mj-lt"/>
                  <a:ea typeface="+mn-ea"/>
                  <a:cs typeface="+mn-cs"/>
                </a:rPr>
                <a:t>, the </a:t>
              </a:r>
              <a:r>
                <a:rPr kumimoji="0" lang="en-US" sz="1600" i="0" u="none" strike="noStrike" kern="1200" cap="none" spc="0" normalizeH="0" baseline="0" noProof="0">
                  <a:ln>
                    <a:noFill/>
                  </a:ln>
                  <a:solidFill>
                    <a:schemeClr val="accent3"/>
                  </a:solidFill>
                  <a:effectLst/>
                  <a:uLnTx/>
                  <a:uFillTx/>
                  <a:latin typeface="+mj-lt"/>
                  <a:ea typeface="+mn-ea"/>
                  <a:cs typeface="+mn-cs"/>
                </a:rPr>
                <a:t>active ingredient</a:t>
              </a:r>
              <a:r>
                <a:rPr kumimoji="0" lang="en-US" sz="1600" i="0" u="none" strike="noStrike" kern="1200" cap="none" spc="0" normalizeH="0" baseline="0" noProof="0">
                  <a:ln>
                    <a:noFill/>
                  </a:ln>
                  <a:solidFill>
                    <a:srgbClr val="7C807E"/>
                  </a:solidFill>
                  <a:effectLst/>
                  <a:uLnTx/>
                  <a:uFillTx/>
                  <a:latin typeface="+mj-lt"/>
                  <a:ea typeface="+mn-ea"/>
                  <a:cs typeface="+mn-cs"/>
                </a:rPr>
                <a:t> </a:t>
              </a:r>
              <a:r>
                <a:rPr kumimoji="0" lang="en-US" sz="1600" i="0" u="none" strike="noStrike" kern="1200" cap="none" spc="0" normalizeH="0" baseline="0" noProof="0">
                  <a:ln>
                    <a:noFill/>
                  </a:ln>
                  <a:effectLst/>
                  <a:uLnTx/>
                  <a:uFillTx/>
                  <a:latin typeface="+mj-lt"/>
                  <a:ea typeface="+mn-ea"/>
                  <a:cs typeface="+mn-cs"/>
                </a:rPr>
                <a:t>is more important than the brand, packaging and fragrance</a:t>
              </a:r>
            </a:p>
          </p:txBody>
        </p:sp>
        <p:sp>
          <p:nvSpPr>
            <p:cNvPr id="54" name="Rettangolo 16">
              <a:extLst>
                <a:ext uri="{FF2B5EF4-FFF2-40B4-BE49-F238E27FC236}">
                  <a16:creationId xmlns:a16="http://schemas.microsoft.com/office/drawing/2014/main" id="{1D5C3042-F37E-FCA4-869A-764348EC6C81}"/>
                </a:ext>
              </a:extLst>
            </p:cNvPr>
            <p:cNvSpPr>
              <a:spLocks/>
            </p:cNvSpPr>
            <p:nvPr/>
          </p:nvSpPr>
          <p:spPr bwMode="auto">
            <a:xfrm>
              <a:off x="451370" y="3669240"/>
              <a:ext cx="90000" cy="720000"/>
            </a:xfrm>
            <a:prstGeom prst="rect">
              <a:avLst/>
            </a:prstGeom>
            <a:solidFill>
              <a:schemeClr val="accent3"/>
            </a:solidFill>
            <a:ln w="9525" cap="flat" cmpd="sng" algn="ctr">
              <a:noFill/>
              <a:prstDash val="solid"/>
              <a:roun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endParaRPr>
            </a:p>
          </p:txBody>
        </p:sp>
        <p:sp>
          <p:nvSpPr>
            <p:cNvPr id="55" name="Rettangolo 16">
              <a:extLst>
                <a:ext uri="{FF2B5EF4-FFF2-40B4-BE49-F238E27FC236}">
                  <a16:creationId xmlns:a16="http://schemas.microsoft.com/office/drawing/2014/main" id="{B3A4B2BA-0D34-65C1-52C6-62008C0286FB}"/>
                </a:ext>
              </a:extLst>
            </p:cNvPr>
            <p:cNvSpPr>
              <a:spLocks/>
            </p:cNvSpPr>
            <p:nvPr/>
          </p:nvSpPr>
          <p:spPr bwMode="auto">
            <a:xfrm>
              <a:off x="449149" y="2589504"/>
              <a:ext cx="90000" cy="504000"/>
            </a:xfrm>
            <a:prstGeom prst="rect">
              <a:avLst/>
            </a:prstGeom>
            <a:solidFill>
              <a:schemeClr val="accent3"/>
            </a:solidFill>
            <a:ln w="9525" cap="flat" cmpd="sng" algn="ctr">
              <a:noFill/>
              <a:prstDash val="solid"/>
              <a:roun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endParaRPr>
            </a:p>
          </p:txBody>
        </p:sp>
      </p:grpSp>
      <p:graphicFrame>
        <p:nvGraphicFramePr>
          <p:cNvPr id="5" name="Chart 4">
            <a:extLst>
              <a:ext uri="{FF2B5EF4-FFF2-40B4-BE49-F238E27FC236}">
                <a16:creationId xmlns:a16="http://schemas.microsoft.com/office/drawing/2014/main" id="{98F10763-F09C-9691-4541-CC1A3D5E5E88}"/>
              </a:ext>
            </a:extLst>
          </p:cNvPr>
          <p:cNvGraphicFramePr/>
          <p:nvPr>
            <p:extLst>
              <p:ext uri="{D42A27DB-BD31-4B8C-83A1-F6EECF244321}">
                <p14:modId xmlns:p14="http://schemas.microsoft.com/office/powerpoint/2010/main" val="1746658421"/>
              </p:ext>
            </p:extLst>
          </p:nvPr>
        </p:nvGraphicFramePr>
        <p:xfrm>
          <a:off x="112244" y="4239810"/>
          <a:ext cx="1332912" cy="1132763"/>
        </p:xfrm>
        <a:graphic>
          <a:graphicData uri="http://schemas.openxmlformats.org/drawingml/2006/chart">
            <c:chart xmlns:c="http://schemas.openxmlformats.org/drawingml/2006/chart" xmlns:r="http://schemas.openxmlformats.org/officeDocument/2006/relationships" r:id="rId4"/>
          </a:graphicData>
        </a:graphic>
      </p:graphicFrame>
      <p:sp>
        <p:nvSpPr>
          <p:cNvPr id="6" name="Rettangolo 9">
            <a:extLst>
              <a:ext uri="{FF2B5EF4-FFF2-40B4-BE49-F238E27FC236}">
                <a16:creationId xmlns:a16="http://schemas.microsoft.com/office/drawing/2014/main" id="{DC8FC770-522C-A49A-D266-8C3B5BD5FD63}"/>
              </a:ext>
            </a:extLst>
          </p:cNvPr>
          <p:cNvSpPr/>
          <p:nvPr/>
        </p:nvSpPr>
        <p:spPr>
          <a:xfrm>
            <a:off x="324979" y="4728682"/>
            <a:ext cx="777754" cy="276999"/>
          </a:xfrm>
          <a:prstGeom prst="rect">
            <a:avLst/>
          </a:prstGeom>
        </p:spPr>
        <p:txBody>
          <a:bodyPr wrap="square" lIns="18000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56%</a:t>
            </a:r>
            <a:endParaRPr kumimoji="0" lang="en-US" b="1" i="0" u="none" strike="noStrike" kern="1200" cap="none" spc="0" normalizeH="0" baseline="0" noProof="0">
              <a:ln>
                <a:noFill/>
              </a:ln>
              <a:solidFill>
                <a:schemeClr val="bg1"/>
              </a:solidFill>
              <a:effectLst/>
              <a:uLnTx/>
              <a:uFillTx/>
              <a:ea typeface="+mn-ea"/>
              <a:cs typeface="+mn-cs"/>
            </a:endParaRPr>
          </a:p>
        </p:txBody>
      </p:sp>
      <p:sp>
        <p:nvSpPr>
          <p:cNvPr id="18" name="Text Placeholder 7">
            <a:extLst>
              <a:ext uri="{FF2B5EF4-FFF2-40B4-BE49-F238E27FC236}">
                <a16:creationId xmlns:a16="http://schemas.microsoft.com/office/drawing/2014/main" id="{54743CAB-2E61-BE6B-9F23-BA9BED272A35}"/>
              </a:ext>
            </a:extLst>
          </p:cNvPr>
          <p:cNvSpPr txBox="1">
            <a:spLocks/>
          </p:cNvSpPr>
          <p:nvPr/>
        </p:nvSpPr>
        <p:spPr>
          <a:xfrm>
            <a:off x="302399" y="6093396"/>
            <a:ext cx="3528001" cy="116604"/>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a:latin typeface="+mn-lt"/>
                <a:cs typeface="Segoe UI"/>
              </a:rPr>
              <a:t>*Helps prevent hair loss / Drug claim in some regions</a:t>
            </a:r>
            <a:endParaRPr lang="en-US">
              <a:latin typeface="+mn-lt"/>
            </a:endParaRPr>
          </a:p>
        </p:txBody>
      </p:sp>
      <p:pic>
        <p:nvPicPr>
          <p:cNvPr id="3" name="Picture Placeholder 7">
            <a:extLst>
              <a:ext uri="{FF2B5EF4-FFF2-40B4-BE49-F238E27FC236}">
                <a16:creationId xmlns:a16="http://schemas.microsoft.com/office/drawing/2014/main" id="{D6182DEF-91F8-6F94-8156-2C3BD9DFB3D6}"/>
              </a:ext>
            </a:extLst>
          </p:cNvPr>
          <p:cNvPicPr>
            <a:picLocks noGrp="1" noChangeAspect="1"/>
          </p:cNvPicPr>
          <p:nvPr>
            <p:ph type="pic" sz="quarter" idx="21"/>
          </p:nvPr>
        </p:nvPicPr>
        <p:blipFill>
          <a:blip r:embed="rId5" cstate="screen">
            <a:extLst>
              <a:ext uri="{28A0092B-C50C-407E-A947-70E740481C1C}">
                <a14:useLocalDpi xmlns:a14="http://schemas.microsoft.com/office/drawing/2010/main"/>
              </a:ext>
            </a:extLst>
          </a:blip>
          <a:srcRect/>
          <a:stretch/>
        </p:blipFill>
        <p:spPr>
          <a:xfrm>
            <a:off x="7337427" y="2"/>
            <a:ext cx="4854573" cy="6857998"/>
          </a:xfrm>
        </p:spPr>
      </p:pic>
    </p:spTree>
    <p:extLst>
      <p:ext uri="{BB962C8B-B14F-4D97-AF65-F5344CB8AC3E}">
        <p14:creationId xmlns:p14="http://schemas.microsoft.com/office/powerpoint/2010/main" val="17597780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ttangolo 24"/>
          <p:cNvSpPr/>
          <p:nvPr/>
        </p:nvSpPr>
        <p:spPr bwMode="auto">
          <a:xfrm>
            <a:off x="263779" y="1375894"/>
            <a:ext cx="5174073" cy="5280747"/>
          </a:xfrm>
          <a:prstGeom prst="rect">
            <a:avLst/>
          </a:prstGeom>
          <a:solidFill>
            <a:schemeClr val="bg1"/>
          </a:solidFill>
          <a:ln w="9525" cap="flat" cmpd="sng" algn="ctr">
            <a:noFill/>
            <a:prstDash val="solid"/>
            <a:roun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effectLst/>
              <a:uLnTx/>
              <a:uFillTx/>
              <a:ea typeface="+mn-ea"/>
              <a:cs typeface="Arial" panose="020B0604020202020204" pitchFamily="34" charset="0"/>
            </a:endParaRPr>
          </a:p>
        </p:txBody>
      </p:sp>
      <p:sp>
        <p:nvSpPr>
          <p:cNvPr id="17" name="Rettangolo 16"/>
          <p:cNvSpPr/>
          <p:nvPr/>
        </p:nvSpPr>
        <p:spPr>
          <a:xfrm>
            <a:off x="1360463" y="3791618"/>
            <a:ext cx="369522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t>Scalp Care / Moisturizing</a:t>
            </a:r>
          </a:p>
        </p:txBody>
      </p:sp>
      <p:sp>
        <p:nvSpPr>
          <p:cNvPr id="18" name="Rettangolo 17"/>
          <p:cNvSpPr/>
          <p:nvPr/>
        </p:nvSpPr>
        <p:spPr>
          <a:xfrm>
            <a:off x="1364985" y="4121516"/>
            <a:ext cx="337726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i="0" u="none" strike="noStrike" kern="1200" cap="none" spc="0" normalizeH="0" baseline="30000" noProof="0">
                <a:ln>
                  <a:noFill/>
                </a:ln>
                <a:solidFill>
                  <a:schemeClr val="accent6"/>
                </a:solidFill>
                <a:effectLst/>
                <a:uLnTx/>
                <a:uFillTx/>
                <a:ea typeface="+mn-ea"/>
                <a:cs typeface="Fira Sans Regular"/>
              </a:rPr>
              <a:t>are using scalp cleansing products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i="0" u="none" strike="noStrike" kern="1200" cap="none" spc="0" normalizeH="0" baseline="30000" noProof="0">
                <a:ln>
                  <a:noFill/>
                </a:ln>
                <a:solidFill>
                  <a:schemeClr val="accent6"/>
                </a:solidFill>
                <a:effectLst/>
                <a:uLnTx/>
                <a:uFillTx/>
                <a:ea typeface="+mn-ea"/>
                <a:cs typeface="Fira Sans Regular"/>
              </a:rPr>
              <a:t>at home </a:t>
            </a:r>
            <a:r>
              <a:rPr kumimoji="0" lang="en-US" b="0" i="0" u="none" strike="noStrike" kern="1200" cap="none" spc="0" normalizeH="0" baseline="30000" noProof="0">
                <a:ln>
                  <a:noFill/>
                </a:ln>
                <a:effectLst/>
                <a:uLnTx/>
                <a:uFillTx/>
                <a:ea typeface="+mn-ea"/>
                <a:cs typeface="Fira Sans Regular"/>
              </a:rPr>
              <a:t>to fight their problems</a:t>
            </a:r>
          </a:p>
        </p:txBody>
      </p:sp>
      <p:sp>
        <p:nvSpPr>
          <p:cNvPr id="19" name="Rettangolo 18"/>
          <p:cNvSpPr/>
          <p:nvPr/>
        </p:nvSpPr>
        <p:spPr>
          <a:xfrm>
            <a:off x="1363448" y="4710185"/>
            <a:ext cx="2502371"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i="0" u="none" strike="noStrike" kern="1200" cap="none" spc="0" normalizeH="0" baseline="30000" noProof="0">
                <a:ln>
                  <a:noFill/>
                </a:ln>
                <a:solidFill>
                  <a:schemeClr val="accent6"/>
                </a:solidFill>
                <a:effectLst/>
                <a:uLnTx/>
                <a:uFillTx/>
                <a:ea typeface="+mn-ea"/>
                <a:cs typeface="Fira Sans Regular"/>
              </a:rPr>
              <a:t>believe in moisturizing solutions </a:t>
            </a:r>
            <a:r>
              <a:rPr kumimoji="0" lang="en-US" b="0" i="0" u="none" strike="noStrike" kern="1200" cap="none" spc="0" normalizeH="0" baseline="30000" noProof="0">
                <a:ln>
                  <a:noFill/>
                </a:ln>
                <a:effectLst/>
                <a:uLnTx/>
                <a:uFillTx/>
                <a:ea typeface="+mn-ea"/>
                <a:cs typeface="Fira Sans Regular"/>
              </a:rPr>
              <a:t>to fight scalp issues</a:t>
            </a:r>
          </a:p>
        </p:txBody>
      </p:sp>
      <p:sp>
        <p:nvSpPr>
          <p:cNvPr id="20" name="Rettangolo 19"/>
          <p:cNvSpPr/>
          <p:nvPr/>
        </p:nvSpPr>
        <p:spPr>
          <a:xfrm>
            <a:off x="1364985" y="5337189"/>
            <a:ext cx="312325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i="0" u="none" strike="noStrike" kern="1200" cap="none" spc="0" normalizeH="0" baseline="30000" noProof="0">
                <a:ln>
                  <a:noFill/>
                </a:ln>
                <a:solidFill>
                  <a:schemeClr val="accent6"/>
                </a:solidFill>
                <a:effectLst/>
                <a:uLnTx/>
                <a:uFillTx/>
                <a:ea typeface="+mn-ea"/>
                <a:cs typeface="Fira Sans Regular"/>
              </a:rPr>
              <a:t>of consumers who suffer from dandruff </a:t>
            </a:r>
            <a:r>
              <a:rPr kumimoji="0" lang="en-US" b="0" i="0" u="none" strike="noStrike" kern="1200" cap="none" spc="0" normalizeH="0" baseline="30000" noProof="0">
                <a:ln>
                  <a:noFill/>
                </a:ln>
                <a:effectLst/>
                <a:uLnTx/>
                <a:uFillTx/>
                <a:ea typeface="+mn-ea"/>
                <a:cs typeface="Fira Sans Regular"/>
              </a:rPr>
              <a:t>also suffer from itchy scalp</a:t>
            </a:r>
          </a:p>
        </p:txBody>
      </p:sp>
      <p:sp>
        <p:nvSpPr>
          <p:cNvPr id="26" name="Rettangolo 25"/>
          <p:cNvSpPr/>
          <p:nvPr/>
        </p:nvSpPr>
        <p:spPr bwMode="auto">
          <a:xfrm>
            <a:off x="5000837" y="827303"/>
            <a:ext cx="103482" cy="818444"/>
          </a:xfrm>
          <a:prstGeom prst="rect">
            <a:avLst/>
          </a:prstGeom>
          <a:solidFill>
            <a:schemeClr val="accent6"/>
          </a:solidFill>
          <a:ln w="9525" cap="flat" cmpd="sng" algn="ctr">
            <a:noFill/>
            <a:prstDash val="solid"/>
            <a:roun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err="1">
              <a:ln>
                <a:noFill/>
              </a:ln>
              <a:solidFill>
                <a:srgbClr val="000000"/>
              </a:solidFill>
              <a:effectLst/>
              <a:uLnTx/>
              <a:uFillTx/>
              <a:ea typeface="+mn-ea"/>
              <a:cs typeface="Arial" panose="020B0604020202020204" pitchFamily="34" charset="0"/>
            </a:endParaRPr>
          </a:p>
        </p:txBody>
      </p:sp>
      <p:grpSp>
        <p:nvGrpSpPr>
          <p:cNvPr id="2" name="Group 1">
            <a:extLst>
              <a:ext uri="{FF2B5EF4-FFF2-40B4-BE49-F238E27FC236}">
                <a16:creationId xmlns:a16="http://schemas.microsoft.com/office/drawing/2014/main" id="{5354D8FD-CCBD-4E85-8D08-317A37631E58}"/>
              </a:ext>
            </a:extLst>
          </p:cNvPr>
          <p:cNvGrpSpPr/>
          <p:nvPr/>
        </p:nvGrpSpPr>
        <p:grpSpPr>
          <a:xfrm>
            <a:off x="291594" y="1655056"/>
            <a:ext cx="4548823" cy="2009820"/>
            <a:chOff x="605904" y="2088278"/>
            <a:chExt cx="4548823" cy="2009820"/>
          </a:xfrm>
        </p:grpSpPr>
        <p:sp>
          <p:nvSpPr>
            <p:cNvPr id="13" name="Rettangolo 12"/>
            <p:cNvSpPr/>
            <p:nvPr/>
          </p:nvSpPr>
          <p:spPr>
            <a:xfrm>
              <a:off x="1670504" y="2088278"/>
              <a:ext cx="1475081" cy="276999"/>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t>Hair Loss*</a:t>
              </a:r>
            </a:p>
          </p:txBody>
        </p:sp>
        <p:sp>
          <p:nvSpPr>
            <p:cNvPr id="14" name="Rettangolo 13"/>
            <p:cNvSpPr/>
            <p:nvPr/>
          </p:nvSpPr>
          <p:spPr>
            <a:xfrm>
              <a:off x="1676854" y="2411449"/>
              <a:ext cx="2502371"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i="0" u="none" strike="noStrike" kern="1200" cap="none" spc="0" normalizeH="0" baseline="30000" noProof="0">
                  <a:ln>
                    <a:noFill/>
                  </a:ln>
                  <a:solidFill>
                    <a:schemeClr val="accent6"/>
                  </a:solidFill>
                  <a:effectLst/>
                  <a:uLnTx/>
                  <a:uFillTx/>
                  <a:ea typeface="+mn-ea"/>
                  <a:cs typeface="Fira Sans Regular"/>
                </a:rPr>
                <a:t>are using scalp care products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i="0" u="none" strike="noStrike" kern="1200" cap="none" spc="0" normalizeH="0" baseline="30000" noProof="0">
                  <a:ln>
                    <a:noFill/>
                  </a:ln>
                  <a:solidFill>
                    <a:schemeClr val="accent6"/>
                  </a:solidFill>
                  <a:effectLst/>
                  <a:uLnTx/>
                  <a:uFillTx/>
                  <a:ea typeface="+mn-ea"/>
                  <a:cs typeface="Fira Sans Regular"/>
                </a:rPr>
                <a:t>at home </a:t>
              </a:r>
              <a:r>
                <a:rPr kumimoji="0" lang="en-US" b="0" i="0" u="none" strike="noStrike" kern="1200" cap="none" spc="0" normalizeH="0" baseline="30000" noProof="0">
                  <a:ln>
                    <a:noFill/>
                  </a:ln>
                  <a:effectLst/>
                  <a:uLnTx/>
                  <a:uFillTx/>
                  <a:ea typeface="+mn-ea"/>
                  <a:cs typeface="Fira Sans Regular"/>
                </a:rPr>
                <a:t>to fight their problems</a:t>
              </a:r>
            </a:p>
          </p:txBody>
        </p:sp>
        <p:sp>
          <p:nvSpPr>
            <p:cNvPr id="15" name="Rettangolo 14"/>
            <p:cNvSpPr/>
            <p:nvPr/>
          </p:nvSpPr>
          <p:spPr>
            <a:xfrm>
              <a:off x="1673449" y="3013523"/>
              <a:ext cx="2882437"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i="0" u="none" strike="noStrike" kern="1200" cap="none" spc="0" normalizeH="0" baseline="30000" noProof="0">
                  <a:ln>
                    <a:noFill/>
                  </a:ln>
                  <a:solidFill>
                    <a:schemeClr val="accent6"/>
                  </a:solidFill>
                  <a:effectLst/>
                  <a:uLnTx/>
                  <a:uFillTx/>
                  <a:ea typeface="+mn-ea"/>
                  <a:cs typeface="Fira Sans Regular"/>
                </a:rPr>
                <a:t>are not satisfied with current solutions </a:t>
              </a:r>
              <a:r>
                <a:rPr kumimoji="0" lang="en-US" b="0" i="0" u="none" strike="noStrike" kern="1200" cap="none" spc="0" normalizeH="0" baseline="30000" noProof="0">
                  <a:ln>
                    <a:noFill/>
                  </a:ln>
                  <a:effectLst/>
                  <a:uLnTx/>
                  <a:uFillTx/>
                  <a:ea typeface="+mn-ea"/>
                  <a:cs typeface="Fira Sans Regular"/>
                </a:rPr>
                <a:t>provided by companies</a:t>
              </a:r>
            </a:p>
          </p:txBody>
        </p:sp>
        <p:sp>
          <p:nvSpPr>
            <p:cNvPr id="16" name="Rettangolo 15"/>
            <p:cNvSpPr/>
            <p:nvPr/>
          </p:nvSpPr>
          <p:spPr>
            <a:xfrm>
              <a:off x="1673986" y="3544100"/>
              <a:ext cx="3480741"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i="0" u="none" strike="noStrike" kern="1200" cap="none" spc="0" normalizeH="0" baseline="30000" noProof="0">
                  <a:ln>
                    <a:noFill/>
                  </a:ln>
                  <a:solidFill>
                    <a:schemeClr val="accent6"/>
                  </a:solidFill>
                  <a:effectLst/>
                  <a:uLnTx/>
                  <a:uFillTx/>
                  <a:ea typeface="+mn-ea"/>
                  <a:cs typeface="Fira Sans Regular"/>
                </a:rPr>
                <a:t>are interested in more preventive</a:t>
              </a:r>
              <a:r>
                <a:rPr kumimoji="0" lang="en-US" i="0" u="none" strike="noStrike" kern="1200" cap="none" spc="0" normalizeH="0" baseline="0" noProof="0">
                  <a:ln>
                    <a:noFill/>
                  </a:ln>
                  <a:solidFill>
                    <a:schemeClr val="accent6"/>
                  </a:solidFill>
                  <a:effectLst/>
                  <a:uLnTx/>
                  <a:uFillTx/>
                  <a:ea typeface="+mn-ea"/>
                  <a:cs typeface="Fira Sans Regular"/>
                </a:rPr>
                <a:t> </a:t>
              </a:r>
              <a:r>
                <a:rPr kumimoji="0" lang="en-US" i="0" u="none" strike="noStrike" kern="1200" cap="none" spc="0" normalizeH="0" baseline="30000" noProof="0">
                  <a:ln>
                    <a:noFill/>
                  </a:ln>
                  <a:solidFill>
                    <a:schemeClr val="accent6"/>
                  </a:solidFill>
                  <a:effectLst/>
                  <a:uLnTx/>
                  <a:uFillTx/>
                  <a:ea typeface="+mn-ea"/>
                  <a:cs typeface="Fira Sans Regular"/>
                </a:rPr>
                <a:t>solutions </a:t>
              </a:r>
              <a:r>
                <a:rPr kumimoji="0" lang="en-US" b="0" i="0" u="none" strike="noStrike" kern="1200" cap="none" spc="0" normalizeH="0" baseline="30000" noProof="0">
                  <a:ln>
                    <a:noFill/>
                  </a:ln>
                  <a:effectLst/>
                  <a:uLnTx/>
                  <a:uFillTx/>
                  <a:ea typeface="+mn-ea"/>
                  <a:cs typeface="Fira Sans Regular"/>
                </a:rPr>
                <a:t>and would do anything</a:t>
              </a:r>
            </a:p>
          </p:txBody>
        </p:sp>
        <p:sp>
          <p:nvSpPr>
            <p:cNvPr id="27" name="Rettangolo 26"/>
            <p:cNvSpPr/>
            <p:nvPr/>
          </p:nvSpPr>
          <p:spPr bwMode="auto">
            <a:xfrm>
              <a:off x="605904" y="2236821"/>
              <a:ext cx="103481" cy="1787407"/>
            </a:xfrm>
            <a:prstGeom prst="rect">
              <a:avLst/>
            </a:prstGeom>
            <a:solidFill>
              <a:schemeClr val="accent6"/>
            </a:solidFill>
            <a:ln w="9525" cap="flat" cmpd="sng" algn="ctr">
              <a:noFill/>
              <a:prstDash val="solid"/>
              <a:roun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b="0" i="0" u="none" strike="noStrike" kern="1200" cap="none" spc="0" normalizeH="0" baseline="0" noProof="0" err="1">
                <a:ln>
                  <a:noFill/>
                </a:ln>
                <a:effectLst/>
                <a:uLnTx/>
                <a:uFillTx/>
                <a:ea typeface="+mn-ea"/>
                <a:cs typeface="Arial" panose="020B0604020202020204" pitchFamily="34" charset="0"/>
              </a:endParaRPr>
            </a:p>
          </p:txBody>
        </p:sp>
      </p:grpSp>
      <p:sp>
        <p:nvSpPr>
          <p:cNvPr id="28" name="Rettangolo 27"/>
          <p:cNvSpPr/>
          <p:nvPr/>
        </p:nvSpPr>
        <p:spPr bwMode="auto">
          <a:xfrm>
            <a:off x="303465" y="4016268"/>
            <a:ext cx="103481" cy="1928519"/>
          </a:xfrm>
          <a:prstGeom prst="rect">
            <a:avLst/>
          </a:prstGeom>
          <a:solidFill>
            <a:schemeClr val="accent6"/>
          </a:solidFill>
          <a:ln w="9525" cap="flat" cmpd="sng" algn="ctr">
            <a:noFill/>
            <a:prstDash val="solid"/>
            <a:roun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err="1">
              <a:ln>
                <a:noFill/>
              </a:ln>
              <a:solidFill>
                <a:srgbClr val="000000"/>
              </a:solidFill>
              <a:effectLst/>
              <a:uLnTx/>
              <a:uFillTx/>
              <a:ea typeface="+mn-ea"/>
              <a:cs typeface="Arial" panose="020B0604020202020204" pitchFamily="34" charset="0"/>
            </a:endParaRPr>
          </a:p>
        </p:txBody>
      </p:sp>
      <p:sp>
        <p:nvSpPr>
          <p:cNvPr id="30" name="Rettangolo 5">
            <a:extLst>
              <a:ext uri="{FF2B5EF4-FFF2-40B4-BE49-F238E27FC236}">
                <a16:creationId xmlns:a16="http://schemas.microsoft.com/office/drawing/2014/main" id="{7EF38DEF-E467-49EC-93C9-5CB830F5A4C5}"/>
              </a:ext>
            </a:extLst>
          </p:cNvPr>
          <p:cNvSpPr/>
          <p:nvPr/>
        </p:nvSpPr>
        <p:spPr>
          <a:xfrm>
            <a:off x="690089" y="894480"/>
            <a:ext cx="4164486" cy="369332"/>
          </a:xfrm>
          <a:prstGeom prst="rect">
            <a:avLst/>
          </a:prstGeom>
        </p:spPr>
        <p:txBody>
          <a:bodyPr wrap="square" lIns="180000" tIns="0" rIns="0" bIns="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effectLst/>
                <a:uLnTx/>
                <a:uFillTx/>
                <a:ea typeface="+mn-ea"/>
                <a:cs typeface="Fira Sans Regular"/>
              </a:rPr>
              <a:t>Scalp is a growing focus</a:t>
            </a:r>
            <a:r>
              <a:rPr kumimoji="0" lang="en-US" sz="1200" i="0" u="none" strike="noStrike" kern="1200" cap="none" spc="0" normalizeH="0" baseline="0" noProof="0">
                <a:ln>
                  <a:noFill/>
                </a:ln>
                <a:effectLst/>
                <a:uLnTx/>
                <a:uFillTx/>
                <a:ea typeface="+mn-ea"/>
                <a:cs typeface="Fira Sans Regular"/>
              </a:rPr>
              <a:t> </a:t>
            </a:r>
            <a:r>
              <a:rPr kumimoji="0" lang="en-US" sz="1200" i="0" u="none" strike="noStrike" kern="1200" cap="none" spc="0" normalizeH="0" baseline="0" noProof="0">
                <a:ln>
                  <a:noFill/>
                </a:ln>
                <a:effectLst/>
                <a:uLnTx/>
                <a:uFillTx/>
                <a:ea typeface="+mn-ea"/>
              </a:rPr>
              <a:t>with</a:t>
            </a:r>
            <a:r>
              <a:rPr kumimoji="0" lang="en-US" sz="1200" i="0" u="none" strike="noStrike" kern="1200" cap="none" spc="0" normalizeH="0" baseline="0" noProof="0">
                <a:ln>
                  <a:noFill/>
                </a:ln>
                <a:effectLst/>
                <a:uLnTx/>
                <a:uFillTx/>
                <a:ea typeface="+mn-ea"/>
                <a:cs typeface="Fira Sans Regular"/>
              </a:rPr>
              <a:t> </a:t>
            </a:r>
            <a:r>
              <a:rPr kumimoji="0" lang="en-US" sz="1200" b="1" i="0" u="none" strike="noStrike" kern="1200" cap="none" spc="0" normalizeH="0" baseline="0" noProof="0">
                <a:ln>
                  <a:noFill/>
                </a:ln>
                <a:effectLst/>
                <a:uLnTx/>
                <a:uFillTx/>
                <a:ea typeface="+mn-ea"/>
                <a:cs typeface="Fira Sans Regular"/>
              </a:rPr>
              <a:t>moisturizing</a:t>
            </a:r>
            <a:r>
              <a:rPr kumimoji="0" lang="en-US" sz="1200" i="0" u="none" strike="noStrike" kern="1200" cap="none" spc="0" normalizeH="0" baseline="0" noProof="0">
                <a:ln>
                  <a:noFill/>
                </a:ln>
                <a:effectLst/>
                <a:uLnTx/>
                <a:uFillTx/>
                <a:ea typeface="+mn-ea"/>
                <a:cs typeface="Fira Sans Regular"/>
              </a:rPr>
              <a:t>, </a:t>
            </a:r>
            <a:r>
              <a:rPr kumimoji="0" lang="en-US" sz="1200" b="1" i="0" u="none" strike="noStrike" kern="1200" cap="none" spc="0" normalizeH="0" baseline="0" noProof="0">
                <a:ln>
                  <a:noFill/>
                </a:ln>
                <a:effectLst/>
                <a:uLnTx/>
                <a:uFillTx/>
                <a:ea typeface="+mn-ea"/>
                <a:cs typeface="Fira Sans Regular"/>
              </a:rPr>
              <a:t>sensitive scalp</a:t>
            </a:r>
            <a:r>
              <a:rPr kumimoji="0" lang="en-US" sz="1200" i="0" u="none" strike="noStrike" kern="1200" cap="none" spc="0" normalizeH="0" baseline="0" noProof="0">
                <a:ln>
                  <a:noFill/>
                </a:ln>
                <a:effectLst/>
                <a:uLnTx/>
                <a:uFillTx/>
                <a:ea typeface="+mn-ea"/>
                <a:cs typeface="Fira Sans Regular"/>
              </a:rPr>
              <a:t>, </a:t>
            </a:r>
            <a:r>
              <a:rPr kumimoji="0" lang="en-US" sz="1200" b="1" i="0" u="none" strike="noStrike" kern="1200" cap="none" spc="0" normalizeH="0" baseline="0" noProof="0">
                <a:ln>
                  <a:noFill/>
                </a:ln>
                <a:effectLst/>
                <a:uLnTx/>
                <a:uFillTx/>
                <a:ea typeface="+mn-ea"/>
                <a:cs typeface="Fira Sans Regular"/>
              </a:rPr>
              <a:t>damaged h</a:t>
            </a:r>
            <a:r>
              <a:rPr kumimoji="0" lang="en-US" sz="1200" b="1" i="0" u="none" strike="noStrike" kern="1200" cap="none" spc="0" normalizeH="0" baseline="0" noProof="0">
                <a:ln>
                  <a:noFill/>
                </a:ln>
                <a:effectLst/>
                <a:uLnTx/>
                <a:uFillTx/>
                <a:ea typeface="+mn-ea"/>
              </a:rPr>
              <a:t>air</a:t>
            </a:r>
            <a:r>
              <a:rPr kumimoji="0" lang="en-US" sz="1200" i="0" u="none" strike="noStrike" kern="1200" cap="none" spc="0" normalizeH="0" baseline="0" noProof="0">
                <a:ln>
                  <a:noFill/>
                </a:ln>
                <a:effectLst/>
                <a:uLnTx/>
                <a:uFillTx/>
                <a:ea typeface="+mn-ea"/>
              </a:rPr>
              <a:t>, and </a:t>
            </a:r>
            <a:r>
              <a:rPr kumimoji="0" lang="en-US" sz="1200" b="1" i="0" u="none" strike="noStrike" kern="1200" cap="none" spc="0" normalizeH="0" baseline="0" noProof="0">
                <a:ln>
                  <a:noFill/>
                </a:ln>
                <a:effectLst/>
                <a:uLnTx/>
                <a:uFillTx/>
                <a:ea typeface="+mn-ea"/>
              </a:rPr>
              <a:t>hair loss</a:t>
            </a:r>
            <a:r>
              <a:rPr lang="en-US" sz="1200" b="1"/>
              <a:t>*</a:t>
            </a:r>
            <a:r>
              <a:rPr kumimoji="0" lang="en-US" sz="1200" i="0" u="none" strike="noStrike" kern="1200" cap="none" spc="0" normalizeH="0" baseline="0" noProof="0">
                <a:ln>
                  <a:noFill/>
                </a:ln>
                <a:effectLst/>
                <a:uLnTx/>
                <a:uFillTx/>
                <a:ea typeface="+mn-ea"/>
              </a:rPr>
              <a:t> </a:t>
            </a:r>
            <a:r>
              <a:rPr kumimoji="0" lang="en-US" sz="1200" b="0" i="0" u="none" strike="noStrike" kern="1200" cap="none" spc="0" normalizeH="0" baseline="0" noProof="0">
                <a:ln>
                  <a:noFill/>
                </a:ln>
                <a:effectLst/>
                <a:uLnTx/>
                <a:uFillTx/>
                <a:ea typeface="+mn-ea"/>
              </a:rPr>
              <a:t>as main claims</a:t>
            </a:r>
          </a:p>
        </p:txBody>
      </p:sp>
      <p:sp>
        <p:nvSpPr>
          <p:cNvPr id="11" name="Title 10">
            <a:extLst>
              <a:ext uri="{FF2B5EF4-FFF2-40B4-BE49-F238E27FC236}">
                <a16:creationId xmlns:a16="http://schemas.microsoft.com/office/drawing/2014/main" id="{2D2AACCC-845B-1001-E946-72779CA2EF73}"/>
              </a:ext>
            </a:extLst>
          </p:cNvPr>
          <p:cNvSpPr>
            <a:spLocks noGrp="1"/>
          </p:cNvSpPr>
          <p:nvPr>
            <p:ph type="title"/>
          </p:nvPr>
        </p:nvSpPr>
        <p:spPr/>
        <p:txBody>
          <a:bodyPr/>
          <a:lstStyle/>
          <a:p>
            <a:r>
              <a:rPr lang="en-GB"/>
              <a:t>Fastest Growing Benefits &amp; Consumer Intel</a:t>
            </a:r>
          </a:p>
        </p:txBody>
      </p:sp>
      <p:sp>
        <p:nvSpPr>
          <p:cNvPr id="63" name="Slide Number Placeholder 7">
            <a:extLst>
              <a:ext uri="{FF2B5EF4-FFF2-40B4-BE49-F238E27FC236}">
                <a16:creationId xmlns:a16="http://schemas.microsoft.com/office/drawing/2014/main" id="{F94E3CCA-5AAD-F16B-82CA-1CAA6EF7FD65}"/>
              </a:ext>
            </a:extLst>
          </p:cNvPr>
          <p:cNvSpPr>
            <a:spLocks noGrp="1"/>
          </p:cNvSpPr>
          <p:nvPr>
            <p:ph type="sldNum" sz="quarter" idx="10"/>
          </p:nvPr>
        </p:nvSpPr>
        <p:spPr>
          <a:prstGeom prst="rect">
            <a:avLst/>
          </a:prstGeom>
        </p:spPr>
        <p:txBody>
          <a:bodyPr/>
          <a:lstStyle/>
          <a:p>
            <a:fld id="{5BA3E189-2F3A-42E5-B572-3520703B6186}" type="slidenum">
              <a:rPr lang="en-GB" smtClean="0"/>
              <a:pPr/>
              <a:t>6</a:t>
            </a:fld>
            <a:endParaRPr lang="en-GB"/>
          </a:p>
        </p:txBody>
      </p:sp>
      <p:sp>
        <p:nvSpPr>
          <p:cNvPr id="8" name="Text Placeholder 7">
            <a:extLst>
              <a:ext uri="{FF2B5EF4-FFF2-40B4-BE49-F238E27FC236}">
                <a16:creationId xmlns:a16="http://schemas.microsoft.com/office/drawing/2014/main" id="{E88D85D9-26A5-3C48-9C43-80322B119BE9}"/>
              </a:ext>
            </a:extLst>
          </p:cNvPr>
          <p:cNvSpPr>
            <a:spLocks noGrp="1"/>
          </p:cNvSpPr>
          <p:nvPr>
            <p:ph type="body" sz="quarter" idx="24"/>
          </p:nvPr>
        </p:nvSpPr>
        <p:spPr/>
        <p:txBody>
          <a:bodyPr vert="horz" wrap="square" lIns="0" tIns="0" rIns="0" bIns="0" rtlCol="0" anchor="t">
            <a:noAutofit/>
          </a:bodyPr>
          <a:lstStyle/>
          <a:p>
            <a:r>
              <a:rPr lang="en-GB">
                <a:latin typeface="+mn-lt"/>
                <a:cs typeface="Segoe UI"/>
              </a:rPr>
              <a:t>*Helps prevent hair loss / Drug claim in some regions</a:t>
            </a:r>
            <a:endParaRPr lang="en-US">
              <a:latin typeface="+mn-lt"/>
            </a:endParaRPr>
          </a:p>
        </p:txBody>
      </p:sp>
      <p:sp>
        <p:nvSpPr>
          <p:cNvPr id="34" name="Text Placeholder 33">
            <a:extLst>
              <a:ext uri="{FF2B5EF4-FFF2-40B4-BE49-F238E27FC236}">
                <a16:creationId xmlns:a16="http://schemas.microsoft.com/office/drawing/2014/main" id="{CFF34512-4917-4F0F-2411-5DEC741A3C26}"/>
              </a:ext>
            </a:extLst>
          </p:cNvPr>
          <p:cNvSpPr>
            <a:spLocks noGrp="1"/>
          </p:cNvSpPr>
          <p:nvPr>
            <p:ph type="body" sz="quarter" idx="25"/>
          </p:nvPr>
        </p:nvSpPr>
        <p:spPr/>
        <p:txBody>
          <a:bodyPr/>
          <a:lstStyle/>
          <a:p>
            <a:r>
              <a:rPr lang="en-US">
                <a:latin typeface="+mn-lt"/>
              </a:rPr>
              <a:t>Source: Mintel, </a:t>
            </a:r>
            <a:r>
              <a:rPr lang="en-US" err="1">
                <a:latin typeface="+mn-lt"/>
              </a:rPr>
              <a:t>dsm-firmenich</a:t>
            </a:r>
            <a:r>
              <a:rPr lang="en-US">
                <a:latin typeface="+mn-lt"/>
              </a:rPr>
              <a:t> Research 2021</a:t>
            </a:r>
            <a:endParaRPr lang="en-GB">
              <a:latin typeface="+mn-lt"/>
            </a:endParaRPr>
          </a:p>
        </p:txBody>
      </p:sp>
      <p:sp>
        <p:nvSpPr>
          <p:cNvPr id="9" name="Text Placeholder 8">
            <a:extLst>
              <a:ext uri="{FF2B5EF4-FFF2-40B4-BE49-F238E27FC236}">
                <a16:creationId xmlns:a16="http://schemas.microsoft.com/office/drawing/2014/main" id="{403EE37E-F60E-9C9A-70EA-5CEBAA22ADBD}"/>
              </a:ext>
            </a:extLst>
          </p:cNvPr>
          <p:cNvSpPr>
            <a:spLocks noGrp="1"/>
          </p:cNvSpPr>
          <p:nvPr>
            <p:ph type="body" sz="quarter" idx="26"/>
          </p:nvPr>
        </p:nvSpPr>
        <p:spPr/>
        <p:txBody>
          <a:bodyPr/>
          <a:lstStyle/>
          <a:p>
            <a:endParaRPr lang="en-GB"/>
          </a:p>
        </p:txBody>
      </p:sp>
      <p:graphicFrame>
        <p:nvGraphicFramePr>
          <p:cNvPr id="4" name="Chart 3">
            <a:extLst>
              <a:ext uri="{FF2B5EF4-FFF2-40B4-BE49-F238E27FC236}">
                <a16:creationId xmlns:a16="http://schemas.microsoft.com/office/drawing/2014/main" id="{A1FE5823-64BE-D490-010B-C6BE02841A60}"/>
              </a:ext>
            </a:extLst>
          </p:cNvPr>
          <p:cNvGraphicFramePr/>
          <p:nvPr>
            <p:extLst>
              <p:ext uri="{D42A27DB-BD31-4B8C-83A1-F6EECF244321}">
                <p14:modId xmlns:p14="http://schemas.microsoft.com/office/powerpoint/2010/main" val="2909228897"/>
              </p:ext>
            </p:extLst>
          </p:nvPr>
        </p:nvGraphicFramePr>
        <p:xfrm>
          <a:off x="550927" y="1706202"/>
          <a:ext cx="900312" cy="76512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2" name="Chart 51">
            <a:extLst>
              <a:ext uri="{FF2B5EF4-FFF2-40B4-BE49-F238E27FC236}">
                <a16:creationId xmlns:a16="http://schemas.microsoft.com/office/drawing/2014/main" id="{D722AB02-B4E9-9AED-D232-17472E9D1EF9}"/>
              </a:ext>
            </a:extLst>
          </p:cNvPr>
          <p:cNvGraphicFramePr/>
          <p:nvPr>
            <p:extLst>
              <p:ext uri="{D42A27DB-BD31-4B8C-83A1-F6EECF244321}">
                <p14:modId xmlns:p14="http://schemas.microsoft.com/office/powerpoint/2010/main" val="2012812531"/>
              </p:ext>
            </p:extLst>
          </p:nvPr>
        </p:nvGraphicFramePr>
        <p:xfrm>
          <a:off x="550927" y="2356667"/>
          <a:ext cx="900312" cy="76512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6" name="Chart 55">
            <a:extLst>
              <a:ext uri="{FF2B5EF4-FFF2-40B4-BE49-F238E27FC236}">
                <a16:creationId xmlns:a16="http://schemas.microsoft.com/office/drawing/2014/main" id="{932519B7-8F23-EE97-6A25-936EA4AE2EFA}"/>
              </a:ext>
            </a:extLst>
          </p:cNvPr>
          <p:cNvGraphicFramePr/>
          <p:nvPr>
            <p:extLst>
              <p:ext uri="{D42A27DB-BD31-4B8C-83A1-F6EECF244321}">
                <p14:modId xmlns:p14="http://schemas.microsoft.com/office/powerpoint/2010/main" val="3379567230"/>
              </p:ext>
            </p:extLst>
          </p:nvPr>
        </p:nvGraphicFramePr>
        <p:xfrm>
          <a:off x="550927" y="3004125"/>
          <a:ext cx="900312" cy="76512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7" name="Chart 56">
            <a:extLst>
              <a:ext uri="{FF2B5EF4-FFF2-40B4-BE49-F238E27FC236}">
                <a16:creationId xmlns:a16="http://schemas.microsoft.com/office/drawing/2014/main" id="{9F5F49AB-0979-C4EB-889F-69FCB99E1431}"/>
              </a:ext>
            </a:extLst>
          </p:cNvPr>
          <p:cNvGraphicFramePr/>
          <p:nvPr>
            <p:extLst>
              <p:ext uri="{D42A27DB-BD31-4B8C-83A1-F6EECF244321}">
                <p14:modId xmlns:p14="http://schemas.microsoft.com/office/powerpoint/2010/main" val="977207459"/>
              </p:ext>
            </p:extLst>
          </p:nvPr>
        </p:nvGraphicFramePr>
        <p:xfrm>
          <a:off x="547536" y="3861791"/>
          <a:ext cx="900312" cy="76512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58" name="Chart 57">
            <a:extLst>
              <a:ext uri="{FF2B5EF4-FFF2-40B4-BE49-F238E27FC236}">
                <a16:creationId xmlns:a16="http://schemas.microsoft.com/office/drawing/2014/main" id="{3F727B1D-0E02-EE03-632D-D77A29A2B9C6}"/>
              </a:ext>
            </a:extLst>
          </p:cNvPr>
          <p:cNvGraphicFramePr/>
          <p:nvPr>
            <p:extLst>
              <p:ext uri="{D42A27DB-BD31-4B8C-83A1-F6EECF244321}">
                <p14:modId xmlns:p14="http://schemas.microsoft.com/office/powerpoint/2010/main" val="3258556397"/>
              </p:ext>
            </p:extLst>
          </p:nvPr>
        </p:nvGraphicFramePr>
        <p:xfrm>
          <a:off x="547536" y="4511762"/>
          <a:ext cx="900312" cy="765121"/>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59" name="Chart 58">
            <a:extLst>
              <a:ext uri="{FF2B5EF4-FFF2-40B4-BE49-F238E27FC236}">
                <a16:creationId xmlns:a16="http://schemas.microsoft.com/office/drawing/2014/main" id="{82C7BFD3-8196-C764-CF51-F49C7411C841}"/>
              </a:ext>
            </a:extLst>
          </p:cNvPr>
          <p:cNvGraphicFramePr/>
          <p:nvPr>
            <p:extLst>
              <p:ext uri="{D42A27DB-BD31-4B8C-83A1-F6EECF244321}">
                <p14:modId xmlns:p14="http://schemas.microsoft.com/office/powerpoint/2010/main" val="1858699479"/>
              </p:ext>
            </p:extLst>
          </p:nvPr>
        </p:nvGraphicFramePr>
        <p:xfrm>
          <a:off x="547536" y="5157943"/>
          <a:ext cx="900312" cy="765121"/>
        </p:xfrm>
        <a:graphic>
          <a:graphicData uri="http://schemas.openxmlformats.org/drawingml/2006/chart">
            <c:chart xmlns:c="http://schemas.openxmlformats.org/drawingml/2006/chart" xmlns:r="http://schemas.openxmlformats.org/officeDocument/2006/relationships" r:id="rId7"/>
          </a:graphicData>
        </a:graphic>
      </p:graphicFrame>
      <p:pic>
        <p:nvPicPr>
          <p:cNvPr id="10" name="Picture Placeholder 9" descr="A person lying down with her eyes closed&#10;&#10;AI-generated content may be incorrect.">
            <a:extLst>
              <a:ext uri="{FF2B5EF4-FFF2-40B4-BE49-F238E27FC236}">
                <a16:creationId xmlns:a16="http://schemas.microsoft.com/office/drawing/2014/main" id="{00B5A355-0C29-F283-7F35-D6EC83906223}"/>
              </a:ext>
            </a:extLst>
          </p:cNvPr>
          <p:cNvPicPr>
            <a:picLocks noGrp="1" noChangeAspect="1"/>
          </p:cNvPicPr>
          <p:nvPr>
            <p:ph type="pic" sz="quarter" idx="21"/>
          </p:nvPr>
        </p:nvPicPr>
        <p:blipFill>
          <a:blip r:embed="rId8" cstate="screen">
            <a:extLst>
              <a:ext uri="{28A0092B-C50C-407E-A947-70E740481C1C}">
                <a14:useLocalDpi xmlns:a14="http://schemas.microsoft.com/office/drawing/2010/main"/>
              </a:ext>
            </a:extLst>
          </a:blip>
          <a:srcRect/>
          <a:stretch/>
        </p:blipFill>
        <p:spPr>
          <a:xfrm>
            <a:off x="7345310" y="2"/>
            <a:ext cx="4854573" cy="6857998"/>
          </a:xfrm>
        </p:spPr>
      </p:pic>
    </p:spTree>
    <p:extLst>
      <p:ext uri="{BB962C8B-B14F-4D97-AF65-F5344CB8AC3E}">
        <p14:creationId xmlns:p14="http://schemas.microsoft.com/office/powerpoint/2010/main" val="3530092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EAF74-A923-304F-9C7C-88EBADA7D5F1}"/>
              </a:ext>
            </a:extLst>
          </p:cNvPr>
          <p:cNvSpPr>
            <a:spLocks noGrp="1"/>
          </p:cNvSpPr>
          <p:nvPr>
            <p:ph type="title"/>
          </p:nvPr>
        </p:nvSpPr>
        <p:spPr/>
        <p:txBody>
          <a:bodyPr/>
          <a:lstStyle/>
          <a:p>
            <a:r>
              <a:rPr lang="en-US"/>
              <a:t>Top of mind concerns across the Globe</a:t>
            </a:r>
          </a:p>
        </p:txBody>
      </p:sp>
      <p:sp>
        <p:nvSpPr>
          <p:cNvPr id="4" name="Text Placeholder 3">
            <a:extLst>
              <a:ext uri="{FF2B5EF4-FFF2-40B4-BE49-F238E27FC236}">
                <a16:creationId xmlns:a16="http://schemas.microsoft.com/office/drawing/2014/main" id="{B10F77BF-F5D3-5B49-98BC-3839B72924B4}"/>
              </a:ext>
            </a:extLst>
          </p:cNvPr>
          <p:cNvSpPr>
            <a:spLocks noGrp="1"/>
          </p:cNvSpPr>
          <p:nvPr>
            <p:ph type="body" idx="11"/>
          </p:nvPr>
        </p:nvSpPr>
        <p:spPr/>
        <p:txBody>
          <a:bodyPr/>
          <a:lstStyle/>
          <a:p>
            <a:r>
              <a:rPr lang="en-US" b="0"/>
              <a:t>Quite differentiated picture across the countries</a:t>
            </a:r>
          </a:p>
        </p:txBody>
      </p:sp>
      <p:sp>
        <p:nvSpPr>
          <p:cNvPr id="11" name="Text Placeholder 10">
            <a:extLst>
              <a:ext uri="{FF2B5EF4-FFF2-40B4-BE49-F238E27FC236}">
                <a16:creationId xmlns:a16="http://schemas.microsoft.com/office/drawing/2014/main" id="{8AF34626-D7A5-808C-FB84-0640EEDFC657}"/>
              </a:ext>
            </a:extLst>
          </p:cNvPr>
          <p:cNvSpPr>
            <a:spLocks noGrp="1"/>
          </p:cNvSpPr>
          <p:nvPr>
            <p:ph type="body" sz="quarter" idx="24"/>
          </p:nvPr>
        </p:nvSpPr>
        <p:spPr>
          <a:xfrm>
            <a:off x="302398" y="6085039"/>
            <a:ext cx="4423510" cy="174089"/>
          </a:xfrm>
        </p:spPr>
        <p:txBody>
          <a:bodyPr/>
          <a:lstStyle/>
          <a:p>
            <a:r>
              <a:rPr lang="en-US"/>
              <a:t>*Q2: Multiple choice.  Total number of respondents: 2100. Countries weighted data                                                                                                                                    Consumers already suffering the issue</a:t>
            </a:r>
            <a:endParaRPr lang="en-GB"/>
          </a:p>
        </p:txBody>
      </p:sp>
      <p:graphicFrame>
        <p:nvGraphicFramePr>
          <p:cNvPr id="24" name="Table 25">
            <a:extLst>
              <a:ext uri="{FF2B5EF4-FFF2-40B4-BE49-F238E27FC236}">
                <a16:creationId xmlns:a16="http://schemas.microsoft.com/office/drawing/2014/main" id="{9C4CDDED-F8CE-4294-8E74-C6D26BCD4674}"/>
              </a:ext>
            </a:extLst>
          </p:cNvPr>
          <p:cNvGraphicFramePr>
            <a:graphicFrameLocks noGrp="1"/>
          </p:cNvGraphicFramePr>
          <p:nvPr>
            <p:extLst>
              <p:ext uri="{D42A27DB-BD31-4B8C-83A1-F6EECF244321}">
                <p14:modId xmlns:p14="http://schemas.microsoft.com/office/powerpoint/2010/main" val="2321944951"/>
              </p:ext>
            </p:extLst>
          </p:nvPr>
        </p:nvGraphicFramePr>
        <p:xfrm>
          <a:off x="300037" y="2116771"/>
          <a:ext cx="11603193" cy="3175249"/>
        </p:xfrm>
        <a:graphic>
          <a:graphicData uri="http://schemas.openxmlformats.org/drawingml/2006/table">
            <a:tbl>
              <a:tblPr firstRow="1" bandRow="1">
                <a:tableStyleId>{5C22544A-7EE6-4342-B048-85BDC9FD1C3A}</a:tableStyleId>
              </a:tblPr>
              <a:tblGrid>
                <a:gridCol w="11603193">
                  <a:extLst>
                    <a:ext uri="{9D8B030D-6E8A-4147-A177-3AD203B41FA5}">
                      <a16:colId xmlns:a16="http://schemas.microsoft.com/office/drawing/2014/main" val="1069807079"/>
                    </a:ext>
                  </a:extLst>
                </a:gridCol>
              </a:tblGrid>
              <a:tr h="453607">
                <a:tc>
                  <a:txBody>
                    <a:bodyPr/>
                    <a:lstStyle/>
                    <a:p>
                      <a:endParaRPr lang="en-US"/>
                    </a:p>
                  </a:txBody>
                  <a:tcPr>
                    <a:solidFill>
                      <a:schemeClr val="bg1">
                        <a:lumMod val="95000"/>
                      </a:schemeClr>
                    </a:solidFill>
                  </a:tcPr>
                </a:tc>
                <a:extLst>
                  <a:ext uri="{0D108BD9-81ED-4DB2-BD59-A6C34878D82A}">
                    <a16:rowId xmlns:a16="http://schemas.microsoft.com/office/drawing/2014/main" val="3013459219"/>
                  </a:ext>
                </a:extLst>
              </a:tr>
              <a:tr h="453607">
                <a:tc>
                  <a:txBody>
                    <a:bodyPr/>
                    <a:lstStyle/>
                    <a:p>
                      <a:endParaRPr lang="en-US"/>
                    </a:p>
                  </a:txBody>
                  <a:tcPr>
                    <a:solidFill>
                      <a:schemeClr val="bg1"/>
                    </a:solidFill>
                  </a:tcPr>
                </a:tc>
                <a:extLst>
                  <a:ext uri="{0D108BD9-81ED-4DB2-BD59-A6C34878D82A}">
                    <a16:rowId xmlns:a16="http://schemas.microsoft.com/office/drawing/2014/main" val="2075190766"/>
                  </a:ext>
                </a:extLst>
              </a:tr>
              <a:tr h="453607">
                <a:tc>
                  <a:txBody>
                    <a:bodyPr/>
                    <a:lstStyle/>
                    <a:p>
                      <a:endParaRPr lang="en-US"/>
                    </a:p>
                  </a:txBody>
                  <a:tcPr>
                    <a:solidFill>
                      <a:schemeClr val="bg1">
                        <a:lumMod val="95000"/>
                      </a:schemeClr>
                    </a:solidFill>
                  </a:tcPr>
                </a:tc>
                <a:extLst>
                  <a:ext uri="{0D108BD9-81ED-4DB2-BD59-A6C34878D82A}">
                    <a16:rowId xmlns:a16="http://schemas.microsoft.com/office/drawing/2014/main" val="1373065216"/>
                  </a:ext>
                </a:extLst>
              </a:tr>
              <a:tr h="453607">
                <a:tc>
                  <a:txBody>
                    <a:bodyPr/>
                    <a:lstStyle/>
                    <a:p>
                      <a:endParaRPr lang="en-US"/>
                    </a:p>
                  </a:txBody>
                  <a:tcPr>
                    <a:solidFill>
                      <a:schemeClr val="bg1"/>
                    </a:solidFill>
                  </a:tcPr>
                </a:tc>
                <a:extLst>
                  <a:ext uri="{0D108BD9-81ED-4DB2-BD59-A6C34878D82A}">
                    <a16:rowId xmlns:a16="http://schemas.microsoft.com/office/drawing/2014/main" val="1319283068"/>
                  </a:ext>
                </a:extLst>
              </a:tr>
              <a:tr h="453607">
                <a:tc>
                  <a:txBody>
                    <a:bodyPr/>
                    <a:lstStyle/>
                    <a:p>
                      <a:endParaRPr lang="en-US"/>
                    </a:p>
                  </a:txBody>
                  <a:tcPr>
                    <a:solidFill>
                      <a:schemeClr val="bg1">
                        <a:lumMod val="95000"/>
                      </a:schemeClr>
                    </a:solidFill>
                  </a:tcPr>
                </a:tc>
                <a:extLst>
                  <a:ext uri="{0D108BD9-81ED-4DB2-BD59-A6C34878D82A}">
                    <a16:rowId xmlns:a16="http://schemas.microsoft.com/office/drawing/2014/main" val="1334721284"/>
                  </a:ext>
                </a:extLst>
              </a:tr>
              <a:tr h="453607">
                <a:tc>
                  <a:txBody>
                    <a:bodyPr/>
                    <a:lstStyle/>
                    <a:p>
                      <a:endParaRPr lang="en-US"/>
                    </a:p>
                  </a:txBody>
                  <a:tcPr>
                    <a:solidFill>
                      <a:schemeClr val="bg1"/>
                    </a:solidFill>
                  </a:tcPr>
                </a:tc>
                <a:extLst>
                  <a:ext uri="{0D108BD9-81ED-4DB2-BD59-A6C34878D82A}">
                    <a16:rowId xmlns:a16="http://schemas.microsoft.com/office/drawing/2014/main" val="3357036142"/>
                  </a:ext>
                </a:extLst>
              </a:tr>
              <a:tr h="453607">
                <a:tc>
                  <a:txBody>
                    <a:bodyPr/>
                    <a:lstStyle/>
                    <a:p>
                      <a:endParaRPr lang="en-US"/>
                    </a:p>
                  </a:txBody>
                  <a:tcPr>
                    <a:solidFill>
                      <a:schemeClr val="bg1">
                        <a:lumMod val="95000"/>
                      </a:schemeClr>
                    </a:solidFill>
                  </a:tcPr>
                </a:tc>
                <a:extLst>
                  <a:ext uri="{0D108BD9-81ED-4DB2-BD59-A6C34878D82A}">
                    <a16:rowId xmlns:a16="http://schemas.microsoft.com/office/drawing/2014/main" val="932013751"/>
                  </a:ext>
                </a:extLst>
              </a:tr>
            </a:tbl>
          </a:graphicData>
        </a:graphic>
      </p:graphicFrame>
      <p:graphicFrame>
        <p:nvGraphicFramePr>
          <p:cNvPr id="26" name="Diagramm 7">
            <a:extLst>
              <a:ext uri="{FF2B5EF4-FFF2-40B4-BE49-F238E27FC236}">
                <a16:creationId xmlns:a16="http://schemas.microsoft.com/office/drawing/2014/main" id="{5DA0BDF8-D0DB-4CC7-912D-287A3ACC961D}"/>
              </a:ext>
            </a:extLst>
          </p:cNvPr>
          <p:cNvGraphicFramePr/>
          <p:nvPr>
            <p:extLst>
              <p:ext uri="{D42A27DB-BD31-4B8C-83A1-F6EECF244321}">
                <p14:modId xmlns:p14="http://schemas.microsoft.com/office/powerpoint/2010/main" val="2626193062"/>
              </p:ext>
            </p:extLst>
          </p:nvPr>
        </p:nvGraphicFramePr>
        <p:xfrm>
          <a:off x="288763" y="1979742"/>
          <a:ext cx="3600849" cy="345943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7" name="Diagramm 16">
            <a:extLst>
              <a:ext uri="{FF2B5EF4-FFF2-40B4-BE49-F238E27FC236}">
                <a16:creationId xmlns:a16="http://schemas.microsoft.com/office/drawing/2014/main" id="{E1E57ECC-C40F-4495-8F08-235247ED1041}"/>
              </a:ext>
            </a:extLst>
          </p:cNvPr>
          <p:cNvGraphicFramePr/>
          <p:nvPr>
            <p:extLst>
              <p:ext uri="{D42A27DB-BD31-4B8C-83A1-F6EECF244321}">
                <p14:modId xmlns:p14="http://schemas.microsoft.com/office/powerpoint/2010/main" val="3339717514"/>
              </p:ext>
            </p:extLst>
          </p:nvPr>
        </p:nvGraphicFramePr>
        <p:xfrm>
          <a:off x="3954717" y="1979743"/>
          <a:ext cx="1559080" cy="345943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8" name="Diagramm 17">
            <a:extLst>
              <a:ext uri="{FF2B5EF4-FFF2-40B4-BE49-F238E27FC236}">
                <a16:creationId xmlns:a16="http://schemas.microsoft.com/office/drawing/2014/main" id="{D2D5E5A3-6C68-4673-87B6-228F30B463F9}"/>
              </a:ext>
            </a:extLst>
          </p:cNvPr>
          <p:cNvGraphicFramePr/>
          <p:nvPr>
            <p:extLst>
              <p:ext uri="{D42A27DB-BD31-4B8C-83A1-F6EECF244321}">
                <p14:modId xmlns:p14="http://schemas.microsoft.com/office/powerpoint/2010/main" val="2014539106"/>
              </p:ext>
            </p:extLst>
          </p:nvPr>
        </p:nvGraphicFramePr>
        <p:xfrm>
          <a:off x="5286377" y="1979743"/>
          <a:ext cx="1824780" cy="345943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9" name="Diagramm 18">
            <a:extLst>
              <a:ext uri="{FF2B5EF4-FFF2-40B4-BE49-F238E27FC236}">
                <a16:creationId xmlns:a16="http://schemas.microsoft.com/office/drawing/2014/main" id="{4022D992-6DA5-4547-9964-6C0846241263}"/>
              </a:ext>
            </a:extLst>
          </p:cNvPr>
          <p:cNvGraphicFramePr/>
          <p:nvPr>
            <p:extLst>
              <p:ext uri="{D42A27DB-BD31-4B8C-83A1-F6EECF244321}">
                <p14:modId xmlns:p14="http://schemas.microsoft.com/office/powerpoint/2010/main" val="4256834823"/>
              </p:ext>
            </p:extLst>
          </p:nvPr>
        </p:nvGraphicFramePr>
        <p:xfrm>
          <a:off x="7149437" y="1979743"/>
          <a:ext cx="1559080" cy="3459439"/>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31" name="Diagramm 19">
            <a:extLst>
              <a:ext uri="{FF2B5EF4-FFF2-40B4-BE49-F238E27FC236}">
                <a16:creationId xmlns:a16="http://schemas.microsoft.com/office/drawing/2014/main" id="{8F82DBA2-2B36-4617-9E0C-D4CF3A0A5DCF}"/>
              </a:ext>
            </a:extLst>
          </p:cNvPr>
          <p:cNvGraphicFramePr/>
          <p:nvPr>
            <p:extLst>
              <p:ext uri="{D42A27DB-BD31-4B8C-83A1-F6EECF244321}">
                <p14:modId xmlns:p14="http://schemas.microsoft.com/office/powerpoint/2010/main" val="2009024155"/>
              </p:ext>
            </p:extLst>
          </p:nvPr>
        </p:nvGraphicFramePr>
        <p:xfrm>
          <a:off x="8701532" y="1979743"/>
          <a:ext cx="1681014" cy="3459439"/>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32" name="Diagramm 20">
            <a:extLst>
              <a:ext uri="{FF2B5EF4-FFF2-40B4-BE49-F238E27FC236}">
                <a16:creationId xmlns:a16="http://schemas.microsoft.com/office/drawing/2014/main" id="{8B1CB374-4F71-4424-B4E6-B4858E165592}"/>
              </a:ext>
            </a:extLst>
          </p:cNvPr>
          <p:cNvGraphicFramePr/>
          <p:nvPr>
            <p:extLst>
              <p:ext uri="{D42A27DB-BD31-4B8C-83A1-F6EECF244321}">
                <p14:modId xmlns:p14="http://schemas.microsoft.com/office/powerpoint/2010/main" val="440193353"/>
              </p:ext>
            </p:extLst>
          </p:nvPr>
        </p:nvGraphicFramePr>
        <p:xfrm>
          <a:off x="10344157" y="1979743"/>
          <a:ext cx="1559080" cy="3459439"/>
        </p:xfrm>
        <a:graphic>
          <a:graphicData uri="http://schemas.openxmlformats.org/drawingml/2006/chart">
            <c:chart xmlns:c="http://schemas.openxmlformats.org/drawingml/2006/chart" xmlns:r="http://schemas.openxmlformats.org/officeDocument/2006/relationships" r:id="rId8"/>
          </a:graphicData>
        </a:graphic>
      </p:graphicFrame>
      <p:sp>
        <p:nvSpPr>
          <p:cNvPr id="34" name="Right Brace 33">
            <a:extLst>
              <a:ext uri="{FF2B5EF4-FFF2-40B4-BE49-F238E27FC236}">
                <a16:creationId xmlns:a16="http://schemas.microsoft.com/office/drawing/2014/main" id="{84708A00-C7FF-40CB-ACF9-FC642E966CA1}"/>
              </a:ext>
            </a:extLst>
          </p:cNvPr>
          <p:cNvSpPr/>
          <p:nvPr/>
        </p:nvSpPr>
        <p:spPr>
          <a:xfrm rot="5400000" flipH="1">
            <a:off x="7703790" y="-2557549"/>
            <a:ext cx="422684" cy="7920831"/>
          </a:xfrm>
          <a:prstGeom prst="rightBrace">
            <a:avLst>
              <a:gd name="adj1" fmla="val 8181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effectLst/>
              <a:uLnTx/>
              <a:uFillTx/>
              <a:latin typeface="Calibri" panose="020F0502020204030204"/>
              <a:ea typeface="+mn-ea"/>
              <a:cs typeface="+mn-cs"/>
            </a:endParaRPr>
          </a:p>
        </p:txBody>
      </p:sp>
      <p:sp>
        <p:nvSpPr>
          <p:cNvPr id="35" name="Text Placeholder 2">
            <a:extLst>
              <a:ext uri="{FF2B5EF4-FFF2-40B4-BE49-F238E27FC236}">
                <a16:creationId xmlns:a16="http://schemas.microsoft.com/office/drawing/2014/main" id="{41DBE34D-AB73-4623-9E83-1B8B49E4A944}"/>
              </a:ext>
            </a:extLst>
          </p:cNvPr>
          <p:cNvSpPr txBox="1">
            <a:spLocks/>
          </p:cNvSpPr>
          <p:nvPr/>
        </p:nvSpPr>
        <p:spPr>
          <a:xfrm>
            <a:off x="6599168" y="859476"/>
            <a:ext cx="2641327" cy="276876"/>
          </a:xfrm>
          <a:prstGeom prst="rect">
            <a:avLst/>
          </a:prstGeom>
        </p:spPr>
        <p:txBody>
          <a:bodyPr lIns="0" tIns="0" rIns="0" bIns="0" anchor="ct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808282"/>
              </a:buClr>
              <a:buSzTx/>
              <a:buFont typeface="Arial" panose="020B0604020202020204" pitchFamily="34" charset="0"/>
              <a:buNone/>
              <a:tabLst/>
              <a:defRPr/>
            </a:pPr>
            <a:r>
              <a:rPr kumimoji="0" lang="de-DE" sz="1800" b="1" u="none" strike="noStrike" kern="1200" cap="none" spc="0" normalizeH="0" baseline="0" noProof="0">
                <a:ln>
                  <a:noFill/>
                </a:ln>
                <a:solidFill>
                  <a:schemeClr val="tx1"/>
                </a:solidFill>
                <a:effectLst/>
                <a:uLnTx/>
                <a:uFillTx/>
                <a:latin typeface="DM Sans" pitchFamily="2" charset="0"/>
                <a:ea typeface="Fira Sans" panose="020B0503050000020004" pitchFamily="34" charset="0"/>
              </a:rPr>
              <a:t>Delta values to Global</a:t>
            </a:r>
            <a:endParaRPr kumimoji="0" lang="en-GB" sz="1800" b="1" u="none" strike="noStrike" kern="1200" cap="none" spc="0" normalizeH="0" baseline="0" noProof="0">
              <a:ln>
                <a:noFill/>
              </a:ln>
              <a:solidFill>
                <a:schemeClr val="tx1"/>
              </a:solidFill>
              <a:effectLst/>
              <a:uLnTx/>
              <a:uFillTx/>
              <a:latin typeface="DM Sans" pitchFamily="2" charset="0"/>
              <a:ea typeface="Fira Sans" panose="020B0503050000020004" pitchFamily="34" charset="0"/>
            </a:endParaRPr>
          </a:p>
        </p:txBody>
      </p:sp>
      <p:cxnSp>
        <p:nvCxnSpPr>
          <p:cNvPr id="37" name="Straight Connector 36">
            <a:extLst>
              <a:ext uri="{FF2B5EF4-FFF2-40B4-BE49-F238E27FC236}">
                <a16:creationId xmlns:a16="http://schemas.microsoft.com/office/drawing/2014/main" id="{B2460020-928C-454E-BC3C-956D5B8D4A23}"/>
              </a:ext>
            </a:extLst>
          </p:cNvPr>
          <p:cNvCxnSpPr/>
          <p:nvPr/>
        </p:nvCxnSpPr>
        <p:spPr>
          <a:xfrm>
            <a:off x="4725908" y="1972371"/>
            <a:ext cx="0" cy="331710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42B11F8-28F0-4C3A-8B8C-D19DC051A1C4}"/>
              </a:ext>
            </a:extLst>
          </p:cNvPr>
          <p:cNvCxnSpPr/>
          <p:nvPr/>
        </p:nvCxnSpPr>
        <p:spPr>
          <a:xfrm>
            <a:off x="6331617" y="1972371"/>
            <a:ext cx="0" cy="331710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7311E5B-6AED-48DA-8E5E-503DEB75C7C3}"/>
              </a:ext>
            </a:extLst>
          </p:cNvPr>
          <p:cNvCxnSpPr/>
          <p:nvPr/>
        </p:nvCxnSpPr>
        <p:spPr>
          <a:xfrm>
            <a:off x="7932567" y="1972371"/>
            <a:ext cx="0" cy="331710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DF2B802-8720-4607-A7A4-E8B63459689A}"/>
              </a:ext>
            </a:extLst>
          </p:cNvPr>
          <p:cNvCxnSpPr/>
          <p:nvPr/>
        </p:nvCxnSpPr>
        <p:spPr>
          <a:xfrm>
            <a:off x="9542570" y="1972371"/>
            <a:ext cx="0" cy="331710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E6C5F8D-C91F-4DD4-AABD-5C85AEC11911}"/>
              </a:ext>
            </a:extLst>
          </p:cNvPr>
          <p:cNvCxnSpPr/>
          <p:nvPr/>
        </p:nvCxnSpPr>
        <p:spPr>
          <a:xfrm>
            <a:off x="11123697" y="1979742"/>
            <a:ext cx="0" cy="331710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4" name="Slide Number Placeholder 7">
            <a:extLst>
              <a:ext uri="{FF2B5EF4-FFF2-40B4-BE49-F238E27FC236}">
                <a16:creationId xmlns:a16="http://schemas.microsoft.com/office/drawing/2014/main" id="{F586E5A0-0911-6563-E5A5-27F23603A411}"/>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7</a:t>
            </a:fld>
            <a:endParaRPr lang="en-GB"/>
          </a:p>
        </p:txBody>
      </p:sp>
      <p:pic>
        <p:nvPicPr>
          <p:cNvPr id="7" name="Graphic 6">
            <a:extLst>
              <a:ext uri="{FF2B5EF4-FFF2-40B4-BE49-F238E27FC236}">
                <a16:creationId xmlns:a16="http://schemas.microsoft.com/office/drawing/2014/main" id="{A0B667ED-2829-35B6-F391-86BD4EC6EDB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505657" y="1479937"/>
            <a:ext cx="457200" cy="457200"/>
          </a:xfrm>
          <a:prstGeom prst="rect">
            <a:avLst/>
          </a:prstGeom>
        </p:spPr>
      </p:pic>
      <p:pic>
        <p:nvPicPr>
          <p:cNvPr id="10" name="Graphic 9">
            <a:extLst>
              <a:ext uri="{FF2B5EF4-FFF2-40B4-BE49-F238E27FC236}">
                <a16:creationId xmlns:a16="http://schemas.microsoft.com/office/drawing/2014/main" id="{879B6FF4-CDA9-450C-A2AC-78C19B8769AC}"/>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715233" y="1480319"/>
            <a:ext cx="457200" cy="457200"/>
          </a:xfrm>
          <a:prstGeom prst="rect">
            <a:avLst/>
          </a:prstGeom>
        </p:spPr>
      </p:pic>
      <p:pic>
        <p:nvPicPr>
          <p:cNvPr id="15" name="Graphic 14">
            <a:extLst>
              <a:ext uri="{FF2B5EF4-FFF2-40B4-BE49-F238E27FC236}">
                <a16:creationId xmlns:a16="http://schemas.microsoft.com/office/drawing/2014/main" id="{279AD85A-332C-5782-2D4F-0AF32ECE9BD2}"/>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6110445" y="1480870"/>
            <a:ext cx="457200" cy="457200"/>
          </a:xfrm>
          <a:prstGeom prst="rect">
            <a:avLst/>
          </a:prstGeom>
        </p:spPr>
      </p:pic>
      <p:pic>
        <p:nvPicPr>
          <p:cNvPr id="18" name="Graphic 17">
            <a:extLst>
              <a:ext uri="{FF2B5EF4-FFF2-40B4-BE49-F238E27FC236}">
                <a16:creationId xmlns:a16="http://schemas.microsoft.com/office/drawing/2014/main" id="{B7127A98-F07F-E561-FC70-6A3AF9EA0C30}"/>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9320021" y="1479202"/>
            <a:ext cx="457200" cy="457200"/>
          </a:xfrm>
          <a:prstGeom prst="rect">
            <a:avLst/>
          </a:prstGeom>
        </p:spPr>
      </p:pic>
      <p:pic>
        <p:nvPicPr>
          <p:cNvPr id="21" name="Graphic 20">
            <a:extLst>
              <a:ext uri="{FF2B5EF4-FFF2-40B4-BE49-F238E27FC236}">
                <a16:creationId xmlns:a16="http://schemas.microsoft.com/office/drawing/2014/main" id="{62F10529-CFE0-28C9-4B8E-EDC57794E151}"/>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10904972" y="1479235"/>
            <a:ext cx="457200" cy="457200"/>
          </a:xfrm>
          <a:prstGeom prst="rect">
            <a:avLst/>
          </a:prstGeom>
        </p:spPr>
      </p:pic>
      <p:pic>
        <p:nvPicPr>
          <p:cNvPr id="25" name="Graphic 24">
            <a:extLst>
              <a:ext uri="{FF2B5EF4-FFF2-40B4-BE49-F238E27FC236}">
                <a16:creationId xmlns:a16="http://schemas.microsoft.com/office/drawing/2014/main" id="{B88C6A93-F8AB-1E59-9917-323A0C21DB35}"/>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2398145" y="1462482"/>
            <a:ext cx="457200" cy="457200"/>
          </a:xfrm>
          <a:prstGeom prst="rect">
            <a:avLst/>
          </a:prstGeom>
        </p:spPr>
      </p:pic>
    </p:spTree>
    <p:extLst>
      <p:ext uri="{BB962C8B-B14F-4D97-AF65-F5344CB8AC3E}">
        <p14:creationId xmlns:p14="http://schemas.microsoft.com/office/powerpoint/2010/main" val="35809438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972B8D4-1FCA-4701-9772-522D09696105}"/>
              </a:ext>
            </a:extLst>
          </p:cNvPr>
          <p:cNvSpPr>
            <a:spLocks noGrp="1"/>
          </p:cNvSpPr>
          <p:nvPr>
            <p:ph type="title"/>
          </p:nvPr>
        </p:nvSpPr>
        <p:spPr/>
        <p:txBody>
          <a:bodyPr/>
          <a:lstStyle/>
          <a:p>
            <a:r>
              <a:rPr lang="en-US"/>
              <a:t>Skinification Messaging </a:t>
            </a:r>
          </a:p>
        </p:txBody>
      </p:sp>
      <p:sp>
        <p:nvSpPr>
          <p:cNvPr id="4" name="Text Placeholder 3">
            <a:extLst>
              <a:ext uri="{FF2B5EF4-FFF2-40B4-BE49-F238E27FC236}">
                <a16:creationId xmlns:a16="http://schemas.microsoft.com/office/drawing/2014/main" id="{EF2783BB-0457-EE72-DAC5-C7CB53175840}"/>
              </a:ext>
            </a:extLst>
          </p:cNvPr>
          <p:cNvSpPr>
            <a:spLocks noGrp="1"/>
          </p:cNvSpPr>
          <p:nvPr>
            <p:ph type="body" sz="quarter" idx="22"/>
          </p:nvPr>
        </p:nvSpPr>
        <p:spPr>
          <a:xfrm>
            <a:off x="2348938" y="4139289"/>
            <a:ext cx="4315858" cy="1776959"/>
          </a:xfrm>
        </p:spPr>
        <p:txBody>
          <a:bodyPr/>
          <a:lstStyle/>
          <a:p>
            <a:pPr marL="180000" marR="0" lvl="0" indent="-180000" algn="l" defTabSz="914400" rtl="0" eaLnBrk="1" fontAlgn="auto" latinLnBrk="0" hangingPunct="1">
              <a:lnSpc>
                <a:spcPct val="100000"/>
              </a:lnSpc>
              <a:spcBef>
                <a:spcPts val="0"/>
              </a:spcBef>
              <a:spcAft>
                <a:spcPts val="600"/>
              </a:spcAft>
              <a:buClr>
                <a:srgbClr val="BD69D7"/>
              </a:buClr>
              <a:buSzTx/>
              <a:buFont typeface="Wingdings" panose="05000000000000000000" pitchFamily="2" charset="2"/>
              <a:buChar char=""/>
              <a:tabLst/>
              <a:defRPr/>
            </a:pPr>
            <a:r>
              <a:rPr kumimoji="0" lang="en-US" b="0" i="0" u="none" strike="noStrike" kern="1200" cap="none" spc="0" normalizeH="0" baseline="0" noProof="0">
                <a:ln>
                  <a:noFill/>
                </a:ln>
                <a:effectLst/>
                <a:uLnTx/>
                <a:uFillTx/>
                <a:latin typeface="+mj-lt"/>
                <a:ea typeface="Fira Sans" panose="020B0503050000020004" pitchFamily="34" charset="0"/>
                <a:cs typeface="+mn-cs"/>
              </a:rPr>
              <a:t>Scalp Detox: A treatment that rebalances the moisture barrier to</a:t>
            </a:r>
            <a:r>
              <a:rPr kumimoji="0" lang="en-US" b="0" i="0" u="none" strike="noStrike" kern="1200" cap="none" spc="0" normalizeH="0" baseline="0" noProof="0">
                <a:ln>
                  <a:noFill/>
                </a:ln>
                <a:solidFill>
                  <a:srgbClr val="7C807E"/>
                </a:solidFill>
                <a:effectLst/>
                <a:uLnTx/>
                <a:uFillTx/>
                <a:latin typeface="+mj-lt"/>
                <a:ea typeface="Fira Sans" panose="020B0503050000020004" pitchFamily="34" charset="0"/>
                <a:cs typeface="+mn-cs"/>
              </a:rPr>
              <a:t> </a:t>
            </a:r>
            <a:r>
              <a:rPr kumimoji="0" lang="en-US" b="0" i="0" u="none" strike="noStrike" kern="1200" cap="none" spc="0" normalizeH="0" baseline="0" noProof="0">
                <a:ln>
                  <a:noFill/>
                </a:ln>
                <a:solidFill>
                  <a:srgbClr val="BD69D7"/>
                </a:solidFill>
                <a:effectLst/>
                <a:uLnTx/>
                <a:uFillTx/>
                <a:ea typeface="Fira Sans" panose="020B0503050000020004" pitchFamily="34" charset="0"/>
                <a:cs typeface="+mn-cs"/>
              </a:rPr>
              <a:t>support the scalp’s </a:t>
            </a:r>
            <a:r>
              <a:rPr kumimoji="0" lang="en-US" b="0" i="0" u="none" strike="noStrike" kern="1200" cap="none" spc="0" normalizeH="0" baseline="0" noProof="0">
                <a:ln>
                  <a:noFill/>
                </a:ln>
                <a:effectLst/>
                <a:uLnTx/>
                <a:uFillTx/>
                <a:latin typeface="+mj-lt"/>
                <a:ea typeface="Fira Sans" panose="020B0503050000020004" pitchFamily="34" charset="0"/>
                <a:cs typeface="+mn-cs"/>
              </a:rPr>
              <a:t>vital role in healthy hair</a:t>
            </a:r>
            <a:endParaRPr lang="en-US" kern="1200">
              <a:latin typeface="+mj-lt"/>
              <a:ea typeface="Fira Sans" panose="020B0503050000020004" pitchFamily="34" charset="0"/>
            </a:endParaRPr>
          </a:p>
          <a:p>
            <a:pPr marL="171450" marR="0" lvl="0" indent="-171450" algn="l" defTabSz="914400" rtl="0" eaLnBrk="1" fontAlgn="auto" latinLnBrk="0" hangingPunct="1">
              <a:lnSpc>
                <a:spcPct val="100000"/>
              </a:lnSpc>
              <a:spcBef>
                <a:spcPts val="0"/>
              </a:spcBef>
              <a:spcAft>
                <a:spcPts val="600"/>
              </a:spcAft>
              <a:buClr>
                <a:srgbClr val="BD69D7"/>
              </a:buClr>
              <a:buSzTx/>
              <a:buFont typeface="Wingdings" panose="05000000000000000000" pitchFamily="2" charset="2"/>
              <a:buChar char=""/>
              <a:tabLst/>
              <a:defRPr/>
            </a:pPr>
            <a:r>
              <a:rPr kumimoji="0" lang="en-US" b="0" i="0" u="none" strike="noStrike" kern="1200" cap="none" spc="0" normalizeH="0" baseline="0" noProof="0">
                <a:ln>
                  <a:noFill/>
                </a:ln>
                <a:effectLst/>
                <a:uLnTx/>
                <a:uFillTx/>
                <a:latin typeface="+mj-lt"/>
                <a:ea typeface="Fira Sans" panose="020B0503050000020004" pitchFamily="34" charset="0"/>
                <a:cs typeface="+mn-cs"/>
              </a:rPr>
              <a:t>Hair Cleanse: A nutrient-dense shampoo that</a:t>
            </a:r>
            <a:r>
              <a:rPr kumimoji="0" lang="en-US" b="0" i="0" u="none" strike="noStrike" kern="1200" cap="none" spc="0" normalizeH="0" baseline="0" noProof="0">
                <a:ln>
                  <a:noFill/>
                </a:ln>
                <a:solidFill>
                  <a:srgbClr val="7C807E"/>
                </a:solidFill>
                <a:effectLst/>
                <a:uLnTx/>
                <a:uFillTx/>
                <a:latin typeface="+mj-lt"/>
                <a:ea typeface="Fira Sans" panose="020B0503050000020004" pitchFamily="34" charset="0"/>
                <a:cs typeface="+mn-cs"/>
              </a:rPr>
              <a:t> </a:t>
            </a:r>
            <a:r>
              <a:rPr kumimoji="0" lang="en-US" b="0" i="0" u="none" strike="noStrike" kern="1200" cap="none" spc="0" normalizeH="0" baseline="0" noProof="0">
                <a:ln>
                  <a:noFill/>
                </a:ln>
                <a:solidFill>
                  <a:srgbClr val="BD69D7"/>
                </a:solidFill>
                <a:effectLst/>
                <a:uLnTx/>
                <a:uFillTx/>
                <a:ea typeface="Fira Sans" panose="020B0503050000020004" pitchFamily="34" charset="0"/>
                <a:cs typeface="+mn-cs"/>
              </a:rPr>
              <a:t>gently removes residue without irritation</a:t>
            </a:r>
          </a:p>
          <a:p>
            <a:pPr marL="171450" marR="0" lvl="0" indent="-171450" algn="l" defTabSz="914400" rtl="0" eaLnBrk="1" fontAlgn="auto" latinLnBrk="0" hangingPunct="1">
              <a:lnSpc>
                <a:spcPct val="100000"/>
              </a:lnSpc>
              <a:spcBef>
                <a:spcPts val="0"/>
              </a:spcBef>
              <a:spcAft>
                <a:spcPts val="600"/>
              </a:spcAft>
              <a:buClr>
                <a:srgbClr val="BD69D7"/>
              </a:buClr>
              <a:buSzTx/>
              <a:buFont typeface="Wingdings" panose="05000000000000000000" pitchFamily="2" charset="2"/>
              <a:buChar char=""/>
              <a:tabLst/>
              <a:defRPr/>
            </a:pPr>
            <a:r>
              <a:rPr kumimoji="0" lang="en-US" b="0" i="0" u="none" strike="noStrike" kern="1200" cap="none" spc="0" normalizeH="0" baseline="0" noProof="0">
                <a:ln>
                  <a:noFill/>
                </a:ln>
                <a:effectLst/>
                <a:uLnTx/>
                <a:uFillTx/>
                <a:latin typeface="+mj-lt"/>
                <a:ea typeface="Fira Sans" panose="020B0503050000020004" pitchFamily="34" charset="0"/>
                <a:cs typeface="+mn-cs"/>
              </a:rPr>
              <a:t>Hair Conditioner:  A silicone-free conditioner made of plant oils that instantly absorb to </a:t>
            </a:r>
            <a:r>
              <a:rPr kumimoji="0" lang="en-US" b="0" i="0" u="none" strike="noStrike" kern="1200" cap="none" spc="0" normalizeH="0" baseline="0" noProof="0">
                <a:ln>
                  <a:noFill/>
                </a:ln>
                <a:solidFill>
                  <a:srgbClr val="BD69D7"/>
                </a:solidFill>
                <a:effectLst/>
                <a:uLnTx/>
                <a:uFillTx/>
                <a:ea typeface="Fira Sans" panose="020B0503050000020004" pitchFamily="34" charset="0"/>
                <a:cs typeface="+mn-cs"/>
              </a:rPr>
              <a:t>deliver weightless, lasting hydration</a:t>
            </a:r>
          </a:p>
          <a:p>
            <a:endParaRPr lang="en-GB">
              <a:latin typeface="+mj-lt"/>
            </a:endParaRPr>
          </a:p>
        </p:txBody>
      </p:sp>
      <p:sp>
        <p:nvSpPr>
          <p:cNvPr id="3" name="Text Placeholder 2">
            <a:extLst>
              <a:ext uri="{FF2B5EF4-FFF2-40B4-BE49-F238E27FC236}">
                <a16:creationId xmlns:a16="http://schemas.microsoft.com/office/drawing/2014/main" id="{E2F805D4-04CB-033F-F28D-F530EC2987E5}"/>
              </a:ext>
            </a:extLst>
          </p:cNvPr>
          <p:cNvSpPr>
            <a:spLocks noGrp="1"/>
          </p:cNvSpPr>
          <p:nvPr>
            <p:ph type="body" sz="quarter" idx="12"/>
          </p:nvPr>
        </p:nvSpPr>
        <p:spPr>
          <a:xfrm>
            <a:off x="302401" y="1342800"/>
            <a:ext cx="5865038" cy="3131538"/>
          </a:xfrm>
        </p:spPr>
        <p:txBody>
          <a:bodyPr vert="horz" wrap="square" lIns="0" tIns="0" rIns="0" bIns="0" rtlCol="0" anchor="t">
            <a:noAutofit/>
          </a:bodyPr>
          <a:lstStyle/>
          <a:p>
            <a:pPr marL="0" marR="0" lvl="0" indent="0" algn="l" defTabSz="914400" rtl="0" eaLnBrk="1" fontAlgn="auto" latinLnBrk="0" hangingPunct="1">
              <a:lnSpc>
                <a:spcPct val="100000"/>
              </a:lnSpc>
              <a:spcBef>
                <a:spcPts val="0"/>
              </a:spcBef>
              <a:spcAft>
                <a:spcPts val="900"/>
              </a:spcAft>
              <a:buClrTx/>
              <a:buSzTx/>
              <a:buFontTx/>
              <a:buNone/>
              <a:tabLst/>
              <a:defRPr/>
            </a:pPr>
            <a:r>
              <a:rPr kumimoji="0" lang="en-US" sz="1800" b="0" i="0" u="none" strike="noStrike" kern="1200" cap="none" spc="0" normalizeH="0" baseline="0" noProof="0">
                <a:ln>
                  <a:noFill/>
                </a:ln>
                <a:effectLst/>
                <a:uLnTx/>
                <a:uFillTx/>
                <a:ea typeface="Fira Sans" panose="020B0503050000020004" pitchFamily="34" charset="0"/>
                <a:cs typeface="+mn-cs"/>
              </a:rPr>
              <a:t>Hair Care brands are messaging the connection between a </a:t>
            </a:r>
            <a:r>
              <a:rPr kumimoji="0" lang="en-US" sz="1800" b="0" i="0" u="none" strike="noStrike" kern="1200" cap="none" spc="0" normalizeH="0" baseline="0" noProof="0">
                <a:ln>
                  <a:noFill/>
                </a:ln>
                <a:solidFill>
                  <a:srgbClr val="BD69D7"/>
                </a:solidFill>
                <a:effectLst/>
                <a:uLnTx/>
                <a:uFillTx/>
                <a:ea typeface="Fira Sans" panose="020B0503050000020004" pitchFamily="34" charset="0"/>
                <a:cs typeface="+mn-cs"/>
              </a:rPr>
              <a:t>healthy scalp and hair loss</a:t>
            </a:r>
            <a:r>
              <a:rPr lang="en-US" kern="1200">
                <a:solidFill>
                  <a:srgbClr val="BD69D7"/>
                </a:solidFill>
                <a:ea typeface="Fira Sans" panose="020B0503050000020004" pitchFamily="34" charset="0"/>
              </a:rPr>
              <a:t>*</a:t>
            </a:r>
            <a:r>
              <a:rPr kumimoji="0" lang="en-US" sz="1800" b="0" i="0" u="none" strike="noStrike" kern="1200" cap="none" spc="0" normalizeH="0" baseline="0" noProof="0">
                <a:ln>
                  <a:noFill/>
                </a:ln>
                <a:solidFill>
                  <a:srgbClr val="BD69D7"/>
                </a:solidFill>
                <a:effectLst/>
                <a:uLnTx/>
                <a:uFillTx/>
                <a:ea typeface="Fira Sans" panose="020B0503050000020004" pitchFamily="34" charset="0"/>
                <a:cs typeface="+mn-cs"/>
              </a:rPr>
              <a:t> </a:t>
            </a:r>
            <a:r>
              <a:rPr kumimoji="0" lang="en-US" sz="1800" b="0" i="0" u="none" strike="noStrike" kern="1200" cap="none" spc="0" normalizeH="0" baseline="0" noProof="0">
                <a:ln>
                  <a:noFill/>
                </a:ln>
                <a:effectLst/>
                <a:uLnTx/>
                <a:uFillTx/>
                <a:ea typeface="Fira Sans" panose="020B0503050000020004" pitchFamily="34" charset="0"/>
                <a:cs typeface="+mn-cs"/>
              </a:rPr>
              <a:t>with mentions on </a:t>
            </a:r>
            <a:r>
              <a:rPr kumimoji="0" lang="en-US" sz="1800" b="0" i="0" u="none" strike="noStrike" kern="1200" cap="none" spc="0" normalizeH="0" baseline="0" noProof="0">
                <a:ln>
                  <a:noFill/>
                </a:ln>
                <a:solidFill>
                  <a:srgbClr val="BD69D7"/>
                </a:solidFill>
                <a:effectLst/>
                <a:uLnTx/>
                <a:uFillTx/>
                <a:ea typeface="Fira Sans" panose="020B0503050000020004" pitchFamily="34" charset="0"/>
                <a:cs typeface="+mn-cs"/>
              </a:rPr>
              <a:t>social media increasing tenfold from 2019 to 2020.</a:t>
            </a:r>
          </a:p>
          <a:p>
            <a:pPr marL="0" marR="0" lvl="0" indent="0" algn="l" defTabSz="914400" rtl="0" eaLnBrk="1" fontAlgn="auto" latinLnBrk="0" hangingPunct="1">
              <a:lnSpc>
                <a:spcPct val="100000"/>
              </a:lnSpc>
              <a:spcBef>
                <a:spcPts val="0"/>
              </a:spcBef>
              <a:spcAft>
                <a:spcPts val="900"/>
              </a:spcAft>
              <a:buClrTx/>
              <a:buSzTx/>
              <a:buFontTx/>
              <a:buNone/>
              <a:tabLst/>
              <a:defRPr/>
            </a:pPr>
            <a:r>
              <a:rPr kumimoji="0" lang="en-US" sz="1800" b="0" i="0" u="none" strike="noStrike" kern="1200" cap="none" spc="0" normalizeH="0" baseline="0" noProof="0">
                <a:ln>
                  <a:noFill/>
                </a:ln>
                <a:effectLst/>
                <a:uLnTx/>
                <a:uFillTx/>
                <a:ea typeface="Fira Sans" panose="020B0503050000020004" pitchFamily="34" charset="0"/>
                <a:cs typeface="+mn-cs"/>
              </a:rPr>
              <a:t>Brands are also trying to </a:t>
            </a:r>
            <a:r>
              <a:rPr kumimoji="0" lang="en-US" sz="1800" b="0" i="0" u="none" strike="noStrike" kern="1200" cap="none" spc="0" normalizeH="0" baseline="0" noProof="0">
                <a:ln>
                  <a:noFill/>
                </a:ln>
                <a:solidFill>
                  <a:srgbClr val="BD69D7"/>
                </a:solidFill>
                <a:effectLst/>
                <a:uLnTx/>
                <a:uFillTx/>
                <a:ea typeface="Fira Sans" panose="020B0503050000020004" pitchFamily="34" charset="0"/>
                <a:cs typeface="+mn-cs"/>
              </a:rPr>
              <a:t>educate consumers about managing health as a hair loss</a:t>
            </a:r>
            <a:r>
              <a:rPr lang="en-US" kern="1200">
                <a:solidFill>
                  <a:srgbClr val="BD69D7"/>
                </a:solidFill>
                <a:ea typeface="Fira Sans" panose="020B0503050000020004" pitchFamily="34" charset="0"/>
              </a:rPr>
              <a:t>*</a:t>
            </a:r>
            <a:r>
              <a:rPr kumimoji="0" lang="en-US" sz="1800" b="0" i="0" u="none" strike="noStrike" kern="1200" cap="none" spc="0" normalizeH="0" baseline="0" noProof="0">
                <a:ln>
                  <a:noFill/>
                </a:ln>
                <a:solidFill>
                  <a:srgbClr val="BD69D7"/>
                </a:solidFill>
                <a:effectLst/>
                <a:uLnTx/>
                <a:uFillTx/>
                <a:ea typeface="Fira Sans" panose="020B0503050000020004" pitchFamily="34" charset="0"/>
                <a:cs typeface="+mn-cs"/>
              </a:rPr>
              <a:t> strategy</a:t>
            </a:r>
            <a:r>
              <a:rPr kumimoji="0" lang="en-US" sz="1800" b="0" i="0" u="none" strike="noStrike" kern="1200" cap="none" spc="0" normalizeH="0" baseline="0" noProof="0">
                <a:ln>
                  <a:noFill/>
                </a:ln>
                <a:solidFill>
                  <a:srgbClr val="7C807E"/>
                </a:solidFill>
                <a:effectLst/>
                <a:uLnTx/>
                <a:uFillTx/>
                <a:ea typeface="Fira Sans" panose="020B0503050000020004" pitchFamily="34" charset="0"/>
                <a:cs typeface="+mn-cs"/>
              </a:rPr>
              <a:t> </a:t>
            </a:r>
            <a:r>
              <a:rPr kumimoji="0" lang="en-US" sz="1800" b="0" i="0" u="none" strike="noStrike" kern="1200" cap="none" spc="0" normalizeH="0" baseline="0" noProof="0">
                <a:ln>
                  <a:noFill/>
                </a:ln>
                <a:effectLst/>
                <a:uLnTx/>
                <a:uFillTx/>
                <a:ea typeface="Fira Sans" panose="020B0503050000020004" pitchFamily="34" charset="0"/>
                <a:cs typeface="+mn-cs"/>
              </a:rPr>
              <a:t>but also suggesting multiple products as a possible solution to help combat the issue.</a:t>
            </a:r>
            <a:endParaRPr lang="en-US" sz="1800" b="0" i="0" u="none" strike="noStrike" kern="1200" cap="none" spc="0" normalizeH="0" baseline="0" noProof="0">
              <a:ln>
                <a:noFill/>
              </a:ln>
              <a:effectLst/>
              <a:uLnTx/>
              <a:uFillTx/>
              <a:ea typeface="Fira Sans" panose="020B0503050000020004" pitchFamily="34" charset="0"/>
            </a:endParaRPr>
          </a:p>
          <a:p>
            <a:endParaRPr lang="en-GB"/>
          </a:p>
        </p:txBody>
      </p:sp>
      <p:sp>
        <p:nvSpPr>
          <p:cNvPr id="7" name="Text Placeholder 6">
            <a:extLst>
              <a:ext uri="{FF2B5EF4-FFF2-40B4-BE49-F238E27FC236}">
                <a16:creationId xmlns:a16="http://schemas.microsoft.com/office/drawing/2014/main" id="{CC6D4917-A37F-4BC2-B4EC-034FA0E6E8DF}"/>
              </a:ext>
            </a:extLst>
          </p:cNvPr>
          <p:cNvSpPr>
            <a:spLocks noGrp="1"/>
          </p:cNvSpPr>
          <p:nvPr>
            <p:ph type="body" idx="11"/>
          </p:nvPr>
        </p:nvSpPr>
        <p:spPr/>
        <p:txBody>
          <a:bodyPr/>
          <a:lstStyle/>
          <a:p>
            <a:r>
              <a:rPr lang="en-US"/>
              <a:t>Brands are educating consumers </a:t>
            </a:r>
          </a:p>
        </p:txBody>
      </p:sp>
      <p:sp>
        <p:nvSpPr>
          <p:cNvPr id="8" name="Text Placeholder 7">
            <a:extLst>
              <a:ext uri="{FF2B5EF4-FFF2-40B4-BE49-F238E27FC236}">
                <a16:creationId xmlns:a16="http://schemas.microsoft.com/office/drawing/2014/main" id="{23377694-547E-7243-EB55-B0819C426765}"/>
              </a:ext>
            </a:extLst>
          </p:cNvPr>
          <p:cNvSpPr>
            <a:spLocks noGrp="1"/>
          </p:cNvSpPr>
          <p:nvPr>
            <p:ph type="body" sz="quarter" idx="25"/>
          </p:nvPr>
        </p:nvSpPr>
        <p:spPr/>
        <p:txBody>
          <a:bodyPr/>
          <a:lstStyle/>
          <a:p>
            <a:r>
              <a:rPr lang="en-GB"/>
              <a:t>Source: Mintel</a:t>
            </a:r>
          </a:p>
        </p:txBody>
      </p:sp>
      <p:pic>
        <p:nvPicPr>
          <p:cNvPr id="887812" name="Picture 4" descr="The Essentials">
            <a:extLst>
              <a:ext uri="{FF2B5EF4-FFF2-40B4-BE49-F238E27FC236}">
                <a16:creationId xmlns:a16="http://schemas.microsoft.com/office/drawing/2014/main" id="{85C97154-A5A2-44FF-BA8A-84768A6AE8FB}"/>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655052" y="4114800"/>
            <a:ext cx="1505531" cy="1505531"/>
          </a:xfrm>
          <a:prstGeom prst="ellipse">
            <a:avLst/>
          </a:prstGeom>
          <a:noFill/>
          <a:ln w="19050">
            <a:noFill/>
          </a:ln>
          <a:effectLst/>
        </p:spPr>
      </p:pic>
      <p:pic>
        <p:nvPicPr>
          <p:cNvPr id="17" name="Picture 16">
            <a:extLst>
              <a:ext uri="{FF2B5EF4-FFF2-40B4-BE49-F238E27FC236}">
                <a16:creationId xmlns:a16="http://schemas.microsoft.com/office/drawing/2014/main" id="{34E76FEA-1759-49BA-BC63-F3132EE85BBE}"/>
              </a:ext>
            </a:extLst>
          </p:cNvPr>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163076" y="3607384"/>
            <a:ext cx="490325" cy="360000"/>
          </a:xfrm>
          <a:prstGeom prst="rect">
            <a:avLst/>
          </a:prstGeom>
        </p:spPr>
      </p:pic>
      <p:sp>
        <p:nvSpPr>
          <p:cNvPr id="23" name="Text Placeholder 7">
            <a:extLst>
              <a:ext uri="{FF2B5EF4-FFF2-40B4-BE49-F238E27FC236}">
                <a16:creationId xmlns:a16="http://schemas.microsoft.com/office/drawing/2014/main" id="{55BD5BFE-54A6-144A-930F-805A98AE5A1C}"/>
              </a:ext>
            </a:extLst>
          </p:cNvPr>
          <p:cNvSpPr txBox="1">
            <a:spLocks/>
          </p:cNvSpPr>
          <p:nvPr/>
        </p:nvSpPr>
        <p:spPr>
          <a:xfrm>
            <a:off x="2514075" y="3760139"/>
            <a:ext cx="4195778" cy="246221"/>
          </a:xfrm>
          <a:prstGeom prst="rect">
            <a:avLst/>
          </a:prstGeom>
        </p:spPr>
        <p:txBody>
          <a:bodyPr wrap="square" lIns="0" tIns="0" rIns="0" bIns="0" anchor="ctr">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7C807E"/>
              </a:buClr>
              <a:buSzTx/>
              <a:buFont typeface="Arial" panose="020B0604020202020204" pitchFamily="34" charset="0"/>
              <a:buNone/>
              <a:tabLst/>
              <a:defRPr/>
            </a:pPr>
            <a:r>
              <a:rPr kumimoji="0" lang="en-US" sz="1600" b="1" i="0" u="none" strike="noStrike" kern="1200" cap="none" spc="0" normalizeH="0" baseline="0" noProof="0">
                <a:ln>
                  <a:noFill/>
                </a:ln>
                <a:effectLst/>
                <a:uLnTx/>
                <a:uFillTx/>
                <a:latin typeface="DM Sans" pitchFamily="2" charset="0"/>
              </a:rPr>
              <a:t>Skincare for your Scalp - The Essentials:</a:t>
            </a:r>
          </a:p>
        </p:txBody>
      </p:sp>
      <p:sp>
        <p:nvSpPr>
          <p:cNvPr id="10" name="Slide Number Placeholder 7">
            <a:extLst>
              <a:ext uri="{FF2B5EF4-FFF2-40B4-BE49-F238E27FC236}">
                <a16:creationId xmlns:a16="http://schemas.microsoft.com/office/drawing/2014/main" id="{2567A4B7-CF55-14DD-29CE-054EBF9E7ED6}"/>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8</a:t>
            </a:fld>
            <a:endParaRPr lang="en-GB"/>
          </a:p>
        </p:txBody>
      </p:sp>
      <p:sp>
        <p:nvSpPr>
          <p:cNvPr id="9" name="Text Placeholder 7">
            <a:extLst>
              <a:ext uri="{FF2B5EF4-FFF2-40B4-BE49-F238E27FC236}">
                <a16:creationId xmlns:a16="http://schemas.microsoft.com/office/drawing/2014/main" id="{BEA8E7C3-D4D4-76B9-8673-5966DB90BA52}"/>
              </a:ext>
            </a:extLst>
          </p:cNvPr>
          <p:cNvSpPr>
            <a:spLocks noGrp="1"/>
          </p:cNvSpPr>
          <p:nvPr>
            <p:ph type="body" sz="quarter" idx="24"/>
          </p:nvPr>
        </p:nvSpPr>
        <p:spPr>
          <a:xfrm>
            <a:off x="302399" y="6093396"/>
            <a:ext cx="3528001" cy="116604"/>
          </a:xfrm>
        </p:spPr>
        <p:txBody>
          <a:bodyPr vert="horz" wrap="square" lIns="0" tIns="0" rIns="0" bIns="0" rtlCol="0" anchor="t">
            <a:noAutofit/>
          </a:bodyPr>
          <a:lstStyle/>
          <a:p>
            <a:r>
              <a:rPr lang="en-GB">
                <a:latin typeface="+mn-lt"/>
                <a:cs typeface="Segoe UI"/>
              </a:rPr>
              <a:t>*Helps prevent hair loss / Drug claim in some regions</a:t>
            </a:r>
            <a:endParaRPr lang="en-US">
              <a:latin typeface="+mn-lt"/>
            </a:endParaRPr>
          </a:p>
        </p:txBody>
      </p:sp>
      <p:pic>
        <p:nvPicPr>
          <p:cNvPr id="13" name="Picture Placeholder 12" descr="A person holding a dropper over her hair&#10;&#10;AI-generated content may be incorrect.">
            <a:extLst>
              <a:ext uri="{FF2B5EF4-FFF2-40B4-BE49-F238E27FC236}">
                <a16:creationId xmlns:a16="http://schemas.microsoft.com/office/drawing/2014/main" id="{031B48C1-8073-1E44-9934-92A2709DDF71}"/>
              </a:ext>
            </a:extLst>
          </p:cNvPr>
          <p:cNvPicPr>
            <a:picLocks noGrp="1" noChangeAspect="1"/>
          </p:cNvPicPr>
          <p:nvPr>
            <p:ph type="pic" sz="quarter" idx="21"/>
          </p:nvPr>
        </p:nvPicPr>
        <p:blipFill>
          <a:blip r:embed="rId5"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9230218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2966BE7-8AE6-449E-AFBA-CF2E1FE1D844}"/>
              </a:ext>
            </a:extLst>
          </p:cNvPr>
          <p:cNvSpPr>
            <a:spLocks noGrp="1"/>
          </p:cNvSpPr>
          <p:nvPr>
            <p:ph type="title"/>
          </p:nvPr>
        </p:nvSpPr>
        <p:spPr/>
        <p:txBody>
          <a:bodyPr/>
          <a:lstStyle/>
          <a:p>
            <a:r>
              <a:rPr lang="en-US"/>
              <a:t>Hair Loss*</a:t>
            </a:r>
          </a:p>
        </p:txBody>
      </p:sp>
      <p:sp>
        <p:nvSpPr>
          <p:cNvPr id="7" name="Text Placeholder 6">
            <a:extLst>
              <a:ext uri="{FF2B5EF4-FFF2-40B4-BE49-F238E27FC236}">
                <a16:creationId xmlns:a16="http://schemas.microsoft.com/office/drawing/2014/main" id="{23D690B0-A8B7-4586-8A1A-EAA52275233C}"/>
              </a:ext>
            </a:extLst>
          </p:cNvPr>
          <p:cNvSpPr>
            <a:spLocks noGrp="1"/>
          </p:cNvSpPr>
          <p:nvPr>
            <p:ph type="body" idx="11"/>
          </p:nvPr>
        </p:nvSpPr>
        <p:spPr/>
        <p:txBody>
          <a:bodyPr/>
          <a:lstStyle/>
          <a:p>
            <a:r>
              <a:rPr lang="en-US">
                <a:latin typeface="+mj-lt"/>
              </a:rPr>
              <a:t>2020 Survey insights </a:t>
            </a:r>
          </a:p>
        </p:txBody>
      </p:sp>
      <p:sp>
        <p:nvSpPr>
          <p:cNvPr id="8" name="Text Placeholder 7">
            <a:extLst>
              <a:ext uri="{FF2B5EF4-FFF2-40B4-BE49-F238E27FC236}">
                <a16:creationId xmlns:a16="http://schemas.microsoft.com/office/drawing/2014/main" id="{99276986-DEB6-4885-8F83-DD1652E613D1}"/>
              </a:ext>
            </a:extLst>
          </p:cNvPr>
          <p:cNvSpPr>
            <a:spLocks noGrp="1"/>
          </p:cNvSpPr>
          <p:nvPr>
            <p:ph type="body" sz="quarter" idx="23"/>
          </p:nvPr>
        </p:nvSpPr>
        <p:spPr>
          <a:xfrm>
            <a:off x="1351275" y="1314555"/>
            <a:ext cx="4552176" cy="492443"/>
          </a:xfrm>
        </p:spPr>
        <p:txBody>
          <a:bodyPr wrap="square" anchor="ctr">
            <a:spAutoFit/>
          </a:bodyPr>
          <a:lstStyle/>
          <a:p>
            <a:pPr marL="0" indent="0">
              <a:lnSpc>
                <a:spcPct val="100000"/>
              </a:lnSpc>
              <a:buNone/>
            </a:pPr>
            <a:r>
              <a:rPr lang="en-US" sz="1600" b="0"/>
              <a:t>of people with </a:t>
            </a:r>
            <a:r>
              <a:rPr lang="en-US" sz="1600" b="0">
                <a:solidFill>
                  <a:schemeClr val="accent1"/>
                </a:solidFill>
              </a:rPr>
              <a:t>hair loss problems </a:t>
            </a:r>
            <a:r>
              <a:rPr lang="en-US" sz="1600" b="0"/>
              <a:t>think </a:t>
            </a:r>
            <a:br>
              <a:rPr lang="en-US" sz="1600" b="0"/>
            </a:br>
            <a:r>
              <a:rPr lang="en-US" sz="1600" b="0"/>
              <a:t>the </a:t>
            </a:r>
            <a:r>
              <a:rPr lang="en-US" sz="1600" b="0">
                <a:solidFill>
                  <a:schemeClr val="accent1"/>
                </a:solidFill>
              </a:rPr>
              <a:t>#1 cause is stress/depression</a:t>
            </a:r>
          </a:p>
        </p:txBody>
      </p:sp>
      <p:sp>
        <p:nvSpPr>
          <p:cNvPr id="5" name="Text Placeholder 4">
            <a:extLst>
              <a:ext uri="{FF2B5EF4-FFF2-40B4-BE49-F238E27FC236}">
                <a16:creationId xmlns:a16="http://schemas.microsoft.com/office/drawing/2014/main" id="{9187AA18-D079-6197-C55A-6BCAD7EE56BD}"/>
              </a:ext>
            </a:extLst>
          </p:cNvPr>
          <p:cNvSpPr>
            <a:spLocks noGrp="1"/>
          </p:cNvSpPr>
          <p:nvPr>
            <p:ph type="body" sz="quarter" idx="27"/>
          </p:nvPr>
        </p:nvSpPr>
        <p:spPr/>
        <p:txBody>
          <a:bodyPr/>
          <a:lstStyle/>
          <a:p>
            <a:r>
              <a:rPr lang="en-GB">
                <a:latin typeface="+mn-lt"/>
              </a:rPr>
              <a:t>Source: </a:t>
            </a:r>
            <a:r>
              <a:rPr lang="en-GB" err="1">
                <a:latin typeface="+mn-lt"/>
              </a:rPr>
              <a:t>dsm-firmenich</a:t>
            </a:r>
            <a:r>
              <a:rPr lang="en-GB">
                <a:latin typeface="+mn-lt"/>
              </a:rPr>
              <a:t> Research 2021</a:t>
            </a:r>
          </a:p>
        </p:txBody>
      </p:sp>
      <p:sp>
        <p:nvSpPr>
          <p:cNvPr id="33" name="Text Placeholder 7">
            <a:extLst>
              <a:ext uri="{FF2B5EF4-FFF2-40B4-BE49-F238E27FC236}">
                <a16:creationId xmlns:a16="http://schemas.microsoft.com/office/drawing/2014/main" id="{9510A8A3-97F5-4C7D-91B4-84D2A80B8884}"/>
              </a:ext>
            </a:extLst>
          </p:cNvPr>
          <p:cNvSpPr txBox="1">
            <a:spLocks/>
          </p:cNvSpPr>
          <p:nvPr/>
        </p:nvSpPr>
        <p:spPr>
          <a:xfrm>
            <a:off x="1349164" y="4577779"/>
            <a:ext cx="3969346" cy="738664"/>
          </a:xfrm>
          <a:prstGeom prst="rect">
            <a:avLst/>
          </a:prstGeom>
        </p:spPr>
        <p:txBody>
          <a:bodyPr wrap="square" lIns="0" tIns="0" rIns="0" bIns="0" anchor="ctr">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7C807E"/>
              </a:buClr>
              <a:buSzTx/>
              <a:buFont typeface="Arial" panose="020B0604020202020204" pitchFamily="34" charset="0"/>
              <a:buNone/>
              <a:tabLst/>
              <a:defRPr/>
            </a:pPr>
            <a:r>
              <a:rPr kumimoji="0" lang="en-US" sz="1600" b="0" i="0" u="none" strike="noStrike" kern="1200" cap="none" spc="0" normalizeH="0" baseline="0" noProof="0">
                <a:ln>
                  <a:noFill/>
                </a:ln>
                <a:effectLst/>
                <a:uLnTx/>
                <a:uFillTx/>
                <a:latin typeface="+mn-lt"/>
                <a:ea typeface="+mn-ea"/>
                <a:cs typeface="+mn-cs"/>
              </a:rPr>
              <a:t>of respondents across all subgroups </a:t>
            </a:r>
            <a:br>
              <a:rPr kumimoji="0" lang="en-US" sz="1600" b="0" i="0" u="none" strike="noStrike" kern="1200" cap="none" spc="0" normalizeH="0" baseline="0" noProof="0">
                <a:ln>
                  <a:noFill/>
                </a:ln>
                <a:effectLst/>
                <a:uLnTx/>
                <a:uFillTx/>
                <a:latin typeface="+mn-lt"/>
                <a:ea typeface="+mn-ea"/>
                <a:cs typeface="+mn-cs"/>
              </a:rPr>
            </a:br>
            <a:r>
              <a:rPr kumimoji="0" lang="en-US" sz="1600" b="0" i="0" u="none" strike="noStrike" kern="1200" cap="none" spc="0" normalizeH="0" baseline="0" noProof="0">
                <a:ln>
                  <a:noFill/>
                </a:ln>
                <a:effectLst/>
                <a:uLnTx/>
                <a:uFillTx/>
                <a:latin typeface="+mn-lt"/>
                <a:ea typeface="+mn-ea"/>
                <a:cs typeface="+mn-cs"/>
              </a:rPr>
              <a:t>would</a:t>
            </a:r>
            <a:r>
              <a:rPr kumimoji="0" lang="en-US" sz="1600" b="0" i="0" u="none" strike="noStrike" kern="1200" cap="none" spc="0" normalizeH="0" baseline="0" noProof="0">
                <a:ln>
                  <a:noFill/>
                </a:ln>
                <a:solidFill>
                  <a:srgbClr val="7C807E"/>
                </a:solidFill>
                <a:effectLst/>
                <a:uLnTx/>
                <a:uFillTx/>
                <a:latin typeface="+mn-lt"/>
                <a:ea typeface="+mn-ea"/>
                <a:cs typeface="+mn-cs"/>
              </a:rPr>
              <a:t> </a:t>
            </a:r>
            <a:r>
              <a:rPr kumimoji="0" lang="en-US" sz="1600" i="0" u="none" strike="noStrike" kern="1200" cap="none" spc="0" normalizeH="0" baseline="0" noProof="0">
                <a:ln>
                  <a:noFill/>
                </a:ln>
                <a:solidFill>
                  <a:schemeClr val="accent1"/>
                </a:solidFill>
                <a:effectLst/>
                <a:uLnTx/>
                <a:uFillTx/>
                <a:latin typeface="+mn-lt"/>
                <a:ea typeface="+mn-ea"/>
                <a:cs typeface="+mn-cs"/>
              </a:rPr>
              <a:t>do “a lot” or “anything”</a:t>
            </a:r>
            <a:r>
              <a:rPr kumimoji="0" lang="en-US" sz="1600" i="0" u="none" strike="noStrike" kern="1200" cap="none" spc="0" normalizeH="0" baseline="0" noProof="0">
                <a:ln>
                  <a:noFill/>
                </a:ln>
                <a:solidFill>
                  <a:srgbClr val="0070BA"/>
                </a:solidFill>
                <a:effectLst/>
                <a:uLnTx/>
                <a:uFillTx/>
                <a:latin typeface="+mn-lt"/>
                <a:ea typeface="+mn-ea"/>
                <a:cs typeface="+mn-cs"/>
              </a:rPr>
              <a:t> </a:t>
            </a:r>
            <a:r>
              <a:rPr kumimoji="0" lang="en-US" sz="1600" b="0" i="0" u="none" strike="noStrike" kern="1200" cap="none" spc="0" normalizeH="0" baseline="0" noProof="0">
                <a:ln>
                  <a:noFill/>
                </a:ln>
                <a:effectLst/>
                <a:uLnTx/>
                <a:uFillTx/>
                <a:latin typeface="+mn-lt"/>
                <a:ea typeface="+mn-ea"/>
                <a:cs typeface="+mn-cs"/>
              </a:rPr>
              <a:t>to prevent themselves from </a:t>
            </a:r>
            <a:r>
              <a:rPr kumimoji="0" lang="en-US" sz="1600" i="0" u="none" strike="noStrike" kern="1200" cap="none" spc="0" normalizeH="0" baseline="0" noProof="0">
                <a:ln>
                  <a:noFill/>
                </a:ln>
                <a:solidFill>
                  <a:schemeClr val="accent1"/>
                </a:solidFill>
                <a:effectLst/>
                <a:uLnTx/>
                <a:uFillTx/>
                <a:latin typeface="+mn-lt"/>
                <a:ea typeface="+mn-ea"/>
                <a:cs typeface="+mn-cs"/>
              </a:rPr>
              <a:t>losing their hair</a:t>
            </a:r>
          </a:p>
        </p:txBody>
      </p:sp>
      <p:sp>
        <p:nvSpPr>
          <p:cNvPr id="38" name="Rectangle 37">
            <a:extLst>
              <a:ext uri="{FF2B5EF4-FFF2-40B4-BE49-F238E27FC236}">
                <a16:creationId xmlns:a16="http://schemas.microsoft.com/office/drawing/2014/main" id="{29208065-961D-4D10-8750-93D2D1B93807}"/>
              </a:ext>
            </a:extLst>
          </p:cNvPr>
          <p:cNvSpPr/>
          <p:nvPr/>
        </p:nvSpPr>
        <p:spPr>
          <a:xfrm>
            <a:off x="6566400" y="468000"/>
            <a:ext cx="3240000" cy="215444"/>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ea typeface="Fira Sans" panose="020B0503050000020004" pitchFamily="34" charset="0"/>
              <a:cs typeface="+mn-cs"/>
            </a:endParaRPr>
          </a:p>
        </p:txBody>
      </p:sp>
      <p:sp>
        <p:nvSpPr>
          <p:cNvPr id="39" name="Rectangle 38">
            <a:extLst>
              <a:ext uri="{FF2B5EF4-FFF2-40B4-BE49-F238E27FC236}">
                <a16:creationId xmlns:a16="http://schemas.microsoft.com/office/drawing/2014/main" id="{BB176BF0-CD7B-485F-B7A4-C73B747B1E2E}"/>
              </a:ext>
            </a:extLst>
          </p:cNvPr>
          <p:cNvSpPr/>
          <p:nvPr/>
        </p:nvSpPr>
        <p:spPr>
          <a:xfrm>
            <a:off x="290714" y="3509790"/>
            <a:ext cx="5155768" cy="738664"/>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effectLst/>
                <a:uLnTx/>
                <a:uFillTx/>
                <a:ea typeface="Fira Sans" panose="020B0503050000020004" pitchFamily="34" charset="0"/>
                <a:cs typeface="+mn-cs"/>
              </a:rPr>
              <a:t>It was found that </a:t>
            </a:r>
            <a:r>
              <a:rPr kumimoji="0" lang="en-US" sz="1600" i="0" u="none" strike="noStrike" kern="1200" cap="none" spc="0" normalizeH="0" baseline="0" noProof="0">
                <a:ln>
                  <a:noFill/>
                </a:ln>
                <a:solidFill>
                  <a:schemeClr val="accent1"/>
                </a:solidFill>
                <a:effectLst/>
                <a:uLnTx/>
                <a:uFillTx/>
                <a:ea typeface="Fira Sans" panose="020B0503050000020004" pitchFamily="34" charset="0"/>
                <a:cs typeface="+mn-cs"/>
              </a:rPr>
              <a:t>Gen Z and females</a:t>
            </a:r>
            <a:r>
              <a:rPr kumimoji="0" lang="en-US" sz="1600" b="0" i="0" u="none" strike="noStrike" kern="1200" cap="none" spc="0" normalizeH="0" baseline="0" noProof="0">
                <a:ln>
                  <a:noFill/>
                </a:ln>
                <a:solidFill>
                  <a:srgbClr val="0070BA"/>
                </a:solidFill>
                <a:effectLst/>
                <a:uLnTx/>
                <a:uFillTx/>
                <a:ea typeface="Fira Sans" panose="020B0503050000020004" pitchFamily="34" charset="0"/>
                <a:cs typeface="+mn-cs"/>
              </a:rPr>
              <a:t> </a:t>
            </a:r>
            <a:r>
              <a:rPr kumimoji="0" lang="en-US" sz="1600" b="0" i="0" u="none" strike="noStrike" kern="1200" cap="none" spc="0" normalizeH="0" baseline="0" noProof="0">
                <a:ln>
                  <a:noFill/>
                </a:ln>
                <a:effectLst/>
                <a:uLnTx/>
                <a:uFillTx/>
                <a:ea typeface="Fira Sans" panose="020B0503050000020004" pitchFamily="34" charset="0"/>
                <a:cs typeface="+mn-cs"/>
              </a:rPr>
              <a:t>blamed</a:t>
            </a:r>
            <a:r>
              <a:rPr kumimoji="0" lang="en-US" sz="1600" b="0" i="0" u="none" strike="noStrike" kern="1200" cap="none" spc="0" normalizeH="0" baseline="0" noProof="0">
                <a:ln>
                  <a:noFill/>
                </a:ln>
                <a:solidFill>
                  <a:srgbClr val="7C807E">
                    <a:lumMod val="50000"/>
                  </a:srgbClr>
                </a:solidFill>
                <a:effectLst/>
                <a:uLnTx/>
                <a:uFillTx/>
                <a:ea typeface="Fira Sans" panose="020B0503050000020004" pitchFamily="34" charset="0"/>
                <a:cs typeface="+mn-cs"/>
              </a:rPr>
              <a:t> </a:t>
            </a:r>
            <a:r>
              <a:rPr kumimoji="0" lang="en-US" sz="1600" i="0" u="none" strike="noStrike" kern="1200" cap="none" spc="0" normalizeH="0" baseline="0" noProof="0">
                <a:ln>
                  <a:noFill/>
                </a:ln>
                <a:solidFill>
                  <a:schemeClr val="accent1"/>
                </a:solidFill>
                <a:effectLst/>
                <a:uLnTx/>
                <a:uFillTx/>
                <a:ea typeface="Fira Sans" panose="020B0503050000020004" pitchFamily="34" charset="0"/>
                <a:cs typeface="+mn-cs"/>
              </a:rPr>
              <a:t>hair</a:t>
            </a:r>
            <a:r>
              <a:rPr kumimoji="0" lang="en-US" sz="1600" b="1" i="0" u="none" strike="noStrike" kern="1200" cap="none" spc="0" normalizeH="0" baseline="0" noProof="0">
                <a:ln>
                  <a:noFill/>
                </a:ln>
                <a:solidFill>
                  <a:schemeClr val="accent1"/>
                </a:solidFill>
                <a:effectLst/>
                <a:uLnTx/>
                <a:uFillTx/>
                <a:ea typeface="Fira Sans" panose="020B0503050000020004" pitchFamily="34" charset="0"/>
                <a:cs typeface="+mn-cs"/>
              </a:rPr>
              <a:t> </a:t>
            </a:r>
            <a:r>
              <a:rPr kumimoji="0" lang="en-US" sz="1600" i="0" u="none" strike="noStrike" kern="1200" cap="none" spc="0" normalizeH="0" baseline="0" noProof="0">
                <a:ln>
                  <a:noFill/>
                </a:ln>
                <a:solidFill>
                  <a:schemeClr val="accent1"/>
                </a:solidFill>
                <a:effectLst/>
                <a:uLnTx/>
                <a:uFillTx/>
                <a:ea typeface="Fira Sans" panose="020B0503050000020004" pitchFamily="34" charset="0"/>
                <a:cs typeface="+mn-cs"/>
              </a:rPr>
              <a:t>dyeing</a:t>
            </a:r>
            <a:r>
              <a:rPr kumimoji="0" lang="en-US" sz="1600" b="0" i="0" u="none" strike="noStrike" kern="1200" cap="none" spc="0" normalizeH="0" baseline="0" noProof="0">
                <a:ln>
                  <a:noFill/>
                </a:ln>
                <a:solidFill>
                  <a:srgbClr val="0070BA"/>
                </a:solidFill>
                <a:effectLst/>
                <a:uLnTx/>
                <a:uFillTx/>
                <a:ea typeface="Fira Sans" panose="020B0503050000020004" pitchFamily="34" charset="0"/>
                <a:cs typeface="+mn-cs"/>
              </a:rPr>
              <a:t> </a:t>
            </a:r>
            <a:r>
              <a:rPr kumimoji="0" lang="en-US" sz="1600" b="0" i="0" u="none" strike="noStrike" kern="1200" cap="none" spc="0" normalizeH="0" baseline="0" noProof="0">
                <a:ln>
                  <a:noFill/>
                </a:ln>
                <a:effectLst/>
                <a:uLnTx/>
                <a:uFillTx/>
                <a:ea typeface="Fira Sans" panose="020B0503050000020004" pitchFamily="34" charset="0"/>
                <a:cs typeface="+mn-cs"/>
              </a:rPr>
              <a:t>and usage of </a:t>
            </a:r>
            <a:r>
              <a:rPr kumimoji="0" lang="en-US" sz="1600" i="0" u="none" strike="noStrike" kern="1200" cap="none" spc="0" normalizeH="0" baseline="0" noProof="0">
                <a:ln>
                  <a:noFill/>
                </a:ln>
                <a:solidFill>
                  <a:schemeClr val="accent1"/>
                </a:solidFill>
                <a:effectLst/>
                <a:uLnTx/>
                <a:uFillTx/>
                <a:ea typeface="Fira Sans" panose="020B0503050000020004" pitchFamily="34" charset="0"/>
                <a:cs typeface="+mn-cs"/>
              </a:rPr>
              <a:t>wrong haircare products</a:t>
            </a:r>
            <a:r>
              <a:rPr kumimoji="0" lang="en-US" sz="1600" b="0" i="0" u="none" strike="noStrike" kern="1200" cap="none" spc="0" normalizeH="0" baseline="0" noProof="0">
                <a:ln>
                  <a:noFill/>
                </a:ln>
                <a:solidFill>
                  <a:srgbClr val="7C807E"/>
                </a:solidFill>
                <a:effectLst/>
                <a:uLnTx/>
                <a:uFillTx/>
                <a:ea typeface="Fira Sans" panose="020B0503050000020004" pitchFamily="34" charset="0"/>
                <a:cs typeface="+mn-cs"/>
              </a:rPr>
              <a:t> for </a:t>
            </a:r>
            <a:br>
              <a:rPr kumimoji="0" lang="en-US" sz="1600" b="0" i="0" u="none" strike="noStrike" kern="1200" cap="none" spc="0" normalizeH="0" baseline="0" noProof="0">
                <a:ln>
                  <a:noFill/>
                </a:ln>
                <a:solidFill>
                  <a:srgbClr val="7C807E"/>
                </a:solidFill>
                <a:effectLst/>
                <a:uLnTx/>
                <a:uFillTx/>
                <a:ea typeface="Fira Sans" panose="020B0503050000020004" pitchFamily="34" charset="0"/>
                <a:cs typeface="+mn-cs"/>
              </a:rPr>
            </a:br>
            <a:r>
              <a:rPr kumimoji="0" lang="en-US" sz="1600" b="0" i="0" u="none" strike="noStrike" kern="1200" cap="none" spc="0" normalizeH="0" baseline="0" noProof="0">
                <a:ln>
                  <a:noFill/>
                </a:ln>
                <a:effectLst/>
                <a:uLnTx/>
                <a:uFillTx/>
                <a:ea typeface="Fira Sans" panose="020B0503050000020004" pitchFamily="34" charset="0"/>
                <a:cs typeface="+mn-cs"/>
              </a:rPr>
              <a:t>hair loss to a higher extent than other subgroups</a:t>
            </a:r>
          </a:p>
        </p:txBody>
      </p:sp>
      <p:sp>
        <p:nvSpPr>
          <p:cNvPr id="19" name="Text Placeholder 7">
            <a:extLst>
              <a:ext uri="{FF2B5EF4-FFF2-40B4-BE49-F238E27FC236}">
                <a16:creationId xmlns:a16="http://schemas.microsoft.com/office/drawing/2014/main" id="{3DDE470C-E03C-3E41-B15F-C2DCD8104867}"/>
              </a:ext>
            </a:extLst>
          </p:cNvPr>
          <p:cNvSpPr txBox="1">
            <a:spLocks/>
          </p:cNvSpPr>
          <p:nvPr/>
        </p:nvSpPr>
        <p:spPr>
          <a:xfrm>
            <a:off x="290714" y="2227436"/>
            <a:ext cx="4195778" cy="246221"/>
          </a:xfrm>
          <a:prstGeom prst="rect">
            <a:avLst/>
          </a:prstGeom>
        </p:spPr>
        <p:txBody>
          <a:bodyPr wrap="square" lIns="0" tIns="0" rIns="0" bIns="0" anchor="ctr">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7C807E"/>
              </a:buClr>
              <a:buSzTx/>
              <a:buFont typeface="Arial" panose="020B0604020202020204" pitchFamily="34" charset="0"/>
              <a:buNone/>
              <a:tabLst/>
              <a:defRPr/>
            </a:pPr>
            <a:r>
              <a:rPr kumimoji="0" lang="en-US" sz="1600" b="1" i="0" u="none" strike="noStrike" kern="1200" cap="none" spc="0" normalizeH="0" baseline="0" noProof="0">
                <a:ln>
                  <a:noFill/>
                </a:ln>
                <a:effectLst/>
                <a:uLnTx/>
                <a:uFillTx/>
                <a:latin typeface="+mn-lt"/>
              </a:rPr>
              <a:t>Biggest Symptoms for Hair Loss:</a:t>
            </a:r>
          </a:p>
        </p:txBody>
      </p:sp>
      <p:sp>
        <p:nvSpPr>
          <p:cNvPr id="22" name="Text Placeholder 7">
            <a:extLst>
              <a:ext uri="{FF2B5EF4-FFF2-40B4-BE49-F238E27FC236}">
                <a16:creationId xmlns:a16="http://schemas.microsoft.com/office/drawing/2014/main" id="{F5105FAB-C4B2-4D48-B385-275C66ED5D9E}"/>
              </a:ext>
            </a:extLst>
          </p:cNvPr>
          <p:cNvSpPr txBox="1">
            <a:spLocks/>
          </p:cNvSpPr>
          <p:nvPr/>
        </p:nvSpPr>
        <p:spPr>
          <a:xfrm>
            <a:off x="1340036" y="2713873"/>
            <a:ext cx="1325739" cy="492443"/>
          </a:xfrm>
          <a:prstGeom prst="rect">
            <a:avLst/>
          </a:prstGeom>
        </p:spPr>
        <p:txBody>
          <a:bodyPr wrap="square" lIns="0" tIns="0" rIns="0" bIns="0" anchor="ctr">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7C807E"/>
              </a:buClr>
              <a:buSzTx/>
              <a:buFont typeface="Arial" panose="020B0604020202020204" pitchFamily="34" charset="0"/>
              <a:buNone/>
              <a:tabLst/>
              <a:defRPr/>
            </a:pPr>
            <a:r>
              <a:rPr kumimoji="0" lang="en-US" sz="1600" b="0" i="0" u="none" strike="noStrike" kern="1200" cap="none" spc="0" normalizeH="0" baseline="0" noProof="0">
                <a:ln>
                  <a:noFill/>
                </a:ln>
                <a:effectLst/>
                <a:uLnTx/>
                <a:uFillTx/>
                <a:latin typeface="+mn-lt"/>
                <a:ea typeface="+mn-ea"/>
                <a:cs typeface="+mn-cs"/>
              </a:rPr>
              <a:t>Hair Loss</a:t>
            </a:r>
            <a:br>
              <a:rPr kumimoji="0" lang="en-US" sz="1600" b="0" i="0" u="none" strike="noStrike" kern="1200" cap="none" spc="0" normalizeH="0" baseline="0" noProof="0">
                <a:ln>
                  <a:noFill/>
                </a:ln>
                <a:effectLst/>
                <a:uLnTx/>
                <a:uFillTx/>
                <a:latin typeface="+mn-lt"/>
                <a:ea typeface="+mn-ea"/>
                <a:cs typeface="+mn-cs"/>
              </a:rPr>
            </a:br>
            <a:r>
              <a:rPr kumimoji="0" lang="en-US" sz="1600" b="0" i="0" u="none" strike="noStrike" kern="1200" cap="none" spc="0" normalizeH="0" baseline="0" noProof="0">
                <a:ln>
                  <a:noFill/>
                </a:ln>
                <a:effectLst/>
                <a:uLnTx/>
                <a:uFillTx/>
                <a:latin typeface="+mn-lt"/>
                <a:ea typeface="+mn-ea"/>
                <a:cs typeface="+mn-cs"/>
              </a:rPr>
              <a:t>in the shower</a:t>
            </a:r>
          </a:p>
        </p:txBody>
      </p:sp>
      <p:sp>
        <p:nvSpPr>
          <p:cNvPr id="23" name="Text Placeholder 7">
            <a:extLst>
              <a:ext uri="{FF2B5EF4-FFF2-40B4-BE49-F238E27FC236}">
                <a16:creationId xmlns:a16="http://schemas.microsoft.com/office/drawing/2014/main" id="{D3460088-564A-9D49-8FEF-372382EFEB85}"/>
              </a:ext>
            </a:extLst>
          </p:cNvPr>
          <p:cNvSpPr txBox="1">
            <a:spLocks/>
          </p:cNvSpPr>
          <p:nvPr/>
        </p:nvSpPr>
        <p:spPr>
          <a:xfrm>
            <a:off x="3683525" y="2694822"/>
            <a:ext cx="1152000" cy="492443"/>
          </a:xfrm>
          <a:prstGeom prst="rect">
            <a:avLst/>
          </a:prstGeom>
        </p:spPr>
        <p:txBody>
          <a:bodyPr wrap="square" lIns="0" tIns="0" rIns="0" bIns="0" anchor="ctr">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7C807E"/>
              </a:buClr>
              <a:buSzTx/>
              <a:buFont typeface="Arial" panose="020B0604020202020204" pitchFamily="34" charset="0"/>
              <a:buNone/>
              <a:tabLst/>
              <a:defRPr/>
            </a:pPr>
            <a:r>
              <a:rPr kumimoji="0" lang="en-US" sz="1600" b="0" i="0" u="none" strike="noStrike" kern="1200" cap="none" spc="0" normalizeH="0" baseline="0" noProof="0">
                <a:ln>
                  <a:noFill/>
                </a:ln>
                <a:effectLst/>
                <a:uLnTx/>
                <a:uFillTx/>
                <a:latin typeface="+mn-lt"/>
              </a:rPr>
              <a:t>Reduced</a:t>
            </a:r>
            <a:r>
              <a:rPr kumimoji="0" lang="en-US" sz="1600" b="0" i="0" u="none" strike="noStrike" kern="1200" cap="none" spc="0" normalizeH="0" baseline="0" noProof="0">
                <a:ln>
                  <a:noFill/>
                </a:ln>
                <a:effectLst/>
                <a:uLnTx/>
                <a:uFillTx/>
                <a:latin typeface="+mn-lt"/>
                <a:ea typeface="+mn-ea"/>
                <a:cs typeface="+mn-cs"/>
              </a:rPr>
              <a:t> </a:t>
            </a:r>
            <a:br>
              <a:rPr kumimoji="0" lang="en-US" sz="1600" b="0" i="0" u="none" strike="noStrike" kern="1200" cap="none" spc="0" normalizeH="0" baseline="0" noProof="0">
                <a:ln>
                  <a:noFill/>
                </a:ln>
                <a:effectLst/>
                <a:uLnTx/>
                <a:uFillTx/>
                <a:latin typeface="+mn-lt"/>
                <a:ea typeface="+mn-ea"/>
                <a:cs typeface="+mn-cs"/>
              </a:rPr>
            </a:br>
            <a:r>
              <a:rPr kumimoji="0" lang="en-US" sz="1600" b="0" i="0" u="none" strike="noStrike" kern="1200" cap="none" spc="0" normalizeH="0" baseline="0" noProof="0">
                <a:ln>
                  <a:noFill/>
                </a:ln>
                <a:effectLst/>
                <a:uLnTx/>
                <a:uFillTx/>
                <a:latin typeface="+mn-lt"/>
                <a:ea typeface="+mn-ea"/>
                <a:cs typeface="+mn-cs"/>
              </a:rPr>
              <a:t>Hair Volume</a:t>
            </a:r>
          </a:p>
        </p:txBody>
      </p:sp>
      <p:sp>
        <p:nvSpPr>
          <p:cNvPr id="18" name="Rectangle 17">
            <a:extLst>
              <a:ext uri="{FF2B5EF4-FFF2-40B4-BE49-F238E27FC236}">
                <a16:creationId xmlns:a16="http://schemas.microsoft.com/office/drawing/2014/main" id="{A768C26E-A2EF-4535-9A18-DCC98D55CEE2}"/>
              </a:ext>
            </a:extLst>
          </p:cNvPr>
          <p:cNvSpPr/>
          <p:nvPr/>
        </p:nvSpPr>
        <p:spPr>
          <a:xfrm>
            <a:off x="6096000" y="0"/>
            <a:ext cx="3570142" cy="1541199"/>
          </a:xfrm>
          <a:prstGeom prst="rect">
            <a:avLst/>
          </a:prstGeom>
          <a:solidFill>
            <a:schemeClr val="accent1"/>
          </a:solidFill>
        </p:spPr>
        <p:txBody>
          <a:bodyPr wrap="square" lIns="144000" tIns="108000" rIns="108000" bIns="108000">
            <a:spAutoFit/>
          </a:bodyPr>
          <a:lstStyle/>
          <a:p>
            <a:pPr lvl="0">
              <a:defRPr/>
            </a:pPr>
            <a:r>
              <a:rPr lang="en-US" sz="1400">
                <a:solidFill>
                  <a:schemeClr val="bg1"/>
                </a:solidFill>
                <a:ea typeface="Fira Sans" panose="020B0503050000020004" pitchFamily="34" charset="0"/>
              </a:rPr>
              <a:t>To prevent hair loss, the most popular action being taken by consumers is to use hair or scalp care products at home. However, consumers have not been satisfied with these products as they are not effective</a:t>
            </a:r>
            <a:r>
              <a:rPr kumimoji="0" lang="en-US" sz="1400" b="0" i="0" u="none" strike="noStrike" kern="1200" cap="none" spc="0" normalizeH="0" baseline="0" noProof="0">
                <a:ln>
                  <a:noFill/>
                </a:ln>
                <a:solidFill>
                  <a:schemeClr val="bg1"/>
                </a:solidFill>
                <a:effectLst/>
                <a:uLnTx/>
                <a:uFillTx/>
                <a:ea typeface="Fira Sans" panose="020B0503050000020004" pitchFamily="34" charset="0"/>
                <a:cs typeface="+mn-cs"/>
              </a:rPr>
              <a:t>.</a:t>
            </a:r>
          </a:p>
        </p:txBody>
      </p:sp>
      <p:sp>
        <p:nvSpPr>
          <p:cNvPr id="10" name="Slide Number Placeholder 7">
            <a:extLst>
              <a:ext uri="{FF2B5EF4-FFF2-40B4-BE49-F238E27FC236}">
                <a16:creationId xmlns:a16="http://schemas.microsoft.com/office/drawing/2014/main" id="{8CF97223-5101-7206-54D8-B2A940370359}"/>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9</a:t>
            </a:fld>
            <a:endParaRPr lang="en-GB"/>
          </a:p>
        </p:txBody>
      </p:sp>
      <p:graphicFrame>
        <p:nvGraphicFramePr>
          <p:cNvPr id="9" name="Chart 8">
            <a:extLst>
              <a:ext uri="{FF2B5EF4-FFF2-40B4-BE49-F238E27FC236}">
                <a16:creationId xmlns:a16="http://schemas.microsoft.com/office/drawing/2014/main" id="{A2C2986F-7120-5E86-FE93-67E3044C1548}"/>
              </a:ext>
            </a:extLst>
          </p:cNvPr>
          <p:cNvGraphicFramePr/>
          <p:nvPr>
            <p:extLst>
              <p:ext uri="{D42A27DB-BD31-4B8C-83A1-F6EECF244321}">
                <p14:modId xmlns:p14="http://schemas.microsoft.com/office/powerpoint/2010/main" val="278492368"/>
              </p:ext>
            </p:extLst>
          </p:nvPr>
        </p:nvGraphicFramePr>
        <p:xfrm>
          <a:off x="230979" y="1039240"/>
          <a:ext cx="1229522" cy="104489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a:extLst>
              <a:ext uri="{FF2B5EF4-FFF2-40B4-BE49-F238E27FC236}">
                <a16:creationId xmlns:a16="http://schemas.microsoft.com/office/drawing/2014/main" id="{EE8B5522-6F3D-53EE-700D-B052099B766D}"/>
              </a:ext>
            </a:extLst>
          </p:cNvPr>
          <p:cNvGraphicFramePr/>
          <p:nvPr>
            <p:extLst>
              <p:ext uri="{D42A27DB-BD31-4B8C-83A1-F6EECF244321}">
                <p14:modId xmlns:p14="http://schemas.microsoft.com/office/powerpoint/2010/main" val="4227384816"/>
              </p:ext>
            </p:extLst>
          </p:nvPr>
        </p:nvGraphicFramePr>
        <p:xfrm>
          <a:off x="322251" y="2439811"/>
          <a:ext cx="1029475" cy="87488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Chart 11">
            <a:extLst>
              <a:ext uri="{FF2B5EF4-FFF2-40B4-BE49-F238E27FC236}">
                <a16:creationId xmlns:a16="http://schemas.microsoft.com/office/drawing/2014/main" id="{445E5B9D-1021-F9D7-BB48-23453A2667A0}"/>
              </a:ext>
            </a:extLst>
          </p:cNvPr>
          <p:cNvGraphicFramePr/>
          <p:nvPr>
            <p:extLst>
              <p:ext uri="{D42A27DB-BD31-4B8C-83A1-F6EECF244321}">
                <p14:modId xmlns:p14="http://schemas.microsoft.com/office/powerpoint/2010/main" val="82983152"/>
              </p:ext>
            </p:extLst>
          </p:nvPr>
        </p:nvGraphicFramePr>
        <p:xfrm>
          <a:off x="2690965" y="2424860"/>
          <a:ext cx="1029475" cy="87488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3" name="Chart 12">
            <a:extLst>
              <a:ext uri="{FF2B5EF4-FFF2-40B4-BE49-F238E27FC236}">
                <a16:creationId xmlns:a16="http://schemas.microsoft.com/office/drawing/2014/main" id="{C395594F-70C8-0A58-F5DF-A113E7D5EEEC}"/>
              </a:ext>
            </a:extLst>
          </p:cNvPr>
          <p:cNvGraphicFramePr/>
          <p:nvPr>
            <p:extLst>
              <p:ext uri="{D42A27DB-BD31-4B8C-83A1-F6EECF244321}">
                <p14:modId xmlns:p14="http://schemas.microsoft.com/office/powerpoint/2010/main" val="2699780392"/>
              </p:ext>
            </p:extLst>
          </p:nvPr>
        </p:nvGraphicFramePr>
        <p:xfrm>
          <a:off x="230979" y="4268584"/>
          <a:ext cx="1229522" cy="1044897"/>
        </p:xfrm>
        <a:graphic>
          <a:graphicData uri="http://schemas.openxmlformats.org/drawingml/2006/chart">
            <c:chart xmlns:c="http://schemas.openxmlformats.org/drawingml/2006/chart" xmlns:r="http://schemas.openxmlformats.org/officeDocument/2006/relationships" r:id="rId6"/>
          </a:graphicData>
        </a:graphic>
      </p:graphicFrame>
      <p:sp>
        <p:nvSpPr>
          <p:cNvPr id="2" name="Text Placeholder 7">
            <a:extLst>
              <a:ext uri="{FF2B5EF4-FFF2-40B4-BE49-F238E27FC236}">
                <a16:creationId xmlns:a16="http://schemas.microsoft.com/office/drawing/2014/main" id="{31DB337C-F875-3A98-C6BB-F6BEE0B5EBA0}"/>
              </a:ext>
            </a:extLst>
          </p:cNvPr>
          <p:cNvSpPr txBox="1">
            <a:spLocks/>
          </p:cNvSpPr>
          <p:nvPr/>
        </p:nvSpPr>
        <p:spPr>
          <a:xfrm>
            <a:off x="302399" y="6093396"/>
            <a:ext cx="3528001" cy="116604"/>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a:latin typeface="+mn-lt"/>
                <a:cs typeface="Segoe UI"/>
              </a:rPr>
              <a:t>*Helps prevent hair loss / Drug claim in some regions</a:t>
            </a:r>
            <a:endParaRPr lang="en-US">
              <a:latin typeface="+mn-lt"/>
            </a:endParaRPr>
          </a:p>
        </p:txBody>
      </p:sp>
      <p:pic>
        <p:nvPicPr>
          <p:cNvPr id="16" name="Picture Placeholder 15" descr="A person combing his hair in front of a mirror&#10;&#10;AI-generated content may be incorrect.">
            <a:extLst>
              <a:ext uri="{FF2B5EF4-FFF2-40B4-BE49-F238E27FC236}">
                <a16:creationId xmlns:a16="http://schemas.microsoft.com/office/drawing/2014/main" id="{0F0AC25C-156B-AA13-6ECE-CA346861A8E2}"/>
              </a:ext>
            </a:extLst>
          </p:cNvPr>
          <p:cNvPicPr>
            <a:picLocks noGrp="1" noChangeAspect="1"/>
          </p:cNvPicPr>
          <p:nvPr>
            <p:ph type="pic" sz="quarter" idx="22"/>
          </p:nvPr>
        </p:nvPicPr>
        <p:blipFill>
          <a:blip r:embed="rId7"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940289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69E4A2CE-CDB1-5F3E-19D6-A4081C2305A3}"/>
              </a:ext>
            </a:extLst>
          </p:cNvPr>
          <p:cNvGraphicFramePr>
            <a:graphicFrameLocks noChangeAspect="1"/>
          </p:cNvGraphicFramePr>
          <p:nvPr>
            <p:custDataLst>
              <p:tags r:id="rId1"/>
            </p:custDataLst>
            <p:extLst>
              <p:ext uri="{D42A27DB-BD31-4B8C-83A1-F6EECF244321}">
                <p14:modId xmlns:p14="http://schemas.microsoft.com/office/powerpoint/2010/main" val="32406434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01" imgH="502" progId="TCLayout.ActiveDocument.1">
                  <p:embed/>
                </p:oleObj>
              </mc:Choice>
              <mc:Fallback>
                <p:oleObj name="think-cell Slide" r:id="rId6" imgW="501" imgH="502" progId="TCLayout.ActiveDocument.1">
                  <p:embed/>
                  <p:pic>
                    <p:nvPicPr>
                      <p:cNvPr id="6" name="think-cell data - do not delete" hidden="1">
                        <a:extLst>
                          <a:ext uri="{FF2B5EF4-FFF2-40B4-BE49-F238E27FC236}">
                            <a16:creationId xmlns:a16="http://schemas.microsoft.com/office/drawing/2014/main" id="{69E4A2CE-CDB1-5F3E-19D6-A4081C2305A3}"/>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3" name="Rectangular Callout 12">
            <a:extLst>
              <a:ext uri="{FF2B5EF4-FFF2-40B4-BE49-F238E27FC236}">
                <a16:creationId xmlns:a16="http://schemas.microsoft.com/office/drawing/2014/main" id="{882A817D-AEF5-4D2C-AE87-FF0F5AB9F3E3}"/>
              </a:ext>
            </a:extLst>
          </p:cNvPr>
          <p:cNvSpPr/>
          <p:nvPr/>
        </p:nvSpPr>
        <p:spPr>
          <a:xfrm>
            <a:off x="8356276" y="2965946"/>
            <a:ext cx="3547941" cy="956773"/>
          </a:xfrm>
          <a:prstGeom prst="wedgeRectCallout">
            <a:avLst>
              <a:gd name="adj1" fmla="val -49704"/>
              <a:gd name="adj2" fmla="val 6996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08000" rIns="108000" bIns="108000" numCol="1" spcCol="0" rtlCol="0" fromWordArt="0" anchor="t" anchorCtr="0" forceAA="0" compatLnSpc="1">
            <a:prstTxWarp prst="textNoShape">
              <a:avLst/>
            </a:prstTxWarp>
            <a:spAutoFit/>
          </a:bodyPr>
          <a:lstStyle/>
          <a:p>
            <a:pPr lvl="0">
              <a:defRPr/>
            </a:pPr>
            <a:r>
              <a:rPr lang="pt-BR" sz="1200">
                <a:solidFill>
                  <a:schemeClr val="bg1"/>
                </a:solidFill>
                <a:ea typeface="Fira Sans" panose="020B0503050000020004" pitchFamily="34" charset="0"/>
              </a:rPr>
              <a:t>“</a:t>
            </a:r>
            <a:r>
              <a:rPr lang="en-GB" sz="1200" b="1">
                <a:solidFill>
                  <a:schemeClr val="bg1"/>
                </a:solidFill>
                <a:ea typeface="Fira Sans" panose="020B0503050000020004" pitchFamily="34" charset="0"/>
              </a:rPr>
              <a:t>I do personally take vitamins </a:t>
            </a:r>
            <a:r>
              <a:rPr lang="en-GB" sz="1200">
                <a:solidFill>
                  <a:schemeClr val="bg1"/>
                </a:solidFill>
                <a:ea typeface="Fira Sans" panose="020B0503050000020004" pitchFamily="34" charset="0"/>
              </a:rPr>
              <a:t>on top so</a:t>
            </a:r>
            <a:r>
              <a:rPr lang="en-GB" sz="1200" b="1">
                <a:solidFill>
                  <a:schemeClr val="bg1"/>
                </a:solidFill>
                <a:ea typeface="Fira Sans" panose="020B0503050000020004" pitchFamily="34" charset="0"/>
              </a:rPr>
              <a:t> I would like the product to be enriched</a:t>
            </a:r>
            <a:r>
              <a:rPr lang="en-GB" sz="1200">
                <a:solidFill>
                  <a:schemeClr val="bg1"/>
                </a:solidFill>
                <a:ea typeface="Fira Sans" panose="020B0503050000020004" pitchFamily="34" charset="0"/>
              </a:rPr>
              <a:t> in that in whatever form and absorbed into your scalp.”</a:t>
            </a:r>
          </a:p>
        </p:txBody>
      </p:sp>
      <p:sp>
        <p:nvSpPr>
          <p:cNvPr id="2" name="Title 1">
            <a:extLst>
              <a:ext uri="{FF2B5EF4-FFF2-40B4-BE49-F238E27FC236}">
                <a16:creationId xmlns:a16="http://schemas.microsoft.com/office/drawing/2014/main" id="{DD5979C5-1E8E-4AAB-AC03-89AE89294A8A}"/>
              </a:ext>
            </a:extLst>
          </p:cNvPr>
          <p:cNvSpPr>
            <a:spLocks noGrp="1"/>
          </p:cNvSpPr>
          <p:nvPr>
            <p:ph type="title"/>
          </p:nvPr>
        </p:nvSpPr>
        <p:spPr>
          <a:xfrm>
            <a:off x="302399" y="302400"/>
            <a:ext cx="11578938" cy="303211"/>
          </a:xfrm>
        </p:spPr>
        <p:txBody>
          <a:bodyPr vert="horz"/>
          <a:lstStyle/>
          <a:p>
            <a:r>
              <a:rPr lang="en-US"/>
              <a:t>Consumers Express Their Greatest Challenges with </a:t>
            </a:r>
            <a:r>
              <a:rPr lang="en-US" b="1"/>
              <a:t>Hair Loss*</a:t>
            </a:r>
          </a:p>
        </p:txBody>
      </p:sp>
      <p:sp>
        <p:nvSpPr>
          <p:cNvPr id="17" name="Text Placeholder 16">
            <a:extLst>
              <a:ext uri="{FF2B5EF4-FFF2-40B4-BE49-F238E27FC236}">
                <a16:creationId xmlns:a16="http://schemas.microsoft.com/office/drawing/2014/main" id="{656D6F30-0A9D-6BCD-64F6-FFD7EF79106F}"/>
              </a:ext>
            </a:extLst>
          </p:cNvPr>
          <p:cNvSpPr>
            <a:spLocks noGrp="1"/>
          </p:cNvSpPr>
          <p:nvPr>
            <p:ph type="body" sz="quarter" idx="27"/>
          </p:nvPr>
        </p:nvSpPr>
        <p:spPr>
          <a:xfrm>
            <a:off x="302398" y="6208276"/>
            <a:ext cx="4449544" cy="127852"/>
          </a:xfrm>
        </p:spPr>
        <p:txBody>
          <a:bodyPr/>
          <a:lstStyle/>
          <a:p>
            <a:r>
              <a:rPr lang="en-US">
                <a:latin typeface="+mn-lt"/>
              </a:rPr>
              <a:t>Source: </a:t>
            </a:r>
            <a:r>
              <a:rPr lang="en-US" err="1">
                <a:latin typeface="+mn-lt"/>
              </a:rPr>
              <a:t>dsm-firmenich</a:t>
            </a:r>
            <a:r>
              <a:rPr lang="en-US">
                <a:latin typeface="+mn-lt"/>
              </a:rPr>
              <a:t>  Research, 2021, 45 respondents from US, UK, AU (15 per country</a:t>
            </a:r>
            <a:endParaRPr lang="en-GB">
              <a:latin typeface="+mn-lt"/>
            </a:endParaRPr>
          </a:p>
        </p:txBody>
      </p:sp>
      <p:sp>
        <p:nvSpPr>
          <p:cNvPr id="9" name="Rectangle 8">
            <a:extLst>
              <a:ext uri="{FF2B5EF4-FFF2-40B4-BE49-F238E27FC236}">
                <a16:creationId xmlns:a16="http://schemas.microsoft.com/office/drawing/2014/main" id="{DD3E465F-7935-4D46-BEC6-3BFBA10D4CE7}"/>
              </a:ext>
            </a:extLst>
          </p:cNvPr>
          <p:cNvSpPr/>
          <p:nvPr/>
        </p:nvSpPr>
        <p:spPr>
          <a:xfrm>
            <a:off x="10514841" y="3755672"/>
            <a:ext cx="1389377" cy="584775"/>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effectLst/>
              <a:uLnTx/>
              <a:uFillTx/>
              <a:ea typeface="Fira Sans" panose="020B0503050000020004" pitchFamily="34" charset="0"/>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err="1">
                <a:ln>
                  <a:noFill/>
                </a:ln>
                <a:effectLst/>
                <a:uLnTx/>
                <a:uFillTx/>
                <a:ea typeface="Fira Sans" panose="020B0503050000020004" pitchFamily="34" charset="0"/>
                <a:cs typeface="+mn-cs"/>
              </a:rPr>
              <a:t>Jhunette</a:t>
            </a:r>
            <a:r>
              <a:rPr kumimoji="0" lang="en-US" sz="1050" b="0" i="0" u="none" strike="noStrike" kern="1200" cap="none" spc="0" normalizeH="0" baseline="0" noProof="0">
                <a:ln>
                  <a:noFill/>
                </a:ln>
                <a:effectLst/>
                <a:uLnTx/>
                <a:uFillTx/>
                <a:ea typeface="Fira Sans" panose="020B0503050000020004" pitchFamily="34" charset="0"/>
                <a:cs typeface="+mn-cs"/>
              </a:rPr>
              <a:t>, 35</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effectLst/>
                <a:uLnTx/>
                <a:uFillTx/>
                <a:ea typeface="Fira Sans" panose="020B0503050000020004" pitchFamily="34" charset="0"/>
                <a:cs typeface="+mn-cs"/>
              </a:rPr>
              <a:t>Sydney, Australia</a:t>
            </a:r>
          </a:p>
        </p:txBody>
      </p:sp>
      <p:sp>
        <p:nvSpPr>
          <p:cNvPr id="11" name="Rectangle 10">
            <a:extLst>
              <a:ext uri="{FF2B5EF4-FFF2-40B4-BE49-F238E27FC236}">
                <a16:creationId xmlns:a16="http://schemas.microsoft.com/office/drawing/2014/main" id="{14EA9D61-1605-49BE-9E96-48FA196B1D24}"/>
              </a:ext>
            </a:extLst>
          </p:cNvPr>
          <p:cNvSpPr/>
          <p:nvPr/>
        </p:nvSpPr>
        <p:spPr>
          <a:xfrm>
            <a:off x="10749739" y="5621094"/>
            <a:ext cx="1150925" cy="415498"/>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effectLst/>
                <a:uLnTx/>
                <a:uFillTx/>
                <a:ea typeface="Fira Sans" panose="020B0503050000020004" pitchFamily="34" charset="0"/>
                <a:cs typeface="+mn-cs"/>
              </a:rPr>
              <a:t>Matt, 42</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effectLst/>
                <a:uLnTx/>
                <a:uFillTx/>
                <a:ea typeface="Fira Sans" panose="020B0503050000020004" pitchFamily="34" charset="0"/>
                <a:cs typeface="+mn-cs"/>
              </a:rPr>
              <a:t>Corona, USA</a:t>
            </a:r>
          </a:p>
        </p:txBody>
      </p:sp>
      <p:sp>
        <p:nvSpPr>
          <p:cNvPr id="14" name="Rectangle 13">
            <a:extLst>
              <a:ext uri="{FF2B5EF4-FFF2-40B4-BE49-F238E27FC236}">
                <a16:creationId xmlns:a16="http://schemas.microsoft.com/office/drawing/2014/main" id="{36E0B467-94E8-4A85-A741-674E6A4ED3F5}"/>
              </a:ext>
            </a:extLst>
          </p:cNvPr>
          <p:cNvSpPr/>
          <p:nvPr/>
        </p:nvSpPr>
        <p:spPr>
          <a:xfrm>
            <a:off x="10501291" y="2170752"/>
            <a:ext cx="1389377" cy="584775"/>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effectLst/>
              <a:uLnTx/>
              <a:uFillTx/>
              <a:ea typeface="Fira Sans" panose="020B0503050000020004" pitchFamily="34" charset="0"/>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effectLst/>
                <a:uLnTx/>
                <a:uFillTx/>
                <a:ea typeface="Fira Sans" panose="020B0503050000020004" pitchFamily="34" charset="0"/>
                <a:cs typeface="+mn-cs"/>
              </a:rPr>
              <a:t>Kier, 35</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effectLst/>
                <a:uLnTx/>
                <a:uFillTx/>
                <a:ea typeface="Fira Sans" panose="020B0503050000020004" pitchFamily="34" charset="0"/>
                <a:cs typeface="+mn-cs"/>
              </a:rPr>
              <a:t>Peterborough, UK</a:t>
            </a:r>
          </a:p>
        </p:txBody>
      </p:sp>
      <p:sp>
        <p:nvSpPr>
          <p:cNvPr id="12" name="Rectangular Callout 12">
            <a:extLst>
              <a:ext uri="{FF2B5EF4-FFF2-40B4-BE49-F238E27FC236}">
                <a16:creationId xmlns:a16="http://schemas.microsoft.com/office/drawing/2014/main" id="{3CB13991-7C07-4D3B-90FC-83000791A0E2}"/>
              </a:ext>
            </a:extLst>
          </p:cNvPr>
          <p:cNvSpPr/>
          <p:nvPr/>
        </p:nvSpPr>
        <p:spPr>
          <a:xfrm>
            <a:off x="8364537" y="1199573"/>
            <a:ext cx="3527425" cy="1141439"/>
          </a:xfrm>
          <a:prstGeom prst="wedgeRectCallout">
            <a:avLst>
              <a:gd name="adj1" fmla="val -49704"/>
              <a:gd name="adj2" fmla="val 6996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08000" rIns="108000" bIns="108000" numCol="1" spcCol="0" rtlCol="0" fromWordArt="0" anchor="t" anchorCtr="0" forceAA="0" compatLnSpc="1">
            <a:prstTxWarp prst="textNoShape">
              <a:avLst/>
            </a:prstTxWarp>
            <a:spAutoFit/>
          </a:bodyPr>
          <a:lstStyle/>
          <a:p>
            <a:pPr lvl="0">
              <a:defRPr/>
            </a:pPr>
            <a:r>
              <a:rPr lang="pt-BR" sz="1200">
                <a:solidFill>
                  <a:schemeClr val="bg1"/>
                </a:solidFill>
                <a:ea typeface="Fira Sans" panose="020B0503050000020004" pitchFamily="34" charset="0"/>
              </a:rPr>
              <a:t>“</a:t>
            </a:r>
            <a:r>
              <a:rPr lang="en-GB" sz="1200" b="1">
                <a:solidFill>
                  <a:schemeClr val="bg1"/>
                </a:solidFill>
                <a:ea typeface="Fira Sans" panose="020B0503050000020004" pitchFamily="34" charset="0"/>
              </a:rPr>
              <a:t>I feel really sad when my hair comes out</a:t>
            </a:r>
            <a:r>
              <a:rPr lang="en-GB" sz="1200">
                <a:solidFill>
                  <a:schemeClr val="bg1"/>
                </a:solidFill>
                <a:ea typeface="Fira Sans" panose="020B0503050000020004" pitchFamily="34" charset="0"/>
              </a:rPr>
              <a:t>. It's very thin, anyway and I haven't got a lot around the front. A lot came on after I had a child. Every time I wash it, more comes out. Every time I brush it, more comes out.”</a:t>
            </a:r>
          </a:p>
        </p:txBody>
      </p:sp>
      <p:sp>
        <p:nvSpPr>
          <p:cNvPr id="15" name="Rectangular Callout 12">
            <a:extLst>
              <a:ext uri="{FF2B5EF4-FFF2-40B4-BE49-F238E27FC236}">
                <a16:creationId xmlns:a16="http://schemas.microsoft.com/office/drawing/2014/main" id="{F302A12F-2EAD-4154-BB0C-56502ADA93C2}"/>
              </a:ext>
            </a:extLst>
          </p:cNvPr>
          <p:cNvSpPr/>
          <p:nvPr/>
        </p:nvSpPr>
        <p:spPr>
          <a:xfrm>
            <a:off x="8364537" y="4441374"/>
            <a:ext cx="3527425" cy="1141439"/>
          </a:xfrm>
          <a:prstGeom prst="wedgeRectCallout">
            <a:avLst>
              <a:gd name="adj1" fmla="val -49704"/>
              <a:gd name="adj2" fmla="val 6996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08000" rIns="108000" bIns="108000" numCol="1" spcCol="0" rtlCol="0" fromWordArt="0" anchor="t" anchorCtr="0" forceAA="0" compatLnSpc="1">
            <a:prstTxWarp prst="textNoShape">
              <a:avLst/>
            </a:prstTxWarp>
            <a:spAutoFit/>
          </a:bodyPr>
          <a:lstStyle/>
          <a:p>
            <a:pPr lvl="0">
              <a:defRPr/>
            </a:pPr>
            <a:r>
              <a:rPr lang="en-US" sz="1200">
                <a:solidFill>
                  <a:schemeClr val="bg1"/>
                </a:solidFill>
                <a:ea typeface="Fira Sans" panose="020B0503050000020004" pitchFamily="34" charset="0"/>
              </a:rPr>
              <a:t>“The more natural the product is, the </a:t>
            </a:r>
            <a:r>
              <a:rPr lang="en-US" sz="1200" b="1">
                <a:solidFill>
                  <a:schemeClr val="bg1"/>
                </a:solidFill>
                <a:ea typeface="Fira Sans" panose="020B0503050000020004" pitchFamily="34" charset="0"/>
              </a:rPr>
              <a:t>more vitamins it has, the better it is for you</a:t>
            </a:r>
            <a:r>
              <a:rPr lang="en-US" sz="1200">
                <a:solidFill>
                  <a:schemeClr val="bg1"/>
                </a:solidFill>
                <a:ea typeface="Fira Sans" panose="020B0503050000020004" pitchFamily="34" charset="0"/>
              </a:rPr>
              <a:t>. I am all for products that offer additional vitamins to support the hair growth and anything like that to just take care of yourself.“ </a:t>
            </a:r>
          </a:p>
        </p:txBody>
      </p:sp>
      <p:pic>
        <p:nvPicPr>
          <p:cNvPr id="3" name="CE3308F5">
            <a:hlinkClick r:id="" action="ppaction://media"/>
            <a:extLst>
              <a:ext uri="{FF2B5EF4-FFF2-40B4-BE49-F238E27FC236}">
                <a16:creationId xmlns:a16="http://schemas.microsoft.com/office/drawing/2014/main" id="{9920C0BB-D55A-42D6-A468-B6103631E1E4}"/>
              </a:ext>
            </a:extLst>
          </p:cNvPr>
          <p:cNvPicPr>
            <a:picLocks noChangeAspect="1"/>
          </p:cNvPicPr>
          <p:nvPr>
            <a:videoFile r:link="rId3"/>
            <p:extLst>
              <p:ext uri="{DAA4B4D4-6D71-4841-9C94-3DE7FCFB9230}">
                <p14:media xmlns:p14="http://schemas.microsoft.com/office/powerpoint/2010/main" r:embed="rId2"/>
              </p:ext>
            </p:extLst>
          </p:nvPr>
        </p:nvPicPr>
        <p:blipFill>
          <a:blip r:embed="rId8"/>
          <a:stretch>
            <a:fillRect/>
          </a:stretch>
        </p:blipFill>
        <p:spPr>
          <a:xfrm>
            <a:off x="308298" y="1491705"/>
            <a:ext cx="6884666" cy="3874589"/>
          </a:xfrm>
          <a:prstGeom prst="rect">
            <a:avLst/>
          </a:prstGeom>
        </p:spPr>
      </p:pic>
      <p:pic>
        <p:nvPicPr>
          <p:cNvPr id="22" name="Picture 21">
            <a:extLst>
              <a:ext uri="{FF2B5EF4-FFF2-40B4-BE49-F238E27FC236}">
                <a16:creationId xmlns:a16="http://schemas.microsoft.com/office/drawing/2014/main" id="{32684140-A5F9-B0C2-DAC4-CD9CC345D06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26" name="Slide Number Placeholder 7">
            <a:extLst>
              <a:ext uri="{FF2B5EF4-FFF2-40B4-BE49-F238E27FC236}">
                <a16:creationId xmlns:a16="http://schemas.microsoft.com/office/drawing/2014/main" id="{DA0B1DB2-124A-9C59-86D4-1C140CBE1B2A}"/>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10</a:t>
            </a:fld>
            <a:endParaRPr lang="en-GB"/>
          </a:p>
        </p:txBody>
      </p:sp>
      <p:sp>
        <p:nvSpPr>
          <p:cNvPr id="4" name="Text Placeholder 7">
            <a:extLst>
              <a:ext uri="{FF2B5EF4-FFF2-40B4-BE49-F238E27FC236}">
                <a16:creationId xmlns:a16="http://schemas.microsoft.com/office/drawing/2014/main" id="{F673685F-5EC8-6A40-7630-2A2E7F8705A0}"/>
              </a:ext>
            </a:extLst>
          </p:cNvPr>
          <p:cNvSpPr txBox="1">
            <a:spLocks/>
          </p:cNvSpPr>
          <p:nvPr/>
        </p:nvSpPr>
        <p:spPr>
          <a:xfrm>
            <a:off x="302399" y="6093396"/>
            <a:ext cx="3528001" cy="116604"/>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a:latin typeface="+mn-lt"/>
                <a:cs typeface="Segoe UI"/>
              </a:rPr>
              <a:t>*Helps prevent hair loss / Drug claim in some regions</a:t>
            </a:r>
            <a:endParaRPr lang="en-US">
              <a:latin typeface="+mn-lt"/>
            </a:endParaRPr>
          </a:p>
        </p:txBody>
      </p:sp>
    </p:spTree>
    <p:extLst>
      <p:ext uri="{BB962C8B-B14F-4D97-AF65-F5344CB8AC3E}">
        <p14:creationId xmlns:p14="http://schemas.microsoft.com/office/powerpoint/2010/main" val="1242645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599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Placeholder 13">
            <a:extLst>
              <a:ext uri="{FF2B5EF4-FFF2-40B4-BE49-F238E27FC236}">
                <a16:creationId xmlns:a16="http://schemas.microsoft.com/office/drawing/2014/main" id="{D920C4AC-032A-9749-89E9-008048579FAA}"/>
              </a:ext>
            </a:extLst>
          </p:cNvPr>
          <p:cNvPicPr>
            <a:picLocks noGrp="1" noChangeAspect="1"/>
          </p:cNvPicPr>
          <p:nvPr>
            <p:ph type="pic" sz="quarter" idx="22"/>
          </p:nvPr>
        </p:nvPicPr>
        <p:blipFill>
          <a:blip r:embed="rId3" cstate="screen">
            <a:extLst>
              <a:ext uri="{28A0092B-C50C-407E-A947-70E740481C1C}">
                <a14:useLocalDpi xmlns:a14="http://schemas.microsoft.com/office/drawing/2010/main"/>
              </a:ext>
            </a:extLst>
          </a:blip>
          <a:srcRect/>
          <a:stretch/>
        </p:blipFill>
        <p:spPr>
          <a:xfrm>
            <a:off x="6100061" y="0"/>
            <a:ext cx="6096001" cy="6858000"/>
          </a:xfrm>
          <a:prstGeom prst="rect">
            <a:avLst/>
          </a:prstGeom>
        </p:spPr>
      </p:pic>
      <p:sp>
        <p:nvSpPr>
          <p:cNvPr id="2" name="Title 1">
            <a:extLst>
              <a:ext uri="{FF2B5EF4-FFF2-40B4-BE49-F238E27FC236}">
                <a16:creationId xmlns:a16="http://schemas.microsoft.com/office/drawing/2014/main" id="{AC513FE3-1B05-4D67-8BB2-C9948EF8D0E8}"/>
              </a:ext>
            </a:extLst>
          </p:cNvPr>
          <p:cNvSpPr>
            <a:spLocks noGrp="1"/>
          </p:cNvSpPr>
          <p:nvPr>
            <p:ph type="title"/>
          </p:nvPr>
        </p:nvSpPr>
        <p:spPr>
          <a:xfrm>
            <a:off x="302399" y="302400"/>
            <a:ext cx="5097374" cy="303211"/>
          </a:xfrm>
        </p:spPr>
        <p:txBody>
          <a:bodyPr/>
          <a:lstStyle/>
          <a:p>
            <a:r>
              <a:rPr lang="en-US"/>
              <a:t>Scalp Care </a:t>
            </a:r>
          </a:p>
        </p:txBody>
      </p:sp>
      <p:sp>
        <p:nvSpPr>
          <p:cNvPr id="3" name="Text Placeholder 2">
            <a:extLst>
              <a:ext uri="{FF2B5EF4-FFF2-40B4-BE49-F238E27FC236}">
                <a16:creationId xmlns:a16="http://schemas.microsoft.com/office/drawing/2014/main" id="{891D1548-708E-47FA-9FE3-4EE270BDE57C}"/>
              </a:ext>
            </a:extLst>
          </p:cNvPr>
          <p:cNvSpPr>
            <a:spLocks noGrp="1"/>
          </p:cNvSpPr>
          <p:nvPr>
            <p:ph type="body" idx="11"/>
          </p:nvPr>
        </p:nvSpPr>
        <p:spPr/>
        <p:txBody>
          <a:bodyPr/>
          <a:lstStyle/>
          <a:p>
            <a:r>
              <a:rPr lang="en-US">
                <a:latin typeface="+mj-lt"/>
              </a:rPr>
              <a:t>Survey Insights </a:t>
            </a:r>
          </a:p>
        </p:txBody>
      </p:sp>
      <p:sp>
        <p:nvSpPr>
          <p:cNvPr id="7" name="Text Placeholder 6">
            <a:extLst>
              <a:ext uri="{FF2B5EF4-FFF2-40B4-BE49-F238E27FC236}">
                <a16:creationId xmlns:a16="http://schemas.microsoft.com/office/drawing/2014/main" id="{3D355729-DF01-E2D0-0900-18DB47F6D98F}"/>
              </a:ext>
            </a:extLst>
          </p:cNvPr>
          <p:cNvSpPr>
            <a:spLocks noGrp="1"/>
          </p:cNvSpPr>
          <p:nvPr>
            <p:ph type="body" sz="quarter" idx="27"/>
          </p:nvPr>
        </p:nvSpPr>
        <p:spPr/>
        <p:txBody>
          <a:bodyPr/>
          <a:lstStyle/>
          <a:p>
            <a:r>
              <a:rPr lang="en-US"/>
              <a:t>Source: </a:t>
            </a:r>
            <a:r>
              <a:rPr lang="en-US" err="1"/>
              <a:t>dsm-firmenich</a:t>
            </a:r>
            <a:r>
              <a:rPr lang="en-US"/>
              <a:t> Internal Research; Mintel</a:t>
            </a:r>
            <a:endParaRPr lang="en-GB"/>
          </a:p>
        </p:txBody>
      </p:sp>
      <p:sp>
        <p:nvSpPr>
          <p:cNvPr id="16" name="Rectangle 15">
            <a:extLst>
              <a:ext uri="{FF2B5EF4-FFF2-40B4-BE49-F238E27FC236}">
                <a16:creationId xmlns:a16="http://schemas.microsoft.com/office/drawing/2014/main" id="{E64F723E-6326-45F8-A9EE-1F2E3E87AFF4}"/>
              </a:ext>
            </a:extLst>
          </p:cNvPr>
          <p:cNvSpPr/>
          <p:nvPr/>
        </p:nvSpPr>
        <p:spPr>
          <a:xfrm>
            <a:off x="6091939" y="-5392"/>
            <a:ext cx="3440999" cy="1510771"/>
          </a:xfrm>
          <a:prstGeom prst="rect">
            <a:avLst/>
          </a:prstGeom>
          <a:solidFill>
            <a:schemeClr val="accent1"/>
          </a:solidFill>
        </p:spPr>
        <p:txBody>
          <a:bodyPr wrap="square" lIns="144000" tIns="108000" rIns="108000" bIns="10800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chemeClr val="bg1"/>
                </a:solidFill>
                <a:effectLst/>
                <a:uLnTx/>
                <a:uFillTx/>
                <a:latin typeface="+mj-lt"/>
                <a:ea typeface="Fira Sans" panose="020B0503050000020004" pitchFamily="34" charset="0"/>
                <a:cs typeface="+mn-cs"/>
              </a:rPr>
              <a:t>Consumers are beginning to understand that the </a:t>
            </a:r>
            <a:r>
              <a:rPr kumimoji="0" lang="en-US" sz="1400" b="1" i="0" u="none" strike="noStrike" kern="1200" cap="none" spc="0" normalizeH="0" baseline="0" noProof="0">
                <a:ln>
                  <a:noFill/>
                </a:ln>
                <a:solidFill>
                  <a:schemeClr val="bg1"/>
                </a:solidFill>
                <a:effectLst/>
                <a:uLnTx/>
                <a:uFillTx/>
                <a:latin typeface="+mj-lt"/>
                <a:ea typeface="Fira Sans" panose="020B0503050000020004" pitchFamily="34" charset="0"/>
                <a:cs typeface="+mn-cs"/>
              </a:rPr>
              <a:t>scalp should be nurtured in a similar way to facial skin </a:t>
            </a:r>
            <a:r>
              <a:rPr kumimoji="0" lang="en-US" sz="1400" b="0" i="0" u="none" strike="noStrike" kern="1200" cap="none" spc="0" normalizeH="0" baseline="0" noProof="0">
                <a:ln>
                  <a:noFill/>
                </a:ln>
                <a:solidFill>
                  <a:schemeClr val="bg1"/>
                </a:solidFill>
                <a:effectLst/>
                <a:uLnTx/>
                <a:uFillTx/>
                <a:latin typeface="+mj-lt"/>
                <a:ea typeface="Fira Sans" panose="020B0503050000020004" pitchFamily="34" charset="0"/>
                <a:cs typeface="+mn-cs"/>
              </a:rPr>
              <a:t>and will be interested in </a:t>
            </a:r>
            <a:r>
              <a:rPr kumimoji="0" lang="en-US" sz="1400" b="1" i="0" u="none" strike="noStrike" kern="1200" cap="none" spc="0" normalizeH="0" baseline="0" noProof="0">
                <a:ln>
                  <a:noFill/>
                </a:ln>
                <a:solidFill>
                  <a:schemeClr val="bg1"/>
                </a:solidFill>
                <a:effectLst/>
                <a:uLnTx/>
                <a:uFillTx/>
                <a:latin typeface="+mj-lt"/>
                <a:ea typeface="Fira Sans" panose="020B0503050000020004" pitchFamily="34" charset="0"/>
                <a:cs typeface="+mn-cs"/>
              </a:rPr>
              <a:t>ingredient innovation</a:t>
            </a:r>
            <a:r>
              <a:rPr kumimoji="0" lang="en-US" sz="1400" b="0" i="0" u="none" strike="noStrike" kern="1200" cap="none" spc="0" normalizeH="0" baseline="0" noProof="0">
                <a:ln>
                  <a:noFill/>
                </a:ln>
                <a:solidFill>
                  <a:schemeClr val="bg1"/>
                </a:solidFill>
                <a:effectLst/>
                <a:uLnTx/>
                <a:uFillTx/>
                <a:latin typeface="+mj-lt"/>
                <a:ea typeface="Fira Sans" panose="020B0503050000020004" pitchFamily="34" charset="0"/>
                <a:cs typeface="+mn-cs"/>
              </a:rPr>
              <a:t> that </a:t>
            </a:r>
            <a:r>
              <a:rPr kumimoji="0" lang="en-US" sz="1400" i="0" u="none" strike="noStrike" kern="1200" cap="none" spc="0" normalizeH="0" baseline="0" noProof="0">
                <a:ln>
                  <a:noFill/>
                </a:ln>
                <a:solidFill>
                  <a:schemeClr val="bg1"/>
                </a:solidFill>
                <a:effectLst/>
                <a:uLnTx/>
                <a:uFillTx/>
                <a:latin typeface="+mj-lt"/>
                <a:ea typeface="Fira Sans" panose="020B0503050000020004" pitchFamily="34" charset="0"/>
                <a:cs typeface="+mn-cs"/>
              </a:rPr>
              <a:t>crosses</a:t>
            </a:r>
            <a:r>
              <a:rPr kumimoji="0" lang="en-US" sz="1400" b="0" i="0" u="none" strike="noStrike" kern="1200" cap="none" spc="0" normalizeH="0" baseline="0" noProof="0">
                <a:ln>
                  <a:noFill/>
                </a:ln>
                <a:solidFill>
                  <a:schemeClr val="bg1"/>
                </a:solidFill>
                <a:effectLst/>
                <a:uLnTx/>
                <a:uFillTx/>
                <a:latin typeface="+mj-lt"/>
                <a:ea typeface="Fira Sans" panose="020B0503050000020004" pitchFamily="34" charset="0"/>
                <a:cs typeface="+mn-cs"/>
              </a:rPr>
              <a:t> from </a:t>
            </a:r>
            <a:r>
              <a:rPr kumimoji="0" lang="en-US" sz="1400" b="1" i="0" u="none" strike="noStrike" kern="1200" cap="none" spc="0" normalizeH="0" baseline="0" noProof="0">
                <a:ln>
                  <a:noFill/>
                </a:ln>
                <a:solidFill>
                  <a:schemeClr val="bg1"/>
                </a:solidFill>
                <a:effectLst/>
                <a:uLnTx/>
                <a:uFillTx/>
                <a:latin typeface="+mj-lt"/>
                <a:ea typeface="Fira Sans" panose="020B0503050000020004" pitchFamily="34" charset="0"/>
                <a:cs typeface="+mn-cs"/>
              </a:rPr>
              <a:t>facial care to the scalp</a:t>
            </a:r>
            <a:r>
              <a:rPr kumimoji="0" lang="en-US" sz="1400" b="0" i="0" u="none" strike="noStrike" kern="1200" cap="none" spc="0" normalizeH="0" baseline="0" noProof="0">
                <a:ln>
                  <a:noFill/>
                </a:ln>
                <a:solidFill>
                  <a:schemeClr val="bg1"/>
                </a:solidFill>
                <a:effectLst/>
                <a:uLnTx/>
                <a:uFillTx/>
                <a:latin typeface="+mj-lt"/>
                <a:ea typeface="Fira Sans" panose="020B0503050000020004" pitchFamily="34" charset="0"/>
                <a:cs typeface="+mn-cs"/>
              </a:rPr>
              <a:t>.</a:t>
            </a:r>
          </a:p>
        </p:txBody>
      </p:sp>
      <p:sp>
        <p:nvSpPr>
          <p:cNvPr id="21" name="Text Placeholder 7">
            <a:extLst>
              <a:ext uri="{FF2B5EF4-FFF2-40B4-BE49-F238E27FC236}">
                <a16:creationId xmlns:a16="http://schemas.microsoft.com/office/drawing/2014/main" id="{00B00D01-CBAF-A346-A0B6-E11464E88E28}"/>
              </a:ext>
            </a:extLst>
          </p:cNvPr>
          <p:cNvSpPr txBox="1">
            <a:spLocks/>
          </p:cNvSpPr>
          <p:nvPr/>
        </p:nvSpPr>
        <p:spPr>
          <a:xfrm>
            <a:off x="1355496" y="1356466"/>
            <a:ext cx="4075768" cy="738664"/>
          </a:xfrm>
          <a:prstGeom prst="rect">
            <a:avLst/>
          </a:prstGeom>
        </p:spPr>
        <p:txBody>
          <a:bodyPr wrap="square" lIns="0" tIns="0" rIns="0" bIns="0" anchor="ctr">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7C807E"/>
              </a:buClr>
              <a:buSzTx/>
              <a:buFont typeface="Arial" panose="020B0604020202020204" pitchFamily="34" charset="0"/>
              <a:buNone/>
              <a:tabLst/>
              <a:defRPr/>
            </a:pPr>
            <a:r>
              <a:rPr kumimoji="0" lang="en-US" sz="1600" b="0" i="0" u="none" strike="noStrike" kern="1200" cap="none" spc="0" normalizeH="0" baseline="0" noProof="0">
                <a:ln>
                  <a:noFill/>
                </a:ln>
                <a:effectLst/>
                <a:uLnTx/>
                <a:uFillTx/>
                <a:latin typeface="+mn-lt"/>
                <a:ea typeface="+mn-ea"/>
                <a:cs typeface="+mn-cs"/>
              </a:rPr>
              <a:t>of respondents see </a:t>
            </a:r>
            <a:r>
              <a:rPr kumimoji="0" lang="en-US" sz="1600" i="0" u="none" strike="noStrike" kern="1200" cap="none" spc="0" normalizeH="0" baseline="0" noProof="0">
                <a:ln>
                  <a:noFill/>
                </a:ln>
                <a:solidFill>
                  <a:schemeClr val="accent1"/>
                </a:solidFill>
                <a:effectLst/>
                <a:uLnTx/>
                <a:uFillTx/>
                <a:latin typeface="+mn-lt"/>
                <a:ea typeface="+mn-ea"/>
                <a:cs typeface="+mn-cs"/>
              </a:rPr>
              <a:t>stress/depression</a:t>
            </a:r>
            <a:r>
              <a:rPr kumimoji="0" lang="en-US" sz="1600" b="0" i="0" u="none" strike="noStrike" kern="1200" cap="none" spc="0" normalizeH="0" baseline="0" noProof="0">
                <a:ln>
                  <a:noFill/>
                </a:ln>
                <a:effectLst/>
                <a:uLnTx/>
                <a:uFillTx/>
                <a:latin typeface="+mn-lt"/>
                <a:ea typeface="+mn-ea"/>
                <a:cs typeface="+mn-cs"/>
              </a:rPr>
              <a:t> as the </a:t>
            </a:r>
            <a:r>
              <a:rPr kumimoji="0" lang="en-US" sz="1600" i="0" u="none" strike="noStrike" kern="1200" cap="none" spc="0" normalizeH="0" baseline="0" noProof="0">
                <a:ln>
                  <a:noFill/>
                </a:ln>
                <a:solidFill>
                  <a:schemeClr val="accent1"/>
                </a:solidFill>
                <a:effectLst/>
                <a:uLnTx/>
                <a:uFillTx/>
                <a:latin typeface="+mn-lt"/>
                <a:ea typeface="+mn-ea"/>
                <a:cs typeface="+mn-cs"/>
              </a:rPr>
              <a:t>#1 cause for scalp issues</a:t>
            </a:r>
            <a:r>
              <a:rPr kumimoji="0" lang="en-US" sz="1600" b="0" i="0" u="none" strike="noStrike" kern="1200" cap="none" spc="0" normalizeH="0" baseline="0" noProof="0">
                <a:ln>
                  <a:noFill/>
                </a:ln>
                <a:effectLst/>
                <a:uLnTx/>
                <a:uFillTx/>
                <a:latin typeface="+mn-lt"/>
                <a:ea typeface="+mn-ea"/>
                <a:cs typeface="+mn-cs"/>
              </a:rPr>
              <a:t>, followed with some distance by </a:t>
            </a:r>
            <a:r>
              <a:rPr kumimoji="0" lang="en-US" sz="1600" i="0" u="none" strike="noStrike" kern="1200" cap="none" spc="0" normalizeH="0" baseline="0" noProof="0">
                <a:ln>
                  <a:noFill/>
                </a:ln>
                <a:solidFill>
                  <a:schemeClr val="accent1"/>
                </a:solidFill>
                <a:effectLst/>
                <a:uLnTx/>
                <a:uFillTx/>
                <a:latin typeface="+mn-lt"/>
                <a:ea typeface="+mn-ea"/>
                <a:cs typeface="+mn-cs"/>
              </a:rPr>
              <a:t>unhealthy diet (48%)</a:t>
            </a:r>
            <a:r>
              <a:rPr kumimoji="0" lang="en-US" sz="1600" b="0" i="0" u="none" strike="noStrike" kern="1200" cap="none" spc="0" normalizeH="0" baseline="0" noProof="0">
                <a:ln>
                  <a:noFill/>
                </a:ln>
                <a:solidFill>
                  <a:schemeClr val="accent1"/>
                </a:solidFill>
                <a:effectLst/>
                <a:uLnTx/>
                <a:uFillTx/>
                <a:latin typeface="+mn-lt"/>
                <a:ea typeface="+mn-ea"/>
                <a:cs typeface="+mn-cs"/>
              </a:rPr>
              <a:t> </a:t>
            </a:r>
          </a:p>
        </p:txBody>
      </p:sp>
      <p:sp>
        <p:nvSpPr>
          <p:cNvPr id="23" name="Rectangle 22">
            <a:extLst>
              <a:ext uri="{FF2B5EF4-FFF2-40B4-BE49-F238E27FC236}">
                <a16:creationId xmlns:a16="http://schemas.microsoft.com/office/drawing/2014/main" id="{DAE7EF0E-F4E0-4D42-9CD6-21312C2C9125}"/>
              </a:ext>
            </a:extLst>
          </p:cNvPr>
          <p:cNvSpPr/>
          <p:nvPr/>
        </p:nvSpPr>
        <p:spPr>
          <a:xfrm>
            <a:off x="1345001" y="2345808"/>
            <a:ext cx="4201770" cy="492443"/>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a:ln>
                  <a:noFill/>
                </a:ln>
                <a:solidFill>
                  <a:schemeClr val="accent1"/>
                </a:solidFill>
                <a:effectLst/>
                <a:uLnTx/>
                <a:uFillTx/>
                <a:ea typeface="Fira Sans" panose="020B0503050000020004" pitchFamily="34" charset="0"/>
                <a:cs typeface="+mn-cs"/>
              </a:rPr>
              <a:t>Itchy scalp </a:t>
            </a:r>
            <a:r>
              <a:rPr kumimoji="0" lang="en-US" sz="1600" b="0" i="0" u="none" strike="noStrike" kern="1200" cap="none" spc="0" normalizeH="0" baseline="0" noProof="0">
                <a:ln>
                  <a:noFill/>
                </a:ln>
                <a:effectLst/>
                <a:uLnTx/>
                <a:uFillTx/>
                <a:ea typeface="Fira Sans" panose="020B0503050000020004" pitchFamily="34" charset="0"/>
                <a:cs typeface="+mn-cs"/>
              </a:rPr>
              <a:t>is the </a:t>
            </a:r>
            <a:r>
              <a:rPr kumimoji="0" lang="en-US" sz="1600" i="0" u="none" strike="noStrike" kern="1200" cap="none" spc="0" normalizeH="0" baseline="0" noProof="0">
                <a:ln>
                  <a:noFill/>
                </a:ln>
                <a:solidFill>
                  <a:schemeClr val="accent1"/>
                </a:solidFill>
                <a:effectLst/>
                <a:uLnTx/>
                <a:uFillTx/>
                <a:ea typeface="Fira Sans" panose="020B0503050000020004" pitchFamily="34" charset="0"/>
                <a:cs typeface="+mn-cs"/>
              </a:rPr>
              <a:t>#1 symptom for scalp problems</a:t>
            </a:r>
          </a:p>
        </p:txBody>
      </p:sp>
      <p:sp>
        <p:nvSpPr>
          <p:cNvPr id="29" name="Rectangle 28">
            <a:extLst>
              <a:ext uri="{FF2B5EF4-FFF2-40B4-BE49-F238E27FC236}">
                <a16:creationId xmlns:a16="http://schemas.microsoft.com/office/drawing/2014/main" id="{49B9CACD-592C-9C42-8A29-9D34A32E4918}"/>
              </a:ext>
            </a:extLst>
          </p:cNvPr>
          <p:cNvSpPr/>
          <p:nvPr/>
        </p:nvSpPr>
        <p:spPr>
          <a:xfrm>
            <a:off x="1354624" y="3176512"/>
            <a:ext cx="4548000" cy="492443"/>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effectLst/>
                <a:uLnTx/>
                <a:uFillTx/>
                <a:ea typeface="Fira Sans" panose="020B0503050000020004" pitchFamily="34" charset="0"/>
                <a:cs typeface="+mn-cs"/>
              </a:rPr>
              <a:t>The claim that sufferers from scalp issues find </a:t>
            </a:r>
            <a:br>
              <a:rPr kumimoji="0" lang="en-US" sz="1600" b="0" i="0" u="none" strike="noStrike" kern="1200" cap="none" spc="0" normalizeH="0" baseline="0" noProof="0">
                <a:ln>
                  <a:noFill/>
                </a:ln>
                <a:effectLst/>
                <a:uLnTx/>
                <a:uFillTx/>
                <a:ea typeface="Fira Sans" panose="020B0503050000020004" pitchFamily="34" charset="0"/>
                <a:cs typeface="+mn-cs"/>
              </a:rPr>
            </a:br>
            <a:r>
              <a:rPr kumimoji="0" lang="en-US" sz="1600" b="0" i="0" u="none" strike="noStrike" kern="1200" cap="none" spc="0" normalizeH="0" baseline="0" noProof="0">
                <a:ln>
                  <a:noFill/>
                </a:ln>
                <a:effectLst/>
                <a:uLnTx/>
                <a:uFillTx/>
                <a:ea typeface="Fira Sans" panose="020B0503050000020004" pitchFamily="34" charset="0"/>
                <a:cs typeface="+mn-cs"/>
              </a:rPr>
              <a:t>most interesting is </a:t>
            </a:r>
            <a:r>
              <a:rPr kumimoji="0" lang="en-US" sz="1600" i="0" u="none" strike="noStrike" kern="1200" cap="none" spc="0" normalizeH="0" baseline="0" noProof="0">
                <a:ln>
                  <a:noFill/>
                </a:ln>
                <a:solidFill>
                  <a:schemeClr val="accent1"/>
                </a:solidFill>
                <a:effectLst/>
                <a:uLnTx/>
                <a:uFillTx/>
                <a:ea typeface="Fira Sans" panose="020B0503050000020004" pitchFamily="34" charset="0"/>
                <a:cs typeface="+mn-cs"/>
              </a:rPr>
              <a:t>“moisturizes scalp and hair”</a:t>
            </a:r>
          </a:p>
        </p:txBody>
      </p:sp>
      <p:sp>
        <p:nvSpPr>
          <p:cNvPr id="30" name="Rectangle 29">
            <a:extLst>
              <a:ext uri="{FF2B5EF4-FFF2-40B4-BE49-F238E27FC236}">
                <a16:creationId xmlns:a16="http://schemas.microsoft.com/office/drawing/2014/main" id="{A77C9B8C-2848-204B-B469-D77A8CED5DB9}"/>
              </a:ext>
            </a:extLst>
          </p:cNvPr>
          <p:cNvSpPr/>
          <p:nvPr/>
        </p:nvSpPr>
        <p:spPr>
          <a:xfrm>
            <a:off x="1345001" y="3892322"/>
            <a:ext cx="4361218" cy="738664"/>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effectLst/>
                <a:uLnTx/>
                <a:uFillTx/>
                <a:ea typeface="Fira Sans" panose="020B0503050000020004" pitchFamily="34" charset="0"/>
                <a:cs typeface="+mn-cs"/>
              </a:rPr>
              <a:t>Followed with some distance by </a:t>
            </a:r>
            <a:r>
              <a:rPr kumimoji="0" lang="en-US" sz="1600" i="0" u="none" strike="noStrike" kern="1200" cap="none" spc="0" normalizeH="0" baseline="0" noProof="0">
                <a:ln>
                  <a:noFill/>
                </a:ln>
                <a:solidFill>
                  <a:schemeClr val="accent1"/>
                </a:solidFill>
                <a:effectLst/>
                <a:uLnTx/>
                <a:uFillTx/>
                <a:ea typeface="Fira Sans" panose="020B0503050000020004" pitchFamily="34" charset="0"/>
                <a:cs typeface="+mn-cs"/>
              </a:rPr>
              <a:t>“soothes the </a:t>
            </a:r>
            <a:br>
              <a:rPr kumimoji="0" lang="en-US" sz="1600" i="0" u="none" strike="noStrike" kern="1200" cap="none" spc="0" normalizeH="0" baseline="0" noProof="0">
                <a:ln>
                  <a:noFill/>
                </a:ln>
                <a:solidFill>
                  <a:schemeClr val="accent1"/>
                </a:solidFill>
                <a:effectLst/>
                <a:uLnTx/>
                <a:uFillTx/>
                <a:ea typeface="Fira Sans" panose="020B0503050000020004" pitchFamily="34" charset="0"/>
                <a:cs typeface="+mn-cs"/>
              </a:rPr>
            </a:br>
            <a:r>
              <a:rPr kumimoji="0" lang="en-US" sz="1600" i="0" u="none" strike="noStrike" kern="1200" cap="none" spc="0" normalizeH="0" baseline="0" noProof="0">
                <a:ln>
                  <a:noFill/>
                </a:ln>
                <a:solidFill>
                  <a:schemeClr val="accent1"/>
                </a:solidFill>
                <a:effectLst/>
                <a:uLnTx/>
                <a:uFillTx/>
                <a:ea typeface="Fira Sans" panose="020B0503050000020004" pitchFamily="34" charset="0"/>
                <a:cs typeface="+mn-cs"/>
              </a:rPr>
              <a:t>scalp, reduces itchiness” </a:t>
            </a:r>
            <a:r>
              <a:rPr kumimoji="0" lang="en-US" sz="1600" b="0" i="0" u="none" strike="noStrike" kern="1200" cap="none" spc="0" normalizeH="0" baseline="0" noProof="0">
                <a:ln>
                  <a:noFill/>
                </a:ln>
                <a:effectLst/>
                <a:uLnTx/>
                <a:uFillTx/>
                <a:ea typeface="Fira Sans" panose="020B0503050000020004" pitchFamily="34" charset="0"/>
                <a:cs typeface="+mn-cs"/>
              </a:rPr>
              <a:t>- these claims </a:t>
            </a:r>
            <a:br>
              <a:rPr kumimoji="0" lang="en-US" sz="1600" b="0" i="0" u="none" strike="noStrike" kern="1200" cap="none" spc="0" normalizeH="0" baseline="0" noProof="0">
                <a:ln>
                  <a:noFill/>
                </a:ln>
                <a:effectLst/>
                <a:uLnTx/>
                <a:uFillTx/>
                <a:ea typeface="Fira Sans" panose="020B0503050000020004" pitchFamily="34" charset="0"/>
                <a:cs typeface="+mn-cs"/>
              </a:rPr>
            </a:br>
            <a:r>
              <a:rPr kumimoji="0" lang="en-US" sz="1600" b="0" i="0" u="none" strike="noStrike" kern="1200" cap="none" spc="0" normalizeH="0" baseline="0" noProof="0">
                <a:ln>
                  <a:noFill/>
                </a:ln>
                <a:effectLst/>
                <a:uLnTx/>
                <a:uFillTx/>
                <a:ea typeface="Fira Sans" panose="020B0503050000020004" pitchFamily="34" charset="0"/>
                <a:cs typeface="+mn-cs"/>
              </a:rPr>
              <a:t>especially resonate with </a:t>
            </a:r>
            <a:r>
              <a:rPr kumimoji="0" lang="en-US" sz="1600" i="0" u="none" strike="noStrike" kern="1200" cap="none" spc="0" normalizeH="0" baseline="0" noProof="0">
                <a:ln>
                  <a:noFill/>
                </a:ln>
                <a:solidFill>
                  <a:schemeClr val="accent1"/>
                </a:solidFill>
                <a:effectLst/>
                <a:uLnTx/>
                <a:uFillTx/>
                <a:ea typeface="Fira Sans" panose="020B0503050000020004" pitchFamily="34" charset="0"/>
                <a:cs typeface="+mn-cs"/>
              </a:rPr>
              <a:t>Gen-Z</a:t>
            </a:r>
            <a:r>
              <a:rPr kumimoji="0" lang="en-US" sz="1600" b="0" i="0" u="none" strike="noStrike" kern="1200" cap="none" spc="0" normalizeH="0" baseline="0" noProof="0">
                <a:ln>
                  <a:noFill/>
                </a:ln>
                <a:solidFill>
                  <a:srgbClr val="0070BA"/>
                </a:solidFill>
                <a:effectLst/>
                <a:uLnTx/>
                <a:uFillTx/>
                <a:ea typeface="Fira Sans" panose="020B0503050000020004" pitchFamily="34" charset="0"/>
                <a:cs typeface="+mn-cs"/>
              </a:rPr>
              <a:t> </a:t>
            </a:r>
            <a:r>
              <a:rPr kumimoji="0" lang="en-US" sz="1600" b="0" i="0" u="none" strike="noStrike" kern="1200" cap="none" spc="0" normalizeH="0" baseline="0" noProof="0">
                <a:ln>
                  <a:noFill/>
                </a:ln>
                <a:effectLst/>
                <a:uLnTx/>
                <a:uFillTx/>
                <a:ea typeface="Fira Sans" panose="020B0503050000020004" pitchFamily="34" charset="0"/>
                <a:cs typeface="+mn-cs"/>
              </a:rPr>
              <a:t>consumers</a:t>
            </a:r>
          </a:p>
        </p:txBody>
      </p:sp>
      <p:sp>
        <p:nvSpPr>
          <p:cNvPr id="31" name="Rectangle 30">
            <a:extLst>
              <a:ext uri="{FF2B5EF4-FFF2-40B4-BE49-F238E27FC236}">
                <a16:creationId xmlns:a16="http://schemas.microsoft.com/office/drawing/2014/main" id="{A7CACA6E-C0B1-0D43-909A-15B3DDF851AE}"/>
              </a:ext>
            </a:extLst>
          </p:cNvPr>
          <p:cNvSpPr/>
          <p:nvPr/>
        </p:nvSpPr>
        <p:spPr>
          <a:xfrm>
            <a:off x="1354626" y="4856427"/>
            <a:ext cx="4201770" cy="492443"/>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a:ln>
                  <a:noFill/>
                </a:ln>
                <a:solidFill>
                  <a:schemeClr val="accent1"/>
                </a:solidFill>
                <a:effectLst/>
                <a:uLnTx/>
                <a:uFillTx/>
                <a:ea typeface="Fira Sans" panose="020B0503050000020004" pitchFamily="34" charset="0"/>
                <a:cs typeface="+mn-cs"/>
              </a:rPr>
              <a:t>Scalp cleansing products</a:t>
            </a:r>
            <a:r>
              <a:rPr kumimoji="0" lang="en-US" sz="1600" b="0" i="0" u="none" strike="noStrike" kern="1200" cap="none" spc="0" normalizeH="0" baseline="0" noProof="0">
                <a:ln>
                  <a:noFill/>
                </a:ln>
                <a:solidFill>
                  <a:schemeClr val="accent1"/>
                </a:solidFill>
                <a:effectLst/>
                <a:uLnTx/>
                <a:uFillTx/>
                <a:ea typeface="Fira Sans" panose="020B0503050000020004" pitchFamily="34" charset="0"/>
                <a:cs typeface="+mn-cs"/>
              </a:rPr>
              <a:t> </a:t>
            </a:r>
            <a:r>
              <a:rPr kumimoji="0" lang="en-US" sz="1600" b="0" i="0" u="none" strike="noStrike" kern="1200" cap="none" spc="0" normalizeH="0" baseline="0" noProof="0">
                <a:ln>
                  <a:noFill/>
                </a:ln>
                <a:effectLst/>
                <a:uLnTx/>
                <a:uFillTx/>
                <a:ea typeface="Fira Sans" panose="020B0503050000020004" pitchFamily="34" charset="0"/>
                <a:cs typeface="+mn-cs"/>
              </a:rPr>
              <a:t>are considered as </a:t>
            </a:r>
            <a:br>
              <a:rPr kumimoji="0" lang="en-US" sz="1600" b="0" i="0" u="none" strike="noStrike" kern="1200" cap="none" spc="0" normalizeH="0" baseline="0" noProof="0">
                <a:ln>
                  <a:noFill/>
                </a:ln>
                <a:solidFill>
                  <a:srgbClr val="7C807E"/>
                </a:solidFill>
                <a:effectLst/>
                <a:uLnTx/>
                <a:uFillTx/>
                <a:ea typeface="Fira Sans" panose="020B0503050000020004" pitchFamily="34" charset="0"/>
                <a:cs typeface="+mn-cs"/>
              </a:rPr>
            </a:br>
            <a:r>
              <a:rPr kumimoji="0" lang="en-US" sz="1600" i="0" u="none" strike="noStrike" kern="1200" cap="none" spc="0" normalizeH="0" baseline="0" noProof="0">
                <a:ln>
                  <a:noFill/>
                </a:ln>
                <a:solidFill>
                  <a:schemeClr val="accent1"/>
                </a:solidFill>
                <a:effectLst/>
                <a:uLnTx/>
                <a:uFillTx/>
                <a:ea typeface="Fira Sans" panose="020B0503050000020004" pitchFamily="34" charset="0"/>
                <a:cs typeface="+mn-cs"/>
              </a:rPr>
              <a:t>the first choice for preventing scalp issues</a:t>
            </a:r>
          </a:p>
        </p:txBody>
      </p:sp>
      <p:sp>
        <p:nvSpPr>
          <p:cNvPr id="11" name="Slide Number Placeholder 7">
            <a:extLst>
              <a:ext uri="{FF2B5EF4-FFF2-40B4-BE49-F238E27FC236}">
                <a16:creationId xmlns:a16="http://schemas.microsoft.com/office/drawing/2014/main" id="{904F0D23-1D8B-FF2A-9B14-14B692D0BD05}"/>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11</a:t>
            </a:fld>
            <a:endParaRPr lang="en-GB"/>
          </a:p>
        </p:txBody>
      </p:sp>
      <p:graphicFrame>
        <p:nvGraphicFramePr>
          <p:cNvPr id="4" name="Chart 3">
            <a:extLst>
              <a:ext uri="{FF2B5EF4-FFF2-40B4-BE49-F238E27FC236}">
                <a16:creationId xmlns:a16="http://schemas.microsoft.com/office/drawing/2014/main" id="{F461DF57-4095-FC41-24BA-83F47BF7A6CA}"/>
              </a:ext>
            </a:extLst>
          </p:cNvPr>
          <p:cNvGraphicFramePr/>
          <p:nvPr>
            <p:extLst>
              <p:ext uri="{D42A27DB-BD31-4B8C-83A1-F6EECF244321}">
                <p14:modId xmlns:p14="http://schemas.microsoft.com/office/powerpoint/2010/main" val="726033014"/>
              </p:ext>
            </p:extLst>
          </p:nvPr>
        </p:nvGraphicFramePr>
        <p:xfrm>
          <a:off x="311145" y="1287286"/>
          <a:ext cx="1029475" cy="87488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Chart 4">
            <a:extLst>
              <a:ext uri="{FF2B5EF4-FFF2-40B4-BE49-F238E27FC236}">
                <a16:creationId xmlns:a16="http://schemas.microsoft.com/office/drawing/2014/main" id="{BC2B8852-D56A-798C-779C-A337FBA4CA75}"/>
              </a:ext>
            </a:extLst>
          </p:cNvPr>
          <p:cNvGraphicFramePr/>
          <p:nvPr>
            <p:extLst>
              <p:ext uri="{D42A27DB-BD31-4B8C-83A1-F6EECF244321}">
                <p14:modId xmlns:p14="http://schemas.microsoft.com/office/powerpoint/2010/main" val="1504938852"/>
              </p:ext>
            </p:extLst>
          </p:nvPr>
        </p:nvGraphicFramePr>
        <p:xfrm>
          <a:off x="311145" y="2154061"/>
          <a:ext cx="1029475" cy="87488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6" name="Chart 5">
            <a:extLst>
              <a:ext uri="{FF2B5EF4-FFF2-40B4-BE49-F238E27FC236}">
                <a16:creationId xmlns:a16="http://schemas.microsoft.com/office/drawing/2014/main" id="{579332DB-7CD7-934C-5EF6-FF203CE9CE1C}"/>
              </a:ext>
            </a:extLst>
          </p:cNvPr>
          <p:cNvGraphicFramePr/>
          <p:nvPr>
            <p:extLst>
              <p:ext uri="{D42A27DB-BD31-4B8C-83A1-F6EECF244321}">
                <p14:modId xmlns:p14="http://schemas.microsoft.com/office/powerpoint/2010/main" val="4148078304"/>
              </p:ext>
            </p:extLst>
          </p:nvPr>
        </p:nvGraphicFramePr>
        <p:xfrm>
          <a:off x="311145" y="2982736"/>
          <a:ext cx="1029475" cy="874889"/>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8" name="Chart 7">
            <a:extLst>
              <a:ext uri="{FF2B5EF4-FFF2-40B4-BE49-F238E27FC236}">
                <a16:creationId xmlns:a16="http://schemas.microsoft.com/office/drawing/2014/main" id="{98B6591F-0A5D-283C-9BE9-4262575F431A}"/>
              </a:ext>
            </a:extLst>
          </p:cNvPr>
          <p:cNvGraphicFramePr/>
          <p:nvPr>
            <p:extLst>
              <p:ext uri="{D42A27DB-BD31-4B8C-83A1-F6EECF244321}">
                <p14:modId xmlns:p14="http://schemas.microsoft.com/office/powerpoint/2010/main" val="765805134"/>
              </p:ext>
            </p:extLst>
          </p:nvPr>
        </p:nvGraphicFramePr>
        <p:xfrm>
          <a:off x="311145" y="3822350"/>
          <a:ext cx="1029475" cy="874889"/>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9" name="Chart 8">
            <a:extLst>
              <a:ext uri="{FF2B5EF4-FFF2-40B4-BE49-F238E27FC236}">
                <a16:creationId xmlns:a16="http://schemas.microsoft.com/office/drawing/2014/main" id="{47349E3E-1959-9605-DAA0-AE42CAA39D73}"/>
              </a:ext>
            </a:extLst>
          </p:cNvPr>
          <p:cNvGraphicFramePr/>
          <p:nvPr>
            <p:extLst>
              <p:ext uri="{D42A27DB-BD31-4B8C-83A1-F6EECF244321}">
                <p14:modId xmlns:p14="http://schemas.microsoft.com/office/powerpoint/2010/main" val="2594449036"/>
              </p:ext>
            </p:extLst>
          </p:nvPr>
        </p:nvGraphicFramePr>
        <p:xfrm>
          <a:off x="311145" y="4660550"/>
          <a:ext cx="1029475" cy="874889"/>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738051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542BBA5-2EC0-4738-FE45-F3F8330F1D70}"/>
              </a:ext>
            </a:extLst>
          </p:cNvPr>
          <p:cNvSpPr>
            <a:spLocks noGrp="1"/>
          </p:cNvSpPr>
          <p:nvPr>
            <p:ph type="title"/>
          </p:nvPr>
        </p:nvSpPr>
        <p:spPr/>
        <p:txBody>
          <a:bodyPr/>
          <a:lstStyle/>
          <a:p>
            <a:r>
              <a:rPr lang="en-US">
                <a:solidFill>
                  <a:schemeClr val="tx2"/>
                </a:solidFill>
              </a:rPr>
              <a:t>Consumers Express Their Greatest Challenges with Scalp Care</a:t>
            </a:r>
            <a:endParaRPr lang="en-GB"/>
          </a:p>
        </p:txBody>
      </p:sp>
      <p:sp>
        <p:nvSpPr>
          <p:cNvPr id="8" name="Text Placeholder 7">
            <a:extLst>
              <a:ext uri="{FF2B5EF4-FFF2-40B4-BE49-F238E27FC236}">
                <a16:creationId xmlns:a16="http://schemas.microsoft.com/office/drawing/2014/main" id="{FEBF2214-6E32-4D97-D3AD-74846318C0CF}"/>
              </a:ext>
            </a:extLst>
          </p:cNvPr>
          <p:cNvSpPr>
            <a:spLocks noGrp="1"/>
          </p:cNvSpPr>
          <p:nvPr>
            <p:ph type="body" sz="quarter" idx="23"/>
          </p:nvPr>
        </p:nvSpPr>
        <p:spPr>
          <a:xfrm>
            <a:off x="302399" y="6099862"/>
            <a:ext cx="4552176" cy="110138"/>
          </a:xfrm>
        </p:spPr>
        <p:txBody>
          <a:bodyPr/>
          <a:lstStyle/>
          <a:p>
            <a:r>
              <a:rPr lang="en-US">
                <a:latin typeface="+mn-lt"/>
              </a:rPr>
              <a:t>Source: </a:t>
            </a:r>
            <a:r>
              <a:rPr lang="en-US" err="1">
                <a:latin typeface="+mn-lt"/>
              </a:rPr>
              <a:t>dsm-firmenich</a:t>
            </a:r>
            <a:r>
              <a:rPr lang="en-US">
                <a:latin typeface="+mn-lt"/>
              </a:rPr>
              <a:t> Research, 2021, 45 respondents from US, UK, AU (15 per country)</a:t>
            </a:r>
            <a:endParaRPr lang="en-GB">
              <a:latin typeface="+mn-lt"/>
            </a:endParaRPr>
          </a:p>
        </p:txBody>
      </p:sp>
      <p:sp>
        <p:nvSpPr>
          <p:cNvPr id="17" name="Text Placeholder 16">
            <a:extLst>
              <a:ext uri="{FF2B5EF4-FFF2-40B4-BE49-F238E27FC236}">
                <a16:creationId xmlns:a16="http://schemas.microsoft.com/office/drawing/2014/main" id="{CC21CBD0-5337-D23B-C81D-0EA8817123EE}"/>
              </a:ext>
            </a:extLst>
          </p:cNvPr>
          <p:cNvSpPr>
            <a:spLocks noGrp="1"/>
          </p:cNvSpPr>
          <p:nvPr>
            <p:ph type="body" sz="quarter" idx="24"/>
          </p:nvPr>
        </p:nvSpPr>
        <p:spPr/>
        <p:txBody>
          <a:bodyPr/>
          <a:lstStyle/>
          <a:p>
            <a:r>
              <a:rPr lang="en-US">
                <a:latin typeface="+mn-lt"/>
              </a:rPr>
              <a:t>Source: </a:t>
            </a:r>
            <a:r>
              <a:rPr lang="en-US" err="1">
                <a:latin typeface="+mn-lt"/>
              </a:rPr>
              <a:t>Voxpopme</a:t>
            </a:r>
            <a:r>
              <a:rPr lang="en-US">
                <a:latin typeface="+mn-lt"/>
              </a:rPr>
              <a:t> with CMI PC Analysis -2021</a:t>
            </a:r>
          </a:p>
          <a:p>
            <a:endParaRPr lang="en-GB">
              <a:latin typeface="+mn-lt"/>
            </a:endParaRPr>
          </a:p>
        </p:txBody>
      </p:sp>
      <p:sp>
        <p:nvSpPr>
          <p:cNvPr id="12" name="Rectangle 11">
            <a:extLst>
              <a:ext uri="{FF2B5EF4-FFF2-40B4-BE49-F238E27FC236}">
                <a16:creationId xmlns:a16="http://schemas.microsoft.com/office/drawing/2014/main" id="{53AD2D87-ED33-465E-B098-7E9D25091130}"/>
              </a:ext>
            </a:extLst>
          </p:cNvPr>
          <p:cNvSpPr/>
          <p:nvPr/>
        </p:nvSpPr>
        <p:spPr>
          <a:xfrm>
            <a:off x="10835002" y="3747686"/>
            <a:ext cx="1057747" cy="42319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7C807E"/>
              </a:solidFill>
              <a:effectLst/>
              <a:uLnTx/>
              <a:uFillTx/>
              <a:ea typeface="Fira Sans" panose="020B0503050000020004" pitchFamily="34" charset="0"/>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effectLst/>
                <a:uLnTx/>
                <a:uFillTx/>
                <a:ea typeface="Fira Sans" panose="020B0503050000020004" pitchFamily="34" charset="0"/>
                <a:cs typeface="+mn-cs"/>
              </a:rPr>
              <a:t>Tabitha, 45</a:t>
            </a:r>
          </a:p>
        </p:txBody>
      </p:sp>
      <p:sp>
        <p:nvSpPr>
          <p:cNvPr id="13" name="Rectangle 12">
            <a:extLst>
              <a:ext uri="{FF2B5EF4-FFF2-40B4-BE49-F238E27FC236}">
                <a16:creationId xmlns:a16="http://schemas.microsoft.com/office/drawing/2014/main" id="{DB06B0B9-CCA0-4196-9AD0-0B8BF9A278B3}"/>
              </a:ext>
            </a:extLst>
          </p:cNvPr>
          <p:cNvSpPr/>
          <p:nvPr/>
        </p:nvSpPr>
        <p:spPr>
          <a:xfrm>
            <a:off x="10981009" y="5097596"/>
            <a:ext cx="913599" cy="4154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a:ln>
                <a:noFill/>
              </a:ln>
              <a:solidFill>
                <a:srgbClr val="7C807E"/>
              </a:solidFill>
              <a:effectLst/>
              <a:uLnTx/>
              <a:uFillTx/>
              <a:ea typeface="Fira Sans" panose="020B0503050000020004" pitchFamily="34" charset="0"/>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effectLst/>
                <a:uLnTx/>
                <a:uFillTx/>
                <a:ea typeface="Fira Sans" panose="020B0503050000020004" pitchFamily="34" charset="0"/>
                <a:cs typeface="+mn-cs"/>
              </a:rPr>
              <a:t>Samuel, 33</a:t>
            </a:r>
          </a:p>
        </p:txBody>
      </p:sp>
      <p:sp>
        <p:nvSpPr>
          <p:cNvPr id="14" name="Rectangle 13">
            <a:extLst>
              <a:ext uri="{FF2B5EF4-FFF2-40B4-BE49-F238E27FC236}">
                <a16:creationId xmlns:a16="http://schemas.microsoft.com/office/drawing/2014/main" id="{2A0F9C1B-760E-4609-9BA7-09280434C74A}"/>
              </a:ext>
            </a:extLst>
          </p:cNvPr>
          <p:cNvSpPr/>
          <p:nvPr/>
        </p:nvSpPr>
        <p:spPr>
          <a:xfrm>
            <a:off x="10224509" y="1874597"/>
            <a:ext cx="1670482" cy="423193"/>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7C807E"/>
              </a:solidFill>
              <a:effectLst/>
              <a:uLnTx/>
              <a:uFillTx/>
              <a:ea typeface="Fira Sans" panose="020B0503050000020004" pitchFamily="34" charset="0"/>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effectLst/>
                <a:uLnTx/>
                <a:uFillTx/>
                <a:ea typeface="Fira Sans" panose="020B0503050000020004" pitchFamily="34" charset="0"/>
                <a:cs typeface="+mn-cs"/>
              </a:rPr>
              <a:t>Leah, 38</a:t>
            </a:r>
          </a:p>
        </p:txBody>
      </p:sp>
      <p:sp>
        <p:nvSpPr>
          <p:cNvPr id="9" name="Rectangular Callout 12">
            <a:extLst>
              <a:ext uri="{FF2B5EF4-FFF2-40B4-BE49-F238E27FC236}">
                <a16:creationId xmlns:a16="http://schemas.microsoft.com/office/drawing/2014/main" id="{2C11A2D0-4745-4485-9777-F3F70B9F62E0}"/>
              </a:ext>
            </a:extLst>
          </p:cNvPr>
          <p:cNvSpPr/>
          <p:nvPr/>
        </p:nvSpPr>
        <p:spPr>
          <a:xfrm>
            <a:off x="8364537" y="1206177"/>
            <a:ext cx="3527426" cy="772107"/>
          </a:xfrm>
          <a:prstGeom prst="wedgeRectCallout">
            <a:avLst>
              <a:gd name="adj1" fmla="val -48448"/>
              <a:gd name="adj2" fmla="val 1040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08000" rIns="108000" bIns="108000" numCol="1" spcCol="0" rtlCol="0" fromWordArt="0" anchor="t" anchorCtr="0" forceAA="0" compatLnSpc="1">
            <a:prstTxWarp prst="textNoShape">
              <a:avLst/>
            </a:prstTxWarp>
            <a:spAutoFit/>
          </a:bodyPr>
          <a:lstStyle/>
          <a:p>
            <a:pPr lvl="0">
              <a:defRPr/>
            </a:pPr>
            <a:r>
              <a:rPr lang="en-US" sz="1200">
                <a:solidFill>
                  <a:schemeClr val="bg1"/>
                </a:solidFill>
                <a:ea typeface="Fira Sans" panose="020B0503050000020004" pitchFamily="34" charset="0"/>
              </a:rPr>
              <a:t>“When I have </a:t>
            </a:r>
            <a:r>
              <a:rPr lang="en-US" sz="1200" b="1">
                <a:solidFill>
                  <a:schemeClr val="bg1"/>
                </a:solidFill>
                <a:ea typeface="Fira Sans" panose="020B0503050000020004" pitchFamily="34" charset="0"/>
              </a:rPr>
              <a:t>dandruff or an itchy head</a:t>
            </a:r>
            <a:r>
              <a:rPr lang="en-US" sz="1200">
                <a:solidFill>
                  <a:schemeClr val="bg1"/>
                </a:solidFill>
                <a:ea typeface="Fira Sans" panose="020B0503050000020004" pitchFamily="34" charset="0"/>
              </a:rPr>
              <a:t>, I get really </a:t>
            </a:r>
            <a:r>
              <a:rPr lang="en-US" sz="1200" b="1">
                <a:solidFill>
                  <a:schemeClr val="bg1"/>
                </a:solidFill>
                <a:ea typeface="Fira Sans" panose="020B0503050000020004" pitchFamily="34" charset="0"/>
              </a:rPr>
              <a:t>frustrated</a:t>
            </a:r>
            <a:r>
              <a:rPr lang="en-US" sz="1200">
                <a:solidFill>
                  <a:schemeClr val="bg1"/>
                </a:solidFill>
                <a:ea typeface="Fira Sans" panose="020B0503050000020004" pitchFamily="34" charset="0"/>
              </a:rPr>
              <a:t> and </a:t>
            </a:r>
            <a:r>
              <a:rPr lang="en-US" sz="1200" b="1">
                <a:solidFill>
                  <a:schemeClr val="bg1"/>
                </a:solidFill>
                <a:ea typeface="Fira Sans" panose="020B0503050000020004" pitchFamily="34" charset="0"/>
              </a:rPr>
              <a:t>embarrassed</a:t>
            </a:r>
            <a:r>
              <a:rPr lang="en-US" sz="1200">
                <a:solidFill>
                  <a:schemeClr val="bg1"/>
                </a:solidFill>
                <a:ea typeface="Fira Sans" panose="020B0503050000020004" pitchFamily="34" charset="0"/>
              </a:rPr>
              <a:t> because it makes you feel less clean.”</a:t>
            </a:r>
          </a:p>
        </p:txBody>
      </p:sp>
      <p:sp>
        <p:nvSpPr>
          <p:cNvPr id="10" name="Rectangular Callout 12">
            <a:extLst>
              <a:ext uri="{FF2B5EF4-FFF2-40B4-BE49-F238E27FC236}">
                <a16:creationId xmlns:a16="http://schemas.microsoft.com/office/drawing/2014/main" id="{3705990A-87D9-4076-A26C-0B05C7D5F2B0}"/>
              </a:ext>
            </a:extLst>
          </p:cNvPr>
          <p:cNvSpPr/>
          <p:nvPr/>
        </p:nvSpPr>
        <p:spPr>
          <a:xfrm>
            <a:off x="8364536" y="2551624"/>
            <a:ext cx="3527427" cy="1326105"/>
          </a:xfrm>
          <a:prstGeom prst="wedgeRectCallout">
            <a:avLst>
              <a:gd name="adj1" fmla="val -42696"/>
              <a:gd name="adj2" fmla="val 7885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08000" rIns="108000" bIns="108000" numCol="1" spcCol="0" rtlCol="0" fromWordArt="0" anchor="t" anchorCtr="0" forceAA="0" compatLnSpc="1">
            <a:prstTxWarp prst="textNoShape">
              <a:avLst/>
            </a:prstTxWarp>
            <a:spAutoFit/>
          </a:bodyPr>
          <a:lstStyle/>
          <a:p>
            <a:pPr lvl="0">
              <a:defRPr/>
            </a:pPr>
            <a:r>
              <a:rPr lang="en-US" sz="1200">
                <a:solidFill>
                  <a:schemeClr val="bg1"/>
                </a:solidFill>
                <a:ea typeface="Fira Sans" panose="020B0503050000020004" pitchFamily="34" charset="0"/>
              </a:rPr>
              <a:t>“My ideal solution would be something like a shampoo, or a cleanser, or something, some kind of </a:t>
            </a:r>
            <a:r>
              <a:rPr lang="en-US" sz="1200" b="1">
                <a:solidFill>
                  <a:schemeClr val="bg1"/>
                </a:solidFill>
                <a:ea typeface="Fira Sans" panose="020B0503050000020004" pitchFamily="34" charset="0"/>
              </a:rPr>
              <a:t>moisturizer that you could put on your scalp, that didn't weigh your hair down</a:t>
            </a:r>
            <a:r>
              <a:rPr lang="en-US" sz="1200">
                <a:solidFill>
                  <a:schemeClr val="bg1"/>
                </a:solidFill>
                <a:ea typeface="Fira Sans" panose="020B0503050000020004" pitchFamily="34" charset="0"/>
              </a:rPr>
              <a:t>, that cleansed your hair too, that would be perfect.”</a:t>
            </a:r>
          </a:p>
        </p:txBody>
      </p:sp>
      <p:sp>
        <p:nvSpPr>
          <p:cNvPr id="11" name="Rectangular Callout 12">
            <a:extLst>
              <a:ext uri="{FF2B5EF4-FFF2-40B4-BE49-F238E27FC236}">
                <a16:creationId xmlns:a16="http://schemas.microsoft.com/office/drawing/2014/main" id="{75686633-0FF8-42E5-9DB0-8C6DBBFC2D32}"/>
              </a:ext>
            </a:extLst>
          </p:cNvPr>
          <p:cNvSpPr/>
          <p:nvPr/>
        </p:nvSpPr>
        <p:spPr>
          <a:xfrm>
            <a:off x="8364535" y="4438651"/>
            <a:ext cx="3527428" cy="783512"/>
          </a:xfrm>
          <a:prstGeom prst="wedgeRectCallout">
            <a:avLst>
              <a:gd name="adj1" fmla="val -50123"/>
              <a:gd name="adj2" fmla="val 8942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08000" rIns="108000" bIns="108000" numCol="1" spcCol="0" rtlCol="0" fromWordArt="0" anchor="t" anchorCtr="0" forceAA="0" compatLnSpc="1">
            <a:prstTxWarp prst="textNoShape">
              <a:avLst/>
            </a:prstTxWarp>
            <a:spAutoFit/>
          </a:bodyPr>
          <a:lstStyle/>
          <a:p>
            <a:pPr lvl="0">
              <a:defRPr/>
            </a:pPr>
            <a:r>
              <a:rPr lang="en-GB" sz="1200" b="1">
                <a:solidFill>
                  <a:schemeClr val="bg1"/>
                </a:solidFill>
                <a:ea typeface="Fira Sans" panose="020B0503050000020004" pitchFamily="34" charset="0"/>
              </a:rPr>
              <a:t>I'm a huge fan of products with vitamins</a:t>
            </a:r>
            <a:r>
              <a:rPr lang="en-GB" sz="1200">
                <a:solidFill>
                  <a:schemeClr val="bg1"/>
                </a:solidFill>
                <a:ea typeface="Fira Sans" panose="020B0503050000020004" pitchFamily="34" charset="0"/>
              </a:rPr>
              <a:t>. I believe they can help ease and heal lots of conditions in head or on the skin. </a:t>
            </a:r>
            <a:endParaRPr lang="en-GB" sz="1050">
              <a:solidFill>
                <a:schemeClr val="bg1"/>
              </a:solidFill>
              <a:ea typeface="Fira Sans" panose="020B0503050000020004" pitchFamily="34" charset="0"/>
            </a:endParaRPr>
          </a:p>
        </p:txBody>
      </p:sp>
      <p:sp>
        <p:nvSpPr>
          <p:cNvPr id="20" name="Title 1">
            <a:extLst>
              <a:ext uri="{FF2B5EF4-FFF2-40B4-BE49-F238E27FC236}">
                <a16:creationId xmlns:a16="http://schemas.microsoft.com/office/drawing/2014/main" id="{E42845BA-2A55-41AA-A07F-02A25E05628D}"/>
              </a:ext>
            </a:extLst>
          </p:cNvPr>
          <p:cNvSpPr txBox="1">
            <a:spLocks/>
          </p:cNvSpPr>
          <p:nvPr/>
        </p:nvSpPr>
        <p:spPr>
          <a:xfrm>
            <a:off x="523399" y="819871"/>
            <a:ext cx="8662352" cy="443198"/>
          </a:xfrm>
          <a:prstGeom prst="rect">
            <a:avLst/>
          </a:prstGeom>
        </p:spPr>
        <p:txBody>
          <a:bodyPr lIns="0" tIns="0" rIns="0" bIns="0"/>
          <a:lstStyle>
            <a:lvl1pPr algn="l" defTabSz="914400" rtl="0" eaLnBrk="1" latinLnBrk="0" hangingPunct="1">
              <a:lnSpc>
                <a:spcPct val="90000"/>
              </a:lnSpc>
              <a:spcBef>
                <a:spcPct val="0"/>
              </a:spcBef>
              <a:buNone/>
              <a:defRPr sz="3200" b="0" i="0" kern="1200">
                <a:solidFill>
                  <a:schemeClr val="bg1"/>
                </a:solidFill>
                <a:latin typeface="Fira Sans Medium" panose="020B0503050000020004" pitchFamily="34" charset="0"/>
                <a:ea typeface="+mj-ea"/>
                <a:cs typeface="+mj-cs"/>
              </a:defRPr>
            </a:lvl1pPr>
          </a:lstStyle>
          <a:p>
            <a:endParaRPr lang="en-US" b="1">
              <a:solidFill>
                <a:schemeClr val="tx2"/>
              </a:solidFill>
              <a:latin typeface="+mn-lt"/>
            </a:endParaRPr>
          </a:p>
        </p:txBody>
      </p:sp>
      <p:pic>
        <p:nvPicPr>
          <p:cNvPr id="2" name="7AE28A72">
            <a:hlinkClick r:id="" action="ppaction://media"/>
            <a:extLst>
              <a:ext uri="{FF2B5EF4-FFF2-40B4-BE49-F238E27FC236}">
                <a16:creationId xmlns:a16="http://schemas.microsoft.com/office/drawing/2014/main" id="{7714D5D7-17DB-4783-A07D-36911FBFC252}"/>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00038" y="1487153"/>
            <a:ext cx="6892925" cy="3875943"/>
          </a:xfrm>
          <a:prstGeom prst="rect">
            <a:avLst/>
          </a:prstGeom>
        </p:spPr>
      </p:pic>
      <p:sp>
        <p:nvSpPr>
          <p:cNvPr id="23" name="Slide Number Placeholder 7">
            <a:extLst>
              <a:ext uri="{FF2B5EF4-FFF2-40B4-BE49-F238E27FC236}">
                <a16:creationId xmlns:a16="http://schemas.microsoft.com/office/drawing/2014/main" id="{E73F1EF4-FFD9-A009-9C1F-146D22FD7EAA}"/>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12</a:t>
            </a:fld>
            <a:endParaRPr lang="en-GB"/>
          </a:p>
        </p:txBody>
      </p:sp>
    </p:spTree>
    <p:extLst>
      <p:ext uri="{BB962C8B-B14F-4D97-AF65-F5344CB8AC3E}">
        <p14:creationId xmlns:p14="http://schemas.microsoft.com/office/powerpoint/2010/main" val="2227141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183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8C909-C499-45FD-ABE4-F5635976E3E2}"/>
              </a:ext>
            </a:extLst>
          </p:cNvPr>
          <p:cNvSpPr>
            <a:spLocks noGrp="1"/>
          </p:cNvSpPr>
          <p:nvPr>
            <p:ph type="title"/>
          </p:nvPr>
        </p:nvSpPr>
        <p:spPr/>
        <p:txBody>
          <a:bodyPr/>
          <a:lstStyle/>
          <a:p>
            <a:r>
              <a:rPr lang="en-US">
                <a:latin typeface="+mn-lt"/>
              </a:rPr>
              <a:t>Anti-Grey</a:t>
            </a:r>
          </a:p>
        </p:txBody>
      </p:sp>
      <p:sp>
        <p:nvSpPr>
          <p:cNvPr id="3" name="Text Placeholder 2">
            <a:extLst>
              <a:ext uri="{FF2B5EF4-FFF2-40B4-BE49-F238E27FC236}">
                <a16:creationId xmlns:a16="http://schemas.microsoft.com/office/drawing/2014/main" id="{84E66F2D-D2B5-41EA-8494-95E30A879891}"/>
              </a:ext>
            </a:extLst>
          </p:cNvPr>
          <p:cNvSpPr>
            <a:spLocks noGrp="1"/>
          </p:cNvSpPr>
          <p:nvPr>
            <p:ph type="body" idx="11"/>
          </p:nvPr>
        </p:nvSpPr>
        <p:spPr/>
        <p:txBody>
          <a:bodyPr/>
          <a:lstStyle/>
          <a:p>
            <a:r>
              <a:rPr lang="en-US"/>
              <a:t>Consumers seek anti-greying solutions</a:t>
            </a:r>
          </a:p>
        </p:txBody>
      </p:sp>
      <p:sp>
        <p:nvSpPr>
          <p:cNvPr id="9" name="Text Placeholder 8">
            <a:extLst>
              <a:ext uri="{FF2B5EF4-FFF2-40B4-BE49-F238E27FC236}">
                <a16:creationId xmlns:a16="http://schemas.microsoft.com/office/drawing/2014/main" id="{43FD7F8B-518D-9CA0-E659-DF29604ED274}"/>
              </a:ext>
            </a:extLst>
          </p:cNvPr>
          <p:cNvSpPr>
            <a:spLocks noGrp="1"/>
          </p:cNvSpPr>
          <p:nvPr>
            <p:ph type="body" sz="quarter" idx="27"/>
          </p:nvPr>
        </p:nvSpPr>
        <p:spPr/>
        <p:txBody>
          <a:bodyPr/>
          <a:lstStyle/>
          <a:p>
            <a:r>
              <a:rPr lang="en-GB">
                <a:latin typeface="+mn-lt"/>
              </a:rPr>
              <a:t>Source: Mintel</a:t>
            </a:r>
          </a:p>
        </p:txBody>
      </p:sp>
      <p:sp>
        <p:nvSpPr>
          <p:cNvPr id="21" name="Text Placeholder 7">
            <a:extLst>
              <a:ext uri="{FF2B5EF4-FFF2-40B4-BE49-F238E27FC236}">
                <a16:creationId xmlns:a16="http://schemas.microsoft.com/office/drawing/2014/main" id="{603E4372-5ECA-DF44-B960-A4B174FA4D5B}"/>
              </a:ext>
            </a:extLst>
          </p:cNvPr>
          <p:cNvSpPr txBox="1">
            <a:spLocks/>
          </p:cNvSpPr>
          <p:nvPr/>
        </p:nvSpPr>
        <p:spPr>
          <a:xfrm>
            <a:off x="1352005" y="2550438"/>
            <a:ext cx="4078589" cy="738664"/>
          </a:xfrm>
          <a:prstGeom prst="rect">
            <a:avLst/>
          </a:prstGeom>
        </p:spPr>
        <p:txBody>
          <a:bodyPr wrap="square" lIns="0" tIns="0" rIns="0" bIns="0" anchor="ctr">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7C807E"/>
              </a:buClr>
              <a:buSzTx/>
              <a:buFont typeface="Arial" panose="020B0604020202020204" pitchFamily="34" charset="0"/>
              <a:buNone/>
              <a:tabLst/>
              <a:defRPr/>
            </a:pPr>
            <a:r>
              <a:rPr kumimoji="0" lang="en-US" sz="1600" b="0" i="0" u="none" strike="noStrike" kern="1200" cap="none" spc="0" normalizeH="0" baseline="0" noProof="0">
                <a:ln>
                  <a:noFill/>
                </a:ln>
                <a:effectLst/>
                <a:uLnTx/>
                <a:uFillTx/>
                <a:latin typeface="+mn-lt"/>
                <a:ea typeface="+mn-ea"/>
                <a:cs typeface="+mn-cs"/>
              </a:rPr>
              <a:t>of respondents were interested in products that claim to </a:t>
            </a:r>
            <a:r>
              <a:rPr kumimoji="0" lang="en-US" sz="1600" b="0" i="0" u="none" strike="noStrike" kern="1200" cap="none" spc="0" normalizeH="0" baseline="0" noProof="0">
                <a:ln>
                  <a:noFill/>
                </a:ln>
                <a:solidFill>
                  <a:schemeClr val="accent1"/>
                </a:solidFill>
                <a:effectLst/>
                <a:uLnTx/>
                <a:uFillTx/>
                <a:latin typeface="+mn-lt"/>
                <a:ea typeface="+mn-ea"/>
                <a:cs typeface="+mn-cs"/>
              </a:rPr>
              <a:t>prevent / reverse grey hair</a:t>
            </a:r>
          </a:p>
        </p:txBody>
      </p:sp>
      <p:sp>
        <p:nvSpPr>
          <p:cNvPr id="24" name="Text Placeholder 7">
            <a:extLst>
              <a:ext uri="{FF2B5EF4-FFF2-40B4-BE49-F238E27FC236}">
                <a16:creationId xmlns:a16="http://schemas.microsoft.com/office/drawing/2014/main" id="{A5C45F3A-8937-7C44-A1F4-5DDE7730381B}"/>
              </a:ext>
            </a:extLst>
          </p:cNvPr>
          <p:cNvSpPr txBox="1">
            <a:spLocks/>
          </p:cNvSpPr>
          <p:nvPr/>
        </p:nvSpPr>
        <p:spPr>
          <a:xfrm>
            <a:off x="295024" y="2090806"/>
            <a:ext cx="4195778" cy="246221"/>
          </a:xfrm>
          <a:prstGeom prst="rect">
            <a:avLst/>
          </a:prstGeom>
        </p:spPr>
        <p:txBody>
          <a:bodyPr wrap="square" lIns="0" tIns="0" rIns="0" bIns="0" anchor="ctr">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7C807E"/>
              </a:buClr>
              <a:buSzTx/>
              <a:buFont typeface="Arial" panose="020B0604020202020204" pitchFamily="34" charset="0"/>
              <a:buNone/>
              <a:tabLst/>
              <a:defRPr/>
            </a:pPr>
            <a:r>
              <a:rPr kumimoji="0" lang="en-US" sz="1600" b="1" i="0" u="none" strike="noStrike" kern="1200" cap="none" spc="0" normalizeH="0" baseline="0" noProof="0">
                <a:ln>
                  <a:noFill/>
                </a:ln>
                <a:effectLst/>
                <a:uLnTx/>
                <a:uFillTx/>
                <a:latin typeface="+mn-lt"/>
                <a:ea typeface="+mn-ea"/>
                <a:cs typeface="+mn-cs"/>
              </a:rPr>
              <a:t>2020 Survey Insights </a:t>
            </a:r>
          </a:p>
        </p:txBody>
      </p:sp>
      <p:sp>
        <p:nvSpPr>
          <p:cNvPr id="25" name="Text Placeholder 7">
            <a:extLst>
              <a:ext uri="{FF2B5EF4-FFF2-40B4-BE49-F238E27FC236}">
                <a16:creationId xmlns:a16="http://schemas.microsoft.com/office/drawing/2014/main" id="{C0BAC885-A04E-164B-9D55-97C467A6545F}"/>
              </a:ext>
            </a:extLst>
          </p:cNvPr>
          <p:cNvSpPr txBox="1">
            <a:spLocks/>
          </p:cNvSpPr>
          <p:nvPr/>
        </p:nvSpPr>
        <p:spPr>
          <a:xfrm>
            <a:off x="304373" y="1292742"/>
            <a:ext cx="5106587" cy="553998"/>
          </a:xfrm>
          <a:prstGeom prst="rect">
            <a:avLst/>
          </a:prstGeom>
        </p:spPr>
        <p:txBody>
          <a:bodyPr wrap="square" lIns="0" tIns="0" rIns="0" bIns="0" anchor="ctr">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
                <a:srgbClr val="7C807E"/>
              </a:buClr>
              <a:buSzTx/>
              <a:buFont typeface="Arial" panose="020B0604020202020204" pitchFamily="34" charset="0"/>
              <a:buNone/>
              <a:tabLst/>
              <a:defRPr/>
            </a:pPr>
            <a:r>
              <a:rPr kumimoji="0" lang="en-US" sz="1800" b="0" i="0" u="none" strike="noStrike" kern="1200" cap="none" spc="0" normalizeH="0" baseline="0" noProof="0">
                <a:ln>
                  <a:noFill/>
                </a:ln>
                <a:solidFill>
                  <a:schemeClr val="accent1"/>
                </a:solidFill>
                <a:effectLst/>
                <a:uLnTx/>
                <a:uFillTx/>
                <a:latin typeface="+mn-lt"/>
                <a:ea typeface="+mn-ea"/>
                <a:cs typeface="+mn-cs"/>
              </a:rPr>
              <a:t>Greying Hair </a:t>
            </a:r>
            <a:r>
              <a:rPr kumimoji="0" lang="en-US" sz="1800" b="0" i="0" u="none" strike="noStrike" kern="1200" cap="none" spc="0" normalizeH="0" baseline="0" noProof="0">
                <a:ln>
                  <a:noFill/>
                </a:ln>
                <a:effectLst/>
                <a:uLnTx/>
                <a:uFillTx/>
                <a:latin typeface="+mn-lt"/>
                <a:ea typeface="+mn-ea"/>
                <a:cs typeface="+mn-cs"/>
              </a:rPr>
              <a:t>is a </a:t>
            </a:r>
            <a:r>
              <a:rPr kumimoji="0" lang="en-US" sz="1800" b="0" i="0" u="none" strike="noStrike" kern="1200" cap="none" spc="0" normalizeH="0" baseline="0" noProof="0">
                <a:ln>
                  <a:noFill/>
                </a:ln>
                <a:solidFill>
                  <a:schemeClr val="accent1"/>
                </a:solidFill>
                <a:effectLst/>
                <a:uLnTx/>
                <a:uFillTx/>
                <a:latin typeface="+mn-lt"/>
                <a:ea typeface="+mn-ea"/>
                <a:cs typeface="+mn-cs"/>
              </a:rPr>
              <a:t>primary ﻿hair concern </a:t>
            </a:r>
            <a:br>
              <a:rPr kumimoji="0" lang="en-US" sz="1800" b="0" i="0" u="none" strike="noStrike" kern="1200" cap="none" spc="0" normalizeH="0" baseline="0" noProof="0">
                <a:ln>
                  <a:noFill/>
                </a:ln>
                <a:solidFill>
                  <a:srgbClr val="0070BA"/>
                </a:solidFill>
                <a:effectLst/>
                <a:uLnTx/>
                <a:uFillTx/>
                <a:latin typeface="+mn-lt"/>
                <a:ea typeface="+mn-ea"/>
                <a:cs typeface="+mn-cs"/>
              </a:rPr>
            </a:br>
            <a:r>
              <a:rPr kumimoji="0" lang="en-US" sz="1800" b="0" i="0" u="none" strike="noStrike" kern="1200" cap="none" spc="0" normalizeH="0" baseline="0" noProof="0">
                <a:ln>
                  <a:noFill/>
                </a:ln>
                <a:effectLst/>
                <a:uLnTx/>
                <a:uFillTx/>
                <a:latin typeface="+mn-lt"/>
                <a:ea typeface="+mn-ea"/>
                <a:cs typeface="+mn-cs"/>
              </a:rPr>
              <a:t>among both </a:t>
            </a:r>
            <a:r>
              <a:rPr kumimoji="0" lang="en-US" sz="1800" b="0" i="0" u="none" strike="noStrike" kern="1200" cap="none" spc="0" normalizeH="0" baseline="0" noProof="0">
                <a:ln>
                  <a:noFill/>
                </a:ln>
                <a:solidFill>
                  <a:schemeClr val="accent1"/>
                </a:solidFill>
                <a:effectLst/>
                <a:uLnTx/>
                <a:uFillTx/>
                <a:latin typeface="+mn-lt"/>
                <a:ea typeface="+mn-ea"/>
                <a:cs typeface="+mn-cs"/>
              </a:rPr>
              <a:t>men and women</a:t>
            </a:r>
          </a:p>
        </p:txBody>
      </p:sp>
      <p:sp>
        <p:nvSpPr>
          <p:cNvPr id="28" name="Rectangle 27">
            <a:extLst>
              <a:ext uri="{FF2B5EF4-FFF2-40B4-BE49-F238E27FC236}">
                <a16:creationId xmlns:a16="http://schemas.microsoft.com/office/drawing/2014/main" id="{CBAC50A0-6797-904C-86D4-3FDD45D4D9E8}"/>
              </a:ext>
            </a:extLst>
          </p:cNvPr>
          <p:cNvSpPr/>
          <p:nvPr/>
        </p:nvSpPr>
        <p:spPr>
          <a:xfrm>
            <a:off x="303766" y="3512174"/>
            <a:ext cx="5348855" cy="2317897"/>
          </a:xfrm>
          <a:prstGeom prst="rect">
            <a:avLst/>
          </a:prstGeom>
          <a:solidFill>
            <a:schemeClr val="accent1"/>
          </a:solidFill>
        </p:spPr>
        <p:txBody>
          <a:bodyPr wrap="none" lIns="180000" tIns="180000" rIns="180000" bIns="18000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600" b="1" i="0" u="none" strike="noStrike" kern="1200" cap="none" spc="0" normalizeH="0" baseline="0" noProof="0">
                <a:ln>
                  <a:noFill/>
                </a:ln>
                <a:solidFill>
                  <a:schemeClr val="bg1"/>
                </a:solidFill>
                <a:effectLst/>
                <a:uLnTx/>
                <a:uFillTx/>
                <a:ea typeface="Fira Sans" panose="020B0503050000020004" pitchFamily="34" charset="0"/>
                <a:cs typeface="+mn-cs"/>
              </a:rPr>
              <a:t>Key Performance Claims for Anti-Aging Hair Care:</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600" b="0" i="0" u="none" strike="noStrike" kern="1200" cap="none" spc="0" normalizeH="0" baseline="0" noProof="0">
                <a:ln>
                  <a:noFill/>
                </a:ln>
                <a:solidFill>
                  <a:schemeClr val="bg1"/>
                </a:solidFill>
                <a:effectLst/>
                <a:uLnTx/>
                <a:uFillTx/>
                <a:ea typeface="Fira Sans" panose="020B0503050000020004" pitchFamily="34" charset="0"/>
                <a:cs typeface="+mn-cs"/>
              </a:rPr>
              <a:t>Shine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600" b="0" i="0" u="none" strike="noStrike" kern="1200" cap="none" spc="0" normalizeH="0" baseline="0" noProof="0">
                <a:ln>
                  <a:noFill/>
                </a:ln>
                <a:solidFill>
                  <a:schemeClr val="bg1"/>
                </a:solidFill>
                <a:effectLst/>
                <a:uLnTx/>
                <a:uFillTx/>
                <a:ea typeface="Fira Sans" panose="020B0503050000020004" pitchFamily="34" charset="0"/>
                <a:cs typeface="+mn-cs"/>
              </a:rPr>
              <a:t>Long-Lasting</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600" b="0" i="0" u="none" strike="noStrike" kern="1200" cap="none" spc="0" normalizeH="0" baseline="0" noProof="0">
                <a:ln>
                  <a:noFill/>
                </a:ln>
                <a:solidFill>
                  <a:schemeClr val="bg1"/>
                </a:solidFill>
                <a:effectLst/>
                <a:uLnTx/>
                <a:uFillTx/>
                <a:ea typeface="Fira Sans" panose="020B0503050000020004" pitchFamily="34" charset="0"/>
                <a:cs typeface="+mn-cs"/>
              </a:rPr>
              <a:t>Moisturizing / Hydrating</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600" b="0" i="0" u="none" strike="noStrike" kern="1200" cap="none" spc="0" normalizeH="0" baseline="0" noProof="0">
                <a:ln>
                  <a:noFill/>
                </a:ln>
                <a:solidFill>
                  <a:schemeClr val="bg1"/>
                </a:solidFill>
                <a:effectLst/>
                <a:uLnTx/>
                <a:uFillTx/>
                <a:ea typeface="Fira Sans" panose="020B0503050000020004" pitchFamily="34" charset="0"/>
                <a:cs typeface="+mn-cs"/>
              </a:rPr>
              <a:t>Damaged Hair</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600" b="0" i="0" u="none" strike="noStrike" kern="1200" cap="none" spc="0" normalizeH="0" baseline="0" noProof="0">
                <a:ln>
                  <a:noFill/>
                </a:ln>
                <a:solidFill>
                  <a:schemeClr val="bg1"/>
                </a:solidFill>
                <a:effectLst/>
                <a:uLnTx/>
                <a:uFillTx/>
                <a:ea typeface="Fira Sans" panose="020B0503050000020004" pitchFamily="34" charset="0"/>
                <a:cs typeface="+mn-cs"/>
              </a:rPr>
              <a:t>UV Protection</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600" b="0" i="0" u="none" strike="noStrike" kern="1200" cap="none" spc="0" normalizeH="0" baseline="0" noProof="0">
                <a:ln>
                  <a:noFill/>
                </a:ln>
                <a:solidFill>
                  <a:schemeClr val="bg1"/>
                </a:solidFill>
                <a:effectLst/>
                <a:uLnTx/>
                <a:uFillTx/>
                <a:ea typeface="Fira Sans" panose="020B0503050000020004" pitchFamily="34" charset="0"/>
                <a:cs typeface="+mn-cs"/>
              </a:rPr>
              <a:t>Protection Against Elements</a:t>
            </a:r>
            <a:endParaRPr kumimoji="0" lang="en-US" b="0" i="0" u="none" strike="noStrike" kern="1200" cap="none" spc="0" normalizeH="0" baseline="0" noProof="0">
              <a:ln>
                <a:noFill/>
              </a:ln>
              <a:solidFill>
                <a:schemeClr val="bg1"/>
              </a:solidFill>
              <a:effectLst/>
              <a:uLnTx/>
              <a:uFillTx/>
              <a:ea typeface="Fira Sans" panose="020B0503050000020004" pitchFamily="34" charset="0"/>
              <a:cs typeface="+mn-cs"/>
            </a:endParaRPr>
          </a:p>
        </p:txBody>
      </p:sp>
      <p:sp>
        <p:nvSpPr>
          <p:cNvPr id="12" name="Slide Number Placeholder 7">
            <a:extLst>
              <a:ext uri="{FF2B5EF4-FFF2-40B4-BE49-F238E27FC236}">
                <a16:creationId xmlns:a16="http://schemas.microsoft.com/office/drawing/2014/main" id="{EAD80CF1-DBC6-FED7-F5A5-78DB9966135F}"/>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13</a:t>
            </a:fld>
            <a:endParaRPr lang="en-GB"/>
          </a:p>
        </p:txBody>
      </p:sp>
      <p:graphicFrame>
        <p:nvGraphicFramePr>
          <p:cNvPr id="4" name="Chart 3">
            <a:extLst>
              <a:ext uri="{FF2B5EF4-FFF2-40B4-BE49-F238E27FC236}">
                <a16:creationId xmlns:a16="http://schemas.microsoft.com/office/drawing/2014/main" id="{6F5C356B-0070-C7CE-5109-F1274FC15746}"/>
              </a:ext>
            </a:extLst>
          </p:cNvPr>
          <p:cNvGraphicFramePr/>
          <p:nvPr>
            <p:extLst>
              <p:ext uri="{D42A27DB-BD31-4B8C-83A1-F6EECF244321}">
                <p14:modId xmlns:p14="http://schemas.microsoft.com/office/powerpoint/2010/main" val="3593415631"/>
              </p:ext>
            </p:extLst>
          </p:nvPr>
        </p:nvGraphicFramePr>
        <p:xfrm>
          <a:off x="221454" y="2315590"/>
          <a:ext cx="1229522" cy="1044897"/>
        </p:xfrm>
        <a:graphic>
          <a:graphicData uri="http://schemas.openxmlformats.org/drawingml/2006/chart">
            <c:chart xmlns:c="http://schemas.openxmlformats.org/drawingml/2006/chart" xmlns:r="http://schemas.openxmlformats.org/officeDocument/2006/relationships" r:id="rId3"/>
          </a:graphicData>
        </a:graphic>
      </p:graphicFrame>
      <p:pic>
        <p:nvPicPr>
          <p:cNvPr id="10" name="Picture Placeholder 9">
            <a:extLst>
              <a:ext uri="{FF2B5EF4-FFF2-40B4-BE49-F238E27FC236}">
                <a16:creationId xmlns:a16="http://schemas.microsoft.com/office/drawing/2014/main" id="{B4AC181A-3119-ACAE-C9A4-349762607BDE}"/>
              </a:ext>
            </a:extLst>
          </p:cNvPr>
          <p:cNvPicPr>
            <a:picLocks noGrp="1" noChangeAspect="1"/>
          </p:cNvPicPr>
          <p:nvPr>
            <p:ph type="pic" sz="quarter" idx="22"/>
          </p:nvPr>
        </p:nvPicPr>
        <p:blipFill>
          <a:blip r:embed="rId4" cstate="screen">
            <a:extLst>
              <a:ext uri="{28A0092B-C50C-407E-A947-70E740481C1C}">
                <a14:useLocalDpi xmlns:a14="http://schemas.microsoft.com/office/drawing/2010/main"/>
              </a:ext>
            </a:extLst>
          </a:blip>
          <a:srcRect/>
          <a:stretch/>
        </p:blipFill>
        <p:spPr>
          <a:xfrm>
            <a:off x="6096000" y="2"/>
            <a:ext cx="6096000" cy="6857998"/>
          </a:xfrm>
        </p:spPr>
      </p:pic>
    </p:spTree>
    <p:extLst>
      <p:ext uri="{BB962C8B-B14F-4D97-AF65-F5344CB8AC3E}">
        <p14:creationId xmlns:p14="http://schemas.microsoft.com/office/powerpoint/2010/main" val="7474084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837A8572-DDC8-2F99-CD6C-995E86929EEB}"/>
              </a:ext>
            </a:extLst>
          </p:cNvPr>
          <p:cNvGraphicFramePr>
            <a:graphicFrameLocks noChangeAspect="1"/>
          </p:cNvGraphicFramePr>
          <p:nvPr>
            <p:custDataLst>
              <p:tags r:id="rId1"/>
            </p:custDataLst>
            <p:extLst>
              <p:ext uri="{D42A27DB-BD31-4B8C-83A1-F6EECF244321}">
                <p14:modId xmlns:p14="http://schemas.microsoft.com/office/powerpoint/2010/main" val="8442901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01" imgH="502" progId="TCLayout.ActiveDocument.1">
                  <p:embed/>
                </p:oleObj>
              </mc:Choice>
              <mc:Fallback>
                <p:oleObj name="think-cell Slide" r:id="rId6" imgW="501" imgH="502" progId="TCLayout.ActiveDocument.1">
                  <p:embed/>
                  <p:pic>
                    <p:nvPicPr>
                      <p:cNvPr id="5" name="think-cell data - do not delete" hidden="1">
                        <a:extLst>
                          <a:ext uri="{FF2B5EF4-FFF2-40B4-BE49-F238E27FC236}">
                            <a16:creationId xmlns:a16="http://schemas.microsoft.com/office/drawing/2014/main" id="{837A8572-DDC8-2F99-CD6C-995E86929EE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7AB800C8-C600-BF42-CF8F-0DD1A952EF86}"/>
              </a:ext>
            </a:extLst>
          </p:cNvPr>
          <p:cNvSpPr>
            <a:spLocks noGrp="1"/>
          </p:cNvSpPr>
          <p:nvPr>
            <p:ph type="title"/>
          </p:nvPr>
        </p:nvSpPr>
        <p:spPr/>
        <p:txBody>
          <a:bodyPr vert="horz"/>
          <a:lstStyle/>
          <a:p>
            <a:r>
              <a:rPr lang="en-GB"/>
              <a:t>Consumers Express Their Greatest Challenges with Grey Hair</a:t>
            </a:r>
          </a:p>
        </p:txBody>
      </p:sp>
      <p:sp>
        <p:nvSpPr>
          <p:cNvPr id="15" name="Text Placeholder 14">
            <a:extLst>
              <a:ext uri="{FF2B5EF4-FFF2-40B4-BE49-F238E27FC236}">
                <a16:creationId xmlns:a16="http://schemas.microsoft.com/office/drawing/2014/main" id="{8783E23F-EE66-8FB6-C617-9C6E45EA2D7A}"/>
              </a:ext>
            </a:extLst>
          </p:cNvPr>
          <p:cNvSpPr>
            <a:spLocks noGrp="1"/>
          </p:cNvSpPr>
          <p:nvPr>
            <p:ph type="body" sz="quarter" idx="24"/>
          </p:nvPr>
        </p:nvSpPr>
        <p:spPr>
          <a:xfrm>
            <a:off x="302398" y="6227066"/>
            <a:ext cx="4140293" cy="109061"/>
          </a:xfrm>
        </p:spPr>
        <p:txBody>
          <a:bodyPr/>
          <a:lstStyle/>
          <a:p>
            <a:pPr lvl="0">
              <a:defRPr/>
            </a:pPr>
            <a:r>
              <a:rPr lang="en-US" sz="800">
                <a:latin typeface="+mn-lt"/>
                <a:ea typeface="Fira Sans" panose="020B0503050000020004" pitchFamily="34" charset="0"/>
              </a:rPr>
              <a:t>Source: </a:t>
            </a:r>
            <a:r>
              <a:rPr lang="en-US" sz="800" err="1">
                <a:latin typeface="+mn-lt"/>
                <a:ea typeface="Fira Sans" panose="020B0503050000020004" pitchFamily="34" charset="0"/>
              </a:rPr>
              <a:t>dsm-firmenich</a:t>
            </a:r>
            <a:r>
              <a:rPr lang="en-US" sz="800">
                <a:latin typeface="+mn-lt"/>
                <a:ea typeface="Fira Sans" panose="020B0503050000020004" pitchFamily="34" charset="0"/>
              </a:rPr>
              <a:t>  Research, 2021,105 respondents from US, UK, AU (40, 40, 24)</a:t>
            </a:r>
          </a:p>
          <a:p>
            <a:pPr lvl="0">
              <a:defRPr/>
            </a:pPr>
            <a:r>
              <a:rPr lang="en-US" sz="800">
                <a:latin typeface="+mn-lt"/>
                <a:ea typeface="Fira Sans" panose="020B0503050000020004" pitchFamily="34" charset="0"/>
              </a:rPr>
              <a:t> </a:t>
            </a:r>
          </a:p>
          <a:p>
            <a:endParaRPr lang="en-GB">
              <a:latin typeface="+mn-lt"/>
            </a:endParaRPr>
          </a:p>
        </p:txBody>
      </p:sp>
      <p:sp>
        <p:nvSpPr>
          <p:cNvPr id="12" name="Rectangle 11">
            <a:extLst>
              <a:ext uri="{FF2B5EF4-FFF2-40B4-BE49-F238E27FC236}">
                <a16:creationId xmlns:a16="http://schemas.microsoft.com/office/drawing/2014/main" id="{53AD2D87-ED33-465E-B098-7E9D25091130}"/>
              </a:ext>
            </a:extLst>
          </p:cNvPr>
          <p:cNvSpPr/>
          <p:nvPr/>
        </p:nvSpPr>
        <p:spPr>
          <a:xfrm>
            <a:off x="10798417" y="3578369"/>
            <a:ext cx="1091434" cy="42319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effectLst/>
              <a:uLnTx/>
              <a:uFillTx/>
              <a:ea typeface="Fira Sans" panose="020B0503050000020004" pitchFamily="34" charset="0"/>
            </a:endParaRPr>
          </a:p>
          <a:p>
            <a:pPr lvl="0" algn="r">
              <a:defRPr/>
            </a:pPr>
            <a:r>
              <a:rPr lang="en-US" sz="1050">
                <a:ea typeface="Fira Sans" panose="020B0503050000020004" pitchFamily="34" charset="0"/>
              </a:rPr>
              <a:t>Amy, 41 </a:t>
            </a:r>
          </a:p>
        </p:txBody>
      </p:sp>
      <p:sp>
        <p:nvSpPr>
          <p:cNvPr id="13" name="Rectangle 12">
            <a:extLst>
              <a:ext uri="{FF2B5EF4-FFF2-40B4-BE49-F238E27FC236}">
                <a16:creationId xmlns:a16="http://schemas.microsoft.com/office/drawing/2014/main" id="{DB06B0B9-CCA0-4196-9AD0-0B8BF9A278B3}"/>
              </a:ext>
            </a:extLst>
          </p:cNvPr>
          <p:cNvSpPr/>
          <p:nvPr/>
        </p:nvSpPr>
        <p:spPr>
          <a:xfrm>
            <a:off x="11005609" y="5085207"/>
            <a:ext cx="913599" cy="4154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a:ln>
                <a:noFill/>
              </a:ln>
              <a:effectLst/>
              <a:uLnTx/>
              <a:uFillTx/>
              <a:ea typeface="Fira Sans" panose="020B0503050000020004" pitchFamily="34" charset="0"/>
            </a:endParaRPr>
          </a:p>
          <a:p>
            <a:pPr lvl="0" algn="r">
              <a:defRPr/>
            </a:pPr>
            <a:r>
              <a:rPr lang="en-GB" sz="1050">
                <a:ea typeface="Fira Sans" panose="020B0503050000020004" pitchFamily="34" charset="0"/>
              </a:rPr>
              <a:t>Meagan, 36</a:t>
            </a:r>
          </a:p>
        </p:txBody>
      </p:sp>
      <p:sp>
        <p:nvSpPr>
          <p:cNvPr id="14" name="Rectangle 13">
            <a:extLst>
              <a:ext uri="{FF2B5EF4-FFF2-40B4-BE49-F238E27FC236}">
                <a16:creationId xmlns:a16="http://schemas.microsoft.com/office/drawing/2014/main" id="{2A0F9C1B-760E-4609-9BA7-09280434C74A}"/>
              </a:ext>
            </a:extLst>
          </p:cNvPr>
          <p:cNvSpPr/>
          <p:nvPr/>
        </p:nvSpPr>
        <p:spPr>
          <a:xfrm>
            <a:off x="10215159" y="2322643"/>
            <a:ext cx="1670482" cy="423193"/>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effectLst/>
              <a:uLnTx/>
              <a:uFillTx/>
              <a:ea typeface="Fira Sans" panose="020B0503050000020004" pitchFamily="34" charset="0"/>
            </a:endParaRPr>
          </a:p>
          <a:p>
            <a:pPr lvl="0" algn="r">
              <a:defRPr/>
            </a:pPr>
            <a:r>
              <a:rPr lang="en-US" sz="1050">
                <a:ea typeface="Fira Sans" panose="020B0503050000020004" pitchFamily="34" charset="0"/>
              </a:rPr>
              <a:t>Zara, 30 </a:t>
            </a:r>
          </a:p>
        </p:txBody>
      </p:sp>
      <p:sp>
        <p:nvSpPr>
          <p:cNvPr id="9" name="Rectangular Callout 12">
            <a:extLst>
              <a:ext uri="{FF2B5EF4-FFF2-40B4-BE49-F238E27FC236}">
                <a16:creationId xmlns:a16="http://schemas.microsoft.com/office/drawing/2014/main" id="{2C11A2D0-4745-4485-9777-F3F70B9F62E0}"/>
              </a:ext>
            </a:extLst>
          </p:cNvPr>
          <p:cNvSpPr/>
          <p:nvPr/>
        </p:nvSpPr>
        <p:spPr>
          <a:xfrm>
            <a:off x="8364538" y="1839010"/>
            <a:ext cx="3529786" cy="587441"/>
          </a:xfrm>
          <a:prstGeom prst="wedgeRectCallout">
            <a:avLst>
              <a:gd name="adj1" fmla="val -48448"/>
              <a:gd name="adj2" fmla="val 1040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08000" rIns="108000" bIns="108000" numCol="1" spcCol="0" rtlCol="0" fromWordArt="0" anchor="t" anchorCtr="0" forceAA="0" compatLnSpc="1">
            <a:prstTxWarp prst="textNoShape">
              <a:avLst/>
            </a:prstTxWarp>
            <a:spAutoFit/>
          </a:bodyPr>
          <a:lstStyle/>
          <a:p>
            <a:pPr lvl="0">
              <a:defRPr/>
            </a:pPr>
            <a:r>
              <a:rPr lang="en-US" sz="1200">
                <a:solidFill>
                  <a:schemeClr val="bg1"/>
                </a:solidFill>
                <a:ea typeface="Fira Sans" panose="020B0503050000020004" pitchFamily="34" charset="0"/>
              </a:rPr>
              <a:t>“You're aging and you’re </a:t>
            </a:r>
            <a:r>
              <a:rPr lang="en-US" sz="1200" b="1">
                <a:solidFill>
                  <a:schemeClr val="bg1"/>
                </a:solidFill>
                <a:ea typeface="Fira Sans" panose="020B0503050000020004" pitchFamily="34" charset="0"/>
              </a:rPr>
              <a:t>not as young as what you used to be</a:t>
            </a:r>
            <a:r>
              <a:rPr lang="en-US" sz="1200">
                <a:solidFill>
                  <a:schemeClr val="bg1"/>
                </a:solidFill>
                <a:ea typeface="Fira Sans" panose="020B0503050000020004" pitchFamily="34" charset="0"/>
              </a:rPr>
              <a:t> anymore…”</a:t>
            </a:r>
          </a:p>
        </p:txBody>
      </p:sp>
      <p:sp>
        <p:nvSpPr>
          <p:cNvPr id="10" name="Rectangular Callout 12">
            <a:extLst>
              <a:ext uri="{FF2B5EF4-FFF2-40B4-BE49-F238E27FC236}">
                <a16:creationId xmlns:a16="http://schemas.microsoft.com/office/drawing/2014/main" id="{3705990A-87D9-4076-A26C-0B05C7D5F2B0}"/>
              </a:ext>
            </a:extLst>
          </p:cNvPr>
          <p:cNvSpPr/>
          <p:nvPr/>
        </p:nvSpPr>
        <p:spPr>
          <a:xfrm>
            <a:off x="8364538" y="3132246"/>
            <a:ext cx="3529786" cy="587441"/>
          </a:xfrm>
          <a:prstGeom prst="wedgeRectCallout">
            <a:avLst>
              <a:gd name="adj1" fmla="val -42696"/>
              <a:gd name="adj2" fmla="val 7885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08000" rIns="108000" bIns="108000" numCol="1" spcCol="0" rtlCol="0" fromWordArt="0" anchor="t" anchorCtr="0" forceAA="0" compatLnSpc="1">
            <a:prstTxWarp prst="textNoShape">
              <a:avLst/>
            </a:prstTxWarp>
            <a:spAutoFit/>
          </a:bodyPr>
          <a:lstStyle/>
          <a:p>
            <a:pPr lvl="0">
              <a:defRPr/>
            </a:pPr>
            <a:r>
              <a:rPr lang="en-US" sz="1200">
                <a:solidFill>
                  <a:schemeClr val="bg1"/>
                </a:solidFill>
                <a:ea typeface="Fira Sans" panose="020B0503050000020004" pitchFamily="34" charset="0"/>
              </a:rPr>
              <a:t>“I </a:t>
            </a:r>
            <a:r>
              <a:rPr lang="en-US" sz="1200" b="1">
                <a:solidFill>
                  <a:schemeClr val="bg1"/>
                </a:solidFill>
                <a:ea typeface="Fira Sans" panose="020B0503050000020004" pitchFamily="34" charset="0"/>
              </a:rPr>
              <a:t>dye my hair to get rid of the gray</a:t>
            </a:r>
            <a:r>
              <a:rPr lang="en-US" sz="1200">
                <a:solidFill>
                  <a:schemeClr val="bg1"/>
                </a:solidFill>
                <a:ea typeface="Fira Sans" panose="020B0503050000020004" pitchFamily="34" charset="0"/>
              </a:rPr>
              <a:t> hair and I will do this as long as I'm able to”</a:t>
            </a:r>
          </a:p>
        </p:txBody>
      </p:sp>
      <p:sp>
        <p:nvSpPr>
          <p:cNvPr id="11" name="Rectangular Callout 12">
            <a:extLst>
              <a:ext uri="{FF2B5EF4-FFF2-40B4-BE49-F238E27FC236}">
                <a16:creationId xmlns:a16="http://schemas.microsoft.com/office/drawing/2014/main" id="{75686633-0FF8-42E5-9DB0-8C6DBBFC2D32}"/>
              </a:ext>
            </a:extLst>
          </p:cNvPr>
          <p:cNvSpPr/>
          <p:nvPr/>
        </p:nvSpPr>
        <p:spPr>
          <a:xfrm>
            <a:off x="8364535" y="4440756"/>
            <a:ext cx="3529789" cy="772107"/>
          </a:xfrm>
          <a:prstGeom prst="wedgeRectCallout">
            <a:avLst>
              <a:gd name="adj1" fmla="val -50123"/>
              <a:gd name="adj2" fmla="val 8942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08000" rIns="108000" bIns="108000" numCol="1" spcCol="0" rtlCol="0" fromWordArt="0" anchor="t" anchorCtr="0" forceAA="0" compatLnSpc="1">
            <a:prstTxWarp prst="textNoShape">
              <a:avLst/>
            </a:prstTxWarp>
            <a:spAutoFit/>
          </a:bodyPr>
          <a:lstStyle/>
          <a:p>
            <a:pPr lvl="0">
              <a:defRPr/>
            </a:pPr>
            <a:r>
              <a:rPr lang="en-US" sz="1200">
                <a:solidFill>
                  <a:schemeClr val="bg1"/>
                </a:solidFill>
                <a:ea typeface="Fira Sans" panose="020B0503050000020004" pitchFamily="34" charset="0"/>
              </a:rPr>
              <a:t>“They're </a:t>
            </a:r>
            <a:r>
              <a:rPr lang="en-US" sz="1200" b="1">
                <a:solidFill>
                  <a:schemeClr val="bg1"/>
                </a:solidFill>
                <a:ea typeface="Fira Sans" panose="020B0503050000020004" pitchFamily="34" charset="0"/>
              </a:rPr>
              <a:t>specifically for the roots</a:t>
            </a:r>
            <a:r>
              <a:rPr lang="en-US" sz="1200">
                <a:solidFill>
                  <a:schemeClr val="bg1"/>
                </a:solidFill>
                <a:ea typeface="Fira Sans" panose="020B0503050000020004" pitchFamily="34" charset="0"/>
              </a:rPr>
              <a:t>. I feel like the technology is a lot better actually to cover the roots.”</a:t>
            </a:r>
          </a:p>
        </p:txBody>
      </p:sp>
      <p:pic>
        <p:nvPicPr>
          <p:cNvPr id="3" name="Consumer_insights_ANTI-GRAY">
            <a:hlinkClick r:id="" action="ppaction://media"/>
            <a:extLst>
              <a:ext uri="{FF2B5EF4-FFF2-40B4-BE49-F238E27FC236}">
                <a16:creationId xmlns:a16="http://schemas.microsoft.com/office/drawing/2014/main" id="{49D8D849-B1BE-4531-81BB-E35AD8FBF66B}"/>
              </a:ext>
            </a:extLst>
          </p:cNvPr>
          <p:cNvPicPr>
            <a:picLocks noChangeAspect="1"/>
          </p:cNvPicPr>
          <p:nvPr>
            <a:videoFile r:link="rId3"/>
            <p:extLst>
              <p:ext uri="{DAA4B4D4-6D71-4841-9C94-3DE7FCFB9230}">
                <p14:media xmlns:p14="http://schemas.microsoft.com/office/powerpoint/2010/main" r:embed="rId2"/>
              </p:ext>
            </p:extLst>
          </p:nvPr>
        </p:nvPicPr>
        <p:blipFill>
          <a:blip r:embed="rId8"/>
          <a:stretch>
            <a:fillRect/>
          </a:stretch>
        </p:blipFill>
        <p:spPr>
          <a:xfrm>
            <a:off x="302399" y="1504417"/>
            <a:ext cx="6890564" cy="3875944"/>
          </a:xfrm>
          <a:prstGeom prst="rect">
            <a:avLst/>
          </a:prstGeom>
        </p:spPr>
      </p:pic>
      <p:sp>
        <p:nvSpPr>
          <p:cNvPr id="22" name="Slide Number Placeholder 7">
            <a:extLst>
              <a:ext uri="{FF2B5EF4-FFF2-40B4-BE49-F238E27FC236}">
                <a16:creationId xmlns:a16="http://schemas.microsoft.com/office/drawing/2014/main" id="{445D1C47-DAE3-DB92-D746-5F0FE7B12613}"/>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14</a:t>
            </a:fld>
            <a:endParaRPr lang="en-GB"/>
          </a:p>
        </p:txBody>
      </p:sp>
    </p:spTree>
    <p:extLst>
      <p:ext uri="{BB962C8B-B14F-4D97-AF65-F5344CB8AC3E}">
        <p14:creationId xmlns:p14="http://schemas.microsoft.com/office/powerpoint/2010/main" val="2312807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31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16">
            <a:extLst>
              <a:ext uri="{FF2B5EF4-FFF2-40B4-BE49-F238E27FC236}">
                <a16:creationId xmlns:a16="http://schemas.microsoft.com/office/drawing/2014/main" id="{D93D5A79-3568-46CF-D7A0-7DE2E45A7C8F}"/>
              </a:ext>
            </a:extLst>
          </p:cNvPr>
          <p:cNvSpPr>
            <a:spLocks noGrp="1"/>
          </p:cNvSpPr>
          <p:nvPr>
            <p:ph type="sldNum" sz="quarter" idx="12"/>
          </p:nvPr>
        </p:nvSpPr>
        <p:spPr>
          <a:xfrm>
            <a:off x="302400" y="6450806"/>
            <a:ext cx="1040625" cy="109061"/>
          </a:xfrm>
        </p:spPr>
        <p:txBody>
          <a:bodyPr/>
          <a:lstStyle/>
          <a:p>
            <a:fld id="{5BA3E189-2F3A-42E5-B572-3520703B6186}" type="slidenum">
              <a:rPr lang="en-GB" smtClean="0"/>
              <a:pPr/>
              <a:t>15</a:t>
            </a:fld>
            <a:endParaRPr lang="en-GB"/>
          </a:p>
        </p:txBody>
      </p:sp>
      <p:sp>
        <p:nvSpPr>
          <p:cNvPr id="41" name="Text Placeholder 6">
            <a:extLst>
              <a:ext uri="{FF2B5EF4-FFF2-40B4-BE49-F238E27FC236}">
                <a16:creationId xmlns:a16="http://schemas.microsoft.com/office/drawing/2014/main" id="{C81BD5FE-4837-733A-6350-6B63D30F517C}"/>
              </a:ext>
            </a:extLst>
          </p:cNvPr>
          <p:cNvSpPr>
            <a:spLocks noGrp="1"/>
          </p:cNvSpPr>
          <p:nvPr>
            <p:ph type="body" sz="quarter" idx="17"/>
          </p:nvPr>
        </p:nvSpPr>
        <p:spPr>
          <a:xfrm>
            <a:off x="4413249" y="1466859"/>
            <a:ext cx="7380000" cy="450000"/>
          </a:xfrm>
        </p:spPr>
        <p:txBody>
          <a:bodyPr anchor="t"/>
          <a:lstStyle/>
          <a:p>
            <a:r>
              <a:rPr lang="en-GB">
                <a:solidFill>
                  <a:schemeClr val="bg2"/>
                </a:solidFill>
              </a:rPr>
              <a:t>Market &amp; Consumer Insights</a:t>
            </a:r>
          </a:p>
        </p:txBody>
      </p:sp>
      <p:sp>
        <p:nvSpPr>
          <p:cNvPr id="42" name="Text Placeholder 7">
            <a:extLst>
              <a:ext uri="{FF2B5EF4-FFF2-40B4-BE49-F238E27FC236}">
                <a16:creationId xmlns:a16="http://schemas.microsoft.com/office/drawing/2014/main" id="{F58AC321-3DE2-AE95-260F-E7D945EEDD56}"/>
              </a:ext>
            </a:extLst>
          </p:cNvPr>
          <p:cNvSpPr>
            <a:spLocks noGrp="1"/>
          </p:cNvSpPr>
          <p:nvPr>
            <p:ph type="body" sz="quarter" idx="18"/>
          </p:nvPr>
        </p:nvSpPr>
        <p:spPr>
          <a:xfrm>
            <a:off x="4413248" y="1963659"/>
            <a:ext cx="7380000" cy="450000"/>
          </a:xfrm>
        </p:spPr>
        <p:txBody>
          <a:bodyPr anchor="t"/>
          <a:lstStyle/>
          <a:p>
            <a:r>
              <a:rPr lang="en-GB" err="1">
                <a:solidFill>
                  <a:srgbClr val="CBD938"/>
                </a:solidFill>
              </a:rPr>
              <a:t>dsm-firmenich</a:t>
            </a:r>
            <a:r>
              <a:rPr lang="en-GB">
                <a:solidFill>
                  <a:srgbClr val="CBD938"/>
                </a:solidFill>
              </a:rPr>
              <a:t> Hair Care Solutions Map</a:t>
            </a:r>
          </a:p>
        </p:txBody>
      </p:sp>
      <p:sp>
        <p:nvSpPr>
          <p:cNvPr id="43" name="Text Placeholder 8">
            <a:extLst>
              <a:ext uri="{FF2B5EF4-FFF2-40B4-BE49-F238E27FC236}">
                <a16:creationId xmlns:a16="http://schemas.microsoft.com/office/drawing/2014/main" id="{B733849E-892A-23CE-A7B0-A59F4C0CDD52}"/>
              </a:ext>
            </a:extLst>
          </p:cNvPr>
          <p:cNvSpPr>
            <a:spLocks noGrp="1"/>
          </p:cNvSpPr>
          <p:nvPr>
            <p:ph type="body" sz="quarter" idx="19"/>
          </p:nvPr>
        </p:nvSpPr>
        <p:spPr>
          <a:xfrm>
            <a:off x="4413247" y="2460459"/>
            <a:ext cx="7380000" cy="450000"/>
          </a:xfrm>
        </p:spPr>
        <p:txBody>
          <a:bodyPr anchor="t"/>
          <a:lstStyle/>
          <a:p>
            <a:r>
              <a:rPr lang="en-GB">
                <a:solidFill>
                  <a:schemeClr val="bg2"/>
                </a:solidFill>
              </a:rPr>
              <a:t>ALPAFLOR</a:t>
            </a:r>
            <a:r>
              <a:rPr lang="en-US" noProof="0">
                <a:solidFill>
                  <a:schemeClr val="bg2"/>
                </a:solidFill>
              </a:rPr>
              <a:t>® EDELWEISS CB</a:t>
            </a:r>
            <a:endParaRPr lang="en-GB">
              <a:solidFill>
                <a:schemeClr val="bg2"/>
              </a:solidFill>
            </a:endParaRPr>
          </a:p>
        </p:txBody>
      </p:sp>
      <p:sp>
        <p:nvSpPr>
          <p:cNvPr id="10" name="Text Placeholder 9">
            <a:extLst>
              <a:ext uri="{FF2B5EF4-FFF2-40B4-BE49-F238E27FC236}">
                <a16:creationId xmlns:a16="http://schemas.microsoft.com/office/drawing/2014/main" id="{C4118E9C-7BAD-28D3-2CDD-BF6A5606788E}"/>
              </a:ext>
            </a:extLst>
          </p:cNvPr>
          <p:cNvSpPr>
            <a:spLocks noGrp="1"/>
          </p:cNvSpPr>
          <p:nvPr>
            <p:ph type="body" sz="quarter" idx="20"/>
          </p:nvPr>
        </p:nvSpPr>
        <p:spPr>
          <a:xfrm>
            <a:off x="3830400" y="302400"/>
            <a:ext cx="8064501" cy="900112"/>
          </a:xfrm>
        </p:spPr>
        <p:txBody>
          <a:bodyPr/>
          <a:lstStyle/>
          <a:p>
            <a:r>
              <a:rPr lang="en-GB"/>
              <a:t>Agenda</a:t>
            </a:r>
          </a:p>
        </p:txBody>
      </p:sp>
      <p:sp>
        <p:nvSpPr>
          <p:cNvPr id="45" name="Text Placeholder 20">
            <a:extLst>
              <a:ext uri="{FF2B5EF4-FFF2-40B4-BE49-F238E27FC236}">
                <a16:creationId xmlns:a16="http://schemas.microsoft.com/office/drawing/2014/main" id="{B647D992-BC29-CE63-D777-C366E35DB5FE}"/>
              </a:ext>
            </a:extLst>
          </p:cNvPr>
          <p:cNvSpPr>
            <a:spLocks noGrp="1"/>
          </p:cNvSpPr>
          <p:nvPr>
            <p:ph type="body" sz="quarter" idx="22"/>
          </p:nvPr>
        </p:nvSpPr>
        <p:spPr>
          <a:xfrm>
            <a:off x="4413246" y="2957259"/>
            <a:ext cx="7380000" cy="450000"/>
          </a:xfrm>
        </p:spPr>
        <p:txBody>
          <a:bodyPr anchor="t"/>
          <a:lstStyle/>
          <a:p>
            <a:r>
              <a:rPr lang="en-GB">
                <a:solidFill>
                  <a:schemeClr val="bg2"/>
                </a:solidFill>
              </a:rPr>
              <a:t>PENTAVITIN</a:t>
            </a:r>
            <a:r>
              <a:rPr lang="en-US" noProof="0">
                <a:solidFill>
                  <a:schemeClr val="bg2"/>
                </a:solidFill>
              </a:rPr>
              <a:t>® </a:t>
            </a:r>
            <a:endParaRPr lang="en-GB">
              <a:solidFill>
                <a:schemeClr val="bg2"/>
              </a:solidFill>
            </a:endParaRPr>
          </a:p>
        </p:txBody>
      </p:sp>
      <p:sp>
        <p:nvSpPr>
          <p:cNvPr id="47" name="Text Placeholder 10">
            <a:extLst>
              <a:ext uri="{FF2B5EF4-FFF2-40B4-BE49-F238E27FC236}">
                <a16:creationId xmlns:a16="http://schemas.microsoft.com/office/drawing/2014/main" id="{EE041662-0EA4-C4A2-6524-88A57877F311}"/>
              </a:ext>
            </a:extLst>
          </p:cNvPr>
          <p:cNvSpPr>
            <a:spLocks noGrp="1"/>
          </p:cNvSpPr>
          <p:nvPr>
            <p:ph type="body" sz="quarter" idx="24"/>
          </p:nvPr>
        </p:nvSpPr>
        <p:spPr>
          <a:xfrm>
            <a:off x="4413246" y="3454059"/>
            <a:ext cx="7380000" cy="450000"/>
          </a:xfrm>
        </p:spPr>
        <p:txBody>
          <a:bodyPr/>
          <a:lstStyle/>
          <a:p>
            <a:r>
              <a:rPr lang="en-GB" err="1">
                <a:solidFill>
                  <a:schemeClr val="bg2"/>
                </a:solidFill>
              </a:rPr>
              <a:t>BeauPlex</a:t>
            </a:r>
            <a:r>
              <a:rPr lang="en-US" noProof="0">
                <a:solidFill>
                  <a:schemeClr val="bg2"/>
                </a:solidFill>
              </a:rPr>
              <a:t>® VH</a:t>
            </a:r>
            <a:endParaRPr lang="en-GB">
              <a:solidFill>
                <a:schemeClr val="bg2"/>
              </a:solidFill>
            </a:endParaRPr>
          </a:p>
        </p:txBody>
      </p:sp>
      <p:sp>
        <p:nvSpPr>
          <p:cNvPr id="20" name="Text Placeholder 19">
            <a:extLst>
              <a:ext uri="{FF2B5EF4-FFF2-40B4-BE49-F238E27FC236}">
                <a16:creationId xmlns:a16="http://schemas.microsoft.com/office/drawing/2014/main" id="{A339ECFD-471F-AAEF-BE9B-7204AD33C7E5}"/>
              </a:ext>
            </a:extLst>
          </p:cNvPr>
          <p:cNvSpPr>
            <a:spLocks noGrp="1"/>
          </p:cNvSpPr>
          <p:nvPr>
            <p:ph type="body" sz="quarter" idx="26"/>
          </p:nvPr>
        </p:nvSpPr>
        <p:spPr>
          <a:xfrm>
            <a:off x="4413246" y="3950859"/>
            <a:ext cx="7380000" cy="450000"/>
          </a:xfrm>
        </p:spPr>
        <p:txBody>
          <a:bodyPr/>
          <a:lstStyle/>
          <a:p>
            <a:r>
              <a:rPr lang="en-GB">
                <a:solidFill>
                  <a:schemeClr val="bg2"/>
                </a:solidFill>
              </a:rPr>
              <a:t>Other </a:t>
            </a:r>
            <a:r>
              <a:rPr lang="en-GB" err="1">
                <a:solidFill>
                  <a:schemeClr val="bg2"/>
                </a:solidFill>
              </a:rPr>
              <a:t>dsm-firmenich</a:t>
            </a:r>
            <a:r>
              <a:rPr lang="en-GB">
                <a:solidFill>
                  <a:schemeClr val="bg2"/>
                </a:solidFill>
              </a:rPr>
              <a:t> Solutions</a:t>
            </a:r>
          </a:p>
        </p:txBody>
      </p:sp>
      <p:sp>
        <p:nvSpPr>
          <p:cNvPr id="54" name="Title 53">
            <a:extLst>
              <a:ext uri="{FF2B5EF4-FFF2-40B4-BE49-F238E27FC236}">
                <a16:creationId xmlns:a16="http://schemas.microsoft.com/office/drawing/2014/main" id="{35040416-31FF-72B8-1059-C4DB7228B3F7}"/>
              </a:ext>
            </a:extLst>
          </p:cNvPr>
          <p:cNvSpPr>
            <a:spLocks noGrp="1"/>
          </p:cNvSpPr>
          <p:nvPr>
            <p:ph type="title"/>
          </p:nvPr>
        </p:nvSpPr>
        <p:spPr/>
        <p:txBody>
          <a:bodyPr/>
          <a:lstStyle/>
          <a:p>
            <a:r>
              <a:rPr lang="en-GB"/>
              <a:t>02</a:t>
            </a:r>
          </a:p>
        </p:txBody>
      </p:sp>
      <p:sp>
        <p:nvSpPr>
          <p:cNvPr id="2" name="TextBox 1">
            <a:extLst>
              <a:ext uri="{FF2B5EF4-FFF2-40B4-BE49-F238E27FC236}">
                <a16:creationId xmlns:a16="http://schemas.microsoft.com/office/drawing/2014/main" id="{5F89D6B5-D443-0C37-1024-64088D073951}"/>
              </a:ext>
            </a:extLst>
          </p:cNvPr>
          <p:cNvSpPr txBox="1"/>
          <p:nvPr/>
        </p:nvSpPr>
        <p:spPr>
          <a:xfrm>
            <a:off x="768233" y="5564046"/>
            <a:ext cx="2914767" cy="430887"/>
          </a:xfrm>
          <a:prstGeom prst="rect">
            <a:avLst/>
          </a:prstGeom>
          <a:noFill/>
        </p:spPr>
        <p:txBody>
          <a:bodyPr wrap="square" lIns="0" tIns="0" rIns="0" bIns="0" rtlCol="0" anchor="ctr" anchorCtr="0">
            <a:spAutoFit/>
          </a:bodyPr>
          <a:lstStyle/>
          <a:p>
            <a:r>
              <a:rPr lang="en-GB" sz="1400">
                <a:solidFill>
                  <a:srgbClr val="CBD938"/>
                </a:solidFill>
                <a:latin typeface="+mj-lt"/>
              </a:rPr>
              <a:t>Click on the number to get redirected to the chapter</a:t>
            </a:r>
          </a:p>
        </p:txBody>
      </p:sp>
      <p:pic>
        <p:nvPicPr>
          <p:cNvPr id="27" name="Graphic 26">
            <a:extLst>
              <a:ext uri="{FF2B5EF4-FFF2-40B4-BE49-F238E27FC236}">
                <a16:creationId xmlns:a16="http://schemas.microsoft.com/office/drawing/2014/main" id="{69318579-50FB-DAA9-1D50-642B3F3E46A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07695" y="5661660"/>
            <a:ext cx="228600" cy="228600"/>
          </a:xfrm>
          <a:prstGeom prst="rect">
            <a:avLst/>
          </a:prstGeom>
        </p:spPr>
      </p:pic>
      <p:sp>
        <p:nvSpPr>
          <p:cNvPr id="25" name="Text Placeholder 3">
            <a:extLst>
              <a:ext uri="{FF2B5EF4-FFF2-40B4-BE49-F238E27FC236}">
                <a16:creationId xmlns:a16="http://schemas.microsoft.com/office/drawing/2014/main" id="{E1255D32-D6C2-506A-3710-B70C95FBDAC7}"/>
              </a:ext>
            </a:extLst>
          </p:cNvPr>
          <p:cNvSpPr>
            <a:spLocks noGrp="1"/>
          </p:cNvSpPr>
          <p:nvPr>
            <p:ph type="body" sz="quarter" idx="13"/>
          </p:nvPr>
        </p:nvSpPr>
        <p:spPr>
          <a:xfrm>
            <a:off x="3827463" y="1466850"/>
            <a:ext cx="585787" cy="449263"/>
          </a:xfrm>
        </p:spPr>
        <p:txBody>
          <a:bodyPr anchor="t"/>
          <a:lstStyle/>
          <a:p>
            <a:r>
              <a:rPr lang="en-GB">
                <a:solidFill>
                  <a:schemeClr val="bg2"/>
                </a:solidFill>
                <a:hlinkClick r:id="rId5" action="ppaction://hlinksldjump">
                  <a:extLst>
                    <a:ext uri="{A12FA001-AC4F-418D-AE19-62706E023703}">
                      <ahyp:hlinkClr xmlns:ahyp="http://schemas.microsoft.com/office/drawing/2018/hyperlinkcolor" val="tx"/>
                    </a:ext>
                  </a:extLst>
                </a:hlinkClick>
              </a:rPr>
              <a:t>01</a:t>
            </a:r>
            <a:endParaRPr lang="en-GB">
              <a:solidFill>
                <a:schemeClr val="bg2"/>
              </a:solidFill>
              <a:hlinkClick r:id="" action="ppaction://noaction">
                <a:extLst>
                  <a:ext uri="{A12FA001-AC4F-418D-AE19-62706E023703}">
                    <ahyp:hlinkClr xmlns:ahyp="http://schemas.microsoft.com/office/drawing/2018/hyperlinkcolor" val="tx"/>
                  </a:ext>
                </a:extLst>
              </a:hlinkClick>
            </a:endParaRPr>
          </a:p>
        </p:txBody>
      </p:sp>
      <p:sp>
        <p:nvSpPr>
          <p:cNvPr id="26" name="Text Placeholder 4">
            <a:extLst>
              <a:ext uri="{FF2B5EF4-FFF2-40B4-BE49-F238E27FC236}">
                <a16:creationId xmlns:a16="http://schemas.microsoft.com/office/drawing/2014/main" id="{E117E8D4-8900-5113-0E7A-8D1D284CB091}"/>
              </a:ext>
            </a:extLst>
          </p:cNvPr>
          <p:cNvSpPr>
            <a:spLocks noGrp="1"/>
          </p:cNvSpPr>
          <p:nvPr>
            <p:ph type="body" sz="quarter" idx="14"/>
          </p:nvPr>
        </p:nvSpPr>
        <p:spPr>
          <a:xfrm>
            <a:off x="3827463" y="1963738"/>
            <a:ext cx="585787" cy="449262"/>
          </a:xfrm>
        </p:spPr>
        <p:txBody>
          <a:bodyPr anchor="t"/>
          <a:lstStyle/>
          <a:p>
            <a:r>
              <a:rPr lang="en-GB">
                <a:solidFill>
                  <a:srgbClr val="CBD938"/>
                </a:solidFill>
                <a:hlinkClick r:id="rId6" action="ppaction://hlinksldjump">
                  <a:extLst>
                    <a:ext uri="{A12FA001-AC4F-418D-AE19-62706E023703}">
                      <ahyp:hlinkClr xmlns:ahyp="http://schemas.microsoft.com/office/drawing/2018/hyperlinkcolor" val="tx"/>
                    </a:ext>
                  </a:extLst>
                </a:hlinkClick>
              </a:rPr>
              <a:t>02</a:t>
            </a:r>
            <a:endParaRPr lang="en-GB">
              <a:solidFill>
                <a:srgbClr val="CBD938"/>
              </a:solidFill>
              <a:hlinkClick r:id="" action="ppaction://noaction">
                <a:extLst>
                  <a:ext uri="{A12FA001-AC4F-418D-AE19-62706E023703}">
                    <ahyp:hlinkClr xmlns:ahyp="http://schemas.microsoft.com/office/drawing/2018/hyperlinkcolor" val="tx"/>
                  </a:ext>
                </a:extLst>
              </a:hlinkClick>
            </a:endParaRPr>
          </a:p>
        </p:txBody>
      </p:sp>
      <p:sp>
        <p:nvSpPr>
          <p:cNvPr id="28" name="Text Placeholder 5">
            <a:extLst>
              <a:ext uri="{FF2B5EF4-FFF2-40B4-BE49-F238E27FC236}">
                <a16:creationId xmlns:a16="http://schemas.microsoft.com/office/drawing/2014/main" id="{56BA5EF9-6C11-532C-C8B6-42A473F800ED}"/>
              </a:ext>
            </a:extLst>
          </p:cNvPr>
          <p:cNvSpPr>
            <a:spLocks noGrp="1"/>
          </p:cNvSpPr>
          <p:nvPr>
            <p:ph type="body" sz="quarter" idx="16"/>
          </p:nvPr>
        </p:nvSpPr>
        <p:spPr>
          <a:xfrm>
            <a:off x="3827463" y="2460625"/>
            <a:ext cx="585787" cy="449263"/>
          </a:xfrm>
        </p:spPr>
        <p:txBody>
          <a:bodyPr anchor="t"/>
          <a:lstStyle/>
          <a:p>
            <a:r>
              <a:rPr lang="en-GB">
                <a:solidFill>
                  <a:schemeClr val="bg2"/>
                </a:solidFill>
                <a:hlinkClick r:id="rId7" action="ppaction://hlinksldjump">
                  <a:extLst>
                    <a:ext uri="{A12FA001-AC4F-418D-AE19-62706E023703}">
                      <ahyp:hlinkClr xmlns:ahyp="http://schemas.microsoft.com/office/drawing/2018/hyperlinkcolor" val="tx"/>
                    </a:ext>
                  </a:extLst>
                </a:hlinkClick>
              </a:rPr>
              <a:t>03</a:t>
            </a:r>
            <a:endParaRPr lang="en-GB">
              <a:solidFill>
                <a:schemeClr val="bg2"/>
              </a:solidFill>
              <a:hlinkClick r:id="" action="ppaction://noaction">
                <a:extLst>
                  <a:ext uri="{A12FA001-AC4F-418D-AE19-62706E023703}">
                    <ahyp:hlinkClr xmlns:ahyp="http://schemas.microsoft.com/office/drawing/2018/hyperlinkcolor" val="tx"/>
                  </a:ext>
                </a:extLst>
              </a:hlinkClick>
            </a:endParaRPr>
          </a:p>
        </p:txBody>
      </p:sp>
      <p:sp>
        <p:nvSpPr>
          <p:cNvPr id="29" name="Text Placeholder 18">
            <a:extLst>
              <a:ext uri="{FF2B5EF4-FFF2-40B4-BE49-F238E27FC236}">
                <a16:creationId xmlns:a16="http://schemas.microsoft.com/office/drawing/2014/main" id="{40E3A1B9-49CA-F1F5-1075-B1006DAA5183}"/>
              </a:ext>
            </a:extLst>
          </p:cNvPr>
          <p:cNvSpPr>
            <a:spLocks noGrp="1"/>
          </p:cNvSpPr>
          <p:nvPr>
            <p:ph type="body" sz="quarter" idx="21"/>
          </p:nvPr>
        </p:nvSpPr>
        <p:spPr>
          <a:xfrm>
            <a:off x="3827463" y="2957513"/>
            <a:ext cx="585787" cy="449262"/>
          </a:xfrm>
        </p:spPr>
        <p:txBody>
          <a:bodyPr anchor="t"/>
          <a:lstStyle/>
          <a:p>
            <a:r>
              <a:rPr lang="en-GB">
                <a:solidFill>
                  <a:schemeClr val="bg2"/>
                </a:solidFill>
                <a:hlinkClick r:id="rId8" action="ppaction://hlinksldjump">
                  <a:extLst>
                    <a:ext uri="{A12FA001-AC4F-418D-AE19-62706E023703}">
                      <ahyp:hlinkClr xmlns:ahyp="http://schemas.microsoft.com/office/drawing/2018/hyperlinkcolor" val="tx"/>
                    </a:ext>
                  </a:extLst>
                </a:hlinkClick>
              </a:rPr>
              <a:t>04</a:t>
            </a:r>
            <a:endParaRPr lang="en-GB">
              <a:solidFill>
                <a:schemeClr val="bg2"/>
              </a:solidFill>
              <a:hlinkClick r:id="" action="ppaction://noaction">
                <a:extLst>
                  <a:ext uri="{A12FA001-AC4F-418D-AE19-62706E023703}">
                    <ahyp:hlinkClr xmlns:ahyp="http://schemas.microsoft.com/office/drawing/2018/hyperlinkcolor" val="tx"/>
                  </a:ext>
                </a:extLst>
              </a:hlinkClick>
            </a:endParaRPr>
          </a:p>
        </p:txBody>
      </p:sp>
      <p:sp>
        <p:nvSpPr>
          <p:cNvPr id="30" name="Text Placeholder 2">
            <a:extLst>
              <a:ext uri="{FF2B5EF4-FFF2-40B4-BE49-F238E27FC236}">
                <a16:creationId xmlns:a16="http://schemas.microsoft.com/office/drawing/2014/main" id="{FD023151-01C7-C259-7570-D50D0C9CD93E}"/>
              </a:ext>
            </a:extLst>
          </p:cNvPr>
          <p:cNvSpPr>
            <a:spLocks noGrp="1"/>
          </p:cNvSpPr>
          <p:nvPr>
            <p:ph type="body" sz="quarter" idx="23"/>
          </p:nvPr>
        </p:nvSpPr>
        <p:spPr>
          <a:xfrm>
            <a:off x="3827463" y="3454400"/>
            <a:ext cx="585787" cy="449263"/>
          </a:xfrm>
        </p:spPr>
        <p:txBody>
          <a:bodyPr/>
          <a:lstStyle/>
          <a:p>
            <a:r>
              <a:rPr lang="en-GB">
                <a:solidFill>
                  <a:schemeClr val="bg2"/>
                </a:solidFill>
                <a:hlinkClick r:id="rId9" action="ppaction://hlinksldjump">
                  <a:extLst>
                    <a:ext uri="{A12FA001-AC4F-418D-AE19-62706E023703}">
                      <ahyp:hlinkClr xmlns:ahyp="http://schemas.microsoft.com/office/drawing/2018/hyperlinkcolor" val="tx"/>
                    </a:ext>
                  </a:extLst>
                </a:hlinkClick>
              </a:rPr>
              <a:t>05</a:t>
            </a:r>
            <a:endParaRPr lang="en-GB">
              <a:solidFill>
                <a:schemeClr val="bg2"/>
              </a:solidFill>
            </a:endParaRPr>
          </a:p>
        </p:txBody>
      </p:sp>
      <p:sp>
        <p:nvSpPr>
          <p:cNvPr id="31" name="Text Placeholder 18">
            <a:extLst>
              <a:ext uri="{FF2B5EF4-FFF2-40B4-BE49-F238E27FC236}">
                <a16:creationId xmlns:a16="http://schemas.microsoft.com/office/drawing/2014/main" id="{279D12EC-38F5-6C5B-5B7C-CCC7E4945708}"/>
              </a:ext>
            </a:extLst>
          </p:cNvPr>
          <p:cNvSpPr>
            <a:spLocks noGrp="1"/>
          </p:cNvSpPr>
          <p:nvPr>
            <p:ph type="body" sz="quarter" idx="25"/>
          </p:nvPr>
        </p:nvSpPr>
        <p:spPr>
          <a:xfrm>
            <a:off x="3827463" y="3951288"/>
            <a:ext cx="585787" cy="449262"/>
          </a:xfrm>
        </p:spPr>
        <p:txBody>
          <a:bodyPr/>
          <a:lstStyle/>
          <a:p>
            <a:r>
              <a:rPr lang="en-GB">
                <a:solidFill>
                  <a:schemeClr val="bg2"/>
                </a:solidFill>
                <a:hlinkClick r:id="rId10" action="ppaction://hlinksldjump">
                  <a:extLst>
                    <a:ext uri="{A12FA001-AC4F-418D-AE19-62706E023703}">
                      <ahyp:hlinkClr xmlns:ahyp="http://schemas.microsoft.com/office/drawing/2018/hyperlinkcolor" val="tx"/>
                    </a:ext>
                  </a:extLst>
                </a:hlinkClick>
              </a:rPr>
              <a:t>06</a:t>
            </a:r>
            <a:endParaRPr lang="en-GB">
              <a:solidFill>
                <a:schemeClr val="bg2"/>
              </a:solidFill>
            </a:endParaRPr>
          </a:p>
        </p:txBody>
      </p:sp>
    </p:spTree>
    <p:extLst>
      <p:ext uri="{BB962C8B-B14F-4D97-AF65-F5344CB8AC3E}">
        <p14:creationId xmlns:p14="http://schemas.microsoft.com/office/powerpoint/2010/main" val="1155550186"/>
      </p:ext>
    </p:extLst>
  </p:cSld>
  <p:clrMapOvr>
    <a:masterClrMapping/>
  </p:clrMapOvr>
  <p:transition spd="slow">
    <p:push/>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3" name="Table 22">
            <a:extLst>
              <a:ext uri="{FF2B5EF4-FFF2-40B4-BE49-F238E27FC236}">
                <a16:creationId xmlns:a16="http://schemas.microsoft.com/office/drawing/2014/main" id="{F448C356-E008-BBAE-15C1-6C6FC94B1248}"/>
              </a:ext>
            </a:extLst>
          </p:cNvPr>
          <p:cNvGraphicFramePr>
            <a:graphicFrameLocks noGrp="1"/>
          </p:cNvGraphicFramePr>
          <p:nvPr>
            <p:extLst>
              <p:ext uri="{D42A27DB-BD31-4B8C-83A1-F6EECF244321}">
                <p14:modId xmlns:p14="http://schemas.microsoft.com/office/powerpoint/2010/main" val="3284663387"/>
              </p:ext>
            </p:extLst>
          </p:nvPr>
        </p:nvGraphicFramePr>
        <p:xfrm>
          <a:off x="302397" y="1060169"/>
          <a:ext cx="11587170" cy="4833786"/>
        </p:xfrm>
        <a:graphic>
          <a:graphicData uri="http://schemas.openxmlformats.org/drawingml/2006/table">
            <a:tbl>
              <a:tblPr firstRow="1" bandRow="1">
                <a:tableStyleId>{5C22544A-7EE6-4342-B048-85BDC9FD1C3A}</a:tableStyleId>
              </a:tblPr>
              <a:tblGrid>
                <a:gridCol w="2339202">
                  <a:extLst>
                    <a:ext uri="{9D8B030D-6E8A-4147-A177-3AD203B41FA5}">
                      <a16:colId xmlns:a16="http://schemas.microsoft.com/office/drawing/2014/main" val="2198409162"/>
                    </a:ext>
                  </a:extLst>
                </a:gridCol>
                <a:gridCol w="319313">
                  <a:extLst>
                    <a:ext uri="{9D8B030D-6E8A-4147-A177-3AD203B41FA5}">
                      <a16:colId xmlns:a16="http://schemas.microsoft.com/office/drawing/2014/main" val="1517949271"/>
                    </a:ext>
                  </a:extLst>
                </a:gridCol>
                <a:gridCol w="425174">
                  <a:extLst>
                    <a:ext uri="{9D8B030D-6E8A-4147-A177-3AD203B41FA5}">
                      <a16:colId xmlns:a16="http://schemas.microsoft.com/office/drawing/2014/main" val="825608942"/>
                    </a:ext>
                  </a:extLst>
                </a:gridCol>
                <a:gridCol w="425174">
                  <a:extLst>
                    <a:ext uri="{9D8B030D-6E8A-4147-A177-3AD203B41FA5}">
                      <a16:colId xmlns:a16="http://schemas.microsoft.com/office/drawing/2014/main" val="3732651617"/>
                    </a:ext>
                  </a:extLst>
                </a:gridCol>
                <a:gridCol w="425174">
                  <a:extLst>
                    <a:ext uri="{9D8B030D-6E8A-4147-A177-3AD203B41FA5}">
                      <a16:colId xmlns:a16="http://schemas.microsoft.com/office/drawing/2014/main" val="406902944"/>
                    </a:ext>
                  </a:extLst>
                </a:gridCol>
                <a:gridCol w="425174">
                  <a:extLst>
                    <a:ext uri="{9D8B030D-6E8A-4147-A177-3AD203B41FA5}">
                      <a16:colId xmlns:a16="http://schemas.microsoft.com/office/drawing/2014/main" val="2275961358"/>
                    </a:ext>
                  </a:extLst>
                </a:gridCol>
                <a:gridCol w="425174">
                  <a:extLst>
                    <a:ext uri="{9D8B030D-6E8A-4147-A177-3AD203B41FA5}">
                      <a16:colId xmlns:a16="http://schemas.microsoft.com/office/drawing/2014/main" val="3417969928"/>
                    </a:ext>
                  </a:extLst>
                </a:gridCol>
                <a:gridCol w="425174">
                  <a:extLst>
                    <a:ext uri="{9D8B030D-6E8A-4147-A177-3AD203B41FA5}">
                      <a16:colId xmlns:a16="http://schemas.microsoft.com/office/drawing/2014/main" val="3740910325"/>
                    </a:ext>
                  </a:extLst>
                </a:gridCol>
                <a:gridCol w="425174">
                  <a:extLst>
                    <a:ext uri="{9D8B030D-6E8A-4147-A177-3AD203B41FA5}">
                      <a16:colId xmlns:a16="http://schemas.microsoft.com/office/drawing/2014/main" val="2576748286"/>
                    </a:ext>
                  </a:extLst>
                </a:gridCol>
                <a:gridCol w="425174">
                  <a:extLst>
                    <a:ext uri="{9D8B030D-6E8A-4147-A177-3AD203B41FA5}">
                      <a16:colId xmlns:a16="http://schemas.microsoft.com/office/drawing/2014/main" val="3656190981"/>
                    </a:ext>
                  </a:extLst>
                </a:gridCol>
                <a:gridCol w="425174">
                  <a:extLst>
                    <a:ext uri="{9D8B030D-6E8A-4147-A177-3AD203B41FA5}">
                      <a16:colId xmlns:a16="http://schemas.microsoft.com/office/drawing/2014/main" val="306235230"/>
                    </a:ext>
                  </a:extLst>
                </a:gridCol>
                <a:gridCol w="425174">
                  <a:extLst>
                    <a:ext uri="{9D8B030D-6E8A-4147-A177-3AD203B41FA5}">
                      <a16:colId xmlns:a16="http://schemas.microsoft.com/office/drawing/2014/main" val="4113789093"/>
                    </a:ext>
                  </a:extLst>
                </a:gridCol>
                <a:gridCol w="425174">
                  <a:extLst>
                    <a:ext uri="{9D8B030D-6E8A-4147-A177-3AD203B41FA5}">
                      <a16:colId xmlns:a16="http://schemas.microsoft.com/office/drawing/2014/main" val="4256854809"/>
                    </a:ext>
                  </a:extLst>
                </a:gridCol>
                <a:gridCol w="425174">
                  <a:extLst>
                    <a:ext uri="{9D8B030D-6E8A-4147-A177-3AD203B41FA5}">
                      <a16:colId xmlns:a16="http://schemas.microsoft.com/office/drawing/2014/main" val="4034193470"/>
                    </a:ext>
                  </a:extLst>
                </a:gridCol>
                <a:gridCol w="512379">
                  <a:extLst>
                    <a:ext uri="{9D8B030D-6E8A-4147-A177-3AD203B41FA5}">
                      <a16:colId xmlns:a16="http://schemas.microsoft.com/office/drawing/2014/main" val="2562492834"/>
                    </a:ext>
                  </a:extLst>
                </a:gridCol>
                <a:gridCol w="337970">
                  <a:extLst>
                    <a:ext uri="{9D8B030D-6E8A-4147-A177-3AD203B41FA5}">
                      <a16:colId xmlns:a16="http://schemas.microsoft.com/office/drawing/2014/main" val="297909611"/>
                    </a:ext>
                  </a:extLst>
                </a:gridCol>
                <a:gridCol w="425174">
                  <a:extLst>
                    <a:ext uri="{9D8B030D-6E8A-4147-A177-3AD203B41FA5}">
                      <a16:colId xmlns:a16="http://schemas.microsoft.com/office/drawing/2014/main" val="1754846028"/>
                    </a:ext>
                  </a:extLst>
                </a:gridCol>
                <a:gridCol w="425174">
                  <a:extLst>
                    <a:ext uri="{9D8B030D-6E8A-4147-A177-3AD203B41FA5}">
                      <a16:colId xmlns:a16="http://schemas.microsoft.com/office/drawing/2014/main" val="88766261"/>
                    </a:ext>
                  </a:extLst>
                </a:gridCol>
                <a:gridCol w="208280">
                  <a:extLst>
                    <a:ext uri="{9D8B030D-6E8A-4147-A177-3AD203B41FA5}">
                      <a16:colId xmlns:a16="http://schemas.microsoft.com/office/drawing/2014/main" val="4035518423"/>
                    </a:ext>
                  </a:extLst>
                </a:gridCol>
                <a:gridCol w="642068">
                  <a:extLst>
                    <a:ext uri="{9D8B030D-6E8A-4147-A177-3AD203B41FA5}">
                      <a16:colId xmlns:a16="http://schemas.microsoft.com/office/drawing/2014/main" val="3723584765"/>
                    </a:ext>
                  </a:extLst>
                </a:gridCol>
                <a:gridCol w="425174">
                  <a:extLst>
                    <a:ext uri="{9D8B030D-6E8A-4147-A177-3AD203B41FA5}">
                      <a16:colId xmlns:a16="http://schemas.microsoft.com/office/drawing/2014/main" val="2114859566"/>
                    </a:ext>
                  </a:extLst>
                </a:gridCol>
                <a:gridCol w="425174">
                  <a:extLst>
                    <a:ext uri="{9D8B030D-6E8A-4147-A177-3AD203B41FA5}">
                      <a16:colId xmlns:a16="http://schemas.microsoft.com/office/drawing/2014/main" val="3368257997"/>
                    </a:ext>
                  </a:extLst>
                </a:gridCol>
                <a:gridCol w="425174">
                  <a:extLst>
                    <a:ext uri="{9D8B030D-6E8A-4147-A177-3AD203B41FA5}">
                      <a16:colId xmlns:a16="http://schemas.microsoft.com/office/drawing/2014/main" val="851840855"/>
                    </a:ext>
                  </a:extLst>
                </a:gridCol>
              </a:tblGrid>
              <a:tr h="0">
                <a:tc>
                  <a:txBody>
                    <a:bodyPr/>
                    <a:lstStyle/>
                    <a:p>
                      <a:endParaRPr lang="en-US" sz="1100" b="0" spc="200" baseline="0" noProof="0">
                        <a:solidFill>
                          <a:schemeClr val="tx1"/>
                        </a:solidFill>
                      </a:endParaRPr>
                    </a:p>
                  </a:txBody>
                  <a:tcPr marL="36000" marR="36000" marT="36000" marB="3600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b="0" kern="1200" spc="200" baseline="0" noProof="0">
                        <a:solidFill>
                          <a:schemeClr val="tx1"/>
                        </a:solidFill>
                        <a:effectLst/>
                        <a:latin typeface="+mn-lt"/>
                        <a:ea typeface="+mn-ea"/>
                        <a:cs typeface="+mn-cs"/>
                      </a:endParaRPr>
                    </a:p>
                  </a:txBody>
                  <a:tcPr marL="36000" marR="36000" marT="36000" marB="72000" vert="vert27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gridSpan="10">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noProof="0" err="1">
                          <a:solidFill>
                            <a:schemeClr val="bg1"/>
                          </a:solidFill>
                        </a:rPr>
                        <a:t>Bioactives</a:t>
                      </a:r>
                      <a:endParaRPr lang="en-US" sz="1000" b="1" noProof="0">
                        <a:solidFill>
                          <a:schemeClr val="bg1"/>
                        </a:solidFill>
                      </a:endParaRPr>
                    </a:p>
                  </a:txBody>
                  <a:tcPr marL="0" marR="0" marT="36000" marB="3600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800" b="1" noProof="0">
                        <a:solidFill>
                          <a:schemeClr val="accent1"/>
                        </a:solidFill>
                      </a:endParaRPr>
                    </a:p>
                  </a:txBody>
                  <a:tcPr marL="36000" marR="36000" marT="36000" marB="72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800" b="1" noProof="0">
                        <a:solidFill>
                          <a:schemeClr val="accent1"/>
                        </a:solidFill>
                      </a:endParaRPr>
                    </a:p>
                  </a:txBody>
                  <a:tcPr marL="36000" marR="36000" marT="36000" marB="72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800" b="1" noProof="0">
                        <a:solidFill>
                          <a:schemeClr val="accent1"/>
                        </a:solidFill>
                      </a:endParaRPr>
                    </a:p>
                  </a:txBody>
                  <a:tcPr marL="36000" marR="36000" marT="36000" marB="72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800" b="1" noProof="0">
                        <a:solidFill>
                          <a:schemeClr val="accent1"/>
                        </a:solidFill>
                      </a:endParaRPr>
                    </a:p>
                  </a:txBody>
                  <a:tcPr marL="36000" marR="36000" marT="36000" marB="72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800" b="1" noProof="0">
                        <a:solidFill>
                          <a:schemeClr val="accent1"/>
                        </a:solidFill>
                      </a:endParaRPr>
                    </a:p>
                  </a:txBody>
                  <a:tcPr marL="36000" marR="36000" marT="36000" marB="72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800" b="1" noProof="0">
                        <a:solidFill>
                          <a:schemeClr val="accent1"/>
                        </a:solidFill>
                      </a:endParaRPr>
                    </a:p>
                  </a:txBody>
                  <a:tcPr marL="36000" marR="36000" marT="36000" marB="72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800" b="1" noProof="0">
                        <a:solidFill>
                          <a:schemeClr val="accent1"/>
                        </a:solidFill>
                      </a:endParaRPr>
                    </a:p>
                  </a:txBody>
                  <a:tcPr marL="36000" marR="36000" marT="36000" marB="72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800" b="1" noProof="0">
                        <a:solidFill>
                          <a:schemeClr val="accent1"/>
                        </a:solidFill>
                      </a:endParaRPr>
                    </a:p>
                  </a:txBody>
                  <a:tcPr marL="36000" marR="36000" marT="36000" marB="72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800" b="1" kern="1200" noProof="0">
                        <a:solidFill>
                          <a:schemeClr val="accent1"/>
                        </a:solidFill>
                        <a:effectLst/>
                        <a:latin typeface="+mn-lt"/>
                        <a:ea typeface="+mn-ea"/>
                        <a:cs typeface="+mn-cs"/>
                      </a:endParaRPr>
                    </a:p>
                  </a:txBody>
                  <a:tcPr marL="36000" marR="36000" marT="36000" marB="72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gridSpan="7">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noProof="0">
                          <a:solidFill>
                            <a:schemeClr val="tx1"/>
                          </a:solidFill>
                        </a:rPr>
                        <a:t>Vitamins</a:t>
                      </a:r>
                    </a:p>
                  </a:txBody>
                  <a:tcPr marL="0" marR="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76D0C2"/>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800" b="1" noProof="0">
                        <a:solidFill>
                          <a:srgbClr val="44B4A1"/>
                        </a:solidFill>
                      </a:endParaRPr>
                    </a:p>
                  </a:txBody>
                  <a:tcPr marL="36000" marR="36000" marT="36000" marB="72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800" b="1" noProof="0">
                        <a:solidFill>
                          <a:srgbClr val="44B4A1"/>
                        </a:solidFill>
                      </a:endParaRPr>
                    </a:p>
                  </a:txBody>
                  <a:tcPr marL="36000" marR="36000" marT="36000" marB="72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800" b="1" noProof="0">
                        <a:solidFill>
                          <a:srgbClr val="44B4A1"/>
                        </a:solidFill>
                      </a:endParaRPr>
                    </a:p>
                  </a:txBody>
                  <a:tcPr marL="36000" marR="36000" marT="36000" marB="72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hMerge="1">
                  <a:txBody>
                    <a:bodyPr/>
                    <a:lstStyle/>
                    <a:p>
                      <a:endParaRPr lang="en-US" sz="800" b="1" kern="1200" noProof="0">
                        <a:solidFill>
                          <a:srgbClr val="44B4A1"/>
                        </a:solidFill>
                        <a:effectLst/>
                        <a:latin typeface="+mn-lt"/>
                        <a:ea typeface="+mn-ea"/>
                        <a:cs typeface="+mn-cs"/>
                      </a:endParaRPr>
                    </a:p>
                  </a:txBody>
                  <a:tcPr marL="36000" marR="36000" marT="36000" marB="72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800" b="1" noProof="0">
                        <a:solidFill>
                          <a:srgbClr val="44B4A1"/>
                        </a:solidFill>
                      </a:endParaRPr>
                    </a:p>
                  </a:txBody>
                  <a:tcPr marL="36000" marR="36000" marT="36000" marB="72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800" b="1" noProof="0">
                        <a:solidFill>
                          <a:srgbClr val="44B4A1"/>
                        </a:solidFill>
                      </a:endParaRPr>
                    </a:p>
                  </a:txBody>
                  <a:tcPr marL="36000" marR="36000" marT="36000" marB="72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a:solidFill>
                            <a:schemeClr val="bg1"/>
                          </a:solidFill>
                        </a:rPr>
                        <a:t>Performance</a:t>
                      </a:r>
                      <a:endParaRPr lang="en-US" sz="1000" b="1" noProof="0">
                        <a:solidFill>
                          <a:schemeClr val="bg1"/>
                        </a:solidFill>
                      </a:endParaRPr>
                    </a:p>
                  </a:txBody>
                  <a:tcPr marL="0" marR="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58166D"/>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800" b="1" noProof="0">
                        <a:solidFill>
                          <a:srgbClr val="58166D"/>
                        </a:solidFill>
                      </a:endParaRPr>
                    </a:p>
                  </a:txBody>
                  <a:tcPr marL="36000" marR="36000" marT="36000" marB="72000" vert="vert27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a:solidFill>
                            <a:schemeClr val="bg1"/>
                          </a:solidFill>
                        </a:rPr>
                        <a:t>UV Filters</a:t>
                      </a:r>
                    </a:p>
                  </a:txBody>
                  <a:tcPr marL="0" marR="0" marT="36000" marB="3600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6"/>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800" b="1" noProof="0">
                        <a:solidFill>
                          <a:schemeClr val="accent6"/>
                        </a:solidFill>
                      </a:endParaRPr>
                    </a:p>
                  </a:txBody>
                  <a:tcPr marL="36000" marR="36000" marT="36000" marB="72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extLst>
                  <a:ext uri="{0D108BD9-81ED-4DB2-BD59-A6C34878D82A}">
                    <a16:rowId xmlns:a16="http://schemas.microsoft.com/office/drawing/2014/main" val="3623598442"/>
                  </a:ext>
                </a:extLst>
              </a:tr>
              <a:tr h="1491426">
                <a:tc>
                  <a:txBody>
                    <a:bodyPr/>
                    <a:lstStyle/>
                    <a:p>
                      <a:r>
                        <a:rPr lang="en-US" sz="1500" b="0" spc="200" baseline="0" noProof="0">
                          <a:solidFill>
                            <a:srgbClr val="B3978F"/>
                          </a:solidFill>
                        </a:rPr>
                        <a:t>BENEFIT</a:t>
                      </a:r>
                    </a:p>
                  </a:txBody>
                  <a:tcPr marL="36000" marR="36000" marT="36000" marB="3600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0" kern="1200" spc="200" baseline="0" noProof="0">
                          <a:solidFill>
                            <a:srgbClr val="B3978F"/>
                          </a:solidFill>
                          <a:effectLst/>
                          <a:latin typeface="+mn-lt"/>
                          <a:ea typeface="+mn-ea"/>
                          <a:cs typeface="+mn-cs"/>
                        </a:rPr>
                        <a:t>INGREDIENT</a:t>
                      </a:r>
                    </a:p>
                  </a:txBody>
                  <a:tcPr marL="36000" marR="36000" marT="36000" marB="72000" vert="vert27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u="none" kern="1200" noProof="0">
                          <a:solidFill>
                            <a:schemeClr val="accent1"/>
                          </a:solidFill>
                          <a:effectLst/>
                          <a:latin typeface="+mn-lt"/>
                          <a:ea typeface="+mn-ea"/>
                          <a:cs typeface="+mn-cs"/>
                          <a:hlinkClick r:id="rId3" action="ppaction://hlinksldjump"/>
                        </a:rPr>
                        <a:t>ALPAFLOR® ALP-SEBUM CB</a:t>
                      </a:r>
                      <a:endParaRPr lang="en-US" sz="800" b="1" u="none" noProof="0">
                        <a:solidFill>
                          <a:schemeClr val="accent1"/>
                        </a:solidFill>
                      </a:endParaRPr>
                    </a:p>
                  </a:txBody>
                  <a:tcPr marL="36000" marR="36000" marT="36000" marB="72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u="none" kern="1200" noProof="0">
                          <a:solidFill>
                            <a:schemeClr val="accent1"/>
                          </a:solidFill>
                          <a:effectLst/>
                          <a:latin typeface="+mn-lt"/>
                          <a:ea typeface="+mn-ea"/>
                          <a:cs typeface="+mn-cs"/>
                          <a:hlinkClick r:id="rId4" action="ppaction://hlinksldjump"/>
                        </a:rPr>
                        <a:t>ALPAFLOR® EDELWEISS CB</a:t>
                      </a:r>
                      <a:endParaRPr lang="en-US" sz="800" b="1" u="none" noProof="0">
                        <a:solidFill>
                          <a:schemeClr val="accent1"/>
                        </a:solidFill>
                      </a:endParaRPr>
                    </a:p>
                  </a:txBody>
                  <a:tcPr marL="36000" marR="36000" marT="36000" marB="72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noProof="0">
                          <a:solidFill>
                            <a:schemeClr val="accent1"/>
                          </a:solidFill>
                          <a:effectLst/>
                          <a:latin typeface="+mn-lt"/>
                          <a:ea typeface="+mn-ea"/>
                          <a:cs typeface="+mn-cs"/>
                          <a:hlinkClick r:id="rId5" action="ppaction://hlinksldjump"/>
                        </a:rPr>
                        <a:t>ARGAN OIL</a:t>
                      </a:r>
                      <a:endParaRPr lang="en-US" sz="800" b="1" noProof="0">
                        <a:solidFill>
                          <a:schemeClr val="accent1"/>
                        </a:solidFill>
                      </a:endParaRPr>
                    </a:p>
                  </a:txBody>
                  <a:tcPr marL="36000" marR="36000" marT="36000" marB="72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noProof="0">
                          <a:solidFill>
                            <a:schemeClr val="accent1"/>
                          </a:solidFill>
                          <a:effectLst/>
                          <a:latin typeface="+mn-lt"/>
                          <a:ea typeface="+mn-ea"/>
                          <a:cs typeface="+mn-cs"/>
                          <a:hlinkClick r:id="rId6" action="ppaction://hlinksldjump"/>
                        </a:rPr>
                        <a:t>COLHIBIN CB</a:t>
                      </a:r>
                      <a:endParaRPr lang="en-US" sz="800" b="1" noProof="0">
                        <a:solidFill>
                          <a:schemeClr val="accent1"/>
                        </a:solidFill>
                      </a:endParaRPr>
                    </a:p>
                  </a:txBody>
                  <a:tcPr marL="36000" marR="36000" marT="36000" marB="72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i="1" kern="1200" noProof="0" err="1">
                          <a:solidFill>
                            <a:schemeClr val="accent1"/>
                          </a:solidFill>
                          <a:effectLst/>
                          <a:latin typeface="+mn-lt"/>
                          <a:ea typeface="+mn-ea"/>
                          <a:cs typeface="+mn-cs"/>
                          <a:hlinkClick r:id="rId7" action="ppaction://hlinksldjump"/>
                        </a:rPr>
                        <a:t>life’sGLA</a:t>
                      </a:r>
                      <a:r>
                        <a:rPr lang="en-US" sz="800" b="1" kern="1200" noProof="0">
                          <a:solidFill>
                            <a:schemeClr val="accent1"/>
                          </a:solidFill>
                          <a:effectLst/>
                          <a:latin typeface="+mn-lt"/>
                          <a:ea typeface="+mn-ea"/>
                          <a:cs typeface="+mn-cs"/>
                          <a:hlinkClick r:id="" action="ppaction://noaction"/>
                        </a:rPr>
                        <a:t>™ ’10’ n-6 Oil</a:t>
                      </a:r>
                      <a:endParaRPr lang="en-US" sz="800" b="1" noProof="0">
                        <a:solidFill>
                          <a:schemeClr val="accent1"/>
                        </a:solidFill>
                        <a:hlinkClick r:id="" action="ppaction://noaction"/>
                      </a:endParaRPr>
                    </a:p>
                  </a:txBody>
                  <a:tcPr marL="36000" marR="36000" marT="36000" marB="72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noProof="0">
                          <a:solidFill>
                            <a:schemeClr val="accent1"/>
                          </a:solidFill>
                          <a:effectLst/>
                          <a:latin typeface="+mn-lt"/>
                          <a:ea typeface="+mn-ea"/>
                          <a:cs typeface="+mn-cs"/>
                          <a:hlinkClick r:id="rId8" action="ppaction://hlinksldjump"/>
                        </a:rPr>
                        <a:t>PENTAVITIN®</a:t>
                      </a:r>
                      <a:endParaRPr lang="en-US" sz="800" b="1" noProof="0">
                        <a:solidFill>
                          <a:schemeClr val="accent1"/>
                        </a:solidFill>
                      </a:endParaRPr>
                    </a:p>
                  </a:txBody>
                  <a:tcPr marL="36000" marR="36000" marT="36000" marB="72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noProof="0">
                          <a:solidFill>
                            <a:schemeClr val="accent1"/>
                          </a:solidFill>
                          <a:effectLst/>
                          <a:latin typeface="+mn-lt"/>
                          <a:ea typeface="+mn-ea"/>
                          <a:cs typeface="+mn-cs"/>
                          <a:hlinkClick r:id="rId9" action="ppaction://hlinksldjump"/>
                        </a:rPr>
                        <a:t>PHYTALURONATE PF</a:t>
                      </a:r>
                      <a:endParaRPr lang="en-US" sz="800" b="1" noProof="0">
                        <a:solidFill>
                          <a:schemeClr val="accent1"/>
                        </a:solidFill>
                      </a:endParaRPr>
                    </a:p>
                  </a:txBody>
                  <a:tcPr marL="36000" marR="36000" marT="36000" marB="72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noProof="0">
                          <a:solidFill>
                            <a:schemeClr val="accent1"/>
                          </a:solidFill>
                          <a:effectLst/>
                          <a:latin typeface="+mn-lt"/>
                          <a:ea typeface="+mn-ea"/>
                          <a:cs typeface="+mn-cs"/>
                          <a:hlinkClick r:id="rId10" action="ppaction://hlinksldjump"/>
                        </a:rPr>
                        <a:t>Phytantriol</a:t>
                      </a:r>
                      <a:endParaRPr lang="en-US" sz="800" b="1" noProof="0">
                        <a:solidFill>
                          <a:schemeClr val="accent1"/>
                        </a:solidFill>
                      </a:endParaRPr>
                    </a:p>
                  </a:txBody>
                  <a:tcPr marL="36000" marR="36000" marT="36000" marB="72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noProof="0">
                          <a:solidFill>
                            <a:schemeClr val="accent1"/>
                          </a:solidFill>
                          <a:effectLst/>
                          <a:latin typeface="+mn-lt"/>
                          <a:ea typeface="+mn-ea"/>
                          <a:cs typeface="+mn-cs"/>
                          <a:hlinkClick r:id="rId11" action="ppaction://hlinksldjump"/>
                        </a:rPr>
                        <a:t>SETAKOL PF</a:t>
                      </a:r>
                      <a:endParaRPr lang="en-US" sz="800" b="1" noProof="0">
                        <a:solidFill>
                          <a:schemeClr val="accent1"/>
                        </a:solidFill>
                      </a:endParaRPr>
                    </a:p>
                  </a:txBody>
                  <a:tcPr marL="36000" marR="36000" marT="36000" marB="72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noProof="0">
                          <a:solidFill>
                            <a:schemeClr val="accent1"/>
                          </a:solidFill>
                          <a:effectLst/>
                          <a:latin typeface="+mn-lt"/>
                          <a:ea typeface="+mn-ea"/>
                          <a:cs typeface="+mn-cs"/>
                          <a:hlinkClick r:id="rId12" action="ppaction://hlinksldjump"/>
                        </a:rPr>
                        <a:t>STIMU-TEX® AS</a:t>
                      </a:r>
                      <a:endParaRPr lang="en-US" sz="800" b="1" kern="1200" noProof="0">
                        <a:solidFill>
                          <a:schemeClr val="accent1"/>
                        </a:solidFill>
                        <a:effectLst/>
                        <a:latin typeface="+mn-lt"/>
                        <a:ea typeface="+mn-ea"/>
                        <a:cs typeface="+mn-cs"/>
                      </a:endParaRPr>
                    </a:p>
                  </a:txBody>
                  <a:tcPr marL="36000" marR="36000" marT="36000" marB="72000" vert="vert27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noProof="0" err="1">
                          <a:solidFill>
                            <a:srgbClr val="76D0C2"/>
                          </a:solidFill>
                          <a:effectLst/>
                          <a:latin typeface="+mn-lt"/>
                          <a:ea typeface="+mn-ea"/>
                          <a:cs typeface="+mn-cs"/>
                          <a:hlinkClick r:id="rId13" action="ppaction://hlinksldjump">
                            <a:extLst>
                              <a:ext uri="{A12FA001-AC4F-418D-AE19-62706E023703}">
                                <ahyp:hlinkClr xmlns:ahyp="http://schemas.microsoft.com/office/drawing/2018/hyperlinkcolor" val="tx"/>
                              </a:ext>
                            </a:extLst>
                          </a:hlinkClick>
                        </a:rPr>
                        <a:t>BeauPlex</a:t>
                      </a:r>
                      <a:r>
                        <a:rPr lang="en-US" sz="800" b="1" kern="1200" noProof="0">
                          <a:solidFill>
                            <a:srgbClr val="76D0C2"/>
                          </a:solidFill>
                          <a:effectLst/>
                          <a:latin typeface="+mn-lt"/>
                          <a:ea typeface="+mn-ea"/>
                          <a:cs typeface="+mn-cs"/>
                          <a:hlinkClick r:id="rId13" action="ppaction://hlinksldjump">
                            <a:extLst>
                              <a:ext uri="{A12FA001-AC4F-418D-AE19-62706E023703}">
                                <ahyp:hlinkClr xmlns:ahyp="http://schemas.microsoft.com/office/drawing/2018/hyperlinkcolor" val="tx"/>
                              </a:ext>
                            </a:extLst>
                          </a:hlinkClick>
                        </a:rPr>
                        <a:t>® VH</a:t>
                      </a:r>
                      <a:br>
                        <a:rPr lang="en-US" sz="800" b="1" kern="1200" noProof="0">
                          <a:solidFill>
                            <a:srgbClr val="76D0C2"/>
                          </a:solidFill>
                          <a:effectLst/>
                          <a:latin typeface="+mn-lt"/>
                          <a:ea typeface="+mn-ea"/>
                          <a:cs typeface="+mn-cs"/>
                          <a:hlinkClick r:id="rId13" action="ppaction://hlinksldjump">
                            <a:extLst>
                              <a:ext uri="{A12FA001-AC4F-418D-AE19-62706E023703}">
                                <ahyp:hlinkClr xmlns:ahyp="http://schemas.microsoft.com/office/drawing/2018/hyperlinkcolor" val="tx"/>
                              </a:ext>
                            </a:extLst>
                          </a:hlinkClick>
                        </a:rPr>
                      </a:br>
                      <a:r>
                        <a:rPr lang="en-US" sz="800" b="1" kern="1200" noProof="0">
                          <a:solidFill>
                            <a:srgbClr val="76D0C2"/>
                          </a:solidFill>
                          <a:effectLst/>
                          <a:latin typeface="+mn-lt"/>
                          <a:ea typeface="+mn-ea"/>
                          <a:cs typeface="+mn-cs"/>
                          <a:hlinkClick r:id="rId13" action="ppaction://hlinksldjump">
                            <a:extLst>
                              <a:ext uri="{A12FA001-AC4F-418D-AE19-62706E023703}">
                                <ahyp:hlinkClr xmlns:ahyp="http://schemas.microsoft.com/office/drawing/2018/hyperlinkcolor" val="tx"/>
                              </a:ext>
                            </a:extLst>
                          </a:hlinkClick>
                        </a:rPr>
                        <a:t>(Vitamins Blend)</a:t>
                      </a:r>
                      <a:endParaRPr lang="en-US" sz="800" b="1" noProof="0">
                        <a:solidFill>
                          <a:srgbClr val="76D0C2"/>
                        </a:solidFill>
                        <a:hlinkClick r:id="" action="ppaction://noaction">
                          <a:extLst>
                            <a:ext uri="{A12FA001-AC4F-418D-AE19-62706E023703}">
                              <ahyp:hlinkClr xmlns:ahyp="http://schemas.microsoft.com/office/drawing/2018/hyperlinkcolor" val="tx"/>
                            </a:ext>
                          </a:extLst>
                        </a:hlinkClick>
                      </a:endParaRPr>
                    </a:p>
                  </a:txBody>
                  <a:tcPr marL="36000" marR="36000" marT="36000" marB="72000" vert="vert27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noProof="0">
                          <a:solidFill>
                            <a:srgbClr val="76D0C2"/>
                          </a:solidFill>
                          <a:effectLst/>
                          <a:latin typeface="+mn-lt"/>
                          <a:ea typeface="+mn-ea"/>
                          <a:cs typeface="+mn-cs"/>
                          <a:hlinkClick r:id="rId14" action="ppaction://hlinksldjump">
                            <a:extLst>
                              <a:ext uri="{A12FA001-AC4F-418D-AE19-62706E023703}">
                                <ahyp:hlinkClr xmlns:ahyp="http://schemas.microsoft.com/office/drawing/2018/hyperlinkcolor" val="tx"/>
                              </a:ext>
                            </a:extLst>
                          </a:hlinkClick>
                        </a:rPr>
                        <a:t>Vitamin B3</a:t>
                      </a:r>
                      <a:br>
                        <a:rPr lang="en-US" sz="800" b="1" kern="1200" noProof="0">
                          <a:solidFill>
                            <a:srgbClr val="76D0C2"/>
                          </a:solidFill>
                          <a:effectLst/>
                          <a:latin typeface="+mn-lt"/>
                          <a:ea typeface="+mn-ea"/>
                          <a:cs typeface="+mn-cs"/>
                          <a:hlinkClick r:id="rId14" action="ppaction://hlinksldjump">
                            <a:extLst>
                              <a:ext uri="{A12FA001-AC4F-418D-AE19-62706E023703}">
                                <ahyp:hlinkClr xmlns:ahyp="http://schemas.microsoft.com/office/drawing/2018/hyperlinkcolor" val="tx"/>
                              </a:ext>
                            </a:extLst>
                          </a:hlinkClick>
                        </a:rPr>
                      </a:br>
                      <a:r>
                        <a:rPr lang="en-US" sz="800" b="1" kern="1200" noProof="0">
                          <a:solidFill>
                            <a:srgbClr val="76D0C2"/>
                          </a:solidFill>
                          <a:effectLst/>
                          <a:latin typeface="+mn-lt"/>
                          <a:ea typeface="+mn-ea"/>
                          <a:cs typeface="+mn-cs"/>
                          <a:hlinkClick r:id="rId14" action="ppaction://hlinksldjump">
                            <a:extLst>
                              <a:ext uri="{A12FA001-AC4F-418D-AE19-62706E023703}">
                                <ahyp:hlinkClr xmlns:ahyp="http://schemas.microsoft.com/office/drawing/2018/hyperlinkcolor" val="tx"/>
                              </a:ext>
                            </a:extLst>
                          </a:hlinkClick>
                        </a:rPr>
                        <a:t>(Niacinamide PC)</a:t>
                      </a:r>
                      <a:endParaRPr lang="en-US" sz="800" b="1" noProof="0">
                        <a:solidFill>
                          <a:srgbClr val="76D0C2"/>
                        </a:solidFill>
                        <a:hlinkClick r:id="" action="ppaction://noaction">
                          <a:extLst>
                            <a:ext uri="{A12FA001-AC4F-418D-AE19-62706E023703}">
                              <ahyp:hlinkClr xmlns:ahyp="http://schemas.microsoft.com/office/drawing/2018/hyperlinkcolor" val="tx"/>
                            </a:ext>
                          </a:extLst>
                        </a:hlinkClick>
                      </a:endParaRPr>
                    </a:p>
                  </a:txBody>
                  <a:tcPr marL="36000" marR="36000" marT="36000" marB="72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noProof="0">
                          <a:solidFill>
                            <a:srgbClr val="76D0C2"/>
                          </a:solidFill>
                          <a:effectLst/>
                          <a:latin typeface="+mn-lt"/>
                          <a:ea typeface="+mn-ea"/>
                          <a:cs typeface="+mn-cs"/>
                          <a:hlinkClick r:id="rId15" action="ppaction://hlinksldjump">
                            <a:extLst>
                              <a:ext uri="{A12FA001-AC4F-418D-AE19-62706E023703}">
                                <ahyp:hlinkClr xmlns:ahyp="http://schemas.microsoft.com/office/drawing/2018/hyperlinkcolor" val="tx"/>
                              </a:ext>
                            </a:extLst>
                          </a:hlinkClick>
                        </a:rPr>
                        <a:t>Pro-Vitamin B5</a:t>
                      </a:r>
                      <a:br>
                        <a:rPr lang="en-US" sz="800" b="1" kern="1200" noProof="0">
                          <a:solidFill>
                            <a:srgbClr val="76D0C2"/>
                          </a:solidFill>
                          <a:effectLst/>
                          <a:latin typeface="+mn-lt"/>
                          <a:ea typeface="+mn-ea"/>
                          <a:cs typeface="+mn-cs"/>
                          <a:hlinkClick r:id="rId15" action="ppaction://hlinksldjump">
                            <a:extLst>
                              <a:ext uri="{A12FA001-AC4F-418D-AE19-62706E023703}">
                                <ahyp:hlinkClr xmlns:ahyp="http://schemas.microsoft.com/office/drawing/2018/hyperlinkcolor" val="tx"/>
                              </a:ext>
                            </a:extLst>
                          </a:hlinkClick>
                        </a:rPr>
                      </a:br>
                      <a:r>
                        <a:rPr lang="en-US" sz="800" b="1" kern="1200" noProof="0">
                          <a:solidFill>
                            <a:srgbClr val="76D0C2"/>
                          </a:solidFill>
                          <a:effectLst/>
                          <a:latin typeface="+mn-lt"/>
                          <a:ea typeface="+mn-ea"/>
                          <a:cs typeface="+mn-cs"/>
                          <a:hlinkClick r:id="rId15" action="ppaction://hlinksldjump">
                            <a:extLst>
                              <a:ext uri="{A12FA001-AC4F-418D-AE19-62706E023703}">
                                <ahyp:hlinkClr xmlns:ahyp="http://schemas.microsoft.com/office/drawing/2018/hyperlinkcolor" val="tx"/>
                              </a:ext>
                            </a:extLst>
                          </a:hlinkClick>
                        </a:rPr>
                        <a:t>(Panthenol)</a:t>
                      </a:r>
                      <a:endParaRPr lang="en-US" sz="800" b="1" noProof="0">
                        <a:solidFill>
                          <a:srgbClr val="76D0C2"/>
                        </a:solidFill>
                        <a:hlinkClick r:id="" action="ppaction://noaction">
                          <a:extLst>
                            <a:ext uri="{A12FA001-AC4F-418D-AE19-62706E023703}">
                              <ahyp:hlinkClr xmlns:ahyp="http://schemas.microsoft.com/office/drawing/2018/hyperlinkcolor" val="tx"/>
                            </a:ext>
                          </a:extLst>
                        </a:hlinkClick>
                      </a:endParaRPr>
                    </a:p>
                  </a:txBody>
                  <a:tcPr marL="36000" marR="36000" marT="36000" marB="72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noProof="0">
                          <a:solidFill>
                            <a:srgbClr val="76D0C2"/>
                          </a:solidFill>
                          <a:effectLst/>
                          <a:latin typeface="+mn-lt"/>
                          <a:ea typeface="+mn-ea"/>
                          <a:cs typeface="+mn-cs"/>
                          <a:hlinkClick r:id="rId16" action="ppaction://hlinksldjump">
                            <a:extLst>
                              <a:ext uri="{A12FA001-AC4F-418D-AE19-62706E023703}">
                                <ahyp:hlinkClr xmlns:ahyp="http://schemas.microsoft.com/office/drawing/2018/hyperlinkcolor" val="tx"/>
                              </a:ext>
                            </a:extLst>
                          </a:hlinkClick>
                        </a:rPr>
                        <a:t>Vitamin B6</a:t>
                      </a:r>
                      <a:br>
                        <a:rPr lang="en-US" sz="800" b="1" kern="1200" noProof="0">
                          <a:solidFill>
                            <a:srgbClr val="76D0C2"/>
                          </a:solidFill>
                          <a:effectLst/>
                          <a:latin typeface="+mn-lt"/>
                          <a:ea typeface="+mn-ea"/>
                          <a:cs typeface="+mn-cs"/>
                          <a:hlinkClick r:id="rId16" action="ppaction://hlinksldjump">
                            <a:extLst>
                              <a:ext uri="{A12FA001-AC4F-418D-AE19-62706E023703}">
                                <ahyp:hlinkClr xmlns:ahyp="http://schemas.microsoft.com/office/drawing/2018/hyperlinkcolor" val="tx"/>
                              </a:ext>
                            </a:extLst>
                          </a:hlinkClick>
                        </a:rPr>
                      </a:br>
                      <a:r>
                        <a:rPr lang="en-US" sz="800" b="1" kern="1200" noProof="0">
                          <a:solidFill>
                            <a:srgbClr val="76D0C2"/>
                          </a:solidFill>
                          <a:effectLst/>
                          <a:latin typeface="+mn-lt"/>
                          <a:ea typeface="+mn-ea"/>
                          <a:cs typeface="+mn-cs"/>
                          <a:hlinkClick r:id="rId16" action="ppaction://hlinksldjump">
                            <a:extLst>
                              <a:ext uri="{A12FA001-AC4F-418D-AE19-62706E023703}">
                                <ahyp:hlinkClr xmlns:ahyp="http://schemas.microsoft.com/office/drawing/2018/hyperlinkcolor" val="tx"/>
                              </a:ext>
                            </a:extLst>
                          </a:hlinkClick>
                        </a:rPr>
                        <a:t>(Pyridoxine HCl)</a:t>
                      </a:r>
                      <a:endParaRPr lang="en-US" sz="800" b="1" noProof="0">
                        <a:solidFill>
                          <a:srgbClr val="76D0C2"/>
                        </a:solidFill>
                        <a:hlinkClick r:id="" action="ppaction://noaction">
                          <a:extLst>
                            <a:ext uri="{A12FA001-AC4F-418D-AE19-62706E023703}">
                              <ahyp:hlinkClr xmlns:ahyp="http://schemas.microsoft.com/office/drawing/2018/hyperlinkcolor" val="tx"/>
                            </a:ext>
                          </a:extLst>
                        </a:hlinkClick>
                      </a:endParaRPr>
                    </a:p>
                  </a:txBody>
                  <a:tcPr marL="36000" marR="36000" marT="36000" marB="72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r>
                        <a:rPr lang="en-US" sz="800" b="1" kern="1200" noProof="0">
                          <a:solidFill>
                            <a:srgbClr val="76D0C2"/>
                          </a:solidFill>
                          <a:effectLst/>
                          <a:latin typeface="+mn-lt"/>
                          <a:ea typeface="+mn-ea"/>
                          <a:cs typeface="+mn-cs"/>
                          <a:hlinkClick r:id="rId17" action="ppaction://hlinksldjump">
                            <a:extLst>
                              <a:ext uri="{A12FA001-AC4F-418D-AE19-62706E023703}">
                                <ahyp:hlinkClr xmlns:ahyp="http://schemas.microsoft.com/office/drawing/2018/hyperlinkcolor" val="tx"/>
                              </a:ext>
                            </a:extLst>
                          </a:hlinkClick>
                        </a:rPr>
                        <a:t>Vitamin B7</a:t>
                      </a:r>
                      <a:br>
                        <a:rPr lang="en-US" sz="800" b="1" kern="1200" noProof="0">
                          <a:solidFill>
                            <a:srgbClr val="76D0C2"/>
                          </a:solidFill>
                          <a:effectLst/>
                          <a:latin typeface="+mn-lt"/>
                          <a:ea typeface="+mn-ea"/>
                          <a:cs typeface="+mn-cs"/>
                          <a:hlinkClick r:id="rId17" action="ppaction://hlinksldjump">
                            <a:extLst>
                              <a:ext uri="{A12FA001-AC4F-418D-AE19-62706E023703}">
                                <ahyp:hlinkClr xmlns:ahyp="http://schemas.microsoft.com/office/drawing/2018/hyperlinkcolor" val="tx"/>
                              </a:ext>
                            </a:extLst>
                          </a:hlinkClick>
                        </a:rPr>
                      </a:br>
                      <a:r>
                        <a:rPr lang="en-US" sz="800" b="1" kern="1200" noProof="0">
                          <a:solidFill>
                            <a:srgbClr val="76D0C2"/>
                          </a:solidFill>
                          <a:effectLst/>
                          <a:latin typeface="+mn-lt"/>
                          <a:ea typeface="+mn-ea"/>
                          <a:cs typeface="+mn-cs"/>
                          <a:hlinkClick r:id="rId17" action="ppaction://hlinksldjump">
                            <a:extLst>
                              <a:ext uri="{A12FA001-AC4F-418D-AE19-62706E023703}">
                                <ahyp:hlinkClr xmlns:ahyp="http://schemas.microsoft.com/office/drawing/2018/hyperlinkcolor" val="tx"/>
                              </a:ext>
                            </a:extLst>
                          </a:hlinkClick>
                        </a:rPr>
                        <a:t>(D-Biotin)</a:t>
                      </a:r>
                      <a:endParaRPr lang="en-US" sz="800" b="1" kern="1200" noProof="0">
                        <a:solidFill>
                          <a:srgbClr val="76D0C2"/>
                        </a:solidFill>
                        <a:effectLst/>
                        <a:latin typeface="+mn-lt"/>
                        <a:ea typeface="+mn-ea"/>
                        <a:cs typeface="+mn-cs"/>
                        <a:hlinkClick r:id="" action="ppaction://noaction">
                          <a:extLst>
                            <a:ext uri="{A12FA001-AC4F-418D-AE19-62706E023703}">
                              <ahyp:hlinkClr xmlns:ahyp="http://schemas.microsoft.com/office/drawing/2018/hyperlinkcolor" val="tx"/>
                            </a:ext>
                          </a:extLst>
                        </a:hlinkClick>
                      </a:endParaRPr>
                    </a:p>
                  </a:txBody>
                  <a:tcPr marL="36000" marR="36000" marT="36000" marB="72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noProof="0">
                          <a:solidFill>
                            <a:srgbClr val="76D0C2"/>
                          </a:solidFill>
                          <a:effectLst/>
                          <a:latin typeface="+mn-lt"/>
                          <a:ea typeface="+mn-ea"/>
                          <a:cs typeface="+mn-cs"/>
                          <a:hlinkClick r:id="rId18" action="ppaction://hlinksldjump">
                            <a:extLst>
                              <a:ext uri="{A12FA001-AC4F-418D-AE19-62706E023703}">
                                <ahyp:hlinkClr xmlns:ahyp="http://schemas.microsoft.com/office/drawing/2018/hyperlinkcolor" val="tx"/>
                              </a:ext>
                            </a:extLst>
                          </a:hlinkClick>
                        </a:rPr>
                        <a:t>Vitamin C</a:t>
                      </a:r>
                      <a:br>
                        <a:rPr lang="en-US" sz="800" b="1" kern="1200" noProof="0">
                          <a:solidFill>
                            <a:srgbClr val="76D0C2"/>
                          </a:solidFill>
                          <a:effectLst/>
                          <a:latin typeface="+mn-lt"/>
                          <a:ea typeface="+mn-ea"/>
                          <a:cs typeface="+mn-cs"/>
                          <a:hlinkClick r:id="rId18" action="ppaction://hlinksldjump">
                            <a:extLst>
                              <a:ext uri="{A12FA001-AC4F-418D-AE19-62706E023703}">
                                <ahyp:hlinkClr xmlns:ahyp="http://schemas.microsoft.com/office/drawing/2018/hyperlinkcolor" val="tx"/>
                              </a:ext>
                            </a:extLst>
                          </a:hlinkClick>
                        </a:rPr>
                      </a:br>
                      <a:r>
                        <a:rPr lang="en-US" sz="800" b="0" kern="1200" noProof="0">
                          <a:solidFill>
                            <a:srgbClr val="76D0C2"/>
                          </a:solidFill>
                          <a:effectLst/>
                          <a:latin typeface="+mn-lt"/>
                          <a:ea typeface="+mn-ea"/>
                          <a:cs typeface="+mn-cs"/>
                          <a:hlinkClick r:id="rId18" action="ppaction://hlinksldjump">
                            <a:extLst>
                              <a:ext uri="{A12FA001-AC4F-418D-AE19-62706E023703}">
                                <ahyp:hlinkClr xmlns:ahyp="http://schemas.microsoft.com/office/drawing/2018/hyperlinkcolor" val="tx"/>
                              </a:ext>
                            </a:extLst>
                          </a:hlinkClick>
                        </a:rPr>
                        <a:t>and</a:t>
                      </a:r>
                      <a:r>
                        <a:rPr lang="en-US" sz="800" b="1" kern="1200" noProof="0">
                          <a:solidFill>
                            <a:srgbClr val="76D0C2"/>
                          </a:solidFill>
                          <a:effectLst/>
                          <a:latin typeface="+mn-lt"/>
                          <a:ea typeface="+mn-ea"/>
                          <a:cs typeface="+mn-cs"/>
                          <a:hlinkClick r:id="rId18" action="ppaction://hlinksldjump">
                            <a:extLst>
                              <a:ext uri="{A12FA001-AC4F-418D-AE19-62706E023703}">
                                <ahyp:hlinkClr xmlns:ahyp="http://schemas.microsoft.com/office/drawing/2018/hyperlinkcolor" val="tx"/>
                              </a:ext>
                            </a:extLst>
                          </a:hlinkClick>
                        </a:rPr>
                        <a:t> STAY-C® 50</a:t>
                      </a:r>
                      <a:endParaRPr lang="en-US" sz="800" b="1" noProof="0">
                        <a:solidFill>
                          <a:srgbClr val="76D0C2"/>
                        </a:solidFill>
                        <a:hlinkClick r:id="" action="ppaction://noaction">
                          <a:extLst>
                            <a:ext uri="{A12FA001-AC4F-418D-AE19-62706E023703}">
                              <ahyp:hlinkClr xmlns:ahyp="http://schemas.microsoft.com/office/drawing/2018/hyperlinkcolor" val="tx"/>
                            </a:ext>
                          </a:extLst>
                        </a:hlinkClick>
                      </a:endParaRPr>
                    </a:p>
                  </a:txBody>
                  <a:tcPr marL="36000" marR="36000" marT="36000" marB="72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noProof="0">
                          <a:solidFill>
                            <a:srgbClr val="76D0C2"/>
                          </a:solidFill>
                          <a:effectLst/>
                          <a:latin typeface="+mn-lt"/>
                          <a:ea typeface="+mn-ea"/>
                          <a:cs typeface="+mn-cs"/>
                          <a:hlinkClick r:id="rId19" action="ppaction://hlinksldjump">
                            <a:extLst>
                              <a:ext uri="{A12FA001-AC4F-418D-AE19-62706E023703}">
                                <ahyp:hlinkClr xmlns:ahyp="http://schemas.microsoft.com/office/drawing/2018/hyperlinkcolor" val="tx"/>
                              </a:ext>
                            </a:extLst>
                          </a:hlinkClick>
                        </a:rPr>
                        <a:t>Vitamin E</a:t>
                      </a:r>
                      <a:br>
                        <a:rPr lang="en-US" sz="800" b="1" kern="1200" noProof="0">
                          <a:solidFill>
                            <a:srgbClr val="76D0C2"/>
                          </a:solidFill>
                          <a:effectLst/>
                          <a:latin typeface="+mn-lt"/>
                          <a:ea typeface="+mn-ea"/>
                          <a:cs typeface="+mn-cs"/>
                          <a:hlinkClick r:id="rId19" action="ppaction://hlinksldjump">
                            <a:extLst>
                              <a:ext uri="{A12FA001-AC4F-418D-AE19-62706E023703}">
                                <ahyp:hlinkClr xmlns:ahyp="http://schemas.microsoft.com/office/drawing/2018/hyperlinkcolor" val="tx"/>
                              </a:ext>
                            </a:extLst>
                          </a:hlinkClick>
                        </a:rPr>
                      </a:br>
                      <a:r>
                        <a:rPr lang="en-US" sz="800" b="1" kern="1200" noProof="0">
                          <a:solidFill>
                            <a:srgbClr val="76D0C2"/>
                          </a:solidFill>
                          <a:effectLst/>
                          <a:latin typeface="+mn-lt"/>
                          <a:ea typeface="+mn-ea"/>
                          <a:cs typeface="+mn-cs"/>
                          <a:hlinkClick r:id="rId19" action="ppaction://hlinksldjump">
                            <a:extLst>
                              <a:ext uri="{A12FA001-AC4F-418D-AE19-62706E023703}">
                                <ahyp:hlinkClr xmlns:ahyp="http://schemas.microsoft.com/office/drawing/2018/hyperlinkcolor" val="tx"/>
                              </a:ext>
                            </a:extLst>
                          </a:hlinkClick>
                        </a:rPr>
                        <a:t>(Tocopherol forms)</a:t>
                      </a:r>
                      <a:endParaRPr lang="en-US" sz="800" b="1" noProof="0">
                        <a:solidFill>
                          <a:srgbClr val="76D0C2"/>
                        </a:solidFill>
                        <a:hlinkClick r:id="" action="ppaction://noaction">
                          <a:extLst>
                            <a:ext uri="{A12FA001-AC4F-418D-AE19-62706E023703}">
                              <ahyp:hlinkClr xmlns:ahyp="http://schemas.microsoft.com/office/drawing/2018/hyperlinkcolor" val="tx"/>
                            </a:ext>
                          </a:extLst>
                        </a:hlinkClick>
                      </a:endParaRPr>
                    </a:p>
                  </a:txBody>
                  <a:tcPr marL="36000" marR="36000" marT="36000" marB="72000" vert="vert27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noProof="0">
                          <a:solidFill>
                            <a:srgbClr val="57166B"/>
                          </a:solidFill>
                          <a:effectLst/>
                          <a:latin typeface="+mn-lt"/>
                          <a:ea typeface="+mn-ea"/>
                          <a:cs typeface="+mn-cs"/>
                          <a:hlinkClick r:id="rId20" action="ppaction://hlinksldjump">
                            <a:extLst>
                              <a:ext uri="{A12FA001-AC4F-418D-AE19-62706E023703}">
                                <ahyp:hlinkClr xmlns:ahyp="http://schemas.microsoft.com/office/drawing/2018/hyperlinkcolor" val="tx"/>
                              </a:ext>
                            </a:extLst>
                          </a:hlinkClick>
                        </a:rPr>
                        <a:t>TILAMAR® </a:t>
                      </a:r>
                      <a:r>
                        <a:rPr lang="en-US" sz="800" b="1" i="1" kern="1200" noProof="0">
                          <a:solidFill>
                            <a:srgbClr val="57166B"/>
                          </a:solidFill>
                          <a:effectLst/>
                          <a:latin typeface="+mn-lt"/>
                          <a:ea typeface="+mn-ea"/>
                          <a:cs typeface="+mn-cs"/>
                          <a:hlinkClick r:id="" action="ppaction://noaction">
                            <a:extLst>
                              <a:ext uri="{A12FA001-AC4F-418D-AE19-62706E023703}">
                                <ahyp:hlinkClr xmlns:ahyp="http://schemas.microsoft.com/office/drawing/2018/hyperlinkcolor" val="tx"/>
                              </a:ext>
                            </a:extLst>
                          </a:hlinkClick>
                        </a:rPr>
                        <a:t>Quat </a:t>
                      </a:r>
                      <a:r>
                        <a:rPr lang="en-US" sz="800" b="1" kern="1200" noProof="0">
                          <a:solidFill>
                            <a:srgbClr val="57166B"/>
                          </a:solidFill>
                          <a:effectLst/>
                          <a:latin typeface="+mn-lt"/>
                          <a:ea typeface="+mn-ea"/>
                          <a:cs typeface="+mn-cs"/>
                          <a:hlinkClick r:id="" action="ppaction://noaction">
                            <a:extLst>
                              <a:ext uri="{A12FA001-AC4F-418D-AE19-62706E023703}">
                                <ahyp:hlinkClr xmlns:ahyp="http://schemas.microsoft.com/office/drawing/2018/hyperlinkcolor" val="tx"/>
                              </a:ext>
                            </a:extLst>
                          </a:hlinkClick>
                        </a:rPr>
                        <a:t>640</a:t>
                      </a:r>
                      <a:endParaRPr lang="en-US" sz="800" b="1" noProof="0">
                        <a:solidFill>
                          <a:srgbClr val="57166B"/>
                        </a:solidFill>
                        <a:hlinkClick r:id="" action="ppaction://noaction">
                          <a:extLst>
                            <a:ext uri="{A12FA001-AC4F-418D-AE19-62706E023703}">
                              <ahyp:hlinkClr xmlns:ahyp="http://schemas.microsoft.com/office/drawing/2018/hyperlinkcolor" val="tx"/>
                            </a:ext>
                          </a:extLst>
                        </a:hlinkClick>
                      </a:endParaRPr>
                    </a:p>
                  </a:txBody>
                  <a:tcPr marL="36000" marR="36000" marT="36000" marB="72000" vert="vert27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noProof="0">
                          <a:solidFill>
                            <a:srgbClr val="57166B"/>
                          </a:solidFill>
                          <a:effectLst/>
                          <a:latin typeface="+mn-lt"/>
                          <a:ea typeface="+mn-ea"/>
                          <a:cs typeface="+mn-cs"/>
                          <a:hlinkClick r:id="rId21" action="ppaction://hlinksldjump">
                            <a:extLst>
                              <a:ext uri="{A12FA001-AC4F-418D-AE19-62706E023703}">
                                <ahyp:hlinkClr xmlns:ahyp="http://schemas.microsoft.com/office/drawing/2018/hyperlinkcolor" val="tx"/>
                              </a:ext>
                            </a:extLst>
                          </a:hlinkClick>
                        </a:rPr>
                        <a:t>TILAMAR® </a:t>
                      </a:r>
                      <a:r>
                        <a:rPr lang="en-US" sz="800" b="1" i="1" kern="1200" noProof="0">
                          <a:solidFill>
                            <a:srgbClr val="57166B"/>
                          </a:solidFill>
                          <a:effectLst/>
                          <a:latin typeface="+mn-lt"/>
                          <a:ea typeface="+mn-ea"/>
                          <a:cs typeface="+mn-cs"/>
                          <a:hlinkClick r:id="" action="ppaction://noaction">
                            <a:extLst>
                              <a:ext uri="{A12FA001-AC4F-418D-AE19-62706E023703}">
                                <ahyp:hlinkClr xmlns:ahyp="http://schemas.microsoft.com/office/drawing/2018/hyperlinkcolor" val="tx"/>
                              </a:ext>
                            </a:extLst>
                          </a:hlinkClick>
                        </a:rPr>
                        <a:t>Quat </a:t>
                      </a:r>
                      <a:r>
                        <a:rPr lang="en-US" sz="800" b="1" kern="1200" noProof="0">
                          <a:solidFill>
                            <a:srgbClr val="57166B"/>
                          </a:solidFill>
                          <a:effectLst/>
                          <a:latin typeface="+mn-lt"/>
                          <a:ea typeface="+mn-ea"/>
                          <a:cs typeface="+mn-cs"/>
                          <a:hlinkClick r:id="" action="ppaction://noaction">
                            <a:extLst>
                              <a:ext uri="{A12FA001-AC4F-418D-AE19-62706E023703}">
                                <ahyp:hlinkClr xmlns:ahyp="http://schemas.microsoft.com/office/drawing/2018/hyperlinkcolor" val="tx"/>
                              </a:ext>
                            </a:extLst>
                          </a:hlinkClick>
                        </a:rPr>
                        <a:t>2240</a:t>
                      </a:r>
                      <a:endParaRPr lang="en-US" sz="800" b="1" noProof="0">
                        <a:solidFill>
                          <a:srgbClr val="57166B"/>
                        </a:solidFill>
                        <a:hlinkClick r:id="" action="ppaction://noaction">
                          <a:extLst>
                            <a:ext uri="{A12FA001-AC4F-418D-AE19-62706E023703}">
                              <ahyp:hlinkClr xmlns:ahyp="http://schemas.microsoft.com/office/drawing/2018/hyperlinkcolor" val="tx"/>
                            </a:ext>
                          </a:extLst>
                        </a:hlinkClick>
                      </a:endParaRPr>
                    </a:p>
                  </a:txBody>
                  <a:tcPr marL="36000" marR="36000" marT="36000" marB="72000" vert="vert27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noProof="0">
                          <a:solidFill>
                            <a:srgbClr val="F08B1F"/>
                          </a:solidFill>
                          <a:effectLst/>
                          <a:latin typeface="+mn-lt"/>
                          <a:ea typeface="+mn-ea"/>
                          <a:cs typeface="+mn-cs"/>
                          <a:hlinkClick r:id="rId22" action="ppaction://hlinksldjump">
                            <a:extLst>
                              <a:ext uri="{A12FA001-AC4F-418D-AE19-62706E023703}">
                                <ahyp:hlinkClr xmlns:ahyp="http://schemas.microsoft.com/office/drawing/2018/hyperlinkcolor" val="tx"/>
                              </a:ext>
                            </a:extLst>
                          </a:hlinkClick>
                        </a:rPr>
                        <a:t>PARSOL® SLX</a:t>
                      </a:r>
                      <a:endParaRPr lang="en-US" sz="800" b="1" noProof="0">
                        <a:solidFill>
                          <a:srgbClr val="F08B1F"/>
                        </a:solidFill>
                        <a:hlinkClick r:id="rId22" action="ppaction://hlinksldjump">
                          <a:extLst>
                            <a:ext uri="{A12FA001-AC4F-418D-AE19-62706E023703}">
                              <ahyp:hlinkClr xmlns:ahyp="http://schemas.microsoft.com/office/drawing/2018/hyperlinkcolor" val="tx"/>
                            </a:ext>
                          </a:extLst>
                        </a:hlinkClick>
                      </a:endParaRPr>
                    </a:p>
                  </a:txBody>
                  <a:tcPr marL="36000" marR="36000" marT="36000" marB="72000" vert="vert27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noProof="0">
                          <a:solidFill>
                            <a:srgbClr val="F08B1F"/>
                          </a:solidFill>
                          <a:effectLst/>
                          <a:latin typeface="+mn-lt"/>
                          <a:ea typeface="+mn-ea"/>
                          <a:cs typeface="+mn-cs"/>
                          <a:hlinkClick r:id="rId23" action="ppaction://hlinksldjump">
                            <a:extLst>
                              <a:ext uri="{A12FA001-AC4F-418D-AE19-62706E023703}">
                                <ahyp:hlinkClr xmlns:ahyp="http://schemas.microsoft.com/office/drawing/2018/hyperlinkcolor" val="tx"/>
                              </a:ext>
                            </a:extLst>
                          </a:hlinkClick>
                        </a:rPr>
                        <a:t>PARSOL® MCX</a:t>
                      </a:r>
                      <a:endParaRPr lang="en-US" sz="800" b="1" noProof="0">
                        <a:solidFill>
                          <a:srgbClr val="F08B1F"/>
                        </a:solidFill>
                        <a:hlinkClick r:id="rId23" action="ppaction://hlinksldjump">
                          <a:extLst>
                            <a:ext uri="{A12FA001-AC4F-418D-AE19-62706E023703}">
                              <ahyp:hlinkClr xmlns:ahyp="http://schemas.microsoft.com/office/drawing/2018/hyperlinkcolor" val="tx"/>
                            </a:ext>
                          </a:extLst>
                        </a:hlinkClick>
                      </a:endParaRPr>
                    </a:p>
                  </a:txBody>
                  <a:tcPr marL="36000" marR="36000" marT="36000" marB="7200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extLst>
                  <a:ext uri="{0D108BD9-81ED-4DB2-BD59-A6C34878D82A}">
                    <a16:rowId xmlns:a16="http://schemas.microsoft.com/office/drawing/2014/main" val="1872949269"/>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noProof="0">
                          <a:solidFill>
                            <a:schemeClr val="tx1"/>
                          </a:solidFill>
                          <a:effectLst/>
                          <a:latin typeface="+mn-lt"/>
                          <a:ea typeface="+mn-ea"/>
                          <a:cs typeface="+mn-cs"/>
                        </a:rPr>
                        <a:t>Anti-breakage</a:t>
                      </a:r>
                      <a:endParaRPr lang="en-US" sz="800" kern="1200" noProof="0">
                        <a:solidFill>
                          <a:schemeClr val="tx1"/>
                        </a:solidFill>
                        <a:effectLst/>
                        <a:latin typeface="+mn-lt"/>
                        <a:ea typeface="+mn-ea"/>
                        <a:cs typeface="+mn-cs"/>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endParaRPr lang="en-US" sz="600" noProof="0">
                        <a:solidFill>
                          <a:schemeClr val="tx1"/>
                        </a:solidFill>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noProof="0">
                          <a:solidFill>
                            <a:srgbClr val="58166D"/>
                          </a:solidFill>
                        </a:rPr>
                        <a:t>•</a:t>
                      </a: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noProof="0">
                          <a:solidFill>
                            <a:srgbClr val="58166D"/>
                          </a:solidFill>
                        </a:rPr>
                        <a:t>•</a:t>
                      </a: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6"/>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6"/>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extLst>
                  <a:ext uri="{0D108BD9-81ED-4DB2-BD59-A6C34878D82A}">
                    <a16:rowId xmlns:a16="http://schemas.microsoft.com/office/drawing/2014/main" val="918633475"/>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noProof="0">
                          <a:solidFill>
                            <a:schemeClr val="tx1"/>
                          </a:solidFill>
                          <a:effectLst/>
                          <a:latin typeface="+mn-lt"/>
                          <a:ea typeface="+mn-ea"/>
                          <a:cs typeface="+mn-cs"/>
                        </a:rPr>
                        <a:t>Anti-frizz</a:t>
                      </a:r>
                      <a:endParaRPr lang="en-US" sz="800" kern="1200" noProof="0">
                        <a:solidFill>
                          <a:schemeClr val="tx1"/>
                        </a:solidFill>
                        <a:effectLst/>
                        <a:latin typeface="+mn-lt"/>
                        <a:ea typeface="+mn-ea"/>
                        <a:cs typeface="+mn-cs"/>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endParaRPr lang="en-US" sz="600" noProof="0">
                        <a:solidFill>
                          <a:schemeClr val="tx1"/>
                        </a:solidFill>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58166D"/>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58166D"/>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6"/>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6"/>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extLst>
                  <a:ext uri="{0D108BD9-81ED-4DB2-BD59-A6C34878D82A}">
                    <a16:rowId xmlns:a16="http://schemas.microsoft.com/office/drawing/2014/main" val="1447190693"/>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a:solidFill>
                            <a:schemeClr val="tx1"/>
                          </a:solidFill>
                          <a:latin typeface="+mn-lt"/>
                          <a:ea typeface="Fira Sans" panose="020B0503050000020004" pitchFamily="34" charset="0"/>
                        </a:rPr>
                        <a:t>Helps reduce the appearance of greying hair</a:t>
                      </a:r>
                      <a:endParaRPr lang="en-US" sz="800">
                        <a:solidFill>
                          <a:schemeClr val="tx1"/>
                        </a:solidFill>
                        <a:latin typeface="+mn-lt"/>
                        <a:ea typeface="Fira Sans" panose="020B0503050000020004" pitchFamily="34" charset="0"/>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endParaRPr lang="en-US" sz="600" noProof="0">
                        <a:solidFill>
                          <a:schemeClr val="tx1"/>
                        </a:solidFill>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r>
                        <a:rPr lang="en-US" sz="1200" b="1" noProof="0">
                          <a:solidFill>
                            <a:srgbClr val="44B4A1"/>
                          </a:solidFill>
                        </a:rPr>
                        <a:t>•</a:t>
                      </a: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58166D"/>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58166D"/>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6"/>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6"/>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extLst>
                  <a:ext uri="{0D108BD9-81ED-4DB2-BD59-A6C34878D82A}">
                    <a16:rowId xmlns:a16="http://schemas.microsoft.com/office/drawing/2014/main" val="2298503476"/>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noProof="0">
                          <a:solidFill>
                            <a:schemeClr val="tx1"/>
                          </a:solidFill>
                          <a:effectLst/>
                          <a:latin typeface="+mn-lt"/>
                          <a:ea typeface="+mn-ea"/>
                          <a:cs typeface="+mn-cs"/>
                        </a:rPr>
                        <a:t>Color protection</a:t>
                      </a:r>
                      <a:endParaRPr lang="en-US" sz="800" kern="1200" noProof="0">
                        <a:solidFill>
                          <a:schemeClr val="tx1"/>
                        </a:solidFill>
                        <a:effectLst/>
                        <a:latin typeface="+mn-lt"/>
                        <a:ea typeface="+mn-ea"/>
                        <a:cs typeface="+mn-cs"/>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endParaRPr lang="en-US" sz="600" noProof="0">
                        <a:solidFill>
                          <a:schemeClr val="tx1"/>
                        </a:solidFill>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58166D"/>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58166D"/>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r>
                        <a:rPr lang="en-US" sz="1200" b="1" noProof="0">
                          <a:solidFill>
                            <a:schemeClr val="accent6"/>
                          </a:solidFill>
                        </a:rPr>
                        <a:t>•</a:t>
                      </a: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noProof="0">
                          <a:solidFill>
                            <a:schemeClr val="accent6"/>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extLst>
                  <a:ext uri="{0D108BD9-81ED-4DB2-BD59-A6C34878D82A}">
                    <a16:rowId xmlns:a16="http://schemas.microsoft.com/office/drawing/2014/main" val="1930107908"/>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noProof="0">
                          <a:solidFill>
                            <a:schemeClr val="tx1"/>
                          </a:solidFill>
                          <a:effectLst/>
                          <a:latin typeface="+mn-lt"/>
                          <a:ea typeface="+mn-ea"/>
                          <a:cs typeface="+mn-cs"/>
                        </a:rPr>
                        <a:t>Conditioning / ease of combing</a:t>
                      </a:r>
                      <a:endParaRPr lang="en-US" sz="800" kern="1200" noProof="0">
                        <a:solidFill>
                          <a:schemeClr val="tx1"/>
                        </a:solidFill>
                        <a:effectLst/>
                        <a:latin typeface="+mn-lt"/>
                        <a:ea typeface="+mn-ea"/>
                        <a:cs typeface="+mn-cs"/>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endParaRPr lang="en-US" sz="600" noProof="0">
                        <a:solidFill>
                          <a:schemeClr val="tx1"/>
                        </a:solidFill>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r>
                        <a:rPr lang="en-US" sz="1200" b="1" noProof="0">
                          <a:solidFill>
                            <a:srgbClr val="58166D"/>
                          </a:solidFill>
                        </a:rPr>
                        <a:t>•</a:t>
                      </a: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r>
                        <a:rPr lang="en-US" sz="1200" b="1" noProof="0">
                          <a:solidFill>
                            <a:srgbClr val="58166D"/>
                          </a:solidFill>
                        </a:rPr>
                        <a:t>•</a:t>
                      </a: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r>
                        <a:rPr lang="en-US" sz="1200" b="1" noProof="0">
                          <a:solidFill>
                            <a:schemeClr val="accent6"/>
                          </a:solidFill>
                        </a:rPr>
                        <a:t>•</a:t>
                      </a: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6"/>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extLst>
                  <a:ext uri="{0D108BD9-81ED-4DB2-BD59-A6C34878D82A}">
                    <a16:rowId xmlns:a16="http://schemas.microsoft.com/office/drawing/2014/main" val="123500981"/>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noProof="0">
                          <a:solidFill>
                            <a:schemeClr val="tx1"/>
                          </a:solidFill>
                          <a:effectLst/>
                          <a:latin typeface="+mn-lt"/>
                          <a:ea typeface="+mn-ea"/>
                          <a:cs typeface="+mn-cs"/>
                        </a:rPr>
                        <a:t>Flaking reduction</a:t>
                      </a:r>
                      <a:endParaRPr lang="en-US" sz="800" kern="1200" noProof="0">
                        <a:solidFill>
                          <a:schemeClr val="tx1"/>
                        </a:solidFill>
                        <a:effectLst/>
                        <a:latin typeface="+mn-lt"/>
                        <a:ea typeface="+mn-ea"/>
                        <a:cs typeface="+mn-cs"/>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endParaRPr lang="en-US" sz="600" noProof="0">
                        <a:solidFill>
                          <a:schemeClr val="tx1"/>
                        </a:solidFill>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58166D"/>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58166D"/>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6"/>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6"/>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extLst>
                  <a:ext uri="{0D108BD9-81ED-4DB2-BD59-A6C34878D82A}">
                    <a16:rowId xmlns:a16="http://schemas.microsoft.com/office/drawing/2014/main" val="1361065555"/>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a:solidFill>
                            <a:schemeClr val="tx1"/>
                          </a:solidFill>
                          <a:latin typeface="+mn-lt"/>
                          <a:ea typeface="Fira Sans" panose="020B0503050000020004" pitchFamily="34" charset="0"/>
                        </a:rPr>
                        <a:t>Helps prevent hair loss</a:t>
                      </a:r>
                      <a:r>
                        <a:rPr lang="en-US" sz="800" b="1" kern="1200" noProof="0">
                          <a:solidFill>
                            <a:schemeClr val="tx1"/>
                          </a:solidFill>
                          <a:effectLst/>
                          <a:latin typeface="+mn-lt"/>
                          <a:ea typeface="+mn-ea"/>
                          <a:cs typeface="+mn-cs"/>
                        </a:rPr>
                        <a:t>*</a:t>
                      </a:r>
                      <a:endParaRPr lang="en-US" sz="800" kern="1200" noProof="0">
                        <a:solidFill>
                          <a:schemeClr val="tx1"/>
                        </a:solidFill>
                        <a:effectLst/>
                        <a:latin typeface="+mn-lt"/>
                        <a:ea typeface="+mn-ea"/>
                        <a:cs typeface="+mn-cs"/>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endParaRPr lang="en-US" sz="600" noProof="0">
                        <a:solidFill>
                          <a:schemeClr val="tx1"/>
                        </a:solidFill>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pPr algn="ct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r>
                        <a:rPr lang="en-US" sz="1200" b="1" noProof="0">
                          <a:solidFill>
                            <a:srgbClr val="44B4A1"/>
                          </a:solidFill>
                        </a:rPr>
                        <a:t>•</a:t>
                      </a: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r>
                        <a:rPr lang="en-US" sz="1200" b="1" noProof="0">
                          <a:solidFill>
                            <a:srgbClr val="44B4A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r>
                        <a:rPr lang="en-US" sz="1200" b="1" noProof="0">
                          <a:solidFill>
                            <a:srgbClr val="44B4A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r>
                        <a:rPr lang="en-US" sz="1200" b="1" noProof="0">
                          <a:solidFill>
                            <a:srgbClr val="44B4A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r>
                        <a:rPr lang="en-US" sz="1200" b="1" noProof="0">
                          <a:solidFill>
                            <a:srgbClr val="44B4A1"/>
                          </a:solidFill>
                        </a:rPr>
                        <a:t>•</a:t>
                      </a: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58166D"/>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58166D"/>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6"/>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6"/>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extLst>
                  <a:ext uri="{0D108BD9-81ED-4DB2-BD59-A6C34878D82A}">
                    <a16:rowId xmlns:a16="http://schemas.microsoft.com/office/drawing/2014/main" val="3513635076"/>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noProof="0">
                          <a:solidFill>
                            <a:schemeClr val="tx1"/>
                          </a:solidFill>
                          <a:effectLst/>
                          <a:latin typeface="+mn-lt"/>
                          <a:ea typeface="+mn-ea"/>
                          <a:cs typeface="+mn-cs"/>
                        </a:rPr>
                        <a:t>Hair protection</a:t>
                      </a:r>
                      <a:endParaRPr lang="en-US" sz="800" kern="1200" noProof="0">
                        <a:solidFill>
                          <a:schemeClr val="tx1"/>
                        </a:solidFill>
                        <a:effectLst/>
                        <a:latin typeface="+mn-lt"/>
                        <a:ea typeface="+mn-ea"/>
                        <a:cs typeface="+mn-cs"/>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endParaRPr lang="en-US" sz="600" noProof="0">
                        <a:solidFill>
                          <a:schemeClr val="tx1"/>
                        </a:solidFill>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r>
                        <a:rPr lang="en-US" sz="1200" b="1" noProof="0">
                          <a:solidFill>
                            <a:srgbClr val="44B4A1"/>
                          </a:solidFill>
                        </a:rPr>
                        <a:t>•</a:t>
                      </a: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r>
                        <a:rPr lang="en-US" sz="1200" b="1" noProof="0">
                          <a:solidFill>
                            <a:srgbClr val="44B4A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r>
                        <a:rPr lang="en-US" sz="1200" b="1" noProof="0">
                          <a:solidFill>
                            <a:srgbClr val="44B4A1"/>
                          </a:solidFill>
                        </a:rPr>
                        <a:t>•</a:t>
                      </a: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58166D"/>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58166D"/>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r>
                        <a:rPr lang="en-US" sz="1200" b="1" noProof="0">
                          <a:solidFill>
                            <a:schemeClr val="accent6"/>
                          </a:solidFill>
                        </a:rPr>
                        <a:t>•</a:t>
                      </a: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r>
                        <a:rPr lang="en-US" sz="1200" b="1" noProof="0">
                          <a:solidFill>
                            <a:schemeClr val="accent6"/>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extLst>
                  <a:ext uri="{0D108BD9-81ED-4DB2-BD59-A6C34878D82A}">
                    <a16:rowId xmlns:a16="http://schemas.microsoft.com/office/drawing/2014/main" val="1124838485"/>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noProof="0">
                          <a:solidFill>
                            <a:schemeClr val="tx1"/>
                          </a:solidFill>
                          <a:effectLst/>
                          <a:latin typeface="+mn-lt"/>
                          <a:ea typeface="+mn-ea"/>
                          <a:cs typeface="+mn-cs"/>
                        </a:rPr>
                        <a:t>Hair strengthening</a:t>
                      </a:r>
                      <a:endParaRPr lang="en-US" sz="800" kern="1200" noProof="0">
                        <a:solidFill>
                          <a:schemeClr val="tx1"/>
                        </a:solidFill>
                        <a:effectLst/>
                        <a:latin typeface="+mn-lt"/>
                        <a:ea typeface="+mn-ea"/>
                        <a:cs typeface="+mn-cs"/>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endParaRPr lang="en-US" sz="600" noProof="0">
                        <a:solidFill>
                          <a:schemeClr val="tx1"/>
                        </a:solidFill>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r>
                        <a:rPr lang="en-US" sz="1200" b="1" noProof="0">
                          <a:solidFill>
                            <a:srgbClr val="44B4A1"/>
                          </a:solidFill>
                        </a:rPr>
                        <a:t>•</a:t>
                      </a: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r>
                        <a:rPr lang="en-US" sz="1200" b="1" noProof="0">
                          <a:solidFill>
                            <a:srgbClr val="44B4A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58166D"/>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58166D"/>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6"/>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6"/>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extLst>
                  <a:ext uri="{0D108BD9-81ED-4DB2-BD59-A6C34878D82A}">
                    <a16:rowId xmlns:a16="http://schemas.microsoft.com/office/drawing/2014/main" val="1399381205"/>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noProof="0">
                          <a:solidFill>
                            <a:schemeClr val="tx1"/>
                          </a:solidFill>
                          <a:effectLst/>
                          <a:latin typeface="+mn-lt"/>
                          <a:ea typeface="+mn-ea"/>
                          <a:cs typeface="+mn-cs"/>
                        </a:rPr>
                        <a:t>Hair thickening</a:t>
                      </a:r>
                      <a:endParaRPr lang="en-US" sz="800" kern="1200" noProof="0">
                        <a:solidFill>
                          <a:schemeClr val="tx1"/>
                        </a:solidFill>
                        <a:effectLst/>
                        <a:latin typeface="+mn-lt"/>
                        <a:ea typeface="+mn-ea"/>
                        <a:cs typeface="+mn-cs"/>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endParaRPr lang="en-US" sz="600" noProof="0">
                        <a:solidFill>
                          <a:schemeClr val="tx1"/>
                        </a:solidFill>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r>
                        <a:rPr lang="en-US" sz="1200" b="1" noProof="0">
                          <a:solidFill>
                            <a:srgbClr val="44B4A1"/>
                          </a:solidFill>
                        </a:rPr>
                        <a:t>•</a:t>
                      </a: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r>
                        <a:rPr lang="en-US" sz="1200" b="1" noProof="0">
                          <a:solidFill>
                            <a:srgbClr val="44B4A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r>
                        <a:rPr lang="en-US" sz="1200" b="1" noProof="0">
                          <a:solidFill>
                            <a:srgbClr val="44B4A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r>
                        <a:rPr lang="en-US" sz="1200" b="1" noProof="0">
                          <a:solidFill>
                            <a:srgbClr val="44B4A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58166D"/>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58166D"/>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6"/>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6"/>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extLst>
                  <a:ext uri="{0D108BD9-81ED-4DB2-BD59-A6C34878D82A}">
                    <a16:rowId xmlns:a16="http://schemas.microsoft.com/office/drawing/2014/main" val="1462213811"/>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noProof="0">
                          <a:solidFill>
                            <a:schemeClr val="tx1"/>
                          </a:solidFill>
                          <a:effectLst/>
                          <a:latin typeface="+mn-lt"/>
                          <a:ea typeface="+mn-ea"/>
                          <a:cs typeface="+mn-cs"/>
                        </a:rPr>
                        <a:t>Heat protection</a:t>
                      </a:r>
                      <a:endParaRPr lang="en-US" sz="800" kern="1200" noProof="0">
                        <a:solidFill>
                          <a:schemeClr val="tx1"/>
                        </a:solidFill>
                        <a:effectLst/>
                        <a:latin typeface="+mn-lt"/>
                        <a:ea typeface="+mn-ea"/>
                        <a:cs typeface="+mn-cs"/>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endParaRPr lang="en-US" sz="600" noProof="0">
                        <a:solidFill>
                          <a:schemeClr val="tx1"/>
                        </a:solidFill>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58166D"/>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58166D"/>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6"/>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6"/>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extLst>
                  <a:ext uri="{0D108BD9-81ED-4DB2-BD59-A6C34878D82A}">
                    <a16:rowId xmlns:a16="http://schemas.microsoft.com/office/drawing/2014/main" val="2367227711"/>
                  </a:ext>
                </a:extLst>
              </a:tr>
              <a:tr h="1937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noProof="0">
                          <a:solidFill>
                            <a:schemeClr val="tx1"/>
                          </a:solidFill>
                          <a:effectLst/>
                          <a:latin typeface="+mn-lt"/>
                          <a:ea typeface="+mn-ea"/>
                          <a:cs typeface="+mn-cs"/>
                        </a:rPr>
                        <a:t>Scalp care</a:t>
                      </a:r>
                      <a:endParaRPr lang="en-US" sz="800" kern="1200" noProof="0">
                        <a:solidFill>
                          <a:schemeClr val="tx1"/>
                        </a:solidFill>
                        <a:effectLst/>
                        <a:latin typeface="+mn-lt"/>
                        <a:ea typeface="+mn-ea"/>
                        <a:cs typeface="+mn-cs"/>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endParaRPr lang="en-US" sz="600" noProof="0">
                        <a:solidFill>
                          <a:schemeClr val="tx1"/>
                        </a:solidFill>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pPr algn="ct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r>
                        <a:rPr lang="en-US" sz="1200" b="1" noProof="0">
                          <a:solidFill>
                            <a:srgbClr val="44B4A1"/>
                          </a:solidFill>
                        </a:rPr>
                        <a:t>•</a:t>
                      </a: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r>
                        <a:rPr lang="en-US" sz="1200" b="1" noProof="0">
                          <a:solidFill>
                            <a:srgbClr val="44B4A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r>
                        <a:rPr lang="en-US" sz="1200" b="1" noProof="0">
                          <a:solidFill>
                            <a:srgbClr val="44B4A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r>
                        <a:rPr lang="en-US" sz="1200" b="1" noProof="0">
                          <a:solidFill>
                            <a:srgbClr val="44B4A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r>
                        <a:rPr lang="en-US" sz="1200" b="1" noProof="0">
                          <a:solidFill>
                            <a:srgbClr val="44B4A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noProof="0">
                          <a:solidFill>
                            <a:srgbClr val="44B4A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r>
                        <a:rPr lang="en-US" sz="1200" b="1" noProof="0">
                          <a:solidFill>
                            <a:srgbClr val="44B4A1"/>
                          </a:solidFill>
                        </a:rPr>
                        <a:t>•</a:t>
                      </a: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58166D"/>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58166D"/>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6"/>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6"/>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extLst>
                  <a:ext uri="{0D108BD9-81ED-4DB2-BD59-A6C34878D82A}">
                    <a16:rowId xmlns:a16="http://schemas.microsoft.com/office/drawing/2014/main" val="4133849515"/>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noProof="0">
                          <a:solidFill>
                            <a:schemeClr val="tx1"/>
                          </a:solidFill>
                          <a:effectLst/>
                          <a:latin typeface="+mn-lt"/>
                          <a:ea typeface="+mn-ea"/>
                          <a:cs typeface="+mn-cs"/>
                        </a:rPr>
                        <a:t>Sebum reduction</a:t>
                      </a:r>
                      <a:endParaRPr lang="en-US" sz="800" kern="1200" noProof="0">
                        <a:solidFill>
                          <a:schemeClr val="tx1"/>
                        </a:solidFill>
                        <a:effectLst/>
                        <a:latin typeface="+mn-lt"/>
                        <a:ea typeface="+mn-ea"/>
                        <a:cs typeface="+mn-cs"/>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endParaRPr lang="en-US" sz="600" noProof="0">
                        <a:solidFill>
                          <a:schemeClr val="tx1"/>
                        </a:solidFill>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pPr algn="ct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r>
                        <a:rPr lang="en-US" sz="1200" b="1" noProof="0">
                          <a:solidFill>
                            <a:srgbClr val="44B4A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58166D"/>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58166D"/>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6"/>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6"/>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extLst>
                  <a:ext uri="{0D108BD9-81ED-4DB2-BD59-A6C34878D82A}">
                    <a16:rowId xmlns:a16="http://schemas.microsoft.com/office/drawing/2014/main" val="1859106830"/>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noProof="0">
                          <a:solidFill>
                            <a:schemeClr val="tx1"/>
                          </a:solidFill>
                          <a:effectLst/>
                          <a:latin typeface="+mn-lt"/>
                          <a:ea typeface="+mn-ea"/>
                          <a:cs typeface="+mn-cs"/>
                        </a:rPr>
                        <a:t>Shine</a:t>
                      </a:r>
                      <a:endParaRPr lang="en-US" sz="800" kern="1200" noProof="0">
                        <a:solidFill>
                          <a:schemeClr val="tx1"/>
                        </a:solidFill>
                        <a:effectLst/>
                        <a:latin typeface="+mn-lt"/>
                        <a:ea typeface="+mn-ea"/>
                        <a:cs typeface="+mn-cs"/>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endParaRPr lang="en-US" sz="600" noProof="0">
                        <a:solidFill>
                          <a:schemeClr val="tx1"/>
                        </a:solidFill>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58166D"/>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58166D"/>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noProof="0">
                          <a:solidFill>
                            <a:schemeClr val="accent6"/>
                          </a:solidFill>
                        </a:rPr>
                        <a:t>•</a:t>
                      </a: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6"/>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extLst>
                  <a:ext uri="{0D108BD9-81ED-4DB2-BD59-A6C34878D82A}">
                    <a16:rowId xmlns:a16="http://schemas.microsoft.com/office/drawing/2014/main" val="164455284"/>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noProof="0">
                          <a:solidFill>
                            <a:schemeClr val="tx1"/>
                          </a:solidFill>
                          <a:effectLst/>
                          <a:latin typeface="+mn-lt"/>
                          <a:ea typeface="+mn-ea"/>
                          <a:cs typeface="+mn-cs"/>
                        </a:rPr>
                        <a:t>Split-ends reduction</a:t>
                      </a:r>
                      <a:endParaRPr lang="en-US" sz="800" kern="1200" noProof="0">
                        <a:solidFill>
                          <a:schemeClr val="tx1"/>
                        </a:solidFill>
                        <a:effectLst/>
                        <a:latin typeface="+mn-lt"/>
                        <a:ea typeface="+mn-ea"/>
                        <a:cs typeface="+mn-cs"/>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endParaRPr lang="en-US" sz="600" noProof="0">
                        <a:solidFill>
                          <a:schemeClr val="tx1"/>
                        </a:solidFill>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r>
                        <a:rPr lang="en-US" sz="1200" b="1" noProof="0">
                          <a:solidFill>
                            <a:schemeClr val="accent1"/>
                          </a:solidFill>
                        </a:rPr>
                        <a:t>•</a:t>
                      </a: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58166D"/>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58166D"/>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6"/>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6"/>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extLst>
                  <a:ext uri="{0D108BD9-81ED-4DB2-BD59-A6C34878D82A}">
                    <a16:rowId xmlns:a16="http://schemas.microsoft.com/office/drawing/2014/main" val="1585939649"/>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noProof="0">
                          <a:solidFill>
                            <a:schemeClr val="tx1"/>
                          </a:solidFill>
                          <a:effectLst/>
                          <a:latin typeface="+mn-lt"/>
                          <a:ea typeface="+mn-ea"/>
                          <a:cs typeface="+mn-cs"/>
                        </a:rPr>
                        <a:t>Volume</a:t>
                      </a:r>
                      <a:endParaRPr lang="en-US" sz="800" kern="1200" noProof="0">
                        <a:solidFill>
                          <a:schemeClr val="tx1"/>
                        </a:solidFill>
                        <a:effectLst/>
                        <a:latin typeface="+mn-lt"/>
                        <a:ea typeface="+mn-ea"/>
                        <a:cs typeface="+mn-cs"/>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endParaRPr lang="en-US" sz="600" noProof="0">
                        <a:solidFill>
                          <a:schemeClr val="tx1"/>
                        </a:solidFill>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no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1"/>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r>
                        <a:rPr lang="en-US" sz="1200" b="1" noProof="0">
                          <a:solidFill>
                            <a:srgbClr val="44B4A1"/>
                          </a:solidFill>
                        </a:rPr>
                        <a:t>•</a:t>
                      </a: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r>
                        <a:rPr lang="en-US" sz="1200" b="1" noProof="0">
                          <a:solidFill>
                            <a:srgbClr val="44B4A1"/>
                          </a:solidFill>
                        </a:rPr>
                        <a:t>•</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44B4A1"/>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rgbClr val="58166D"/>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rgbClr val="58166D"/>
                        </a:solidFill>
                      </a:endParaRPr>
                    </a:p>
                  </a:txBody>
                  <a:tcPr marL="36000" marR="36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tc>
                  <a:txBody>
                    <a:bodyPr/>
                    <a:lstStyle/>
                    <a:p>
                      <a:pPr algn="ctr"/>
                      <a:endParaRPr lang="en-US" sz="1200" b="1" noProof="0">
                        <a:solidFill>
                          <a:schemeClr val="accent6"/>
                        </a:solidFill>
                      </a:endParaRPr>
                    </a:p>
                  </a:txBody>
                  <a:tcPr marL="36000" marR="36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chemeClr val="bg1"/>
                    </a:solidFill>
                  </a:tcPr>
                </a:tc>
                <a:tc>
                  <a:txBody>
                    <a:bodyPr/>
                    <a:lstStyle/>
                    <a:p>
                      <a:pPr algn="ctr"/>
                      <a:endParaRPr lang="en-US" sz="1200" b="1" noProof="0">
                        <a:solidFill>
                          <a:schemeClr val="accent6"/>
                        </a:solidFill>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897974"/>
                      </a:solidFill>
                      <a:prstDash val="solid"/>
                      <a:round/>
                      <a:headEnd type="none" w="med" len="med"/>
                      <a:tailEnd type="none" w="med" len="med"/>
                    </a:lnT>
                    <a:lnB w="6350" cap="flat" cmpd="sng" algn="ctr">
                      <a:solidFill>
                        <a:srgbClr val="897974"/>
                      </a:solidFill>
                      <a:prstDash val="solid"/>
                      <a:round/>
                      <a:headEnd type="none" w="med" len="med"/>
                      <a:tailEnd type="none" w="med" len="med"/>
                    </a:lnB>
                    <a:solidFill>
                      <a:srgbClr val="F0F0F0"/>
                    </a:solidFill>
                  </a:tcPr>
                </a:tc>
                <a:extLst>
                  <a:ext uri="{0D108BD9-81ED-4DB2-BD59-A6C34878D82A}">
                    <a16:rowId xmlns:a16="http://schemas.microsoft.com/office/drawing/2014/main" val="2604494710"/>
                  </a:ext>
                </a:extLst>
              </a:tr>
            </a:tbl>
          </a:graphicData>
        </a:graphic>
      </p:graphicFrame>
      <p:sp>
        <p:nvSpPr>
          <p:cNvPr id="16" name="Title 15">
            <a:extLst>
              <a:ext uri="{FF2B5EF4-FFF2-40B4-BE49-F238E27FC236}">
                <a16:creationId xmlns:a16="http://schemas.microsoft.com/office/drawing/2014/main" id="{68CD520B-8996-EFA3-9610-6DC188DA5F40}"/>
              </a:ext>
            </a:extLst>
          </p:cNvPr>
          <p:cNvSpPr>
            <a:spLocks noGrp="1"/>
          </p:cNvSpPr>
          <p:nvPr>
            <p:ph type="title"/>
          </p:nvPr>
        </p:nvSpPr>
        <p:spPr/>
        <p:txBody>
          <a:bodyPr/>
          <a:lstStyle/>
          <a:p>
            <a:r>
              <a:rPr lang="en-US" err="1"/>
              <a:t>dsm-firmenich</a:t>
            </a:r>
            <a:r>
              <a:rPr lang="en-US"/>
              <a:t> solutions for Hair Care</a:t>
            </a:r>
          </a:p>
        </p:txBody>
      </p:sp>
      <p:sp>
        <p:nvSpPr>
          <p:cNvPr id="5" name="Text Placeholder 4">
            <a:extLst>
              <a:ext uri="{FF2B5EF4-FFF2-40B4-BE49-F238E27FC236}">
                <a16:creationId xmlns:a16="http://schemas.microsoft.com/office/drawing/2014/main" id="{6BDE4AFD-B0F5-696A-366A-50217B10AAA5}"/>
              </a:ext>
            </a:extLst>
          </p:cNvPr>
          <p:cNvSpPr>
            <a:spLocks noGrp="1"/>
          </p:cNvSpPr>
          <p:nvPr>
            <p:ph type="body" sz="quarter" idx="24"/>
          </p:nvPr>
        </p:nvSpPr>
        <p:spPr/>
        <p:txBody>
          <a:bodyPr/>
          <a:lstStyle/>
          <a:p>
            <a:r>
              <a:rPr lang="en-US"/>
              <a:t>*Drug claim in some regions</a:t>
            </a:r>
          </a:p>
          <a:p>
            <a:endParaRPr lang="en-US"/>
          </a:p>
        </p:txBody>
      </p:sp>
    </p:spTree>
    <p:extLst>
      <p:ext uri="{BB962C8B-B14F-4D97-AF65-F5344CB8AC3E}">
        <p14:creationId xmlns:p14="http://schemas.microsoft.com/office/powerpoint/2010/main" val="41661915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16">
            <a:extLst>
              <a:ext uri="{FF2B5EF4-FFF2-40B4-BE49-F238E27FC236}">
                <a16:creationId xmlns:a16="http://schemas.microsoft.com/office/drawing/2014/main" id="{D93D5A79-3568-46CF-D7A0-7DE2E45A7C8F}"/>
              </a:ext>
            </a:extLst>
          </p:cNvPr>
          <p:cNvSpPr>
            <a:spLocks noGrp="1"/>
          </p:cNvSpPr>
          <p:nvPr>
            <p:ph type="sldNum" sz="quarter" idx="12"/>
          </p:nvPr>
        </p:nvSpPr>
        <p:spPr>
          <a:xfrm>
            <a:off x="302400" y="6450806"/>
            <a:ext cx="1040625" cy="109061"/>
          </a:xfrm>
        </p:spPr>
        <p:txBody>
          <a:bodyPr/>
          <a:lstStyle/>
          <a:p>
            <a:fld id="{5BA3E189-2F3A-42E5-B572-3520703B6186}" type="slidenum">
              <a:rPr lang="en-GB" smtClean="0"/>
              <a:pPr/>
              <a:t>17</a:t>
            </a:fld>
            <a:endParaRPr lang="en-GB"/>
          </a:p>
        </p:txBody>
      </p:sp>
      <p:sp>
        <p:nvSpPr>
          <p:cNvPr id="41" name="Text Placeholder 6">
            <a:extLst>
              <a:ext uri="{FF2B5EF4-FFF2-40B4-BE49-F238E27FC236}">
                <a16:creationId xmlns:a16="http://schemas.microsoft.com/office/drawing/2014/main" id="{C81BD5FE-4837-733A-6350-6B63D30F517C}"/>
              </a:ext>
            </a:extLst>
          </p:cNvPr>
          <p:cNvSpPr>
            <a:spLocks noGrp="1"/>
          </p:cNvSpPr>
          <p:nvPr>
            <p:ph type="body" sz="quarter" idx="17"/>
          </p:nvPr>
        </p:nvSpPr>
        <p:spPr>
          <a:xfrm>
            <a:off x="4413249" y="1466859"/>
            <a:ext cx="7380000" cy="450000"/>
          </a:xfrm>
        </p:spPr>
        <p:txBody>
          <a:bodyPr anchor="t"/>
          <a:lstStyle/>
          <a:p>
            <a:r>
              <a:rPr lang="en-GB">
                <a:solidFill>
                  <a:schemeClr val="bg2"/>
                </a:solidFill>
              </a:rPr>
              <a:t>Market &amp; Consumer Insights</a:t>
            </a:r>
          </a:p>
        </p:txBody>
      </p:sp>
      <p:sp>
        <p:nvSpPr>
          <p:cNvPr id="42" name="Text Placeholder 7">
            <a:extLst>
              <a:ext uri="{FF2B5EF4-FFF2-40B4-BE49-F238E27FC236}">
                <a16:creationId xmlns:a16="http://schemas.microsoft.com/office/drawing/2014/main" id="{F58AC321-3DE2-AE95-260F-E7D945EEDD56}"/>
              </a:ext>
            </a:extLst>
          </p:cNvPr>
          <p:cNvSpPr>
            <a:spLocks noGrp="1"/>
          </p:cNvSpPr>
          <p:nvPr>
            <p:ph type="body" sz="quarter" idx="18"/>
          </p:nvPr>
        </p:nvSpPr>
        <p:spPr>
          <a:xfrm>
            <a:off x="4413248" y="1963659"/>
            <a:ext cx="7380000" cy="450000"/>
          </a:xfrm>
        </p:spPr>
        <p:txBody>
          <a:bodyPr anchor="t"/>
          <a:lstStyle/>
          <a:p>
            <a:r>
              <a:rPr lang="en-GB" err="1">
                <a:solidFill>
                  <a:schemeClr val="bg2"/>
                </a:solidFill>
              </a:rPr>
              <a:t>dsm-firmenich</a:t>
            </a:r>
            <a:r>
              <a:rPr lang="en-GB">
                <a:solidFill>
                  <a:schemeClr val="bg2"/>
                </a:solidFill>
              </a:rPr>
              <a:t> Hair Care Solutions Map</a:t>
            </a:r>
          </a:p>
        </p:txBody>
      </p:sp>
      <p:sp>
        <p:nvSpPr>
          <p:cNvPr id="43" name="Text Placeholder 8">
            <a:extLst>
              <a:ext uri="{FF2B5EF4-FFF2-40B4-BE49-F238E27FC236}">
                <a16:creationId xmlns:a16="http://schemas.microsoft.com/office/drawing/2014/main" id="{B733849E-892A-23CE-A7B0-A59F4C0CDD52}"/>
              </a:ext>
            </a:extLst>
          </p:cNvPr>
          <p:cNvSpPr>
            <a:spLocks noGrp="1"/>
          </p:cNvSpPr>
          <p:nvPr>
            <p:ph type="body" sz="quarter" idx="19"/>
          </p:nvPr>
        </p:nvSpPr>
        <p:spPr>
          <a:xfrm>
            <a:off x="4413247" y="2460459"/>
            <a:ext cx="7380000" cy="450000"/>
          </a:xfrm>
        </p:spPr>
        <p:txBody>
          <a:bodyPr anchor="t"/>
          <a:lstStyle/>
          <a:p>
            <a:r>
              <a:rPr lang="en-GB">
                <a:solidFill>
                  <a:srgbClr val="48A2CF"/>
                </a:solidFill>
              </a:rPr>
              <a:t>ALPAFLOR</a:t>
            </a:r>
            <a:r>
              <a:rPr lang="en-US" noProof="0">
                <a:solidFill>
                  <a:srgbClr val="48A2CF"/>
                </a:solidFill>
              </a:rPr>
              <a:t>® EDELWEISS CB</a:t>
            </a:r>
            <a:endParaRPr lang="en-GB">
              <a:solidFill>
                <a:srgbClr val="48A2CF"/>
              </a:solidFill>
            </a:endParaRPr>
          </a:p>
        </p:txBody>
      </p:sp>
      <p:sp>
        <p:nvSpPr>
          <p:cNvPr id="10" name="Text Placeholder 9">
            <a:extLst>
              <a:ext uri="{FF2B5EF4-FFF2-40B4-BE49-F238E27FC236}">
                <a16:creationId xmlns:a16="http://schemas.microsoft.com/office/drawing/2014/main" id="{C4118E9C-7BAD-28D3-2CDD-BF6A5606788E}"/>
              </a:ext>
            </a:extLst>
          </p:cNvPr>
          <p:cNvSpPr>
            <a:spLocks noGrp="1"/>
          </p:cNvSpPr>
          <p:nvPr>
            <p:ph type="body" sz="quarter" idx="20"/>
          </p:nvPr>
        </p:nvSpPr>
        <p:spPr>
          <a:xfrm>
            <a:off x="3830400" y="302400"/>
            <a:ext cx="8064501" cy="900112"/>
          </a:xfrm>
        </p:spPr>
        <p:txBody>
          <a:bodyPr/>
          <a:lstStyle/>
          <a:p>
            <a:r>
              <a:rPr lang="en-GB"/>
              <a:t>Agenda</a:t>
            </a:r>
          </a:p>
        </p:txBody>
      </p:sp>
      <p:sp>
        <p:nvSpPr>
          <p:cNvPr id="45" name="Text Placeholder 20">
            <a:extLst>
              <a:ext uri="{FF2B5EF4-FFF2-40B4-BE49-F238E27FC236}">
                <a16:creationId xmlns:a16="http://schemas.microsoft.com/office/drawing/2014/main" id="{B647D992-BC29-CE63-D777-C366E35DB5FE}"/>
              </a:ext>
            </a:extLst>
          </p:cNvPr>
          <p:cNvSpPr>
            <a:spLocks noGrp="1"/>
          </p:cNvSpPr>
          <p:nvPr>
            <p:ph type="body" sz="quarter" idx="22"/>
          </p:nvPr>
        </p:nvSpPr>
        <p:spPr>
          <a:xfrm>
            <a:off x="4413246" y="2957259"/>
            <a:ext cx="7380000" cy="450000"/>
          </a:xfrm>
        </p:spPr>
        <p:txBody>
          <a:bodyPr anchor="t"/>
          <a:lstStyle/>
          <a:p>
            <a:r>
              <a:rPr lang="en-GB">
                <a:solidFill>
                  <a:schemeClr val="bg2"/>
                </a:solidFill>
              </a:rPr>
              <a:t>PENTAVITIN</a:t>
            </a:r>
            <a:r>
              <a:rPr lang="en-US" noProof="0">
                <a:solidFill>
                  <a:schemeClr val="bg2"/>
                </a:solidFill>
              </a:rPr>
              <a:t>® </a:t>
            </a:r>
            <a:endParaRPr lang="en-GB">
              <a:solidFill>
                <a:schemeClr val="bg2"/>
              </a:solidFill>
            </a:endParaRPr>
          </a:p>
        </p:txBody>
      </p:sp>
      <p:sp>
        <p:nvSpPr>
          <p:cNvPr id="47" name="Text Placeholder 10">
            <a:extLst>
              <a:ext uri="{FF2B5EF4-FFF2-40B4-BE49-F238E27FC236}">
                <a16:creationId xmlns:a16="http://schemas.microsoft.com/office/drawing/2014/main" id="{EE041662-0EA4-C4A2-6524-88A57877F311}"/>
              </a:ext>
            </a:extLst>
          </p:cNvPr>
          <p:cNvSpPr>
            <a:spLocks noGrp="1"/>
          </p:cNvSpPr>
          <p:nvPr>
            <p:ph type="body" sz="quarter" idx="24"/>
          </p:nvPr>
        </p:nvSpPr>
        <p:spPr>
          <a:xfrm>
            <a:off x="4413246" y="3454059"/>
            <a:ext cx="7380000" cy="450000"/>
          </a:xfrm>
        </p:spPr>
        <p:txBody>
          <a:bodyPr/>
          <a:lstStyle/>
          <a:p>
            <a:r>
              <a:rPr lang="en-GB" err="1">
                <a:solidFill>
                  <a:schemeClr val="bg2"/>
                </a:solidFill>
              </a:rPr>
              <a:t>BeauPlex</a:t>
            </a:r>
            <a:r>
              <a:rPr lang="en-US" noProof="0">
                <a:solidFill>
                  <a:schemeClr val="bg2"/>
                </a:solidFill>
              </a:rPr>
              <a:t>® VH</a:t>
            </a:r>
            <a:endParaRPr lang="en-GB">
              <a:solidFill>
                <a:schemeClr val="bg2"/>
              </a:solidFill>
            </a:endParaRPr>
          </a:p>
        </p:txBody>
      </p:sp>
      <p:sp>
        <p:nvSpPr>
          <p:cNvPr id="20" name="Text Placeholder 19">
            <a:extLst>
              <a:ext uri="{FF2B5EF4-FFF2-40B4-BE49-F238E27FC236}">
                <a16:creationId xmlns:a16="http://schemas.microsoft.com/office/drawing/2014/main" id="{A339ECFD-471F-AAEF-BE9B-7204AD33C7E5}"/>
              </a:ext>
            </a:extLst>
          </p:cNvPr>
          <p:cNvSpPr>
            <a:spLocks noGrp="1"/>
          </p:cNvSpPr>
          <p:nvPr>
            <p:ph type="body" sz="quarter" idx="26"/>
          </p:nvPr>
        </p:nvSpPr>
        <p:spPr>
          <a:xfrm>
            <a:off x="4413246" y="3950859"/>
            <a:ext cx="7380000" cy="450000"/>
          </a:xfrm>
        </p:spPr>
        <p:txBody>
          <a:bodyPr/>
          <a:lstStyle/>
          <a:p>
            <a:r>
              <a:rPr lang="en-GB">
                <a:solidFill>
                  <a:schemeClr val="bg2"/>
                </a:solidFill>
              </a:rPr>
              <a:t>Other </a:t>
            </a:r>
            <a:r>
              <a:rPr lang="en-GB" err="1">
                <a:solidFill>
                  <a:schemeClr val="bg2"/>
                </a:solidFill>
              </a:rPr>
              <a:t>dsm-firmenich</a:t>
            </a:r>
            <a:r>
              <a:rPr lang="en-GB">
                <a:solidFill>
                  <a:schemeClr val="bg2"/>
                </a:solidFill>
              </a:rPr>
              <a:t> Solutions</a:t>
            </a:r>
          </a:p>
        </p:txBody>
      </p:sp>
      <p:sp>
        <p:nvSpPr>
          <p:cNvPr id="54" name="Title 53">
            <a:extLst>
              <a:ext uri="{FF2B5EF4-FFF2-40B4-BE49-F238E27FC236}">
                <a16:creationId xmlns:a16="http://schemas.microsoft.com/office/drawing/2014/main" id="{35040416-31FF-72B8-1059-C4DB7228B3F7}"/>
              </a:ext>
            </a:extLst>
          </p:cNvPr>
          <p:cNvSpPr>
            <a:spLocks noGrp="1"/>
          </p:cNvSpPr>
          <p:nvPr>
            <p:ph type="title"/>
          </p:nvPr>
        </p:nvSpPr>
        <p:spPr/>
        <p:txBody>
          <a:bodyPr/>
          <a:lstStyle/>
          <a:p>
            <a:r>
              <a:rPr lang="en-GB"/>
              <a:t>03</a:t>
            </a:r>
          </a:p>
        </p:txBody>
      </p:sp>
      <p:sp>
        <p:nvSpPr>
          <p:cNvPr id="2" name="TextBox 1">
            <a:extLst>
              <a:ext uri="{FF2B5EF4-FFF2-40B4-BE49-F238E27FC236}">
                <a16:creationId xmlns:a16="http://schemas.microsoft.com/office/drawing/2014/main" id="{5F89D6B5-D443-0C37-1024-64088D073951}"/>
              </a:ext>
            </a:extLst>
          </p:cNvPr>
          <p:cNvSpPr txBox="1"/>
          <p:nvPr/>
        </p:nvSpPr>
        <p:spPr>
          <a:xfrm>
            <a:off x="768233" y="5564046"/>
            <a:ext cx="2914767" cy="430887"/>
          </a:xfrm>
          <a:prstGeom prst="rect">
            <a:avLst/>
          </a:prstGeom>
          <a:noFill/>
        </p:spPr>
        <p:txBody>
          <a:bodyPr wrap="square" lIns="0" tIns="0" rIns="0" bIns="0" rtlCol="0" anchor="ctr" anchorCtr="0">
            <a:spAutoFit/>
          </a:bodyPr>
          <a:lstStyle/>
          <a:p>
            <a:r>
              <a:rPr lang="en-GB" sz="1400">
                <a:solidFill>
                  <a:srgbClr val="307297"/>
                </a:solidFill>
                <a:latin typeface="+mj-lt"/>
              </a:rPr>
              <a:t>Click on the number to get redirected to the chapter</a:t>
            </a:r>
          </a:p>
        </p:txBody>
      </p:sp>
      <p:pic>
        <p:nvPicPr>
          <p:cNvPr id="27" name="Graphic 26">
            <a:extLst>
              <a:ext uri="{FF2B5EF4-FFF2-40B4-BE49-F238E27FC236}">
                <a16:creationId xmlns:a16="http://schemas.microsoft.com/office/drawing/2014/main" id="{69318579-50FB-DAA9-1D50-642B3F3E46A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07695" y="5661660"/>
            <a:ext cx="228600" cy="228600"/>
          </a:xfrm>
          <a:prstGeom prst="rect">
            <a:avLst/>
          </a:prstGeom>
        </p:spPr>
      </p:pic>
      <p:sp>
        <p:nvSpPr>
          <p:cNvPr id="16" name="Text Placeholder 3">
            <a:extLst>
              <a:ext uri="{FF2B5EF4-FFF2-40B4-BE49-F238E27FC236}">
                <a16:creationId xmlns:a16="http://schemas.microsoft.com/office/drawing/2014/main" id="{EF160D42-B78B-6043-FACF-9777A8E4E603}"/>
              </a:ext>
            </a:extLst>
          </p:cNvPr>
          <p:cNvSpPr>
            <a:spLocks noGrp="1"/>
          </p:cNvSpPr>
          <p:nvPr>
            <p:ph type="body" sz="quarter" idx="13"/>
          </p:nvPr>
        </p:nvSpPr>
        <p:spPr>
          <a:xfrm>
            <a:off x="3827463" y="1466850"/>
            <a:ext cx="585787" cy="449263"/>
          </a:xfrm>
        </p:spPr>
        <p:txBody>
          <a:bodyPr anchor="t"/>
          <a:lstStyle/>
          <a:p>
            <a:r>
              <a:rPr lang="en-GB">
                <a:solidFill>
                  <a:schemeClr val="bg2"/>
                </a:solidFill>
                <a:hlinkClick r:id="rId5" action="ppaction://hlinksldjump">
                  <a:extLst>
                    <a:ext uri="{A12FA001-AC4F-418D-AE19-62706E023703}">
                      <ahyp:hlinkClr xmlns:ahyp="http://schemas.microsoft.com/office/drawing/2018/hyperlinkcolor" val="tx"/>
                    </a:ext>
                  </a:extLst>
                </a:hlinkClick>
              </a:rPr>
              <a:t>01</a:t>
            </a:r>
            <a:endParaRPr lang="en-GB">
              <a:solidFill>
                <a:schemeClr val="bg2"/>
              </a:solidFill>
              <a:hlinkClick r:id="" action="ppaction://noaction">
                <a:extLst>
                  <a:ext uri="{A12FA001-AC4F-418D-AE19-62706E023703}">
                    <ahyp:hlinkClr xmlns:ahyp="http://schemas.microsoft.com/office/drawing/2018/hyperlinkcolor" val="tx"/>
                  </a:ext>
                </a:extLst>
              </a:hlinkClick>
            </a:endParaRPr>
          </a:p>
        </p:txBody>
      </p:sp>
      <p:sp>
        <p:nvSpPr>
          <p:cNvPr id="18" name="Text Placeholder 4">
            <a:extLst>
              <a:ext uri="{FF2B5EF4-FFF2-40B4-BE49-F238E27FC236}">
                <a16:creationId xmlns:a16="http://schemas.microsoft.com/office/drawing/2014/main" id="{37921436-74B9-F67B-713E-D7A9DB9A8FA5}"/>
              </a:ext>
            </a:extLst>
          </p:cNvPr>
          <p:cNvSpPr>
            <a:spLocks noGrp="1"/>
          </p:cNvSpPr>
          <p:nvPr>
            <p:ph type="body" sz="quarter" idx="14"/>
          </p:nvPr>
        </p:nvSpPr>
        <p:spPr>
          <a:xfrm>
            <a:off x="3827463" y="1963738"/>
            <a:ext cx="585787" cy="449262"/>
          </a:xfrm>
        </p:spPr>
        <p:txBody>
          <a:bodyPr anchor="t"/>
          <a:lstStyle/>
          <a:p>
            <a:r>
              <a:rPr lang="en-GB">
                <a:solidFill>
                  <a:schemeClr val="bg2"/>
                </a:solidFill>
                <a:hlinkClick r:id="rId6" action="ppaction://hlinksldjump">
                  <a:extLst>
                    <a:ext uri="{A12FA001-AC4F-418D-AE19-62706E023703}">
                      <ahyp:hlinkClr xmlns:ahyp="http://schemas.microsoft.com/office/drawing/2018/hyperlinkcolor" val="tx"/>
                    </a:ext>
                  </a:extLst>
                </a:hlinkClick>
              </a:rPr>
              <a:t>02</a:t>
            </a:r>
            <a:endParaRPr lang="en-GB">
              <a:solidFill>
                <a:schemeClr val="bg2"/>
              </a:solidFill>
              <a:hlinkClick r:id="" action="ppaction://noaction">
                <a:extLst>
                  <a:ext uri="{A12FA001-AC4F-418D-AE19-62706E023703}">
                    <ahyp:hlinkClr xmlns:ahyp="http://schemas.microsoft.com/office/drawing/2018/hyperlinkcolor" val="tx"/>
                  </a:ext>
                </a:extLst>
              </a:hlinkClick>
            </a:endParaRPr>
          </a:p>
        </p:txBody>
      </p:sp>
      <p:sp>
        <p:nvSpPr>
          <p:cNvPr id="21" name="Text Placeholder 5">
            <a:extLst>
              <a:ext uri="{FF2B5EF4-FFF2-40B4-BE49-F238E27FC236}">
                <a16:creationId xmlns:a16="http://schemas.microsoft.com/office/drawing/2014/main" id="{D2CA06B0-D771-A487-E0A5-3013D11A619F}"/>
              </a:ext>
            </a:extLst>
          </p:cNvPr>
          <p:cNvSpPr>
            <a:spLocks noGrp="1"/>
          </p:cNvSpPr>
          <p:nvPr>
            <p:ph type="body" sz="quarter" idx="16"/>
          </p:nvPr>
        </p:nvSpPr>
        <p:spPr>
          <a:xfrm>
            <a:off x="3827463" y="2460625"/>
            <a:ext cx="585787" cy="449263"/>
          </a:xfrm>
        </p:spPr>
        <p:txBody>
          <a:bodyPr anchor="t"/>
          <a:lstStyle/>
          <a:p>
            <a:r>
              <a:rPr lang="en-GB">
                <a:solidFill>
                  <a:srgbClr val="48A2CF"/>
                </a:solidFill>
                <a:hlinkClick r:id="rId7" action="ppaction://hlinksldjump">
                  <a:extLst>
                    <a:ext uri="{A12FA001-AC4F-418D-AE19-62706E023703}">
                      <ahyp:hlinkClr xmlns:ahyp="http://schemas.microsoft.com/office/drawing/2018/hyperlinkcolor" val="tx"/>
                    </a:ext>
                  </a:extLst>
                </a:hlinkClick>
              </a:rPr>
              <a:t>03</a:t>
            </a:r>
            <a:endParaRPr lang="en-GB">
              <a:solidFill>
                <a:srgbClr val="48A2CF"/>
              </a:solidFill>
              <a:hlinkClick r:id="" action="ppaction://noaction">
                <a:extLst>
                  <a:ext uri="{A12FA001-AC4F-418D-AE19-62706E023703}">
                    <ahyp:hlinkClr xmlns:ahyp="http://schemas.microsoft.com/office/drawing/2018/hyperlinkcolor" val="tx"/>
                  </a:ext>
                </a:extLst>
              </a:hlinkClick>
            </a:endParaRPr>
          </a:p>
        </p:txBody>
      </p:sp>
      <p:sp>
        <p:nvSpPr>
          <p:cNvPr id="22" name="Text Placeholder 18">
            <a:extLst>
              <a:ext uri="{FF2B5EF4-FFF2-40B4-BE49-F238E27FC236}">
                <a16:creationId xmlns:a16="http://schemas.microsoft.com/office/drawing/2014/main" id="{2460BF38-706F-7CAB-663A-7A9067DAE6A7}"/>
              </a:ext>
            </a:extLst>
          </p:cNvPr>
          <p:cNvSpPr>
            <a:spLocks noGrp="1"/>
          </p:cNvSpPr>
          <p:nvPr>
            <p:ph type="body" sz="quarter" idx="21"/>
          </p:nvPr>
        </p:nvSpPr>
        <p:spPr>
          <a:xfrm>
            <a:off x="3827463" y="2957513"/>
            <a:ext cx="585787" cy="449262"/>
          </a:xfrm>
        </p:spPr>
        <p:txBody>
          <a:bodyPr anchor="t"/>
          <a:lstStyle/>
          <a:p>
            <a:r>
              <a:rPr lang="en-GB">
                <a:solidFill>
                  <a:schemeClr val="bg2"/>
                </a:solidFill>
                <a:hlinkClick r:id="rId8" action="ppaction://hlinksldjump">
                  <a:extLst>
                    <a:ext uri="{A12FA001-AC4F-418D-AE19-62706E023703}">
                      <ahyp:hlinkClr xmlns:ahyp="http://schemas.microsoft.com/office/drawing/2018/hyperlinkcolor" val="tx"/>
                    </a:ext>
                  </a:extLst>
                </a:hlinkClick>
              </a:rPr>
              <a:t>04</a:t>
            </a:r>
            <a:endParaRPr lang="en-GB">
              <a:solidFill>
                <a:schemeClr val="bg2"/>
              </a:solidFill>
              <a:hlinkClick r:id="" action="ppaction://noaction">
                <a:extLst>
                  <a:ext uri="{A12FA001-AC4F-418D-AE19-62706E023703}">
                    <ahyp:hlinkClr xmlns:ahyp="http://schemas.microsoft.com/office/drawing/2018/hyperlinkcolor" val="tx"/>
                  </a:ext>
                </a:extLst>
              </a:hlinkClick>
            </a:endParaRPr>
          </a:p>
        </p:txBody>
      </p:sp>
      <p:sp>
        <p:nvSpPr>
          <p:cNvPr id="23" name="Text Placeholder 2">
            <a:extLst>
              <a:ext uri="{FF2B5EF4-FFF2-40B4-BE49-F238E27FC236}">
                <a16:creationId xmlns:a16="http://schemas.microsoft.com/office/drawing/2014/main" id="{F2E9C326-BBF0-371B-2F54-98ED2BFE0F29}"/>
              </a:ext>
            </a:extLst>
          </p:cNvPr>
          <p:cNvSpPr>
            <a:spLocks noGrp="1"/>
          </p:cNvSpPr>
          <p:nvPr>
            <p:ph type="body" sz="quarter" idx="23"/>
          </p:nvPr>
        </p:nvSpPr>
        <p:spPr>
          <a:xfrm>
            <a:off x="3827463" y="3454400"/>
            <a:ext cx="585787" cy="449263"/>
          </a:xfrm>
        </p:spPr>
        <p:txBody>
          <a:bodyPr/>
          <a:lstStyle/>
          <a:p>
            <a:r>
              <a:rPr lang="en-GB">
                <a:solidFill>
                  <a:schemeClr val="bg2"/>
                </a:solidFill>
                <a:hlinkClick r:id="rId9" action="ppaction://hlinksldjump">
                  <a:extLst>
                    <a:ext uri="{A12FA001-AC4F-418D-AE19-62706E023703}">
                      <ahyp:hlinkClr xmlns:ahyp="http://schemas.microsoft.com/office/drawing/2018/hyperlinkcolor" val="tx"/>
                    </a:ext>
                  </a:extLst>
                </a:hlinkClick>
              </a:rPr>
              <a:t>05</a:t>
            </a:r>
            <a:endParaRPr lang="en-GB">
              <a:solidFill>
                <a:schemeClr val="bg2"/>
              </a:solidFill>
            </a:endParaRPr>
          </a:p>
        </p:txBody>
      </p:sp>
      <p:sp>
        <p:nvSpPr>
          <p:cNvPr id="24" name="Text Placeholder 18">
            <a:extLst>
              <a:ext uri="{FF2B5EF4-FFF2-40B4-BE49-F238E27FC236}">
                <a16:creationId xmlns:a16="http://schemas.microsoft.com/office/drawing/2014/main" id="{49D98E1F-6A89-E2CD-FD85-633E52FA312D}"/>
              </a:ext>
            </a:extLst>
          </p:cNvPr>
          <p:cNvSpPr>
            <a:spLocks noGrp="1"/>
          </p:cNvSpPr>
          <p:nvPr>
            <p:ph type="body" sz="quarter" idx="25"/>
          </p:nvPr>
        </p:nvSpPr>
        <p:spPr>
          <a:xfrm>
            <a:off x="3827463" y="3951288"/>
            <a:ext cx="585787" cy="449262"/>
          </a:xfrm>
        </p:spPr>
        <p:txBody>
          <a:bodyPr/>
          <a:lstStyle/>
          <a:p>
            <a:r>
              <a:rPr lang="en-GB">
                <a:solidFill>
                  <a:schemeClr val="bg2"/>
                </a:solidFill>
                <a:hlinkClick r:id="rId10" action="ppaction://hlinksldjump">
                  <a:extLst>
                    <a:ext uri="{A12FA001-AC4F-418D-AE19-62706E023703}">
                      <ahyp:hlinkClr xmlns:ahyp="http://schemas.microsoft.com/office/drawing/2018/hyperlinkcolor" val="tx"/>
                    </a:ext>
                  </a:extLst>
                </a:hlinkClick>
              </a:rPr>
              <a:t>06</a:t>
            </a:r>
            <a:endParaRPr lang="en-GB">
              <a:solidFill>
                <a:schemeClr val="bg2"/>
              </a:solidFill>
            </a:endParaRPr>
          </a:p>
        </p:txBody>
      </p:sp>
    </p:spTree>
    <p:extLst>
      <p:ext uri="{BB962C8B-B14F-4D97-AF65-F5344CB8AC3E}">
        <p14:creationId xmlns:p14="http://schemas.microsoft.com/office/powerpoint/2010/main" val="2380563414"/>
      </p:ext>
    </p:extLst>
  </p:cSld>
  <p:clrMapOvr>
    <a:masterClrMapping/>
  </p:clrMapOvr>
  <p:transition spd="slow">
    <p:push/>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C106E0F-F289-9893-7D10-B85B06E377AA}"/>
              </a:ext>
            </a:extLst>
          </p:cNvPr>
          <p:cNvPicPr>
            <a:picLocks noGrp="1" noChangeAspect="1"/>
          </p:cNvPicPr>
          <p:nvPr>
            <p:ph type="pic" sz="quarter" idx="25"/>
          </p:nvPr>
        </p:nvPicPr>
        <p:blipFill>
          <a:blip r:embed="rId3"/>
          <a:srcRect t="6" b="6"/>
          <a:stretch/>
        </p:blipFill>
        <p:spPr/>
      </p:pic>
      <p:sp>
        <p:nvSpPr>
          <p:cNvPr id="2" name="Title 1">
            <a:extLst>
              <a:ext uri="{FF2B5EF4-FFF2-40B4-BE49-F238E27FC236}">
                <a16:creationId xmlns:a16="http://schemas.microsoft.com/office/drawing/2014/main" id="{4FF9152B-CCBC-8925-EEE5-ADAD9EA2BF1E}"/>
              </a:ext>
            </a:extLst>
          </p:cNvPr>
          <p:cNvSpPr>
            <a:spLocks noGrp="1"/>
          </p:cNvSpPr>
          <p:nvPr>
            <p:ph type="ctrTitle"/>
          </p:nvPr>
        </p:nvSpPr>
        <p:spPr>
          <a:xfrm>
            <a:off x="302399" y="302400"/>
            <a:ext cx="11589563" cy="1978342"/>
          </a:xfrm>
        </p:spPr>
        <p:txBody>
          <a:bodyPr/>
          <a:lstStyle/>
          <a:p>
            <a:r>
              <a:rPr lang="en-GB" sz="5400"/>
              <a:t>ALPAFLOR</a:t>
            </a:r>
            <a:r>
              <a:rPr lang="en-US" sz="5400" b="0" noProof="0"/>
              <a:t>®</a:t>
            </a:r>
            <a:r>
              <a:rPr lang="en-US" sz="5400" noProof="0"/>
              <a:t> E</a:t>
            </a:r>
            <a:r>
              <a:rPr lang="en-US" sz="5400"/>
              <a:t>DELWEISS</a:t>
            </a:r>
            <a:r>
              <a:rPr lang="en-US" sz="5400" noProof="0"/>
              <a:t> CB</a:t>
            </a:r>
            <a:endParaRPr lang="en-GB" sz="5400"/>
          </a:p>
        </p:txBody>
      </p:sp>
      <p:sp>
        <p:nvSpPr>
          <p:cNvPr id="4" name="Subtitle 3">
            <a:extLst>
              <a:ext uri="{FF2B5EF4-FFF2-40B4-BE49-F238E27FC236}">
                <a16:creationId xmlns:a16="http://schemas.microsoft.com/office/drawing/2014/main" id="{F728EC60-D1E6-9FDB-2F66-3F9E04D48EED}"/>
              </a:ext>
            </a:extLst>
          </p:cNvPr>
          <p:cNvSpPr>
            <a:spLocks noGrp="1"/>
          </p:cNvSpPr>
          <p:nvPr>
            <p:ph type="subTitle" idx="1"/>
          </p:nvPr>
        </p:nvSpPr>
        <p:spPr>
          <a:xfrm>
            <a:off x="302400" y="2420938"/>
            <a:ext cx="11589562" cy="886900"/>
          </a:xfrm>
        </p:spPr>
        <p:txBody>
          <a:bodyPr/>
          <a:lstStyle/>
          <a:p>
            <a:r>
              <a:rPr lang="en-GB" b="1"/>
              <a:t>Beyond Natural</a:t>
            </a:r>
          </a:p>
        </p:txBody>
      </p:sp>
      <p:grpSp>
        <p:nvGrpSpPr>
          <p:cNvPr id="13" name="Group 12">
            <a:extLst>
              <a:ext uri="{FF2B5EF4-FFF2-40B4-BE49-F238E27FC236}">
                <a16:creationId xmlns:a16="http://schemas.microsoft.com/office/drawing/2014/main" id="{65FD6741-12D0-CE65-E114-0238FCE67A5D}"/>
              </a:ext>
            </a:extLst>
          </p:cNvPr>
          <p:cNvGrpSpPr/>
          <p:nvPr/>
        </p:nvGrpSpPr>
        <p:grpSpPr>
          <a:xfrm>
            <a:off x="300038" y="5167602"/>
            <a:ext cx="862013" cy="831746"/>
            <a:chOff x="1358158" y="5167602"/>
            <a:chExt cx="862013" cy="831746"/>
          </a:xfrm>
        </p:grpSpPr>
        <p:grpSp>
          <p:nvGrpSpPr>
            <p:cNvPr id="14" name="Group 13">
              <a:extLst>
                <a:ext uri="{FF2B5EF4-FFF2-40B4-BE49-F238E27FC236}">
                  <a16:creationId xmlns:a16="http://schemas.microsoft.com/office/drawing/2014/main" id="{B9C7C087-29C6-62AE-3062-81BD24A46DA8}"/>
                </a:ext>
              </a:extLst>
            </p:cNvPr>
            <p:cNvGrpSpPr/>
            <p:nvPr/>
          </p:nvGrpSpPr>
          <p:grpSpPr>
            <a:xfrm>
              <a:off x="1373292" y="5167602"/>
              <a:ext cx="831746" cy="831746"/>
              <a:chOff x="330304" y="5167602"/>
              <a:chExt cx="831746" cy="831746"/>
            </a:xfrm>
          </p:grpSpPr>
          <p:sp>
            <p:nvSpPr>
              <p:cNvPr id="19" name="Oval 5">
                <a:hlinkClick r:id="rId4" action="ppaction://hlinksldjump"/>
                <a:extLst>
                  <a:ext uri="{FF2B5EF4-FFF2-40B4-BE49-F238E27FC236}">
                    <a16:creationId xmlns:a16="http://schemas.microsoft.com/office/drawing/2014/main" id="{FDE44362-1F77-F68F-0736-793BFE88DFE8}"/>
                  </a:ext>
                </a:extLst>
              </p:cNvPr>
              <p:cNvSpPr/>
              <p:nvPr/>
            </p:nvSpPr>
            <p:spPr>
              <a:xfrm>
                <a:off x="330304" y="5167602"/>
                <a:ext cx="831746" cy="831746"/>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pic>
            <p:nvPicPr>
              <p:cNvPr id="20" name="Graphic 19">
                <a:extLst>
                  <a:ext uri="{FF2B5EF4-FFF2-40B4-BE49-F238E27FC236}">
                    <a16:creationId xmlns:a16="http://schemas.microsoft.com/office/drawing/2014/main" id="{83767E3D-BB70-044E-8C9D-2957865CB89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66177" y="5264984"/>
                <a:ext cx="360000" cy="360000"/>
              </a:xfrm>
              <a:prstGeom prst="rect">
                <a:avLst/>
              </a:prstGeom>
            </p:spPr>
          </p:pic>
        </p:grpSp>
        <p:sp>
          <p:nvSpPr>
            <p:cNvPr id="16" name="TextBox 15">
              <a:extLst>
                <a:ext uri="{FF2B5EF4-FFF2-40B4-BE49-F238E27FC236}">
                  <a16:creationId xmlns:a16="http://schemas.microsoft.com/office/drawing/2014/main" id="{8477E8FF-D5F3-0661-3D5D-EAAE877A82D5}"/>
                </a:ext>
              </a:extLst>
            </p:cNvPr>
            <p:cNvSpPr txBox="1"/>
            <p:nvPr/>
          </p:nvSpPr>
          <p:spPr>
            <a:xfrm>
              <a:off x="1358158" y="5624984"/>
              <a:ext cx="862013" cy="200055"/>
            </a:xfrm>
            <a:prstGeom prst="rect">
              <a:avLst/>
            </a:prstGeom>
            <a:noFill/>
          </p:spPr>
          <p:txBody>
            <a:bodyPr wrap="square" rtlCol="0">
              <a:spAutoFit/>
            </a:bodyPr>
            <a:lstStyle/>
            <a:p>
              <a:pPr algn="ctr"/>
              <a:r>
                <a:rPr lang="en-GB" sz="700"/>
                <a:t>Click to return</a:t>
              </a:r>
            </a:p>
          </p:txBody>
        </p:sp>
        <p:sp>
          <p:nvSpPr>
            <p:cNvPr id="18" name="TextBox 17">
              <a:extLst>
                <a:ext uri="{FF2B5EF4-FFF2-40B4-BE49-F238E27FC236}">
                  <a16:creationId xmlns:a16="http://schemas.microsoft.com/office/drawing/2014/main" id="{027F26A9-40D5-CAEB-069B-B5403932FAEC}"/>
                </a:ext>
              </a:extLst>
            </p:cNvPr>
            <p:cNvSpPr txBox="1"/>
            <p:nvPr/>
          </p:nvSpPr>
          <p:spPr>
            <a:xfrm>
              <a:off x="1373291" y="5740392"/>
              <a:ext cx="831746" cy="200055"/>
            </a:xfrm>
            <a:prstGeom prst="rect">
              <a:avLst/>
            </a:prstGeom>
            <a:noFill/>
          </p:spPr>
          <p:txBody>
            <a:bodyPr wrap="square" rtlCol="0">
              <a:spAutoFit/>
            </a:bodyPr>
            <a:lstStyle/>
            <a:p>
              <a:pPr algn="ctr"/>
              <a:r>
                <a:rPr lang="en-GB" sz="700"/>
                <a:t>to homepage</a:t>
              </a:r>
            </a:p>
          </p:txBody>
        </p:sp>
      </p:grpSp>
    </p:spTree>
    <p:extLst>
      <p:ext uri="{BB962C8B-B14F-4D97-AF65-F5344CB8AC3E}">
        <p14:creationId xmlns:p14="http://schemas.microsoft.com/office/powerpoint/2010/main" val="33831985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E837D927-CAF6-B393-4585-6456AEC16999}"/>
              </a:ext>
            </a:extLst>
          </p:cNvPr>
          <p:cNvSpPr>
            <a:spLocks noGrp="1"/>
          </p:cNvSpPr>
          <p:nvPr>
            <p:ph type="title"/>
          </p:nvPr>
        </p:nvSpPr>
        <p:spPr/>
        <p:txBody>
          <a:bodyPr>
            <a:noAutofit/>
          </a:bodyPr>
          <a:lstStyle/>
          <a:p>
            <a:r>
              <a:rPr lang="en-US"/>
              <a:t>ALPAFLOR® EDELWEISS CB</a:t>
            </a:r>
            <a:endParaRPr lang="en-US" b="0">
              <a:ea typeface="+mn-ea"/>
              <a:cs typeface="+mn-cs"/>
            </a:endParaRPr>
          </a:p>
        </p:txBody>
      </p:sp>
      <p:sp>
        <p:nvSpPr>
          <p:cNvPr id="38" name="Text Placeholder 37">
            <a:extLst>
              <a:ext uri="{FF2B5EF4-FFF2-40B4-BE49-F238E27FC236}">
                <a16:creationId xmlns:a16="http://schemas.microsoft.com/office/drawing/2014/main" id="{4A9EFAE8-3987-3E5E-B7FC-83A7A3C0EB1C}"/>
              </a:ext>
            </a:extLst>
          </p:cNvPr>
          <p:cNvSpPr>
            <a:spLocks noGrp="1"/>
          </p:cNvSpPr>
          <p:nvPr>
            <p:ph type="body" idx="11"/>
          </p:nvPr>
        </p:nvSpPr>
        <p:spPr/>
        <p:txBody>
          <a:bodyPr/>
          <a:lstStyle/>
          <a:p>
            <a:r>
              <a:rPr lang="en-US"/>
              <a:t>ID Card</a:t>
            </a:r>
          </a:p>
        </p:txBody>
      </p:sp>
      <p:sp>
        <p:nvSpPr>
          <p:cNvPr id="3" name="Text Placeholder 2">
            <a:extLst>
              <a:ext uri="{FF2B5EF4-FFF2-40B4-BE49-F238E27FC236}">
                <a16:creationId xmlns:a16="http://schemas.microsoft.com/office/drawing/2014/main" id="{F0C9C73D-644D-7C7D-0182-5930B54D1A66}"/>
              </a:ext>
            </a:extLst>
          </p:cNvPr>
          <p:cNvSpPr>
            <a:spLocks noGrp="1"/>
          </p:cNvSpPr>
          <p:nvPr>
            <p:ph type="body" sz="quarter" idx="23"/>
          </p:nvPr>
        </p:nvSpPr>
        <p:spPr/>
        <p:txBody>
          <a:bodyPr/>
          <a:lstStyle/>
          <a:p>
            <a:r>
              <a:rPr lang="en-US" sz="800"/>
              <a:t>*Drug claim in some regions</a:t>
            </a:r>
          </a:p>
          <a:p>
            <a:endParaRPr lang="en-GB"/>
          </a:p>
        </p:txBody>
      </p:sp>
      <p:grpSp>
        <p:nvGrpSpPr>
          <p:cNvPr id="48" name="Group 47">
            <a:extLst>
              <a:ext uri="{FF2B5EF4-FFF2-40B4-BE49-F238E27FC236}">
                <a16:creationId xmlns:a16="http://schemas.microsoft.com/office/drawing/2014/main" id="{4D823F3C-5F3F-53A2-59F3-59E82A42FBF0}"/>
              </a:ext>
            </a:extLst>
          </p:cNvPr>
          <p:cNvGrpSpPr/>
          <p:nvPr/>
        </p:nvGrpSpPr>
        <p:grpSpPr>
          <a:xfrm>
            <a:off x="289504" y="2362640"/>
            <a:ext cx="11600096" cy="903019"/>
            <a:chOff x="0" y="2286165"/>
            <a:chExt cx="11889600" cy="903019"/>
          </a:xfrm>
          <a:solidFill>
            <a:schemeClr val="bg2"/>
          </a:solidFill>
        </p:grpSpPr>
        <p:sp>
          <p:nvSpPr>
            <p:cNvPr id="49" name="Rectangle 48">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INCI name: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0" spc="100">
                  <a:latin typeface="DM Sans Bold" pitchFamily="2" charset="0"/>
                </a:rPr>
                <a:t>(Active)</a:t>
              </a:r>
              <a:endParaRPr kumimoji="0" lang="en-US" sz="1400" b="0" i="0" u="none" strike="noStrike" kern="0" cap="none" spc="100" normalizeH="0" baseline="0" noProof="0">
                <a:ln>
                  <a:noFill/>
                </a:ln>
                <a:effectLst/>
                <a:uLnTx/>
                <a:uFillTx/>
                <a:latin typeface="DM Sans Bold" pitchFamily="2" charset="0"/>
                <a:ea typeface="+mn-ea"/>
                <a:cs typeface="+mn-cs"/>
              </a:endParaRPr>
            </a:p>
          </p:txBody>
        </p:sp>
        <p:sp>
          <p:nvSpPr>
            <p:cNvPr id="50" name="TextBox 49">
              <a:extLst>
                <a:ext uri="{FF2B5EF4-FFF2-40B4-BE49-F238E27FC236}">
                  <a16:creationId xmlns:a16="http://schemas.microsoft.com/office/drawing/2014/main" id="{C1104EB4-4252-A452-90EC-1AE6B98FD183}"/>
                </a:ext>
              </a:extLst>
            </p:cNvPr>
            <p:cNvSpPr txBox="1"/>
            <p:nvPr/>
          </p:nvSpPr>
          <p:spPr>
            <a:xfrm>
              <a:off x="2417305" y="2306624"/>
              <a:ext cx="8257631"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Leontopodium Alpinum Flower/Leaf Extract</a:t>
              </a:r>
            </a:p>
          </p:txBody>
        </p:sp>
      </p:grpSp>
      <p:grpSp>
        <p:nvGrpSpPr>
          <p:cNvPr id="54" name="Group 53">
            <a:extLst>
              <a:ext uri="{FF2B5EF4-FFF2-40B4-BE49-F238E27FC236}">
                <a16:creationId xmlns:a16="http://schemas.microsoft.com/office/drawing/2014/main" id="{2C7BF1B2-8A11-838B-E468-EB72B75F978B}"/>
              </a:ext>
            </a:extLst>
          </p:cNvPr>
          <p:cNvGrpSpPr/>
          <p:nvPr/>
        </p:nvGrpSpPr>
        <p:grpSpPr>
          <a:xfrm>
            <a:off x="290308" y="3989346"/>
            <a:ext cx="11600096" cy="933941"/>
            <a:chOff x="0" y="4030273"/>
            <a:chExt cx="11889600" cy="933941"/>
          </a:xfrm>
          <a:solidFill>
            <a:schemeClr val="bg2"/>
          </a:solidFill>
        </p:grpSpPr>
        <p:sp>
          <p:nvSpPr>
            <p:cNvPr id="55" name="Rectangle 54">
              <a:extLst>
                <a:ext uri="{FF2B5EF4-FFF2-40B4-BE49-F238E27FC236}">
                  <a16:creationId xmlns:a16="http://schemas.microsoft.com/office/drawing/2014/main" id="{7171883A-B39C-3CC0-7BB7-E00620DF26CE}"/>
                </a:ext>
              </a:extLst>
            </p:cNvPr>
            <p:cNvSpPr/>
            <p:nvPr/>
          </p:nvSpPr>
          <p:spPr>
            <a:xfrm>
              <a:off x="0" y="4030273"/>
              <a:ext cx="11889600" cy="933941"/>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Technical:</a:t>
              </a:r>
            </a:p>
          </p:txBody>
        </p:sp>
        <p:sp>
          <p:nvSpPr>
            <p:cNvPr id="57" name="TextBox 56">
              <a:extLst>
                <a:ext uri="{FF2B5EF4-FFF2-40B4-BE49-F238E27FC236}">
                  <a16:creationId xmlns:a16="http://schemas.microsoft.com/office/drawing/2014/main" id="{8C2EBC94-E144-149B-0528-1F8625C84124}"/>
                </a:ext>
              </a:extLst>
            </p:cNvPr>
            <p:cNvSpPr txBox="1"/>
            <p:nvPr/>
          </p:nvSpPr>
          <p:spPr>
            <a:xfrm>
              <a:off x="2416482" y="4030273"/>
              <a:ext cx="2261696" cy="840690"/>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Form</a:t>
              </a: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 Liquid</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Use level</a:t>
              </a: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 Up to 3%</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pH of use</a:t>
              </a: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 3.5 to 5.5</a:t>
              </a:r>
            </a:p>
          </p:txBody>
        </p:sp>
        <p:sp>
          <p:nvSpPr>
            <p:cNvPr id="5" name="TextBox 4">
              <a:extLst>
                <a:ext uri="{FF2B5EF4-FFF2-40B4-BE49-F238E27FC236}">
                  <a16:creationId xmlns:a16="http://schemas.microsoft.com/office/drawing/2014/main" id="{61D5EA0E-DAA7-6EA1-A839-D8CA1DDCE2AC}"/>
                </a:ext>
              </a:extLst>
            </p:cNvPr>
            <p:cNvSpPr txBox="1"/>
            <p:nvPr/>
          </p:nvSpPr>
          <p:spPr>
            <a:xfrm>
              <a:off x="4826246" y="4030273"/>
              <a:ext cx="2261696" cy="602164"/>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Preservative</a:t>
              </a: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 Free</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Solubility</a:t>
              </a: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 Water soluble</a:t>
              </a:r>
            </a:p>
          </p:txBody>
        </p:sp>
        <p:sp>
          <p:nvSpPr>
            <p:cNvPr id="12" name="TextBox 11">
              <a:extLst>
                <a:ext uri="{FF2B5EF4-FFF2-40B4-BE49-F238E27FC236}">
                  <a16:creationId xmlns:a16="http://schemas.microsoft.com/office/drawing/2014/main" id="{A2F0E081-4296-5F8F-3FD2-BA1EFFBBCA91}"/>
                </a:ext>
              </a:extLst>
            </p:cNvPr>
            <p:cNvSpPr txBox="1"/>
            <p:nvPr/>
          </p:nvSpPr>
          <p:spPr>
            <a:xfrm>
              <a:off x="7222994" y="4030273"/>
              <a:ext cx="3451118" cy="602164"/>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Target</a:t>
              </a: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 Scalp</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Biodegradability</a:t>
              </a: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 Readily biodegradable</a:t>
              </a:r>
            </a:p>
          </p:txBody>
        </p:sp>
      </p:grpSp>
      <p:sp>
        <p:nvSpPr>
          <p:cNvPr id="59" name="Rectangle 58">
            <a:extLst>
              <a:ext uri="{FF2B5EF4-FFF2-40B4-BE49-F238E27FC236}">
                <a16:creationId xmlns:a16="http://schemas.microsoft.com/office/drawing/2014/main" id="{E6D535CE-5DB7-1A50-4492-712D99B903A8}"/>
              </a:ext>
            </a:extLst>
          </p:cNvPr>
          <p:cNvSpPr/>
          <p:nvPr/>
        </p:nvSpPr>
        <p:spPr>
          <a:xfrm>
            <a:off x="289447" y="5078195"/>
            <a:ext cx="2225154" cy="867912"/>
          </a:xfrm>
          <a:prstGeom prst="rect">
            <a:avLst/>
          </a:prstGeom>
          <a:no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Registration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certification</a:t>
            </a:r>
            <a:endParaRPr kumimoji="0" lang="en-US" sz="1400" b="0" i="0" u="none" strike="noStrike" kern="0" cap="none" spc="0" normalizeH="0" baseline="0" noProof="0">
              <a:ln>
                <a:noFill/>
              </a:ln>
              <a:effectLst/>
              <a:uLnTx/>
              <a:uFillTx/>
              <a:latin typeface="Fira Sans"/>
              <a:ea typeface="+mn-ea"/>
              <a:cs typeface="+mn-cs"/>
            </a:endParaRPr>
          </a:p>
        </p:txBody>
      </p:sp>
      <p:grpSp>
        <p:nvGrpSpPr>
          <p:cNvPr id="69" name="Group 68">
            <a:extLst>
              <a:ext uri="{FF2B5EF4-FFF2-40B4-BE49-F238E27FC236}">
                <a16:creationId xmlns:a16="http://schemas.microsoft.com/office/drawing/2014/main" id="{958A8BB9-D1BF-EE77-829F-9B8163288C30}"/>
              </a:ext>
            </a:extLst>
          </p:cNvPr>
          <p:cNvGrpSpPr/>
          <p:nvPr/>
        </p:nvGrpSpPr>
        <p:grpSpPr>
          <a:xfrm>
            <a:off x="302398" y="1341438"/>
            <a:ext cx="11593287" cy="939429"/>
            <a:chOff x="-25599" y="2558932"/>
            <a:chExt cx="11889600" cy="572529"/>
          </a:xfrm>
          <a:solidFill>
            <a:schemeClr val="bg2"/>
          </a:solidFill>
        </p:grpSpPr>
        <p:sp>
          <p:nvSpPr>
            <p:cNvPr id="70" name="Rectangle 69">
              <a:extLst>
                <a:ext uri="{FF2B5EF4-FFF2-40B4-BE49-F238E27FC236}">
                  <a16:creationId xmlns:a16="http://schemas.microsoft.com/office/drawing/2014/main" id="{B4D8039B-1DD0-0B71-4A0E-7C994216684E}"/>
                </a:ext>
              </a:extLst>
            </p:cNvPr>
            <p:cNvSpPr/>
            <p:nvPr/>
          </p:nvSpPr>
          <p:spPr>
            <a:xfrm>
              <a:off x="-25599" y="2558932"/>
              <a:ext cx="11889600" cy="57252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Key benefit:</a:t>
              </a:r>
            </a:p>
          </p:txBody>
        </p:sp>
        <p:sp>
          <p:nvSpPr>
            <p:cNvPr id="71" name="TextBox 70">
              <a:extLst>
                <a:ext uri="{FF2B5EF4-FFF2-40B4-BE49-F238E27FC236}">
                  <a16:creationId xmlns:a16="http://schemas.microsoft.com/office/drawing/2014/main" id="{805DBA86-E136-A9E8-B272-82071A89DD83}"/>
                </a:ext>
              </a:extLst>
            </p:cNvPr>
            <p:cNvSpPr txBox="1"/>
            <p:nvPr/>
          </p:nvSpPr>
          <p:spPr>
            <a:xfrm>
              <a:off x="2379903" y="2575524"/>
              <a:ext cx="8262481" cy="512353"/>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Helps prevent hair loss* (improves hair density)</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Helps reduce the appearance of greying hair </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Anti-aging (strong anti-oxidant properties)</a:t>
              </a:r>
            </a:p>
          </p:txBody>
        </p:sp>
      </p:grpSp>
      <p:grpSp>
        <p:nvGrpSpPr>
          <p:cNvPr id="72" name="Group 71">
            <a:extLst>
              <a:ext uri="{FF2B5EF4-FFF2-40B4-BE49-F238E27FC236}">
                <a16:creationId xmlns:a16="http://schemas.microsoft.com/office/drawing/2014/main" id="{78710C78-C894-B8C5-FC71-6CB52218FAC9}"/>
              </a:ext>
            </a:extLst>
          </p:cNvPr>
          <p:cNvGrpSpPr/>
          <p:nvPr/>
        </p:nvGrpSpPr>
        <p:grpSpPr>
          <a:xfrm>
            <a:off x="302398" y="3343939"/>
            <a:ext cx="11587202" cy="572906"/>
            <a:chOff x="0" y="3331675"/>
            <a:chExt cx="11889600" cy="572906"/>
          </a:xfrm>
          <a:solidFill>
            <a:schemeClr val="bg2"/>
          </a:solidFill>
        </p:grpSpPr>
        <p:sp>
          <p:nvSpPr>
            <p:cNvPr id="73" name="Rectangle 72">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Description:</a:t>
              </a:r>
            </a:p>
          </p:txBody>
        </p:sp>
        <p:sp>
          <p:nvSpPr>
            <p:cNvPr id="74" name="TextBox 73">
              <a:extLst>
                <a:ext uri="{FF2B5EF4-FFF2-40B4-BE49-F238E27FC236}">
                  <a16:creationId xmlns:a16="http://schemas.microsoft.com/office/drawing/2014/main" id="{BA9BB585-DFBD-BF51-845F-0AA1B9E3EE45}"/>
                </a:ext>
              </a:extLst>
            </p:cNvPr>
            <p:cNvSpPr txBox="1"/>
            <p:nvPr/>
          </p:nvSpPr>
          <p:spPr>
            <a:xfrm>
              <a:off x="2417306" y="3340889"/>
              <a:ext cx="8256279"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Plant extract organically cultivated</a:t>
              </a:r>
            </a:p>
          </p:txBody>
        </p:sp>
      </p:grpSp>
      <p:sp>
        <p:nvSpPr>
          <p:cNvPr id="11" name="Slide Number Placeholder 10">
            <a:extLst>
              <a:ext uri="{FF2B5EF4-FFF2-40B4-BE49-F238E27FC236}">
                <a16:creationId xmlns:a16="http://schemas.microsoft.com/office/drawing/2014/main" id="{9EA4ADA9-B1A6-0208-7409-B211B8358BEC}"/>
              </a:ext>
            </a:extLst>
          </p:cNvPr>
          <p:cNvSpPr>
            <a:spLocks noGrp="1"/>
          </p:cNvSpPr>
          <p:nvPr>
            <p:ph type="sldNum" sz="quarter" idx="10"/>
          </p:nvPr>
        </p:nvSpPr>
        <p:spPr/>
        <p:txBody>
          <a:bodyPr/>
          <a:lstStyle/>
          <a:p>
            <a:fld id="{5BA3E189-2F3A-42E5-B572-3520703B6186}" type="slidenum">
              <a:rPr lang="en-GB" smtClean="0"/>
              <a:pPr/>
              <a:t>19</a:t>
            </a:fld>
            <a:endParaRPr lang="en-GB"/>
          </a:p>
        </p:txBody>
      </p:sp>
      <p:pic>
        <p:nvPicPr>
          <p:cNvPr id="2" name="Picture 1">
            <a:extLst>
              <a:ext uri="{FF2B5EF4-FFF2-40B4-BE49-F238E27FC236}">
                <a16:creationId xmlns:a16="http://schemas.microsoft.com/office/drawing/2014/main" id="{FC1A858D-32B6-0116-2144-BF99E9769E4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658223" y="5078195"/>
            <a:ext cx="4887673" cy="627529"/>
          </a:xfrm>
          <a:prstGeom prst="rect">
            <a:avLst/>
          </a:prstGeom>
        </p:spPr>
      </p:pic>
      <p:pic>
        <p:nvPicPr>
          <p:cNvPr id="4" name="Graphic 3">
            <a:extLst>
              <a:ext uri="{FF2B5EF4-FFF2-40B4-BE49-F238E27FC236}">
                <a16:creationId xmlns:a16="http://schemas.microsoft.com/office/drawing/2014/main" id="{1CC74D6E-CB98-121F-8399-8CCABD609EE5}"/>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7608022" y="5056192"/>
            <a:ext cx="748859" cy="569132"/>
          </a:xfrm>
          <a:prstGeom prst="rect">
            <a:avLst/>
          </a:prstGeom>
        </p:spPr>
      </p:pic>
      <p:pic>
        <p:nvPicPr>
          <p:cNvPr id="7" name="Picture 6">
            <a:extLst>
              <a:ext uri="{FF2B5EF4-FFF2-40B4-BE49-F238E27FC236}">
                <a16:creationId xmlns:a16="http://schemas.microsoft.com/office/drawing/2014/main" id="{D5BD7210-C84A-C046-9A8F-2343E0DBDEB7}"/>
              </a:ext>
            </a:extLst>
          </p:cNvPr>
          <p:cNvPicPr>
            <a:picLocks noChangeAspect="1"/>
          </p:cNvPicPr>
          <p:nvPr/>
        </p:nvPicPr>
        <p:blipFill>
          <a:blip r:embed="rId6" cstate="screen">
            <a:extLst>
              <a:ext uri="{28A0092B-C50C-407E-A947-70E740481C1C}">
                <a14:useLocalDpi xmlns:a14="http://schemas.microsoft.com/office/drawing/2010/main"/>
              </a:ext>
            </a:extLst>
          </a:blip>
          <a:srcRect l="-431"/>
          <a:stretch/>
        </p:blipFill>
        <p:spPr>
          <a:xfrm>
            <a:off x="8464404" y="5054778"/>
            <a:ext cx="1334941" cy="566260"/>
          </a:xfrm>
          <a:prstGeom prst="rect">
            <a:avLst/>
          </a:prstGeom>
        </p:spPr>
      </p:pic>
      <p:pic>
        <p:nvPicPr>
          <p:cNvPr id="6" name="Picture 5">
            <a:hlinkClick r:id="rId7" action="ppaction://hlinksldjump"/>
            <a:extLst>
              <a:ext uri="{FF2B5EF4-FFF2-40B4-BE49-F238E27FC236}">
                <a16:creationId xmlns:a16="http://schemas.microsoft.com/office/drawing/2014/main" id="{E21A53AD-7314-16BB-F6E7-1885E5850131}"/>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1389758" y="660763"/>
            <a:ext cx="524726" cy="509840"/>
          </a:xfrm>
          <a:prstGeom prst="rect">
            <a:avLst/>
          </a:prstGeom>
        </p:spPr>
      </p:pic>
    </p:spTree>
    <p:extLst>
      <p:ext uri="{BB962C8B-B14F-4D97-AF65-F5344CB8AC3E}">
        <p14:creationId xmlns:p14="http://schemas.microsoft.com/office/powerpoint/2010/main" val="1256010079"/>
      </p:ext>
    </p:extLst>
  </p:cSld>
  <p:clrMapOvr>
    <a:masterClrMapping/>
  </p:clrMapOvr>
  <p:transition spd="med">
    <p:pull/>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43709276-3EE8-FC1A-4582-8896103CB7C0}"/>
              </a:ext>
            </a:extLst>
          </p:cNvPr>
          <p:cNvPicPr>
            <a:picLocks noGrp="1" noChangeAspect="1"/>
          </p:cNvPicPr>
          <p:nvPr>
            <p:ph type="pic" sz="quarter" idx="25"/>
          </p:nvPr>
        </p:nvPicPr>
        <p:blipFill>
          <a:blip r:embed="rId3"/>
          <a:srcRect t="6" b="6"/>
          <a:stretch/>
        </p:blipFill>
        <p:spPr/>
      </p:pic>
      <p:sp>
        <p:nvSpPr>
          <p:cNvPr id="2" name="Title 1">
            <a:extLst>
              <a:ext uri="{FF2B5EF4-FFF2-40B4-BE49-F238E27FC236}">
                <a16:creationId xmlns:a16="http://schemas.microsoft.com/office/drawing/2014/main" id="{4FF9152B-CCBC-8925-EEE5-ADAD9EA2BF1E}"/>
              </a:ext>
            </a:extLst>
          </p:cNvPr>
          <p:cNvSpPr>
            <a:spLocks noGrp="1"/>
          </p:cNvSpPr>
          <p:nvPr>
            <p:ph type="ctrTitle"/>
          </p:nvPr>
        </p:nvSpPr>
        <p:spPr>
          <a:xfrm>
            <a:off x="302399" y="302400"/>
            <a:ext cx="11589563" cy="1978342"/>
          </a:xfrm>
        </p:spPr>
        <p:txBody>
          <a:bodyPr/>
          <a:lstStyle/>
          <a:p>
            <a:r>
              <a:rPr lang="en-US" sz="5400" noProof="0"/>
              <a:t>ALPAFLOR® EDELWEISS CB</a:t>
            </a:r>
            <a:endParaRPr lang="en-GB" sz="5400"/>
          </a:p>
        </p:txBody>
      </p:sp>
      <p:sp>
        <p:nvSpPr>
          <p:cNvPr id="4" name="Subtitle 3">
            <a:extLst>
              <a:ext uri="{FF2B5EF4-FFF2-40B4-BE49-F238E27FC236}">
                <a16:creationId xmlns:a16="http://schemas.microsoft.com/office/drawing/2014/main" id="{F728EC60-D1E6-9FDB-2F66-3F9E04D48EED}"/>
              </a:ext>
            </a:extLst>
          </p:cNvPr>
          <p:cNvSpPr>
            <a:spLocks noGrp="1"/>
          </p:cNvSpPr>
          <p:nvPr>
            <p:ph type="subTitle" idx="1"/>
          </p:nvPr>
        </p:nvSpPr>
        <p:spPr>
          <a:xfrm>
            <a:off x="302400" y="2420938"/>
            <a:ext cx="11589562" cy="886900"/>
          </a:xfrm>
        </p:spPr>
        <p:txBody>
          <a:bodyPr/>
          <a:lstStyle/>
          <a:p>
            <a:r>
              <a:rPr lang="en-GB" b="1"/>
              <a:t>Hair Loss*</a:t>
            </a:r>
          </a:p>
        </p:txBody>
      </p:sp>
      <p:sp>
        <p:nvSpPr>
          <p:cNvPr id="3" name="TextBox 1">
            <a:extLst>
              <a:ext uri="{FF2B5EF4-FFF2-40B4-BE49-F238E27FC236}">
                <a16:creationId xmlns:a16="http://schemas.microsoft.com/office/drawing/2014/main" id="{57D15CFC-F27B-43B0-BF16-16AFF364B69B}"/>
              </a:ext>
            </a:extLst>
          </p:cNvPr>
          <p:cNvSpPr txBox="1"/>
          <p:nvPr/>
        </p:nvSpPr>
        <p:spPr>
          <a:xfrm>
            <a:off x="302400" y="6094800"/>
            <a:ext cx="3814916" cy="246221"/>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b="0">
                <a:solidFill>
                  <a:schemeClr val="bg1"/>
                </a:solidFill>
                <a:latin typeface="+mj-lt"/>
              </a:rPr>
              <a:t>*Helps prevent hair loss / </a:t>
            </a:r>
            <a:r>
              <a:rPr lang="en-US" sz="800">
                <a:solidFill>
                  <a:schemeClr val="bg1"/>
                </a:solidFill>
              </a:rPr>
              <a:t>Drug claim in some regions</a:t>
            </a:r>
          </a:p>
          <a:p>
            <a:pPr algn="l"/>
            <a:endParaRPr lang="en-US" sz="800" b="0">
              <a:solidFill>
                <a:schemeClr val="bg1"/>
              </a:solidFill>
              <a:latin typeface="+mj-lt"/>
            </a:endParaRPr>
          </a:p>
        </p:txBody>
      </p:sp>
      <p:grpSp>
        <p:nvGrpSpPr>
          <p:cNvPr id="6" name="Group 5">
            <a:extLst>
              <a:ext uri="{FF2B5EF4-FFF2-40B4-BE49-F238E27FC236}">
                <a16:creationId xmlns:a16="http://schemas.microsoft.com/office/drawing/2014/main" id="{7B0227AF-76EC-CCAA-6554-9DE59477D274}"/>
              </a:ext>
            </a:extLst>
          </p:cNvPr>
          <p:cNvGrpSpPr/>
          <p:nvPr/>
        </p:nvGrpSpPr>
        <p:grpSpPr>
          <a:xfrm>
            <a:off x="300038" y="5167602"/>
            <a:ext cx="862013" cy="831746"/>
            <a:chOff x="1358158" y="5167602"/>
            <a:chExt cx="862013" cy="831746"/>
          </a:xfrm>
        </p:grpSpPr>
        <p:grpSp>
          <p:nvGrpSpPr>
            <p:cNvPr id="11" name="Group 10">
              <a:extLst>
                <a:ext uri="{FF2B5EF4-FFF2-40B4-BE49-F238E27FC236}">
                  <a16:creationId xmlns:a16="http://schemas.microsoft.com/office/drawing/2014/main" id="{B66CDA15-34C8-1530-7BEC-C59E679CAF23}"/>
                </a:ext>
              </a:extLst>
            </p:cNvPr>
            <p:cNvGrpSpPr/>
            <p:nvPr/>
          </p:nvGrpSpPr>
          <p:grpSpPr>
            <a:xfrm>
              <a:off x="1373292" y="5167602"/>
              <a:ext cx="831746" cy="831746"/>
              <a:chOff x="330304" y="5167602"/>
              <a:chExt cx="831746" cy="831746"/>
            </a:xfrm>
          </p:grpSpPr>
          <p:sp>
            <p:nvSpPr>
              <p:cNvPr id="16" name="Oval 5">
                <a:hlinkClick r:id="rId4" action="ppaction://hlinksldjump"/>
                <a:extLst>
                  <a:ext uri="{FF2B5EF4-FFF2-40B4-BE49-F238E27FC236}">
                    <a16:creationId xmlns:a16="http://schemas.microsoft.com/office/drawing/2014/main" id="{D2845906-E8FE-4B41-0FC4-D63BE64D82C5}"/>
                  </a:ext>
                </a:extLst>
              </p:cNvPr>
              <p:cNvSpPr/>
              <p:nvPr/>
            </p:nvSpPr>
            <p:spPr>
              <a:xfrm>
                <a:off x="330304" y="5167602"/>
                <a:ext cx="831746" cy="831746"/>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pic>
            <p:nvPicPr>
              <p:cNvPr id="17" name="Graphic 16">
                <a:extLst>
                  <a:ext uri="{FF2B5EF4-FFF2-40B4-BE49-F238E27FC236}">
                    <a16:creationId xmlns:a16="http://schemas.microsoft.com/office/drawing/2014/main" id="{5BE649C3-B859-0B82-D631-84D14CBCC54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66177" y="5264984"/>
                <a:ext cx="360000" cy="360000"/>
              </a:xfrm>
              <a:prstGeom prst="rect">
                <a:avLst/>
              </a:prstGeom>
            </p:spPr>
          </p:pic>
        </p:grpSp>
        <p:sp>
          <p:nvSpPr>
            <p:cNvPr id="14" name="TextBox 13">
              <a:extLst>
                <a:ext uri="{FF2B5EF4-FFF2-40B4-BE49-F238E27FC236}">
                  <a16:creationId xmlns:a16="http://schemas.microsoft.com/office/drawing/2014/main" id="{D43C30E1-6017-D01E-F78B-3F84DCFFB922}"/>
                </a:ext>
              </a:extLst>
            </p:cNvPr>
            <p:cNvSpPr txBox="1"/>
            <p:nvPr/>
          </p:nvSpPr>
          <p:spPr>
            <a:xfrm>
              <a:off x="1358158" y="5624984"/>
              <a:ext cx="862013" cy="200055"/>
            </a:xfrm>
            <a:prstGeom prst="rect">
              <a:avLst/>
            </a:prstGeom>
            <a:noFill/>
          </p:spPr>
          <p:txBody>
            <a:bodyPr wrap="square" rtlCol="0">
              <a:spAutoFit/>
            </a:bodyPr>
            <a:lstStyle/>
            <a:p>
              <a:pPr algn="ctr"/>
              <a:r>
                <a:rPr lang="en-GB" sz="700"/>
                <a:t>Click to return</a:t>
              </a:r>
            </a:p>
          </p:txBody>
        </p:sp>
        <p:sp>
          <p:nvSpPr>
            <p:cNvPr id="15" name="TextBox 14">
              <a:extLst>
                <a:ext uri="{FF2B5EF4-FFF2-40B4-BE49-F238E27FC236}">
                  <a16:creationId xmlns:a16="http://schemas.microsoft.com/office/drawing/2014/main" id="{D8A60E57-1FC6-8071-FF8F-A17FA2084701}"/>
                </a:ext>
              </a:extLst>
            </p:cNvPr>
            <p:cNvSpPr txBox="1"/>
            <p:nvPr/>
          </p:nvSpPr>
          <p:spPr>
            <a:xfrm>
              <a:off x="1373291" y="5740392"/>
              <a:ext cx="831746" cy="200055"/>
            </a:xfrm>
            <a:prstGeom prst="rect">
              <a:avLst/>
            </a:prstGeom>
            <a:noFill/>
          </p:spPr>
          <p:txBody>
            <a:bodyPr wrap="square" rtlCol="0">
              <a:spAutoFit/>
            </a:bodyPr>
            <a:lstStyle/>
            <a:p>
              <a:pPr algn="ctr"/>
              <a:r>
                <a:rPr lang="en-GB" sz="700"/>
                <a:t>to homepage</a:t>
              </a:r>
            </a:p>
          </p:txBody>
        </p:sp>
      </p:grpSp>
    </p:spTree>
    <p:extLst>
      <p:ext uri="{BB962C8B-B14F-4D97-AF65-F5344CB8AC3E}">
        <p14:creationId xmlns:p14="http://schemas.microsoft.com/office/powerpoint/2010/main" val="2080336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9">
            <a:extLst>
              <a:ext uri="{FF2B5EF4-FFF2-40B4-BE49-F238E27FC236}">
                <a16:creationId xmlns:a16="http://schemas.microsoft.com/office/drawing/2014/main" id="{47000F8F-DBE8-4DD9-B5D5-85047AE69C49}"/>
              </a:ext>
            </a:extLst>
          </p:cNvPr>
          <p:cNvSpPr/>
          <p:nvPr/>
        </p:nvSpPr>
        <p:spPr>
          <a:xfrm>
            <a:off x="6696678" y="4579006"/>
            <a:ext cx="4561623" cy="646331"/>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i="0" u="none" strike="noStrike" kern="1200" cap="none" spc="0" normalizeH="0" baseline="0" noProof="0">
                <a:ln>
                  <a:noFill/>
                </a:ln>
                <a:solidFill>
                  <a:schemeClr val="accent1"/>
                </a:solidFill>
                <a:effectLst/>
                <a:uLnTx/>
                <a:uFillTx/>
                <a:ea typeface="+mn-ea"/>
                <a:cs typeface="+mn-cs"/>
              </a:rPr>
              <a:t>1.8 x </a:t>
            </a:r>
            <a:r>
              <a:rPr kumimoji="0" lang="en-US" sz="1800" i="0" u="none" strike="noStrike" kern="1200" cap="none" spc="0" normalizeH="0" baseline="0" noProof="0">
                <a:ln>
                  <a:noFill/>
                </a:ln>
                <a:effectLst/>
                <a:uLnTx/>
                <a:uFillTx/>
                <a:ea typeface="+mn-ea"/>
                <a:cs typeface="+mn-cs"/>
              </a:rPr>
              <a:t>more hair follicles in the anagen</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i="0" u="none" strike="noStrike" kern="1200" cap="none" spc="0" normalizeH="0" baseline="0" noProof="0">
                <a:ln>
                  <a:noFill/>
                </a:ln>
                <a:effectLst/>
                <a:uLnTx/>
                <a:uFillTx/>
                <a:ea typeface="+mn-ea"/>
                <a:cs typeface="+mn-cs"/>
              </a:rPr>
              <a:t>phase with </a:t>
            </a:r>
            <a:r>
              <a:rPr kumimoji="0" lang="en-US" sz="1800" i="0" u="none" strike="noStrike" kern="1200" cap="none" spc="0" normalizeH="0" baseline="0" noProof="0">
                <a:ln>
                  <a:noFill/>
                </a:ln>
                <a:solidFill>
                  <a:schemeClr val="accent1"/>
                </a:solidFill>
                <a:effectLst/>
                <a:uLnTx/>
                <a:uFillTx/>
                <a:ea typeface="+mn-ea"/>
                <a:cs typeface="+mn-cs"/>
              </a:rPr>
              <a:t>Edelweiss</a:t>
            </a:r>
            <a:r>
              <a:rPr kumimoji="0" lang="en-US" sz="1800" i="0" u="none" strike="noStrike" kern="1200" cap="none" spc="0" normalizeH="0" baseline="0" noProof="0">
                <a:ln>
                  <a:noFill/>
                </a:ln>
                <a:solidFill>
                  <a:srgbClr val="037E4C"/>
                </a:solidFill>
                <a:effectLst/>
                <a:uLnTx/>
                <a:uFillTx/>
                <a:ea typeface="+mn-ea"/>
                <a:cs typeface="+mn-cs"/>
              </a:rPr>
              <a:t> </a:t>
            </a:r>
            <a:r>
              <a:rPr kumimoji="0" lang="en-US" sz="1800" i="0" u="none" strike="noStrike" kern="1200" cap="none" spc="0" normalizeH="0" baseline="0" noProof="0">
                <a:ln>
                  <a:noFill/>
                </a:ln>
                <a:effectLst/>
                <a:uLnTx/>
                <a:uFillTx/>
                <a:ea typeface="+mn-ea"/>
                <a:cs typeface="+mn-cs"/>
              </a:rPr>
              <a:t>than placebo</a:t>
            </a:r>
          </a:p>
        </p:txBody>
      </p:sp>
      <p:sp>
        <p:nvSpPr>
          <p:cNvPr id="18" name="Rectangle 19">
            <a:extLst>
              <a:ext uri="{FF2B5EF4-FFF2-40B4-BE49-F238E27FC236}">
                <a16:creationId xmlns:a16="http://schemas.microsoft.com/office/drawing/2014/main" id="{47000F8F-DBE8-4DD9-B5D5-85047AE69C49}"/>
              </a:ext>
            </a:extLst>
          </p:cNvPr>
          <p:cNvSpPr/>
          <p:nvPr/>
        </p:nvSpPr>
        <p:spPr>
          <a:xfrm>
            <a:off x="191563" y="4972701"/>
            <a:ext cx="4552176" cy="646331"/>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i="0" u="none" strike="noStrike" kern="1200" cap="none" spc="0" normalizeH="0" baseline="0" noProof="0">
                <a:ln>
                  <a:noFill/>
                </a:ln>
                <a:solidFill>
                  <a:schemeClr val="accent1"/>
                </a:solidFill>
                <a:effectLst/>
                <a:uLnTx/>
                <a:uFillTx/>
                <a:ea typeface="+mn-ea"/>
                <a:cs typeface="+mn-cs"/>
              </a:rPr>
              <a:t>Edelweiss</a:t>
            </a:r>
            <a:r>
              <a:rPr kumimoji="0" lang="en-US" sz="1800" i="0" u="none" strike="noStrike" kern="1200" cap="none" spc="0" normalizeH="0" baseline="0" noProof="0">
                <a:ln>
                  <a:noFill/>
                </a:ln>
                <a:solidFill>
                  <a:srgbClr val="2660A5"/>
                </a:solidFill>
                <a:effectLst/>
                <a:uLnTx/>
                <a:uFillTx/>
                <a:ea typeface="+mn-ea"/>
                <a:cs typeface="+mn-cs"/>
              </a:rPr>
              <a:t> </a:t>
            </a:r>
            <a:r>
              <a:rPr kumimoji="0" lang="en-US" sz="1800" i="0" u="none" strike="noStrike" kern="1200" cap="none" spc="0" normalizeH="0" baseline="0" noProof="0">
                <a:ln>
                  <a:noFill/>
                </a:ln>
                <a:effectLst/>
                <a:uLnTx/>
                <a:uFillTx/>
                <a:ea typeface="+mn-ea"/>
                <a:cs typeface="+mn-cs"/>
              </a:rPr>
              <a:t>extract prolongs anagen phase of hair follicles</a:t>
            </a:r>
          </a:p>
        </p:txBody>
      </p:sp>
      <p:sp>
        <p:nvSpPr>
          <p:cNvPr id="39" name="Rectangle 20">
            <a:extLst>
              <a:ext uri="{FF2B5EF4-FFF2-40B4-BE49-F238E27FC236}">
                <a16:creationId xmlns:a16="http://schemas.microsoft.com/office/drawing/2014/main" id="{8CB84614-6C78-498C-A805-70C31EC4EFD0}"/>
              </a:ext>
            </a:extLst>
          </p:cNvPr>
          <p:cNvSpPr/>
          <p:nvPr/>
        </p:nvSpPr>
        <p:spPr>
          <a:xfrm>
            <a:off x="206812" y="4622997"/>
            <a:ext cx="5222983" cy="307777"/>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400" b="1" u="none" strike="noStrike" kern="1200" cap="none" spc="0" normalizeH="0" baseline="0" noProof="0">
                <a:ln>
                  <a:noFill/>
                </a:ln>
                <a:effectLst/>
                <a:uLnTx/>
                <a:uFillTx/>
                <a:ea typeface="+mn-ea"/>
                <a:cs typeface="+mn-cs"/>
              </a:rPr>
              <a:t>Anagen known as "growing” phase </a:t>
            </a:r>
          </a:p>
        </p:txBody>
      </p:sp>
      <p:sp>
        <p:nvSpPr>
          <p:cNvPr id="41" name="TextBox 18">
            <a:extLst>
              <a:ext uri="{FF2B5EF4-FFF2-40B4-BE49-F238E27FC236}">
                <a16:creationId xmlns:a16="http://schemas.microsoft.com/office/drawing/2014/main" id="{5DE27705-A502-4A7D-9AEF-A7859720B98C}"/>
              </a:ext>
            </a:extLst>
          </p:cNvPr>
          <p:cNvSpPr txBox="1"/>
          <p:nvPr/>
        </p:nvSpPr>
        <p:spPr>
          <a:xfrm>
            <a:off x="216912" y="1080720"/>
            <a:ext cx="4552177" cy="923330"/>
          </a:xfrm>
          <a:prstGeom prst="rect">
            <a:avLst/>
          </a:prstGeom>
          <a:noFill/>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effectLst/>
                <a:uLnTx/>
                <a:uFillTx/>
                <a:ea typeface="+mn-ea"/>
                <a:cs typeface="+mn-cs"/>
              </a:rPr>
              <a:t>The hair growth cycle consists of 3 distinct stages: anagen, catagen and telogen**  </a:t>
            </a:r>
          </a:p>
        </p:txBody>
      </p:sp>
      <p:sp>
        <p:nvSpPr>
          <p:cNvPr id="3" name="Rectangle 2">
            <a:extLst>
              <a:ext uri="{FF2B5EF4-FFF2-40B4-BE49-F238E27FC236}">
                <a16:creationId xmlns:a16="http://schemas.microsoft.com/office/drawing/2014/main" id="{AA5AF4C5-830E-EE8D-A5F4-38969A66CEB7}"/>
              </a:ext>
            </a:extLst>
          </p:cNvPr>
          <p:cNvSpPr/>
          <p:nvPr/>
        </p:nvSpPr>
        <p:spPr>
          <a:xfrm>
            <a:off x="302400" y="2276475"/>
            <a:ext cx="5865038" cy="229134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Rectangle 1">
            <a:extLst>
              <a:ext uri="{FF2B5EF4-FFF2-40B4-BE49-F238E27FC236}">
                <a16:creationId xmlns:a16="http://schemas.microsoft.com/office/drawing/2014/main" id="{2F72FF5B-E1E1-4742-93DF-570A03802F79}"/>
              </a:ext>
            </a:extLst>
          </p:cNvPr>
          <p:cNvSpPr/>
          <p:nvPr/>
        </p:nvSpPr>
        <p:spPr>
          <a:xfrm>
            <a:off x="6680353" y="5419465"/>
            <a:ext cx="4989946"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effectLst/>
                <a:uLnTx/>
                <a:uFillTx/>
                <a:ea typeface="+mn-ea"/>
                <a:cs typeface="+mn-cs"/>
              </a:rPr>
              <a:t>Based on hair cycle score the difference between vehicle and Edelweiss is significant (p&lt;0.05)</a:t>
            </a:r>
          </a:p>
        </p:txBody>
      </p:sp>
      <p:pic>
        <p:nvPicPr>
          <p:cNvPr id="2" name="Immagine 1" descr="graf 1.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5343" y="2402802"/>
            <a:ext cx="5014452" cy="2036408"/>
          </a:xfrm>
          <a:prstGeom prst="rect">
            <a:avLst/>
          </a:prstGeom>
        </p:spPr>
      </p:pic>
      <p:pic>
        <p:nvPicPr>
          <p:cNvPr id="17" name="Immagine 16" descr="graf 2.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789922" y="1210024"/>
            <a:ext cx="4478778" cy="3217514"/>
          </a:xfrm>
          <a:prstGeom prst="rect">
            <a:avLst/>
          </a:prstGeom>
        </p:spPr>
      </p:pic>
      <p:sp>
        <p:nvSpPr>
          <p:cNvPr id="13" name="Title 12">
            <a:extLst>
              <a:ext uri="{FF2B5EF4-FFF2-40B4-BE49-F238E27FC236}">
                <a16:creationId xmlns:a16="http://schemas.microsoft.com/office/drawing/2014/main" id="{15796FE1-BEAE-9F40-5451-767DC6379242}"/>
              </a:ext>
            </a:extLst>
          </p:cNvPr>
          <p:cNvSpPr>
            <a:spLocks noGrp="1"/>
          </p:cNvSpPr>
          <p:nvPr>
            <p:ph type="title"/>
          </p:nvPr>
        </p:nvSpPr>
        <p:spPr/>
        <p:txBody>
          <a:bodyPr/>
          <a:lstStyle/>
          <a:p>
            <a:r>
              <a:rPr lang="en-GB"/>
              <a:t>ALPAFLOR® EDELWEISS CB</a:t>
            </a:r>
          </a:p>
        </p:txBody>
      </p:sp>
      <p:sp>
        <p:nvSpPr>
          <p:cNvPr id="10" name="Text Placeholder 9">
            <a:extLst>
              <a:ext uri="{FF2B5EF4-FFF2-40B4-BE49-F238E27FC236}">
                <a16:creationId xmlns:a16="http://schemas.microsoft.com/office/drawing/2014/main" id="{C26DF6CB-F11C-5F3A-B9E5-CAD1343A43E1}"/>
              </a:ext>
            </a:extLst>
          </p:cNvPr>
          <p:cNvSpPr>
            <a:spLocks noGrp="1"/>
          </p:cNvSpPr>
          <p:nvPr>
            <p:ph type="body" idx="11"/>
          </p:nvPr>
        </p:nvSpPr>
        <p:spPr/>
        <p:txBody>
          <a:bodyPr/>
          <a:lstStyle/>
          <a:p>
            <a:r>
              <a:rPr lang="en-US" sz="1800" i="1" u="none" strike="noStrike">
                <a:effectLst/>
                <a:latin typeface="+mj-lt"/>
              </a:rPr>
              <a:t>Ex vivo </a:t>
            </a:r>
            <a:r>
              <a:rPr lang="en-US" sz="1800" u="none" strike="noStrike">
                <a:effectLst/>
                <a:latin typeface="+mj-lt"/>
              </a:rPr>
              <a:t>studies – Hair loss*</a:t>
            </a:r>
            <a:endParaRPr lang="en-GB">
              <a:latin typeface="+mj-lt"/>
            </a:endParaRPr>
          </a:p>
        </p:txBody>
      </p:sp>
      <p:sp>
        <p:nvSpPr>
          <p:cNvPr id="20" name="Text Placeholder 19">
            <a:extLst>
              <a:ext uri="{FF2B5EF4-FFF2-40B4-BE49-F238E27FC236}">
                <a16:creationId xmlns:a16="http://schemas.microsoft.com/office/drawing/2014/main" id="{9239B96E-63A1-266A-971A-32F51E80864F}"/>
              </a:ext>
            </a:extLst>
          </p:cNvPr>
          <p:cNvSpPr>
            <a:spLocks noGrp="1"/>
          </p:cNvSpPr>
          <p:nvPr>
            <p:ph type="body" sz="quarter" idx="23"/>
          </p:nvPr>
        </p:nvSpPr>
        <p:spPr/>
        <p:txBody>
          <a:bodyPr/>
          <a:lstStyle/>
          <a:p>
            <a:r>
              <a:rPr lang="en-US" sz="800" b="0">
                <a:latin typeface="+mj-lt"/>
              </a:rPr>
              <a:t>*Helps prevent hair loss / </a:t>
            </a:r>
            <a:r>
              <a:rPr lang="en-US" sz="800"/>
              <a:t>Drug claim in some regions</a:t>
            </a:r>
          </a:p>
          <a:p>
            <a:r>
              <a:rPr lang="en-GB"/>
              <a:t>**https://www.philipkingsley.com</a:t>
            </a:r>
          </a:p>
        </p:txBody>
      </p:sp>
      <p:sp>
        <p:nvSpPr>
          <p:cNvPr id="23" name="Slide Number Placeholder 7">
            <a:extLst>
              <a:ext uri="{FF2B5EF4-FFF2-40B4-BE49-F238E27FC236}">
                <a16:creationId xmlns:a16="http://schemas.microsoft.com/office/drawing/2014/main" id="{4861DE7E-EDB5-6FB2-7693-FAF3AAA7DE3F}"/>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21</a:t>
            </a:fld>
            <a:endParaRPr lang="en-GB"/>
          </a:p>
        </p:txBody>
      </p:sp>
      <p:pic>
        <p:nvPicPr>
          <p:cNvPr id="5" name="Picture 4" descr="Logo&#10;&#10;Description automatically generated">
            <a:extLst>
              <a:ext uri="{FF2B5EF4-FFF2-40B4-BE49-F238E27FC236}">
                <a16:creationId xmlns:a16="http://schemas.microsoft.com/office/drawing/2014/main" id="{FD6DE01A-A05D-353F-EC9A-886D537006D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087339" y="242055"/>
            <a:ext cx="961493" cy="727112"/>
          </a:xfrm>
          <a:prstGeom prst="rect">
            <a:avLst/>
          </a:prstGeom>
        </p:spPr>
      </p:pic>
      <p:grpSp>
        <p:nvGrpSpPr>
          <p:cNvPr id="8" name="Group 7">
            <a:extLst>
              <a:ext uri="{FF2B5EF4-FFF2-40B4-BE49-F238E27FC236}">
                <a16:creationId xmlns:a16="http://schemas.microsoft.com/office/drawing/2014/main" id="{A85B4D2B-C18A-1436-F359-545329CAA7FC}"/>
              </a:ext>
            </a:extLst>
          </p:cNvPr>
          <p:cNvGrpSpPr/>
          <p:nvPr/>
        </p:nvGrpSpPr>
        <p:grpSpPr>
          <a:xfrm>
            <a:off x="9690069" y="232491"/>
            <a:ext cx="1421326" cy="933262"/>
            <a:chOff x="1360986" y="888657"/>
            <a:chExt cx="6744742" cy="4330512"/>
          </a:xfrm>
        </p:grpSpPr>
        <p:pic>
          <p:nvPicPr>
            <p:cNvPr id="4" name="Immagine 28" descr="loghi dsm vari 3.png">
              <a:extLst>
                <a:ext uri="{FF2B5EF4-FFF2-40B4-BE49-F238E27FC236}">
                  <a16:creationId xmlns:a16="http://schemas.microsoft.com/office/drawing/2014/main" id="{A7CCC897-FA5B-1803-118D-E1318C6FD77A}"/>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6" name="Rectangle 5">
              <a:extLst>
                <a:ext uri="{FF2B5EF4-FFF2-40B4-BE49-F238E27FC236}">
                  <a16:creationId xmlns:a16="http://schemas.microsoft.com/office/drawing/2014/main" id="{D916DB25-6B19-60A3-C77A-9B8A8D66BCB6}"/>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15">
              <a:extLst>
                <a:ext uri="{FF2B5EF4-FFF2-40B4-BE49-F238E27FC236}">
                  <a16:creationId xmlns:a16="http://schemas.microsoft.com/office/drawing/2014/main" id="{DC4C7080-AF82-94A4-D301-3F37CAA3C20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749300" y="2059923"/>
              <a:ext cx="4552366" cy="413161"/>
            </a:xfrm>
            <a:prstGeom prst="rect">
              <a:avLst/>
            </a:prstGeom>
          </p:spPr>
        </p:pic>
      </p:grpSp>
    </p:spTree>
    <p:extLst>
      <p:ext uri="{BB962C8B-B14F-4D97-AF65-F5344CB8AC3E}">
        <p14:creationId xmlns:p14="http://schemas.microsoft.com/office/powerpoint/2010/main" val="9492505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 Placeholder 8">
            <a:extLst>
              <a:ext uri="{FF2B5EF4-FFF2-40B4-BE49-F238E27FC236}">
                <a16:creationId xmlns:a16="http://schemas.microsoft.com/office/drawing/2014/main" id="{85D66678-E087-4CBE-9E23-06B8438CB07E}"/>
              </a:ext>
            </a:extLst>
          </p:cNvPr>
          <p:cNvSpPr txBox="1">
            <a:spLocks/>
          </p:cNvSpPr>
          <p:nvPr/>
        </p:nvSpPr>
        <p:spPr>
          <a:xfrm>
            <a:off x="199992" y="1067582"/>
            <a:ext cx="5811988" cy="553998"/>
          </a:xfrm>
          <a:prstGeom prst="rect">
            <a:avLst/>
          </a:prstGeom>
          <a:noFill/>
        </p:spPr>
        <p:txBody>
          <a:bodyPr/>
          <a:lstStyle>
            <a:lvl1pPr marL="355271" indent="-355271" algn="l" rtl="0" eaLnBrk="1" fontAlgn="base" hangingPunct="1">
              <a:lnSpc>
                <a:spcPct val="100000"/>
              </a:lnSpc>
              <a:spcBef>
                <a:spcPts val="0"/>
              </a:spcBef>
              <a:spcAft>
                <a:spcPts val="799"/>
              </a:spcAft>
              <a:buChar char="•"/>
              <a:defRPr sz="2664" kern="1200">
                <a:solidFill>
                  <a:schemeClr val="tx1"/>
                </a:solidFill>
                <a:latin typeface="+mn-lt"/>
                <a:ea typeface="+mn-ea"/>
                <a:cs typeface="+mn-cs"/>
              </a:defRPr>
            </a:lvl1pPr>
            <a:lvl2pPr marL="653446" indent="-298175" algn="l" rtl="0" eaLnBrk="1" fontAlgn="base" hangingPunct="1">
              <a:lnSpc>
                <a:spcPct val="100000"/>
              </a:lnSpc>
              <a:spcBef>
                <a:spcPts val="0"/>
              </a:spcBef>
              <a:spcAft>
                <a:spcPts val="799"/>
              </a:spcAft>
              <a:buChar char="–"/>
              <a:defRPr sz="2398" kern="1200">
                <a:solidFill>
                  <a:schemeClr val="tx1"/>
                </a:solidFill>
                <a:latin typeface="+mn-lt"/>
                <a:ea typeface="+mn-ea"/>
                <a:cs typeface="+mn-cs"/>
              </a:defRPr>
            </a:lvl2pPr>
            <a:lvl3pPr marL="1015060" indent="-298175" algn="l" rtl="0" eaLnBrk="1" fontAlgn="base" hangingPunct="1">
              <a:lnSpc>
                <a:spcPct val="100000"/>
              </a:lnSpc>
              <a:spcBef>
                <a:spcPts val="0"/>
              </a:spcBef>
              <a:spcAft>
                <a:spcPts val="799"/>
              </a:spcAft>
              <a:buChar char="•"/>
              <a:defRPr sz="2398" kern="1200">
                <a:solidFill>
                  <a:schemeClr val="tx1"/>
                </a:solidFill>
                <a:latin typeface="+mn-lt"/>
                <a:ea typeface="+mn-ea"/>
                <a:cs typeface="+mn-cs"/>
              </a:defRPr>
            </a:lvl3pPr>
            <a:lvl4pPr marL="1344955" indent="-272798" algn="l" rtl="0" eaLnBrk="1" fontAlgn="base"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4pPr>
            <a:lvl5pPr marL="1344955" indent="-272798" algn="l" rtl="0" eaLnBrk="1" fontAlgn="base"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5pPr>
            <a:lvl6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6pPr>
            <a:lvl7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7pPr>
            <a:lvl8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8pPr>
            <a:lvl9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sz="1800" b="0" u="none" strike="noStrike" kern="1200" cap="none" spc="0" normalizeH="0" baseline="0" noProof="0">
                <a:ln>
                  <a:noFill/>
                </a:ln>
                <a:effectLst/>
                <a:uLnTx/>
                <a:uFillTx/>
                <a:ea typeface="+mn-ea"/>
                <a:cs typeface="Fira Sans Regular"/>
              </a:rPr>
              <a:t>Keratinocytes make up the hair shaft and need to proliferate in order to support the hair growth.</a:t>
            </a:r>
          </a:p>
        </p:txBody>
      </p:sp>
      <p:sp>
        <p:nvSpPr>
          <p:cNvPr id="39" name="TextBox 14">
            <a:extLst>
              <a:ext uri="{FF2B5EF4-FFF2-40B4-BE49-F238E27FC236}">
                <a16:creationId xmlns:a16="http://schemas.microsoft.com/office/drawing/2014/main" id="{929D099E-C3F3-4E47-B7D2-AFC24EEF152C}"/>
              </a:ext>
            </a:extLst>
          </p:cNvPr>
          <p:cNvSpPr txBox="1"/>
          <p:nvPr/>
        </p:nvSpPr>
        <p:spPr>
          <a:xfrm>
            <a:off x="3248954" y="1815423"/>
            <a:ext cx="341693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u="none" strike="noStrike" kern="1200" cap="none" spc="0" normalizeH="0" baseline="0" noProof="0">
                <a:ln>
                  <a:noFill/>
                </a:ln>
                <a:solidFill>
                  <a:schemeClr val="accent1"/>
                </a:solidFill>
                <a:effectLst/>
                <a:uLnTx/>
                <a:uFillTx/>
                <a:ea typeface="+mn-ea"/>
                <a:cs typeface="+mn-cs"/>
              </a:rPr>
              <a:t>0.001% Edelweiss Extract </a:t>
            </a:r>
          </a:p>
        </p:txBody>
      </p:sp>
      <p:sp>
        <p:nvSpPr>
          <p:cNvPr id="41" name="Rectangle 16">
            <a:extLst>
              <a:ext uri="{FF2B5EF4-FFF2-40B4-BE49-F238E27FC236}">
                <a16:creationId xmlns:a16="http://schemas.microsoft.com/office/drawing/2014/main" id="{B8C3BC9D-483D-49B5-B01C-83E21DBA97CA}"/>
              </a:ext>
            </a:extLst>
          </p:cNvPr>
          <p:cNvSpPr/>
          <p:nvPr/>
        </p:nvSpPr>
        <p:spPr>
          <a:xfrm>
            <a:off x="193566" y="4732313"/>
            <a:ext cx="5301373" cy="646331"/>
          </a:xfrm>
          <a:prstGeom prst="rect">
            <a:avLst/>
          </a:prstGeom>
        </p:spPr>
        <p:txBody>
          <a:bodyPr wrap="square">
            <a:spAutoFit/>
          </a:bodyPr>
          <a:lstStyle/>
          <a:p>
            <a:pPr marL="0" marR="0" lvl="0" indent="0" defTabSz="914400" rtl="0" eaLnBrk="1" fontAlgn="auto" latinLnBrk="0" hangingPunct="1">
              <a:lnSpc>
                <a:spcPct val="100000"/>
              </a:lnSpc>
              <a:spcBef>
                <a:spcPts val="1200"/>
              </a:spcBef>
              <a:spcAft>
                <a:spcPts val="1200"/>
              </a:spcAft>
              <a:buClrTx/>
              <a:buSzTx/>
              <a:buFontTx/>
              <a:buNone/>
              <a:tabLst/>
              <a:defRPr/>
            </a:pPr>
            <a:r>
              <a:rPr kumimoji="0" lang="en-GB" sz="1800" i="0" u="none" strike="noStrike" kern="1200" cap="none" spc="0" normalizeH="0" baseline="0" noProof="0">
                <a:ln>
                  <a:noFill/>
                </a:ln>
                <a:effectLst/>
                <a:uLnTx/>
                <a:uFillTx/>
                <a:ea typeface="+mn-ea"/>
                <a:cs typeface="+mn-cs"/>
              </a:rPr>
              <a:t>Increased Ki67-staining (red) in </a:t>
            </a:r>
            <a:r>
              <a:rPr kumimoji="0" lang="en-GB" sz="1800" i="0" u="none" strike="noStrike" kern="1200" cap="none" spc="0" normalizeH="0" baseline="0" noProof="0">
                <a:ln>
                  <a:noFill/>
                </a:ln>
                <a:solidFill>
                  <a:schemeClr val="accent1"/>
                </a:solidFill>
                <a:effectLst/>
                <a:uLnTx/>
                <a:uFillTx/>
                <a:ea typeface="+mn-ea"/>
                <a:cs typeface="+mn-cs"/>
              </a:rPr>
              <a:t>Edelweiss</a:t>
            </a:r>
            <a:r>
              <a:rPr kumimoji="0" lang="en-GB" sz="1800" i="0" u="none" strike="noStrike" kern="1200" cap="none" spc="0" normalizeH="0" baseline="0" noProof="0">
                <a:ln>
                  <a:noFill/>
                </a:ln>
                <a:solidFill>
                  <a:srgbClr val="037E4C"/>
                </a:solidFill>
                <a:effectLst/>
                <a:uLnTx/>
                <a:uFillTx/>
                <a:ea typeface="+mn-ea"/>
                <a:cs typeface="+mn-cs"/>
              </a:rPr>
              <a:t> </a:t>
            </a:r>
            <a:r>
              <a:rPr kumimoji="0" lang="en-GB" sz="1800" i="0" u="none" strike="noStrike" kern="1200" cap="none" spc="0" normalizeH="0" baseline="0" noProof="0">
                <a:ln>
                  <a:noFill/>
                </a:ln>
                <a:effectLst/>
                <a:uLnTx/>
                <a:uFillTx/>
                <a:ea typeface="+mn-ea"/>
                <a:cs typeface="+mn-cs"/>
              </a:rPr>
              <a:t>treated follicles compared to vehicle.</a:t>
            </a:r>
            <a:endParaRPr kumimoji="0" lang="en-US" sz="1800" i="0" u="none" strike="noStrike" kern="1200" cap="none" spc="0" normalizeH="0" baseline="0" noProof="0">
              <a:ln>
                <a:noFill/>
              </a:ln>
              <a:effectLst/>
              <a:uLnTx/>
              <a:uFillTx/>
              <a:ea typeface="+mn-ea"/>
              <a:cs typeface="+mn-cs"/>
            </a:endParaRPr>
          </a:p>
        </p:txBody>
      </p:sp>
      <p:sp>
        <p:nvSpPr>
          <p:cNvPr id="42" name="Rectangle 6">
            <a:extLst>
              <a:ext uri="{FF2B5EF4-FFF2-40B4-BE49-F238E27FC236}">
                <a16:creationId xmlns:a16="http://schemas.microsoft.com/office/drawing/2014/main" id="{F7525BF1-97B7-4B03-AD5F-A1B7B7A3A413}"/>
              </a:ext>
            </a:extLst>
          </p:cNvPr>
          <p:cNvSpPr/>
          <p:nvPr/>
        </p:nvSpPr>
        <p:spPr>
          <a:xfrm>
            <a:off x="7238271" y="4688270"/>
            <a:ext cx="4653692" cy="1200329"/>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i="0" u="none" strike="noStrike" kern="1200" cap="none" spc="0" normalizeH="0" baseline="0" noProof="0">
                <a:ln>
                  <a:noFill/>
                </a:ln>
                <a:solidFill>
                  <a:schemeClr val="accent1"/>
                </a:solidFill>
                <a:effectLst/>
                <a:uLnTx/>
                <a:uFillTx/>
                <a:ea typeface="+mn-ea"/>
                <a:cs typeface="+mn-cs"/>
              </a:rPr>
              <a:t>+50% </a:t>
            </a:r>
            <a:r>
              <a:rPr kumimoji="0" lang="en-US" sz="1800" i="0" u="none" strike="noStrike" kern="1200" cap="none" spc="0" normalizeH="0" baseline="0" noProof="0">
                <a:ln>
                  <a:noFill/>
                </a:ln>
                <a:effectLst/>
                <a:uLnTx/>
                <a:uFillTx/>
                <a:ea typeface="+mn-ea"/>
                <a:cs typeface="+mn-cs"/>
              </a:rPr>
              <a:t>increase of hair matrix keratinocytes proliferation with </a:t>
            </a:r>
            <a:r>
              <a:rPr kumimoji="0" lang="en-US" sz="1800" i="0" u="none" strike="noStrike" kern="1200" cap="none" spc="0" normalizeH="0" baseline="0" noProof="0">
                <a:ln>
                  <a:noFill/>
                </a:ln>
                <a:solidFill>
                  <a:schemeClr val="accent1"/>
                </a:solidFill>
                <a:effectLst/>
                <a:uLnTx/>
                <a:uFillTx/>
                <a:ea typeface="+mn-ea"/>
                <a:cs typeface="+mn-cs"/>
              </a:rPr>
              <a:t>Edelweiss</a:t>
            </a:r>
            <a:r>
              <a:rPr kumimoji="0" lang="en-US" sz="1800" i="0" u="none" strike="noStrike" kern="1200" cap="none" spc="0" normalizeH="0" baseline="0" noProof="0">
                <a:ln>
                  <a:noFill/>
                </a:ln>
                <a:solidFill>
                  <a:srgbClr val="037E4C"/>
                </a:solidFill>
                <a:effectLst/>
                <a:uLnTx/>
                <a:uFillTx/>
                <a:ea typeface="+mn-ea"/>
                <a:cs typeface="+mn-cs"/>
              </a:rPr>
              <a:t> </a:t>
            </a:r>
            <a:r>
              <a:rPr kumimoji="0" lang="en-US" sz="1800" i="0" u="none" strike="noStrike" kern="1200" cap="none" spc="0" normalizeH="0" baseline="0" noProof="0">
                <a:ln>
                  <a:noFill/>
                </a:ln>
                <a:effectLst/>
                <a:uLnTx/>
                <a:uFillTx/>
                <a:ea typeface="+mn-ea"/>
                <a:cs typeface="+mn-cs"/>
              </a:rPr>
              <a:t>extract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i="0" u="none" strike="noStrike" kern="1200" cap="none" spc="0" normalizeH="0" baseline="0" noProof="0">
              <a:ln>
                <a:noFill/>
              </a:ln>
              <a:solidFill>
                <a:srgbClr val="7F7F7F"/>
              </a:solidFill>
              <a:effectLst/>
              <a:uLnTx/>
              <a:uFillTx/>
              <a:ea typeface="+mn-ea"/>
              <a:cs typeface="+mn-cs"/>
            </a:endParaRPr>
          </a:p>
        </p:txBody>
      </p:sp>
      <p:sp>
        <p:nvSpPr>
          <p:cNvPr id="48" name="TextBox 14">
            <a:extLst>
              <a:ext uri="{FF2B5EF4-FFF2-40B4-BE49-F238E27FC236}">
                <a16:creationId xmlns:a16="http://schemas.microsoft.com/office/drawing/2014/main" id="{5F7F5447-AF70-4C1E-9C92-C8B6D3275B8C}"/>
              </a:ext>
            </a:extLst>
          </p:cNvPr>
          <p:cNvSpPr txBox="1"/>
          <p:nvPr/>
        </p:nvSpPr>
        <p:spPr>
          <a:xfrm>
            <a:off x="206520" y="1799512"/>
            <a:ext cx="164096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u="none" strike="noStrike" kern="1200" cap="none" spc="0" normalizeH="0" baseline="0" noProof="0">
                <a:ln>
                  <a:noFill/>
                </a:ln>
                <a:effectLst/>
                <a:uLnTx/>
                <a:uFillTx/>
                <a:ea typeface="+mn-ea"/>
                <a:cs typeface="+mn-cs"/>
              </a:rPr>
              <a:t>Vehicle</a:t>
            </a:r>
            <a:r>
              <a:rPr kumimoji="0" lang="en-US" sz="1800" b="1" i="1" u="none" strike="noStrike" kern="1200" cap="none" spc="0" normalizeH="0" baseline="0" noProof="0">
                <a:ln>
                  <a:noFill/>
                </a:ln>
                <a:solidFill>
                  <a:schemeClr val="accent2"/>
                </a:solidFill>
                <a:effectLst/>
                <a:uLnTx/>
                <a:uFillTx/>
                <a:ea typeface="+mn-ea"/>
                <a:cs typeface="+mn-cs"/>
              </a:rPr>
              <a:t>	</a:t>
            </a:r>
            <a:r>
              <a:rPr kumimoji="0" lang="en-US" sz="1800" b="1" i="1" u="none" strike="noStrike" kern="1200" cap="none" spc="0" normalizeH="0" baseline="0" noProof="0">
                <a:ln>
                  <a:noFill/>
                </a:ln>
                <a:solidFill>
                  <a:srgbClr val="000000"/>
                </a:solidFill>
                <a:effectLst/>
                <a:uLnTx/>
                <a:uFillTx/>
                <a:ea typeface="+mn-ea"/>
                <a:cs typeface="+mn-cs"/>
              </a:rPr>
              <a:t>	 </a:t>
            </a:r>
          </a:p>
        </p:txBody>
      </p:sp>
      <p:grpSp>
        <p:nvGrpSpPr>
          <p:cNvPr id="9" name="Gruppo 8"/>
          <p:cNvGrpSpPr>
            <a:grpSpLocks noChangeAspect="1"/>
          </p:cNvGrpSpPr>
          <p:nvPr/>
        </p:nvGrpSpPr>
        <p:grpSpPr>
          <a:xfrm>
            <a:off x="505598" y="2615902"/>
            <a:ext cx="2781928" cy="1601101"/>
            <a:chOff x="638207" y="3045572"/>
            <a:chExt cx="2543262" cy="1463740"/>
          </a:xfrm>
        </p:grpSpPr>
        <p:pic>
          <p:nvPicPr>
            <p:cNvPr id="51" name="Picture 20">
              <a:extLst>
                <a:ext uri="{FF2B5EF4-FFF2-40B4-BE49-F238E27FC236}">
                  <a16:creationId xmlns:a16="http://schemas.microsoft.com/office/drawing/2014/main" id="{5DE11845-51F4-4013-8641-6E9BC6004B8F}"/>
                </a:ext>
              </a:extLst>
            </p:cNvPr>
            <p:cNvPicPr>
              <a:picLocks noChangeAspect="1"/>
            </p:cNvPicPr>
            <p:nvPr/>
          </p:nvPicPr>
          <p:blipFill>
            <a:blip r:embed="rId2"/>
            <a:stretch>
              <a:fillRect/>
            </a:stretch>
          </p:blipFill>
          <p:spPr>
            <a:xfrm>
              <a:off x="638207" y="3045572"/>
              <a:ext cx="2367537" cy="1462929"/>
            </a:xfrm>
            <a:prstGeom prst="rect">
              <a:avLst/>
            </a:prstGeom>
          </p:spPr>
        </p:pic>
        <p:sp>
          <p:nvSpPr>
            <p:cNvPr id="53" name="Rectangle 22">
              <a:extLst>
                <a:ext uri="{FF2B5EF4-FFF2-40B4-BE49-F238E27FC236}">
                  <a16:creationId xmlns:a16="http://schemas.microsoft.com/office/drawing/2014/main" id="{71CCAD10-E748-4A4A-9720-45E0EE64E007}"/>
                </a:ext>
              </a:extLst>
            </p:cNvPr>
            <p:cNvSpPr/>
            <p:nvPr/>
          </p:nvSpPr>
          <p:spPr>
            <a:xfrm>
              <a:off x="1600995" y="4275396"/>
              <a:ext cx="1580474" cy="233916"/>
            </a:xfrm>
            <a:prstGeom prst="rect">
              <a:avLst/>
            </a:prstGeom>
          </p:spPr>
          <p:txBody>
            <a:bodyPr wrap="square">
              <a:spAutoFit/>
            </a:bodyPr>
            <a:lstStyle/>
            <a:p>
              <a:pPr marL="0" marR="0" lvl="0" indent="0" algn="l" defTabSz="4163171"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0000"/>
                  </a:solidFill>
                  <a:effectLst/>
                  <a:uLnTx/>
                  <a:uFillTx/>
                  <a:ea typeface="Fira Sans Medium" panose="020B0603050000020004" pitchFamily="34" charset="0"/>
                  <a:cs typeface="Times New Roman" panose="02020603050405020304" pitchFamily="18" charset="0"/>
                </a:rPr>
                <a:t>Ki-67</a:t>
              </a:r>
              <a:r>
                <a:rPr kumimoji="0" lang="en-US" sz="1200" b="0" i="0" u="none" strike="noStrike" kern="1200" cap="none" spc="0" normalizeH="0" baseline="0" noProof="0">
                  <a:ln>
                    <a:noFill/>
                  </a:ln>
                  <a:solidFill>
                    <a:srgbClr val="FFFFFF"/>
                  </a:solidFill>
                  <a:effectLst/>
                  <a:uLnTx/>
                  <a:uFillTx/>
                  <a:ea typeface="Fira Sans Medium" panose="020B0603050000020004" pitchFamily="34" charset="0"/>
                  <a:cs typeface="Times New Roman" panose="02020603050405020304" pitchFamily="18" charset="0"/>
                </a:rPr>
                <a:t>/</a:t>
              </a:r>
              <a:r>
                <a:rPr kumimoji="0" lang="en-US" sz="1200" b="0" i="0" u="none" strike="noStrike" kern="1200" cap="none" spc="0" normalizeH="0" baseline="0" noProof="0" err="1">
                  <a:ln>
                    <a:noFill/>
                  </a:ln>
                  <a:solidFill>
                    <a:srgbClr val="92D050"/>
                  </a:solidFill>
                  <a:effectLst/>
                  <a:uLnTx/>
                  <a:uFillTx/>
                  <a:ea typeface="Fira Sans Medium" panose="020B0603050000020004" pitchFamily="34" charset="0"/>
                  <a:cs typeface="Times New Roman" panose="02020603050405020304" pitchFamily="18" charset="0"/>
                </a:rPr>
                <a:t>Tunel</a:t>
              </a:r>
              <a:r>
                <a:rPr kumimoji="0" lang="en-US" sz="1200" b="0" i="0" u="none" strike="noStrike" kern="1200" cap="none" spc="0" normalizeH="0" baseline="0" noProof="0">
                  <a:ln>
                    <a:noFill/>
                  </a:ln>
                  <a:solidFill>
                    <a:srgbClr val="FFFFFF"/>
                  </a:solidFill>
                  <a:effectLst/>
                  <a:uLnTx/>
                  <a:uFillTx/>
                  <a:ea typeface="Fira Sans Medium" panose="020B0603050000020004" pitchFamily="34" charset="0"/>
                  <a:cs typeface="Times New Roman" panose="02020603050405020304" pitchFamily="18" charset="0"/>
                </a:rPr>
                <a:t>/</a:t>
              </a:r>
              <a:r>
                <a:rPr kumimoji="0" lang="en-US" sz="1200" b="0" i="0" u="none" strike="noStrike" kern="1200" cap="none" spc="0" normalizeH="0" baseline="0" noProof="0">
                  <a:ln>
                    <a:noFill/>
                  </a:ln>
                  <a:solidFill>
                    <a:srgbClr val="0070BA"/>
                  </a:solidFill>
                  <a:effectLst/>
                  <a:uLnTx/>
                  <a:uFillTx/>
                  <a:ea typeface="Fira Sans Medium" panose="020B0603050000020004" pitchFamily="34" charset="0"/>
                  <a:cs typeface="Times New Roman" panose="02020603050405020304" pitchFamily="18" charset="0"/>
                </a:rPr>
                <a:t>DAPI</a:t>
              </a:r>
            </a:p>
          </p:txBody>
        </p:sp>
      </p:grpSp>
      <p:grpSp>
        <p:nvGrpSpPr>
          <p:cNvPr id="4" name="Gruppo 3"/>
          <p:cNvGrpSpPr>
            <a:grpSpLocks noChangeAspect="1"/>
          </p:cNvGrpSpPr>
          <p:nvPr/>
        </p:nvGrpSpPr>
        <p:grpSpPr>
          <a:xfrm>
            <a:off x="3348848" y="2622208"/>
            <a:ext cx="2798895" cy="1606960"/>
            <a:chOff x="3086057" y="3039404"/>
            <a:chExt cx="2558773" cy="1469096"/>
          </a:xfrm>
        </p:grpSpPr>
        <p:pic>
          <p:nvPicPr>
            <p:cNvPr id="52" name="Picture 21">
              <a:extLst>
                <a:ext uri="{FF2B5EF4-FFF2-40B4-BE49-F238E27FC236}">
                  <a16:creationId xmlns:a16="http://schemas.microsoft.com/office/drawing/2014/main" id="{ADB92DB1-AA32-4EBA-83BC-87C1EA42E922}"/>
                </a:ext>
              </a:extLst>
            </p:cNvPr>
            <p:cNvPicPr>
              <a:picLocks noChangeAspect="1"/>
            </p:cNvPicPr>
            <p:nvPr/>
          </p:nvPicPr>
          <p:blipFill>
            <a:blip r:embed="rId3"/>
            <a:stretch>
              <a:fillRect/>
            </a:stretch>
          </p:blipFill>
          <p:spPr>
            <a:xfrm>
              <a:off x="3086057" y="3039404"/>
              <a:ext cx="2377519" cy="1469096"/>
            </a:xfrm>
            <a:prstGeom prst="rect">
              <a:avLst/>
            </a:prstGeom>
          </p:spPr>
        </p:pic>
        <p:sp>
          <p:nvSpPr>
            <p:cNvPr id="54" name="Rectangle 23">
              <a:extLst>
                <a:ext uri="{FF2B5EF4-FFF2-40B4-BE49-F238E27FC236}">
                  <a16:creationId xmlns:a16="http://schemas.microsoft.com/office/drawing/2014/main" id="{E93FD44A-A065-4244-94B9-C00CBEF46F19}"/>
                </a:ext>
              </a:extLst>
            </p:cNvPr>
            <p:cNvSpPr/>
            <p:nvPr/>
          </p:nvSpPr>
          <p:spPr>
            <a:xfrm>
              <a:off x="4144257" y="4268416"/>
              <a:ext cx="1500573" cy="233916"/>
            </a:xfrm>
            <a:prstGeom prst="rect">
              <a:avLst/>
            </a:prstGeom>
          </p:spPr>
          <p:txBody>
            <a:bodyPr wrap="square">
              <a:spAutoFit/>
            </a:bodyPr>
            <a:lstStyle/>
            <a:p>
              <a:pPr marL="0" marR="0" lvl="0" indent="0" algn="l" defTabSz="4163171"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0000"/>
                  </a:solidFill>
                  <a:effectLst/>
                  <a:uLnTx/>
                  <a:uFillTx/>
                  <a:ea typeface="Fira Sans Medium" panose="020B0603050000020004" pitchFamily="34" charset="0"/>
                  <a:cs typeface="Times New Roman" panose="02020603050405020304" pitchFamily="18" charset="0"/>
                </a:rPr>
                <a:t>Ki-67</a:t>
              </a:r>
              <a:r>
                <a:rPr kumimoji="0" lang="en-US" sz="1200" b="0" i="0" u="none" strike="noStrike" kern="1200" cap="none" spc="0" normalizeH="0" baseline="0" noProof="0">
                  <a:ln>
                    <a:noFill/>
                  </a:ln>
                  <a:solidFill>
                    <a:srgbClr val="FFFFFF"/>
                  </a:solidFill>
                  <a:effectLst/>
                  <a:uLnTx/>
                  <a:uFillTx/>
                  <a:ea typeface="Fira Sans Medium" panose="020B0603050000020004" pitchFamily="34" charset="0"/>
                  <a:cs typeface="Times New Roman" panose="02020603050405020304" pitchFamily="18" charset="0"/>
                </a:rPr>
                <a:t>/</a:t>
              </a:r>
              <a:r>
                <a:rPr kumimoji="0" lang="en-US" sz="1200" b="0" i="0" u="none" strike="noStrike" kern="1200" cap="none" spc="0" normalizeH="0" baseline="0" noProof="0" err="1">
                  <a:ln>
                    <a:noFill/>
                  </a:ln>
                  <a:solidFill>
                    <a:srgbClr val="92D050"/>
                  </a:solidFill>
                  <a:effectLst/>
                  <a:uLnTx/>
                  <a:uFillTx/>
                  <a:ea typeface="Fira Sans Medium" panose="020B0603050000020004" pitchFamily="34" charset="0"/>
                  <a:cs typeface="Times New Roman" panose="02020603050405020304" pitchFamily="18" charset="0"/>
                </a:rPr>
                <a:t>Tunel</a:t>
              </a:r>
              <a:r>
                <a:rPr kumimoji="0" lang="en-US" sz="1200" b="0" i="0" u="none" strike="noStrike" kern="1200" cap="none" spc="0" normalizeH="0" baseline="0" noProof="0">
                  <a:ln>
                    <a:noFill/>
                  </a:ln>
                  <a:solidFill>
                    <a:srgbClr val="FFFFFF"/>
                  </a:solidFill>
                  <a:effectLst/>
                  <a:uLnTx/>
                  <a:uFillTx/>
                  <a:ea typeface="Fira Sans Medium" panose="020B0603050000020004" pitchFamily="34" charset="0"/>
                  <a:cs typeface="Times New Roman" panose="02020603050405020304" pitchFamily="18" charset="0"/>
                </a:rPr>
                <a:t>/</a:t>
              </a:r>
              <a:r>
                <a:rPr kumimoji="0" lang="en-US" sz="1200" b="0" i="0" u="none" strike="noStrike" kern="1200" cap="none" spc="0" normalizeH="0" baseline="0" noProof="0">
                  <a:ln>
                    <a:noFill/>
                  </a:ln>
                  <a:solidFill>
                    <a:srgbClr val="0070BA"/>
                  </a:solidFill>
                  <a:effectLst/>
                  <a:uLnTx/>
                  <a:uFillTx/>
                  <a:ea typeface="Fira Sans Medium" panose="020B0603050000020004" pitchFamily="34" charset="0"/>
                  <a:cs typeface="Times New Roman" panose="02020603050405020304" pitchFamily="18" charset="0"/>
                </a:rPr>
                <a:t>DAPI</a:t>
              </a:r>
            </a:p>
          </p:txBody>
        </p:sp>
      </p:grpSp>
      <p:sp>
        <p:nvSpPr>
          <p:cNvPr id="60" name="TextBox 6">
            <a:extLst>
              <a:ext uri="{FF2B5EF4-FFF2-40B4-BE49-F238E27FC236}">
                <a16:creationId xmlns:a16="http://schemas.microsoft.com/office/drawing/2014/main" id="{186296A0-8289-47FE-816A-C117EEDED439}"/>
              </a:ext>
            </a:extLst>
          </p:cNvPr>
          <p:cNvSpPr txBox="1"/>
          <p:nvPr/>
        </p:nvSpPr>
        <p:spPr>
          <a:xfrm>
            <a:off x="8226693" y="4435683"/>
            <a:ext cx="1579278" cy="215444"/>
          </a:xfrm>
          <a:prstGeom prst="rect">
            <a:avLst/>
          </a:prstGeom>
          <a:noFill/>
        </p:spPr>
        <p:txBody>
          <a:bodyPr wrap="none" lIns="91440" tIns="45720" rIns="91440" bIns="45720" rtlCol="0" anchor="t">
            <a:spAutoFit/>
          </a:bodyPr>
          <a:lstStyle/>
          <a:p>
            <a:pPr>
              <a:defRPr/>
            </a:pPr>
            <a:r>
              <a:rPr kumimoji="0" lang="de-CH" sz="800" b="0" i="0" u="none" strike="noStrike" kern="1200" cap="none" spc="0" normalizeH="0" baseline="0" noProof="0">
                <a:ln>
                  <a:noFill/>
                </a:ln>
                <a:solidFill>
                  <a:srgbClr val="000000"/>
                </a:solidFill>
                <a:effectLst/>
                <a:uLnTx/>
                <a:uFillTx/>
                <a:ea typeface="+mn-ea"/>
                <a:cs typeface="+mn-cs"/>
              </a:rPr>
              <a:t>*</a:t>
            </a:r>
            <a:r>
              <a:rPr lang="de-CH" sz="800">
                <a:solidFill>
                  <a:srgbClr val="000000"/>
                </a:solidFill>
              </a:rPr>
              <a:t> </a:t>
            </a:r>
            <a:r>
              <a:rPr kumimoji="0" lang="de-CH" sz="800" b="0" i="0" u="none" strike="noStrike" kern="1200" cap="none" spc="0" normalizeH="0" baseline="0" noProof="0">
                <a:ln>
                  <a:noFill/>
                </a:ln>
                <a:solidFill>
                  <a:srgbClr val="000000"/>
                </a:solidFill>
                <a:effectLst/>
                <a:uLnTx/>
                <a:uFillTx/>
                <a:ea typeface="+mn-ea"/>
                <a:cs typeface="+mn-cs"/>
              </a:rPr>
              <a:t>p&lt;0.05 </a:t>
            </a:r>
            <a:r>
              <a:rPr kumimoji="0" lang="de-CH" sz="800" b="0" i="0" u="none" strike="noStrike" kern="1200" cap="none" spc="0" normalizeH="0" baseline="0" noProof="0" err="1">
                <a:ln>
                  <a:noFill/>
                </a:ln>
                <a:solidFill>
                  <a:srgbClr val="000000"/>
                </a:solidFill>
                <a:effectLst/>
                <a:uLnTx/>
                <a:uFillTx/>
                <a:ea typeface="+mn-ea"/>
                <a:cs typeface="+mn-cs"/>
              </a:rPr>
              <a:t>vs</a:t>
            </a:r>
            <a:r>
              <a:rPr kumimoji="0" lang="de-CH" sz="800" b="0" i="0" u="none" strike="noStrike" kern="1200" cap="none" spc="0" normalizeH="0" baseline="0" noProof="0">
                <a:ln>
                  <a:noFill/>
                </a:ln>
                <a:solidFill>
                  <a:srgbClr val="000000"/>
                </a:solidFill>
                <a:effectLst/>
                <a:uLnTx/>
                <a:uFillTx/>
                <a:ea typeface="+mn-ea"/>
                <a:cs typeface="+mn-cs"/>
              </a:rPr>
              <a:t> </a:t>
            </a:r>
            <a:r>
              <a:rPr kumimoji="0" lang="de-CH" sz="800" b="0" i="0" u="none" strike="noStrike" kern="1200" cap="none" spc="0" normalizeH="0" baseline="0" noProof="0" err="1">
                <a:ln>
                  <a:noFill/>
                </a:ln>
                <a:solidFill>
                  <a:srgbClr val="000000"/>
                </a:solidFill>
                <a:effectLst/>
                <a:uLnTx/>
                <a:uFillTx/>
                <a:ea typeface="+mn-ea"/>
                <a:cs typeface="+mn-cs"/>
              </a:rPr>
              <a:t>vehicle</a:t>
            </a:r>
            <a:r>
              <a:rPr kumimoji="0" lang="de-CH" sz="800" b="0" i="0" u="none" strike="noStrike" kern="1200" cap="none" spc="0" normalizeH="0" baseline="0" noProof="0">
                <a:ln>
                  <a:noFill/>
                </a:ln>
                <a:solidFill>
                  <a:srgbClr val="000000"/>
                </a:solidFill>
                <a:effectLst/>
                <a:uLnTx/>
                <a:uFillTx/>
                <a:ea typeface="+mn-ea"/>
                <a:cs typeface="+mn-cs"/>
              </a:rPr>
              <a:t>/ 3 </a:t>
            </a:r>
            <a:r>
              <a:rPr kumimoji="0" lang="de-CH" sz="800" b="0" i="0" u="none" strike="noStrike" kern="1200" cap="none" spc="0" normalizeH="0" baseline="0" noProof="0" err="1">
                <a:ln>
                  <a:noFill/>
                </a:ln>
                <a:solidFill>
                  <a:srgbClr val="000000"/>
                </a:solidFill>
                <a:effectLst/>
                <a:uLnTx/>
                <a:uFillTx/>
                <a:ea typeface="+mn-ea"/>
                <a:cs typeface="+mn-cs"/>
              </a:rPr>
              <a:t>donors</a:t>
            </a:r>
            <a:endParaRPr kumimoji="0" lang="de-CH" sz="800" b="0" i="0" u="none" strike="noStrike" kern="1200" cap="none" spc="0" normalizeH="0" baseline="0" noProof="0">
              <a:ln>
                <a:noFill/>
              </a:ln>
              <a:solidFill>
                <a:srgbClr val="000000"/>
              </a:solidFill>
              <a:effectLst/>
              <a:uLnTx/>
              <a:uFillTx/>
              <a:ea typeface="+mn-ea"/>
              <a:cs typeface="+mn-cs"/>
            </a:endParaRPr>
          </a:p>
        </p:txBody>
      </p:sp>
      <p:pic>
        <p:nvPicPr>
          <p:cNvPr id="25" name="Immagine 24" descr="graf 5.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38546" y="1854928"/>
            <a:ext cx="3955573" cy="2562855"/>
          </a:xfrm>
          <a:prstGeom prst="rect">
            <a:avLst/>
          </a:prstGeom>
        </p:spPr>
      </p:pic>
      <p:sp>
        <p:nvSpPr>
          <p:cNvPr id="15" name="Title 5">
            <a:extLst>
              <a:ext uri="{FF2B5EF4-FFF2-40B4-BE49-F238E27FC236}">
                <a16:creationId xmlns:a16="http://schemas.microsoft.com/office/drawing/2014/main" id="{7C86DA1F-3B9D-A762-CBDA-9086FF6FA02F}"/>
              </a:ext>
            </a:extLst>
          </p:cNvPr>
          <p:cNvSpPr>
            <a:spLocks noGrp="1"/>
          </p:cNvSpPr>
          <p:nvPr>
            <p:ph type="title"/>
          </p:nvPr>
        </p:nvSpPr>
        <p:spPr>
          <a:xfrm>
            <a:off x="302400" y="302400"/>
            <a:ext cx="6537671" cy="303211"/>
          </a:xfrm>
        </p:spPr>
        <p:txBody>
          <a:bodyPr/>
          <a:lstStyle/>
          <a:p>
            <a:r>
              <a:rPr kumimoji="0" lang="en-US" b="1" i="0" u="none" strike="noStrike" kern="1200" cap="none" normalizeH="0" baseline="0" noProof="0">
                <a:ln>
                  <a:noFill/>
                </a:ln>
                <a:effectLst/>
                <a:uLnTx/>
                <a:uFillTx/>
                <a:ea typeface="Fira Sans" panose="020B0503050000020004" pitchFamily="34" charset="0"/>
                <a:cs typeface="Arial" charset="0"/>
              </a:rPr>
              <a:t>ALPAFLOR</a:t>
            </a:r>
            <a:r>
              <a:rPr lang="en-GB"/>
              <a:t>® </a:t>
            </a:r>
            <a:r>
              <a:rPr kumimoji="0" lang="en-US" b="1" i="0" u="none" strike="noStrike" kern="1200" cap="none" normalizeH="0" baseline="0" noProof="0">
                <a:ln>
                  <a:noFill/>
                </a:ln>
                <a:effectLst/>
                <a:uLnTx/>
                <a:uFillTx/>
                <a:ea typeface="Fira Sans" panose="020B0503050000020004" pitchFamily="34" charset="0"/>
                <a:cs typeface="Arial" charset="0"/>
              </a:rPr>
              <a:t>EDELWEISS CB</a:t>
            </a:r>
            <a:br>
              <a:rPr kumimoji="0" lang="en-US" sz="2000" b="1" i="0" u="none" strike="noStrike" kern="1200" cap="none" spc="100" normalizeH="0" baseline="44000" noProof="0">
                <a:ln>
                  <a:noFill/>
                </a:ln>
                <a:solidFill>
                  <a:srgbClr val="2660A5"/>
                </a:solidFill>
                <a:effectLst/>
                <a:uLnTx/>
                <a:uFillTx/>
                <a:latin typeface="+mn-lt"/>
                <a:ea typeface="Fira Sans" panose="020B0503050000020004" pitchFamily="34" charset="0"/>
                <a:cs typeface="Arial" charset="0"/>
              </a:rPr>
            </a:br>
            <a:endParaRPr lang="en-GB">
              <a:latin typeface="+mn-lt"/>
            </a:endParaRPr>
          </a:p>
        </p:txBody>
      </p:sp>
      <p:sp>
        <p:nvSpPr>
          <p:cNvPr id="16" name="Text Placeholder 3">
            <a:extLst>
              <a:ext uri="{FF2B5EF4-FFF2-40B4-BE49-F238E27FC236}">
                <a16:creationId xmlns:a16="http://schemas.microsoft.com/office/drawing/2014/main" id="{E9C1B2F1-F0A7-C75B-B123-5D57F4E9635F}"/>
              </a:ext>
            </a:extLst>
          </p:cNvPr>
          <p:cNvSpPr>
            <a:spLocks noGrp="1"/>
          </p:cNvSpPr>
          <p:nvPr>
            <p:ph type="body" idx="11"/>
          </p:nvPr>
        </p:nvSpPr>
        <p:spPr>
          <a:xfrm>
            <a:off x="302400" y="605611"/>
            <a:ext cx="6537671" cy="288767"/>
          </a:xfrm>
          <a:prstGeom prst="rect">
            <a:avLst/>
          </a:prstGeom>
        </p:spPr>
        <p:txBody>
          <a:bodyPr/>
          <a:lstStyle/>
          <a:p>
            <a:pPr marL="0" indent="0">
              <a:buNone/>
            </a:pPr>
            <a:r>
              <a:rPr lang="en-US" i="1">
                <a:latin typeface="+mj-lt"/>
                <a:cs typeface="Fira Sans Bold"/>
              </a:rPr>
              <a:t>Ex vivo </a:t>
            </a:r>
            <a:r>
              <a:rPr lang="en-US">
                <a:latin typeface="+mj-lt"/>
                <a:cs typeface="Fira Sans Bold"/>
              </a:rPr>
              <a:t>studies – Hair loss*</a:t>
            </a:r>
          </a:p>
        </p:txBody>
      </p:sp>
      <p:sp>
        <p:nvSpPr>
          <p:cNvPr id="17" name="Slide Number Placeholder 7">
            <a:extLst>
              <a:ext uri="{FF2B5EF4-FFF2-40B4-BE49-F238E27FC236}">
                <a16:creationId xmlns:a16="http://schemas.microsoft.com/office/drawing/2014/main" id="{66AC5DB2-C9BD-CDC9-1BAB-F2EF74103C06}"/>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22</a:t>
            </a:fld>
            <a:endParaRPr lang="en-GB"/>
          </a:p>
        </p:txBody>
      </p:sp>
      <p:pic>
        <p:nvPicPr>
          <p:cNvPr id="7" name="Picture 6" descr="Logo&#10;&#10;Description automatically generated">
            <a:extLst>
              <a:ext uri="{FF2B5EF4-FFF2-40B4-BE49-F238E27FC236}">
                <a16:creationId xmlns:a16="http://schemas.microsoft.com/office/drawing/2014/main" id="{F2F16F7A-48B1-AA04-55E7-43ABE988E14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087339" y="242055"/>
            <a:ext cx="961493" cy="727112"/>
          </a:xfrm>
          <a:prstGeom prst="rect">
            <a:avLst/>
          </a:prstGeom>
        </p:spPr>
      </p:pic>
      <p:sp>
        <p:nvSpPr>
          <p:cNvPr id="2" name="Text Placeholder 7">
            <a:extLst>
              <a:ext uri="{FF2B5EF4-FFF2-40B4-BE49-F238E27FC236}">
                <a16:creationId xmlns:a16="http://schemas.microsoft.com/office/drawing/2014/main" id="{EE553BF4-1DBD-3D43-AF6D-284395C6F356}"/>
              </a:ext>
            </a:extLst>
          </p:cNvPr>
          <p:cNvSpPr txBox="1">
            <a:spLocks/>
          </p:cNvSpPr>
          <p:nvPr/>
        </p:nvSpPr>
        <p:spPr>
          <a:xfrm>
            <a:off x="302399" y="6093396"/>
            <a:ext cx="3528001" cy="11660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800" b="0">
                <a:latin typeface="+mj-lt"/>
              </a:rPr>
              <a:t>*Helps prevent hair loss / </a:t>
            </a:r>
            <a:r>
              <a:rPr lang="en-US" sz="800"/>
              <a:t>Drug claim in some regions</a:t>
            </a:r>
          </a:p>
          <a:p>
            <a:endParaRPr lang="en-GB"/>
          </a:p>
        </p:txBody>
      </p:sp>
      <p:grpSp>
        <p:nvGrpSpPr>
          <p:cNvPr id="11" name="Group 10">
            <a:extLst>
              <a:ext uri="{FF2B5EF4-FFF2-40B4-BE49-F238E27FC236}">
                <a16:creationId xmlns:a16="http://schemas.microsoft.com/office/drawing/2014/main" id="{1A9626CC-0C7D-AB89-6E2E-370BFA2B7036}"/>
              </a:ext>
            </a:extLst>
          </p:cNvPr>
          <p:cNvGrpSpPr/>
          <p:nvPr/>
        </p:nvGrpSpPr>
        <p:grpSpPr>
          <a:xfrm>
            <a:off x="9690069" y="232491"/>
            <a:ext cx="1421326" cy="933262"/>
            <a:chOff x="1360986" y="888657"/>
            <a:chExt cx="6744742" cy="4330512"/>
          </a:xfrm>
        </p:grpSpPr>
        <p:pic>
          <p:nvPicPr>
            <p:cNvPr id="5" name="Immagine 28" descr="loghi dsm vari 3.png">
              <a:extLst>
                <a:ext uri="{FF2B5EF4-FFF2-40B4-BE49-F238E27FC236}">
                  <a16:creationId xmlns:a16="http://schemas.microsoft.com/office/drawing/2014/main" id="{D33FF7E1-8A1D-B6A4-47CD-6013E2081D06}"/>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8" name="Rectangle 7">
              <a:extLst>
                <a:ext uri="{FF2B5EF4-FFF2-40B4-BE49-F238E27FC236}">
                  <a16:creationId xmlns:a16="http://schemas.microsoft.com/office/drawing/2014/main" id="{01BF064D-68F8-9F68-F39D-C5CB174DB3A1}"/>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raphic 15">
              <a:extLst>
                <a:ext uri="{FF2B5EF4-FFF2-40B4-BE49-F238E27FC236}">
                  <a16:creationId xmlns:a16="http://schemas.microsoft.com/office/drawing/2014/main" id="{39A02354-2BE1-485D-841D-A763F618166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749300" y="2059923"/>
              <a:ext cx="4552366" cy="413161"/>
            </a:xfrm>
            <a:prstGeom prst="rect">
              <a:avLst/>
            </a:prstGeom>
          </p:spPr>
        </p:pic>
      </p:grpSp>
    </p:spTree>
    <p:extLst>
      <p:ext uri="{BB962C8B-B14F-4D97-AF65-F5344CB8AC3E}">
        <p14:creationId xmlns:p14="http://schemas.microsoft.com/office/powerpoint/2010/main" val="12835316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Placeholder 8">
            <a:extLst>
              <a:ext uri="{FF2B5EF4-FFF2-40B4-BE49-F238E27FC236}">
                <a16:creationId xmlns:a16="http://schemas.microsoft.com/office/drawing/2014/main" id="{B7AAFDD0-44DA-4815-904C-847E7840A9EA}"/>
              </a:ext>
            </a:extLst>
          </p:cNvPr>
          <p:cNvSpPr txBox="1">
            <a:spLocks/>
          </p:cNvSpPr>
          <p:nvPr/>
        </p:nvSpPr>
        <p:spPr>
          <a:xfrm>
            <a:off x="2413379" y="1318294"/>
            <a:ext cx="3356264" cy="2542628"/>
          </a:xfrm>
          <a:prstGeom prst="rect">
            <a:avLst/>
          </a:prstGeom>
          <a:solidFill>
            <a:schemeClr val="bg1">
              <a:alpha val="60000"/>
            </a:schemeClr>
          </a:solidFill>
        </p:spPr>
        <p:txBody>
          <a:bodyPr/>
          <a:lstStyle>
            <a:lvl1pPr marL="355271" indent="-355271" algn="l" rtl="0" eaLnBrk="1" fontAlgn="base" hangingPunct="1">
              <a:lnSpc>
                <a:spcPct val="100000"/>
              </a:lnSpc>
              <a:spcBef>
                <a:spcPts val="0"/>
              </a:spcBef>
              <a:spcAft>
                <a:spcPts val="799"/>
              </a:spcAft>
              <a:buChar char="•"/>
              <a:defRPr sz="2664" kern="1200">
                <a:solidFill>
                  <a:schemeClr val="tx1"/>
                </a:solidFill>
                <a:latin typeface="+mn-lt"/>
                <a:ea typeface="+mn-ea"/>
                <a:cs typeface="+mn-cs"/>
              </a:defRPr>
            </a:lvl1pPr>
            <a:lvl2pPr marL="653446" indent="-298175" algn="l" rtl="0" eaLnBrk="1" fontAlgn="base" hangingPunct="1">
              <a:lnSpc>
                <a:spcPct val="100000"/>
              </a:lnSpc>
              <a:spcBef>
                <a:spcPts val="0"/>
              </a:spcBef>
              <a:spcAft>
                <a:spcPts val="799"/>
              </a:spcAft>
              <a:buChar char="–"/>
              <a:defRPr sz="2398" kern="1200">
                <a:solidFill>
                  <a:schemeClr val="tx1"/>
                </a:solidFill>
                <a:latin typeface="+mn-lt"/>
                <a:ea typeface="+mn-ea"/>
                <a:cs typeface="+mn-cs"/>
              </a:defRPr>
            </a:lvl2pPr>
            <a:lvl3pPr marL="1015060" indent="-298175" algn="l" rtl="0" eaLnBrk="1" fontAlgn="base" hangingPunct="1">
              <a:lnSpc>
                <a:spcPct val="100000"/>
              </a:lnSpc>
              <a:spcBef>
                <a:spcPts val="0"/>
              </a:spcBef>
              <a:spcAft>
                <a:spcPts val="799"/>
              </a:spcAft>
              <a:buChar char="•"/>
              <a:defRPr sz="2398" kern="1200">
                <a:solidFill>
                  <a:schemeClr val="tx1"/>
                </a:solidFill>
                <a:latin typeface="+mn-lt"/>
                <a:ea typeface="+mn-ea"/>
                <a:cs typeface="+mn-cs"/>
              </a:defRPr>
            </a:lvl3pPr>
            <a:lvl4pPr marL="1344955" indent="-272798" algn="l" rtl="0" eaLnBrk="1" fontAlgn="base"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4pPr>
            <a:lvl5pPr marL="1344955" indent="-272798" algn="l" rtl="0" eaLnBrk="1" fontAlgn="base"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5pPr>
            <a:lvl6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6pPr>
            <a:lvl7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7pPr>
            <a:lvl8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8pPr>
            <a:lvl9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300"/>
              </a:spcBef>
              <a:spcAft>
                <a:spcPts val="799"/>
              </a:spcAft>
              <a:buClrTx/>
              <a:buSzTx/>
              <a:buFontTx/>
              <a:buNone/>
              <a:tabLst/>
              <a:defRPr/>
            </a:pPr>
            <a:r>
              <a:rPr kumimoji="0" lang="en-US" sz="1800" b="1" u="none" strike="noStrike" kern="1200" cap="none" spc="0" normalizeH="0" baseline="0" noProof="0" err="1">
                <a:ln>
                  <a:noFill/>
                </a:ln>
                <a:effectLst/>
                <a:uLnTx/>
                <a:uFillTx/>
                <a:ea typeface="+mn-ea"/>
                <a:cs typeface="Fira Sans Regular"/>
              </a:rPr>
              <a:t>Versican</a:t>
            </a:r>
            <a:r>
              <a:rPr kumimoji="0" lang="en-US" sz="1800" b="0" u="none" strike="noStrike" kern="1200" cap="none" spc="0" normalizeH="0" baseline="0" noProof="0">
                <a:ln>
                  <a:noFill/>
                </a:ln>
                <a:effectLst/>
                <a:uLnTx/>
                <a:uFillTx/>
                <a:ea typeface="+mn-ea"/>
                <a:cs typeface="Fira Sans Regular"/>
              </a:rPr>
              <a:t>, a large extracellular matrix proteoglycan, in the dermal papilla of the hair follicles. </a:t>
            </a:r>
          </a:p>
          <a:p>
            <a:pPr marL="0" marR="0" lvl="0" indent="0" algn="l" defTabSz="914400" rtl="0" eaLnBrk="1" fontAlgn="base" latinLnBrk="0" hangingPunct="1">
              <a:lnSpc>
                <a:spcPct val="100000"/>
              </a:lnSpc>
              <a:spcBef>
                <a:spcPts val="300"/>
              </a:spcBef>
              <a:spcAft>
                <a:spcPts val="799"/>
              </a:spcAft>
              <a:buClrTx/>
              <a:buSzTx/>
              <a:buFontTx/>
              <a:buNone/>
              <a:tabLst/>
              <a:defRPr/>
            </a:pPr>
            <a:r>
              <a:rPr kumimoji="0" lang="en-US" sz="1800" b="1" u="none" strike="noStrike" kern="1200" cap="none" spc="0" normalizeH="0" baseline="0" noProof="0" err="1">
                <a:ln>
                  <a:noFill/>
                </a:ln>
                <a:effectLst/>
                <a:uLnTx/>
                <a:uFillTx/>
                <a:ea typeface="+mn-ea"/>
                <a:cs typeface="Fira Sans Regular"/>
              </a:rPr>
              <a:t>Versican</a:t>
            </a:r>
            <a:r>
              <a:rPr kumimoji="0" lang="en-US" sz="1800" b="0" u="none" strike="noStrike" kern="1200" cap="none" spc="0" normalizeH="0" baseline="0" noProof="0">
                <a:ln>
                  <a:noFill/>
                </a:ln>
                <a:effectLst/>
                <a:uLnTx/>
                <a:uFillTx/>
                <a:ea typeface="+mn-ea"/>
                <a:cs typeface="Fira Sans Regular"/>
              </a:rPr>
              <a:t> was shown to be highly associated with growing hair follicles and is a marker for hair growth inductivity</a:t>
            </a:r>
          </a:p>
        </p:txBody>
      </p:sp>
      <p:sp>
        <p:nvSpPr>
          <p:cNvPr id="25" name="TextBox 13">
            <a:extLst>
              <a:ext uri="{FF2B5EF4-FFF2-40B4-BE49-F238E27FC236}">
                <a16:creationId xmlns:a16="http://schemas.microsoft.com/office/drawing/2014/main" id="{0144A937-3165-481C-AC3A-3A551902D03B}"/>
              </a:ext>
            </a:extLst>
          </p:cNvPr>
          <p:cNvSpPr txBox="1"/>
          <p:nvPr/>
        </p:nvSpPr>
        <p:spPr>
          <a:xfrm>
            <a:off x="1624013" y="5382566"/>
            <a:ext cx="894397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u="none" strike="noStrike" kern="1200" cap="none" spc="0" normalizeH="0" baseline="0" noProof="0">
                <a:ln>
                  <a:noFill/>
                </a:ln>
                <a:solidFill>
                  <a:schemeClr val="accent1"/>
                </a:solidFill>
                <a:effectLst/>
                <a:uLnTx/>
                <a:uFillTx/>
                <a:ea typeface="+mn-ea"/>
                <a:cs typeface="+mn-cs"/>
              </a:rPr>
              <a:t>+43% </a:t>
            </a:r>
            <a:r>
              <a:rPr kumimoji="0" lang="en-US" b="1" u="none" strike="noStrike" kern="1200" cap="none" spc="0" normalizeH="0" baseline="0" noProof="0">
                <a:ln>
                  <a:noFill/>
                </a:ln>
                <a:effectLst/>
                <a:uLnTx/>
                <a:uFillTx/>
                <a:ea typeface="+mn-ea"/>
                <a:cs typeface="+mn-cs"/>
              </a:rPr>
              <a:t>increase of </a:t>
            </a:r>
            <a:r>
              <a:rPr kumimoji="0" lang="en-US" b="1" u="none" strike="noStrike" kern="1200" cap="none" spc="0" normalizeH="0" baseline="0" noProof="0" err="1">
                <a:ln>
                  <a:noFill/>
                </a:ln>
                <a:effectLst/>
                <a:uLnTx/>
                <a:uFillTx/>
                <a:ea typeface="+mn-ea"/>
                <a:cs typeface="+mn-cs"/>
              </a:rPr>
              <a:t>Versican</a:t>
            </a:r>
            <a:r>
              <a:rPr kumimoji="0" lang="en-US" b="1" u="none" strike="noStrike" kern="1200" cap="none" spc="0" normalizeH="0" baseline="0" noProof="0">
                <a:ln>
                  <a:noFill/>
                </a:ln>
                <a:effectLst/>
                <a:uLnTx/>
                <a:uFillTx/>
                <a:ea typeface="+mn-ea"/>
                <a:cs typeface="+mn-cs"/>
              </a:rPr>
              <a:t> in the dermal papilla thanks to Edelweiss extract.</a:t>
            </a:r>
          </a:p>
        </p:txBody>
      </p:sp>
      <p:sp>
        <p:nvSpPr>
          <p:cNvPr id="30" name="Rectangle 9">
            <a:extLst>
              <a:ext uri="{FF2B5EF4-FFF2-40B4-BE49-F238E27FC236}">
                <a16:creationId xmlns:a16="http://schemas.microsoft.com/office/drawing/2014/main" id="{1003EB12-F0C9-4754-AEF4-62D4E8EC63D4}"/>
              </a:ext>
            </a:extLst>
          </p:cNvPr>
          <p:cNvSpPr/>
          <p:nvPr/>
        </p:nvSpPr>
        <p:spPr>
          <a:xfrm>
            <a:off x="198442" y="4258539"/>
            <a:ext cx="2214562" cy="553998"/>
          </a:xfrm>
          <a:prstGeom prst="rect">
            <a:avLst/>
          </a:prstGeom>
        </p:spPr>
        <p:txBody>
          <a:bodyPr wrap="square">
            <a:spAutoFit/>
          </a:bodyPr>
          <a:lstStyle/>
          <a:p>
            <a:pPr marL="0" marR="0" lvl="0" indent="0" algn="l" defTabSz="914400" rtl="0" eaLnBrk="1" fontAlgn="auto" latinLnBrk="0" hangingPunct="1">
              <a:lnSpc>
                <a:spcPct val="100000"/>
              </a:lnSpc>
              <a:spcBef>
                <a:spcPts val="1200"/>
              </a:spcBef>
              <a:spcAft>
                <a:spcPts val="1200"/>
              </a:spcAft>
              <a:buClrTx/>
              <a:buSzTx/>
              <a:buFontTx/>
              <a:buNone/>
              <a:tabLst/>
              <a:defRPr/>
            </a:pPr>
            <a:r>
              <a:rPr kumimoji="0" lang="en-GB" sz="1000" b="0" u="none" strike="noStrike" kern="1200" cap="none" spc="0" normalizeH="0" baseline="0" noProof="0">
                <a:ln>
                  <a:noFill/>
                </a:ln>
                <a:solidFill>
                  <a:srgbClr val="000000"/>
                </a:solidFill>
                <a:effectLst/>
                <a:uLnTx/>
                <a:uFillTx/>
                <a:ea typeface="Trebuchet MS" panose="020B0603020202020204" pitchFamily="34" charset="0"/>
                <a:cs typeface="Fira Sans Regular"/>
              </a:rPr>
              <a:t>The orange dotted line highlights the dermal papilla where measurement was done.</a:t>
            </a:r>
            <a:endParaRPr kumimoji="0" lang="en-US" sz="1000" b="0" u="none" strike="noStrike" kern="1200" cap="none" spc="0" normalizeH="0" baseline="0" noProof="0">
              <a:ln>
                <a:noFill/>
              </a:ln>
              <a:solidFill>
                <a:srgbClr val="000000"/>
              </a:solidFill>
              <a:effectLst/>
              <a:uLnTx/>
              <a:uFillTx/>
              <a:ea typeface="Trebuchet MS" panose="020B0603020202020204" pitchFamily="34" charset="0"/>
              <a:cs typeface="Fira Sans Regular"/>
            </a:endParaRPr>
          </a:p>
        </p:txBody>
      </p:sp>
      <p:pic>
        <p:nvPicPr>
          <p:cNvPr id="2" name="Immagine 1" descr="photo 1.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65441" y="1407879"/>
            <a:ext cx="1758696" cy="2639568"/>
          </a:xfrm>
          <a:prstGeom prst="rect">
            <a:avLst/>
          </a:prstGeom>
        </p:spPr>
      </p:pic>
      <p:sp>
        <p:nvSpPr>
          <p:cNvPr id="35" name="TextBox 18">
            <a:extLst>
              <a:ext uri="{FF2B5EF4-FFF2-40B4-BE49-F238E27FC236}">
                <a16:creationId xmlns:a16="http://schemas.microsoft.com/office/drawing/2014/main" id="{416C72CE-C335-41BA-BC84-44B79100B903}"/>
              </a:ext>
            </a:extLst>
          </p:cNvPr>
          <p:cNvSpPr txBox="1"/>
          <p:nvPr/>
        </p:nvSpPr>
        <p:spPr>
          <a:xfrm>
            <a:off x="7502982" y="4867122"/>
            <a:ext cx="1572866" cy="215444"/>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800" b="0" u="none" strike="noStrike" kern="1200" cap="none" spc="0" normalizeH="0" baseline="0" noProof="0">
                <a:ln>
                  <a:noFill/>
                </a:ln>
                <a:solidFill>
                  <a:srgbClr val="000000"/>
                </a:solidFill>
                <a:effectLst/>
                <a:uLnTx/>
                <a:uFillTx/>
                <a:ea typeface="+mn-ea"/>
                <a:cs typeface="+mn-cs"/>
              </a:rPr>
              <a:t>** p&lt;0.01 </a:t>
            </a:r>
            <a:r>
              <a:rPr kumimoji="0" lang="de-CH" sz="800" b="0" u="none" strike="noStrike" kern="1200" cap="none" spc="0" normalizeH="0" baseline="0" noProof="0" err="1">
                <a:ln>
                  <a:noFill/>
                </a:ln>
                <a:solidFill>
                  <a:srgbClr val="000000"/>
                </a:solidFill>
                <a:effectLst/>
                <a:uLnTx/>
                <a:uFillTx/>
                <a:ea typeface="+mn-ea"/>
                <a:cs typeface="+mn-cs"/>
              </a:rPr>
              <a:t>vs</a:t>
            </a:r>
            <a:r>
              <a:rPr kumimoji="0" lang="de-CH" sz="800" b="0" u="none" strike="noStrike" kern="1200" cap="none" spc="0" normalizeH="0" baseline="0" noProof="0">
                <a:ln>
                  <a:noFill/>
                </a:ln>
                <a:solidFill>
                  <a:srgbClr val="000000"/>
                </a:solidFill>
                <a:effectLst/>
                <a:uLnTx/>
                <a:uFillTx/>
                <a:ea typeface="+mn-ea"/>
                <a:cs typeface="+mn-cs"/>
              </a:rPr>
              <a:t> </a:t>
            </a:r>
            <a:r>
              <a:rPr kumimoji="0" lang="de-CH" sz="800" b="0" u="none" strike="noStrike" kern="1200" cap="none" spc="0" normalizeH="0" baseline="0" noProof="0" err="1">
                <a:ln>
                  <a:noFill/>
                </a:ln>
                <a:solidFill>
                  <a:srgbClr val="000000"/>
                </a:solidFill>
                <a:effectLst/>
                <a:uLnTx/>
                <a:uFillTx/>
                <a:ea typeface="+mn-ea"/>
                <a:cs typeface="+mn-cs"/>
              </a:rPr>
              <a:t>vehicle</a:t>
            </a:r>
            <a:r>
              <a:rPr kumimoji="0" lang="de-CH" sz="800" b="0" u="none" strike="noStrike" kern="1200" cap="none" spc="0" normalizeH="0" baseline="0" noProof="0">
                <a:ln>
                  <a:noFill/>
                </a:ln>
                <a:solidFill>
                  <a:srgbClr val="000000"/>
                </a:solidFill>
                <a:effectLst/>
                <a:uLnTx/>
                <a:uFillTx/>
                <a:ea typeface="+mn-ea"/>
                <a:cs typeface="+mn-cs"/>
              </a:rPr>
              <a:t> / 3 </a:t>
            </a:r>
            <a:r>
              <a:rPr kumimoji="0" lang="de-CH" sz="800" b="0" u="none" strike="noStrike" kern="1200" cap="none" spc="0" normalizeH="0" baseline="0" noProof="0" err="1">
                <a:ln>
                  <a:noFill/>
                </a:ln>
                <a:solidFill>
                  <a:srgbClr val="000000"/>
                </a:solidFill>
                <a:effectLst/>
                <a:uLnTx/>
                <a:uFillTx/>
                <a:ea typeface="+mn-ea"/>
                <a:cs typeface="+mn-cs"/>
              </a:rPr>
              <a:t>donor</a:t>
            </a:r>
            <a:endParaRPr kumimoji="0" lang="de-CH" sz="800" b="0" u="none" strike="noStrike" kern="1200" cap="none" spc="0" normalizeH="0" baseline="0" noProof="0">
              <a:ln>
                <a:noFill/>
              </a:ln>
              <a:solidFill>
                <a:srgbClr val="000000"/>
              </a:solidFill>
              <a:effectLst/>
              <a:uLnTx/>
              <a:uFillTx/>
              <a:ea typeface="+mn-ea"/>
              <a:cs typeface="+mn-cs"/>
            </a:endParaRPr>
          </a:p>
        </p:txBody>
      </p:sp>
      <p:pic>
        <p:nvPicPr>
          <p:cNvPr id="15" name="Immagine 14" descr="graf 6.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96604" y="1930583"/>
            <a:ext cx="4489110" cy="2917235"/>
          </a:xfrm>
          <a:prstGeom prst="rect">
            <a:avLst/>
          </a:prstGeom>
        </p:spPr>
      </p:pic>
      <p:sp>
        <p:nvSpPr>
          <p:cNvPr id="4" name="Title 3">
            <a:extLst>
              <a:ext uri="{FF2B5EF4-FFF2-40B4-BE49-F238E27FC236}">
                <a16:creationId xmlns:a16="http://schemas.microsoft.com/office/drawing/2014/main" id="{F450C9F6-C8B3-4009-9B49-31A26614AE7F}"/>
              </a:ext>
            </a:extLst>
          </p:cNvPr>
          <p:cNvSpPr>
            <a:spLocks noGrp="1"/>
          </p:cNvSpPr>
          <p:nvPr>
            <p:ph type="title"/>
          </p:nvPr>
        </p:nvSpPr>
        <p:spPr/>
        <p:txBody>
          <a:bodyPr/>
          <a:lstStyle/>
          <a:p>
            <a:r>
              <a:rPr lang="en-GB">
                <a:latin typeface="+mn-lt"/>
              </a:rPr>
              <a:t>ALPAFLOR</a:t>
            </a:r>
            <a:r>
              <a:rPr lang="en-GB"/>
              <a:t>® EDELWEISS CB</a:t>
            </a:r>
            <a:endParaRPr lang="en-GB">
              <a:latin typeface="+mn-lt"/>
            </a:endParaRPr>
          </a:p>
        </p:txBody>
      </p:sp>
      <p:sp>
        <p:nvSpPr>
          <p:cNvPr id="5" name="Text Placeholder 4">
            <a:extLst>
              <a:ext uri="{FF2B5EF4-FFF2-40B4-BE49-F238E27FC236}">
                <a16:creationId xmlns:a16="http://schemas.microsoft.com/office/drawing/2014/main" id="{0AD65F9A-A63B-DCF3-F44C-71410B2777C0}"/>
              </a:ext>
            </a:extLst>
          </p:cNvPr>
          <p:cNvSpPr>
            <a:spLocks noGrp="1"/>
          </p:cNvSpPr>
          <p:nvPr>
            <p:ph type="body" idx="11"/>
          </p:nvPr>
        </p:nvSpPr>
        <p:spPr/>
        <p:txBody>
          <a:bodyPr/>
          <a:lstStyle/>
          <a:p>
            <a:r>
              <a:rPr lang="en-GB" i="1"/>
              <a:t>Ex vivo </a:t>
            </a:r>
            <a:r>
              <a:rPr lang="en-GB"/>
              <a:t>studies – Hair Loss*</a:t>
            </a:r>
          </a:p>
        </p:txBody>
      </p:sp>
      <p:sp>
        <p:nvSpPr>
          <p:cNvPr id="6" name="Slide Number Placeholder 5">
            <a:extLst>
              <a:ext uri="{FF2B5EF4-FFF2-40B4-BE49-F238E27FC236}">
                <a16:creationId xmlns:a16="http://schemas.microsoft.com/office/drawing/2014/main" id="{B03769A5-5385-3AE4-AD07-E75811C39535}"/>
              </a:ext>
            </a:extLst>
          </p:cNvPr>
          <p:cNvSpPr>
            <a:spLocks noGrp="1"/>
          </p:cNvSpPr>
          <p:nvPr>
            <p:ph type="sldNum" sz="quarter" idx="10"/>
          </p:nvPr>
        </p:nvSpPr>
        <p:spPr/>
        <p:txBody>
          <a:bodyPr/>
          <a:lstStyle/>
          <a:p>
            <a:fld id="{5BA3E189-2F3A-42E5-B572-3520703B6186}" type="slidenum">
              <a:rPr lang="en-GB" smtClean="0"/>
              <a:pPr/>
              <a:t>23</a:t>
            </a:fld>
            <a:endParaRPr lang="en-GB"/>
          </a:p>
        </p:txBody>
      </p:sp>
      <p:pic>
        <p:nvPicPr>
          <p:cNvPr id="10" name="Picture 9" descr="Logo&#10;&#10;Description automatically generated">
            <a:extLst>
              <a:ext uri="{FF2B5EF4-FFF2-40B4-BE49-F238E27FC236}">
                <a16:creationId xmlns:a16="http://schemas.microsoft.com/office/drawing/2014/main" id="{811A1B7A-1557-5AEC-4970-B87F38AFC79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087339" y="242055"/>
            <a:ext cx="961493" cy="727112"/>
          </a:xfrm>
          <a:prstGeom prst="rect">
            <a:avLst/>
          </a:prstGeom>
        </p:spPr>
      </p:pic>
      <p:sp>
        <p:nvSpPr>
          <p:cNvPr id="7" name="Text Placeholder 7">
            <a:extLst>
              <a:ext uri="{FF2B5EF4-FFF2-40B4-BE49-F238E27FC236}">
                <a16:creationId xmlns:a16="http://schemas.microsoft.com/office/drawing/2014/main" id="{46034608-8871-3B29-A344-B1F9DC7CA61D}"/>
              </a:ext>
            </a:extLst>
          </p:cNvPr>
          <p:cNvSpPr txBox="1">
            <a:spLocks/>
          </p:cNvSpPr>
          <p:nvPr/>
        </p:nvSpPr>
        <p:spPr>
          <a:xfrm>
            <a:off x="302399" y="6093396"/>
            <a:ext cx="3528001" cy="11660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800" b="0">
                <a:latin typeface="+mj-lt"/>
              </a:rPr>
              <a:t>*Helps prevent hair loss / </a:t>
            </a:r>
            <a:r>
              <a:rPr lang="en-US" sz="800"/>
              <a:t>Drug claim in some regions</a:t>
            </a:r>
          </a:p>
          <a:p>
            <a:endParaRPr lang="en-GB"/>
          </a:p>
        </p:txBody>
      </p:sp>
      <p:grpSp>
        <p:nvGrpSpPr>
          <p:cNvPr id="13" name="Group 12">
            <a:extLst>
              <a:ext uri="{FF2B5EF4-FFF2-40B4-BE49-F238E27FC236}">
                <a16:creationId xmlns:a16="http://schemas.microsoft.com/office/drawing/2014/main" id="{688D441C-BA16-0094-63B6-C37507FC99B4}"/>
              </a:ext>
            </a:extLst>
          </p:cNvPr>
          <p:cNvGrpSpPr/>
          <p:nvPr/>
        </p:nvGrpSpPr>
        <p:grpSpPr>
          <a:xfrm>
            <a:off x="9690069" y="232491"/>
            <a:ext cx="1421326" cy="933262"/>
            <a:chOff x="1360986" y="888657"/>
            <a:chExt cx="6744742" cy="4330512"/>
          </a:xfrm>
        </p:grpSpPr>
        <p:pic>
          <p:nvPicPr>
            <p:cNvPr id="8" name="Immagine 28" descr="loghi dsm vari 3.png">
              <a:extLst>
                <a:ext uri="{FF2B5EF4-FFF2-40B4-BE49-F238E27FC236}">
                  <a16:creationId xmlns:a16="http://schemas.microsoft.com/office/drawing/2014/main" id="{EB447E88-EC49-E543-A9B9-87AEC7C2649F}"/>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11" name="Rectangle 10">
              <a:extLst>
                <a:ext uri="{FF2B5EF4-FFF2-40B4-BE49-F238E27FC236}">
                  <a16:creationId xmlns:a16="http://schemas.microsoft.com/office/drawing/2014/main" id="{CAB22979-91DA-7C7C-00FF-4C4ED4094E4F}"/>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raphic 15">
              <a:extLst>
                <a:ext uri="{FF2B5EF4-FFF2-40B4-BE49-F238E27FC236}">
                  <a16:creationId xmlns:a16="http://schemas.microsoft.com/office/drawing/2014/main" id="{6E5E7F01-A695-7625-E93B-A2970F39D2E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749300" y="2059923"/>
              <a:ext cx="4552366" cy="413161"/>
            </a:xfrm>
            <a:prstGeom prst="rect">
              <a:avLst/>
            </a:prstGeom>
          </p:spPr>
        </p:pic>
      </p:grpSp>
    </p:spTree>
    <p:extLst>
      <p:ext uri="{BB962C8B-B14F-4D97-AF65-F5344CB8AC3E}">
        <p14:creationId xmlns:p14="http://schemas.microsoft.com/office/powerpoint/2010/main" val="34461834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AF68D-2245-34C6-D5E1-937DC79FA352}"/>
              </a:ext>
            </a:extLst>
          </p:cNvPr>
          <p:cNvSpPr>
            <a:spLocks noGrp="1"/>
          </p:cNvSpPr>
          <p:nvPr>
            <p:ph type="title"/>
          </p:nvPr>
        </p:nvSpPr>
        <p:spPr>
          <a:xfrm>
            <a:off x="302400" y="302400"/>
            <a:ext cx="3525062" cy="303211"/>
          </a:xfrm>
        </p:spPr>
        <p:txBody>
          <a:bodyPr/>
          <a:lstStyle/>
          <a:p>
            <a:r>
              <a:rPr lang="en-GB" dirty="0"/>
              <a:t>ALPAFLOR® EDELWEISS CB</a:t>
            </a:r>
            <a:br>
              <a:rPr lang="en-GB" dirty="0"/>
            </a:br>
            <a:endParaRPr lang="en-GB" dirty="0"/>
          </a:p>
        </p:txBody>
      </p:sp>
      <p:sp>
        <p:nvSpPr>
          <p:cNvPr id="3" name="Slide Number Placeholder 2">
            <a:extLst>
              <a:ext uri="{FF2B5EF4-FFF2-40B4-BE49-F238E27FC236}">
                <a16:creationId xmlns:a16="http://schemas.microsoft.com/office/drawing/2014/main" id="{CCDD3AD5-0963-1132-1EF6-5DA906344667}"/>
              </a:ext>
            </a:extLst>
          </p:cNvPr>
          <p:cNvSpPr>
            <a:spLocks noGrp="1"/>
          </p:cNvSpPr>
          <p:nvPr>
            <p:ph type="sldNum" sz="quarter" idx="10"/>
          </p:nvPr>
        </p:nvSpPr>
        <p:spPr/>
        <p:txBody>
          <a:bodyPr/>
          <a:lstStyle/>
          <a:p>
            <a:fld id="{5BA3E189-2F3A-42E5-B572-3520703B6186}" type="slidenum">
              <a:rPr lang="en-GB" smtClean="0"/>
              <a:pPr/>
              <a:t>24</a:t>
            </a:fld>
            <a:endParaRPr lang="en-GB"/>
          </a:p>
        </p:txBody>
      </p:sp>
      <p:sp>
        <p:nvSpPr>
          <p:cNvPr id="12" name="Text Placeholder 11">
            <a:extLst>
              <a:ext uri="{FF2B5EF4-FFF2-40B4-BE49-F238E27FC236}">
                <a16:creationId xmlns:a16="http://schemas.microsoft.com/office/drawing/2014/main" id="{0165D110-05C3-28D4-7D9B-C96D28669E67}"/>
              </a:ext>
            </a:extLst>
          </p:cNvPr>
          <p:cNvSpPr>
            <a:spLocks noGrp="1"/>
          </p:cNvSpPr>
          <p:nvPr>
            <p:ph type="body" sz="quarter" idx="22"/>
          </p:nvPr>
        </p:nvSpPr>
        <p:spPr>
          <a:xfrm>
            <a:off x="302398" y="1342800"/>
            <a:ext cx="3050401" cy="288767"/>
          </a:xfrm>
        </p:spPr>
        <p:txBody>
          <a:bodyPr/>
          <a:lstStyle/>
          <a:p>
            <a:r>
              <a:rPr lang="en-GB"/>
              <a:t>Study Design / Hair Loss*</a:t>
            </a:r>
          </a:p>
          <a:p>
            <a:endParaRPr lang="en-GB"/>
          </a:p>
        </p:txBody>
      </p:sp>
      <p:sp>
        <p:nvSpPr>
          <p:cNvPr id="13" name="Text Placeholder 12">
            <a:extLst>
              <a:ext uri="{FF2B5EF4-FFF2-40B4-BE49-F238E27FC236}">
                <a16:creationId xmlns:a16="http://schemas.microsoft.com/office/drawing/2014/main" id="{90AA4ED8-A7FD-866E-0921-05D03DDB2CC0}"/>
              </a:ext>
            </a:extLst>
          </p:cNvPr>
          <p:cNvSpPr>
            <a:spLocks noGrp="1"/>
          </p:cNvSpPr>
          <p:nvPr>
            <p:ph type="body" sz="quarter" idx="23"/>
          </p:nvPr>
        </p:nvSpPr>
        <p:spPr>
          <a:xfrm>
            <a:off x="302400" y="1797803"/>
            <a:ext cx="3380599" cy="3840996"/>
          </a:xfrm>
        </p:spPr>
        <p:txBody>
          <a:bodyPr/>
          <a:lstStyle/>
          <a:p>
            <a:r>
              <a:rPr lang="en-GB" sz="1800" b="1"/>
              <a:t>Target group​​</a:t>
            </a:r>
          </a:p>
          <a:p>
            <a:endParaRPr lang="en-GB" sz="1800"/>
          </a:p>
          <a:p>
            <a:r>
              <a:rPr lang="en-GB" sz="1800"/>
              <a:t>18-65 </a:t>
            </a:r>
            <a:r>
              <a:rPr lang="en-GB" sz="1800" err="1"/>
              <a:t>y.o</a:t>
            </a:r>
            <a:r>
              <a:rPr lang="en-GB" sz="1800"/>
              <a:t>. (mean 45 </a:t>
            </a:r>
            <a:r>
              <a:rPr lang="en-GB" sz="1800" err="1"/>
              <a:t>y.o</a:t>
            </a:r>
            <a:r>
              <a:rPr lang="en-GB" sz="1800"/>
              <a:t>.) ​​</a:t>
            </a:r>
          </a:p>
          <a:p>
            <a:endParaRPr lang="en-GB" sz="1800"/>
          </a:p>
          <a:p>
            <a:r>
              <a:rPr lang="en-GB" sz="1800"/>
              <a:t>​</a:t>
            </a:r>
            <a:r>
              <a:rPr lang="en-GB" sz="1800" b="1"/>
              <a:t>30 Volunteers per formulation​​</a:t>
            </a:r>
          </a:p>
          <a:p>
            <a:endParaRPr lang="en-GB" sz="1800"/>
          </a:p>
          <a:p>
            <a:r>
              <a:rPr lang="en-GB" sz="1800"/>
              <a:t>Placebo​​</a:t>
            </a:r>
          </a:p>
          <a:p>
            <a:endParaRPr lang="en-GB" sz="1800"/>
          </a:p>
          <a:p>
            <a:r>
              <a:rPr lang="en-GB" sz="1800"/>
              <a:t>ALPAFLOR® EDELWEISS CB 3%​</a:t>
            </a:r>
          </a:p>
          <a:p>
            <a:endParaRPr lang="en-GB" sz="1800"/>
          </a:p>
          <a:p>
            <a:r>
              <a:rPr lang="en-GB" sz="1800"/>
              <a:t>​​</a:t>
            </a:r>
            <a:r>
              <a:rPr lang="en-GB" sz="1800" b="1"/>
              <a:t>Application: 5 month​s​</a:t>
            </a:r>
          </a:p>
          <a:p>
            <a:r>
              <a:rPr lang="en-GB" sz="1800" b="1"/>
              <a:t>daily, scalp, leave-on​​</a:t>
            </a:r>
          </a:p>
          <a:p>
            <a:endParaRPr lang="en-GB" sz="1800"/>
          </a:p>
          <a:p>
            <a:r>
              <a:rPr lang="en-GB" sz="1800"/>
              <a:t>​Double-blind, randomized</a:t>
            </a:r>
          </a:p>
        </p:txBody>
      </p:sp>
      <p:pic>
        <p:nvPicPr>
          <p:cNvPr id="8" name="Picture Placeholder 7">
            <a:extLst>
              <a:ext uri="{FF2B5EF4-FFF2-40B4-BE49-F238E27FC236}">
                <a16:creationId xmlns:a16="http://schemas.microsoft.com/office/drawing/2014/main" id="{150C9FD8-6162-B938-E9E6-39425002BBF0}"/>
              </a:ext>
            </a:extLst>
          </p:cNvPr>
          <p:cNvPicPr>
            <a:picLocks noGrp="1" noChangeAspect="1"/>
          </p:cNvPicPr>
          <p:nvPr>
            <p:ph type="pic" sz="quarter" idx="21"/>
          </p:nvPr>
        </p:nvPicPr>
        <p:blipFill>
          <a:blip r:embed="rId3"/>
          <a:srcRect l="27145" r="9185"/>
          <a:stretch/>
        </p:blipFill>
        <p:spPr>
          <a:xfrm>
            <a:off x="4430332" y="0"/>
            <a:ext cx="7761668" cy="6857998"/>
          </a:xfrm>
        </p:spPr>
      </p:pic>
      <p:sp>
        <p:nvSpPr>
          <p:cNvPr id="5" name="Text Placeholder 7">
            <a:extLst>
              <a:ext uri="{FF2B5EF4-FFF2-40B4-BE49-F238E27FC236}">
                <a16:creationId xmlns:a16="http://schemas.microsoft.com/office/drawing/2014/main" id="{E7CE747E-E498-9CC2-FD24-EB4AB3E0D3EE}"/>
              </a:ext>
            </a:extLst>
          </p:cNvPr>
          <p:cNvSpPr txBox="1">
            <a:spLocks/>
          </p:cNvSpPr>
          <p:nvPr/>
        </p:nvSpPr>
        <p:spPr>
          <a:xfrm>
            <a:off x="299461" y="6093396"/>
            <a:ext cx="3528001" cy="11660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800" b="0">
                <a:latin typeface="+mj-lt"/>
              </a:rPr>
              <a:t>*Helps prevent hair loss / </a:t>
            </a:r>
            <a:r>
              <a:rPr lang="en-US" sz="800"/>
              <a:t>Drug claim in some regions</a:t>
            </a:r>
          </a:p>
          <a:p>
            <a:endParaRPr lang="en-GB"/>
          </a:p>
        </p:txBody>
      </p:sp>
    </p:spTree>
    <p:extLst>
      <p:ext uri="{BB962C8B-B14F-4D97-AF65-F5344CB8AC3E}">
        <p14:creationId xmlns:p14="http://schemas.microsoft.com/office/powerpoint/2010/main" val="18945907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E3D1B-C534-1621-85E0-3744931F447A}"/>
              </a:ext>
            </a:extLst>
          </p:cNvPr>
          <p:cNvSpPr>
            <a:spLocks noGrp="1"/>
          </p:cNvSpPr>
          <p:nvPr>
            <p:ph type="title"/>
          </p:nvPr>
        </p:nvSpPr>
        <p:spPr/>
        <p:txBody>
          <a:bodyPr/>
          <a:lstStyle/>
          <a:p>
            <a:r>
              <a:rPr lang="en-GB"/>
              <a:t>ALPAFLOR® EDELWEISS CB</a:t>
            </a:r>
            <a:br>
              <a:rPr lang="en-GB"/>
            </a:br>
            <a:endParaRPr lang="en-GB"/>
          </a:p>
        </p:txBody>
      </p:sp>
      <p:sp>
        <p:nvSpPr>
          <p:cNvPr id="3" name="Slide Number Placeholder 2">
            <a:extLst>
              <a:ext uri="{FF2B5EF4-FFF2-40B4-BE49-F238E27FC236}">
                <a16:creationId xmlns:a16="http://schemas.microsoft.com/office/drawing/2014/main" id="{326A722A-959E-1A3E-3F3C-BE0DA5A26FEE}"/>
              </a:ext>
            </a:extLst>
          </p:cNvPr>
          <p:cNvSpPr>
            <a:spLocks noGrp="1"/>
          </p:cNvSpPr>
          <p:nvPr>
            <p:ph type="sldNum" sz="quarter" idx="10"/>
          </p:nvPr>
        </p:nvSpPr>
        <p:spPr/>
        <p:txBody>
          <a:bodyPr/>
          <a:lstStyle/>
          <a:p>
            <a:fld id="{5BA3E189-2F3A-42E5-B572-3520703B6186}" type="slidenum">
              <a:rPr lang="en-GB" smtClean="0"/>
              <a:pPr/>
              <a:t>25</a:t>
            </a:fld>
            <a:endParaRPr lang="en-GB"/>
          </a:p>
        </p:txBody>
      </p:sp>
      <p:sp>
        <p:nvSpPr>
          <p:cNvPr id="4" name="Text Placeholder 3">
            <a:extLst>
              <a:ext uri="{FF2B5EF4-FFF2-40B4-BE49-F238E27FC236}">
                <a16:creationId xmlns:a16="http://schemas.microsoft.com/office/drawing/2014/main" id="{5A6AE66B-30BC-1EBC-C9B5-B398A45D1A46}"/>
              </a:ext>
            </a:extLst>
          </p:cNvPr>
          <p:cNvSpPr>
            <a:spLocks noGrp="1"/>
          </p:cNvSpPr>
          <p:nvPr>
            <p:ph type="body" idx="11"/>
          </p:nvPr>
        </p:nvSpPr>
        <p:spPr/>
        <p:txBody>
          <a:bodyPr/>
          <a:lstStyle/>
          <a:p>
            <a:r>
              <a:rPr lang="en-GB" i="1"/>
              <a:t>In vivo </a:t>
            </a:r>
            <a:r>
              <a:rPr lang="en-GB"/>
              <a:t>studies – Hair density</a:t>
            </a:r>
          </a:p>
        </p:txBody>
      </p:sp>
      <p:sp>
        <p:nvSpPr>
          <p:cNvPr id="5" name="Text Placeholder 4">
            <a:extLst>
              <a:ext uri="{FF2B5EF4-FFF2-40B4-BE49-F238E27FC236}">
                <a16:creationId xmlns:a16="http://schemas.microsoft.com/office/drawing/2014/main" id="{72636B9F-AF79-3B89-96DC-3CC02A549BE2}"/>
              </a:ext>
            </a:extLst>
          </p:cNvPr>
          <p:cNvSpPr>
            <a:spLocks noGrp="1"/>
          </p:cNvSpPr>
          <p:nvPr>
            <p:ph type="body" sz="quarter" idx="23"/>
          </p:nvPr>
        </p:nvSpPr>
        <p:spPr>
          <a:xfrm>
            <a:off x="6657870" y="1341438"/>
            <a:ext cx="3128090" cy="288767"/>
          </a:xfrm>
        </p:spPr>
        <p:txBody>
          <a:bodyPr/>
          <a:lstStyle/>
          <a:p>
            <a:r>
              <a:rPr lang="en-US"/>
              <a:t>Hair Density after 5 months (number of hairs / cm2)</a:t>
            </a:r>
          </a:p>
          <a:p>
            <a:endParaRPr lang="en-GB"/>
          </a:p>
        </p:txBody>
      </p:sp>
      <p:sp>
        <p:nvSpPr>
          <p:cNvPr id="13" name="Text Placeholder 12">
            <a:extLst>
              <a:ext uri="{FF2B5EF4-FFF2-40B4-BE49-F238E27FC236}">
                <a16:creationId xmlns:a16="http://schemas.microsoft.com/office/drawing/2014/main" id="{4BC57267-4450-00BD-87F1-000AB327BF83}"/>
              </a:ext>
            </a:extLst>
          </p:cNvPr>
          <p:cNvSpPr>
            <a:spLocks noGrp="1"/>
          </p:cNvSpPr>
          <p:nvPr>
            <p:ph type="body" sz="quarter" idx="24"/>
          </p:nvPr>
        </p:nvSpPr>
        <p:spPr>
          <a:xfrm>
            <a:off x="302399" y="1341438"/>
            <a:ext cx="4552176" cy="4297363"/>
          </a:xfrm>
        </p:spPr>
        <p:txBody>
          <a:bodyPr/>
          <a:lstStyle/>
          <a:p>
            <a:r>
              <a:rPr lang="en-US">
                <a:solidFill>
                  <a:srgbClr val="48A2CF"/>
                </a:solidFill>
              </a:rPr>
              <a:t>13% </a:t>
            </a:r>
            <a:r>
              <a:rPr lang="en-US"/>
              <a:t>increase in hair density versus T0 with the Edelweiss extract</a:t>
            </a:r>
          </a:p>
          <a:p>
            <a:endParaRPr lang="en-US"/>
          </a:p>
          <a:p>
            <a:r>
              <a:rPr lang="en-US"/>
              <a:t>Significant better performance than Placebo after 5 months</a:t>
            </a:r>
          </a:p>
          <a:p>
            <a:endParaRPr lang="en-US"/>
          </a:p>
          <a:p>
            <a:r>
              <a:rPr lang="en-US">
                <a:solidFill>
                  <a:srgbClr val="48A2CF"/>
                </a:solidFill>
              </a:rPr>
              <a:t>90% </a:t>
            </a:r>
            <a:r>
              <a:rPr lang="en-US"/>
              <a:t>of volunteers treated with </a:t>
            </a:r>
            <a:r>
              <a:rPr lang="en-US">
                <a:solidFill>
                  <a:srgbClr val="48A2CF"/>
                </a:solidFill>
              </a:rPr>
              <a:t>ALPAFLOR® EDELWEISS CB </a:t>
            </a:r>
            <a:r>
              <a:rPr lang="en-US"/>
              <a:t>measured an increase in hair density,​while </a:t>
            </a:r>
            <a:r>
              <a:rPr lang="en-US">
                <a:solidFill>
                  <a:srgbClr val="48A2CF"/>
                </a:solidFill>
              </a:rPr>
              <a:t>57%</a:t>
            </a:r>
            <a:r>
              <a:rPr lang="en-US"/>
              <a:t> of volunteers using Placebo </a:t>
            </a:r>
          </a:p>
          <a:p>
            <a:endParaRPr lang="en-GB"/>
          </a:p>
        </p:txBody>
      </p:sp>
      <p:pic>
        <p:nvPicPr>
          <p:cNvPr id="17" name="Immagine 12" descr="graf 3.png">
            <a:extLst>
              <a:ext uri="{FF2B5EF4-FFF2-40B4-BE49-F238E27FC236}">
                <a16:creationId xmlns:a16="http://schemas.microsoft.com/office/drawing/2014/main" id="{0417589A-4AB3-0576-1A58-FB87B3769CF5}"/>
              </a:ext>
            </a:extLst>
          </p:cNvPr>
          <p:cNvPicPr>
            <a:picLocks noChangeAspect="1"/>
          </p:cNvPicPr>
          <p:nvPr/>
        </p:nvPicPr>
        <p:blipFill>
          <a:blip r:embed="rId2"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6678376" y="2014518"/>
            <a:ext cx="4026137" cy="3260129"/>
          </a:xfrm>
          <a:prstGeom prst="rect">
            <a:avLst/>
          </a:prstGeom>
        </p:spPr>
      </p:pic>
      <p:pic>
        <p:nvPicPr>
          <p:cNvPr id="10" name="Picture 9" descr="Logo&#10;&#10;Description automatically generated">
            <a:extLst>
              <a:ext uri="{FF2B5EF4-FFF2-40B4-BE49-F238E27FC236}">
                <a16:creationId xmlns:a16="http://schemas.microsoft.com/office/drawing/2014/main" id="{52608C93-1C61-CFC2-C800-EC72E56CD69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087339" y="242055"/>
            <a:ext cx="961493" cy="727112"/>
          </a:xfrm>
          <a:prstGeom prst="rect">
            <a:avLst/>
          </a:prstGeom>
        </p:spPr>
      </p:pic>
      <p:grpSp>
        <p:nvGrpSpPr>
          <p:cNvPr id="12" name="Group 11">
            <a:extLst>
              <a:ext uri="{FF2B5EF4-FFF2-40B4-BE49-F238E27FC236}">
                <a16:creationId xmlns:a16="http://schemas.microsoft.com/office/drawing/2014/main" id="{EB3D57D8-5587-DA87-3DBF-FE346877AA01}"/>
              </a:ext>
            </a:extLst>
          </p:cNvPr>
          <p:cNvGrpSpPr/>
          <p:nvPr/>
        </p:nvGrpSpPr>
        <p:grpSpPr>
          <a:xfrm>
            <a:off x="9690069" y="232491"/>
            <a:ext cx="1421326" cy="933262"/>
            <a:chOff x="1360986" y="888657"/>
            <a:chExt cx="6744742" cy="4330512"/>
          </a:xfrm>
        </p:grpSpPr>
        <p:pic>
          <p:nvPicPr>
            <p:cNvPr id="7" name="Immagine 28" descr="loghi dsm vari 3.png">
              <a:extLst>
                <a:ext uri="{FF2B5EF4-FFF2-40B4-BE49-F238E27FC236}">
                  <a16:creationId xmlns:a16="http://schemas.microsoft.com/office/drawing/2014/main" id="{D8AF8AC2-6F98-3AAC-F057-68455E213024}"/>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8" name="Rectangle 7">
              <a:extLst>
                <a:ext uri="{FF2B5EF4-FFF2-40B4-BE49-F238E27FC236}">
                  <a16:creationId xmlns:a16="http://schemas.microsoft.com/office/drawing/2014/main" id="{C44E7479-A216-DEF7-6123-51086DE58660}"/>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5">
              <a:extLst>
                <a:ext uri="{FF2B5EF4-FFF2-40B4-BE49-F238E27FC236}">
                  <a16:creationId xmlns:a16="http://schemas.microsoft.com/office/drawing/2014/main" id="{634156D8-B67E-B4DC-8885-632A9FE190F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749300" y="2059923"/>
              <a:ext cx="4552366" cy="413161"/>
            </a:xfrm>
            <a:prstGeom prst="rect">
              <a:avLst/>
            </a:prstGeom>
          </p:spPr>
        </p:pic>
      </p:grpSp>
    </p:spTree>
    <p:extLst>
      <p:ext uri="{BB962C8B-B14F-4D97-AF65-F5344CB8AC3E}">
        <p14:creationId xmlns:p14="http://schemas.microsoft.com/office/powerpoint/2010/main" val="3520590645"/>
      </p:ext>
    </p:extLst>
  </p:cSld>
  <p:clrMapOvr>
    <a:masterClrMapping/>
  </p:clrMapOvr>
  <p:transition spd="med">
    <p:pull/>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4ABD8-5B0B-F670-7BCE-E3D3D9A5DAEB}"/>
              </a:ext>
            </a:extLst>
          </p:cNvPr>
          <p:cNvSpPr>
            <a:spLocks noGrp="1"/>
          </p:cNvSpPr>
          <p:nvPr>
            <p:ph type="title"/>
          </p:nvPr>
        </p:nvSpPr>
        <p:spPr/>
        <p:txBody>
          <a:bodyPr/>
          <a:lstStyle/>
          <a:p>
            <a:r>
              <a:rPr lang="en-GB"/>
              <a:t>ALPAFLOR® EDELWEISS CB</a:t>
            </a:r>
            <a:br>
              <a:rPr lang="en-GB"/>
            </a:br>
            <a:endParaRPr lang="en-GB"/>
          </a:p>
        </p:txBody>
      </p:sp>
      <p:sp>
        <p:nvSpPr>
          <p:cNvPr id="3" name="Slide Number Placeholder 2">
            <a:extLst>
              <a:ext uri="{FF2B5EF4-FFF2-40B4-BE49-F238E27FC236}">
                <a16:creationId xmlns:a16="http://schemas.microsoft.com/office/drawing/2014/main" id="{BEA49345-8B04-2E69-DADB-BB22F59ABF0E}"/>
              </a:ext>
            </a:extLst>
          </p:cNvPr>
          <p:cNvSpPr>
            <a:spLocks noGrp="1"/>
          </p:cNvSpPr>
          <p:nvPr>
            <p:ph type="sldNum" sz="quarter" idx="10"/>
          </p:nvPr>
        </p:nvSpPr>
        <p:spPr/>
        <p:txBody>
          <a:bodyPr/>
          <a:lstStyle/>
          <a:p>
            <a:fld id="{5BA3E189-2F3A-42E5-B572-3520703B6186}" type="slidenum">
              <a:rPr lang="en-GB" smtClean="0"/>
              <a:pPr/>
              <a:t>26</a:t>
            </a:fld>
            <a:endParaRPr lang="en-GB"/>
          </a:p>
        </p:txBody>
      </p:sp>
      <p:sp>
        <p:nvSpPr>
          <p:cNvPr id="7" name="Text Placeholder 6">
            <a:extLst>
              <a:ext uri="{FF2B5EF4-FFF2-40B4-BE49-F238E27FC236}">
                <a16:creationId xmlns:a16="http://schemas.microsoft.com/office/drawing/2014/main" id="{09E9482A-4BF8-31CD-3FE8-5A24BA4A7A55}"/>
              </a:ext>
            </a:extLst>
          </p:cNvPr>
          <p:cNvSpPr>
            <a:spLocks noGrp="1"/>
          </p:cNvSpPr>
          <p:nvPr>
            <p:ph type="body" sz="quarter" idx="12"/>
          </p:nvPr>
        </p:nvSpPr>
        <p:spPr/>
        <p:txBody>
          <a:bodyPr/>
          <a:lstStyle/>
          <a:p>
            <a:r>
              <a:rPr lang="en-US"/>
              <a:t>Visible increase of hair density </a:t>
            </a:r>
            <a:r>
              <a:rPr lang="en-US">
                <a:solidFill>
                  <a:srgbClr val="48A2CF"/>
                </a:solidFill>
              </a:rPr>
              <a:t>+49% </a:t>
            </a:r>
            <a:r>
              <a:rPr lang="en-US"/>
              <a:t>of hair </a:t>
            </a:r>
          </a:p>
          <a:p>
            <a:r>
              <a:rPr lang="en-US"/>
              <a:t>(example #76)</a:t>
            </a:r>
          </a:p>
          <a:p>
            <a:endParaRPr lang="en-GB"/>
          </a:p>
        </p:txBody>
      </p:sp>
      <p:sp>
        <p:nvSpPr>
          <p:cNvPr id="5" name="Text Placeholder 4">
            <a:extLst>
              <a:ext uri="{FF2B5EF4-FFF2-40B4-BE49-F238E27FC236}">
                <a16:creationId xmlns:a16="http://schemas.microsoft.com/office/drawing/2014/main" id="{931BAFF5-8B0C-061F-DA50-8914F6B3F94A}"/>
              </a:ext>
            </a:extLst>
          </p:cNvPr>
          <p:cNvSpPr>
            <a:spLocks noGrp="1"/>
          </p:cNvSpPr>
          <p:nvPr>
            <p:ph type="body" idx="11"/>
          </p:nvPr>
        </p:nvSpPr>
        <p:spPr/>
        <p:txBody>
          <a:bodyPr/>
          <a:lstStyle/>
          <a:p>
            <a:r>
              <a:rPr lang="en-US" i="1"/>
              <a:t>In vivo </a:t>
            </a:r>
            <a:r>
              <a:rPr lang="en-US"/>
              <a:t>studies – Hair density / micro-images</a:t>
            </a:r>
          </a:p>
        </p:txBody>
      </p:sp>
      <p:sp>
        <p:nvSpPr>
          <p:cNvPr id="23" name="Text Placeholder 22">
            <a:extLst>
              <a:ext uri="{FF2B5EF4-FFF2-40B4-BE49-F238E27FC236}">
                <a16:creationId xmlns:a16="http://schemas.microsoft.com/office/drawing/2014/main" id="{98925A80-6049-25BA-EB78-FB682C603005}"/>
              </a:ext>
            </a:extLst>
          </p:cNvPr>
          <p:cNvSpPr>
            <a:spLocks noGrp="1"/>
          </p:cNvSpPr>
          <p:nvPr>
            <p:ph type="body" sz="quarter" idx="26"/>
          </p:nvPr>
        </p:nvSpPr>
        <p:spPr/>
        <p:txBody>
          <a:bodyPr/>
          <a:lstStyle/>
          <a:p>
            <a:endParaRPr lang="en-GB"/>
          </a:p>
        </p:txBody>
      </p:sp>
      <p:pic>
        <p:nvPicPr>
          <p:cNvPr id="14" name="Picture 9" descr="A picture containing stuffed, plant, bunch, group&#10;&#10;Description automatically generated">
            <a:extLst>
              <a:ext uri="{FF2B5EF4-FFF2-40B4-BE49-F238E27FC236}">
                <a16:creationId xmlns:a16="http://schemas.microsoft.com/office/drawing/2014/main" id="{9D01C4D8-0700-F83D-C331-5F4DA5A38AB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1763" y="2791525"/>
            <a:ext cx="2414924" cy="2083897"/>
          </a:xfrm>
          <a:prstGeom prst="rect">
            <a:avLst/>
          </a:prstGeom>
        </p:spPr>
      </p:pic>
      <p:pic>
        <p:nvPicPr>
          <p:cNvPr id="15" name="Picture 10">
            <a:extLst>
              <a:ext uri="{FF2B5EF4-FFF2-40B4-BE49-F238E27FC236}">
                <a16:creationId xmlns:a16="http://schemas.microsoft.com/office/drawing/2014/main" id="{FCA42F0D-A5A6-8C8A-8E3E-B090E3B4058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09639" y="2791525"/>
            <a:ext cx="2414924" cy="2083897"/>
          </a:xfrm>
          <a:prstGeom prst="rect">
            <a:avLst/>
          </a:prstGeom>
        </p:spPr>
      </p:pic>
      <p:sp>
        <p:nvSpPr>
          <p:cNvPr id="21" name="TextBox 20">
            <a:extLst>
              <a:ext uri="{FF2B5EF4-FFF2-40B4-BE49-F238E27FC236}">
                <a16:creationId xmlns:a16="http://schemas.microsoft.com/office/drawing/2014/main" id="{8949469A-59DE-3213-4A80-E61A889C96F4}"/>
              </a:ext>
            </a:extLst>
          </p:cNvPr>
          <p:cNvSpPr txBox="1"/>
          <p:nvPr/>
        </p:nvSpPr>
        <p:spPr>
          <a:xfrm>
            <a:off x="3609639" y="2235257"/>
            <a:ext cx="2404288" cy="276999"/>
          </a:xfrm>
          <a:prstGeom prst="rect">
            <a:avLst/>
          </a:prstGeom>
          <a:noFill/>
        </p:spPr>
        <p:txBody>
          <a:bodyPr wrap="square" lIns="0" tIns="0" rIns="0" bIns="0" rtlCol="0">
            <a:spAutoFit/>
          </a:bodyPr>
          <a:lstStyle/>
          <a:p>
            <a:r>
              <a:rPr lang="en-GB" b="1" kern="0"/>
              <a:t>T150</a:t>
            </a:r>
          </a:p>
        </p:txBody>
      </p:sp>
      <p:sp>
        <p:nvSpPr>
          <p:cNvPr id="22" name="TextBox 21">
            <a:extLst>
              <a:ext uri="{FF2B5EF4-FFF2-40B4-BE49-F238E27FC236}">
                <a16:creationId xmlns:a16="http://schemas.microsoft.com/office/drawing/2014/main" id="{184BFA9F-62D2-B46B-AA87-921B9C7D3866}"/>
              </a:ext>
            </a:extLst>
          </p:cNvPr>
          <p:cNvSpPr txBox="1"/>
          <p:nvPr/>
        </p:nvSpPr>
        <p:spPr>
          <a:xfrm>
            <a:off x="302399" y="4866989"/>
            <a:ext cx="2404288" cy="123111"/>
          </a:xfrm>
          <a:prstGeom prst="rect">
            <a:avLst/>
          </a:prstGeom>
          <a:noFill/>
        </p:spPr>
        <p:txBody>
          <a:bodyPr wrap="square" lIns="0" tIns="0" rIns="0" bIns="0" rtlCol="0">
            <a:spAutoFit/>
          </a:bodyPr>
          <a:lstStyle/>
          <a:p>
            <a:r>
              <a:rPr lang="en-GB" sz="800" kern="0"/>
              <a:t>Volunteer # 76 </a:t>
            </a:r>
          </a:p>
        </p:txBody>
      </p:sp>
      <p:sp>
        <p:nvSpPr>
          <p:cNvPr id="24" name="TextBox 23">
            <a:extLst>
              <a:ext uri="{FF2B5EF4-FFF2-40B4-BE49-F238E27FC236}">
                <a16:creationId xmlns:a16="http://schemas.microsoft.com/office/drawing/2014/main" id="{8A1399B2-B340-A347-9A9E-5AF26F0EA16E}"/>
              </a:ext>
            </a:extLst>
          </p:cNvPr>
          <p:cNvSpPr txBox="1"/>
          <p:nvPr/>
        </p:nvSpPr>
        <p:spPr>
          <a:xfrm>
            <a:off x="3609639" y="4866988"/>
            <a:ext cx="2404288" cy="123111"/>
          </a:xfrm>
          <a:prstGeom prst="rect">
            <a:avLst/>
          </a:prstGeom>
          <a:noFill/>
        </p:spPr>
        <p:txBody>
          <a:bodyPr wrap="square" lIns="0" tIns="0" rIns="0" bIns="0" rtlCol="0">
            <a:spAutoFit/>
          </a:bodyPr>
          <a:lstStyle/>
          <a:p>
            <a:r>
              <a:rPr lang="en-US" sz="800" kern="0"/>
              <a:t>From 142 to 211 hairs/cm2 (+49%)</a:t>
            </a:r>
          </a:p>
        </p:txBody>
      </p:sp>
      <p:sp>
        <p:nvSpPr>
          <p:cNvPr id="25" name="TextBox 24">
            <a:extLst>
              <a:ext uri="{FF2B5EF4-FFF2-40B4-BE49-F238E27FC236}">
                <a16:creationId xmlns:a16="http://schemas.microsoft.com/office/drawing/2014/main" id="{9C51CDE7-9695-8C92-68D2-A15B296E82D3}"/>
              </a:ext>
            </a:extLst>
          </p:cNvPr>
          <p:cNvSpPr txBox="1"/>
          <p:nvPr/>
        </p:nvSpPr>
        <p:spPr>
          <a:xfrm>
            <a:off x="313035" y="2235257"/>
            <a:ext cx="2398324" cy="276999"/>
          </a:xfrm>
          <a:prstGeom prst="rect">
            <a:avLst/>
          </a:prstGeom>
          <a:noFill/>
        </p:spPr>
        <p:txBody>
          <a:bodyPr wrap="square" lIns="0" tIns="0" rIns="0" bIns="0" rtlCol="0">
            <a:spAutoFit/>
          </a:bodyPr>
          <a:lstStyle/>
          <a:p>
            <a:r>
              <a:rPr lang="en-GB" b="1" kern="0"/>
              <a:t>T0</a:t>
            </a:r>
          </a:p>
        </p:txBody>
      </p:sp>
      <p:pic>
        <p:nvPicPr>
          <p:cNvPr id="9" name="Picture Placeholder 8" descr="A ladybug on a white flower&#10;&#10;AI-generated content may be incorrect.">
            <a:extLst>
              <a:ext uri="{FF2B5EF4-FFF2-40B4-BE49-F238E27FC236}">
                <a16:creationId xmlns:a16="http://schemas.microsoft.com/office/drawing/2014/main" id="{9CB11ACA-936D-E093-1B04-C18AF25DE4B0}"/>
              </a:ext>
            </a:extLst>
          </p:cNvPr>
          <p:cNvPicPr>
            <a:picLocks noGrp="1" noChangeAspect="1"/>
          </p:cNvPicPr>
          <p:nvPr>
            <p:ph type="pic" sz="quarter" idx="21"/>
          </p:nvPr>
        </p:nvPicPr>
        <p:blipFill>
          <a:blip r:embed="rId5" cstate="screen">
            <a:extLst>
              <a:ext uri="{28A0092B-C50C-407E-A947-70E740481C1C}">
                <a14:useLocalDpi xmlns:a14="http://schemas.microsoft.com/office/drawing/2010/main"/>
              </a:ext>
            </a:extLst>
          </a:blip>
          <a:srcRect/>
          <a:stretch/>
        </p:blipFill>
        <p:spPr>
          <a:xfrm>
            <a:off x="7337427" y="0"/>
            <a:ext cx="4854573" cy="6857998"/>
          </a:xfrm>
        </p:spPr>
      </p:pic>
      <p:pic>
        <p:nvPicPr>
          <p:cNvPr id="11" name="Picture 10" descr="Logo&#10;&#10;Description automatically generated">
            <a:extLst>
              <a:ext uri="{FF2B5EF4-FFF2-40B4-BE49-F238E27FC236}">
                <a16:creationId xmlns:a16="http://schemas.microsoft.com/office/drawing/2014/main" id="{0FF0BDEC-606C-22CF-25E8-A502F5AEB70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1087339" y="242055"/>
            <a:ext cx="961493" cy="727112"/>
          </a:xfrm>
          <a:prstGeom prst="rect">
            <a:avLst/>
          </a:prstGeom>
        </p:spPr>
      </p:pic>
      <p:grpSp>
        <p:nvGrpSpPr>
          <p:cNvPr id="13" name="Group 12">
            <a:extLst>
              <a:ext uri="{FF2B5EF4-FFF2-40B4-BE49-F238E27FC236}">
                <a16:creationId xmlns:a16="http://schemas.microsoft.com/office/drawing/2014/main" id="{050D08AF-2165-E71D-0292-5BD894741162}"/>
              </a:ext>
            </a:extLst>
          </p:cNvPr>
          <p:cNvGrpSpPr/>
          <p:nvPr/>
        </p:nvGrpSpPr>
        <p:grpSpPr>
          <a:xfrm>
            <a:off x="9690069" y="232491"/>
            <a:ext cx="1421326" cy="933262"/>
            <a:chOff x="1360986" y="888657"/>
            <a:chExt cx="6744742" cy="4330512"/>
          </a:xfrm>
        </p:grpSpPr>
        <p:pic>
          <p:nvPicPr>
            <p:cNvPr id="6" name="Immagine 28" descr="loghi dsm vari 3.png">
              <a:extLst>
                <a:ext uri="{FF2B5EF4-FFF2-40B4-BE49-F238E27FC236}">
                  <a16:creationId xmlns:a16="http://schemas.microsoft.com/office/drawing/2014/main" id="{8D436B48-1835-C22F-0171-2FE704FC2F02}"/>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8" name="Rectangle 7">
              <a:extLst>
                <a:ext uri="{FF2B5EF4-FFF2-40B4-BE49-F238E27FC236}">
                  <a16:creationId xmlns:a16="http://schemas.microsoft.com/office/drawing/2014/main" id="{731A0A02-8C05-8667-9F61-6E1FAE7DB171}"/>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raphic 15">
              <a:extLst>
                <a:ext uri="{FF2B5EF4-FFF2-40B4-BE49-F238E27FC236}">
                  <a16:creationId xmlns:a16="http://schemas.microsoft.com/office/drawing/2014/main" id="{AE8E22EE-D36D-469F-7FF8-841637A88B4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749300" y="2059923"/>
              <a:ext cx="4552366" cy="413161"/>
            </a:xfrm>
            <a:prstGeom prst="rect">
              <a:avLst/>
            </a:prstGeom>
          </p:spPr>
        </p:pic>
      </p:grpSp>
    </p:spTree>
    <p:extLst>
      <p:ext uri="{BB962C8B-B14F-4D97-AF65-F5344CB8AC3E}">
        <p14:creationId xmlns:p14="http://schemas.microsoft.com/office/powerpoint/2010/main" val="397676536"/>
      </p:ext>
    </p:extLst>
  </p:cSld>
  <p:clrMapOvr>
    <a:masterClrMapping/>
  </p:clrMapOvr>
  <p:transition spd="med">
    <p:pull/>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E3D1B-C534-1621-85E0-3744931F447A}"/>
              </a:ext>
            </a:extLst>
          </p:cNvPr>
          <p:cNvSpPr>
            <a:spLocks noGrp="1"/>
          </p:cNvSpPr>
          <p:nvPr>
            <p:ph type="title"/>
          </p:nvPr>
        </p:nvSpPr>
        <p:spPr/>
        <p:txBody>
          <a:bodyPr/>
          <a:lstStyle/>
          <a:p>
            <a:r>
              <a:rPr lang="en-US" dirty="0"/>
              <a:t>ALPAFLOR® EDELWEISS CB</a:t>
            </a:r>
            <a:br>
              <a:rPr lang="en-US" dirty="0"/>
            </a:br>
            <a:endParaRPr lang="en-US" dirty="0"/>
          </a:p>
        </p:txBody>
      </p:sp>
      <p:sp>
        <p:nvSpPr>
          <p:cNvPr id="3" name="Slide Number Placeholder 2">
            <a:extLst>
              <a:ext uri="{FF2B5EF4-FFF2-40B4-BE49-F238E27FC236}">
                <a16:creationId xmlns:a16="http://schemas.microsoft.com/office/drawing/2014/main" id="{326A722A-959E-1A3E-3F3C-BE0DA5A26FEE}"/>
              </a:ext>
            </a:extLst>
          </p:cNvPr>
          <p:cNvSpPr>
            <a:spLocks noGrp="1"/>
          </p:cNvSpPr>
          <p:nvPr>
            <p:ph type="sldNum" sz="quarter" idx="10"/>
          </p:nvPr>
        </p:nvSpPr>
        <p:spPr/>
        <p:txBody>
          <a:bodyPr/>
          <a:lstStyle/>
          <a:p>
            <a:fld id="{5BA3E189-2F3A-42E5-B572-3520703B6186}" type="slidenum">
              <a:rPr lang="en-US" smtClean="0"/>
              <a:pPr/>
              <a:t>27</a:t>
            </a:fld>
            <a:endParaRPr lang="en-US" dirty="0"/>
          </a:p>
        </p:txBody>
      </p:sp>
      <p:sp>
        <p:nvSpPr>
          <p:cNvPr id="4" name="Text Placeholder 3">
            <a:extLst>
              <a:ext uri="{FF2B5EF4-FFF2-40B4-BE49-F238E27FC236}">
                <a16:creationId xmlns:a16="http://schemas.microsoft.com/office/drawing/2014/main" id="{5A6AE66B-30BC-1EBC-C9B5-B398A45D1A46}"/>
              </a:ext>
            </a:extLst>
          </p:cNvPr>
          <p:cNvSpPr>
            <a:spLocks noGrp="1"/>
          </p:cNvSpPr>
          <p:nvPr>
            <p:ph type="body" idx="11"/>
          </p:nvPr>
        </p:nvSpPr>
        <p:spPr/>
        <p:txBody>
          <a:bodyPr/>
          <a:lstStyle/>
          <a:p>
            <a:r>
              <a:rPr lang="en-US" dirty="0"/>
              <a:t>In vivo anagen / telogen – Hair loss*</a:t>
            </a:r>
          </a:p>
        </p:txBody>
      </p:sp>
      <p:sp>
        <p:nvSpPr>
          <p:cNvPr id="13" name="Text Placeholder 12">
            <a:extLst>
              <a:ext uri="{FF2B5EF4-FFF2-40B4-BE49-F238E27FC236}">
                <a16:creationId xmlns:a16="http://schemas.microsoft.com/office/drawing/2014/main" id="{4BC57267-4450-00BD-87F1-000AB327BF83}"/>
              </a:ext>
            </a:extLst>
          </p:cNvPr>
          <p:cNvSpPr>
            <a:spLocks noGrp="1"/>
          </p:cNvSpPr>
          <p:nvPr>
            <p:ph type="body" sz="quarter" idx="24"/>
          </p:nvPr>
        </p:nvSpPr>
        <p:spPr>
          <a:xfrm>
            <a:off x="302399" y="1341438"/>
            <a:ext cx="4552176" cy="4297363"/>
          </a:xfrm>
        </p:spPr>
        <p:txBody>
          <a:bodyPr/>
          <a:lstStyle/>
          <a:p>
            <a:r>
              <a:rPr lang="en-US" dirty="0"/>
              <a:t>Higher proportion of hair in anagen phase using a serum with </a:t>
            </a:r>
            <a:r>
              <a:rPr lang="en-US" dirty="0">
                <a:solidFill>
                  <a:srgbClr val="48A2CF"/>
                </a:solidFill>
              </a:rPr>
              <a:t>ALPAFLOR® EDELWEISS CB</a:t>
            </a:r>
            <a:r>
              <a:rPr lang="en-US" dirty="0"/>
              <a:t> after 5 months.</a:t>
            </a:r>
          </a:p>
          <a:p>
            <a:endParaRPr lang="en-US" dirty="0"/>
          </a:p>
          <a:p>
            <a:r>
              <a:rPr lang="en-US" dirty="0">
                <a:solidFill>
                  <a:srgbClr val="48A2CF"/>
                </a:solidFill>
              </a:rPr>
              <a:t>20% </a:t>
            </a:r>
            <a:r>
              <a:rPr lang="en-US" dirty="0"/>
              <a:t>more hair in the </a:t>
            </a:r>
            <a:r>
              <a:rPr lang="en-US" dirty="0">
                <a:solidFill>
                  <a:srgbClr val="48A2CF"/>
                </a:solidFill>
              </a:rPr>
              <a:t>anagen</a:t>
            </a:r>
            <a:r>
              <a:rPr lang="en-US" dirty="0"/>
              <a:t> phase with </a:t>
            </a:r>
            <a:r>
              <a:rPr lang="en-US" dirty="0">
                <a:solidFill>
                  <a:srgbClr val="48A2CF"/>
                </a:solidFill>
              </a:rPr>
              <a:t>ALPAFLOR® EDELWEISS CB </a:t>
            </a:r>
            <a:r>
              <a:rPr lang="en-US" dirty="0"/>
              <a:t>than placebo.</a:t>
            </a:r>
          </a:p>
          <a:p>
            <a:endParaRPr lang="en-US" dirty="0"/>
          </a:p>
        </p:txBody>
      </p:sp>
      <p:sp>
        <p:nvSpPr>
          <p:cNvPr id="14" name="Text Placeholder 13">
            <a:extLst>
              <a:ext uri="{FF2B5EF4-FFF2-40B4-BE49-F238E27FC236}">
                <a16:creationId xmlns:a16="http://schemas.microsoft.com/office/drawing/2014/main" id="{B416DE64-F174-6625-B8CB-2D38628A0FAE}"/>
              </a:ext>
            </a:extLst>
          </p:cNvPr>
          <p:cNvSpPr>
            <a:spLocks noGrp="1"/>
          </p:cNvSpPr>
          <p:nvPr>
            <p:ph type="body" sz="quarter" idx="26"/>
          </p:nvPr>
        </p:nvSpPr>
        <p:spPr/>
        <p:txBody>
          <a:bodyPr/>
          <a:lstStyle/>
          <a:p>
            <a:r>
              <a:rPr lang="en-US" dirty="0"/>
              <a:t>n= 30 – SEM error bars ***p &lt; 0.001 vs T0</a:t>
            </a:r>
          </a:p>
          <a:p>
            <a:endParaRPr lang="en-US" dirty="0"/>
          </a:p>
        </p:txBody>
      </p:sp>
      <p:sp>
        <p:nvSpPr>
          <p:cNvPr id="15" name="Text Placeholder 14">
            <a:extLst>
              <a:ext uri="{FF2B5EF4-FFF2-40B4-BE49-F238E27FC236}">
                <a16:creationId xmlns:a16="http://schemas.microsoft.com/office/drawing/2014/main" id="{328598FC-577A-AB76-51EF-D75F78A725DA}"/>
              </a:ext>
            </a:extLst>
          </p:cNvPr>
          <p:cNvSpPr>
            <a:spLocks noGrp="1"/>
          </p:cNvSpPr>
          <p:nvPr>
            <p:ph type="body" sz="quarter" idx="27"/>
          </p:nvPr>
        </p:nvSpPr>
        <p:spPr/>
        <p:txBody>
          <a:bodyPr/>
          <a:lstStyle/>
          <a:p>
            <a:r>
              <a:rPr lang="en-US" dirty="0"/>
              <a:t>15 to 25 hairs collected per volunteer for </a:t>
            </a:r>
            <a:r>
              <a:rPr lang="en-US" dirty="0" err="1"/>
              <a:t>trichogram</a:t>
            </a:r>
            <a:endParaRPr lang="en-US" dirty="0"/>
          </a:p>
        </p:txBody>
      </p:sp>
      <p:pic>
        <p:nvPicPr>
          <p:cNvPr id="6" name="Immagine 13" descr="graf 4.png">
            <a:extLst>
              <a:ext uri="{FF2B5EF4-FFF2-40B4-BE49-F238E27FC236}">
                <a16:creationId xmlns:a16="http://schemas.microsoft.com/office/drawing/2014/main" id="{A51B0692-7E9A-92C3-8971-AA872B67C2D2}"/>
              </a:ext>
            </a:extLst>
          </p:cNvPr>
          <p:cNvPicPr>
            <a:picLocks noChangeAspect="1"/>
          </p:cNvPicPr>
          <p:nvPr/>
        </p:nvPicPr>
        <p:blipFill>
          <a:blip r:embed="rId3"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6741489" y="1933236"/>
            <a:ext cx="3191913" cy="3746594"/>
          </a:xfrm>
          <a:prstGeom prst="rect">
            <a:avLst/>
          </a:prstGeom>
        </p:spPr>
      </p:pic>
      <p:sp>
        <p:nvSpPr>
          <p:cNvPr id="7" name="Rectangle 6">
            <a:extLst>
              <a:ext uri="{FF2B5EF4-FFF2-40B4-BE49-F238E27FC236}">
                <a16:creationId xmlns:a16="http://schemas.microsoft.com/office/drawing/2014/main" id="{228BBD7F-EB42-0EF8-17AA-1C1822BB0CD7}"/>
              </a:ext>
            </a:extLst>
          </p:cNvPr>
          <p:cNvSpPr/>
          <p:nvPr/>
        </p:nvSpPr>
        <p:spPr bwMode="auto">
          <a:xfrm>
            <a:off x="7529501" y="3622970"/>
            <a:ext cx="855405" cy="116360"/>
          </a:xfrm>
          <a:prstGeom prst="rect">
            <a:avLst/>
          </a:prstGeom>
          <a:no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dirty="0">
                <a:ln>
                  <a:noFill/>
                </a:ln>
                <a:solidFill>
                  <a:srgbClr val="FFFFFF"/>
                </a:solidFill>
                <a:effectLst/>
                <a:uLnTx/>
                <a:uFillTx/>
                <a:ea typeface="Fira Sans" panose="020B0503050000020004" pitchFamily="34" charset="0"/>
                <a:cs typeface="Arial" panose="020B0604020202020204" pitchFamily="34" charset="0"/>
              </a:rPr>
              <a:t>+1.29</a:t>
            </a:r>
          </a:p>
        </p:txBody>
      </p:sp>
      <p:sp>
        <p:nvSpPr>
          <p:cNvPr id="8" name="Rectangle 7">
            <a:extLst>
              <a:ext uri="{FF2B5EF4-FFF2-40B4-BE49-F238E27FC236}">
                <a16:creationId xmlns:a16="http://schemas.microsoft.com/office/drawing/2014/main" id="{98AE8F1A-345B-6698-E0B2-E6731FF58789}"/>
              </a:ext>
            </a:extLst>
          </p:cNvPr>
          <p:cNvSpPr/>
          <p:nvPr/>
        </p:nvSpPr>
        <p:spPr bwMode="auto">
          <a:xfrm>
            <a:off x="8612464" y="3660418"/>
            <a:ext cx="855405" cy="317090"/>
          </a:xfrm>
          <a:prstGeom prst="rect">
            <a:avLst/>
          </a:prstGeom>
          <a:no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dirty="0">
                <a:ln>
                  <a:noFill/>
                </a:ln>
                <a:solidFill>
                  <a:srgbClr val="FFFFFF"/>
                </a:solidFill>
                <a:effectLst/>
                <a:uLnTx/>
                <a:uFillTx/>
                <a:latin typeface="+mj-lt"/>
                <a:ea typeface="+mn-ea"/>
                <a:cs typeface="Arial" panose="020B0604020202020204" pitchFamily="34" charset="0"/>
              </a:rPr>
              <a:t>+0.99</a:t>
            </a:r>
          </a:p>
        </p:txBody>
      </p:sp>
      <p:sp>
        <p:nvSpPr>
          <p:cNvPr id="9" name="TextBox 8">
            <a:extLst>
              <a:ext uri="{FF2B5EF4-FFF2-40B4-BE49-F238E27FC236}">
                <a16:creationId xmlns:a16="http://schemas.microsoft.com/office/drawing/2014/main" id="{F28EE159-22B5-2CE1-F994-0AFA4641BF08}"/>
              </a:ext>
            </a:extLst>
          </p:cNvPr>
          <p:cNvSpPr txBox="1"/>
          <p:nvPr/>
        </p:nvSpPr>
        <p:spPr>
          <a:xfrm>
            <a:off x="7478505" y="3094131"/>
            <a:ext cx="1030495" cy="30777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dirty="0">
                <a:ln>
                  <a:noFill/>
                </a:ln>
                <a:solidFill>
                  <a:srgbClr val="FFFFFF"/>
                </a:solidFill>
                <a:effectLst/>
                <a:uLnTx/>
                <a:uFillTx/>
                <a:ea typeface="+mn-ea"/>
                <a:cs typeface="+mn-cs"/>
              </a:rPr>
              <a:t>***</a:t>
            </a:r>
          </a:p>
        </p:txBody>
      </p:sp>
      <p:sp>
        <p:nvSpPr>
          <p:cNvPr id="12" name="TextBox 11">
            <a:extLst>
              <a:ext uri="{FF2B5EF4-FFF2-40B4-BE49-F238E27FC236}">
                <a16:creationId xmlns:a16="http://schemas.microsoft.com/office/drawing/2014/main" id="{B34D146A-C2B9-22A2-3F1E-A0A11A5E9562}"/>
              </a:ext>
            </a:extLst>
          </p:cNvPr>
          <p:cNvSpPr txBox="1"/>
          <p:nvPr/>
        </p:nvSpPr>
        <p:spPr>
          <a:xfrm>
            <a:off x="8654100" y="3554143"/>
            <a:ext cx="855405" cy="30777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dirty="0">
                <a:ln>
                  <a:noFill/>
                </a:ln>
                <a:solidFill>
                  <a:srgbClr val="FFFFFF"/>
                </a:solidFill>
                <a:effectLst/>
                <a:uLnTx/>
                <a:uFillTx/>
                <a:ea typeface="+mn-ea"/>
                <a:cs typeface="+mn-cs"/>
              </a:rPr>
              <a:t>***</a:t>
            </a:r>
          </a:p>
        </p:txBody>
      </p:sp>
      <p:sp>
        <p:nvSpPr>
          <p:cNvPr id="18" name="TextBox 17">
            <a:extLst>
              <a:ext uri="{FF2B5EF4-FFF2-40B4-BE49-F238E27FC236}">
                <a16:creationId xmlns:a16="http://schemas.microsoft.com/office/drawing/2014/main" id="{44F76058-3356-5542-29CB-50A516BC4DB2}"/>
              </a:ext>
            </a:extLst>
          </p:cNvPr>
          <p:cNvSpPr txBox="1"/>
          <p:nvPr/>
        </p:nvSpPr>
        <p:spPr>
          <a:xfrm>
            <a:off x="8364537" y="2040624"/>
            <a:ext cx="914167" cy="123111"/>
          </a:xfrm>
          <a:prstGeom prst="rect">
            <a:avLst/>
          </a:prstGeom>
          <a:noFill/>
        </p:spPr>
        <p:txBody>
          <a:bodyPr wrap="square" lIns="0" tIns="0" rIns="0" bIns="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dirty="0">
                <a:ln>
                  <a:noFill/>
                </a:ln>
                <a:solidFill>
                  <a:srgbClr val="000000"/>
                </a:solidFill>
                <a:effectLst/>
                <a:uLnTx/>
                <a:uFillTx/>
                <a:ea typeface="+mn-ea"/>
                <a:cs typeface="+mn-cs"/>
              </a:rPr>
              <a:t>p = 0.060</a:t>
            </a:r>
          </a:p>
        </p:txBody>
      </p:sp>
      <p:pic>
        <p:nvPicPr>
          <p:cNvPr id="19" name="Picture 18" descr="Logo&#10;&#10;Description automatically generated">
            <a:extLst>
              <a:ext uri="{FF2B5EF4-FFF2-40B4-BE49-F238E27FC236}">
                <a16:creationId xmlns:a16="http://schemas.microsoft.com/office/drawing/2014/main" id="{AA54334B-209F-C021-9790-A8D28274BA8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087339" y="242055"/>
            <a:ext cx="961493" cy="727112"/>
          </a:xfrm>
          <a:prstGeom prst="rect">
            <a:avLst/>
          </a:prstGeom>
        </p:spPr>
      </p:pic>
      <p:sp>
        <p:nvSpPr>
          <p:cNvPr id="5" name="Text Placeholder 7">
            <a:extLst>
              <a:ext uri="{FF2B5EF4-FFF2-40B4-BE49-F238E27FC236}">
                <a16:creationId xmlns:a16="http://schemas.microsoft.com/office/drawing/2014/main" id="{15209B27-934B-5344-829A-0925882A74AC}"/>
              </a:ext>
            </a:extLst>
          </p:cNvPr>
          <p:cNvSpPr txBox="1">
            <a:spLocks/>
          </p:cNvSpPr>
          <p:nvPr/>
        </p:nvSpPr>
        <p:spPr>
          <a:xfrm>
            <a:off x="302398" y="5976792"/>
            <a:ext cx="3528001" cy="11660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endParaRPr lang="en-US" dirty="0"/>
          </a:p>
        </p:txBody>
      </p:sp>
      <p:sp>
        <p:nvSpPr>
          <p:cNvPr id="20" name="Text Placeholder 7">
            <a:extLst>
              <a:ext uri="{FF2B5EF4-FFF2-40B4-BE49-F238E27FC236}">
                <a16:creationId xmlns:a16="http://schemas.microsoft.com/office/drawing/2014/main" id="{DEEE4632-1726-A487-06D5-545B58A51957}"/>
              </a:ext>
            </a:extLst>
          </p:cNvPr>
          <p:cNvSpPr txBox="1">
            <a:spLocks/>
          </p:cNvSpPr>
          <p:nvPr/>
        </p:nvSpPr>
        <p:spPr>
          <a:xfrm>
            <a:off x="302397" y="5969257"/>
            <a:ext cx="3528001" cy="11660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800" b="0" dirty="0">
                <a:latin typeface="+mj-lt"/>
              </a:rPr>
              <a:t>*Helps prevent hair loss / </a:t>
            </a:r>
            <a:r>
              <a:rPr lang="en-US" sz="800" dirty="0"/>
              <a:t>Drug claim in some regions</a:t>
            </a:r>
          </a:p>
          <a:p>
            <a:endParaRPr lang="en-US" dirty="0"/>
          </a:p>
        </p:txBody>
      </p:sp>
      <p:grpSp>
        <p:nvGrpSpPr>
          <p:cNvPr id="23" name="Group 22">
            <a:extLst>
              <a:ext uri="{FF2B5EF4-FFF2-40B4-BE49-F238E27FC236}">
                <a16:creationId xmlns:a16="http://schemas.microsoft.com/office/drawing/2014/main" id="{DE6D656D-75C0-E19F-75B0-3A13B6B90DF8}"/>
              </a:ext>
            </a:extLst>
          </p:cNvPr>
          <p:cNvGrpSpPr/>
          <p:nvPr/>
        </p:nvGrpSpPr>
        <p:grpSpPr>
          <a:xfrm>
            <a:off x="9690069" y="232491"/>
            <a:ext cx="1421326" cy="933262"/>
            <a:chOff x="1360986" y="888657"/>
            <a:chExt cx="6744742" cy="4330512"/>
          </a:xfrm>
        </p:grpSpPr>
        <p:pic>
          <p:nvPicPr>
            <p:cNvPr id="11" name="Immagine 28" descr="loghi dsm vari 3.png">
              <a:extLst>
                <a:ext uri="{FF2B5EF4-FFF2-40B4-BE49-F238E27FC236}">
                  <a16:creationId xmlns:a16="http://schemas.microsoft.com/office/drawing/2014/main" id="{1802C2A3-D3E1-7BFB-4D71-3DC0F507FB99}"/>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21" name="Rectangle 20">
              <a:extLst>
                <a:ext uri="{FF2B5EF4-FFF2-40B4-BE49-F238E27FC236}">
                  <a16:creationId xmlns:a16="http://schemas.microsoft.com/office/drawing/2014/main" id="{F9EC91BC-D381-3231-0137-F1E8688FD5EC}"/>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2" name="Graphic 15">
              <a:extLst>
                <a:ext uri="{FF2B5EF4-FFF2-40B4-BE49-F238E27FC236}">
                  <a16:creationId xmlns:a16="http://schemas.microsoft.com/office/drawing/2014/main" id="{EB5C452C-814E-BF49-394F-263D488409B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749300" y="2059923"/>
              <a:ext cx="4552366" cy="413161"/>
            </a:xfrm>
            <a:prstGeom prst="rect">
              <a:avLst/>
            </a:prstGeom>
          </p:spPr>
        </p:pic>
      </p:grpSp>
    </p:spTree>
    <p:extLst>
      <p:ext uri="{BB962C8B-B14F-4D97-AF65-F5344CB8AC3E}">
        <p14:creationId xmlns:p14="http://schemas.microsoft.com/office/powerpoint/2010/main" val="1102637530"/>
      </p:ext>
    </p:extLst>
  </p:cSld>
  <p:clrMapOvr>
    <a:masterClrMapping/>
  </p:clrMapOvr>
  <p:transition spd="med">
    <p:pull/>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4ABD8-5B0B-F670-7BCE-E3D3D9A5DAEB}"/>
              </a:ext>
            </a:extLst>
          </p:cNvPr>
          <p:cNvSpPr>
            <a:spLocks noGrp="1"/>
          </p:cNvSpPr>
          <p:nvPr>
            <p:ph type="title"/>
          </p:nvPr>
        </p:nvSpPr>
        <p:spPr/>
        <p:txBody>
          <a:bodyPr/>
          <a:lstStyle/>
          <a:p>
            <a:r>
              <a:rPr lang="en-GB"/>
              <a:t>Consumers confirm efficacy </a:t>
            </a:r>
          </a:p>
        </p:txBody>
      </p:sp>
      <p:sp>
        <p:nvSpPr>
          <p:cNvPr id="3" name="Slide Number Placeholder 2">
            <a:extLst>
              <a:ext uri="{FF2B5EF4-FFF2-40B4-BE49-F238E27FC236}">
                <a16:creationId xmlns:a16="http://schemas.microsoft.com/office/drawing/2014/main" id="{BEA49345-8B04-2E69-DADB-BB22F59ABF0E}"/>
              </a:ext>
            </a:extLst>
          </p:cNvPr>
          <p:cNvSpPr>
            <a:spLocks noGrp="1"/>
          </p:cNvSpPr>
          <p:nvPr>
            <p:ph type="sldNum" sz="quarter" idx="10"/>
          </p:nvPr>
        </p:nvSpPr>
        <p:spPr/>
        <p:txBody>
          <a:bodyPr/>
          <a:lstStyle/>
          <a:p>
            <a:fld id="{5BA3E189-2F3A-42E5-B572-3520703B6186}" type="slidenum">
              <a:rPr lang="en-GB" smtClean="0"/>
              <a:pPr/>
              <a:t>28</a:t>
            </a:fld>
            <a:endParaRPr lang="en-GB"/>
          </a:p>
        </p:txBody>
      </p:sp>
      <p:sp>
        <p:nvSpPr>
          <p:cNvPr id="5" name="Text Placeholder 4">
            <a:extLst>
              <a:ext uri="{FF2B5EF4-FFF2-40B4-BE49-F238E27FC236}">
                <a16:creationId xmlns:a16="http://schemas.microsoft.com/office/drawing/2014/main" id="{931BAFF5-8B0C-061F-DA50-8914F6B3F94A}"/>
              </a:ext>
            </a:extLst>
          </p:cNvPr>
          <p:cNvSpPr>
            <a:spLocks noGrp="1"/>
          </p:cNvSpPr>
          <p:nvPr>
            <p:ph type="body" idx="11"/>
          </p:nvPr>
        </p:nvSpPr>
        <p:spPr>
          <a:xfrm>
            <a:off x="302399" y="605611"/>
            <a:ext cx="5722164" cy="558820"/>
          </a:xfrm>
        </p:spPr>
        <p:txBody>
          <a:bodyPr/>
          <a:lstStyle/>
          <a:p>
            <a:r>
              <a:rPr lang="en-US"/>
              <a:t>Participants feedback after treatment with ALPAFLOR® EDELWEISS CB</a:t>
            </a:r>
          </a:p>
        </p:txBody>
      </p:sp>
      <p:sp>
        <p:nvSpPr>
          <p:cNvPr id="7" name="Text Placeholder 6">
            <a:extLst>
              <a:ext uri="{FF2B5EF4-FFF2-40B4-BE49-F238E27FC236}">
                <a16:creationId xmlns:a16="http://schemas.microsoft.com/office/drawing/2014/main" id="{09E9482A-4BF8-31CD-3FE8-5A24BA4A7A55}"/>
              </a:ext>
            </a:extLst>
          </p:cNvPr>
          <p:cNvSpPr>
            <a:spLocks noGrp="1"/>
          </p:cNvSpPr>
          <p:nvPr>
            <p:ph type="body" sz="quarter" idx="24"/>
          </p:nvPr>
        </p:nvSpPr>
        <p:spPr>
          <a:xfrm>
            <a:off x="1450975" y="2762468"/>
            <a:ext cx="4573588" cy="240901"/>
          </a:xfrm>
        </p:spPr>
        <p:txBody>
          <a:bodyPr/>
          <a:lstStyle/>
          <a:p>
            <a:r>
              <a:rPr lang="en-US">
                <a:solidFill>
                  <a:schemeClr val="accent1"/>
                </a:solidFill>
              </a:rPr>
              <a:t>100% </a:t>
            </a:r>
            <a:r>
              <a:rPr lang="en-US"/>
              <a:t>liked the product</a:t>
            </a:r>
          </a:p>
        </p:txBody>
      </p:sp>
      <p:sp>
        <p:nvSpPr>
          <p:cNvPr id="8" name="Text Placeholder 7">
            <a:extLst>
              <a:ext uri="{FF2B5EF4-FFF2-40B4-BE49-F238E27FC236}">
                <a16:creationId xmlns:a16="http://schemas.microsoft.com/office/drawing/2014/main" id="{EC8FBA5F-3AA7-4CF4-D672-F73E010CA46E}"/>
              </a:ext>
            </a:extLst>
          </p:cNvPr>
          <p:cNvSpPr>
            <a:spLocks noGrp="1"/>
          </p:cNvSpPr>
          <p:nvPr>
            <p:ph type="body" sz="quarter" idx="26"/>
          </p:nvPr>
        </p:nvSpPr>
        <p:spPr/>
        <p:txBody>
          <a:bodyPr/>
          <a:lstStyle/>
          <a:p>
            <a:r>
              <a:rPr lang="en-US"/>
              <a:t>Self assessment </a:t>
            </a:r>
          </a:p>
          <a:p>
            <a:r>
              <a:rPr lang="en-US"/>
              <a:t>Clinical study, 30 volunteers, 18 – 65 years old </a:t>
            </a:r>
          </a:p>
          <a:p>
            <a:r>
              <a:rPr lang="en-US"/>
              <a:t> </a:t>
            </a:r>
          </a:p>
          <a:p>
            <a:endParaRPr lang="en-GB"/>
          </a:p>
        </p:txBody>
      </p:sp>
      <p:sp>
        <p:nvSpPr>
          <p:cNvPr id="10" name="Text Placeholder 9">
            <a:extLst>
              <a:ext uri="{FF2B5EF4-FFF2-40B4-BE49-F238E27FC236}">
                <a16:creationId xmlns:a16="http://schemas.microsoft.com/office/drawing/2014/main" id="{96BBF48E-1D45-7FCA-8EF1-3EE75FC6776F}"/>
              </a:ext>
            </a:extLst>
          </p:cNvPr>
          <p:cNvSpPr>
            <a:spLocks noGrp="1"/>
          </p:cNvSpPr>
          <p:nvPr>
            <p:ph type="body" sz="quarter" idx="28"/>
          </p:nvPr>
        </p:nvSpPr>
        <p:spPr/>
        <p:txBody>
          <a:bodyPr/>
          <a:lstStyle/>
          <a:p>
            <a:endParaRPr lang="en-GB"/>
          </a:p>
        </p:txBody>
      </p:sp>
      <p:sp>
        <p:nvSpPr>
          <p:cNvPr id="18" name="Rectangle 17">
            <a:extLst>
              <a:ext uri="{FF2B5EF4-FFF2-40B4-BE49-F238E27FC236}">
                <a16:creationId xmlns:a16="http://schemas.microsoft.com/office/drawing/2014/main" id="{08AAB890-CEC3-CD61-90B7-AD5FC75161B0}"/>
              </a:ext>
            </a:extLst>
          </p:cNvPr>
          <p:cNvSpPr/>
          <p:nvPr/>
        </p:nvSpPr>
        <p:spPr>
          <a:xfrm>
            <a:off x="9677400" y="-7134"/>
            <a:ext cx="2214563" cy="30321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i="1"/>
              <a:t>Self assessment</a:t>
            </a:r>
          </a:p>
        </p:txBody>
      </p:sp>
      <p:sp>
        <p:nvSpPr>
          <p:cNvPr id="33" name="Text Placeholder 6">
            <a:extLst>
              <a:ext uri="{FF2B5EF4-FFF2-40B4-BE49-F238E27FC236}">
                <a16:creationId xmlns:a16="http://schemas.microsoft.com/office/drawing/2014/main" id="{9645F186-D82C-0B05-8214-D7445A1E51EF}"/>
              </a:ext>
            </a:extLst>
          </p:cNvPr>
          <p:cNvSpPr txBox="1">
            <a:spLocks/>
          </p:cNvSpPr>
          <p:nvPr/>
        </p:nvSpPr>
        <p:spPr>
          <a:xfrm>
            <a:off x="1450975" y="3725877"/>
            <a:ext cx="4573588" cy="558820"/>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a:solidFill>
                  <a:schemeClr val="accent1"/>
                </a:solidFill>
              </a:rPr>
              <a:t>90% </a:t>
            </a:r>
            <a:r>
              <a:rPr lang="en-US"/>
              <a:t>noticed increased speed </a:t>
            </a:r>
          </a:p>
          <a:p>
            <a:r>
              <a:rPr lang="en-US"/>
              <a:t>of hair growth</a:t>
            </a:r>
          </a:p>
        </p:txBody>
      </p:sp>
      <p:pic>
        <p:nvPicPr>
          <p:cNvPr id="6" name="Graphic 5">
            <a:extLst>
              <a:ext uri="{FF2B5EF4-FFF2-40B4-BE49-F238E27FC236}">
                <a16:creationId xmlns:a16="http://schemas.microsoft.com/office/drawing/2014/main" id="{B15D7CA0-A482-1A36-1C37-DBBBA46D850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0038" y="2475999"/>
            <a:ext cx="813838" cy="813838"/>
          </a:xfrm>
          <a:prstGeom prst="rect">
            <a:avLst/>
          </a:prstGeom>
        </p:spPr>
      </p:pic>
      <p:pic>
        <p:nvPicPr>
          <p:cNvPr id="9" name="Graphic 8">
            <a:extLst>
              <a:ext uri="{FF2B5EF4-FFF2-40B4-BE49-F238E27FC236}">
                <a16:creationId xmlns:a16="http://schemas.microsoft.com/office/drawing/2014/main" id="{9CBF5D66-34B7-6DED-B296-4BE7253AEEA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0038" y="3598368"/>
            <a:ext cx="813838" cy="813838"/>
          </a:xfrm>
          <a:prstGeom prst="rect">
            <a:avLst/>
          </a:prstGeom>
        </p:spPr>
      </p:pic>
      <p:pic>
        <p:nvPicPr>
          <p:cNvPr id="13" name="Picture Placeholder 12" descr="A ladybug on a white flower&#10;&#10;AI-generated content may be incorrect.">
            <a:extLst>
              <a:ext uri="{FF2B5EF4-FFF2-40B4-BE49-F238E27FC236}">
                <a16:creationId xmlns:a16="http://schemas.microsoft.com/office/drawing/2014/main" id="{052DEE5D-FBEE-F970-2C44-87521AB32958}"/>
              </a:ext>
            </a:extLst>
          </p:cNvPr>
          <p:cNvPicPr>
            <a:picLocks noGrp="1" noChangeAspect="1"/>
          </p:cNvPicPr>
          <p:nvPr>
            <p:ph type="pic" sz="quarter" idx="22"/>
          </p:nvPr>
        </p:nvPicPr>
        <p:blipFill>
          <a:blip r:embed="rId5"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905306543"/>
      </p:ext>
    </p:extLst>
  </p:cSld>
  <p:clrMapOvr>
    <a:masterClrMapping/>
  </p:clrMapOvr>
  <p:transition spd="med">
    <p:pull/>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4ABD8-5B0B-F670-7BCE-E3D3D9A5DAEB}"/>
              </a:ext>
            </a:extLst>
          </p:cNvPr>
          <p:cNvSpPr>
            <a:spLocks noGrp="1"/>
          </p:cNvSpPr>
          <p:nvPr>
            <p:ph type="title"/>
          </p:nvPr>
        </p:nvSpPr>
        <p:spPr/>
        <p:txBody>
          <a:bodyPr/>
          <a:lstStyle/>
          <a:p>
            <a:r>
              <a:rPr lang="en-GB"/>
              <a:t>ALPAFLOR® EDELWEISS CB</a:t>
            </a:r>
          </a:p>
        </p:txBody>
      </p:sp>
      <p:sp>
        <p:nvSpPr>
          <p:cNvPr id="3" name="Slide Number Placeholder 2">
            <a:extLst>
              <a:ext uri="{FF2B5EF4-FFF2-40B4-BE49-F238E27FC236}">
                <a16:creationId xmlns:a16="http://schemas.microsoft.com/office/drawing/2014/main" id="{BEA49345-8B04-2E69-DADB-BB22F59ABF0E}"/>
              </a:ext>
            </a:extLst>
          </p:cNvPr>
          <p:cNvSpPr>
            <a:spLocks noGrp="1"/>
          </p:cNvSpPr>
          <p:nvPr>
            <p:ph type="sldNum" sz="quarter" idx="10"/>
          </p:nvPr>
        </p:nvSpPr>
        <p:spPr/>
        <p:txBody>
          <a:bodyPr/>
          <a:lstStyle/>
          <a:p>
            <a:fld id="{5BA3E189-2F3A-42E5-B572-3520703B6186}" type="slidenum">
              <a:rPr lang="en-GB" smtClean="0"/>
              <a:pPr/>
              <a:t>29</a:t>
            </a:fld>
            <a:endParaRPr lang="en-GB"/>
          </a:p>
        </p:txBody>
      </p:sp>
      <p:sp>
        <p:nvSpPr>
          <p:cNvPr id="8" name="Text Placeholder 7">
            <a:extLst>
              <a:ext uri="{FF2B5EF4-FFF2-40B4-BE49-F238E27FC236}">
                <a16:creationId xmlns:a16="http://schemas.microsoft.com/office/drawing/2014/main" id="{EC8FBA5F-3AA7-4CF4-D672-F73E010CA46E}"/>
              </a:ext>
            </a:extLst>
          </p:cNvPr>
          <p:cNvSpPr>
            <a:spLocks noGrp="1"/>
          </p:cNvSpPr>
          <p:nvPr>
            <p:ph type="body" sz="quarter" idx="26"/>
          </p:nvPr>
        </p:nvSpPr>
        <p:spPr/>
        <p:txBody>
          <a:bodyPr/>
          <a:lstStyle/>
          <a:p>
            <a:r>
              <a:rPr lang="en-US"/>
              <a:t>https://onlinelibrary.wiley.com/doi/10.1111/ics.12783</a:t>
            </a:r>
          </a:p>
          <a:p>
            <a:endParaRPr lang="en-US"/>
          </a:p>
          <a:p>
            <a:endParaRPr lang="en-US"/>
          </a:p>
        </p:txBody>
      </p:sp>
      <p:sp>
        <p:nvSpPr>
          <p:cNvPr id="10" name="Text Placeholder 9">
            <a:extLst>
              <a:ext uri="{FF2B5EF4-FFF2-40B4-BE49-F238E27FC236}">
                <a16:creationId xmlns:a16="http://schemas.microsoft.com/office/drawing/2014/main" id="{96BBF48E-1D45-7FCA-8EF1-3EE75FC6776F}"/>
              </a:ext>
            </a:extLst>
          </p:cNvPr>
          <p:cNvSpPr>
            <a:spLocks noGrp="1"/>
          </p:cNvSpPr>
          <p:nvPr>
            <p:ph type="body" sz="quarter" idx="28"/>
          </p:nvPr>
        </p:nvSpPr>
        <p:spPr/>
        <p:txBody>
          <a:bodyPr/>
          <a:lstStyle/>
          <a:p>
            <a:endParaRPr lang="en-GB"/>
          </a:p>
        </p:txBody>
      </p:sp>
      <p:pic>
        <p:nvPicPr>
          <p:cNvPr id="9" name="Picture 8">
            <a:extLst>
              <a:ext uri="{FF2B5EF4-FFF2-40B4-BE49-F238E27FC236}">
                <a16:creationId xmlns:a16="http://schemas.microsoft.com/office/drawing/2014/main" id="{EC68B1BE-6D21-81A9-D812-E27613974663}"/>
              </a:ext>
            </a:extLst>
          </p:cNvPr>
          <p:cNvPicPr>
            <a:picLocks noChangeAspect="1"/>
          </p:cNvPicPr>
          <p:nvPr/>
        </p:nvPicPr>
        <p:blipFill>
          <a:blip r:embed="rId3"/>
          <a:stretch>
            <a:fillRect/>
          </a:stretch>
        </p:blipFill>
        <p:spPr>
          <a:xfrm>
            <a:off x="300038" y="2298014"/>
            <a:ext cx="5446493" cy="2394840"/>
          </a:xfrm>
          <a:prstGeom prst="rect">
            <a:avLst/>
          </a:prstGeom>
          <a:ln w="19050">
            <a:noFill/>
          </a:ln>
        </p:spPr>
      </p:pic>
      <p:sp>
        <p:nvSpPr>
          <p:cNvPr id="16" name="Text Placeholder 15">
            <a:extLst>
              <a:ext uri="{FF2B5EF4-FFF2-40B4-BE49-F238E27FC236}">
                <a16:creationId xmlns:a16="http://schemas.microsoft.com/office/drawing/2014/main" id="{39CF6E2E-DC2B-8BAA-47F9-2C434EF79A0C}"/>
              </a:ext>
            </a:extLst>
          </p:cNvPr>
          <p:cNvSpPr>
            <a:spLocks noGrp="1"/>
          </p:cNvSpPr>
          <p:nvPr>
            <p:ph type="body" idx="11"/>
          </p:nvPr>
        </p:nvSpPr>
        <p:spPr/>
        <p:txBody>
          <a:bodyPr/>
          <a:lstStyle/>
          <a:p>
            <a:r>
              <a:rPr lang="en-GB"/>
              <a:t>Publication</a:t>
            </a:r>
          </a:p>
        </p:txBody>
      </p:sp>
      <p:pic>
        <p:nvPicPr>
          <p:cNvPr id="11" name="Picture Placeholder 10" descr="A ladybug on a white flower&#10;&#10;AI-generated content may be incorrect.">
            <a:extLst>
              <a:ext uri="{FF2B5EF4-FFF2-40B4-BE49-F238E27FC236}">
                <a16:creationId xmlns:a16="http://schemas.microsoft.com/office/drawing/2014/main" id="{BC95C223-3E47-72B6-ED93-C5AB3465B097}"/>
              </a:ext>
            </a:extLst>
          </p:cNvPr>
          <p:cNvPicPr>
            <a:picLocks noGrp="1" noChangeAspect="1"/>
          </p:cNvPicPr>
          <p:nvPr>
            <p:ph type="pic" sz="quarter" idx="22"/>
          </p:nvPr>
        </p:nvPicPr>
        <p:blipFill>
          <a:blip r:embed="rId4"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64612326"/>
      </p:ext>
    </p:extLst>
  </p:cSld>
  <p:clrMapOvr>
    <a:masterClrMapping/>
  </p:clrMapOvr>
  <p:transition spd="med">
    <p:pull/>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E1E6E412-14EE-43F7-AB3D-8FEAAB28F10E}"/>
              </a:ext>
            </a:extLst>
          </p:cNvPr>
          <p:cNvPicPr>
            <a:picLocks noGrp="1" noChangeAspect="1"/>
          </p:cNvPicPr>
          <p:nvPr>
            <p:ph type="pic" sz="quarter" idx="25"/>
          </p:nvPr>
        </p:nvPicPr>
        <p:blipFill>
          <a:blip r:embed="rId3"/>
          <a:srcRect t="6" b="6"/>
          <a:stretch/>
        </p:blipFill>
        <p:spPr/>
      </p:pic>
      <p:sp>
        <p:nvSpPr>
          <p:cNvPr id="2" name="Title 1">
            <a:extLst>
              <a:ext uri="{FF2B5EF4-FFF2-40B4-BE49-F238E27FC236}">
                <a16:creationId xmlns:a16="http://schemas.microsoft.com/office/drawing/2014/main" id="{4FF9152B-CCBC-8925-EEE5-ADAD9EA2BF1E}"/>
              </a:ext>
            </a:extLst>
          </p:cNvPr>
          <p:cNvSpPr>
            <a:spLocks noGrp="1"/>
          </p:cNvSpPr>
          <p:nvPr>
            <p:ph type="ctrTitle"/>
          </p:nvPr>
        </p:nvSpPr>
        <p:spPr>
          <a:xfrm>
            <a:off x="302399" y="302400"/>
            <a:ext cx="11589563" cy="1978342"/>
          </a:xfrm>
        </p:spPr>
        <p:txBody>
          <a:bodyPr/>
          <a:lstStyle/>
          <a:p>
            <a:r>
              <a:rPr lang="en-US" noProof="0"/>
              <a:t>ALPAFLOR</a:t>
            </a:r>
            <a:r>
              <a:rPr lang="en-US" b="0" noProof="0"/>
              <a:t>®</a:t>
            </a:r>
            <a:r>
              <a:rPr lang="en-US" noProof="0"/>
              <a:t> EDELWEISS CB</a:t>
            </a:r>
            <a:endParaRPr lang="en-GB"/>
          </a:p>
        </p:txBody>
      </p:sp>
      <p:sp>
        <p:nvSpPr>
          <p:cNvPr id="4" name="Subtitle 3">
            <a:extLst>
              <a:ext uri="{FF2B5EF4-FFF2-40B4-BE49-F238E27FC236}">
                <a16:creationId xmlns:a16="http://schemas.microsoft.com/office/drawing/2014/main" id="{F728EC60-D1E6-9FDB-2F66-3F9E04D48EED}"/>
              </a:ext>
            </a:extLst>
          </p:cNvPr>
          <p:cNvSpPr>
            <a:spLocks noGrp="1"/>
          </p:cNvSpPr>
          <p:nvPr>
            <p:ph type="subTitle" idx="1"/>
          </p:nvPr>
        </p:nvSpPr>
        <p:spPr>
          <a:xfrm>
            <a:off x="302400" y="2420938"/>
            <a:ext cx="11589562" cy="886900"/>
          </a:xfrm>
        </p:spPr>
        <p:txBody>
          <a:bodyPr/>
          <a:lstStyle/>
          <a:p>
            <a:r>
              <a:rPr lang="en-GB" b="1"/>
              <a:t>Hair pigmentation*</a:t>
            </a:r>
          </a:p>
        </p:txBody>
      </p:sp>
      <p:grpSp>
        <p:nvGrpSpPr>
          <p:cNvPr id="6" name="Group 5">
            <a:extLst>
              <a:ext uri="{FF2B5EF4-FFF2-40B4-BE49-F238E27FC236}">
                <a16:creationId xmlns:a16="http://schemas.microsoft.com/office/drawing/2014/main" id="{7B10BE5F-349A-6AE3-349D-09CE02F695E1}"/>
              </a:ext>
            </a:extLst>
          </p:cNvPr>
          <p:cNvGrpSpPr/>
          <p:nvPr/>
        </p:nvGrpSpPr>
        <p:grpSpPr>
          <a:xfrm>
            <a:off x="300038" y="5167602"/>
            <a:ext cx="862013" cy="831746"/>
            <a:chOff x="1358158" y="5167602"/>
            <a:chExt cx="862013" cy="831746"/>
          </a:xfrm>
        </p:grpSpPr>
        <p:grpSp>
          <p:nvGrpSpPr>
            <p:cNvPr id="11" name="Group 10">
              <a:extLst>
                <a:ext uri="{FF2B5EF4-FFF2-40B4-BE49-F238E27FC236}">
                  <a16:creationId xmlns:a16="http://schemas.microsoft.com/office/drawing/2014/main" id="{F204C082-94E7-A1AB-6C97-1EBF5285AC17}"/>
                </a:ext>
              </a:extLst>
            </p:cNvPr>
            <p:cNvGrpSpPr/>
            <p:nvPr/>
          </p:nvGrpSpPr>
          <p:grpSpPr>
            <a:xfrm>
              <a:off x="1373292" y="5167602"/>
              <a:ext cx="831746" cy="831746"/>
              <a:chOff x="330304" y="5167602"/>
              <a:chExt cx="831746" cy="831746"/>
            </a:xfrm>
          </p:grpSpPr>
          <p:sp>
            <p:nvSpPr>
              <p:cNvPr id="15" name="Oval 5">
                <a:hlinkClick r:id="rId4" action="ppaction://hlinksldjump"/>
                <a:extLst>
                  <a:ext uri="{FF2B5EF4-FFF2-40B4-BE49-F238E27FC236}">
                    <a16:creationId xmlns:a16="http://schemas.microsoft.com/office/drawing/2014/main" id="{6DFCACDF-BEE2-8346-4D07-3AEFD30D7F04}"/>
                  </a:ext>
                </a:extLst>
              </p:cNvPr>
              <p:cNvSpPr/>
              <p:nvPr/>
            </p:nvSpPr>
            <p:spPr>
              <a:xfrm>
                <a:off x="330304" y="5167602"/>
                <a:ext cx="831746" cy="831746"/>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pic>
            <p:nvPicPr>
              <p:cNvPr id="17" name="Graphic 16">
                <a:extLst>
                  <a:ext uri="{FF2B5EF4-FFF2-40B4-BE49-F238E27FC236}">
                    <a16:creationId xmlns:a16="http://schemas.microsoft.com/office/drawing/2014/main" id="{C1AA68AB-2ECC-050B-4D33-3C5EF65DE1E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66177" y="5264984"/>
                <a:ext cx="360000" cy="360000"/>
              </a:xfrm>
              <a:prstGeom prst="rect">
                <a:avLst/>
              </a:prstGeom>
            </p:spPr>
          </p:pic>
        </p:grpSp>
        <p:sp>
          <p:nvSpPr>
            <p:cNvPr id="13" name="TextBox 12">
              <a:extLst>
                <a:ext uri="{FF2B5EF4-FFF2-40B4-BE49-F238E27FC236}">
                  <a16:creationId xmlns:a16="http://schemas.microsoft.com/office/drawing/2014/main" id="{F8B4D0EC-418B-8CD0-6336-51CD45672116}"/>
                </a:ext>
              </a:extLst>
            </p:cNvPr>
            <p:cNvSpPr txBox="1"/>
            <p:nvPr/>
          </p:nvSpPr>
          <p:spPr>
            <a:xfrm>
              <a:off x="1358158" y="5624984"/>
              <a:ext cx="862013" cy="200055"/>
            </a:xfrm>
            <a:prstGeom prst="rect">
              <a:avLst/>
            </a:prstGeom>
            <a:noFill/>
          </p:spPr>
          <p:txBody>
            <a:bodyPr wrap="square" rtlCol="0">
              <a:spAutoFit/>
            </a:bodyPr>
            <a:lstStyle/>
            <a:p>
              <a:pPr algn="ctr"/>
              <a:r>
                <a:rPr lang="en-GB" sz="700"/>
                <a:t>Click to return</a:t>
              </a:r>
            </a:p>
          </p:txBody>
        </p:sp>
        <p:sp>
          <p:nvSpPr>
            <p:cNvPr id="14" name="TextBox 13">
              <a:extLst>
                <a:ext uri="{FF2B5EF4-FFF2-40B4-BE49-F238E27FC236}">
                  <a16:creationId xmlns:a16="http://schemas.microsoft.com/office/drawing/2014/main" id="{D9F62E36-D6E0-384A-599F-DE0802E03C5F}"/>
                </a:ext>
              </a:extLst>
            </p:cNvPr>
            <p:cNvSpPr txBox="1"/>
            <p:nvPr/>
          </p:nvSpPr>
          <p:spPr>
            <a:xfrm>
              <a:off x="1373291" y="5740392"/>
              <a:ext cx="831746" cy="200055"/>
            </a:xfrm>
            <a:prstGeom prst="rect">
              <a:avLst/>
            </a:prstGeom>
            <a:noFill/>
          </p:spPr>
          <p:txBody>
            <a:bodyPr wrap="square" rtlCol="0">
              <a:spAutoFit/>
            </a:bodyPr>
            <a:lstStyle/>
            <a:p>
              <a:pPr algn="ctr"/>
              <a:r>
                <a:rPr lang="en-GB" sz="700"/>
                <a:t>to homepage</a:t>
              </a:r>
            </a:p>
          </p:txBody>
        </p:sp>
      </p:grpSp>
      <p:sp>
        <p:nvSpPr>
          <p:cNvPr id="3" name="TextBox 1">
            <a:extLst>
              <a:ext uri="{FF2B5EF4-FFF2-40B4-BE49-F238E27FC236}">
                <a16:creationId xmlns:a16="http://schemas.microsoft.com/office/drawing/2014/main" id="{88357D9B-2F47-8508-29AE-82C358ACFE5E}"/>
              </a:ext>
            </a:extLst>
          </p:cNvPr>
          <p:cNvSpPr txBox="1"/>
          <p:nvPr/>
        </p:nvSpPr>
        <p:spPr>
          <a:xfrm>
            <a:off x="302400" y="6094800"/>
            <a:ext cx="3814916" cy="246221"/>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b="0">
                <a:solidFill>
                  <a:schemeClr val="bg1"/>
                </a:solidFill>
              </a:rPr>
              <a:t>*</a:t>
            </a:r>
            <a:r>
              <a:rPr lang="en-US" sz="800">
                <a:solidFill>
                  <a:schemeClr val="bg1"/>
                </a:solidFill>
              </a:rPr>
              <a:t>Helps reduce the appearance of greying hair </a:t>
            </a:r>
          </a:p>
          <a:p>
            <a:endParaRPr lang="en-US" sz="800" b="0">
              <a:solidFill>
                <a:schemeClr val="bg1"/>
              </a:solidFill>
              <a:latin typeface="+mj-lt"/>
            </a:endParaRPr>
          </a:p>
        </p:txBody>
      </p:sp>
    </p:spTree>
    <p:extLst>
      <p:ext uri="{BB962C8B-B14F-4D97-AF65-F5344CB8AC3E}">
        <p14:creationId xmlns:p14="http://schemas.microsoft.com/office/powerpoint/2010/main" val="2804250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E3D1B-C534-1621-85E0-3744931F447A}"/>
              </a:ext>
            </a:extLst>
          </p:cNvPr>
          <p:cNvSpPr>
            <a:spLocks noGrp="1"/>
          </p:cNvSpPr>
          <p:nvPr>
            <p:ph type="title"/>
          </p:nvPr>
        </p:nvSpPr>
        <p:spPr/>
        <p:txBody>
          <a:bodyPr/>
          <a:lstStyle/>
          <a:p>
            <a:r>
              <a:rPr lang="en-GB"/>
              <a:t>ALPAFLOR® EDELWEISS CB</a:t>
            </a:r>
            <a:br>
              <a:rPr lang="en-GB"/>
            </a:br>
            <a:endParaRPr lang="en-GB"/>
          </a:p>
        </p:txBody>
      </p:sp>
      <p:sp>
        <p:nvSpPr>
          <p:cNvPr id="3" name="Slide Number Placeholder 2">
            <a:extLst>
              <a:ext uri="{FF2B5EF4-FFF2-40B4-BE49-F238E27FC236}">
                <a16:creationId xmlns:a16="http://schemas.microsoft.com/office/drawing/2014/main" id="{326A722A-959E-1A3E-3F3C-BE0DA5A26FEE}"/>
              </a:ext>
            </a:extLst>
          </p:cNvPr>
          <p:cNvSpPr>
            <a:spLocks noGrp="1"/>
          </p:cNvSpPr>
          <p:nvPr>
            <p:ph type="sldNum" sz="quarter" idx="10"/>
          </p:nvPr>
        </p:nvSpPr>
        <p:spPr/>
        <p:txBody>
          <a:bodyPr/>
          <a:lstStyle/>
          <a:p>
            <a:fld id="{5BA3E189-2F3A-42E5-B572-3520703B6186}" type="slidenum">
              <a:rPr lang="en-GB" smtClean="0"/>
              <a:pPr/>
              <a:t>31</a:t>
            </a:fld>
            <a:endParaRPr lang="en-GB"/>
          </a:p>
        </p:txBody>
      </p:sp>
      <p:sp>
        <p:nvSpPr>
          <p:cNvPr id="13" name="Text Placeholder 12">
            <a:extLst>
              <a:ext uri="{FF2B5EF4-FFF2-40B4-BE49-F238E27FC236}">
                <a16:creationId xmlns:a16="http://schemas.microsoft.com/office/drawing/2014/main" id="{4BC57267-4450-00BD-87F1-000AB327BF83}"/>
              </a:ext>
            </a:extLst>
          </p:cNvPr>
          <p:cNvSpPr>
            <a:spLocks noGrp="1"/>
          </p:cNvSpPr>
          <p:nvPr>
            <p:ph type="body" sz="quarter" idx="24"/>
          </p:nvPr>
        </p:nvSpPr>
        <p:spPr>
          <a:xfrm>
            <a:off x="302399" y="2420938"/>
            <a:ext cx="4552176" cy="3217863"/>
          </a:xfrm>
        </p:spPr>
        <p:txBody>
          <a:bodyPr/>
          <a:lstStyle/>
          <a:p>
            <a:r>
              <a:rPr lang="en-US">
                <a:solidFill>
                  <a:srgbClr val="48A2CF"/>
                </a:solidFill>
              </a:rPr>
              <a:t>5% melanin content increase in Edelweiss treated hair follicles </a:t>
            </a:r>
            <a:r>
              <a:rPr lang="en-US"/>
              <a:t>compared to vehicle treated follicles</a:t>
            </a:r>
          </a:p>
        </p:txBody>
      </p:sp>
      <p:sp>
        <p:nvSpPr>
          <p:cNvPr id="7" name="Rectangle 6">
            <a:extLst>
              <a:ext uri="{FF2B5EF4-FFF2-40B4-BE49-F238E27FC236}">
                <a16:creationId xmlns:a16="http://schemas.microsoft.com/office/drawing/2014/main" id="{228BBD7F-EB42-0EF8-17AA-1C1822BB0CD7}"/>
              </a:ext>
            </a:extLst>
          </p:cNvPr>
          <p:cNvSpPr/>
          <p:nvPr/>
        </p:nvSpPr>
        <p:spPr bwMode="auto">
          <a:xfrm>
            <a:off x="7529501" y="3622970"/>
            <a:ext cx="855405" cy="116360"/>
          </a:xfrm>
          <a:prstGeom prst="rect">
            <a:avLst/>
          </a:prstGeom>
          <a:no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FF"/>
                </a:solidFill>
                <a:effectLst/>
                <a:uLnTx/>
                <a:uFillTx/>
                <a:ea typeface="Fira Sans" panose="020B0503050000020004" pitchFamily="34" charset="0"/>
                <a:cs typeface="Arial" panose="020B0604020202020204" pitchFamily="34" charset="0"/>
              </a:rPr>
              <a:t>+1.29</a:t>
            </a:r>
          </a:p>
        </p:txBody>
      </p:sp>
      <p:sp>
        <p:nvSpPr>
          <p:cNvPr id="8" name="Rectangle 7">
            <a:extLst>
              <a:ext uri="{FF2B5EF4-FFF2-40B4-BE49-F238E27FC236}">
                <a16:creationId xmlns:a16="http://schemas.microsoft.com/office/drawing/2014/main" id="{98AE8F1A-345B-6698-E0B2-E6731FF58789}"/>
              </a:ext>
            </a:extLst>
          </p:cNvPr>
          <p:cNvSpPr/>
          <p:nvPr/>
        </p:nvSpPr>
        <p:spPr bwMode="auto">
          <a:xfrm>
            <a:off x="8612464" y="3660418"/>
            <a:ext cx="855405" cy="317090"/>
          </a:xfrm>
          <a:prstGeom prst="rect">
            <a:avLst/>
          </a:prstGeom>
          <a:no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mj-lt"/>
                <a:ea typeface="+mn-ea"/>
                <a:cs typeface="Arial" panose="020B0604020202020204" pitchFamily="34" charset="0"/>
              </a:rPr>
              <a:t>+0.99</a:t>
            </a:r>
          </a:p>
        </p:txBody>
      </p:sp>
      <p:sp>
        <p:nvSpPr>
          <p:cNvPr id="9" name="TextBox 8">
            <a:extLst>
              <a:ext uri="{FF2B5EF4-FFF2-40B4-BE49-F238E27FC236}">
                <a16:creationId xmlns:a16="http://schemas.microsoft.com/office/drawing/2014/main" id="{F28EE159-22B5-2CE1-F994-0AFA4641BF08}"/>
              </a:ext>
            </a:extLst>
          </p:cNvPr>
          <p:cNvSpPr txBox="1"/>
          <p:nvPr/>
        </p:nvSpPr>
        <p:spPr>
          <a:xfrm>
            <a:off x="7478505" y="3094131"/>
            <a:ext cx="1030495" cy="30777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FFFFFF"/>
                </a:solidFill>
                <a:effectLst/>
                <a:uLnTx/>
                <a:uFillTx/>
                <a:ea typeface="+mn-ea"/>
                <a:cs typeface="+mn-cs"/>
              </a:rPr>
              <a:t>***</a:t>
            </a:r>
          </a:p>
        </p:txBody>
      </p:sp>
      <p:sp>
        <p:nvSpPr>
          <p:cNvPr id="12" name="TextBox 11">
            <a:extLst>
              <a:ext uri="{FF2B5EF4-FFF2-40B4-BE49-F238E27FC236}">
                <a16:creationId xmlns:a16="http://schemas.microsoft.com/office/drawing/2014/main" id="{B34D146A-C2B9-22A2-3F1E-A0A11A5E9562}"/>
              </a:ext>
            </a:extLst>
          </p:cNvPr>
          <p:cNvSpPr txBox="1"/>
          <p:nvPr/>
        </p:nvSpPr>
        <p:spPr>
          <a:xfrm>
            <a:off x="8654100" y="3554143"/>
            <a:ext cx="855405" cy="30777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FFFFFF"/>
                </a:solidFill>
                <a:effectLst/>
                <a:uLnTx/>
                <a:uFillTx/>
                <a:ea typeface="+mn-ea"/>
                <a:cs typeface="+mn-cs"/>
              </a:rPr>
              <a:t>***</a:t>
            </a:r>
          </a:p>
        </p:txBody>
      </p:sp>
      <p:pic>
        <p:nvPicPr>
          <p:cNvPr id="17" name="Immagine 9" descr="graf 7.png">
            <a:extLst>
              <a:ext uri="{FF2B5EF4-FFF2-40B4-BE49-F238E27FC236}">
                <a16:creationId xmlns:a16="http://schemas.microsoft.com/office/drawing/2014/main" id="{4666CFBB-3873-C5CD-1BBA-12D2999ACD0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72555" y="1832175"/>
            <a:ext cx="4898129" cy="3493317"/>
          </a:xfrm>
          <a:prstGeom prst="rect">
            <a:avLst/>
          </a:prstGeom>
        </p:spPr>
      </p:pic>
      <p:sp>
        <p:nvSpPr>
          <p:cNvPr id="23" name="Text Placeholder 4">
            <a:extLst>
              <a:ext uri="{FF2B5EF4-FFF2-40B4-BE49-F238E27FC236}">
                <a16:creationId xmlns:a16="http://schemas.microsoft.com/office/drawing/2014/main" id="{EF053688-7817-9AAC-518E-0944122FCCB9}"/>
              </a:ext>
            </a:extLst>
          </p:cNvPr>
          <p:cNvSpPr txBox="1">
            <a:spLocks/>
          </p:cNvSpPr>
          <p:nvPr/>
        </p:nvSpPr>
        <p:spPr>
          <a:xfrm>
            <a:off x="302398" y="605611"/>
            <a:ext cx="5675413" cy="558820"/>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i="1"/>
              <a:t>Ex vivo </a:t>
            </a:r>
            <a:r>
              <a:rPr lang="en-US"/>
              <a:t>studies – Hair pigmentation*/ Hair darkening</a:t>
            </a:r>
          </a:p>
        </p:txBody>
      </p:sp>
      <p:pic>
        <p:nvPicPr>
          <p:cNvPr id="11" name="Picture 10" descr="Logo&#10;&#10;Description automatically generated">
            <a:extLst>
              <a:ext uri="{FF2B5EF4-FFF2-40B4-BE49-F238E27FC236}">
                <a16:creationId xmlns:a16="http://schemas.microsoft.com/office/drawing/2014/main" id="{0A74008E-2A60-8DE2-3A1F-86923D800B8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087339" y="242055"/>
            <a:ext cx="961493" cy="727112"/>
          </a:xfrm>
          <a:prstGeom prst="rect">
            <a:avLst/>
          </a:prstGeom>
        </p:spPr>
      </p:pic>
      <p:sp>
        <p:nvSpPr>
          <p:cNvPr id="6" name="Text Placeholder 7">
            <a:extLst>
              <a:ext uri="{FF2B5EF4-FFF2-40B4-BE49-F238E27FC236}">
                <a16:creationId xmlns:a16="http://schemas.microsoft.com/office/drawing/2014/main" id="{1711CACA-D851-5CD9-9418-C865DEC4F680}"/>
              </a:ext>
            </a:extLst>
          </p:cNvPr>
          <p:cNvSpPr>
            <a:spLocks noGrp="1"/>
          </p:cNvSpPr>
          <p:nvPr>
            <p:ph type="body" sz="quarter" idx="26"/>
          </p:nvPr>
        </p:nvSpPr>
        <p:spPr>
          <a:xfrm>
            <a:off x="301625" y="6092825"/>
            <a:ext cx="3529013" cy="117475"/>
          </a:xfrm>
        </p:spPr>
        <p:txBody>
          <a:bodyPr/>
          <a:lstStyle/>
          <a:p>
            <a:r>
              <a:rPr lang="en-US" sz="800" b="0"/>
              <a:t>*</a:t>
            </a:r>
            <a:r>
              <a:rPr lang="en-US" sz="800"/>
              <a:t>Helps reduce the appearance of greying hair </a:t>
            </a:r>
          </a:p>
          <a:p>
            <a:endParaRPr lang="en-GB"/>
          </a:p>
        </p:txBody>
      </p:sp>
      <p:grpSp>
        <p:nvGrpSpPr>
          <p:cNvPr id="18" name="Group 17">
            <a:extLst>
              <a:ext uri="{FF2B5EF4-FFF2-40B4-BE49-F238E27FC236}">
                <a16:creationId xmlns:a16="http://schemas.microsoft.com/office/drawing/2014/main" id="{B7E92EE4-1B6A-E8B3-D468-F53784B9A632}"/>
              </a:ext>
            </a:extLst>
          </p:cNvPr>
          <p:cNvGrpSpPr/>
          <p:nvPr/>
        </p:nvGrpSpPr>
        <p:grpSpPr>
          <a:xfrm>
            <a:off x="9690069" y="232491"/>
            <a:ext cx="1421326" cy="933262"/>
            <a:chOff x="1360986" y="888657"/>
            <a:chExt cx="6744742" cy="4330512"/>
          </a:xfrm>
        </p:grpSpPr>
        <p:pic>
          <p:nvPicPr>
            <p:cNvPr id="5" name="Immagine 28" descr="loghi dsm vari 3.png">
              <a:extLst>
                <a:ext uri="{FF2B5EF4-FFF2-40B4-BE49-F238E27FC236}">
                  <a16:creationId xmlns:a16="http://schemas.microsoft.com/office/drawing/2014/main" id="{57642E0E-A377-8C31-B8D1-36668CA08619}"/>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14" name="Rectangle 13">
              <a:extLst>
                <a:ext uri="{FF2B5EF4-FFF2-40B4-BE49-F238E27FC236}">
                  <a16:creationId xmlns:a16="http://schemas.microsoft.com/office/drawing/2014/main" id="{4794C5E5-889B-76DE-E042-3CB370546C37}"/>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Graphic 15">
              <a:extLst>
                <a:ext uri="{FF2B5EF4-FFF2-40B4-BE49-F238E27FC236}">
                  <a16:creationId xmlns:a16="http://schemas.microsoft.com/office/drawing/2014/main" id="{842E43EF-BBE6-D199-596F-C8D2151540F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749300" y="2059923"/>
              <a:ext cx="4552366" cy="413161"/>
            </a:xfrm>
            <a:prstGeom prst="rect">
              <a:avLst/>
            </a:prstGeom>
          </p:spPr>
        </p:pic>
      </p:grpSp>
    </p:spTree>
    <p:extLst>
      <p:ext uri="{BB962C8B-B14F-4D97-AF65-F5344CB8AC3E}">
        <p14:creationId xmlns:p14="http://schemas.microsoft.com/office/powerpoint/2010/main" val="1576330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61DB0ED4-083B-141E-BD74-D6F4F2CB43DC}"/>
              </a:ext>
            </a:extLst>
          </p:cNvPr>
          <p:cNvSpPr>
            <a:spLocks noGrp="1"/>
          </p:cNvSpPr>
          <p:nvPr>
            <p:ph type="title"/>
          </p:nvPr>
        </p:nvSpPr>
        <p:spPr/>
        <p:txBody>
          <a:bodyPr/>
          <a:lstStyle/>
          <a:p>
            <a:r>
              <a:rPr lang="en-GB"/>
              <a:t>ALPAFLOR® EDELWEISS CB</a:t>
            </a:r>
            <a:br>
              <a:rPr lang="en-GB"/>
            </a:br>
            <a:endParaRPr lang="en-GB"/>
          </a:p>
        </p:txBody>
      </p:sp>
      <p:sp>
        <p:nvSpPr>
          <p:cNvPr id="3" name="Slide Number Placeholder 2">
            <a:extLst>
              <a:ext uri="{FF2B5EF4-FFF2-40B4-BE49-F238E27FC236}">
                <a16:creationId xmlns:a16="http://schemas.microsoft.com/office/drawing/2014/main" id="{D6BFD66A-655D-AFBB-2C78-0BD90986D9FB}"/>
              </a:ext>
            </a:extLst>
          </p:cNvPr>
          <p:cNvSpPr>
            <a:spLocks noGrp="1"/>
          </p:cNvSpPr>
          <p:nvPr>
            <p:ph type="sldNum" sz="quarter" idx="10"/>
          </p:nvPr>
        </p:nvSpPr>
        <p:spPr/>
        <p:txBody>
          <a:bodyPr/>
          <a:lstStyle/>
          <a:p>
            <a:fld id="{5BA3E189-2F3A-42E5-B572-3520703B6186}" type="slidenum">
              <a:rPr lang="en-GB" smtClean="0"/>
              <a:pPr/>
              <a:t>32</a:t>
            </a:fld>
            <a:endParaRPr lang="en-GB"/>
          </a:p>
        </p:txBody>
      </p:sp>
      <p:sp>
        <p:nvSpPr>
          <p:cNvPr id="18" name="Text Placeholder 17">
            <a:extLst>
              <a:ext uri="{FF2B5EF4-FFF2-40B4-BE49-F238E27FC236}">
                <a16:creationId xmlns:a16="http://schemas.microsoft.com/office/drawing/2014/main" id="{EFF61269-E3B4-A854-B27F-6AE8F901E65A}"/>
              </a:ext>
            </a:extLst>
          </p:cNvPr>
          <p:cNvSpPr>
            <a:spLocks noGrp="1"/>
          </p:cNvSpPr>
          <p:nvPr>
            <p:ph type="body" sz="quarter" idx="24"/>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b="1" i="0" u="none" strike="noStrike" kern="0" cap="none" spc="0" normalizeH="0" baseline="0" noProof="0">
                <a:ln>
                  <a:noFill/>
                </a:ln>
                <a:solidFill>
                  <a:prstClr val="black"/>
                </a:solidFill>
                <a:effectLst/>
                <a:uLnTx/>
                <a:uFillTx/>
                <a:latin typeface="DM Sans"/>
                <a:ea typeface="+mn-ea"/>
                <a:cs typeface="+mn-cs"/>
              </a:rPr>
              <a:t>Target group​</a:t>
            </a:r>
          </a:p>
          <a:p>
            <a:pPr marL="356400" marR="0" lvl="2" indent="-355600" algn="l" defTabSz="914400" rtl="0" eaLnBrk="1" fontAlgn="auto" latinLnBrk="0" hangingPunct="1">
              <a:lnSpc>
                <a:spcPct val="90000"/>
              </a:lnSpc>
              <a:spcBef>
                <a:spcPts val="500"/>
              </a:spcBef>
              <a:spcAft>
                <a:spcPts val="400"/>
              </a:spcAft>
              <a:buClr>
                <a:srgbClr val="48A2CF"/>
              </a:buClr>
              <a:buSzPct val="90000"/>
              <a:buFont typeface="Wingdings" panose="05000000000000000000" pitchFamily="2" charset="2"/>
              <a:buChar char="l"/>
              <a:tabLst/>
              <a:defRPr/>
            </a:pPr>
            <a:r>
              <a:rPr kumimoji="0" lang="en-GB" b="0" i="0" u="none" strike="noStrike" kern="1200" cap="none" spc="0" normalizeH="0" baseline="0" noProof="0">
                <a:ln>
                  <a:noFill/>
                </a:ln>
                <a:solidFill>
                  <a:prstClr val="black"/>
                </a:solidFill>
                <a:effectLst/>
                <a:uLnTx/>
                <a:uFillTx/>
                <a:latin typeface="DM Sans"/>
                <a:ea typeface="+mn-ea"/>
                <a:cs typeface="+mn-cs"/>
              </a:rPr>
              <a:t>18-45 </a:t>
            </a:r>
            <a:r>
              <a:rPr kumimoji="0" lang="en-GB" b="0" i="0" u="none" strike="noStrike" kern="1200" cap="none" spc="0" normalizeH="0" baseline="0" noProof="0" err="1">
                <a:ln>
                  <a:noFill/>
                </a:ln>
                <a:solidFill>
                  <a:prstClr val="black"/>
                </a:solidFill>
                <a:effectLst/>
                <a:uLnTx/>
                <a:uFillTx/>
                <a:latin typeface="DM Sans"/>
                <a:ea typeface="+mn-ea"/>
                <a:cs typeface="+mn-cs"/>
              </a:rPr>
              <a:t>y.o</a:t>
            </a:r>
            <a:r>
              <a:rPr kumimoji="0" lang="en-GB" b="0" i="0" u="none" strike="noStrike" kern="1200" cap="none" spc="0" normalizeH="0" baseline="0" noProof="0">
                <a:ln>
                  <a:noFill/>
                </a:ln>
                <a:solidFill>
                  <a:prstClr val="black"/>
                </a:solidFill>
                <a:effectLst/>
                <a:uLnTx/>
                <a:uFillTx/>
                <a:latin typeface="DM Sans"/>
                <a:ea typeface="+mn-ea"/>
                <a:cs typeface="+mn-cs"/>
              </a:rPr>
              <a:t>. (mean 39 </a:t>
            </a:r>
            <a:r>
              <a:rPr kumimoji="0" lang="en-GB" b="0" i="0" u="none" strike="noStrike" kern="1200" cap="none" spc="0" normalizeH="0" baseline="0" noProof="0" err="1">
                <a:ln>
                  <a:noFill/>
                </a:ln>
                <a:solidFill>
                  <a:prstClr val="black"/>
                </a:solidFill>
                <a:effectLst/>
                <a:uLnTx/>
                <a:uFillTx/>
                <a:latin typeface="DM Sans"/>
                <a:ea typeface="+mn-ea"/>
                <a:cs typeface="+mn-cs"/>
              </a:rPr>
              <a:t>y.o</a:t>
            </a:r>
            <a:r>
              <a:rPr kumimoji="0" lang="en-GB" b="0" i="0" u="none" strike="noStrike" kern="1200" cap="none" spc="0" normalizeH="0" baseline="0" noProof="0">
                <a:ln>
                  <a:noFill/>
                </a:ln>
                <a:solidFill>
                  <a:prstClr val="black"/>
                </a:solidFill>
                <a:effectLst/>
                <a:uLnTx/>
                <a:uFillTx/>
                <a:latin typeface="DM Sans"/>
                <a:ea typeface="+mn-ea"/>
                <a:cs typeface="+mn-cs"/>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b="1" i="0" u="none" strike="noStrike" kern="0" cap="none" spc="0" normalizeH="0" baseline="0" noProof="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b="1" i="0" u="none" strike="noStrike" kern="0" cap="none" spc="0" normalizeH="0" baseline="0" noProof="0">
                <a:ln>
                  <a:noFill/>
                </a:ln>
                <a:solidFill>
                  <a:prstClr val="black"/>
                </a:solidFill>
                <a:effectLst/>
                <a:uLnTx/>
                <a:uFillTx/>
                <a:latin typeface="DM Sans"/>
                <a:ea typeface="+mn-ea"/>
                <a:cs typeface="+mn-cs"/>
              </a:rPr>
              <a:t>30 Volunteers per formulation​</a:t>
            </a:r>
          </a:p>
          <a:p>
            <a:pPr marL="356400" marR="0" lvl="2" indent="-355600" algn="l" defTabSz="914400" rtl="0" eaLnBrk="1" fontAlgn="auto" latinLnBrk="0" hangingPunct="1">
              <a:lnSpc>
                <a:spcPct val="90000"/>
              </a:lnSpc>
              <a:spcBef>
                <a:spcPts val="500"/>
              </a:spcBef>
              <a:spcAft>
                <a:spcPts val="400"/>
              </a:spcAft>
              <a:buClr>
                <a:srgbClr val="48A2CF"/>
              </a:buClr>
              <a:buSzPct val="90000"/>
              <a:buFont typeface="Wingdings" panose="05000000000000000000" pitchFamily="2" charset="2"/>
              <a:buChar char="l"/>
              <a:tabLst/>
              <a:defRPr/>
            </a:pPr>
            <a:r>
              <a:rPr kumimoji="0" lang="en-GB" b="0" i="0" u="none" strike="noStrike" kern="1200" cap="none" spc="0" normalizeH="0" baseline="0" noProof="0">
                <a:ln>
                  <a:noFill/>
                </a:ln>
                <a:solidFill>
                  <a:prstClr val="black"/>
                </a:solidFill>
                <a:effectLst/>
                <a:uLnTx/>
                <a:uFillTx/>
                <a:latin typeface="DM Sans"/>
                <a:ea typeface="+mn-ea"/>
                <a:cs typeface="+mn-cs"/>
              </a:rPr>
              <a:t>Placebo​</a:t>
            </a:r>
          </a:p>
          <a:p>
            <a:pPr marL="356400" marR="0" lvl="2" indent="-355600" algn="l" defTabSz="914400" rtl="0" eaLnBrk="1" fontAlgn="auto" latinLnBrk="0" hangingPunct="1">
              <a:lnSpc>
                <a:spcPct val="90000"/>
              </a:lnSpc>
              <a:spcBef>
                <a:spcPts val="500"/>
              </a:spcBef>
              <a:spcAft>
                <a:spcPts val="400"/>
              </a:spcAft>
              <a:buClr>
                <a:srgbClr val="48A2CF"/>
              </a:buClr>
              <a:buSzPct val="90000"/>
              <a:buFont typeface="Wingdings" panose="05000000000000000000" pitchFamily="2" charset="2"/>
              <a:buChar char="l"/>
              <a:tabLst/>
              <a:defRPr/>
            </a:pPr>
            <a:r>
              <a:rPr kumimoji="0" lang="en-GB" b="0" i="0" u="none" strike="noStrike" kern="1200" cap="none" spc="0" normalizeH="0" baseline="0" noProof="0">
                <a:ln>
                  <a:noFill/>
                </a:ln>
                <a:solidFill>
                  <a:prstClr val="black"/>
                </a:solidFill>
                <a:effectLst/>
                <a:uLnTx/>
                <a:uFillTx/>
                <a:latin typeface="DM Sans"/>
                <a:ea typeface="+mn-ea"/>
                <a:cs typeface="+mn-cs"/>
              </a:rPr>
              <a:t>ALPAFLOR® EDELWEISS CB 3%</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b="1" i="0" u="none" strike="noStrike" kern="0" cap="none" spc="0" normalizeH="0" baseline="0" noProof="0">
                <a:ln>
                  <a:noFill/>
                </a:ln>
                <a:solidFill>
                  <a:prstClr val="black"/>
                </a:solidFill>
                <a:effectLst/>
                <a:uLnTx/>
                <a:uFillTx/>
                <a:latin typeface="DM Sans"/>
                <a:ea typeface="+mn-ea"/>
                <a:cs typeface="+mn-cs"/>
              </a:rPr>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b="1" i="0" u="none" strike="noStrike" kern="0" cap="none" spc="0" normalizeH="0" baseline="0" noProof="0">
                <a:ln>
                  <a:noFill/>
                </a:ln>
                <a:solidFill>
                  <a:prstClr val="black"/>
                </a:solidFill>
                <a:effectLst/>
                <a:uLnTx/>
                <a:uFillTx/>
                <a:latin typeface="DM Sans"/>
                <a:ea typeface="+mn-ea"/>
                <a:cs typeface="+mn-cs"/>
              </a:rPr>
              <a:t>Application: 4 month​s</a:t>
            </a:r>
            <a:br>
              <a:rPr kumimoji="0" lang="en-GB" b="1" i="0" u="none" strike="noStrike" kern="0" cap="none" spc="0" normalizeH="0" baseline="0" noProof="0">
                <a:ln>
                  <a:noFill/>
                </a:ln>
                <a:solidFill>
                  <a:prstClr val="black"/>
                </a:solidFill>
                <a:effectLst/>
                <a:uLnTx/>
                <a:uFillTx/>
                <a:latin typeface="DM Sans"/>
                <a:ea typeface="+mn-ea"/>
                <a:cs typeface="+mn-cs"/>
              </a:rPr>
            </a:br>
            <a:r>
              <a:rPr kumimoji="0" lang="en-GB" b="1" i="0" u="none" strike="noStrike" kern="0" cap="none" spc="0" normalizeH="0" baseline="0" noProof="0">
                <a:ln>
                  <a:noFill/>
                </a:ln>
                <a:solidFill>
                  <a:prstClr val="black"/>
                </a:solidFill>
                <a:effectLst/>
                <a:uLnTx/>
                <a:uFillTx/>
                <a:latin typeface="DM Sans"/>
                <a:ea typeface="+mn-ea"/>
                <a:cs typeface="+mn-cs"/>
              </a:rPr>
              <a:t>daily, scalp, leave-on​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b="1" i="0" u="none" strike="noStrike" kern="0" cap="none" spc="0" normalizeH="0" baseline="0" noProof="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b="1" i="0" u="none" strike="noStrike" kern="0" cap="none" spc="0" normalizeH="0" baseline="0" noProof="0">
                <a:ln>
                  <a:noFill/>
                </a:ln>
                <a:solidFill>
                  <a:prstClr val="black"/>
                </a:solidFill>
                <a:effectLst/>
                <a:uLnTx/>
                <a:uFillTx/>
                <a:latin typeface="DM Sans"/>
                <a:ea typeface="+mn-ea"/>
                <a:cs typeface="+mn-cs"/>
              </a:rPr>
              <a:t>Double-blind, randomized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b="1" i="0" u="none" strike="noStrike" kern="0" cap="none" spc="0" normalizeH="0" baseline="0" noProof="0">
              <a:ln>
                <a:noFill/>
              </a:ln>
              <a:solidFill>
                <a:prstClr val="black"/>
              </a:solidFill>
              <a:effectLst/>
              <a:uLnTx/>
              <a:uFillTx/>
              <a:latin typeface="DM Sans"/>
              <a:ea typeface="+mn-ea"/>
              <a:cs typeface="+mn-cs"/>
            </a:endParaRPr>
          </a:p>
        </p:txBody>
      </p:sp>
      <p:sp>
        <p:nvSpPr>
          <p:cNvPr id="21" name="Text Placeholder 20">
            <a:extLst>
              <a:ext uri="{FF2B5EF4-FFF2-40B4-BE49-F238E27FC236}">
                <a16:creationId xmlns:a16="http://schemas.microsoft.com/office/drawing/2014/main" id="{843F8404-C211-A999-C347-8F8325B0F16B}"/>
              </a:ext>
            </a:extLst>
          </p:cNvPr>
          <p:cNvSpPr>
            <a:spLocks noGrp="1"/>
          </p:cNvSpPr>
          <p:nvPr>
            <p:ph type="body" sz="quarter" idx="28"/>
          </p:nvPr>
        </p:nvSpPr>
        <p:spPr/>
        <p:txBody>
          <a:bodyPr/>
          <a:lstStyle/>
          <a:p>
            <a:endParaRPr lang="en-GB"/>
          </a:p>
        </p:txBody>
      </p:sp>
      <p:sp>
        <p:nvSpPr>
          <p:cNvPr id="31" name="Text Placeholder 4">
            <a:extLst>
              <a:ext uri="{FF2B5EF4-FFF2-40B4-BE49-F238E27FC236}">
                <a16:creationId xmlns:a16="http://schemas.microsoft.com/office/drawing/2014/main" id="{1AF71C61-A586-BAC0-DB38-5F5084FD1552}"/>
              </a:ext>
            </a:extLst>
          </p:cNvPr>
          <p:cNvSpPr txBox="1">
            <a:spLocks/>
          </p:cNvSpPr>
          <p:nvPr/>
        </p:nvSpPr>
        <p:spPr>
          <a:xfrm>
            <a:off x="302399" y="605611"/>
            <a:ext cx="4552176" cy="558820"/>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a:t>Study Design / Hair Pigmentation*</a:t>
            </a:r>
          </a:p>
        </p:txBody>
      </p:sp>
      <p:pic>
        <p:nvPicPr>
          <p:cNvPr id="6" name="Picture Placeholder 5" descr="A ladybug on a white flower&#10;&#10;AI-generated content may be incorrect.">
            <a:extLst>
              <a:ext uri="{FF2B5EF4-FFF2-40B4-BE49-F238E27FC236}">
                <a16:creationId xmlns:a16="http://schemas.microsoft.com/office/drawing/2014/main" id="{0D91A447-CFFD-852A-1F5E-147F5F4E719B}"/>
              </a:ext>
            </a:extLst>
          </p:cNvPr>
          <p:cNvPicPr>
            <a:picLocks noGrp="1" noChangeAspect="1"/>
          </p:cNvPicPr>
          <p:nvPr>
            <p:ph type="pic" sz="quarter" idx="22"/>
          </p:nvPr>
        </p:nvPicPr>
        <p:blipFill>
          <a:blip r:embed="rId3" cstate="screen">
            <a:extLst>
              <a:ext uri="{28A0092B-C50C-407E-A947-70E740481C1C}">
                <a14:useLocalDpi xmlns:a14="http://schemas.microsoft.com/office/drawing/2010/main"/>
              </a:ext>
            </a:extLst>
          </a:blip>
          <a:srcRect/>
          <a:stretch>
            <a:fillRect/>
          </a:stretch>
        </p:blipFill>
        <p:spPr/>
      </p:pic>
      <p:sp>
        <p:nvSpPr>
          <p:cNvPr id="2" name="Text Placeholder 7">
            <a:extLst>
              <a:ext uri="{FF2B5EF4-FFF2-40B4-BE49-F238E27FC236}">
                <a16:creationId xmlns:a16="http://schemas.microsoft.com/office/drawing/2014/main" id="{AC778BC6-420D-8651-34D6-83ABD861DF6D}"/>
              </a:ext>
            </a:extLst>
          </p:cNvPr>
          <p:cNvSpPr>
            <a:spLocks noGrp="1"/>
          </p:cNvSpPr>
          <p:nvPr>
            <p:ph type="body" sz="quarter" idx="26"/>
          </p:nvPr>
        </p:nvSpPr>
        <p:spPr>
          <a:xfrm>
            <a:off x="301625" y="6092825"/>
            <a:ext cx="3529013" cy="117475"/>
          </a:xfrm>
        </p:spPr>
        <p:txBody>
          <a:bodyPr/>
          <a:lstStyle/>
          <a:p>
            <a:r>
              <a:rPr lang="en-US" sz="800" b="0"/>
              <a:t>*</a:t>
            </a:r>
            <a:r>
              <a:rPr lang="en-US" sz="800"/>
              <a:t>Helps reduce the appearance of greying hair </a:t>
            </a:r>
          </a:p>
          <a:p>
            <a:endParaRPr lang="en-GB"/>
          </a:p>
        </p:txBody>
      </p:sp>
    </p:spTree>
    <p:extLst>
      <p:ext uri="{BB962C8B-B14F-4D97-AF65-F5344CB8AC3E}">
        <p14:creationId xmlns:p14="http://schemas.microsoft.com/office/powerpoint/2010/main" val="22048991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4ABD8-5B0B-F670-7BCE-E3D3D9A5DAEB}"/>
              </a:ext>
            </a:extLst>
          </p:cNvPr>
          <p:cNvSpPr>
            <a:spLocks noGrp="1"/>
          </p:cNvSpPr>
          <p:nvPr>
            <p:ph type="title"/>
          </p:nvPr>
        </p:nvSpPr>
        <p:spPr/>
        <p:txBody>
          <a:bodyPr/>
          <a:lstStyle/>
          <a:p>
            <a:r>
              <a:rPr lang="en-GB"/>
              <a:t>ALPAFLOR® EDELWEISS CB</a:t>
            </a:r>
            <a:br>
              <a:rPr lang="en-GB"/>
            </a:br>
            <a:endParaRPr lang="en-GB"/>
          </a:p>
        </p:txBody>
      </p:sp>
      <p:sp>
        <p:nvSpPr>
          <p:cNvPr id="3" name="Slide Number Placeholder 2">
            <a:extLst>
              <a:ext uri="{FF2B5EF4-FFF2-40B4-BE49-F238E27FC236}">
                <a16:creationId xmlns:a16="http://schemas.microsoft.com/office/drawing/2014/main" id="{BEA49345-8B04-2E69-DADB-BB22F59ABF0E}"/>
              </a:ext>
            </a:extLst>
          </p:cNvPr>
          <p:cNvSpPr>
            <a:spLocks noGrp="1"/>
          </p:cNvSpPr>
          <p:nvPr>
            <p:ph type="sldNum" sz="quarter" idx="10"/>
          </p:nvPr>
        </p:nvSpPr>
        <p:spPr/>
        <p:txBody>
          <a:bodyPr/>
          <a:lstStyle/>
          <a:p>
            <a:fld id="{5BA3E189-2F3A-42E5-B572-3520703B6186}" type="slidenum">
              <a:rPr lang="en-GB" smtClean="0"/>
              <a:pPr/>
              <a:t>33</a:t>
            </a:fld>
            <a:endParaRPr lang="en-GB"/>
          </a:p>
        </p:txBody>
      </p:sp>
      <p:sp>
        <p:nvSpPr>
          <p:cNvPr id="5" name="Text Placeholder 4">
            <a:extLst>
              <a:ext uri="{FF2B5EF4-FFF2-40B4-BE49-F238E27FC236}">
                <a16:creationId xmlns:a16="http://schemas.microsoft.com/office/drawing/2014/main" id="{931BAFF5-8B0C-061F-DA50-8914F6B3F94A}"/>
              </a:ext>
            </a:extLst>
          </p:cNvPr>
          <p:cNvSpPr>
            <a:spLocks noGrp="1"/>
          </p:cNvSpPr>
          <p:nvPr>
            <p:ph type="body" idx="11"/>
          </p:nvPr>
        </p:nvSpPr>
        <p:spPr/>
        <p:txBody>
          <a:bodyPr/>
          <a:lstStyle/>
          <a:p>
            <a:r>
              <a:rPr lang="en-US" i="1"/>
              <a:t>In vivo </a:t>
            </a:r>
            <a:r>
              <a:rPr lang="en-US"/>
              <a:t>studies – Hair pigmentation* / Hair darkening</a:t>
            </a:r>
          </a:p>
        </p:txBody>
      </p:sp>
      <p:sp>
        <p:nvSpPr>
          <p:cNvPr id="7" name="Text Placeholder 6">
            <a:extLst>
              <a:ext uri="{FF2B5EF4-FFF2-40B4-BE49-F238E27FC236}">
                <a16:creationId xmlns:a16="http://schemas.microsoft.com/office/drawing/2014/main" id="{09E9482A-4BF8-31CD-3FE8-5A24BA4A7A55}"/>
              </a:ext>
            </a:extLst>
          </p:cNvPr>
          <p:cNvSpPr>
            <a:spLocks noGrp="1"/>
          </p:cNvSpPr>
          <p:nvPr>
            <p:ph type="body" sz="quarter" idx="15"/>
          </p:nvPr>
        </p:nvSpPr>
        <p:spPr>
          <a:xfrm>
            <a:off x="6933479" y="2276474"/>
            <a:ext cx="4958484" cy="3363687"/>
          </a:xfrm>
        </p:spPr>
        <p:txBody>
          <a:bodyPr/>
          <a:lstStyle/>
          <a:p>
            <a:r>
              <a:rPr lang="en-US" sz="1800" dirty="0">
                <a:solidFill>
                  <a:srgbClr val="48A2CF"/>
                </a:solidFill>
              </a:rPr>
              <a:t>+ 13% </a:t>
            </a:r>
            <a:r>
              <a:rPr lang="en-US" sz="1800" dirty="0"/>
              <a:t>more pigmented hair after 4 months versus T0 (p=0.002)</a:t>
            </a:r>
          </a:p>
          <a:p>
            <a:r>
              <a:rPr lang="en-US" sz="1800" dirty="0"/>
              <a:t>Significant less grey hair vs. Placebo (p=0.026) after 4 months</a:t>
            </a:r>
          </a:p>
          <a:p>
            <a:r>
              <a:rPr lang="en-US" sz="1800" dirty="0">
                <a:solidFill>
                  <a:srgbClr val="48A2CF"/>
                </a:solidFill>
              </a:rPr>
              <a:t>63% </a:t>
            </a:r>
            <a:r>
              <a:rPr lang="en-US" sz="1800" dirty="0"/>
              <a:t>of volunteers showed improvement in hair pigmentation using </a:t>
            </a:r>
            <a:r>
              <a:rPr lang="en-US" sz="1800" dirty="0">
                <a:solidFill>
                  <a:srgbClr val="48A2CF"/>
                </a:solidFill>
              </a:rPr>
              <a:t>ALPAFLOR® EDELWEISS CB</a:t>
            </a:r>
            <a:r>
              <a:rPr lang="en-US" sz="1800" dirty="0"/>
              <a:t>, while </a:t>
            </a:r>
            <a:r>
              <a:rPr lang="en-US" sz="1800" dirty="0">
                <a:solidFill>
                  <a:srgbClr val="48A2CF"/>
                </a:solidFill>
              </a:rPr>
              <a:t>47%</a:t>
            </a:r>
            <a:r>
              <a:rPr lang="en-US" sz="1800" dirty="0"/>
              <a:t> of the volunteers using placebo.</a:t>
            </a:r>
          </a:p>
          <a:p>
            <a:endParaRPr lang="en-US" sz="1800" dirty="0"/>
          </a:p>
        </p:txBody>
      </p:sp>
      <p:sp>
        <p:nvSpPr>
          <p:cNvPr id="16" name="Text Placeholder 15">
            <a:extLst>
              <a:ext uri="{FF2B5EF4-FFF2-40B4-BE49-F238E27FC236}">
                <a16:creationId xmlns:a16="http://schemas.microsoft.com/office/drawing/2014/main" id="{350AB59A-6790-FF19-B7BC-6FA371603A7F}"/>
              </a:ext>
            </a:extLst>
          </p:cNvPr>
          <p:cNvSpPr>
            <a:spLocks noGrp="1"/>
          </p:cNvSpPr>
          <p:nvPr>
            <p:ph type="body" sz="quarter" idx="23"/>
          </p:nvPr>
        </p:nvSpPr>
        <p:spPr>
          <a:xfrm>
            <a:off x="302399" y="6093396"/>
            <a:ext cx="5246753" cy="116604"/>
          </a:xfrm>
        </p:spPr>
        <p:txBody>
          <a:bodyPr/>
          <a:lstStyle/>
          <a:p>
            <a:r>
              <a:rPr lang="en-US"/>
              <a:t>Evaluation of ratio of non-white hair vs. white hair on micro-images taken at T0 and T120</a:t>
            </a:r>
          </a:p>
          <a:p>
            <a:endParaRPr lang="en-GB"/>
          </a:p>
        </p:txBody>
      </p:sp>
      <p:sp>
        <p:nvSpPr>
          <p:cNvPr id="21" name="TextBox 20">
            <a:extLst>
              <a:ext uri="{FF2B5EF4-FFF2-40B4-BE49-F238E27FC236}">
                <a16:creationId xmlns:a16="http://schemas.microsoft.com/office/drawing/2014/main" id="{8949469A-59DE-3213-4A80-E61A889C96F4}"/>
              </a:ext>
            </a:extLst>
          </p:cNvPr>
          <p:cNvSpPr txBox="1"/>
          <p:nvPr/>
        </p:nvSpPr>
        <p:spPr>
          <a:xfrm>
            <a:off x="3620275" y="2235257"/>
            <a:ext cx="2404288" cy="276999"/>
          </a:xfrm>
          <a:prstGeom prst="rect">
            <a:avLst/>
          </a:prstGeom>
          <a:noFill/>
        </p:spPr>
        <p:txBody>
          <a:bodyPr wrap="square" lIns="0" tIns="0" rIns="0" bIns="0" rtlCol="0">
            <a:spAutoFit/>
          </a:bodyPr>
          <a:lstStyle/>
          <a:p>
            <a:r>
              <a:rPr lang="en-US" b="1" kern="0" dirty="0"/>
              <a:t>T120</a:t>
            </a:r>
          </a:p>
        </p:txBody>
      </p:sp>
      <p:sp>
        <p:nvSpPr>
          <p:cNvPr id="22" name="TextBox 21">
            <a:extLst>
              <a:ext uri="{FF2B5EF4-FFF2-40B4-BE49-F238E27FC236}">
                <a16:creationId xmlns:a16="http://schemas.microsoft.com/office/drawing/2014/main" id="{184BFA9F-62D2-B46B-AA87-921B9C7D3866}"/>
              </a:ext>
            </a:extLst>
          </p:cNvPr>
          <p:cNvSpPr txBox="1"/>
          <p:nvPr/>
        </p:nvSpPr>
        <p:spPr>
          <a:xfrm>
            <a:off x="367549" y="4650283"/>
            <a:ext cx="2404288" cy="123111"/>
          </a:xfrm>
          <a:prstGeom prst="rect">
            <a:avLst/>
          </a:prstGeom>
          <a:noFill/>
        </p:spPr>
        <p:txBody>
          <a:bodyPr wrap="square" lIns="0" tIns="0" rIns="0" bIns="0" rtlCol="0">
            <a:spAutoFit/>
          </a:bodyPr>
          <a:lstStyle/>
          <a:p>
            <a:r>
              <a:rPr lang="en-US" sz="800" kern="0" dirty="0"/>
              <a:t>Volunteer # 29 </a:t>
            </a:r>
          </a:p>
        </p:txBody>
      </p:sp>
      <p:pic>
        <p:nvPicPr>
          <p:cNvPr id="4" name="Picture 10" descr="A picture containing metal, close, huge&#10;&#10;Description automatically generated">
            <a:extLst>
              <a:ext uri="{FF2B5EF4-FFF2-40B4-BE49-F238E27FC236}">
                <a16:creationId xmlns:a16="http://schemas.microsoft.com/office/drawing/2014/main" id="{D1364FB6-9590-2873-E9F1-13E0D5082FB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13035" y="2795799"/>
            <a:ext cx="2398324" cy="1798744"/>
          </a:xfrm>
          <a:prstGeom prst="rect">
            <a:avLst/>
          </a:prstGeom>
        </p:spPr>
      </p:pic>
      <p:pic>
        <p:nvPicPr>
          <p:cNvPr id="11" name="Picture 12">
            <a:extLst>
              <a:ext uri="{FF2B5EF4-FFF2-40B4-BE49-F238E27FC236}">
                <a16:creationId xmlns:a16="http://schemas.microsoft.com/office/drawing/2014/main" id="{996171C3-EFFE-05F3-22AD-7A0229479CA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20275" y="2775806"/>
            <a:ext cx="2394926" cy="1796194"/>
          </a:xfrm>
          <a:prstGeom prst="rect">
            <a:avLst/>
          </a:prstGeom>
        </p:spPr>
      </p:pic>
      <p:sp>
        <p:nvSpPr>
          <p:cNvPr id="23" name="TextBox 22">
            <a:extLst>
              <a:ext uri="{FF2B5EF4-FFF2-40B4-BE49-F238E27FC236}">
                <a16:creationId xmlns:a16="http://schemas.microsoft.com/office/drawing/2014/main" id="{5D299158-818D-DE8E-CE99-6C1F037A4072}"/>
              </a:ext>
            </a:extLst>
          </p:cNvPr>
          <p:cNvSpPr txBox="1"/>
          <p:nvPr/>
        </p:nvSpPr>
        <p:spPr>
          <a:xfrm>
            <a:off x="313035" y="2235257"/>
            <a:ext cx="2398324" cy="276999"/>
          </a:xfrm>
          <a:prstGeom prst="rect">
            <a:avLst/>
          </a:prstGeom>
          <a:noFill/>
        </p:spPr>
        <p:txBody>
          <a:bodyPr wrap="square" lIns="0" tIns="0" rIns="0" bIns="0" rtlCol="0">
            <a:spAutoFit/>
          </a:bodyPr>
          <a:lstStyle/>
          <a:p>
            <a:r>
              <a:rPr lang="en-US" b="1" kern="0" dirty="0"/>
              <a:t>T0</a:t>
            </a:r>
          </a:p>
        </p:txBody>
      </p:sp>
      <p:sp>
        <p:nvSpPr>
          <p:cNvPr id="26" name="Text Placeholder 25">
            <a:extLst>
              <a:ext uri="{FF2B5EF4-FFF2-40B4-BE49-F238E27FC236}">
                <a16:creationId xmlns:a16="http://schemas.microsoft.com/office/drawing/2014/main" id="{300B7BB7-2176-F4DD-8943-C075943C1B04}"/>
              </a:ext>
            </a:extLst>
          </p:cNvPr>
          <p:cNvSpPr>
            <a:spLocks noGrp="1"/>
          </p:cNvSpPr>
          <p:nvPr>
            <p:ph type="body" sz="quarter" idx="14"/>
          </p:nvPr>
        </p:nvSpPr>
        <p:spPr>
          <a:xfrm>
            <a:off x="313035" y="1347072"/>
            <a:ext cx="11576564" cy="323950"/>
          </a:xfrm>
        </p:spPr>
        <p:txBody>
          <a:bodyPr/>
          <a:lstStyle/>
          <a:p>
            <a:r>
              <a:rPr lang="en-US" sz="1800" b="1" dirty="0"/>
              <a:t>Results after 4 months - leave-on treatment – 3% ALPAFLOR® EDELWEISS </a:t>
            </a:r>
          </a:p>
          <a:p>
            <a:endParaRPr lang="en-US" sz="1800" b="1" dirty="0"/>
          </a:p>
        </p:txBody>
      </p:sp>
      <p:pic>
        <p:nvPicPr>
          <p:cNvPr id="12" name="Picture 11" descr="Logo&#10;&#10;Description automatically generated">
            <a:extLst>
              <a:ext uri="{FF2B5EF4-FFF2-40B4-BE49-F238E27FC236}">
                <a16:creationId xmlns:a16="http://schemas.microsoft.com/office/drawing/2014/main" id="{D9EF3959-7B65-FBC5-BD96-5BE007FFC6B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087339" y="242055"/>
            <a:ext cx="961493" cy="727112"/>
          </a:xfrm>
          <a:prstGeom prst="rect">
            <a:avLst/>
          </a:prstGeom>
        </p:spPr>
      </p:pic>
      <p:sp>
        <p:nvSpPr>
          <p:cNvPr id="6" name="Text Placeholder 7">
            <a:extLst>
              <a:ext uri="{FF2B5EF4-FFF2-40B4-BE49-F238E27FC236}">
                <a16:creationId xmlns:a16="http://schemas.microsoft.com/office/drawing/2014/main" id="{434E90C3-262D-EA76-1165-89F22507F30C}"/>
              </a:ext>
            </a:extLst>
          </p:cNvPr>
          <p:cNvSpPr>
            <a:spLocks noGrp="1"/>
          </p:cNvSpPr>
          <p:nvPr>
            <p:ph type="body" sz="quarter" idx="24"/>
          </p:nvPr>
        </p:nvSpPr>
        <p:spPr>
          <a:xfrm>
            <a:off x="301625" y="6215063"/>
            <a:ext cx="3529013" cy="120650"/>
          </a:xfrm>
        </p:spPr>
        <p:txBody>
          <a:bodyPr/>
          <a:lstStyle/>
          <a:p>
            <a:r>
              <a:rPr lang="en-US" sz="800" b="0"/>
              <a:t>*</a:t>
            </a:r>
            <a:r>
              <a:rPr lang="en-US" sz="800"/>
              <a:t>Helps reduce the appearance of greying hair </a:t>
            </a:r>
          </a:p>
          <a:p>
            <a:endParaRPr lang="en-GB"/>
          </a:p>
        </p:txBody>
      </p:sp>
      <p:grpSp>
        <p:nvGrpSpPr>
          <p:cNvPr id="15" name="Group 14">
            <a:extLst>
              <a:ext uri="{FF2B5EF4-FFF2-40B4-BE49-F238E27FC236}">
                <a16:creationId xmlns:a16="http://schemas.microsoft.com/office/drawing/2014/main" id="{756ED94F-4C28-0E2E-7DB9-3E5741CFCF97}"/>
              </a:ext>
            </a:extLst>
          </p:cNvPr>
          <p:cNvGrpSpPr/>
          <p:nvPr/>
        </p:nvGrpSpPr>
        <p:grpSpPr>
          <a:xfrm>
            <a:off x="9690069" y="232491"/>
            <a:ext cx="1421326" cy="933262"/>
            <a:chOff x="1360986" y="888657"/>
            <a:chExt cx="6744742" cy="4330512"/>
          </a:xfrm>
        </p:grpSpPr>
        <p:pic>
          <p:nvPicPr>
            <p:cNvPr id="9" name="Immagine 28" descr="loghi dsm vari 3.png">
              <a:extLst>
                <a:ext uri="{FF2B5EF4-FFF2-40B4-BE49-F238E27FC236}">
                  <a16:creationId xmlns:a16="http://schemas.microsoft.com/office/drawing/2014/main" id="{8E8EA8E5-A24C-0C71-1BD6-D9F330A1F2BD}"/>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13" name="Rectangle 12">
              <a:extLst>
                <a:ext uri="{FF2B5EF4-FFF2-40B4-BE49-F238E27FC236}">
                  <a16:creationId xmlns:a16="http://schemas.microsoft.com/office/drawing/2014/main" id="{82276C8A-2491-5171-28C6-95C97B970D63}"/>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Graphic 15">
              <a:extLst>
                <a:ext uri="{FF2B5EF4-FFF2-40B4-BE49-F238E27FC236}">
                  <a16:creationId xmlns:a16="http://schemas.microsoft.com/office/drawing/2014/main" id="{2AF7360E-7963-9DAA-5B6B-F0D77C21958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749300" y="2059923"/>
              <a:ext cx="4552366" cy="413161"/>
            </a:xfrm>
            <a:prstGeom prst="rect">
              <a:avLst/>
            </a:prstGeom>
          </p:spPr>
        </p:pic>
      </p:grpSp>
    </p:spTree>
    <p:extLst>
      <p:ext uri="{BB962C8B-B14F-4D97-AF65-F5344CB8AC3E}">
        <p14:creationId xmlns:p14="http://schemas.microsoft.com/office/powerpoint/2010/main" val="3835164011"/>
      </p:ext>
    </p:extLst>
  </p:cSld>
  <p:clrMapOvr>
    <a:masterClrMapping/>
  </p:clrMapOvr>
  <p:transition spd="med">
    <p:pull/>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4ABD8-5B0B-F670-7BCE-E3D3D9A5DAEB}"/>
              </a:ext>
            </a:extLst>
          </p:cNvPr>
          <p:cNvSpPr>
            <a:spLocks noGrp="1"/>
          </p:cNvSpPr>
          <p:nvPr>
            <p:ph type="title"/>
          </p:nvPr>
        </p:nvSpPr>
        <p:spPr/>
        <p:txBody>
          <a:bodyPr/>
          <a:lstStyle/>
          <a:p>
            <a:r>
              <a:rPr lang="en-GB"/>
              <a:t>ALPAFLOR® EDELWEISS CB</a:t>
            </a:r>
            <a:br>
              <a:rPr lang="en-GB"/>
            </a:br>
            <a:endParaRPr lang="en-GB"/>
          </a:p>
        </p:txBody>
      </p:sp>
      <p:sp>
        <p:nvSpPr>
          <p:cNvPr id="3" name="Slide Number Placeholder 2">
            <a:extLst>
              <a:ext uri="{FF2B5EF4-FFF2-40B4-BE49-F238E27FC236}">
                <a16:creationId xmlns:a16="http://schemas.microsoft.com/office/drawing/2014/main" id="{BEA49345-8B04-2E69-DADB-BB22F59ABF0E}"/>
              </a:ext>
            </a:extLst>
          </p:cNvPr>
          <p:cNvSpPr>
            <a:spLocks noGrp="1"/>
          </p:cNvSpPr>
          <p:nvPr>
            <p:ph type="sldNum" sz="quarter" idx="10"/>
          </p:nvPr>
        </p:nvSpPr>
        <p:spPr/>
        <p:txBody>
          <a:bodyPr/>
          <a:lstStyle/>
          <a:p>
            <a:fld id="{5BA3E189-2F3A-42E5-B572-3520703B6186}" type="slidenum">
              <a:rPr lang="en-GB" smtClean="0"/>
              <a:pPr/>
              <a:t>34</a:t>
            </a:fld>
            <a:endParaRPr lang="en-GB"/>
          </a:p>
        </p:txBody>
      </p:sp>
      <p:sp>
        <p:nvSpPr>
          <p:cNvPr id="5" name="Text Placeholder 4">
            <a:extLst>
              <a:ext uri="{FF2B5EF4-FFF2-40B4-BE49-F238E27FC236}">
                <a16:creationId xmlns:a16="http://schemas.microsoft.com/office/drawing/2014/main" id="{931BAFF5-8B0C-061F-DA50-8914F6B3F94A}"/>
              </a:ext>
            </a:extLst>
          </p:cNvPr>
          <p:cNvSpPr>
            <a:spLocks noGrp="1"/>
          </p:cNvSpPr>
          <p:nvPr>
            <p:ph type="body" idx="11"/>
          </p:nvPr>
        </p:nvSpPr>
        <p:spPr/>
        <p:txBody>
          <a:bodyPr/>
          <a:lstStyle/>
          <a:p>
            <a:r>
              <a:rPr lang="en-US" i="1"/>
              <a:t>In vivo </a:t>
            </a:r>
            <a:r>
              <a:rPr lang="en-US"/>
              <a:t>studies – Hair pigmentation* / Hair darkening</a:t>
            </a:r>
          </a:p>
        </p:txBody>
      </p:sp>
      <p:sp>
        <p:nvSpPr>
          <p:cNvPr id="7" name="Text Placeholder 6">
            <a:extLst>
              <a:ext uri="{FF2B5EF4-FFF2-40B4-BE49-F238E27FC236}">
                <a16:creationId xmlns:a16="http://schemas.microsoft.com/office/drawing/2014/main" id="{09E9482A-4BF8-31CD-3FE8-5A24BA4A7A55}"/>
              </a:ext>
            </a:extLst>
          </p:cNvPr>
          <p:cNvSpPr>
            <a:spLocks noGrp="1"/>
          </p:cNvSpPr>
          <p:nvPr>
            <p:ph type="body" sz="quarter" idx="15"/>
          </p:nvPr>
        </p:nvSpPr>
        <p:spPr>
          <a:xfrm>
            <a:off x="6933479" y="2276474"/>
            <a:ext cx="4977395" cy="3363687"/>
          </a:xfrm>
        </p:spPr>
        <p:txBody>
          <a:bodyPr/>
          <a:lstStyle/>
          <a:p>
            <a:r>
              <a:rPr lang="en-US" sz="1800"/>
              <a:t>Evaluation of grey shade of hairs after 4 months</a:t>
            </a:r>
          </a:p>
          <a:p>
            <a:r>
              <a:rPr lang="en-US" sz="1800"/>
              <a:t>Image of entire head analyzed by software:</a:t>
            </a:r>
          </a:p>
          <a:p>
            <a:r>
              <a:rPr lang="en-US" sz="1800"/>
              <a:t>Grey scale of pixels from 0 (black) to 255 (white)</a:t>
            </a:r>
          </a:p>
          <a:p>
            <a:endParaRPr lang="en-US" sz="1800">
              <a:solidFill>
                <a:srgbClr val="9138B0"/>
              </a:solidFill>
            </a:endParaRPr>
          </a:p>
          <a:p>
            <a:r>
              <a:rPr lang="en-US" sz="1800" b="1"/>
              <a:t>Darker hair appearance after 4 months</a:t>
            </a:r>
          </a:p>
          <a:p>
            <a:r>
              <a:rPr lang="en-US" sz="1800" b="1">
                <a:solidFill>
                  <a:srgbClr val="48A2CF"/>
                </a:solidFill>
              </a:rPr>
              <a:t>50% </a:t>
            </a:r>
            <a:r>
              <a:rPr lang="en-US" sz="1800" b="1"/>
              <a:t>less grey hair versus Placebo</a:t>
            </a:r>
          </a:p>
          <a:p>
            <a:endParaRPr lang="en-US" sz="1800">
              <a:solidFill>
                <a:srgbClr val="9138B0"/>
              </a:solidFill>
            </a:endParaRPr>
          </a:p>
        </p:txBody>
      </p:sp>
      <p:sp>
        <p:nvSpPr>
          <p:cNvPr id="16" name="Text Placeholder 15">
            <a:extLst>
              <a:ext uri="{FF2B5EF4-FFF2-40B4-BE49-F238E27FC236}">
                <a16:creationId xmlns:a16="http://schemas.microsoft.com/office/drawing/2014/main" id="{350AB59A-6790-FF19-B7BC-6FA371603A7F}"/>
              </a:ext>
            </a:extLst>
          </p:cNvPr>
          <p:cNvSpPr>
            <a:spLocks noGrp="1"/>
          </p:cNvSpPr>
          <p:nvPr>
            <p:ph type="body" sz="quarter" idx="23"/>
          </p:nvPr>
        </p:nvSpPr>
        <p:spPr>
          <a:xfrm>
            <a:off x="302399" y="6093396"/>
            <a:ext cx="5246753" cy="116604"/>
          </a:xfrm>
        </p:spPr>
        <p:txBody>
          <a:bodyPr/>
          <a:lstStyle/>
          <a:p>
            <a:r>
              <a:rPr lang="en-US"/>
              <a:t>Evaluation of ratio of non-white hair vs. white hair on micro-images taken at T0 and T120</a:t>
            </a:r>
          </a:p>
          <a:p>
            <a:endParaRPr lang="en-GB"/>
          </a:p>
        </p:txBody>
      </p:sp>
      <p:sp>
        <p:nvSpPr>
          <p:cNvPr id="21" name="TextBox 20">
            <a:extLst>
              <a:ext uri="{FF2B5EF4-FFF2-40B4-BE49-F238E27FC236}">
                <a16:creationId xmlns:a16="http://schemas.microsoft.com/office/drawing/2014/main" id="{8949469A-59DE-3213-4A80-E61A889C96F4}"/>
              </a:ext>
            </a:extLst>
          </p:cNvPr>
          <p:cNvSpPr txBox="1"/>
          <p:nvPr/>
        </p:nvSpPr>
        <p:spPr>
          <a:xfrm>
            <a:off x="3620275" y="2235257"/>
            <a:ext cx="2404288" cy="276999"/>
          </a:xfrm>
          <a:prstGeom prst="rect">
            <a:avLst/>
          </a:prstGeom>
          <a:noFill/>
        </p:spPr>
        <p:txBody>
          <a:bodyPr wrap="square" lIns="0" tIns="0" rIns="0" bIns="0" rtlCol="0">
            <a:spAutoFit/>
          </a:bodyPr>
          <a:lstStyle/>
          <a:p>
            <a:r>
              <a:rPr lang="en-GB" b="1" kern="0"/>
              <a:t>T120</a:t>
            </a:r>
          </a:p>
        </p:txBody>
      </p:sp>
      <p:sp>
        <p:nvSpPr>
          <p:cNvPr id="22" name="TextBox 21">
            <a:extLst>
              <a:ext uri="{FF2B5EF4-FFF2-40B4-BE49-F238E27FC236}">
                <a16:creationId xmlns:a16="http://schemas.microsoft.com/office/drawing/2014/main" id="{184BFA9F-62D2-B46B-AA87-921B9C7D3866}"/>
              </a:ext>
            </a:extLst>
          </p:cNvPr>
          <p:cNvSpPr txBox="1"/>
          <p:nvPr/>
        </p:nvSpPr>
        <p:spPr>
          <a:xfrm>
            <a:off x="313035" y="4904874"/>
            <a:ext cx="2404288" cy="123111"/>
          </a:xfrm>
          <a:prstGeom prst="rect">
            <a:avLst/>
          </a:prstGeom>
          <a:noFill/>
        </p:spPr>
        <p:txBody>
          <a:bodyPr wrap="square" lIns="0" tIns="0" rIns="0" bIns="0" rtlCol="0">
            <a:spAutoFit/>
          </a:bodyPr>
          <a:lstStyle/>
          <a:p>
            <a:r>
              <a:rPr lang="en-GB" sz="800" kern="0"/>
              <a:t>Example:  Volunteer #24</a:t>
            </a:r>
          </a:p>
        </p:txBody>
      </p:sp>
      <p:sp>
        <p:nvSpPr>
          <p:cNvPr id="23" name="TextBox 22">
            <a:extLst>
              <a:ext uri="{FF2B5EF4-FFF2-40B4-BE49-F238E27FC236}">
                <a16:creationId xmlns:a16="http://schemas.microsoft.com/office/drawing/2014/main" id="{5D299158-818D-DE8E-CE99-6C1F037A4072}"/>
              </a:ext>
            </a:extLst>
          </p:cNvPr>
          <p:cNvSpPr txBox="1"/>
          <p:nvPr/>
        </p:nvSpPr>
        <p:spPr>
          <a:xfrm>
            <a:off x="313035" y="2235257"/>
            <a:ext cx="2398324" cy="276999"/>
          </a:xfrm>
          <a:prstGeom prst="rect">
            <a:avLst/>
          </a:prstGeom>
          <a:noFill/>
        </p:spPr>
        <p:txBody>
          <a:bodyPr wrap="square" lIns="0" tIns="0" rIns="0" bIns="0" rtlCol="0">
            <a:spAutoFit/>
          </a:bodyPr>
          <a:lstStyle/>
          <a:p>
            <a:r>
              <a:rPr lang="en-GB" b="1" kern="0"/>
              <a:t>T0</a:t>
            </a:r>
          </a:p>
        </p:txBody>
      </p:sp>
      <p:sp>
        <p:nvSpPr>
          <p:cNvPr id="26" name="Text Placeholder 25">
            <a:extLst>
              <a:ext uri="{FF2B5EF4-FFF2-40B4-BE49-F238E27FC236}">
                <a16:creationId xmlns:a16="http://schemas.microsoft.com/office/drawing/2014/main" id="{300B7BB7-2176-F4DD-8943-C075943C1B04}"/>
              </a:ext>
            </a:extLst>
          </p:cNvPr>
          <p:cNvSpPr>
            <a:spLocks noGrp="1"/>
          </p:cNvSpPr>
          <p:nvPr>
            <p:ph type="body" sz="quarter" idx="14"/>
          </p:nvPr>
        </p:nvSpPr>
        <p:spPr>
          <a:xfrm>
            <a:off x="313035" y="1347072"/>
            <a:ext cx="11576564" cy="323950"/>
          </a:xfrm>
        </p:spPr>
        <p:txBody>
          <a:bodyPr/>
          <a:lstStyle/>
          <a:p>
            <a:r>
              <a:rPr lang="en-US" sz="1800" b="1"/>
              <a:t>Results after 4 months - leave-on treatment – 3% ALPAFLOR® EDELWEISS </a:t>
            </a:r>
          </a:p>
          <a:p>
            <a:endParaRPr lang="en-GB" sz="1800" b="1"/>
          </a:p>
        </p:txBody>
      </p:sp>
      <p:pic>
        <p:nvPicPr>
          <p:cNvPr id="6" name="Picture 5">
            <a:extLst>
              <a:ext uri="{FF2B5EF4-FFF2-40B4-BE49-F238E27FC236}">
                <a16:creationId xmlns:a16="http://schemas.microsoft.com/office/drawing/2014/main" id="{5E2C7CCB-E5FE-B14E-2079-AE84BDEAC28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81126" y="2791525"/>
            <a:ext cx="2004874" cy="2080036"/>
          </a:xfrm>
          <a:prstGeom prst="rect">
            <a:avLst/>
          </a:prstGeom>
        </p:spPr>
      </p:pic>
      <p:pic>
        <p:nvPicPr>
          <p:cNvPr id="8" name="Picture 14" descr="A picture containing hairpiece, wall, person&#10;&#10;Description automatically generated">
            <a:extLst>
              <a:ext uri="{FF2B5EF4-FFF2-40B4-BE49-F238E27FC236}">
                <a16:creationId xmlns:a16="http://schemas.microsoft.com/office/drawing/2014/main" id="{83BEAFA5-36B3-CB37-B371-0F2053D040A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620275" y="2775806"/>
            <a:ext cx="2009874" cy="2080800"/>
          </a:xfrm>
          <a:prstGeom prst="rect">
            <a:avLst/>
          </a:prstGeom>
        </p:spPr>
      </p:pic>
      <p:pic>
        <p:nvPicPr>
          <p:cNvPr id="12" name="Picture 11" descr="Logo&#10;&#10;Description automatically generated">
            <a:extLst>
              <a:ext uri="{FF2B5EF4-FFF2-40B4-BE49-F238E27FC236}">
                <a16:creationId xmlns:a16="http://schemas.microsoft.com/office/drawing/2014/main" id="{6C55EB56-707E-44B1-F645-B7C55C7ED4F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087339" y="242055"/>
            <a:ext cx="961493" cy="727112"/>
          </a:xfrm>
          <a:prstGeom prst="rect">
            <a:avLst/>
          </a:prstGeom>
        </p:spPr>
      </p:pic>
      <p:sp>
        <p:nvSpPr>
          <p:cNvPr id="4" name="Text Placeholder 7">
            <a:extLst>
              <a:ext uri="{FF2B5EF4-FFF2-40B4-BE49-F238E27FC236}">
                <a16:creationId xmlns:a16="http://schemas.microsoft.com/office/drawing/2014/main" id="{BB742CDA-E00F-6473-7EB9-0B266502B1C2}"/>
              </a:ext>
            </a:extLst>
          </p:cNvPr>
          <p:cNvSpPr>
            <a:spLocks noGrp="1"/>
          </p:cNvSpPr>
          <p:nvPr>
            <p:ph type="body" sz="quarter" idx="24"/>
          </p:nvPr>
        </p:nvSpPr>
        <p:spPr>
          <a:xfrm>
            <a:off x="301625" y="6215063"/>
            <a:ext cx="3529013" cy="120650"/>
          </a:xfrm>
        </p:spPr>
        <p:txBody>
          <a:bodyPr/>
          <a:lstStyle/>
          <a:p>
            <a:r>
              <a:rPr lang="en-US" sz="800" b="0"/>
              <a:t>*</a:t>
            </a:r>
            <a:r>
              <a:rPr lang="en-US" sz="800"/>
              <a:t>Helps reduce the appearance of greying hair </a:t>
            </a:r>
          </a:p>
          <a:p>
            <a:endParaRPr lang="en-GB"/>
          </a:p>
        </p:txBody>
      </p:sp>
      <p:grpSp>
        <p:nvGrpSpPr>
          <p:cNvPr id="15" name="Group 14">
            <a:extLst>
              <a:ext uri="{FF2B5EF4-FFF2-40B4-BE49-F238E27FC236}">
                <a16:creationId xmlns:a16="http://schemas.microsoft.com/office/drawing/2014/main" id="{E5BBD063-E141-9D48-BB7A-218AD5360D52}"/>
              </a:ext>
            </a:extLst>
          </p:cNvPr>
          <p:cNvGrpSpPr/>
          <p:nvPr/>
        </p:nvGrpSpPr>
        <p:grpSpPr>
          <a:xfrm>
            <a:off x="9690069" y="232491"/>
            <a:ext cx="1421326" cy="933262"/>
            <a:chOff x="1360986" y="888657"/>
            <a:chExt cx="6744742" cy="4330512"/>
          </a:xfrm>
        </p:grpSpPr>
        <p:pic>
          <p:nvPicPr>
            <p:cNvPr id="10" name="Immagine 28" descr="loghi dsm vari 3.png">
              <a:extLst>
                <a:ext uri="{FF2B5EF4-FFF2-40B4-BE49-F238E27FC236}">
                  <a16:creationId xmlns:a16="http://schemas.microsoft.com/office/drawing/2014/main" id="{8B85D1D6-6D08-6D31-C8EE-E6999953D5B8}"/>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13" name="Rectangle 12">
              <a:extLst>
                <a:ext uri="{FF2B5EF4-FFF2-40B4-BE49-F238E27FC236}">
                  <a16:creationId xmlns:a16="http://schemas.microsoft.com/office/drawing/2014/main" id="{30064C82-47E0-A036-4593-C4032DCBBCD3}"/>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Graphic 15">
              <a:extLst>
                <a:ext uri="{FF2B5EF4-FFF2-40B4-BE49-F238E27FC236}">
                  <a16:creationId xmlns:a16="http://schemas.microsoft.com/office/drawing/2014/main" id="{BCF4A046-0BFE-BC91-FE1F-357AD02ABFC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749300" y="2059923"/>
              <a:ext cx="4552366" cy="413161"/>
            </a:xfrm>
            <a:prstGeom prst="rect">
              <a:avLst/>
            </a:prstGeom>
          </p:spPr>
        </p:pic>
      </p:grpSp>
    </p:spTree>
    <p:extLst>
      <p:ext uri="{BB962C8B-B14F-4D97-AF65-F5344CB8AC3E}">
        <p14:creationId xmlns:p14="http://schemas.microsoft.com/office/powerpoint/2010/main" val="1058922062"/>
      </p:ext>
    </p:extLst>
  </p:cSld>
  <p:clrMapOvr>
    <a:masterClrMapping/>
  </p:clrMapOvr>
  <p:transition spd="med">
    <p:pull/>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4ABD8-5B0B-F670-7BCE-E3D3D9A5DAEB}"/>
              </a:ext>
            </a:extLst>
          </p:cNvPr>
          <p:cNvSpPr>
            <a:spLocks noGrp="1"/>
          </p:cNvSpPr>
          <p:nvPr>
            <p:ph type="title"/>
          </p:nvPr>
        </p:nvSpPr>
        <p:spPr/>
        <p:txBody>
          <a:bodyPr/>
          <a:lstStyle/>
          <a:p>
            <a:r>
              <a:rPr lang="en-GB"/>
              <a:t>Consumers confirm efficacy </a:t>
            </a:r>
          </a:p>
        </p:txBody>
      </p:sp>
      <p:sp>
        <p:nvSpPr>
          <p:cNvPr id="3" name="Slide Number Placeholder 2">
            <a:extLst>
              <a:ext uri="{FF2B5EF4-FFF2-40B4-BE49-F238E27FC236}">
                <a16:creationId xmlns:a16="http://schemas.microsoft.com/office/drawing/2014/main" id="{BEA49345-8B04-2E69-DADB-BB22F59ABF0E}"/>
              </a:ext>
            </a:extLst>
          </p:cNvPr>
          <p:cNvSpPr>
            <a:spLocks noGrp="1"/>
          </p:cNvSpPr>
          <p:nvPr>
            <p:ph type="sldNum" sz="quarter" idx="10"/>
          </p:nvPr>
        </p:nvSpPr>
        <p:spPr/>
        <p:txBody>
          <a:bodyPr/>
          <a:lstStyle/>
          <a:p>
            <a:fld id="{5BA3E189-2F3A-42E5-B572-3520703B6186}" type="slidenum">
              <a:rPr lang="en-GB" smtClean="0"/>
              <a:pPr/>
              <a:t>35</a:t>
            </a:fld>
            <a:endParaRPr lang="en-GB"/>
          </a:p>
        </p:txBody>
      </p:sp>
      <p:sp>
        <p:nvSpPr>
          <p:cNvPr id="5" name="Text Placeholder 4">
            <a:extLst>
              <a:ext uri="{FF2B5EF4-FFF2-40B4-BE49-F238E27FC236}">
                <a16:creationId xmlns:a16="http://schemas.microsoft.com/office/drawing/2014/main" id="{931BAFF5-8B0C-061F-DA50-8914F6B3F94A}"/>
              </a:ext>
            </a:extLst>
          </p:cNvPr>
          <p:cNvSpPr>
            <a:spLocks noGrp="1"/>
          </p:cNvSpPr>
          <p:nvPr>
            <p:ph type="body" idx="11"/>
          </p:nvPr>
        </p:nvSpPr>
        <p:spPr/>
        <p:txBody>
          <a:bodyPr/>
          <a:lstStyle/>
          <a:p>
            <a:r>
              <a:rPr lang="en-US"/>
              <a:t>Participants feedback after treatment with ALPAFLOR® EDELWEISS CB</a:t>
            </a:r>
          </a:p>
        </p:txBody>
      </p:sp>
      <p:sp>
        <p:nvSpPr>
          <p:cNvPr id="4" name="Text Placeholder 3">
            <a:extLst>
              <a:ext uri="{FF2B5EF4-FFF2-40B4-BE49-F238E27FC236}">
                <a16:creationId xmlns:a16="http://schemas.microsoft.com/office/drawing/2014/main" id="{C88519F6-2228-01E2-8793-C0D852C90ECB}"/>
              </a:ext>
            </a:extLst>
          </p:cNvPr>
          <p:cNvSpPr>
            <a:spLocks noGrp="1"/>
          </p:cNvSpPr>
          <p:nvPr>
            <p:ph type="body" sz="quarter" idx="23"/>
          </p:nvPr>
        </p:nvSpPr>
        <p:spPr/>
        <p:txBody>
          <a:bodyPr/>
          <a:lstStyle/>
          <a:p>
            <a:r>
              <a:rPr lang="en-US"/>
              <a:t>Self assessment </a:t>
            </a:r>
          </a:p>
          <a:p>
            <a:r>
              <a:rPr lang="en-US"/>
              <a:t>Clinical study, 30 volunteers, 18 – 45 years old </a:t>
            </a:r>
          </a:p>
          <a:p>
            <a:r>
              <a:rPr lang="en-US"/>
              <a:t> </a:t>
            </a:r>
          </a:p>
          <a:p>
            <a:endParaRPr lang="en-GB"/>
          </a:p>
        </p:txBody>
      </p:sp>
      <p:sp>
        <p:nvSpPr>
          <p:cNvPr id="33" name="Text Placeholder 6">
            <a:extLst>
              <a:ext uri="{FF2B5EF4-FFF2-40B4-BE49-F238E27FC236}">
                <a16:creationId xmlns:a16="http://schemas.microsoft.com/office/drawing/2014/main" id="{9645F186-D82C-0B05-8214-D7445A1E51EF}"/>
              </a:ext>
            </a:extLst>
          </p:cNvPr>
          <p:cNvSpPr txBox="1">
            <a:spLocks/>
          </p:cNvSpPr>
          <p:nvPr/>
        </p:nvSpPr>
        <p:spPr>
          <a:xfrm>
            <a:off x="1471038" y="3673271"/>
            <a:ext cx="4215778" cy="558820"/>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a:solidFill>
                  <a:srgbClr val="48A2CF"/>
                </a:solidFill>
              </a:rPr>
              <a:t>83% </a:t>
            </a:r>
            <a:r>
              <a:rPr lang="en-US"/>
              <a:t>thought their </a:t>
            </a:r>
            <a:r>
              <a:rPr lang="en-US">
                <a:solidFill>
                  <a:srgbClr val="48A2CF"/>
                </a:solidFill>
              </a:rPr>
              <a:t>hair looked darker</a:t>
            </a:r>
          </a:p>
        </p:txBody>
      </p:sp>
      <p:sp>
        <p:nvSpPr>
          <p:cNvPr id="19" name="Text Placeholder 6">
            <a:extLst>
              <a:ext uri="{FF2B5EF4-FFF2-40B4-BE49-F238E27FC236}">
                <a16:creationId xmlns:a16="http://schemas.microsoft.com/office/drawing/2014/main" id="{13BB75DB-8DC6-1EE8-7AA8-AAA30C6EEBDB}"/>
              </a:ext>
            </a:extLst>
          </p:cNvPr>
          <p:cNvSpPr txBox="1">
            <a:spLocks/>
          </p:cNvSpPr>
          <p:nvPr/>
        </p:nvSpPr>
        <p:spPr>
          <a:xfrm>
            <a:off x="1471039" y="2639958"/>
            <a:ext cx="3383536" cy="558820"/>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a:solidFill>
                  <a:srgbClr val="48A2CF"/>
                </a:solidFill>
              </a:rPr>
              <a:t>83% </a:t>
            </a:r>
            <a:r>
              <a:rPr lang="en-US"/>
              <a:t>perceived a </a:t>
            </a:r>
            <a:r>
              <a:rPr lang="en-US">
                <a:solidFill>
                  <a:srgbClr val="48A2CF"/>
                </a:solidFill>
              </a:rPr>
              <a:t>decrease</a:t>
            </a:r>
            <a:r>
              <a:rPr lang="en-US"/>
              <a:t> </a:t>
            </a:r>
          </a:p>
          <a:p>
            <a:r>
              <a:rPr lang="en-US"/>
              <a:t>in the </a:t>
            </a:r>
            <a:r>
              <a:rPr lang="en-US">
                <a:solidFill>
                  <a:srgbClr val="48A2CF"/>
                </a:solidFill>
              </a:rPr>
              <a:t>number of grey hairs</a:t>
            </a:r>
          </a:p>
        </p:txBody>
      </p:sp>
      <p:sp>
        <p:nvSpPr>
          <p:cNvPr id="20" name="Text Placeholder 6">
            <a:extLst>
              <a:ext uri="{FF2B5EF4-FFF2-40B4-BE49-F238E27FC236}">
                <a16:creationId xmlns:a16="http://schemas.microsoft.com/office/drawing/2014/main" id="{B86215B0-830B-2782-4B37-093EFA635E5C}"/>
              </a:ext>
            </a:extLst>
          </p:cNvPr>
          <p:cNvSpPr txBox="1">
            <a:spLocks/>
          </p:cNvSpPr>
          <p:nvPr/>
        </p:nvSpPr>
        <p:spPr>
          <a:xfrm>
            <a:off x="7337426" y="2611745"/>
            <a:ext cx="3383535" cy="558820"/>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a:solidFill>
                  <a:srgbClr val="48A2CF"/>
                </a:solidFill>
              </a:rPr>
              <a:t>87% </a:t>
            </a:r>
            <a:r>
              <a:rPr lang="en-US"/>
              <a:t>thought the </a:t>
            </a:r>
            <a:r>
              <a:rPr lang="en-US">
                <a:solidFill>
                  <a:srgbClr val="48A2CF"/>
                </a:solidFill>
              </a:rPr>
              <a:t>color</a:t>
            </a:r>
            <a:r>
              <a:rPr lang="en-US"/>
              <a:t> of their hair was </a:t>
            </a:r>
            <a:r>
              <a:rPr lang="en-US">
                <a:solidFill>
                  <a:srgbClr val="48A2CF"/>
                </a:solidFill>
              </a:rPr>
              <a:t>more uniform</a:t>
            </a:r>
          </a:p>
        </p:txBody>
      </p:sp>
      <p:sp>
        <p:nvSpPr>
          <p:cNvPr id="6" name="Rectangle 5">
            <a:extLst>
              <a:ext uri="{FF2B5EF4-FFF2-40B4-BE49-F238E27FC236}">
                <a16:creationId xmlns:a16="http://schemas.microsoft.com/office/drawing/2014/main" id="{E2ACF30D-D169-6E58-5547-7564CA040956}"/>
              </a:ext>
            </a:extLst>
          </p:cNvPr>
          <p:cNvSpPr/>
          <p:nvPr/>
        </p:nvSpPr>
        <p:spPr>
          <a:xfrm>
            <a:off x="9677400" y="-7134"/>
            <a:ext cx="2214563" cy="30321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i="1"/>
              <a:t>Self assessment</a:t>
            </a:r>
          </a:p>
        </p:txBody>
      </p:sp>
      <p:pic>
        <p:nvPicPr>
          <p:cNvPr id="8" name="Graphic 7">
            <a:extLst>
              <a:ext uri="{FF2B5EF4-FFF2-40B4-BE49-F238E27FC236}">
                <a16:creationId xmlns:a16="http://schemas.microsoft.com/office/drawing/2014/main" id="{85FA4AE9-43C2-C065-5366-01767049715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2399" y="2480965"/>
            <a:ext cx="876598" cy="876598"/>
          </a:xfrm>
          <a:prstGeom prst="rect">
            <a:avLst/>
          </a:prstGeom>
        </p:spPr>
      </p:pic>
      <p:pic>
        <p:nvPicPr>
          <p:cNvPr id="10" name="Graphic 9">
            <a:extLst>
              <a:ext uri="{FF2B5EF4-FFF2-40B4-BE49-F238E27FC236}">
                <a16:creationId xmlns:a16="http://schemas.microsoft.com/office/drawing/2014/main" id="{41B56078-A4FF-C9B6-ACEA-9AB07A07A75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2399" y="3558873"/>
            <a:ext cx="876598" cy="876598"/>
          </a:xfrm>
          <a:prstGeom prst="rect">
            <a:avLst/>
          </a:prstGeom>
        </p:spPr>
      </p:pic>
      <p:pic>
        <p:nvPicPr>
          <p:cNvPr id="12" name="Graphic 11">
            <a:extLst>
              <a:ext uri="{FF2B5EF4-FFF2-40B4-BE49-F238E27FC236}">
                <a16:creationId xmlns:a16="http://schemas.microsoft.com/office/drawing/2014/main" id="{A072D8FF-8248-0339-C889-5D26FB0ABFF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67438" y="2480965"/>
            <a:ext cx="876598" cy="876598"/>
          </a:xfrm>
          <a:prstGeom prst="rect">
            <a:avLst/>
          </a:prstGeom>
        </p:spPr>
      </p:pic>
    </p:spTree>
    <p:extLst>
      <p:ext uri="{BB962C8B-B14F-4D97-AF65-F5344CB8AC3E}">
        <p14:creationId xmlns:p14="http://schemas.microsoft.com/office/powerpoint/2010/main" val="2162474770"/>
      </p:ext>
    </p:extLst>
  </p:cSld>
  <p:clrMapOvr>
    <a:masterClrMapping/>
  </p:clrMapOvr>
  <p:transition spd="med">
    <p:pull/>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4D506-8A96-4D21-A891-F2E24692B70C}"/>
              </a:ext>
            </a:extLst>
          </p:cNvPr>
          <p:cNvSpPr>
            <a:spLocks noGrp="1"/>
          </p:cNvSpPr>
          <p:nvPr>
            <p:ph type="title"/>
          </p:nvPr>
        </p:nvSpPr>
        <p:spPr/>
        <p:txBody>
          <a:bodyPr/>
          <a:lstStyle/>
          <a:p>
            <a:r>
              <a:rPr lang="en-GB"/>
              <a:t>ALPAFLOR® EDELWEISS CB</a:t>
            </a:r>
            <a:br>
              <a:rPr lang="en-GB"/>
            </a:br>
            <a:endParaRPr lang="en-GB"/>
          </a:p>
        </p:txBody>
      </p:sp>
      <p:sp>
        <p:nvSpPr>
          <p:cNvPr id="3" name="Slide Number Placeholder 2">
            <a:extLst>
              <a:ext uri="{FF2B5EF4-FFF2-40B4-BE49-F238E27FC236}">
                <a16:creationId xmlns:a16="http://schemas.microsoft.com/office/drawing/2014/main" id="{9D993606-213E-8000-69DF-EF0203E0040A}"/>
              </a:ext>
            </a:extLst>
          </p:cNvPr>
          <p:cNvSpPr>
            <a:spLocks noGrp="1"/>
          </p:cNvSpPr>
          <p:nvPr>
            <p:ph type="sldNum" sz="quarter" idx="10"/>
          </p:nvPr>
        </p:nvSpPr>
        <p:spPr/>
        <p:txBody>
          <a:bodyPr/>
          <a:lstStyle/>
          <a:p>
            <a:fld id="{5BA3E189-2F3A-42E5-B572-3520703B6186}" type="slidenum">
              <a:rPr lang="en-GB" smtClean="0"/>
              <a:pPr/>
              <a:t>36</a:t>
            </a:fld>
            <a:endParaRPr lang="en-GB"/>
          </a:p>
        </p:txBody>
      </p:sp>
      <p:sp>
        <p:nvSpPr>
          <p:cNvPr id="4" name="Text Placeholder 3">
            <a:extLst>
              <a:ext uri="{FF2B5EF4-FFF2-40B4-BE49-F238E27FC236}">
                <a16:creationId xmlns:a16="http://schemas.microsoft.com/office/drawing/2014/main" id="{D1391CCE-C161-C17C-1819-C43BE5CA42D8}"/>
              </a:ext>
            </a:extLst>
          </p:cNvPr>
          <p:cNvSpPr>
            <a:spLocks noGrp="1"/>
          </p:cNvSpPr>
          <p:nvPr>
            <p:ph type="body" sz="quarter" idx="12"/>
          </p:nvPr>
        </p:nvSpPr>
        <p:spPr/>
        <p:txBody>
          <a:bodyPr/>
          <a:lstStyle/>
          <a:p>
            <a:pPr>
              <a:lnSpc>
                <a:spcPct val="90000"/>
              </a:lnSpc>
            </a:pPr>
            <a:r>
              <a:rPr lang="en-GB" sz="1400" b="1"/>
              <a:t>Key Features</a:t>
            </a:r>
          </a:p>
          <a:p>
            <a:pPr>
              <a:lnSpc>
                <a:spcPct val="90000"/>
              </a:lnSpc>
            </a:pPr>
            <a:r>
              <a:rPr lang="en-GB" sz="1400"/>
              <a:t>Sustainably and organically cultivated according to Bio Suisse organic standards and fair-trade principles </a:t>
            </a:r>
          </a:p>
          <a:p>
            <a:pPr>
              <a:lnSpc>
                <a:spcPct val="90000"/>
              </a:lnSpc>
            </a:pPr>
            <a:endParaRPr lang="en-GB" sz="1400"/>
          </a:p>
          <a:p>
            <a:pPr>
              <a:lnSpc>
                <a:spcPct val="90000"/>
              </a:lnSpc>
            </a:pPr>
            <a:r>
              <a:rPr lang="en-GB" sz="1400" b="1"/>
              <a:t>Use</a:t>
            </a:r>
            <a:r>
              <a:rPr lang="en-GB" sz="1400"/>
              <a:t> </a:t>
            </a:r>
            <a:r>
              <a:rPr lang="en-GB" sz="1400" b="1"/>
              <a:t>level</a:t>
            </a:r>
            <a:r>
              <a:rPr lang="en-GB" sz="1400"/>
              <a:t> 3%</a:t>
            </a:r>
          </a:p>
          <a:p>
            <a:pPr>
              <a:lnSpc>
                <a:spcPct val="90000"/>
              </a:lnSpc>
            </a:pPr>
            <a:endParaRPr lang="en-GB" sz="1400"/>
          </a:p>
          <a:p>
            <a:pPr>
              <a:lnSpc>
                <a:spcPct val="90000"/>
              </a:lnSpc>
              <a:spcAft>
                <a:spcPts val="600"/>
              </a:spcAft>
            </a:pPr>
            <a:r>
              <a:rPr lang="en-GB" sz="1400" b="1"/>
              <a:t>Helps prevent hair loss* </a:t>
            </a:r>
            <a:r>
              <a:rPr lang="en-GB" sz="1400"/>
              <a:t>(improves hair density) </a:t>
            </a:r>
          </a:p>
          <a:p>
            <a:pPr marL="356400" lvl="1" indent="-356400">
              <a:spcBef>
                <a:spcPts val="0"/>
              </a:spcBef>
              <a:spcAft>
                <a:spcPts val="300"/>
              </a:spcAft>
              <a:buClr>
                <a:srgbClr val="48A2CF"/>
              </a:buClr>
            </a:pPr>
            <a:r>
              <a:rPr lang="en-GB" sz="1400">
                <a:solidFill>
                  <a:srgbClr val="48A2CF"/>
                </a:solidFill>
              </a:rPr>
              <a:t>Prolongs anagen </a:t>
            </a:r>
            <a:r>
              <a:rPr lang="en-GB" sz="1400"/>
              <a:t>growing phase of hair. </a:t>
            </a:r>
            <a:r>
              <a:rPr lang="en-GB" sz="1400">
                <a:solidFill>
                  <a:srgbClr val="48A2CF"/>
                </a:solidFill>
              </a:rPr>
              <a:t>1.8 x </a:t>
            </a:r>
            <a:r>
              <a:rPr lang="en-GB" sz="1400"/>
              <a:t>more than placebo - ex vivo</a:t>
            </a:r>
          </a:p>
          <a:p>
            <a:pPr marL="356400" lvl="1" indent="-356400">
              <a:spcBef>
                <a:spcPts val="0"/>
              </a:spcBef>
              <a:spcAft>
                <a:spcPts val="300"/>
              </a:spcAft>
              <a:buClr>
                <a:srgbClr val="48A2CF"/>
              </a:buClr>
            </a:pPr>
            <a:r>
              <a:rPr lang="en-GB" sz="1400">
                <a:solidFill>
                  <a:srgbClr val="48A2CF"/>
                </a:solidFill>
              </a:rPr>
              <a:t>50% </a:t>
            </a:r>
            <a:r>
              <a:rPr lang="en-GB" sz="1400"/>
              <a:t>increase of </a:t>
            </a:r>
            <a:r>
              <a:rPr lang="en-GB" sz="1400">
                <a:solidFill>
                  <a:srgbClr val="48A2CF"/>
                </a:solidFill>
              </a:rPr>
              <a:t>hair follicles keratinocytes </a:t>
            </a:r>
            <a:r>
              <a:rPr lang="en-GB" sz="1400"/>
              <a:t>proliferation - ex vivo</a:t>
            </a:r>
          </a:p>
          <a:p>
            <a:pPr marL="356400" lvl="1" indent="-356400">
              <a:spcBef>
                <a:spcPts val="0"/>
              </a:spcBef>
              <a:spcAft>
                <a:spcPts val="300"/>
              </a:spcAft>
              <a:buClr>
                <a:srgbClr val="48A2CF"/>
              </a:buClr>
            </a:pPr>
            <a:r>
              <a:rPr lang="en-GB" sz="1400"/>
              <a:t>Increase by </a:t>
            </a:r>
            <a:r>
              <a:rPr lang="en-GB" sz="1400">
                <a:solidFill>
                  <a:srgbClr val="48A2CF"/>
                </a:solidFill>
              </a:rPr>
              <a:t>43% </a:t>
            </a:r>
            <a:r>
              <a:rPr lang="en-GB" sz="1400" err="1"/>
              <a:t>versican</a:t>
            </a:r>
            <a:r>
              <a:rPr lang="en-GB" sz="1400"/>
              <a:t> expression &amp; alkaline phosphatase activity - ex vivo</a:t>
            </a:r>
          </a:p>
          <a:p>
            <a:pPr marL="356400" lvl="1" indent="-356400">
              <a:spcBef>
                <a:spcPts val="0"/>
              </a:spcBef>
              <a:spcAft>
                <a:spcPts val="300"/>
              </a:spcAft>
              <a:buClr>
                <a:srgbClr val="48A2CF"/>
              </a:buClr>
            </a:pPr>
            <a:r>
              <a:rPr lang="en-GB" sz="1400">
                <a:solidFill>
                  <a:srgbClr val="48A2CF"/>
                </a:solidFill>
              </a:rPr>
              <a:t>13% </a:t>
            </a:r>
            <a:r>
              <a:rPr lang="en-GB" sz="1400"/>
              <a:t>increase in </a:t>
            </a:r>
            <a:r>
              <a:rPr lang="en-GB" sz="1400">
                <a:solidFill>
                  <a:srgbClr val="48A2CF"/>
                </a:solidFill>
              </a:rPr>
              <a:t>hair density </a:t>
            </a:r>
            <a:r>
              <a:rPr lang="en-GB" sz="1400"/>
              <a:t>after 5 months – in vivo </a:t>
            </a:r>
          </a:p>
          <a:p>
            <a:pPr marL="356400" lvl="1" indent="-356400">
              <a:spcBef>
                <a:spcPts val="0"/>
              </a:spcBef>
              <a:spcAft>
                <a:spcPts val="300"/>
              </a:spcAft>
              <a:buClr>
                <a:srgbClr val="48A2CF"/>
              </a:buClr>
            </a:pPr>
            <a:r>
              <a:rPr lang="en-GB" sz="1400">
                <a:solidFill>
                  <a:srgbClr val="48A2CF"/>
                </a:solidFill>
              </a:rPr>
              <a:t>Increase Anagen/Telogen ratio </a:t>
            </a:r>
            <a:r>
              <a:rPr lang="en-GB" sz="1400"/>
              <a:t>– in vivo </a:t>
            </a:r>
          </a:p>
          <a:p>
            <a:pPr marL="0" lvl="1" indent="0">
              <a:spcBef>
                <a:spcPts val="0"/>
              </a:spcBef>
              <a:spcAft>
                <a:spcPts val="300"/>
              </a:spcAft>
              <a:buClr>
                <a:srgbClr val="BD69D7"/>
              </a:buClr>
              <a:buNone/>
            </a:pPr>
            <a:endParaRPr lang="en-GB" sz="1400"/>
          </a:p>
          <a:p>
            <a:pPr>
              <a:lnSpc>
                <a:spcPct val="90000"/>
              </a:lnSpc>
              <a:spcAft>
                <a:spcPts val="600"/>
              </a:spcAft>
            </a:pPr>
            <a:r>
              <a:rPr lang="en-GB" sz="1400" b="1"/>
              <a:t>Helps reduce the appearance of greying hair </a:t>
            </a:r>
          </a:p>
          <a:p>
            <a:pPr marL="356400" lvl="1" indent="-356400">
              <a:spcBef>
                <a:spcPts val="0"/>
              </a:spcBef>
              <a:spcAft>
                <a:spcPts val="300"/>
              </a:spcAft>
              <a:buClr>
                <a:srgbClr val="48A2CF"/>
              </a:buClr>
            </a:pPr>
            <a:r>
              <a:rPr lang="en-GB" sz="1400">
                <a:solidFill>
                  <a:srgbClr val="48A2CF"/>
                </a:solidFill>
              </a:rPr>
              <a:t>5% </a:t>
            </a:r>
            <a:r>
              <a:rPr lang="en-GB" sz="1400"/>
              <a:t>increase in melanin content – ex vivo</a:t>
            </a:r>
          </a:p>
          <a:p>
            <a:pPr marL="356400" lvl="1" indent="-356400">
              <a:spcBef>
                <a:spcPts val="0"/>
              </a:spcBef>
              <a:spcAft>
                <a:spcPts val="300"/>
              </a:spcAft>
              <a:buClr>
                <a:srgbClr val="48A2CF"/>
              </a:buClr>
            </a:pPr>
            <a:r>
              <a:rPr lang="en-GB" sz="1400">
                <a:solidFill>
                  <a:srgbClr val="48A2CF"/>
                </a:solidFill>
              </a:rPr>
              <a:t>13% </a:t>
            </a:r>
            <a:r>
              <a:rPr lang="en-GB" sz="1400"/>
              <a:t>darker hair after 4 months – in vivo</a:t>
            </a:r>
          </a:p>
          <a:p>
            <a:pPr marL="356400" lvl="1" indent="-356400">
              <a:spcBef>
                <a:spcPts val="0"/>
              </a:spcBef>
              <a:spcAft>
                <a:spcPts val="300"/>
              </a:spcAft>
              <a:buClr>
                <a:srgbClr val="48A2CF"/>
              </a:buClr>
            </a:pPr>
            <a:r>
              <a:rPr lang="en-GB" sz="1400">
                <a:solidFill>
                  <a:srgbClr val="48A2CF"/>
                </a:solidFill>
              </a:rPr>
              <a:t>50% </a:t>
            </a:r>
            <a:r>
              <a:rPr lang="en-GB" sz="1400"/>
              <a:t>less grey hair versus Placebo – in vivo</a:t>
            </a:r>
          </a:p>
          <a:p>
            <a:pPr>
              <a:lnSpc>
                <a:spcPct val="90000"/>
              </a:lnSpc>
            </a:pPr>
            <a:endParaRPr lang="en-GB" sz="1400"/>
          </a:p>
        </p:txBody>
      </p:sp>
      <p:sp>
        <p:nvSpPr>
          <p:cNvPr id="6" name="Text Placeholder 5">
            <a:extLst>
              <a:ext uri="{FF2B5EF4-FFF2-40B4-BE49-F238E27FC236}">
                <a16:creationId xmlns:a16="http://schemas.microsoft.com/office/drawing/2014/main" id="{7F9C8574-C766-563C-45FE-EB5CD996431E}"/>
              </a:ext>
            </a:extLst>
          </p:cNvPr>
          <p:cNvSpPr>
            <a:spLocks noGrp="1"/>
          </p:cNvSpPr>
          <p:nvPr>
            <p:ph type="body" idx="11"/>
          </p:nvPr>
        </p:nvSpPr>
        <p:spPr/>
        <p:txBody>
          <a:bodyPr/>
          <a:lstStyle/>
          <a:p>
            <a:r>
              <a:rPr lang="en-GB"/>
              <a:t>Takeaways</a:t>
            </a:r>
          </a:p>
        </p:txBody>
      </p:sp>
      <p:sp>
        <p:nvSpPr>
          <p:cNvPr id="8" name="Text Placeholder 7">
            <a:extLst>
              <a:ext uri="{FF2B5EF4-FFF2-40B4-BE49-F238E27FC236}">
                <a16:creationId xmlns:a16="http://schemas.microsoft.com/office/drawing/2014/main" id="{11150B98-841C-2822-2B2C-D7EC2B5D41D2}"/>
              </a:ext>
            </a:extLst>
          </p:cNvPr>
          <p:cNvSpPr>
            <a:spLocks noGrp="1"/>
          </p:cNvSpPr>
          <p:nvPr>
            <p:ph type="body" sz="quarter" idx="24"/>
          </p:nvPr>
        </p:nvSpPr>
        <p:spPr>
          <a:xfrm>
            <a:off x="302400" y="6135785"/>
            <a:ext cx="3528001" cy="116604"/>
          </a:xfrm>
        </p:spPr>
        <p:txBody>
          <a:bodyPr/>
          <a:lstStyle/>
          <a:p>
            <a:r>
              <a:rPr lang="en-US" sz="800" b="0">
                <a:latin typeface="+mj-lt"/>
              </a:rPr>
              <a:t>*</a:t>
            </a:r>
            <a:r>
              <a:rPr lang="en-US" sz="800"/>
              <a:t>Drug claim in some regions</a:t>
            </a:r>
          </a:p>
          <a:p>
            <a:endParaRPr lang="en-GB"/>
          </a:p>
        </p:txBody>
      </p:sp>
      <p:sp>
        <p:nvSpPr>
          <p:cNvPr id="10" name="Text Placeholder 9">
            <a:extLst>
              <a:ext uri="{FF2B5EF4-FFF2-40B4-BE49-F238E27FC236}">
                <a16:creationId xmlns:a16="http://schemas.microsoft.com/office/drawing/2014/main" id="{BC3A2B8E-9D7B-A625-91C0-578070E7CEC1}"/>
              </a:ext>
            </a:extLst>
          </p:cNvPr>
          <p:cNvSpPr>
            <a:spLocks noGrp="1"/>
          </p:cNvSpPr>
          <p:nvPr>
            <p:ph type="body" sz="quarter" idx="26"/>
          </p:nvPr>
        </p:nvSpPr>
        <p:spPr/>
        <p:txBody>
          <a:bodyPr/>
          <a:lstStyle/>
          <a:p>
            <a:endParaRPr lang="en-GB"/>
          </a:p>
        </p:txBody>
      </p:sp>
      <p:pic>
        <p:nvPicPr>
          <p:cNvPr id="5" name="Immagine 28" descr="loghi dsm vari 3.png">
            <a:extLst>
              <a:ext uri="{FF2B5EF4-FFF2-40B4-BE49-F238E27FC236}">
                <a16:creationId xmlns:a16="http://schemas.microsoft.com/office/drawing/2014/main" id="{994EFF00-D58E-4DB5-8964-D88C03AA652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742984" y="177514"/>
            <a:ext cx="2383206" cy="901512"/>
          </a:xfrm>
          <a:prstGeom prst="rect">
            <a:avLst/>
          </a:prstGeom>
        </p:spPr>
      </p:pic>
      <p:pic>
        <p:nvPicPr>
          <p:cNvPr id="14" name="Picture Placeholder 13">
            <a:extLst>
              <a:ext uri="{FF2B5EF4-FFF2-40B4-BE49-F238E27FC236}">
                <a16:creationId xmlns:a16="http://schemas.microsoft.com/office/drawing/2014/main" id="{6723EBEE-775B-630B-02B6-ED160C2EB5C3}"/>
              </a:ext>
            </a:extLst>
          </p:cNvPr>
          <p:cNvPicPr>
            <a:picLocks noGrp="1" noChangeAspect="1"/>
          </p:cNvPicPr>
          <p:nvPr>
            <p:ph type="pic" sz="quarter" idx="21"/>
          </p:nvPr>
        </p:nvPicPr>
        <p:blipFill>
          <a:blip r:embed="rId4"/>
          <a:srcRect l="37508" r="22670"/>
          <a:stretch/>
        </p:blipFill>
        <p:spPr>
          <a:xfrm>
            <a:off x="7337427" y="2"/>
            <a:ext cx="4854573" cy="6857998"/>
          </a:xfrm>
        </p:spPr>
      </p:pic>
    </p:spTree>
    <p:extLst>
      <p:ext uri="{BB962C8B-B14F-4D97-AF65-F5344CB8AC3E}">
        <p14:creationId xmlns:p14="http://schemas.microsoft.com/office/powerpoint/2010/main" val="2326694963"/>
      </p:ext>
    </p:extLst>
  </p:cSld>
  <p:clrMapOvr>
    <a:masterClrMapping/>
  </p:clrMapOvr>
  <p:transition spd="med">
    <p:pull/>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16">
            <a:extLst>
              <a:ext uri="{FF2B5EF4-FFF2-40B4-BE49-F238E27FC236}">
                <a16:creationId xmlns:a16="http://schemas.microsoft.com/office/drawing/2014/main" id="{D93D5A79-3568-46CF-D7A0-7DE2E45A7C8F}"/>
              </a:ext>
            </a:extLst>
          </p:cNvPr>
          <p:cNvSpPr>
            <a:spLocks noGrp="1"/>
          </p:cNvSpPr>
          <p:nvPr>
            <p:ph type="sldNum" sz="quarter" idx="12"/>
          </p:nvPr>
        </p:nvSpPr>
        <p:spPr>
          <a:xfrm>
            <a:off x="302400" y="6450806"/>
            <a:ext cx="1040625" cy="109061"/>
          </a:xfrm>
        </p:spPr>
        <p:txBody>
          <a:bodyPr/>
          <a:lstStyle/>
          <a:p>
            <a:fld id="{5BA3E189-2F3A-42E5-B572-3520703B6186}" type="slidenum">
              <a:rPr lang="en-GB" smtClean="0"/>
              <a:pPr/>
              <a:t>37</a:t>
            </a:fld>
            <a:endParaRPr lang="en-GB"/>
          </a:p>
        </p:txBody>
      </p:sp>
      <p:sp>
        <p:nvSpPr>
          <p:cNvPr id="41" name="Text Placeholder 6">
            <a:extLst>
              <a:ext uri="{FF2B5EF4-FFF2-40B4-BE49-F238E27FC236}">
                <a16:creationId xmlns:a16="http://schemas.microsoft.com/office/drawing/2014/main" id="{C81BD5FE-4837-733A-6350-6B63D30F517C}"/>
              </a:ext>
            </a:extLst>
          </p:cNvPr>
          <p:cNvSpPr>
            <a:spLocks noGrp="1"/>
          </p:cNvSpPr>
          <p:nvPr>
            <p:ph type="body" sz="quarter" idx="17"/>
          </p:nvPr>
        </p:nvSpPr>
        <p:spPr>
          <a:xfrm>
            <a:off x="4413249" y="1466859"/>
            <a:ext cx="7380000" cy="450000"/>
          </a:xfrm>
        </p:spPr>
        <p:txBody>
          <a:bodyPr anchor="t"/>
          <a:lstStyle/>
          <a:p>
            <a:r>
              <a:rPr lang="en-GB">
                <a:solidFill>
                  <a:schemeClr val="bg2"/>
                </a:solidFill>
              </a:rPr>
              <a:t>Market &amp; Consumer Insights</a:t>
            </a:r>
          </a:p>
        </p:txBody>
      </p:sp>
      <p:sp>
        <p:nvSpPr>
          <p:cNvPr id="42" name="Text Placeholder 7">
            <a:extLst>
              <a:ext uri="{FF2B5EF4-FFF2-40B4-BE49-F238E27FC236}">
                <a16:creationId xmlns:a16="http://schemas.microsoft.com/office/drawing/2014/main" id="{F58AC321-3DE2-AE95-260F-E7D945EEDD56}"/>
              </a:ext>
            </a:extLst>
          </p:cNvPr>
          <p:cNvSpPr>
            <a:spLocks noGrp="1"/>
          </p:cNvSpPr>
          <p:nvPr>
            <p:ph type="body" sz="quarter" idx="18"/>
          </p:nvPr>
        </p:nvSpPr>
        <p:spPr>
          <a:xfrm>
            <a:off x="4413248" y="1963659"/>
            <a:ext cx="7380000" cy="450000"/>
          </a:xfrm>
        </p:spPr>
        <p:txBody>
          <a:bodyPr anchor="t"/>
          <a:lstStyle/>
          <a:p>
            <a:r>
              <a:rPr lang="en-GB" err="1">
                <a:solidFill>
                  <a:schemeClr val="bg2"/>
                </a:solidFill>
              </a:rPr>
              <a:t>dsm-firmenich</a:t>
            </a:r>
            <a:r>
              <a:rPr lang="en-GB">
                <a:solidFill>
                  <a:schemeClr val="bg2"/>
                </a:solidFill>
              </a:rPr>
              <a:t> Hair Care Solutions Map</a:t>
            </a:r>
          </a:p>
        </p:txBody>
      </p:sp>
      <p:sp>
        <p:nvSpPr>
          <p:cNvPr id="43" name="Text Placeholder 8">
            <a:extLst>
              <a:ext uri="{FF2B5EF4-FFF2-40B4-BE49-F238E27FC236}">
                <a16:creationId xmlns:a16="http://schemas.microsoft.com/office/drawing/2014/main" id="{B733849E-892A-23CE-A7B0-A59F4C0CDD52}"/>
              </a:ext>
            </a:extLst>
          </p:cNvPr>
          <p:cNvSpPr>
            <a:spLocks noGrp="1"/>
          </p:cNvSpPr>
          <p:nvPr>
            <p:ph type="body" sz="quarter" idx="19"/>
          </p:nvPr>
        </p:nvSpPr>
        <p:spPr>
          <a:xfrm>
            <a:off x="4413247" y="2460459"/>
            <a:ext cx="7380000" cy="450000"/>
          </a:xfrm>
        </p:spPr>
        <p:txBody>
          <a:bodyPr anchor="t"/>
          <a:lstStyle/>
          <a:p>
            <a:r>
              <a:rPr lang="en-GB">
                <a:solidFill>
                  <a:schemeClr val="bg2"/>
                </a:solidFill>
              </a:rPr>
              <a:t>ALPAFLOR</a:t>
            </a:r>
            <a:r>
              <a:rPr lang="en-US" noProof="0">
                <a:solidFill>
                  <a:schemeClr val="bg2"/>
                </a:solidFill>
              </a:rPr>
              <a:t>® EDELWEISS CB</a:t>
            </a:r>
            <a:endParaRPr lang="en-GB">
              <a:solidFill>
                <a:schemeClr val="bg2"/>
              </a:solidFill>
            </a:endParaRPr>
          </a:p>
        </p:txBody>
      </p:sp>
      <p:sp>
        <p:nvSpPr>
          <p:cNvPr id="10" name="Text Placeholder 9">
            <a:extLst>
              <a:ext uri="{FF2B5EF4-FFF2-40B4-BE49-F238E27FC236}">
                <a16:creationId xmlns:a16="http://schemas.microsoft.com/office/drawing/2014/main" id="{C4118E9C-7BAD-28D3-2CDD-BF6A5606788E}"/>
              </a:ext>
            </a:extLst>
          </p:cNvPr>
          <p:cNvSpPr>
            <a:spLocks noGrp="1"/>
          </p:cNvSpPr>
          <p:nvPr>
            <p:ph type="body" sz="quarter" idx="20"/>
          </p:nvPr>
        </p:nvSpPr>
        <p:spPr>
          <a:xfrm>
            <a:off x="3830400" y="302400"/>
            <a:ext cx="8064501" cy="900112"/>
          </a:xfrm>
        </p:spPr>
        <p:txBody>
          <a:bodyPr/>
          <a:lstStyle/>
          <a:p>
            <a:r>
              <a:rPr lang="en-GB"/>
              <a:t>Agenda</a:t>
            </a:r>
          </a:p>
        </p:txBody>
      </p:sp>
      <p:sp>
        <p:nvSpPr>
          <p:cNvPr id="45" name="Text Placeholder 20">
            <a:extLst>
              <a:ext uri="{FF2B5EF4-FFF2-40B4-BE49-F238E27FC236}">
                <a16:creationId xmlns:a16="http://schemas.microsoft.com/office/drawing/2014/main" id="{B647D992-BC29-CE63-D777-C366E35DB5FE}"/>
              </a:ext>
            </a:extLst>
          </p:cNvPr>
          <p:cNvSpPr>
            <a:spLocks noGrp="1"/>
          </p:cNvSpPr>
          <p:nvPr>
            <p:ph type="body" sz="quarter" idx="22"/>
          </p:nvPr>
        </p:nvSpPr>
        <p:spPr>
          <a:xfrm>
            <a:off x="4413246" y="2957259"/>
            <a:ext cx="7380000" cy="450000"/>
          </a:xfrm>
        </p:spPr>
        <p:txBody>
          <a:bodyPr anchor="t"/>
          <a:lstStyle/>
          <a:p>
            <a:r>
              <a:rPr lang="en-GB">
                <a:solidFill>
                  <a:srgbClr val="48A2CF"/>
                </a:solidFill>
              </a:rPr>
              <a:t>PENTAVITIN</a:t>
            </a:r>
            <a:r>
              <a:rPr lang="en-US" noProof="0">
                <a:solidFill>
                  <a:srgbClr val="48A2CF"/>
                </a:solidFill>
              </a:rPr>
              <a:t>® </a:t>
            </a:r>
            <a:endParaRPr lang="en-GB">
              <a:solidFill>
                <a:srgbClr val="48A2CF"/>
              </a:solidFill>
            </a:endParaRPr>
          </a:p>
        </p:txBody>
      </p:sp>
      <p:sp>
        <p:nvSpPr>
          <p:cNvPr id="47" name="Text Placeholder 10">
            <a:extLst>
              <a:ext uri="{FF2B5EF4-FFF2-40B4-BE49-F238E27FC236}">
                <a16:creationId xmlns:a16="http://schemas.microsoft.com/office/drawing/2014/main" id="{EE041662-0EA4-C4A2-6524-88A57877F311}"/>
              </a:ext>
            </a:extLst>
          </p:cNvPr>
          <p:cNvSpPr>
            <a:spLocks noGrp="1"/>
          </p:cNvSpPr>
          <p:nvPr>
            <p:ph type="body" sz="quarter" idx="24"/>
          </p:nvPr>
        </p:nvSpPr>
        <p:spPr>
          <a:xfrm>
            <a:off x="4413246" y="3454059"/>
            <a:ext cx="7380000" cy="450000"/>
          </a:xfrm>
        </p:spPr>
        <p:txBody>
          <a:bodyPr/>
          <a:lstStyle/>
          <a:p>
            <a:r>
              <a:rPr lang="en-GB" err="1">
                <a:solidFill>
                  <a:schemeClr val="bg2"/>
                </a:solidFill>
              </a:rPr>
              <a:t>BeauPlex</a:t>
            </a:r>
            <a:r>
              <a:rPr lang="en-US" noProof="0">
                <a:solidFill>
                  <a:schemeClr val="bg2"/>
                </a:solidFill>
              </a:rPr>
              <a:t>® VH</a:t>
            </a:r>
            <a:endParaRPr lang="en-GB">
              <a:solidFill>
                <a:schemeClr val="bg2"/>
              </a:solidFill>
            </a:endParaRPr>
          </a:p>
        </p:txBody>
      </p:sp>
      <p:sp>
        <p:nvSpPr>
          <p:cNvPr id="20" name="Text Placeholder 19">
            <a:extLst>
              <a:ext uri="{FF2B5EF4-FFF2-40B4-BE49-F238E27FC236}">
                <a16:creationId xmlns:a16="http://schemas.microsoft.com/office/drawing/2014/main" id="{A339ECFD-471F-AAEF-BE9B-7204AD33C7E5}"/>
              </a:ext>
            </a:extLst>
          </p:cNvPr>
          <p:cNvSpPr>
            <a:spLocks noGrp="1"/>
          </p:cNvSpPr>
          <p:nvPr>
            <p:ph type="body" sz="quarter" idx="26"/>
          </p:nvPr>
        </p:nvSpPr>
        <p:spPr>
          <a:xfrm>
            <a:off x="4413246" y="3950859"/>
            <a:ext cx="7380000" cy="450000"/>
          </a:xfrm>
        </p:spPr>
        <p:txBody>
          <a:bodyPr/>
          <a:lstStyle/>
          <a:p>
            <a:r>
              <a:rPr lang="en-GB">
                <a:solidFill>
                  <a:schemeClr val="bg2"/>
                </a:solidFill>
              </a:rPr>
              <a:t>Other </a:t>
            </a:r>
            <a:r>
              <a:rPr lang="en-GB" err="1">
                <a:solidFill>
                  <a:schemeClr val="bg2"/>
                </a:solidFill>
              </a:rPr>
              <a:t>dsm-firmenich</a:t>
            </a:r>
            <a:r>
              <a:rPr lang="en-GB">
                <a:solidFill>
                  <a:schemeClr val="bg2"/>
                </a:solidFill>
              </a:rPr>
              <a:t> Solutions</a:t>
            </a:r>
          </a:p>
        </p:txBody>
      </p:sp>
      <p:sp>
        <p:nvSpPr>
          <p:cNvPr id="54" name="Title 53">
            <a:extLst>
              <a:ext uri="{FF2B5EF4-FFF2-40B4-BE49-F238E27FC236}">
                <a16:creationId xmlns:a16="http://schemas.microsoft.com/office/drawing/2014/main" id="{35040416-31FF-72B8-1059-C4DB7228B3F7}"/>
              </a:ext>
            </a:extLst>
          </p:cNvPr>
          <p:cNvSpPr>
            <a:spLocks noGrp="1"/>
          </p:cNvSpPr>
          <p:nvPr>
            <p:ph type="title"/>
          </p:nvPr>
        </p:nvSpPr>
        <p:spPr/>
        <p:txBody>
          <a:bodyPr/>
          <a:lstStyle/>
          <a:p>
            <a:r>
              <a:rPr lang="en-GB"/>
              <a:t>04</a:t>
            </a:r>
          </a:p>
        </p:txBody>
      </p:sp>
      <p:sp>
        <p:nvSpPr>
          <p:cNvPr id="2" name="TextBox 1">
            <a:extLst>
              <a:ext uri="{FF2B5EF4-FFF2-40B4-BE49-F238E27FC236}">
                <a16:creationId xmlns:a16="http://schemas.microsoft.com/office/drawing/2014/main" id="{5F89D6B5-D443-0C37-1024-64088D073951}"/>
              </a:ext>
            </a:extLst>
          </p:cNvPr>
          <p:cNvSpPr txBox="1"/>
          <p:nvPr/>
        </p:nvSpPr>
        <p:spPr>
          <a:xfrm>
            <a:off x="768233" y="5564046"/>
            <a:ext cx="2914767" cy="430887"/>
          </a:xfrm>
          <a:prstGeom prst="rect">
            <a:avLst/>
          </a:prstGeom>
          <a:noFill/>
        </p:spPr>
        <p:txBody>
          <a:bodyPr wrap="square" lIns="0" tIns="0" rIns="0" bIns="0" rtlCol="0" anchor="ctr" anchorCtr="0">
            <a:spAutoFit/>
          </a:bodyPr>
          <a:lstStyle/>
          <a:p>
            <a:r>
              <a:rPr lang="en-GB" sz="1400">
                <a:solidFill>
                  <a:srgbClr val="307297"/>
                </a:solidFill>
                <a:latin typeface="+mj-lt"/>
              </a:rPr>
              <a:t>Click on the number to get redirected to the chapter</a:t>
            </a:r>
          </a:p>
        </p:txBody>
      </p:sp>
      <p:pic>
        <p:nvPicPr>
          <p:cNvPr id="27" name="Graphic 26">
            <a:extLst>
              <a:ext uri="{FF2B5EF4-FFF2-40B4-BE49-F238E27FC236}">
                <a16:creationId xmlns:a16="http://schemas.microsoft.com/office/drawing/2014/main" id="{69318579-50FB-DAA9-1D50-642B3F3E46A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07695" y="5661660"/>
            <a:ext cx="228600" cy="228600"/>
          </a:xfrm>
          <a:prstGeom prst="rect">
            <a:avLst/>
          </a:prstGeom>
        </p:spPr>
      </p:pic>
      <p:sp>
        <p:nvSpPr>
          <p:cNvPr id="16" name="Text Placeholder 3">
            <a:extLst>
              <a:ext uri="{FF2B5EF4-FFF2-40B4-BE49-F238E27FC236}">
                <a16:creationId xmlns:a16="http://schemas.microsoft.com/office/drawing/2014/main" id="{43D01BA1-0FF9-50DD-F4B6-DE6499164B99}"/>
              </a:ext>
            </a:extLst>
          </p:cNvPr>
          <p:cNvSpPr>
            <a:spLocks noGrp="1"/>
          </p:cNvSpPr>
          <p:nvPr>
            <p:ph type="body" sz="quarter" idx="13"/>
          </p:nvPr>
        </p:nvSpPr>
        <p:spPr>
          <a:xfrm>
            <a:off x="3827463" y="1466850"/>
            <a:ext cx="585787" cy="449263"/>
          </a:xfrm>
        </p:spPr>
        <p:txBody>
          <a:bodyPr anchor="t"/>
          <a:lstStyle/>
          <a:p>
            <a:r>
              <a:rPr lang="en-GB">
                <a:solidFill>
                  <a:schemeClr val="bg2"/>
                </a:solidFill>
                <a:hlinkClick r:id="rId5" action="ppaction://hlinksldjump">
                  <a:extLst>
                    <a:ext uri="{A12FA001-AC4F-418D-AE19-62706E023703}">
                      <ahyp:hlinkClr xmlns:ahyp="http://schemas.microsoft.com/office/drawing/2018/hyperlinkcolor" val="tx"/>
                    </a:ext>
                  </a:extLst>
                </a:hlinkClick>
              </a:rPr>
              <a:t>01</a:t>
            </a:r>
            <a:endParaRPr lang="en-GB">
              <a:solidFill>
                <a:schemeClr val="bg2"/>
              </a:solidFill>
              <a:hlinkClick r:id="" action="ppaction://noaction">
                <a:extLst>
                  <a:ext uri="{A12FA001-AC4F-418D-AE19-62706E023703}">
                    <ahyp:hlinkClr xmlns:ahyp="http://schemas.microsoft.com/office/drawing/2018/hyperlinkcolor" val="tx"/>
                  </a:ext>
                </a:extLst>
              </a:hlinkClick>
            </a:endParaRPr>
          </a:p>
        </p:txBody>
      </p:sp>
      <p:sp>
        <p:nvSpPr>
          <p:cNvPr id="18" name="Text Placeholder 4">
            <a:extLst>
              <a:ext uri="{FF2B5EF4-FFF2-40B4-BE49-F238E27FC236}">
                <a16:creationId xmlns:a16="http://schemas.microsoft.com/office/drawing/2014/main" id="{3A7794B2-5477-6A6D-F477-DE32081862A6}"/>
              </a:ext>
            </a:extLst>
          </p:cNvPr>
          <p:cNvSpPr>
            <a:spLocks noGrp="1"/>
          </p:cNvSpPr>
          <p:nvPr>
            <p:ph type="body" sz="quarter" idx="14"/>
          </p:nvPr>
        </p:nvSpPr>
        <p:spPr>
          <a:xfrm>
            <a:off x="3827463" y="1963738"/>
            <a:ext cx="585787" cy="449262"/>
          </a:xfrm>
        </p:spPr>
        <p:txBody>
          <a:bodyPr anchor="t"/>
          <a:lstStyle/>
          <a:p>
            <a:r>
              <a:rPr lang="en-GB">
                <a:solidFill>
                  <a:schemeClr val="bg2"/>
                </a:solidFill>
                <a:hlinkClick r:id="rId6" action="ppaction://hlinksldjump">
                  <a:extLst>
                    <a:ext uri="{A12FA001-AC4F-418D-AE19-62706E023703}">
                      <ahyp:hlinkClr xmlns:ahyp="http://schemas.microsoft.com/office/drawing/2018/hyperlinkcolor" val="tx"/>
                    </a:ext>
                  </a:extLst>
                </a:hlinkClick>
              </a:rPr>
              <a:t>02</a:t>
            </a:r>
            <a:endParaRPr lang="en-GB">
              <a:solidFill>
                <a:schemeClr val="bg2"/>
              </a:solidFill>
              <a:hlinkClick r:id="" action="ppaction://noaction">
                <a:extLst>
                  <a:ext uri="{A12FA001-AC4F-418D-AE19-62706E023703}">
                    <ahyp:hlinkClr xmlns:ahyp="http://schemas.microsoft.com/office/drawing/2018/hyperlinkcolor" val="tx"/>
                  </a:ext>
                </a:extLst>
              </a:hlinkClick>
            </a:endParaRPr>
          </a:p>
        </p:txBody>
      </p:sp>
      <p:sp>
        <p:nvSpPr>
          <p:cNvPr id="21" name="Text Placeholder 5">
            <a:extLst>
              <a:ext uri="{FF2B5EF4-FFF2-40B4-BE49-F238E27FC236}">
                <a16:creationId xmlns:a16="http://schemas.microsoft.com/office/drawing/2014/main" id="{CA01A33A-E78D-2708-F56E-8C1587E5E149}"/>
              </a:ext>
            </a:extLst>
          </p:cNvPr>
          <p:cNvSpPr>
            <a:spLocks noGrp="1"/>
          </p:cNvSpPr>
          <p:nvPr>
            <p:ph type="body" sz="quarter" idx="16"/>
          </p:nvPr>
        </p:nvSpPr>
        <p:spPr>
          <a:xfrm>
            <a:off x="3827463" y="2460625"/>
            <a:ext cx="585787" cy="449263"/>
          </a:xfrm>
        </p:spPr>
        <p:txBody>
          <a:bodyPr anchor="t"/>
          <a:lstStyle/>
          <a:p>
            <a:r>
              <a:rPr lang="en-GB">
                <a:solidFill>
                  <a:schemeClr val="bg2"/>
                </a:solidFill>
                <a:hlinkClick r:id="rId7" action="ppaction://hlinksldjump">
                  <a:extLst>
                    <a:ext uri="{A12FA001-AC4F-418D-AE19-62706E023703}">
                      <ahyp:hlinkClr xmlns:ahyp="http://schemas.microsoft.com/office/drawing/2018/hyperlinkcolor" val="tx"/>
                    </a:ext>
                  </a:extLst>
                </a:hlinkClick>
              </a:rPr>
              <a:t>03</a:t>
            </a:r>
            <a:endParaRPr lang="en-GB">
              <a:solidFill>
                <a:schemeClr val="bg2"/>
              </a:solidFill>
              <a:hlinkClick r:id="" action="ppaction://noaction">
                <a:extLst>
                  <a:ext uri="{A12FA001-AC4F-418D-AE19-62706E023703}">
                    <ahyp:hlinkClr xmlns:ahyp="http://schemas.microsoft.com/office/drawing/2018/hyperlinkcolor" val="tx"/>
                  </a:ext>
                </a:extLst>
              </a:hlinkClick>
            </a:endParaRPr>
          </a:p>
        </p:txBody>
      </p:sp>
      <p:sp>
        <p:nvSpPr>
          <p:cNvPr id="22" name="Text Placeholder 18">
            <a:extLst>
              <a:ext uri="{FF2B5EF4-FFF2-40B4-BE49-F238E27FC236}">
                <a16:creationId xmlns:a16="http://schemas.microsoft.com/office/drawing/2014/main" id="{1413C78A-D533-56F6-7DBA-CDC4EA389A18}"/>
              </a:ext>
            </a:extLst>
          </p:cNvPr>
          <p:cNvSpPr>
            <a:spLocks noGrp="1"/>
          </p:cNvSpPr>
          <p:nvPr>
            <p:ph type="body" sz="quarter" idx="21"/>
          </p:nvPr>
        </p:nvSpPr>
        <p:spPr>
          <a:xfrm>
            <a:off x="3827463" y="2957513"/>
            <a:ext cx="585787" cy="449262"/>
          </a:xfrm>
        </p:spPr>
        <p:txBody>
          <a:bodyPr anchor="t"/>
          <a:lstStyle/>
          <a:p>
            <a:r>
              <a:rPr lang="en-GB">
                <a:solidFill>
                  <a:srgbClr val="48A2CF"/>
                </a:solidFill>
                <a:hlinkClick r:id="rId8" action="ppaction://hlinksldjump">
                  <a:extLst>
                    <a:ext uri="{A12FA001-AC4F-418D-AE19-62706E023703}">
                      <ahyp:hlinkClr xmlns:ahyp="http://schemas.microsoft.com/office/drawing/2018/hyperlinkcolor" val="tx"/>
                    </a:ext>
                  </a:extLst>
                </a:hlinkClick>
              </a:rPr>
              <a:t>04</a:t>
            </a:r>
            <a:endParaRPr lang="en-GB">
              <a:solidFill>
                <a:srgbClr val="48A2CF"/>
              </a:solidFill>
              <a:hlinkClick r:id="" action="ppaction://noaction">
                <a:extLst>
                  <a:ext uri="{A12FA001-AC4F-418D-AE19-62706E023703}">
                    <ahyp:hlinkClr xmlns:ahyp="http://schemas.microsoft.com/office/drawing/2018/hyperlinkcolor" val="tx"/>
                  </a:ext>
                </a:extLst>
              </a:hlinkClick>
            </a:endParaRPr>
          </a:p>
        </p:txBody>
      </p:sp>
      <p:sp>
        <p:nvSpPr>
          <p:cNvPr id="23" name="Text Placeholder 2">
            <a:extLst>
              <a:ext uri="{FF2B5EF4-FFF2-40B4-BE49-F238E27FC236}">
                <a16:creationId xmlns:a16="http://schemas.microsoft.com/office/drawing/2014/main" id="{A2CC1388-0BBD-7C61-0902-CC5919A64F70}"/>
              </a:ext>
            </a:extLst>
          </p:cNvPr>
          <p:cNvSpPr>
            <a:spLocks noGrp="1"/>
          </p:cNvSpPr>
          <p:nvPr>
            <p:ph type="body" sz="quarter" idx="23"/>
          </p:nvPr>
        </p:nvSpPr>
        <p:spPr>
          <a:xfrm>
            <a:off x="3827463" y="3454400"/>
            <a:ext cx="585787" cy="449263"/>
          </a:xfrm>
        </p:spPr>
        <p:txBody>
          <a:bodyPr/>
          <a:lstStyle/>
          <a:p>
            <a:r>
              <a:rPr lang="en-GB">
                <a:solidFill>
                  <a:schemeClr val="bg2"/>
                </a:solidFill>
                <a:hlinkClick r:id="rId9" action="ppaction://hlinksldjump">
                  <a:extLst>
                    <a:ext uri="{A12FA001-AC4F-418D-AE19-62706E023703}">
                      <ahyp:hlinkClr xmlns:ahyp="http://schemas.microsoft.com/office/drawing/2018/hyperlinkcolor" val="tx"/>
                    </a:ext>
                  </a:extLst>
                </a:hlinkClick>
              </a:rPr>
              <a:t>05</a:t>
            </a:r>
            <a:endParaRPr lang="en-GB">
              <a:solidFill>
                <a:schemeClr val="bg2"/>
              </a:solidFill>
            </a:endParaRPr>
          </a:p>
        </p:txBody>
      </p:sp>
      <p:sp>
        <p:nvSpPr>
          <p:cNvPr id="24" name="Text Placeholder 18">
            <a:extLst>
              <a:ext uri="{FF2B5EF4-FFF2-40B4-BE49-F238E27FC236}">
                <a16:creationId xmlns:a16="http://schemas.microsoft.com/office/drawing/2014/main" id="{DAE407FF-5C6B-48C1-B2C3-DA3EBBCDF3A7}"/>
              </a:ext>
            </a:extLst>
          </p:cNvPr>
          <p:cNvSpPr>
            <a:spLocks noGrp="1"/>
          </p:cNvSpPr>
          <p:nvPr>
            <p:ph type="body" sz="quarter" idx="25"/>
          </p:nvPr>
        </p:nvSpPr>
        <p:spPr>
          <a:xfrm>
            <a:off x="3827463" y="3951288"/>
            <a:ext cx="585787" cy="449262"/>
          </a:xfrm>
        </p:spPr>
        <p:txBody>
          <a:bodyPr/>
          <a:lstStyle/>
          <a:p>
            <a:r>
              <a:rPr lang="en-GB">
                <a:solidFill>
                  <a:schemeClr val="bg2"/>
                </a:solidFill>
                <a:hlinkClick r:id="rId10" action="ppaction://hlinksldjump">
                  <a:extLst>
                    <a:ext uri="{A12FA001-AC4F-418D-AE19-62706E023703}">
                      <ahyp:hlinkClr xmlns:ahyp="http://schemas.microsoft.com/office/drawing/2018/hyperlinkcolor" val="tx"/>
                    </a:ext>
                  </a:extLst>
                </a:hlinkClick>
              </a:rPr>
              <a:t>06</a:t>
            </a:r>
            <a:endParaRPr lang="en-GB">
              <a:solidFill>
                <a:schemeClr val="bg2"/>
              </a:solidFill>
            </a:endParaRPr>
          </a:p>
        </p:txBody>
      </p:sp>
    </p:spTree>
    <p:extLst>
      <p:ext uri="{BB962C8B-B14F-4D97-AF65-F5344CB8AC3E}">
        <p14:creationId xmlns:p14="http://schemas.microsoft.com/office/powerpoint/2010/main" val="836852028"/>
      </p:ext>
    </p:extLst>
  </p:cSld>
  <p:clrMapOvr>
    <a:masterClrMapping/>
  </p:clrMapOvr>
  <p:transition spd="slow">
    <p:push/>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person with her eyes closed&#10;&#10;AI-generated content may be incorrect.">
            <a:extLst>
              <a:ext uri="{FF2B5EF4-FFF2-40B4-BE49-F238E27FC236}">
                <a16:creationId xmlns:a16="http://schemas.microsoft.com/office/drawing/2014/main" id="{B52C5F24-9904-0641-698E-DF00BA6C00B9}"/>
              </a:ext>
            </a:extLst>
          </p:cNvPr>
          <p:cNvPicPr>
            <a:picLocks noGrp="1" noChangeAspect="1"/>
          </p:cNvPicPr>
          <p:nvPr>
            <p:ph type="pic" sz="quarter" idx="25"/>
          </p:nvPr>
        </p:nvPicPr>
        <p:blipFill>
          <a:blip r:embed="rId3" cstate="screen">
            <a:extLst>
              <a:ext uri="{28A0092B-C50C-407E-A947-70E740481C1C}">
                <a14:useLocalDpi xmlns:a14="http://schemas.microsoft.com/office/drawing/2010/main"/>
              </a:ext>
            </a:extLst>
          </a:blip>
          <a:srcRect/>
          <a:stretch/>
        </p:blipFill>
        <p:spPr>
          <a:xfrm>
            <a:off x="0" y="0"/>
            <a:ext cx="12191999" cy="6858000"/>
          </a:xfrm>
        </p:spPr>
      </p:pic>
      <p:sp>
        <p:nvSpPr>
          <p:cNvPr id="2" name="Title 1">
            <a:extLst>
              <a:ext uri="{FF2B5EF4-FFF2-40B4-BE49-F238E27FC236}">
                <a16:creationId xmlns:a16="http://schemas.microsoft.com/office/drawing/2014/main" id="{4FF9152B-CCBC-8925-EEE5-ADAD9EA2BF1E}"/>
              </a:ext>
            </a:extLst>
          </p:cNvPr>
          <p:cNvSpPr>
            <a:spLocks noGrp="1"/>
          </p:cNvSpPr>
          <p:nvPr>
            <p:ph type="ctrTitle"/>
          </p:nvPr>
        </p:nvSpPr>
        <p:spPr/>
        <p:txBody>
          <a:bodyPr/>
          <a:lstStyle/>
          <a:p>
            <a:r>
              <a:rPr lang="en-US" noProof="0"/>
              <a:t>PENTAVITIN</a:t>
            </a:r>
            <a:r>
              <a:rPr lang="en-US" b="0" noProof="0"/>
              <a:t>®</a:t>
            </a:r>
          </a:p>
        </p:txBody>
      </p:sp>
      <p:sp>
        <p:nvSpPr>
          <p:cNvPr id="4" name="Subtitle 3">
            <a:extLst>
              <a:ext uri="{FF2B5EF4-FFF2-40B4-BE49-F238E27FC236}">
                <a16:creationId xmlns:a16="http://schemas.microsoft.com/office/drawing/2014/main" id="{F728EC60-D1E6-9FDB-2F66-3F9E04D48EED}"/>
              </a:ext>
            </a:extLst>
          </p:cNvPr>
          <p:cNvSpPr>
            <a:spLocks noGrp="1"/>
          </p:cNvSpPr>
          <p:nvPr>
            <p:ph type="subTitle" idx="1"/>
          </p:nvPr>
        </p:nvSpPr>
        <p:spPr/>
        <p:txBody>
          <a:bodyPr/>
          <a:lstStyle/>
          <a:p>
            <a:r>
              <a:rPr lang="en-US"/>
              <a:t>Visibly reduces scalp</a:t>
            </a:r>
          </a:p>
          <a:p>
            <a:r>
              <a:rPr lang="en-US"/>
              <a:t>oiliness and flaking </a:t>
            </a:r>
          </a:p>
        </p:txBody>
      </p:sp>
      <p:grpSp>
        <p:nvGrpSpPr>
          <p:cNvPr id="6" name="Group 5">
            <a:extLst>
              <a:ext uri="{FF2B5EF4-FFF2-40B4-BE49-F238E27FC236}">
                <a16:creationId xmlns:a16="http://schemas.microsoft.com/office/drawing/2014/main" id="{850A6203-F360-07A8-5675-D8212F50D0B8}"/>
              </a:ext>
            </a:extLst>
          </p:cNvPr>
          <p:cNvGrpSpPr/>
          <p:nvPr/>
        </p:nvGrpSpPr>
        <p:grpSpPr>
          <a:xfrm>
            <a:off x="300038" y="5167602"/>
            <a:ext cx="862013" cy="831746"/>
            <a:chOff x="1358158" y="5167602"/>
            <a:chExt cx="862013" cy="831746"/>
          </a:xfrm>
        </p:grpSpPr>
        <p:grpSp>
          <p:nvGrpSpPr>
            <p:cNvPr id="13" name="Group 12">
              <a:extLst>
                <a:ext uri="{FF2B5EF4-FFF2-40B4-BE49-F238E27FC236}">
                  <a16:creationId xmlns:a16="http://schemas.microsoft.com/office/drawing/2014/main" id="{AB9B04C9-949C-9FC4-5E56-7B2523EC824A}"/>
                </a:ext>
              </a:extLst>
            </p:cNvPr>
            <p:cNvGrpSpPr/>
            <p:nvPr/>
          </p:nvGrpSpPr>
          <p:grpSpPr>
            <a:xfrm>
              <a:off x="1373292" y="5167602"/>
              <a:ext cx="831746" cy="831746"/>
              <a:chOff x="330304" y="5167602"/>
              <a:chExt cx="831746" cy="831746"/>
            </a:xfrm>
          </p:grpSpPr>
          <p:sp>
            <p:nvSpPr>
              <p:cNvPr id="16" name="Oval 5">
                <a:hlinkClick r:id="rId4" action="ppaction://hlinksldjump"/>
                <a:extLst>
                  <a:ext uri="{FF2B5EF4-FFF2-40B4-BE49-F238E27FC236}">
                    <a16:creationId xmlns:a16="http://schemas.microsoft.com/office/drawing/2014/main" id="{B334393D-8DF3-EC19-5F71-C10BCA787F72}"/>
                  </a:ext>
                </a:extLst>
              </p:cNvPr>
              <p:cNvSpPr/>
              <p:nvPr/>
            </p:nvSpPr>
            <p:spPr>
              <a:xfrm>
                <a:off x="330304" y="5167602"/>
                <a:ext cx="831746" cy="831746"/>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pic>
            <p:nvPicPr>
              <p:cNvPr id="18" name="Graphic 17">
                <a:extLst>
                  <a:ext uri="{FF2B5EF4-FFF2-40B4-BE49-F238E27FC236}">
                    <a16:creationId xmlns:a16="http://schemas.microsoft.com/office/drawing/2014/main" id="{52C86BE1-D4C6-8946-B64A-14DFE79D55A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66177" y="5264984"/>
                <a:ext cx="360000" cy="360000"/>
              </a:xfrm>
              <a:prstGeom prst="rect">
                <a:avLst/>
              </a:prstGeom>
            </p:spPr>
          </p:pic>
        </p:grpSp>
        <p:sp>
          <p:nvSpPr>
            <p:cNvPr id="14" name="TextBox 13">
              <a:extLst>
                <a:ext uri="{FF2B5EF4-FFF2-40B4-BE49-F238E27FC236}">
                  <a16:creationId xmlns:a16="http://schemas.microsoft.com/office/drawing/2014/main" id="{69933829-F15E-DD6C-D122-1368D4D60B0F}"/>
                </a:ext>
              </a:extLst>
            </p:cNvPr>
            <p:cNvSpPr txBox="1"/>
            <p:nvPr/>
          </p:nvSpPr>
          <p:spPr>
            <a:xfrm>
              <a:off x="1358158" y="5624984"/>
              <a:ext cx="862013" cy="200055"/>
            </a:xfrm>
            <a:prstGeom prst="rect">
              <a:avLst/>
            </a:prstGeom>
            <a:noFill/>
          </p:spPr>
          <p:txBody>
            <a:bodyPr wrap="square" rtlCol="0">
              <a:spAutoFit/>
            </a:bodyPr>
            <a:lstStyle/>
            <a:p>
              <a:pPr algn="ctr"/>
              <a:r>
                <a:rPr lang="en-GB" sz="700"/>
                <a:t>Click to return</a:t>
              </a:r>
            </a:p>
          </p:txBody>
        </p:sp>
        <p:sp>
          <p:nvSpPr>
            <p:cNvPr id="15" name="TextBox 14">
              <a:extLst>
                <a:ext uri="{FF2B5EF4-FFF2-40B4-BE49-F238E27FC236}">
                  <a16:creationId xmlns:a16="http://schemas.microsoft.com/office/drawing/2014/main" id="{17679383-501A-B3E6-BF83-D4C705A50B0C}"/>
                </a:ext>
              </a:extLst>
            </p:cNvPr>
            <p:cNvSpPr txBox="1"/>
            <p:nvPr/>
          </p:nvSpPr>
          <p:spPr>
            <a:xfrm>
              <a:off x="1373291" y="5740392"/>
              <a:ext cx="831746" cy="200055"/>
            </a:xfrm>
            <a:prstGeom prst="rect">
              <a:avLst/>
            </a:prstGeom>
            <a:noFill/>
          </p:spPr>
          <p:txBody>
            <a:bodyPr wrap="square" rtlCol="0">
              <a:spAutoFit/>
            </a:bodyPr>
            <a:lstStyle/>
            <a:p>
              <a:pPr algn="ctr"/>
              <a:r>
                <a:rPr lang="en-GB" sz="700"/>
                <a:t>to homepage</a:t>
              </a:r>
            </a:p>
          </p:txBody>
        </p:sp>
      </p:grpSp>
    </p:spTree>
    <p:extLst>
      <p:ext uri="{BB962C8B-B14F-4D97-AF65-F5344CB8AC3E}">
        <p14:creationId xmlns:p14="http://schemas.microsoft.com/office/powerpoint/2010/main" val="8209179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E837D927-CAF6-B393-4585-6456AEC16999}"/>
              </a:ext>
            </a:extLst>
          </p:cNvPr>
          <p:cNvSpPr>
            <a:spLocks noGrp="1"/>
          </p:cNvSpPr>
          <p:nvPr>
            <p:ph type="title"/>
          </p:nvPr>
        </p:nvSpPr>
        <p:spPr/>
        <p:txBody>
          <a:bodyPr>
            <a:noAutofit/>
          </a:bodyPr>
          <a:lstStyle/>
          <a:p>
            <a:r>
              <a:rPr lang="en-US"/>
              <a:t>PENTAVITIN®</a:t>
            </a:r>
            <a:endParaRPr lang="en-US" b="0">
              <a:ea typeface="+mn-ea"/>
              <a:cs typeface="+mn-cs"/>
            </a:endParaRPr>
          </a:p>
        </p:txBody>
      </p:sp>
      <p:sp>
        <p:nvSpPr>
          <p:cNvPr id="38" name="Text Placeholder 37">
            <a:extLst>
              <a:ext uri="{FF2B5EF4-FFF2-40B4-BE49-F238E27FC236}">
                <a16:creationId xmlns:a16="http://schemas.microsoft.com/office/drawing/2014/main" id="{4A9EFAE8-3987-3E5E-B7FC-83A7A3C0EB1C}"/>
              </a:ext>
            </a:extLst>
          </p:cNvPr>
          <p:cNvSpPr>
            <a:spLocks noGrp="1"/>
          </p:cNvSpPr>
          <p:nvPr>
            <p:ph type="body" idx="11"/>
          </p:nvPr>
        </p:nvSpPr>
        <p:spPr/>
        <p:txBody>
          <a:bodyPr/>
          <a:lstStyle/>
          <a:p>
            <a:r>
              <a:rPr lang="en-US"/>
              <a:t>ID Card</a:t>
            </a:r>
          </a:p>
        </p:txBody>
      </p:sp>
      <p:grpSp>
        <p:nvGrpSpPr>
          <p:cNvPr id="48" name="Group 47">
            <a:extLst>
              <a:ext uri="{FF2B5EF4-FFF2-40B4-BE49-F238E27FC236}">
                <a16:creationId xmlns:a16="http://schemas.microsoft.com/office/drawing/2014/main" id="{4D823F3C-5F3F-53A2-59F3-59E82A42FBF0}"/>
              </a:ext>
            </a:extLst>
          </p:cNvPr>
          <p:cNvGrpSpPr/>
          <p:nvPr/>
        </p:nvGrpSpPr>
        <p:grpSpPr>
          <a:xfrm>
            <a:off x="289504" y="2362640"/>
            <a:ext cx="11600096" cy="903019"/>
            <a:chOff x="0" y="2286165"/>
            <a:chExt cx="11889600" cy="903019"/>
          </a:xfrm>
          <a:solidFill>
            <a:schemeClr val="bg2"/>
          </a:solidFill>
        </p:grpSpPr>
        <p:sp>
          <p:nvSpPr>
            <p:cNvPr id="49" name="Rectangle 48">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INCI name: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0" spc="100">
                  <a:latin typeface="DM Sans Bold" pitchFamily="2" charset="0"/>
                </a:rPr>
                <a:t>(Active)</a:t>
              </a:r>
              <a:endParaRPr kumimoji="0" lang="en-US" sz="1400" b="0" i="0" u="none" strike="noStrike" kern="0" cap="none" spc="100" normalizeH="0" baseline="0" noProof="0">
                <a:ln>
                  <a:noFill/>
                </a:ln>
                <a:effectLst/>
                <a:uLnTx/>
                <a:uFillTx/>
                <a:latin typeface="DM Sans Bold" pitchFamily="2" charset="0"/>
                <a:ea typeface="+mn-ea"/>
                <a:cs typeface="+mn-cs"/>
              </a:endParaRPr>
            </a:p>
          </p:txBody>
        </p:sp>
        <p:sp>
          <p:nvSpPr>
            <p:cNvPr id="50" name="TextBox 49">
              <a:extLst>
                <a:ext uri="{FF2B5EF4-FFF2-40B4-BE49-F238E27FC236}">
                  <a16:creationId xmlns:a16="http://schemas.microsoft.com/office/drawing/2014/main" id="{C1104EB4-4252-A452-90EC-1AE6B98FD183}"/>
                </a:ext>
              </a:extLst>
            </p:cNvPr>
            <p:cNvSpPr txBox="1"/>
            <p:nvPr/>
          </p:nvSpPr>
          <p:spPr>
            <a:xfrm>
              <a:off x="2417305" y="2313602"/>
              <a:ext cx="8257631" cy="363637"/>
            </a:xfrm>
            <a:prstGeom prst="rect">
              <a:avLst/>
            </a:prstGeom>
            <a:noFill/>
          </p:spPr>
          <p:txBody>
            <a:bodyPr wrap="square" lIns="0" tIns="90000" rIns="0" bIns="72000" rtlCol="0">
              <a:spAutoFit/>
            </a:bodyPr>
            <a:lstStyle/>
            <a:p>
              <a:pPr>
                <a:spcAft>
                  <a:spcPts val="300"/>
                </a:spcAft>
                <a:defRPr/>
              </a:pPr>
              <a:r>
                <a:rPr lang="it-IT" sz="1300" err="1">
                  <a:latin typeface="DM Sans" pitchFamily="2" charset="0"/>
                  <a:ea typeface="Fira Sans Book" panose="020B0503050000020004" pitchFamily="34" charset="0"/>
                </a:rPr>
                <a:t>Saccharide</a:t>
              </a:r>
              <a:r>
                <a:rPr lang="it-IT" sz="1300">
                  <a:latin typeface="DM Sans" pitchFamily="2" charset="0"/>
                  <a:ea typeface="Fira Sans Book" panose="020B0503050000020004" pitchFamily="34" charset="0"/>
                </a:rPr>
                <a:t> </a:t>
              </a:r>
              <a:r>
                <a:rPr lang="it-IT" sz="1300" err="1">
                  <a:latin typeface="DM Sans" pitchFamily="2" charset="0"/>
                  <a:ea typeface="Fira Sans Book" panose="020B0503050000020004" pitchFamily="34" charset="0"/>
                </a:rPr>
                <a:t>Isomerate</a:t>
              </a:r>
              <a:endParaRPr lang="it-IT" sz="1300">
                <a:latin typeface="DM Sans" pitchFamily="2" charset="0"/>
                <a:ea typeface="Fira Sans Book" panose="020B0503050000020004" pitchFamily="34" charset="0"/>
              </a:endParaRPr>
            </a:p>
          </p:txBody>
        </p:sp>
      </p:grpSp>
      <p:grpSp>
        <p:nvGrpSpPr>
          <p:cNvPr id="54" name="Group 53">
            <a:extLst>
              <a:ext uri="{FF2B5EF4-FFF2-40B4-BE49-F238E27FC236}">
                <a16:creationId xmlns:a16="http://schemas.microsoft.com/office/drawing/2014/main" id="{2C7BF1B2-8A11-838B-E468-EB72B75F978B}"/>
              </a:ext>
            </a:extLst>
          </p:cNvPr>
          <p:cNvGrpSpPr/>
          <p:nvPr/>
        </p:nvGrpSpPr>
        <p:grpSpPr>
          <a:xfrm>
            <a:off x="290308" y="3989346"/>
            <a:ext cx="11600096" cy="932400"/>
            <a:chOff x="0" y="4030273"/>
            <a:chExt cx="11889600" cy="932400"/>
          </a:xfrm>
          <a:solidFill>
            <a:schemeClr val="bg2"/>
          </a:solidFill>
        </p:grpSpPr>
        <p:sp>
          <p:nvSpPr>
            <p:cNvPr id="55" name="Rectangle 54">
              <a:extLst>
                <a:ext uri="{FF2B5EF4-FFF2-40B4-BE49-F238E27FC236}">
                  <a16:creationId xmlns:a16="http://schemas.microsoft.com/office/drawing/2014/main" id="{7171883A-B39C-3CC0-7BB7-E00620DF26CE}"/>
                </a:ext>
              </a:extLst>
            </p:cNvPr>
            <p:cNvSpPr/>
            <p:nvPr/>
          </p:nvSpPr>
          <p:spPr>
            <a:xfrm>
              <a:off x="0" y="4030273"/>
              <a:ext cx="11889600" cy="932400"/>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Technical:</a:t>
              </a:r>
            </a:p>
          </p:txBody>
        </p:sp>
        <p:sp>
          <p:nvSpPr>
            <p:cNvPr id="57" name="TextBox 56">
              <a:extLst>
                <a:ext uri="{FF2B5EF4-FFF2-40B4-BE49-F238E27FC236}">
                  <a16:creationId xmlns:a16="http://schemas.microsoft.com/office/drawing/2014/main" id="{8C2EBC94-E144-149B-0528-1F8625C84124}"/>
                </a:ext>
              </a:extLst>
            </p:cNvPr>
            <p:cNvSpPr txBox="1"/>
            <p:nvPr/>
          </p:nvSpPr>
          <p:spPr>
            <a:xfrm>
              <a:off x="2416482" y="4030273"/>
              <a:ext cx="2261696" cy="840690"/>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Form: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Liquid</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Use level: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0.2 - 1%</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pH of use: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4 to 9</a:t>
              </a:r>
            </a:p>
          </p:txBody>
        </p:sp>
        <p:sp>
          <p:nvSpPr>
            <p:cNvPr id="5" name="TextBox 4">
              <a:extLst>
                <a:ext uri="{FF2B5EF4-FFF2-40B4-BE49-F238E27FC236}">
                  <a16:creationId xmlns:a16="http://schemas.microsoft.com/office/drawing/2014/main" id="{61D5EA0E-DAA7-6EA1-A839-D8CA1DDCE2AC}"/>
                </a:ext>
              </a:extLst>
            </p:cNvPr>
            <p:cNvSpPr txBox="1"/>
            <p:nvPr/>
          </p:nvSpPr>
          <p:spPr>
            <a:xfrm>
              <a:off x="4826246" y="4030273"/>
              <a:ext cx="2261696" cy="602164"/>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Preservative: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Free</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Solubility: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Water soluble</a:t>
              </a:r>
            </a:p>
          </p:txBody>
        </p:sp>
        <p:sp>
          <p:nvSpPr>
            <p:cNvPr id="12" name="TextBox 11">
              <a:extLst>
                <a:ext uri="{FF2B5EF4-FFF2-40B4-BE49-F238E27FC236}">
                  <a16:creationId xmlns:a16="http://schemas.microsoft.com/office/drawing/2014/main" id="{A2F0E081-4296-5F8F-3FD2-BA1EFFBBCA91}"/>
                </a:ext>
              </a:extLst>
            </p:cNvPr>
            <p:cNvSpPr txBox="1"/>
            <p:nvPr/>
          </p:nvSpPr>
          <p:spPr>
            <a:xfrm>
              <a:off x="7222994" y="4030273"/>
              <a:ext cx="3451118" cy="832996"/>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Target: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Scalp and hair fiber</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Biodegradability: </a:t>
              </a:r>
              <a:r>
                <a:rPr lang="en-US" sz="1300">
                  <a:latin typeface="DM Sans" pitchFamily="2" charset="0"/>
                  <a:ea typeface="Fira Sans Book" panose="020B0503050000020004" pitchFamily="34" charset="0"/>
                </a:rPr>
                <a:t>Estimated to be biodegradable</a:t>
              </a:r>
            </a:p>
          </p:txBody>
        </p:sp>
      </p:grpSp>
      <p:sp>
        <p:nvSpPr>
          <p:cNvPr id="59" name="Rectangle 58">
            <a:extLst>
              <a:ext uri="{FF2B5EF4-FFF2-40B4-BE49-F238E27FC236}">
                <a16:creationId xmlns:a16="http://schemas.microsoft.com/office/drawing/2014/main" id="{E6D535CE-5DB7-1A50-4492-712D99B903A8}"/>
              </a:ext>
            </a:extLst>
          </p:cNvPr>
          <p:cNvSpPr/>
          <p:nvPr/>
        </p:nvSpPr>
        <p:spPr>
          <a:xfrm>
            <a:off x="289447" y="5135082"/>
            <a:ext cx="2225154" cy="867912"/>
          </a:xfrm>
          <a:prstGeom prst="rect">
            <a:avLst/>
          </a:prstGeom>
          <a:no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Registration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certification</a:t>
            </a:r>
            <a:endParaRPr kumimoji="0" lang="en-US" sz="1400" b="0" i="0" u="none" strike="noStrike" kern="0" cap="none" spc="0" normalizeH="0" baseline="0" noProof="0">
              <a:ln>
                <a:noFill/>
              </a:ln>
              <a:effectLst/>
              <a:uLnTx/>
              <a:uFillTx/>
              <a:latin typeface="Fira Sans"/>
              <a:ea typeface="+mn-ea"/>
              <a:cs typeface="+mn-cs"/>
            </a:endParaRPr>
          </a:p>
        </p:txBody>
      </p:sp>
      <p:grpSp>
        <p:nvGrpSpPr>
          <p:cNvPr id="69" name="Group 68">
            <a:extLst>
              <a:ext uri="{FF2B5EF4-FFF2-40B4-BE49-F238E27FC236}">
                <a16:creationId xmlns:a16="http://schemas.microsoft.com/office/drawing/2014/main" id="{958A8BB9-D1BF-EE77-829F-9B8163288C30}"/>
              </a:ext>
            </a:extLst>
          </p:cNvPr>
          <p:cNvGrpSpPr/>
          <p:nvPr/>
        </p:nvGrpSpPr>
        <p:grpSpPr>
          <a:xfrm>
            <a:off x="302398" y="1341438"/>
            <a:ext cx="11593287" cy="939429"/>
            <a:chOff x="-25599" y="2558932"/>
            <a:chExt cx="11889600" cy="572529"/>
          </a:xfrm>
          <a:solidFill>
            <a:schemeClr val="bg2"/>
          </a:solidFill>
        </p:grpSpPr>
        <p:sp>
          <p:nvSpPr>
            <p:cNvPr id="70" name="Rectangle 69">
              <a:extLst>
                <a:ext uri="{FF2B5EF4-FFF2-40B4-BE49-F238E27FC236}">
                  <a16:creationId xmlns:a16="http://schemas.microsoft.com/office/drawing/2014/main" id="{B4D8039B-1DD0-0B71-4A0E-7C994216684E}"/>
                </a:ext>
              </a:extLst>
            </p:cNvPr>
            <p:cNvSpPr/>
            <p:nvPr/>
          </p:nvSpPr>
          <p:spPr>
            <a:xfrm>
              <a:off x="-25599" y="2558932"/>
              <a:ext cx="11889600" cy="57252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Key benefit:</a:t>
              </a:r>
            </a:p>
          </p:txBody>
        </p:sp>
        <p:sp>
          <p:nvSpPr>
            <p:cNvPr id="71" name="TextBox 70">
              <a:extLst>
                <a:ext uri="{FF2B5EF4-FFF2-40B4-BE49-F238E27FC236}">
                  <a16:creationId xmlns:a16="http://schemas.microsoft.com/office/drawing/2014/main" id="{805DBA86-E136-A9E8-B272-82071A89DD83}"/>
                </a:ext>
              </a:extLst>
            </p:cNvPr>
            <p:cNvSpPr txBox="1"/>
            <p:nvPr/>
          </p:nvSpPr>
          <p:spPr>
            <a:xfrm>
              <a:off x="2379903" y="2575524"/>
              <a:ext cx="3462916" cy="512353"/>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Moisturizes dry scalp / Strong scalp barrier </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Provides visible reduction of scalp flaking </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Reduces Sebum </a:t>
              </a:r>
            </a:p>
          </p:txBody>
        </p:sp>
      </p:grpSp>
      <p:grpSp>
        <p:nvGrpSpPr>
          <p:cNvPr id="72" name="Group 71">
            <a:extLst>
              <a:ext uri="{FF2B5EF4-FFF2-40B4-BE49-F238E27FC236}">
                <a16:creationId xmlns:a16="http://schemas.microsoft.com/office/drawing/2014/main" id="{78710C78-C894-B8C5-FC71-6CB52218FAC9}"/>
              </a:ext>
            </a:extLst>
          </p:cNvPr>
          <p:cNvGrpSpPr/>
          <p:nvPr/>
        </p:nvGrpSpPr>
        <p:grpSpPr>
          <a:xfrm>
            <a:off x="302398" y="3343939"/>
            <a:ext cx="11587202" cy="772960"/>
            <a:chOff x="0" y="3331675"/>
            <a:chExt cx="11889600" cy="772960"/>
          </a:xfrm>
          <a:solidFill>
            <a:schemeClr val="bg2"/>
          </a:solidFill>
        </p:grpSpPr>
        <p:sp>
          <p:nvSpPr>
            <p:cNvPr id="73" name="Rectangle 72">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Description:</a:t>
              </a:r>
            </a:p>
          </p:txBody>
        </p:sp>
        <p:sp>
          <p:nvSpPr>
            <p:cNvPr id="74" name="TextBox 73">
              <a:extLst>
                <a:ext uri="{FF2B5EF4-FFF2-40B4-BE49-F238E27FC236}">
                  <a16:creationId xmlns:a16="http://schemas.microsoft.com/office/drawing/2014/main" id="{BA9BB585-DFBD-BF51-845F-0AA1B9E3EE45}"/>
                </a:ext>
              </a:extLst>
            </p:cNvPr>
            <p:cNvSpPr txBox="1"/>
            <p:nvPr/>
          </p:nvSpPr>
          <p:spPr>
            <a:xfrm>
              <a:off x="2417306" y="3340889"/>
              <a:ext cx="8256279" cy="763746"/>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a:latin typeface="DM Sans" pitchFamily="2" charset="0"/>
                  <a:ea typeface="Fira Sans Book" panose="020B0503050000020004" pitchFamily="34" charset="0"/>
                </a:rPr>
                <a:t>100%</a:t>
              </a:r>
              <a:r>
                <a:rPr kumimoji="0" lang="en-US" sz="1400" b="0" i="0" u="none" strike="noStrike" kern="1200" cap="none" spc="0" normalizeH="0" baseline="30000" noProof="0">
                  <a:ln>
                    <a:noFill/>
                  </a:ln>
                  <a:solidFill>
                    <a:srgbClr val="FFFFFF"/>
                  </a:solidFill>
                  <a:effectLst/>
                  <a:uLnTx/>
                  <a:uFillTx/>
                  <a:latin typeface="Fira Sans Regular"/>
                  <a:ea typeface="+mn-ea"/>
                  <a:cs typeface="Fira Sans Regular"/>
                </a:rPr>
                <a:t> </a:t>
              </a:r>
              <a:r>
                <a:rPr lang="en-US" sz="1300">
                  <a:latin typeface="DM Sans" pitchFamily="2" charset="0"/>
                  <a:ea typeface="Fira Sans Book" panose="020B0503050000020004" pitchFamily="34" charset="0"/>
                </a:rPr>
                <a:t>natural and biodegradable edible maize kernels derived.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300">
                  <a:latin typeface="DM Sans" pitchFamily="2" charset="0"/>
                  <a:ea typeface="Fira Sans Book" panose="020B0503050000020004" pitchFamily="34" charset="0"/>
                </a:rPr>
                <a:t>It</a:t>
              </a:r>
              <a:r>
                <a:rPr kumimoji="0" lang="en-US" sz="1400" b="0" i="0" u="none" strike="noStrike" kern="1200" cap="none" spc="0" normalizeH="0" baseline="30000" noProof="0">
                  <a:ln>
                    <a:noFill/>
                  </a:ln>
                  <a:solidFill>
                    <a:srgbClr val="FFFFFF"/>
                  </a:solidFill>
                  <a:effectLst/>
                  <a:uLnTx/>
                  <a:uFillTx/>
                  <a:latin typeface="Fira Sans Regular"/>
                  <a:ea typeface="+mn-ea"/>
                  <a:cs typeface="Fira Sans Regular"/>
                </a:rPr>
                <a:t> </a:t>
              </a:r>
              <a:r>
                <a:rPr lang="en-US" sz="1300">
                  <a:latin typeface="DM Sans" pitchFamily="2" charset="0"/>
                  <a:ea typeface="Fira Sans Book" panose="020B0503050000020004" pitchFamily="34" charset="0"/>
                </a:rPr>
                <a:t>binds to scalp like a magnet.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endParaRPr>
            </a:p>
          </p:txBody>
        </p:sp>
      </p:grpSp>
      <p:sp>
        <p:nvSpPr>
          <p:cNvPr id="11" name="Slide Number Placeholder 10">
            <a:extLst>
              <a:ext uri="{FF2B5EF4-FFF2-40B4-BE49-F238E27FC236}">
                <a16:creationId xmlns:a16="http://schemas.microsoft.com/office/drawing/2014/main" id="{9EA4ADA9-B1A6-0208-7409-B211B8358BEC}"/>
              </a:ext>
            </a:extLst>
          </p:cNvPr>
          <p:cNvSpPr>
            <a:spLocks noGrp="1"/>
          </p:cNvSpPr>
          <p:nvPr>
            <p:ph type="sldNum" sz="quarter" idx="10"/>
          </p:nvPr>
        </p:nvSpPr>
        <p:spPr/>
        <p:txBody>
          <a:bodyPr/>
          <a:lstStyle/>
          <a:p>
            <a:fld id="{5BA3E189-2F3A-42E5-B572-3520703B6186}" type="slidenum">
              <a:rPr lang="en-GB" smtClean="0"/>
              <a:pPr/>
              <a:t>39</a:t>
            </a:fld>
            <a:endParaRPr lang="en-GB"/>
          </a:p>
        </p:txBody>
      </p:sp>
      <p:pic>
        <p:nvPicPr>
          <p:cNvPr id="2" name="Picture 19">
            <a:extLst>
              <a:ext uri="{FF2B5EF4-FFF2-40B4-BE49-F238E27FC236}">
                <a16:creationId xmlns:a16="http://schemas.microsoft.com/office/drawing/2014/main" id="{6920D6CC-9BFB-6552-A58D-2F0672E0E22C}"/>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025361" y="5229878"/>
            <a:ext cx="562224" cy="468000"/>
          </a:xfrm>
          <a:prstGeom prst="rect">
            <a:avLst/>
          </a:prstGeom>
        </p:spPr>
      </p:pic>
      <p:pic>
        <p:nvPicPr>
          <p:cNvPr id="7" name="Picture 21" descr="A picture containing drawing&#10;&#10;Description automatically generated">
            <a:extLst>
              <a:ext uri="{FF2B5EF4-FFF2-40B4-BE49-F238E27FC236}">
                <a16:creationId xmlns:a16="http://schemas.microsoft.com/office/drawing/2014/main" id="{08B447CD-1B87-8B3D-16A3-9247CAFEC0E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70009" y="5230313"/>
            <a:ext cx="636734" cy="468000"/>
          </a:xfrm>
          <a:prstGeom prst="rect">
            <a:avLst/>
          </a:prstGeom>
        </p:spPr>
      </p:pic>
      <p:pic>
        <p:nvPicPr>
          <p:cNvPr id="13" name="Picture 22" descr="A close up of a sign&#10;&#10;Description automatically generated">
            <a:extLst>
              <a:ext uri="{FF2B5EF4-FFF2-40B4-BE49-F238E27FC236}">
                <a16:creationId xmlns:a16="http://schemas.microsoft.com/office/drawing/2014/main" id="{B96ED684-72E1-1A52-76F7-58CC17B03CC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328287" y="5286426"/>
            <a:ext cx="421779" cy="405822"/>
          </a:xfrm>
          <a:prstGeom prst="rect">
            <a:avLst/>
          </a:prstGeom>
        </p:spPr>
      </p:pic>
      <p:pic>
        <p:nvPicPr>
          <p:cNvPr id="14" name="Picture 66" descr="Logo, company name&#10;&#10;Description automatically generated">
            <a:extLst>
              <a:ext uri="{FF2B5EF4-FFF2-40B4-BE49-F238E27FC236}">
                <a16:creationId xmlns:a16="http://schemas.microsoft.com/office/drawing/2014/main" id="{BA735EE1-F48D-F8B8-63E6-C053C5A80D25}"/>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738413" y="5289574"/>
            <a:ext cx="460849" cy="35744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0">
            <a:extLst>
              <a:ext uri="{FF2B5EF4-FFF2-40B4-BE49-F238E27FC236}">
                <a16:creationId xmlns:a16="http://schemas.microsoft.com/office/drawing/2014/main" id="{4514F35D-70B3-B702-D158-0E4647CC7C02}"/>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l="-1"/>
          <a:stretch/>
        </p:blipFill>
        <p:spPr>
          <a:xfrm>
            <a:off x="4385680" y="5302687"/>
            <a:ext cx="384365" cy="384365"/>
          </a:xfrm>
          <a:prstGeom prst="ellipse">
            <a:avLst/>
          </a:prstGeom>
          <a:ln>
            <a:noFill/>
          </a:ln>
          <a:effectLst>
            <a:softEdge rad="0"/>
          </a:effectLst>
        </p:spPr>
      </p:pic>
      <p:pic>
        <p:nvPicPr>
          <p:cNvPr id="16" name="Picture 15">
            <a:extLst>
              <a:ext uri="{FF2B5EF4-FFF2-40B4-BE49-F238E27FC236}">
                <a16:creationId xmlns:a16="http://schemas.microsoft.com/office/drawing/2014/main" id="{3C37C3CE-6274-389F-43F1-F0B956E30E47}"/>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850191" y="5289574"/>
            <a:ext cx="405822" cy="405822"/>
          </a:xfrm>
          <a:prstGeom prst="rect">
            <a:avLst/>
          </a:prstGeom>
        </p:spPr>
      </p:pic>
      <p:pic>
        <p:nvPicPr>
          <p:cNvPr id="17" name="Picture 8">
            <a:extLst>
              <a:ext uri="{FF2B5EF4-FFF2-40B4-BE49-F238E27FC236}">
                <a16:creationId xmlns:a16="http://schemas.microsoft.com/office/drawing/2014/main" id="{BA51B8DB-7548-1CFD-6B88-7F78C0ACAB13}"/>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5326265" y="5205315"/>
            <a:ext cx="380588" cy="56804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a:extLst>
              <a:ext uri="{FF2B5EF4-FFF2-40B4-BE49-F238E27FC236}">
                <a16:creationId xmlns:a16="http://schemas.microsoft.com/office/drawing/2014/main" id="{C3E501ED-EF0C-B76D-DFF2-7642DF8F4A11}"/>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4855426" y="5229878"/>
            <a:ext cx="384365" cy="468871"/>
          </a:xfrm>
          <a:prstGeom prst="rect">
            <a:avLst/>
          </a:prstGeom>
          <a:noFill/>
          <a:extLst>
            <a:ext uri="{909E8E84-426E-40DD-AFC4-6F175D3DCCD1}">
              <a14:hiddenFill xmlns:a14="http://schemas.microsoft.com/office/drawing/2010/main">
                <a:solidFill>
                  <a:srgbClr val="FFFFFF"/>
                </a:solidFill>
              </a14:hiddenFill>
            </a:ext>
          </a:extLst>
        </p:spPr>
      </p:pic>
      <p:pic>
        <p:nvPicPr>
          <p:cNvPr id="19" name="Graphic 18">
            <a:extLst>
              <a:ext uri="{FF2B5EF4-FFF2-40B4-BE49-F238E27FC236}">
                <a16:creationId xmlns:a16="http://schemas.microsoft.com/office/drawing/2014/main" id="{E17C3B25-10E8-46EA-7BC6-0B9A9AC9B67E}"/>
              </a:ext>
            </a:extLst>
          </p:cNvPr>
          <p:cNvPicPr>
            <a:picLocks noChangeAspect="1"/>
          </p:cNvPicPr>
          <p:nvPr/>
        </p:nvPicPr>
        <p:blipFill>
          <a:blip r:embed="rId11" cstate="screen">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6495660" y="5247377"/>
            <a:ext cx="636734" cy="483918"/>
          </a:xfrm>
          <a:prstGeom prst="rect">
            <a:avLst/>
          </a:prstGeom>
        </p:spPr>
      </p:pic>
      <p:pic>
        <p:nvPicPr>
          <p:cNvPr id="22" name="Picture 21">
            <a:extLst>
              <a:ext uri="{FF2B5EF4-FFF2-40B4-BE49-F238E27FC236}">
                <a16:creationId xmlns:a16="http://schemas.microsoft.com/office/drawing/2014/main" id="{C8601613-B432-5B5E-9C25-41D80468278C}"/>
              </a:ext>
            </a:extLst>
          </p:cNvPr>
          <p:cNvPicPr>
            <a:picLocks noChangeAspect="1"/>
          </p:cNvPicPr>
          <p:nvPr/>
        </p:nvPicPr>
        <p:blipFill>
          <a:blip r:embed="rId13" cstate="screen">
            <a:extLst>
              <a:ext uri="{28A0092B-C50C-407E-A947-70E740481C1C}">
                <a14:useLocalDpi xmlns:a14="http://schemas.microsoft.com/office/drawing/2010/main"/>
              </a:ext>
            </a:extLst>
          </a:blip>
          <a:srcRect r="-233"/>
          <a:stretch/>
        </p:blipFill>
        <p:spPr>
          <a:xfrm>
            <a:off x="2023667" y="5133572"/>
            <a:ext cx="5656906" cy="718920"/>
          </a:xfrm>
          <a:prstGeom prst="rect">
            <a:avLst/>
          </a:prstGeom>
        </p:spPr>
      </p:pic>
      <p:pic>
        <p:nvPicPr>
          <p:cNvPr id="21" name="Picture 20" descr="Logo&#10;&#10;Description automatically generated">
            <a:extLst>
              <a:ext uri="{FF2B5EF4-FFF2-40B4-BE49-F238E27FC236}">
                <a16:creationId xmlns:a16="http://schemas.microsoft.com/office/drawing/2014/main" id="{093A7C36-C74E-28DB-FD39-A961C8F15FEF}"/>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11087339" y="242055"/>
            <a:ext cx="961493" cy="727112"/>
          </a:xfrm>
          <a:prstGeom prst="rect">
            <a:avLst/>
          </a:prstGeom>
        </p:spPr>
      </p:pic>
      <p:grpSp>
        <p:nvGrpSpPr>
          <p:cNvPr id="25" name="Group 24">
            <a:extLst>
              <a:ext uri="{FF2B5EF4-FFF2-40B4-BE49-F238E27FC236}">
                <a16:creationId xmlns:a16="http://schemas.microsoft.com/office/drawing/2014/main" id="{481D8514-A50E-DB48-4E7E-253DDFDA1DF3}"/>
              </a:ext>
            </a:extLst>
          </p:cNvPr>
          <p:cNvGrpSpPr/>
          <p:nvPr/>
        </p:nvGrpSpPr>
        <p:grpSpPr>
          <a:xfrm>
            <a:off x="9690069" y="232491"/>
            <a:ext cx="1421326" cy="933262"/>
            <a:chOff x="1360986" y="888657"/>
            <a:chExt cx="6744742" cy="4330512"/>
          </a:xfrm>
        </p:grpSpPr>
        <p:pic>
          <p:nvPicPr>
            <p:cNvPr id="20" name="Immagine 28" descr="loghi dsm vari 3.png">
              <a:extLst>
                <a:ext uri="{FF2B5EF4-FFF2-40B4-BE49-F238E27FC236}">
                  <a16:creationId xmlns:a16="http://schemas.microsoft.com/office/drawing/2014/main" id="{94401472-34CE-CE7B-EDCF-115FD1AD005A}"/>
                </a:ext>
              </a:extLst>
            </p:cNvPr>
            <p:cNvPicPr>
              <a:picLocks noChangeAspect="1"/>
            </p:cNvPicPr>
            <p:nvPr/>
          </p:nvPicPr>
          <p:blipFill>
            <a:blip r:embed="rId15"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23" name="Rectangle 22">
              <a:extLst>
                <a:ext uri="{FF2B5EF4-FFF2-40B4-BE49-F238E27FC236}">
                  <a16:creationId xmlns:a16="http://schemas.microsoft.com/office/drawing/2014/main" id="{A5FCADF9-9B48-6336-70D2-C82CF32CE4B7}"/>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Graphic 15">
              <a:extLst>
                <a:ext uri="{FF2B5EF4-FFF2-40B4-BE49-F238E27FC236}">
                  <a16:creationId xmlns:a16="http://schemas.microsoft.com/office/drawing/2014/main" id="{91B6BFDE-9E09-A7E2-A6F8-C9979B0A09F9}"/>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2749300" y="2059923"/>
              <a:ext cx="4552366" cy="413161"/>
            </a:xfrm>
            <a:prstGeom prst="rect">
              <a:avLst/>
            </a:prstGeom>
          </p:spPr>
        </p:pic>
      </p:grpSp>
      <p:pic>
        <p:nvPicPr>
          <p:cNvPr id="4" name="Picture 3">
            <a:extLst>
              <a:ext uri="{FF2B5EF4-FFF2-40B4-BE49-F238E27FC236}">
                <a16:creationId xmlns:a16="http://schemas.microsoft.com/office/drawing/2014/main" id="{1CCB51F8-00D6-84A1-0409-030AE590A8EB}"/>
              </a:ext>
            </a:extLst>
          </p:cNvPr>
          <p:cNvPicPr>
            <a:picLocks noChangeAspect="1"/>
          </p:cNvPicPr>
          <p:nvPr/>
        </p:nvPicPr>
        <p:blipFill>
          <a:blip r:embed="rId18" cstate="screen">
            <a:extLst>
              <a:ext uri="{28A0092B-C50C-407E-A947-70E740481C1C}">
                <a14:useLocalDpi xmlns:a14="http://schemas.microsoft.com/office/drawing/2010/main"/>
              </a:ext>
            </a:extLst>
          </a:blip>
          <a:srcRect/>
          <a:stretch/>
        </p:blipFill>
        <p:spPr>
          <a:xfrm>
            <a:off x="7464915" y="5132065"/>
            <a:ext cx="1971073" cy="705170"/>
          </a:xfrm>
          <a:prstGeom prst="rect">
            <a:avLst/>
          </a:prstGeom>
        </p:spPr>
      </p:pic>
    </p:spTree>
    <p:extLst>
      <p:ext uri="{BB962C8B-B14F-4D97-AF65-F5344CB8AC3E}">
        <p14:creationId xmlns:p14="http://schemas.microsoft.com/office/powerpoint/2010/main" val="3005615443"/>
      </p:ext>
    </p:extLst>
  </p:cSld>
  <p:clrMapOvr>
    <a:masterClrMapping/>
  </p:clrMapOvr>
  <p:transition spd="med">
    <p:pull/>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descr="ipad.png"/>
          <p:cNvPicPr>
            <a:picLocks noChangeAspect="1"/>
          </p:cNvPicPr>
          <p:nvPr/>
        </p:nvPicPr>
        <p:blipFill rotWithShape="1">
          <a:blip r:embed="rId4" cstate="screen">
            <a:extLst>
              <a:ext uri="{28A0092B-C50C-407E-A947-70E740481C1C}">
                <a14:useLocalDpi xmlns:a14="http://schemas.microsoft.com/office/drawing/2010/main"/>
              </a:ext>
            </a:extLst>
          </a:blip>
          <a:srcRect r="-8277"/>
          <a:stretch/>
        </p:blipFill>
        <p:spPr>
          <a:xfrm>
            <a:off x="5069712" y="493494"/>
            <a:ext cx="8488627" cy="6385075"/>
          </a:xfrm>
          <a:prstGeom prst="rect">
            <a:avLst/>
          </a:prstGeom>
        </p:spPr>
      </p:pic>
      <p:pic>
        <p:nvPicPr>
          <p:cNvPr id="12" name="Pentavitin short video II">
            <a:hlinkClick r:id="" action="ppaction://media"/>
            <a:extLst>
              <a:ext uri="{FF2B5EF4-FFF2-40B4-BE49-F238E27FC236}">
                <a16:creationId xmlns:a16="http://schemas.microsoft.com/office/drawing/2014/main" id="{7B04DD6A-3A1E-4F3A-89ED-F7234EE3D55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741960" y="1947969"/>
            <a:ext cx="5869226" cy="3425551"/>
          </a:xfrm>
          <a:prstGeom prst="rect">
            <a:avLst/>
          </a:prstGeom>
        </p:spPr>
      </p:pic>
      <p:sp>
        <p:nvSpPr>
          <p:cNvPr id="20" name="TextBox 9">
            <a:extLst>
              <a:ext uri="{FF2B5EF4-FFF2-40B4-BE49-F238E27FC236}">
                <a16:creationId xmlns:a16="http://schemas.microsoft.com/office/drawing/2014/main" id="{75A98AFC-12AD-4E7E-92AB-337021AAB0F1}"/>
              </a:ext>
            </a:extLst>
          </p:cNvPr>
          <p:cNvSpPr txBox="1"/>
          <p:nvPr/>
        </p:nvSpPr>
        <p:spPr>
          <a:xfrm>
            <a:off x="1951219" y="5054542"/>
            <a:ext cx="685932" cy="338554"/>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j-lt"/>
                <a:ea typeface="+mn-ea"/>
                <a:cs typeface="+mn-cs"/>
              </a:rPr>
              <a:t>NMF</a:t>
            </a:r>
          </a:p>
        </p:txBody>
      </p:sp>
      <p:sp>
        <p:nvSpPr>
          <p:cNvPr id="21" name="TextBox 10">
            <a:extLst>
              <a:ext uri="{FF2B5EF4-FFF2-40B4-BE49-F238E27FC236}">
                <a16:creationId xmlns:a16="http://schemas.microsoft.com/office/drawing/2014/main" id="{E862DB57-4092-46FA-9333-FCD9E2414393}"/>
              </a:ext>
            </a:extLst>
          </p:cNvPr>
          <p:cNvSpPr txBox="1"/>
          <p:nvPr/>
        </p:nvSpPr>
        <p:spPr>
          <a:xfrm>
            <a:off x="219686" y="5056109"/>
            <a:ext cx="1884696" cy="338554"/>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j-lt"/>
                <a:ea typeface="+mn-ea"/>
                <a:cs typeface="+mn-cs"/>
              </a:rPr>
              <a:t>PENTAVITIN®</a:t>
            </a:r>
          </a:p>
        </p:txBody>
      </p:sp>
      <p:sp>
        <p:nvSpPr>
          <p:cNvPr id="3" name="Title 2">
            <a:extLst>
              <a:ext uri="{FF2B5EF4-FFF2-40B4-BE49-F238E27FC236}">
                <a16:creationId xmlns:a16="http://schemas.microsoft.com/office/drawing/2014/main" id="{B4829D91-F80D-E581-B343-296EE58D5ED7}"/>
              </a:ext>
            </a:extLst>
          </p:cNvPr>
          <p:cNvSpPr>
            <a:spLocks noGrp="1"/>
          </p:cNvSpPr>
          <p:nvPr>
            <p:ph type="title"/>
          </p:nvPr>
        </p:nvSpPr>
        <p:spPr>
          <a:xfrm>
            <a:off x="302400" y="302400"/>
            <a:ext cx="9230538" cy="303211"/>
          </a:xfrm>
        </p:spPr>
        <p:txBody>
          <a:bodyPr/>
          <a:lstStyle/>
          <a:p>
            <a:r>
              <a:rPr lang="en-US"/>
              <a:t>The Science behind the moisturizer – PENTAVITIN® </a:t>
            </a:r>
            <a:endParaRPr lang="en-GB"/>
          </a:p>
        </p:txBody>
      </p:sp>
      <p:sp>
        <p:nvSpPr>
          <p:cNvPr id="10" name="Text Placeholder 9">
            <a:extLst>
              <a:ext uri="{FF2B5EF4-FFF2-40B4-BE49-F238E27FC236}">
                <a16:creationId xmlns:a16="http://schemas.microsoft.com/office/drawing/2014/main" id="{95D03AFE-E138-5B66-92E4-35CA32FEE5CD}"/>
              </a:ext>
            </a:extLst>
          </p:cNvPr>
          <p:cNvSpPr>
            <a:spLocks noGrp="1"/>
          </p:cNvSpPr>
          <p:nvPr>
            <p:ph type="body" sz="quarter" idx="23"/>
          </p:nvPr>
        </p:nvSpPr>
        <p:spPr>
          <a:xfrm>
            <a:off x="302401" y="1341438"/>
            <a:ext cx="3527998" cy="2662223"/>
          </a:xfrm>
        </p:spPr>
        <p:txBody>
          <a:bodyPr/>
          <a:lstStyle/>
          <a:p>
            <a:pPr marL="356400" lvl="2">
              <a:buClr>
                <a:srgbClr val="48A2CF"/>
              </a:buClr>
            </a:pPr>
            <a:r>
              <a:rPr lang="en-US" sz="1400">
                <a:solidFill>
                  <a:srgbClr val="48A2CF"/>
                </a:solidFill>
              </a:rPr>
              <a:t>Biomimetic</a:t>
            </a:r>
            <a:r>
              <a:rPr lang="en-US" sz="1400"/>
              <a:t> ingredient that reproduces  the effects of the skin/scalp’s own natural moisturizing factor (NMF).</a:t>
            </a:r>
          </a:p>
          <a:p>
            <a:pPr marL="356400" lvl="2">
              <a:buClr>
                <a:srgbClr val="48A2CF"/>
              </a:buClr>
            </a:pPr>
            <a:r>
              <a:rPr lang="en-US" sz="1400"/>
              <a:t>Unique skin </a:t>
            </a:r>
            <a:r>
              <a:rPr lang="en-US" sz="1400">
                <a:solidFill>
                  <a:srgbClr val="48A2CF"/>
                </a:solidFill>
              </a:rPr>
              <a:t>binding action</a:t>
            </a:r>
          </a:p>
          <a:p>
            <a:pPr marL="356400" lvl="2">
              <a:buClr>
                <a:srgbClr val="48A2CF"/>
              </a:buClr>
            </a:pPr>
            <a:r>
              <a:rPr lang="en-US" sz="1400"/>
              <a:t>Contributes </a:t>
            </a:r>
            <a:r>
              <a:rPr lang="en-US" sz="1400">
                <a:solidFill>
                  <a:srgbClr val="48A2CF"/>
                </a:solidFill>
              </a:rPr>
              <a:t>significantly</a:t>
            </a:r>
            <a:r>
              <a:rPr lang="en-US" sz="1400"/>
              <a:t> to skin/scalp’s </a:t>
            </a:r>
            <a:r>
              <a:rPr lang="en-US" sz="1400">
                <a:solidFill>
                  <a:srgbClr val="48A2CF"/>
                </a:solidFill>
              </a:rPr>
              <a:t>moisturization</a:t>
            </a:r>
            <a:r>
              <a:rPr lang="en-US" sz="1400"/>
              <a:t>. </a:t>
            </a:r>
          </a:p>
          <a:p>
            <a:pPr marL="356400" lvl="2">
              <a:buClr>
                <a:srgbClr val="48A2CF"/>
              </a:buClr>
            </a:pPr>
            <a:r>
              <a:rPr lang="en-US" sz="1400"/>
              <a:t>It is only removed from scalp/skin by desquamation, providing </a:t>
            </a:r>
            <a:r>
              <a:rPr lang="en-US" sz="1400">
                <a:solidFill>
                  <a:srgbClr val="48A2CF"/>
                </a:solidFill>
              </a:rPr>
              <a:t>a long term moisturization</a:t>
            </a:r>
            <a:r>
              <a:rPr lang="en-US" sz="1400"/>
              <a:t> and effects under rinse-off conditions</a:t>
            </a:r>
          </a:p>
          <a:p>
            <a:endParaRPr lang="en-US"/>
          </a:p>
          <a:p>
            <a:endParaRPr lang="en-GB"/>
          </a:p>
        </p:txBody>
      </p:sp>
      <p:pic>
        <p:nvPicPr>
          <p:cNvPr id="15" name="Picture 14">
            <a:extLst>
              <a:ext uri="{FF2B5EF4-FFF2-40B4-BE49-F238E27FC236}">
                <a16:creationId xmlns:a16="http://schemas.microsoft.com/office/drawing/2014/main" id="{6A2B1936-B7ED-5CC9-C60A-CD63A4DA762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16" name="Slide Number Placeholder 7">
            <a:extLst>
              <a:ext uri="{FF2B5EF4-FFF2-40B4-BE49-F238E27FC236}">
                <a16:creationId xmlns:a16="http://schemas.microsoft.com/office/drawing/2014/main" id="{0F1701B1-A26F-98BE-494F-BD682F72E6AB}"/>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40</a:t>
            </a:fld>
            <a:endParaRPr lang="en-GB"/>
          </a:p>
        </p:txBody>
      </p:sp>
      <p:pic>
        <p:nvPicPr>
          <p:cNvPr id="9" name="Picture 8" descr="A black background with a black square&#10;&#10;Description automatically generated with medium confidence">
            <a:extLst>
              <a:ext uri="{FF2B5EF4-FFF2-40B4-BE49-F238E27FC236}">
                <a16:creationId xmlns:a16="http://schemas.microsoft.com/office/drawing/2014/main" id="{0767067F-CD4F-887C-5D91-A6257C7009F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850937" y="4134508"/>
            <a:ext cx="786214" cy="786214"/>
          </a:xfrm>
          <a:prstGeom prst="rect">
            <a:avLst/>
          </a:prstGeom>
        </p:spPr>
      </p:pic>
      <p:pic>
        <p:nvPicPr>
          <p:cNvPr id="18" name="Graphic 17">
            <a:extLst>
              <a:ext uri="{FF2B5EF4-FFF2-40B4-BE49-F238E27FC236}">
                <a16:creationId xmlns:a16="http://schemas.microsoft.com/office/drawing/2014/main" id="{0C535155-BBB1-5D55-E73B-B3E6D24CBE2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97870" y="4188791"/>
            <a:ext cx="649684" cy="649684"/>
          </a:xfrm>
          <a:prstGeom prst="rect">
            <a:avLst/>
          </a:prstGeom>
        </p:spPr>
      </p:pic>
      <p:pic>
        <p:nvPicPr>
          <p:cNvPr id="23" name="Graphic 22">
            <a:extLst>
              <a:ext uri="{FF2B5EF4-FFF2-40B4-BE49-F238E27FC236}">
                <a16:creationId xmlns:a16="http://schemas.microsoft.com/office/drawing/2014/main" id="{C90C4ABE-B6CD-4EFC-546D-E3A35E4D5D8E}"/>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103353" y="1991874"/>
            <a:ext cx="724110" cy="724110"/>
          </a:xfrm>
          <a:prstGeom prst="rect">
            <a:avLst/>
          </a:prstGeom>
        </p:spPr>
      </p:pic>
    </p:spTree>
    <p:extLst>
      <p:ext uri="{BB962C8B-B14F-4D97-AF65-F5344CB8AC3E}">
        <p14:creationId xmlns:p14="http://schemas.microsoft.com/office/powerpoint/2010/main" val="1293483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7958"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2"/>
                                        </p:tgtEl>
                                      </p:cBhvr>
                                    </p:cmd>
                                  </p:childTnLst>
                                </p:cTn>
                              </p:par>
                            </p:childTnLst>
                          </p:cTn>
                        </p:par>
                      </p:childTnLst>
                    </p:cTn>
                  </p:par>
                </p:childTnLst>
              </p:cTn>
              <p:nextCondLst>
                <p:cond evt="onClick" delay="0">
                  <p:tgtEl>
                    <p:spTgt spid="12"/>
                  </p:tgtEl>
                </p:cond>
              </p:nextCondLst>
            </p:seq>
            <p:video>
              <p:cMediaNode vol="80000">
                <p:cTn id="12" fill="hold" display="0">
                  <p:stCondLst>
                    <p:cond delay="indefinite"/>
                  </p:stCondLst>
                </p:cTn>
                <p:tgtEl>
                  <p:spTgt spid="12"/>
                </p:tgtEl>
              </p:cMediaNode>
            </p:vide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4278690-3611-AD84-FEAF-D89EEE402EDF}"/>
              </a:ext>
            </a:extLst>
          </p:cNvPr>
          <p:cNvSpPr>
            <a:spLocks noGrp="1"/>
          </p:cNvSpPr>
          <p:nvPr>
            <p:ph type="body" sz="quarter" idx="15"/>
          </p:nvPr>
        </p:nvSpPr>
        <p:spPr>
          <a:xfrm>
            <a:off x="7337425" y="2034231"/>
            <a:ext cx="4076765" cy="516798"/>
          </a:xfrm>
        </p:spPr>
        <p:txBody>
          <a:bodyPr/>
          <a:lstStyle/>
          <a:p>
            <a:r>
              <a:rPr lang="en-US" sz="1600">
                <a:solidFill>
                  <a:schemeClr val="accent1"/>
                </a:solidFill>
              </a:rPr>
              <a:t>Moisturizes dry scalp </a:t>
            </a:r>
          </a:p>
          <a:p>
            <a:r>
              <a:rPr lang="en-US" sz="1600"/>
              <a:t>by boosting filaggrin </a:t>
            </a:r>
          </a:p>
        </p:txBody>
      </p:sp>
      <p:grpSp>
        <p:nvGrpSpPr>
          <p:cNvPr id="14" name="Group 13">
            <a:extLst>
              <a:ext uri="{FF2B5EF4-FFF2-40B4-BE49-F238E27FC236}">
                <a16:creationId xmlns:a16="http://schemas.microsoft.com/office/drawing/2014/main" id="{EAABACF8-CE4C-43E3-BF54-8586DA5D5646}"/>
              </a:ext>
            </a:extLst>
          </p:cNvPr>
          <p:cNvGrpSpPr/>
          <p:nvPr/>
        </p:nvGrpSpPr>
        <p:grpSpPr>
          <a:xfrm>
            <a:off x="777810" y="1657350"/>
            <a:ext cx="4773168" cy="3543300"/>
            <a:chOff x="508000" y="1568823"/>
            <a:chExt cx="4773168" cy="3543300"/>
          </a:xfrm>
        </p:grpSpPr>
        <p:pic>
          <p:nvPicPr>
            <p:cNvPr id="15" name="Immagine 34" descr="grafB.png">
              <a:extLst>
                <a:ext uri="{FF2B5EF4-FFF2-40B4-BE49-F238E27FC236}">
                  <a16:creationId xmlns:a16="http://schemas.microsoft.com/office/drawing/2014/main" id="{EAB98F05-A50D-44A1-AD68-B14D697812A2}"/>
                </a:ext>
              </a:extLst>
            </p:cNvPr>
            <p:cNvPicPr>
              <a:picLocks noChangeAspect="1"/>
            </p:cNvPicPr>
            <p:nvPr/>
          </p:nvPicPr>
          <p:blipFill>
            <a:blip r:embed="rId3"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508000" y="1568823"/>
              <a:ext cx="4773168" cy="3543300"/>
            </a:xfrm>
            <a:prstGeom prst="rect">
              <a:avLst/>
            </a:prstGeom>
          </p:spPr>
        </p:pic>
        <p:sp>
          <p:nvSpPr>
            <p:cNvPr id="16" name="TextBox 15">
              <a:extLst>
                <a:ext uri="{FF2B5EF4-FFF2-40B4-BE49-F238E27FC236}">
                  <a16:creationId xmlns:a16="http://schemas.microsoft.com/office/drawing/2014/main" id="{D2A6D2B3-637F-438C-A562-2CA75E3A0481}"/>
                </a:ext>
              </a:extLst>
            </p:cNvPr>
            <p:cNvSpPr txBox="1"/>
            <p:nvPr/>
          </p:nvSpPr>
          <p:spPr>
            <a:xfrm>
              <a:off x="1658416" y="4803446"/>
              <a:ext cx="586699" cy="184666"/>
            </a:xfrm>
            <a:prstGeom prst="rect">
              <a:avLst/>
            </a:prstGeom>
            <a:solidFill>
              <a:schemeClr val="bg1"/>
            </a:solidFill>
          </p:spPr>
          <p:txBody>
            <a:bodyPr wrap="none" lIns="0" tIns="0" rIns="0" bIns="0" rtlCol="0">
              <a:spAutoFit/>
            </a:bodyPr>
            <a:lstStyle/>
            <a:p>
              <a:pPr algn="l"/>
              <a:r>
                <a:rPr lang="en-US" sz="1200">
                  <a:ea typeface="Fira Sans" panose="020B0503050000020004" pitchFamily="34" charset="0"/>
                </a:rPr>
                <a:t>Filaggrin</a:t>
              </a:r>
            </a:p>
          </p:txBody>
        </p:sp>
        <p:sp>
          <p:nvSpPr>
            <p:cNvPr id="17" name="TextBox 16">
              <a:extLst>
                <a:ext uri="{FF2B5EF4-FFF2-40B4-BE49-F238E27FC236}">
                  <a16:creationId xmlns:a16="http://schemas.microsoft.com/office/drawing/2014/main" id="{3B22AE6F-166A-4D50-BBDE-0E1E264D33E7}"/>
                </a:ext>
              </a:extLst>
            </p:cNvPr>
            <p:cNvSpPr txBox="1"/>
            <p:nvPr/>
          </p:nvSpPr>
          <p:spPr>
            <a:xfrm>
              <a:off x="2777162" y="4813157"/>
              <a:ext cx="538609" cy="184666"/>
            </a:xfrm>
            <a:prstGeom prst="rect">
              <a:avLst/>
            </a:prstGeom>
            <a:solidFill>
              <a:schemeClr val="bg1"/>
            </a:solidFill>
          </p:spPr>
          <p:txBody>
            <a:bodyPr wrap="none" lIns="0" tIns="0" rIns="0" bIns="0" rtlCol="0">
              <a:spAutoFit/>
            </a:bodyPr>
            <a:lstStyle/>
            <a:p>
              <a:pPr algn="l"/>
              <a:r>
                <a:rPr lang="en-US" sz="1200">
                  <a:ea typeface="Fira Sans" panose="020B0503050000020004" pitchFamily="34" charset="0"/>
                </a:rPr>
                <a:t>Loricrin</a:t>
              </a:r>
            </a:p>
          </p:txBody>
        </p:sp>
      </p:grpSp>
      <p:sp>
        <p:nvSpPr>
          <p:cNvPr id="4" name="Title 3">
            <a:extLst>
              <a:ext uri="{FF2B5EF4-FFF2-40B4-BE49-F238E27FC236}">
                <a16:creationId xmlns:a16="http://schemas.microsoft.com/office/drawing/2014/main" id="{DA6B2CE8-B947-9F0A-2E9C-F2A9E04904B7}"/>
              </a:ext>
            </a:extLst>
          </p:cNvPr>
          <p:cNvSpPr>
            <a:spLocks noGrp="1"/>
          </p:cNvSpPr>
          <p:nvPr>
            <p:ph type="title"/>
          </p:nvPr>
        </p:nvSpPr>
        <p:spPr/>
        <p:txBody>
          <a:bodyPr/>
          <a:lstStyle/>
          <a:p>
            <a:r>
              <a:rPr lang="en-US"/>
              <a:t>PENTAVITIN® - Moisturizing, protection and strengthening</a:t>
            </a:r>
            <a:endParaRPr lang="en-GB"/>
          </a:p>
        </p:txBody>
      </p:sp>
      <p:sp>
        <p:nvSpPr>
          <p:cNvPr id="11" name="Text Placeholder 10">
            <a:extLst>
              <a:ext uri="{FF2B5EF4-FFF2-40B4-BE49-F238E27FC236}">
                <a16:creationId xmlns:a16="http://schemas.microsoft.com/office/drawing/2014/main" id="{3343D2AC-11C8-70AF-30DF-043CEC6B3CC4}"/>
              </a:ext>
            </a:extLst>
          </p:cNvPr>
          <p:cNvSpPr>
            <a:spLocks noGrp="1"/>
          </p:cNvSpPr>
          <p:nvPr>
            <p:ph type="body" sz="quarter" idx="23"/>
          </p:nvPr>
        </p:nvSpPr>
        <p:spPr>
          <a:xfrm>
            <a:off x="302399" y="6093396"/>
            <a:ext cx="5618341" cy="121144"/>
          </a:xfrm>
        </p:spPr>
        <p:txBody>
          <a:bodyPr/>
          <a:lstStyle/>
          <a:p>
            <a:r>
              <a:rPr lang="en-GB"/>
              <a:t>*SMPD1: Sphingomyelin phosphodiesterase 1 converts sphingomyelin to ceramide known to strengthen scalp barrier </a:t>
            </a:r>
          </a:p>
        </p:txBody>
      </p:sp>
      <p:sp>
        <p:nvSpPr>
          <p:cNvPr id="20" name="Text Placeholder 6">
            <a:extLst>
              <a:ext uri="{FF2B5EF4-FFF2-40B4-BE49-F238E27FC236}">
                <a16:creationId xmlns:a16="http://schemas.microsoft.com/office/drawing/2014/main" id="{3BBBF717-ABCB-67FC-65B3-C0FDE63DF76A}"/>
              </a:ext>
            </a:extLst>
          </p:cNvPr>
          <p:cNvSpPr txBox="1">
            <a:spLocks/>
          </p:cNvSpPr>
          <p:nvPr/>
        </p:nvSpPr>
        <p:spPr>
          <a:xfrm>
            <a:off x="7337425" y="3222757"/>
            <a:ext cx="4076765" cy="51679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600">
                <a:solidFill>
                  <a:schemeClr val="accent1"/>
                </a:solidFill>
              </a:rPr>
              <a:t>Protects scalp barrier  </a:t>
            </a:r>
            <a:br>
              <a:rPr lang="en-US" sz="1600"/>
            </a:br>
            <a:r>
              <a:rPr lang="en-US" sz="1600"/>
              <a:t>by boosting loricrin </a:t>
            </a:r>
          </a:p>
        </p:txBody>
      </p:sp>
      <p:sp>
        <p:nvSpPr>
          <p:cNvPr id="21" name="Text Placeholder 6">
            <a:extLst>
              <a:ext uri="{FF2B5EF4-FFF2-40B4-BE49-F238E27FC236}">
                <a16:creationId xmlns:a16="http://schemas.microsoft.com/office/drawing/2014/main" id="{2FC72F25-6AB4-070E-187B-70CB26CC8F8B}"/>
              </a:ext>
            </a:extLst>
          </p:cNvPr>
          <p:cNvSpPr txBox="1">
            <a:spLocks/>
          </p:cNvSpPr>
          <p:nvPr/>
        </p:nvSpPr>
        <p:spPr>
          <a:xfrm>
            <a:off x="7337425" y="4411283"/>
            <a:ext cx="4076765" cy="51679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600">
                <a:solidFill>
                  <a:schemeClr val="accent1"/>
                </a:solidFill>
              </a:rPr>
              <a:t>Strong scalp barrier                                        </a:t>
            </a:r>
            <a:r>
              <a:rPr lang="en-US" sz="1600"/>
              <a:t>by boosting SMPD1* </a:t>
            </a:r>
          </a:p>
        </p:txBody>
      </p:sp>
      <p:sp>
        <p:nvSpPr>
          <p:cNvPr id="22" name="Slide Number Placeholder 7">
            <a:extLst>
              <a:ext uri="{FF2B5EF4-FFF2-40B4-BE49-F238E27FC236}">
                <a16:creationId xmlns:a16="http://schemas.microsoft.com/office/drawing/2014/main" id="{6620536E-A73F-E2B4-FBD5-F2431C2113F9}"/>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41</a:t>
            </a:fld>
            <a:endParaRPr lang="en-GB"/>
          </a:p>
        </p:txBody>
      </p:sp>
      <p:pic>
        <p:nvPicPr>
          <p:cNvPr id="5" name="Graphic 4">
            <a:extLst>
              <a:ext uri="{FF2B5EF4-FFF2-40B4-BE49-F238E27FC236}">
                <a16:creationId xmlns:a16="http://schemas.microsoft.com/office/drawing/2014/main" id="{C0629C32-C6E1-ACCE-14F5-DD82B80F698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337309" y="1950720"/>
            <a:ext cx="685182" cy="685182"/>
          </a:xfrm>
          <a:prstGeom prst="rect">
            <a:avLst/>
          </a:prstGeom>
        </p:spPr>
      </p:pic>
      <p:pic>
        <p:nvPicPr>
          <p:cNvPr id="13" name="Graphic 12">
            <a:extLst>
              <a:ext uri="{FF2B5EF4-FFF2-40B4-BE49-F238E27FC236}">
                <a16:creationId xmlns:a16="http://schemas.microsoft.com/office/drawing/2014/main" id="{BA837F15-A456-794C-544F-253A6BE9FE4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337309" y="3138565"/>
            <a:ext cx="685182" cy="685182"/>
          </a:xfrm>
          <a:prstGeom prst="rect">
            <a:avLst/>
          </a:prstGeom>
        </p:spPr>
      </p:pic>
      <p:pic>
        <p:nvPicPr>
          <p:cNvPr id="24" name="Graphic 23">
            <a:extLst>
              <a:ext uri="{FF2B5EF4-FFF2-40B4-BE49-F238E27FC236}">
                <a16:creationId xmlns:a16="http://schemas.microsoft.com/office/drawing/2014/main" id="{0CFCD5C8-F0F0-2227-1F9C-031526161A60}"/>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337309" y="4295806"/>
            <a:ext cx="685182" cy="685182"/>
          </a:xfrm>
          <a:prstGeom prst="rect">
            <a:avLst/>
          </a:prstGeom>
        </p:spPr>
      </p:pic>
      <p:grpSp>
        <p:nvGrpSpPr>
          <p:cNvPr id="3" name="Group 2">
            <a:extLst>
              <a:ext uri="{FF2B5EF4-FFF2-40B4-BE49-F238E27FC236}">
                <a16:creationId xmlns:a16="http://schemas.microsoft.com/office/drawing/2014/main" id="{945EBE48-4673-0A79-1912-448CD33DE819}"/>
              </a:ext>
            </a:extLst>
          </p:cNvPr>
          <p:cNvGrpSpPr/>
          <p:nvPr/>
        </p:nvGrpSpPr>
        <p:grpSpPr>
          <a:xfrm>
            <a:off x="10593583" y="232491"/>
            <a:ext cx="1421326" cy="933262"/>
            <a:chOff x="1360986" y="888657"/>
            <a:chExt cx="6744742" cy="4330512"/>
          </a:xfrm>
        </p:grpSpPr>
        <p:pic>
          <p:nvPicPr>
            <p:cNvPr id="6" name="Immagine 28" descr="loghi dsm vari 3.png">
              <a:extLst>
                <a:ext uri="{FF2B5EF4-FFF2-40B4-BE49-F238E27FC236}">
                  <a16:creationId xmlns:a16="http://schemas.microsoft.com/office/drawing/2014/main" id="{BCBE97B5-F9C2-5A15-7018-A8E95C0360C9}"/>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8" name="Rectangle 7">
              <a:extLst>
                <a:ext uri="{FF2B5EF4-FFF2-40B4-BE49-F238E27FC236}">
                  <a16:creationId xmlns:a16="http://schemas.microsoft.com/office/drawing/2014/main" id="{335227C5-9EDE-7D94-0503-C670C29B474B}"/>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15">
              <a:extLst>
                <a:ext uri="{FF2B5EF4-FFF2-40B4-BE49-F238E27FC236}">
                  <a16:creationId xmlns:a16="http://schemas.microsoft.com/office/drawing/2014/main" id="{227DFCCF-41EE-2735-778E-9DD538C69E99}"/>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2749300" y="2059923"/>
              <a:ext cx="4552366" cy="413161"/>
            </a:xfrm>
            <a:prstGeom prst="rect">
              <a:avLst/>
            </a:prstGeom>
          </p:spPr>
        </p:pic>
      </p:grpSp>
    </p:spTree>
    <p:extLst>
      <p:ext uri="{BB962C8B-B14F-4D97-AF65-F5344CB8AC3E}">
        <p14:creationId xmlns:p14="http://schemas.microsoft.com/office/powerpoint/2010/main" val="32120265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BF609023-B366-C53C-4245-EABE7B0EA3E2}"/>
              </a:ext>
            </a:extLst>
          </p:cNvPr>
          <p:cNvGrpSpPr/>
          <p:nvPr/>
        </p:nvGrpSpPr>
        <p:grpSpPr>
          <a:xfrm>
            <a:off x="190349" y="1509106"/>
            <a:ext cx="5751925" cy="3437952"/>
            <a:chOff x="1167167" y="1946436"/>
            <a:chExt cx="3803722" cy="1988992"/>
          </a:xfrm>
        </p:grpSpPr>
        <p:sp>
          <p:nvSpPr>
            <p:cNvPr id="21" name="Rectangle 20">
              <a:extLst>
                <a:ext uri="{FF2B5EF4-FFF2-40B4-BE49-F238E27FC236}">
                  <a16:creationId xmlns:a16="http://schemas.microsoft.com/office/drawing/2014/main" id="{BDD1DC75-4B33-9090-367E-6D6407005CF0}"/>
                </a:ext>
              </a:extLst>
            </p:cNvPr>
            <p:cNvSpPr/>
            <p:nvPr/>
          </p:nvSpPr>
          <p:spPr>
            <a:xfrm>
              <a:off x="1267727" y="1946436"/>
              <a:ext cx="3657203" cy="198899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4" name="Picture 20">
              <a:extLst>
                <a:ext uri="{FF2B5EF4-FFF2-40B4-BE49-F238E27FC236}">
                  <a16:creationId xmlns:a16="http://schemas.microsoft.com/office/drawing/2014/main" id="{472F3289-00EC-F24F-A98D-11DBD23C2F78}"/>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167167" y="1949587"/>
              <a:ext cx="3803722" cy="1865585"/>
            </a:xfrm>
            <a:prstGeom prst="rect">
              <a:avLst/>
            </a:prstGeom>
            <a:ln>
              <a:noFill/>
            </a:ln>
          </p:spPr>
        </p:pic>
      </p:grpSp>
      <p:sp>
        <p:nvSpPr>
          <p:cNvPr id="2" name="Title 1">
            <a:extLst>
              <a:ext uri="{FF2B5EF4-FFF2-40B4-BE49-F238E27FC236}">
                <a16:creationId xmlns:a16="http://schemas.microsoft.com/office/drawing/2014/main" id="{25A65CFE-0F88-C4E3-DB09-A032569DA79E}"/>
              </a:ext>
            </a:extLst>
          </p:cNvPr>
          <p:cNvSpPr>
            <a:spLocks noGrp="1"/>
          </p:cNvSpPr>
          <p:nvPr>
            <p:ph type="title"/>
          </p:nvPr>
        </p:nvSpPr>
        <p:spPr/>
        <p:txBody>
          <a:bodyPr/>
          <a:lstStyle/>
          <a:p>
            <a:r>
              <a:rPr lang="en-US"/>
              <a:t>Binds to keratin as magnet power!</a:t>
            </a:r>
            <a:br>
              <a:rPr lang="en-US"/>
            </a:br>
            <a:endParaRPr lang="en-GB"/>
          </a:p>
        </p:txBody>
      </p:sp>
      <p:sp>
        <p:nvSpPr>
          <p:cNvPr id="9" name="Text Placeholder 8">
            <a:extLst>
              <a:ext uri="{FF2B5EF4-FFF2-40B4-BE49-F238E27FC236}">
                <a16:creationId xmlns:a16="http://schemas.microsoft.com/office/drawing/2014/main" id="{FB6FB608-FBDB-F5C1-B413-F738B1924CE7}"/>
              </a:ext>
            </a:extLst>
          </p:cNvPr>
          <p:cNvSpPr>
            <a:spLocks noGrp="1"/>
          </p:cNvSpPr>
          <p:nvPr>
            <p:ph type="body" sz="quarter" idx="18"/>
          </p:nvPr>
        </p:nvSpPr>
        <p:spPr>
          <a:xfrm>
            <a:off x="7337425" y="2111248"/>
            <a:ext cx="4076764" cy="387687"/>
          </a:xfrm>
        </p:spPr>
        <p:txBody>
          <a:bodyPr anchor="ctr"/>
          <a:lstStyle/>
          <a:p>
            <a:r>
              <a:rPr lang="en-US" sz="1600">
                <a:solidFill>
                  <a:srgbClr val="48A2CF"/>
                </a:solidFill>
              </a:rPr>
              <a:t>Binds to keratin</a:t>
            </a:r>
          </a:p>
          <a:p>
            <a:r>
              <a:rPr lang="en-US" sz="1600"/>
              <a:t>as magnet power*</a:t>
            </a:r>
            <a:endParaRPr lang="en-GB" sz="1600"/>
          </a:p>
        </p:txBody>
      </p:sp>
      <p:sp>
        <p:nvSpPr>
          <p:cNvPr id="26" name="Slide Number Placeholder 7">
            <a:extLst>
              <a:ext uri="{FF2B5EF4-FFF2-40B4-BE49-F238E27FC236}">
                <a16:creationId xmlns:a16="http://schemas.microsoft.com/office/drawing/2014/main" id="{D6C866EB-F2C3-3024-9B1B-5258BA3FAFA7}"/>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42</a:t>
            </a:fld>
            <a:endParaRPr lang="en-GB"/>
          </a:p>
        </p:txBody>
      </p:sp>
      <p:pic>
        <p:nvPicPr>
          <p:cNvPr id="7" name="Graphic 6">
            <a:extLst>
              <a:ext uri="{FF2B5EF4-FFF2-40B4-BE49-F238E27FC236}">
                <a16:creationId xmlns:a16="http://schemas.microsoft.com/office/drawing/2014/main" id="{02034B85-4BD8-08A7-73F7-0F35999FF40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125200" y="308333"/>
            <a:ext cx="764399" cy="764399"/>
          </a:xfrm>
          <a:prstGeom prst="rect">
            <a:avLst/>
          </a:prstGeom>
        </p:spPr>
      </p:pic>
      <p:pic>
        <p:nvPicPr>
          <p:cNvPr id="18" name="Graphic 17">
            <a:extLst>
              <a:ext uri="{FF2B5EF4-FFF2-40B4-BE49-F238E27FC236}">
                <a16:creationId xmlns:a16="http://schemas.microsoft.com/office/drawing/2014/main" id="{3D9C461D-2CB9-19EE-1C58-C12D21EEE66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337309" y="1949587"/>
            <a:ext cx="684000" cy="684000"/>
          </a:xfrm>
          <a:prstGeom prst="rect">
            <a:avLst/>
          </a:prstGeom>
        </p:spPr>
      </p:pic>
      <p:sp>
        <p:nvSpPr>
          <p:cNvPr id="4" name="Rectangle 29">
            <a:extLst>
              <a:ext uri="{FF2B5EF4-FFF2-40B4-BE49-F238E27FC236}">
                <a16:creationId xmlns:a16="http://schemas.microsoft.com/office/drawing/2014/main" id="{7BDDAF84-6C73-BF16-8867-EC22B4750178}"/>
              </a:ext>
            </a:extLst>
          </p:cNvPr>
          <p:cNvSpPr/>
          <p:nvPr/>
        </p:nvSpPr>
        <p:spPr>
          <a:xfrm>
            <a:off x="302398" y="5062180"/>
            <a:ext cx="27250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CH" sz="1000"/>
              <a:t>M</a:t>
            </a:r>
            <a:r>
              <a:rPr lang="en-US" sz="1000"/>
              <a:t>ode of action</a:t>
            </a:r>
          </a:p>
        </p:txBody>
      </p:sp>
      <p:sp>
        <p:nvSpPr>
          <p:cNvPr id="6" name="Rectangle 29">
            <a:extLst>
              <a:ext uri="{FF2B5EF4-FFF2-40B4-BE49-F238E27FC236}">
                <a16:creationId xmlns:a16="http://schemas.microsoft.com/office/drawing/2014/main" id="{30FD7FCC-96D8-EFA9-3DBF-BA388C343C95}"/>
              </a:ext>
            </a:extLst>
          </p:cNvPr>
          <p:cNvSpPr/>
          <p:nvPr/>
        </p:nvSpPr>
        <p:spPr>
          <a:xfrm>
            <a:off x="7337425" y="5062180"/>
            <a:ext cx="2725072" cy="246221"/>
          </a:xfrm>
          <a:prstGeom prst="rect">
            <a:avLst/>
          </a:prstGeom>
        </p:spPr>
        <p:txBody>
          <a:bodyPr wrap="square">
            <a:spAutoFit/>
          </a:bodyPr>
          <a:lstStyle/>
          <a:p>
            <a:pPr>
              <a:defRPr/>
            </a:pPr>
            <a:r>
              <a:rPr lang="en-GB" sz="1000"/>
              <a:t>*In</a:t>
            </a:r>
            <a:r>
              <a:rPr kumimoji="0" lang="en-GB" sz="1000" b="0" i="0" u="none" strike="noStrike" kern="1200" cap="none" spc="0" normalizeH="0" baseline="0" noProof="0">
                <a:ln>
                  <a:noFill/>
                </a:ln>
                <a:solidFill>
                  <a:srgbClr val="7C807E"/>
                </a:solidFill>
                <a:effectLst/>
                <a:uLnTx/>
                <a:uFillTx/>
                <a:latin typeface="Fira Sans" panose="020B0503050000020004" pitchFamily="34" charset="0"/>
                <a:ea typeface="+mn-ea"/>
                <a:cs typeface="Arial"/>
              </a:rPr>
              <a:t> </a:t>
            </a:r>
            <a:r>
              <a:rPr lang="en-GB" sz="1000"/>
              <a:t>vitro</a:t>
            </a:r>
            <a:endParaRPr lang="en-CH" sz="1000"/>
          </a:p>
        </p:txBody>
      </p:sp>
      <p:sp>
        <p:nvSpPr>
          <p:cNvPr id="8" name="TextBox 7">
            <a:extLst>
              <a:ext uri="{FF2B5EF4-FFF2-40B4-BE49-F238E27FC236}">
                <a16:creationId xmlns:a16="http://schemas.microsoft.com/office/drawing/2014/main" id="{85FB4003-BF9D-B767-E786-E1459636093E}"/>
              </a:ext>
            </a:extLst>
          </p:cNvPr>
          <p:cNvSpPr txBox="1"/>
          <p:nvPr/>
        </p:nvSpPr>
        <p:spPr>
          <a:xfrm>
            <a:off x="7337425" y="3182779"/>
            <a:ext cx="2980366" cy="492443"/>
          </a:xfrm>
          <a:prstGeom prst="rect">
            <a:avLst/>
          </a:prstGeom>
          <a:noFill/>
        </p:spPr>
        <p:txBody>
          <a:bodyPr wrap="square" lIns="0" tIns="0" rIns="0" bIns="0" rtlCol="0" anchor="ctr" anchorCtr="0">
            <a:spAutoFit/>
          </a:bodyPr>
          <a:lstStyle/>
          <a:p>
            <a:pPr marL="0" marR="0" lvl="0" indent="0" algn="l" defTabSz="914400" rtl="0" eaLnBrk="1" fontAlgn="base" latinLnBrk="0" hangingPunct="1">
              <a:lnSpc>
                <a:spcPct val="100000"/>
              </a:lnSpc>
              <a:spcBef>
                <a:spcPct val="0"/>
              </a:spcBef>
              <a:spcAft>
                <a:spcPts val="400"/>
              </a:spcAft>
              <a:buClr>
                <a:srgbClr val="E51F22"/>
              </a:buClr>
              <a:buSzTx/>
              <a:buFontTx/>
              <a:buNone/>
              <a:tabLst/>
              <a:defRPr/>
            </a:pPr>
            <a:r>
              <a:rPr lang="en-GB" sz="1600" kern="0"/>
              <a:t>Perfectly connects                             with the skin’s top layers* </a:t>
            </a:r>
          </a:p>
        </p:txBody>
      </p:sp>
      <p:sp>
        <p:nvSpPr>
          <p:cNvPr id="10" name="TextBox 9">
            <a:extLst>
              <a:ext uri="{FF2B5EF4-FFF2-40B4-BE49-F238E27FC236}">
                <a16:creationId xmlns:a16="http://schemas.microsoft.com/office/drawing/2014/main" id="{693A580A-F3D8-8A01-B3C3-F1F5E16F7F97}"/>
              </a:ext>
            </a:extLst>
          </p:cNvPr>
          <p:cNvSpPr txBox="1"/>
          <p:nvPr/>
        </p:nvSpPr>
        <p:spPr>
          <a:xfrm>
            <a:off x="7337425" y="4286802"/>
            <a:ext cx="2493143" cy="246221"/>
          </a:xfrm>
          <a:prstGeom prst="rect">
            <a:avLst/>
          </a:prstGeom>
          <a:noFill/>
        </p:spPr>
        <p:txBody>
          <a:bodyPr wrap="square" lIns="0" tIns="0" rIns="0" bIns="0" rtlCol="0" anchor="ctr" anchorCtr="0">
            <a:spAutoFit/>
          </a:bodyPr>
          <a:lstStyle/>
          <a:p>
            <a:pPr fontAlgn="base">
              <a:spcBef>
                <a:spcPct val="0"/>
              </a:spcBef>
              <a:spcAft>
                <a:spcPts val="400"/>
              </a:spcAft>
              <a:buClr>
                <a:srgbClr val="E51F22"/>
              </a:buClr>
              <a:defRPr/>
            </a:pPr>
            <a:r>
              <a:rPr lang="en-GB" sz="1600" kern="0"/>
              <a:t>Not washed off</a:t>
            </a:r>
          </a:p>
        </p:txBody>
      </p:sp>
      <p:sp>
        <p:nvSpPr>
          <p:cNvPr id="11" name="TextBox 10">
            <a:extLst>
              <a:ext uri="{FF2B5EF4-FFF2-40B4-BE49-F238E27FC236}">
                <a16:creationId xmlns:a16="http://schemas.microsoft.com/office/drawing/2014/main" id="{AC455649-DF72-AC2B-E9E8-EC8697A9A842}"/>
              </a:ext>
            </a:extLst>
          </p:cNvPr>
          <p:cNvSpPr txBox="1"/>
          <p:nvPr/>
        </p:nvSpPr>
        <p:spPr>
          <a:xfrm>
            <a:off x="480824" y="4690579"/>
            <a:ext cx="1184110"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FFFFFF"/>
                </a:solidFill>
                <a:effectLst/>
                <a:uLnTx/>
                <a:uFillTx/>
                <a:latin typeface="Fira Sans" panose="020B0503050000020004" pitchFamily="34" charset="0"/>
                <a:ea typeface="+mn-ea"/>
                <a:cs typeface="Arial"/>
              </a:rPr>
              <a:t>PENTAVITIN®</a:t>
            </a:r>
            <a:endParaRPr kumimoji="0" lang="en-CH" sz="10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6259193"/>
      </p:ext>
    </p:extLst>
  </p:cSld>
  <p:clrMapOvr>
    <a:masterClrMapping/>
  </p:clrMapOvr>
  <p:transition spd="med">
    <p:pull/>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Immagine 18" descr="schema 1.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63709" y="1137924"/>
            <a:ext cx="10130116" cy="4974431"/>
          </a:xfrm>
          <a:prstGeom prst="rect">
            <a:avLst/>
          </a:prstGeom>
        </p:spPr>
      </p:pic>
      <p:sp>
        <p:nvSpPr>
          <p:cNvPr id="3" name="Title 2">
            <a:extLst>
              <a:ext uri="{FF2B5EF4-FFF2-40B4-BE49-F238E27FC236}">
                <a16:creationId xmlns:a16="http://schemas.microsoft.com/office/drawing/2014/main" id="{FFD5915D-1D00-BC3D-22B1-27BD4396CA6E}"/>
              </a:ext>
            </a:extLst>
          </p:cNvPr>
          <p:cNvSpPr>
            <a:spLocks noGrp="1"/>
          </p:cNvSpPr>
          <p:nvPr>
            <p:ph type="title"/>
          </p:nvPr>
        </p:nvSpPr>
        <p:spPr/>
        <p:txBody>
          <a:bodyPr/>
          <a:lstStyle/>
          <a:p>
            <a:r>
              <a:rPr lang="en-US"/>
              <a:t>How to get a healthy scalp? </a:t>
            </a:r>
            <a:br>
              <a:rPr lang="en-US"/>
            </a:br>
            <a:endParaRPr lang="en-GB"/>
          </a:p>
        </p:txBody>
      </p:sp>
      <p:sp>
        <p:nvSpPr>
          <p:cNvPr id="5" name="Text Placeholder 4">
            <a:extLst>
              <a:ext uri="{FF2B5EF4-FFF2-40B4-BE49-F238E27FC236}">
                <a16:creationId xmlns:a16="http://schemas.microsoft.com/office/drawing/2014/main" id="{80BA0C9C-EE4B-EFD6-4674-C356C88207E0}"/>
              </a:ext>
            </a:extLst>
          </p:cNvPr>
          <p:cNvSpPr>
            <a:spLocks noGrp="1"/>
          </p:cNvSpPr>
          <p:nvPr>
            <p:ph type="body" sz="quarter" idx="23"/>
          </p:nvPr>
        </p:nvSpPr>
        <p:spPr>
          <a:xfrm>
            <a:off x="302399" y="6093395"/>
            <a:ext cx="4552176" cy="119621"/>
          </a:xfrm>
        </p:spPr>
        <p:txBody>
          <a:bodyPr/>
          <a:lstStyle/>
          <a:p>
            <a:r>
              <a:rPr lang="en-GB"/>
              <a:t>Turner et al. Stratum corneum dysfunction in dandruff. Int J </a:t>
            </a:r>
            <a:r>
              <a:rPr lang="en-GB" err="1"/>
              <a:t>Cosmet</a:t>
            </a:r>
            <a:r>
              <a:rPr lang="en-GB"/>
              <a:t> Sci  34:298, (2012) </a:t>
            </a:r>
          </a:p>
          <a:p>
            <a:endParaRPr lang="en-GB"/>
          </a:p>
        </p:txBody>
      </p:sp>
      <p:sp>
        <p:nvSpPr>
          <p:cNvPr id="8" name="Slide Number Placeholder 7">
            <a:extLst>
              <a:ext uri="{FF2B5EF4-FFF2-40B4-BE49-F238E27FC236}">
                <a16:creationId xmlns:a16="http://schemas.microsoft.com/office/drawing/2014/main" id="{6D9D6E8E-E52A-648C-D696-1AA35F204C99}"/>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43</a:t>
            </a:fld>
            <a:endParaRPr lang="en-GB"/>
          </a:p>
        </p:txBody>
      </p:sp>
    </p:spTree>
    <p:extLst>
      <p:ext uri="{BB962C8B-B14F-4D97-AF65-F5344CB8AC3E}">
        <p14:creationId xmlns:p14="http://schemas.microsoft.com/office/powerpoint/2010/main" val="26725073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descr="A person washing her hair&#10;&#10;Description automatically generated">
            <a:extLst>
              <a:ext uri="{FF2B5EF4-FFF2-40B4-BE49-F238E27FC236}">
                <a16:creationId xmlns:a16="http://schemas.microsoft.com/office/drawing/2014/main" id="{C5C3EB70-8B76-71F4-5F4F-89F46F738691}"/>
              </a:ext>
            </a:extLst>
          </p:cNvPr>
          <p:cNvPicPr>
            <a:picLocks noGrp="1" noChangeAspect="1"/>
          </p:cNvPicPr>
          <p:nvPr>
            <p:ph type="pic" sz="quarter" idx="21"/>
          </p:nvPr>
        </p:nvPicPr>
        <p:blipFill rotWithShape="1">
          <a:blip r:embed="rId2" cstate="screen">
            <a:extLst>
              <a:ext uri="{28A0092B-C50C-407E-A947-70E740481C1C}">
                <a14:useLocalDpi xmlns:a14="http://schemas.microsoft.com/office/drawing/2010/main"/>
              </a:ext>
            </a:extLst>
          </a:blip>
          <a:srcRect/>
          <a:stretch/>
        </p:blipFill>
        <p:spPr>
          <a:xfrm>
            <a:off x="3827462" y="0"/>
            <a:ext cx="8364538" cy="6858000"/>
          </a:xfrm>
        </p:spPr>
      </p:pic>
      <p:pic>
        <p:nvPicPr>
          <p:cNvPr id="12" name="Picture Placeholder 10" descr="A person posing for the camera&#10;&#10;Description automatically generated">
            <a:extLst>
              <a:ext uri="{FF2B5EF4-FFF2-40B4-BE49-F238E27FC236}">
                <a16:creationId xmlns:a16="http://schemas.microsoft.com/office/drawing/2014/main" id="{B193DDE1-8359-4D21-9947-704C63F9A05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800" y="-1990"/>
            <a:ext cx="12196800" cy="6859990"/>
          </a:xfrm>
        </p:spPr>
      </p:pic>
      <p:sp>
        <p:nvSpPr>
          <p:cNvPr id="3" name="Title 2">
            <a:extLst>
              <a:ext uri="{FF2B5EF4-FFF2-40B4-BE49-F238E27FC236}">
                <a16:creationId xmlns:a16="http://schemas.microsoft.com/office/drawing/2014/main" id="{977504D3-ACE6-51DB-44E1-EB2300EFAD08}"/>
              </a:ext>
            </a:extLst>
          </p:cNvPr>
          <p:cNvSpPr>
            <a:spLocks noGrp="1"/>
          </p:cNvSpPr>
          <p:nvPr>
            <p:ph type="title"/>
          </p:nvPr>
        </p:nvSpPr>
        <p:spPr>
          <a:xfrm>
            <a:off x="302400" y="302400"/>
            <a:ext cx="3380600" cy="330447"/>
          </a:xfrm>
        </p:spPr>
        <p:txBody>
          <a:bodyPr/>
          <a:lstStyle/>
          <a:p>
            <a:r>
              <a:rPr lang="en-GB"/>
              <a:t>PENTAVITIN®</a:t>
            </a:r>
            <a:br>
              <a:rPr lang="en-GB"/>
            </a:br>
            <a:endParaRPr lang="en-GB"/>
          </a:p>
        </p:txBody>
      </p:sp>
      <p:sp>
        <p:nvSpPr>
          <p:cNvPr id="4" name="Text Placeholder 3">
            <a:extLst>
              <a:ext uri="{FF2B5EF4-FFF2-40B4-BE49-F238E27FC236}">
                <a16:creationId xmlns:a16="http://schemas.microsoft.com/office/drawing/2014/main" id="{0DD50776-734C-0E94-894E-71653D9E92D3}"/>
              </a:ext>
            </a:extLst>
          </p:cNvPr>
          <p:cNvSpPr>
            <a:spLocks noGrp="1"/>
          </p:cNvSpPr>
          <p:nvPr>
            <p:ph type="body" idx="11"/>
          </p:nvPr>
        </p:nvSpPr>
        <p:spPr>
          <a:xfrm>
            <a:off x="302399" y="605611"/>
            <a:ext cx="3380601" cy="330447"/>
          </a:xfrm>
        </p:spPr>
        <p:txBody>
          <a:bodyPr/>
          <a:lstStyle/>
          <a:p>
            <a:r>
              <a:rPr lang="en-GB"/>
              <a:t>Study Design / Scalp Care </a:t>
            </a:r>
          </a:p>
        </p:txBody>
      </p:sp>
      <p:sp>
        <p:nvSpPr>
          <p:cNvPr id="7" name="Text Placeholder 6">
            <a:extLst>
              <a:ext uri="{FF2B5EF4-FFF2-40B4-BE49-F238E27FC236}">
                <a16:creationId xmlns:a16="http://schemas.microsoft.com/office/drawing/2014/main" id="{A26AC721-2748-005C-F0EF-1F401A0B3A7C}"/>
              </a:ext>
            </a:extLst>
          </p:cNvPr>
          <p:cNvSpPr>
            <a:spLocks noGrp="1"/>
          </p:cNvSpPr>
          <p:nvPr>
            <p:ph type="body" sz="quarter" idx="23"/>
          </p:nvPr>
        </p:nvSpPr>
        <p:spPr>
          <a:xfrm>
            <a:off x="302400" y="1341438"/>
            <a:ext cx="3380599" cy="4297361"/>
          </a:xfrm>
        </p:spPr>
        <p:txBody>
          <a:bodyPr/>
          <a:lstStyle/>
          <a:p>
            <a:r>
              <a:rPr lang="en-US" sz="1800" b="1"/>
              <a:t>Target group​</a:t>
            </a:r>
          </a:p>
          <a:p>
            <a:pPr marL="356400" lvl="2">
              <a:buClr>
                <a:srgbClr val="48A2CF"/>
              </a:buClr>
            </a:pPr>
            <a:r>
              <a:rPr lang="en-US"/>
              <a:t>18-50 </a:t>
            </a:r>
            <a:r>
              <a:rPr lang="en-US" err="1"/>
              <a:t>y.o</a:t>
            </a:r>
            <a:r>
              <a:rPr lang="en-US"/>
              <a:t>. (mean 39 </a:t>
            </a:r>
            <a:r>
              <a:rPr lang="en-US" err="1"/>
              <a:t>y.o</a:t>
            </a:r>
            <a:r>
              <a:rPr lang="en-US"/>
              <a:t>.) ​+ ASF Score 24-40 </a:t>
            </a:r>
          </a:p>
          <a:p>
            <a:endParaRPr lang="en-US" sz="1800"/>
          </a:p>
          <a:p>
            <a:r>
              <a:rPr lang="en-US" sz="1800" b="1"/>
              <a:t>30 Volunteers per formulation​</a:t>
            </a:r>
          </a:p>
          <a:p>
            <a:pPr marL="356400" lvl="2">
              <a:buClr>
                <a:srgbClr val="48A2CF"/>
              </a:buClr>
            </a:pPr>
            <a:r>
              <a:rPr lang="en-US"/>
              <a:t>Placebo​</a:t>
            </a:r>
          </a:p>
          <a:p>
            <a:pPr marL="356400" lvl="2">
              <a:buClr>
                <a:srgbClr val="48A2CF"/>
              </a:buClr>
            </a:pPr>
            <a:r>
              <a:rPr lang="en-US"/>
              <a:t>PENTAVITIN® 0.2% and 0.5%</a:t>
            </a:r>
          </a:p>
          <a:p>
            <a:r>
              <a:rPr lang="en-US" sz="1800"/>
              <a:t>​</a:t>
            </a:r>
          </a:p>
          <a:p>
            <a:r>
              <a:rPr lang="en-US" sz="1800" b="1"/>
              <a:t>Application: 28 days​</a:t>
            </a:r>
            <a:br>
              <a:rPr lang="en-US" sz="1800" b="1"/>
            </a:br>
            <a:r>
              <a:rPr lang="en-US" sz="1800" b="1"/>
              <a:t>rinse-off , ​shampoo applied every 2 days</a:t>
            </a:r>
          </a:p>
          <a:p>
            <a:endParaRPr lang="en-US" sz="1800" b="1"/>
          </a:p>
          <a:p>
            <a:r>
              <a:rPr lang="en-US" sz="1800" b="1"/>
              <a:t>Single-blind, randomized</a:t>
            </a:r>
          </a:p>
          <a:p>
            <a:endParaRPr lang="en-GB" sz="1800"/>
          </a:p>
        </p:txBody>
      </p:sp>
      <p:sp>
        <p:nvSpPr>
          <p:cNvPr id="26" name="Slide Number Placeholder 7">
            <a:extLst>
              <a:ext uri="{FF2B5EF4-FFF2-40B4-BE49-F238E27FC236}">
                <a16:creationId xmlns:a16="http://schemas.microsoft.com/office/drawing/2014/main" id="{3AB29569-CECF-83AA-AE03-1766333725EC}"/>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44</a:t>
            </a:fld>
            <a:endParaRPr lang="en-GB"/>
          </a:p>
        </p:txBody>
      </p:sp>
      <p:sp>
        <p:nvSpPr>
          <p:cNvPr id="5" name="Rectangle 4">
            <a:extLst>
              <a:ext uri="{FF2B5EF4-FFF2-40B4-BE49-F238E27FC236}">
                <a16:creationId xmlns:a16="http://schemas.microsoft.com/office/drawing/2014/main" id="{33702F4F-7C46-5F99-3B8A-D74E06604F6B}"/>
              </a:ext>
            </a:extLst>
          </p:cNvPr>
          <p:cNvSpPr/>
          <p:nvPr/>
        </p:nvSpPr>
        <p:spPr>
          <a:xfrm>
            <a:off x="9677400" y="-7134"/>
            <a:ext cx="2214563" cy="30321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i="1"/>
              <a:t>In vivo studies</a:t>
            </a:r>
          </a:p>
        </p:txBody>
      </p:sp>
    </p:spTree>
    <p:extLst>
      <p:ext uri="{BB962C8B-B14F-4D97-AF65-F5344CB8AC3E}">
        <p14:creationId xmlns:p14="http://schemas.microsoft.com/office/powerpoint/2010/main" val="15428170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3265144B-CFAE-5F04-8814-F19F1ED45923}"/>
              </a:ext>
            </a:extLst>
          </p:cNvPr>
          <p:cNvSpPr>
            <a:spLocks noGrp="1"/>
          </p:cNvSpPr>
          <p:nvPr>
            <p:ph type="body" sz="quarter" idx="15"/>
          </p:nvPr>
        </p:nvSpPr>
        <p:spPr>
          <a:xfrm>
            <a:off x="302398" y="1351757"/>
            <a:ext cx="5246753" cy="4297362"/>
          </a:xfrm>
        </p:spPr>
        <p:txBody>
          <a:bodyPr/>
          <a:lstStyle/>
          <a:p>
            <a:r>
              <a:rPr lang="en-US" sz="1800"/>
              <a:t>Use of the </a:t>
            </a:r>
            <a:r>
              <a:rPr lang="en-US" sz="1800">
                <a:solidFill>
                  <a:srgbClr val="48A2CF"/>
                </a:solidFill>
              </a:rPr>
              <a:t>shampoo placebo damages the scalp barrier</a:t>
            </a:r>
            <a:r>
              <a:rPr lang="en-US" sz="1800"/>
              <a:t> after showering and it is not recovered even after 28 days.</a:t>
            </a:r>
          </a:p>
          <a:p>
            <a:endParaRPr lang="en-US" sz="1800"/>
          </a:p>
          <a:p>
            <a:r>
              <a:rPr lang="en-US" sz="1800"/>
              <a:t>24 hour (D1) after </a:t>
            </a:r>
            <a:r>
              <a:rPr lang="en-US" sz="1800">
                <a:solidFill>
                  <a:srgbClr val="48A2CF"/>
                </a:solidFill>
              </a:rPr>
              <a:t>one single application </a:t>
            </a:r>
            <a:r>
              <a:rPr lang="en-US" sz="1800"/>
              <a:t>and even after 28 days of frequent showering, shampoos with 0.2% and 0.5% </a:t>
            </a:r>
            <a:r>
              <a:rPr lang="en-US" sz="1800">
                <a:solidFill>
                  <a:srgbClr val="48A2CF"/>
                </a:solidFill>
              </a:rPr>
              <a:t>PENTAVITIN® reinforce the scalp barrier.</a:t>
            </a:r>
          </a:p>
          <a:p>
            <a:endParaRPr lang="en-US" sz="1800"/>
          </a:p>
          <a:p>
            <a:r>
              <a:rPr lang="en-US" sz="1800">
                <a:solidFill>
                  <a:srgbClr val="48A2CF"/>
                </a:solidFill>
              </a:rPr>
              <a:t>PENTAVITIN®</a:t>
            </a:r>
            <a:r>
              <a:rPr lang="en-US" sz="1800"/>
              <a:t>’s improvements over the placebo are highly statistically significant.</a:t>
            </a:r>
          </a:p>
          <a:p>
            <a:endParaRPr lang="en-GB" sz="1800"/>
          </a:p>
        </p:txBody>
      </p:sp>
      <p:pic>
        <p:nvPicPr>
          <p:cNvPr id="4" name="Picture 3">
            <a:extLst>
              <a:ext uri="{FF2B5EF4-FFF2-40B4-BE49-F238E27FC236}">
                <a16:creationId xmlns:a16="http://schemas.microsoft.com/office/drawing/2014/main" id="{DDBDA7BB-93A1-4F03-8107-B4231DCDA2E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0038" y="4572000"/>
            <a:ext cx="1566808" cy="1021226"/>
          </a:xfrm>
          <a:prstGeom prst="rect">
            <a:avLst/>
          </a:prstGeom>
        </p:spPr>
      </p:pic>
      <p:pic>
        <p:nvPicPr>
          <p:cNvPr id="18" name="Immagine 17" descr="graf1 2.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167438" y="1685354"/>
            <a:ext cx="5600700" cy="3630168"/>
          </a:xfrm>
          <a:prstGeom prst="rect">
            <a:avLst/>
          </a:prstGeom>
        </p:spPr>
      </p:pic>
      <p:pic>
        <p:nvPicPr>
          <p:cNvPr id="2" name="Picture 1">
            <a:extLst>
              <a:ext uri="{FF2B5EF4-FFF2-40B4-BE49-F238E27FC236}">
                <a16:creationId xmlns:a16="http://schemas.microsoft.com/office/drawing/2014/main" id="{180A4957-804B-4AFE-A126-9776A45FD65D}"/>
              </a:ext>
            </a:extLst>
          </p:cNvPr>
          <p:cNvPicPr>
            <a:picLocks noChangeAspect="1"/>
          </p:cNvPicPr>
          <p:nvPr/>
        </p:nvPicPr>
        <p:blipFill>
          <a:blip r:embed="rId5"/>
          <a:stretch>
            <a:fillRect/>
          </a:stretch>
        </p:blipFill>
        <p:spPr>
          <a:xfrm>
            <a:off x="10216667" y="2158071"/>
            <a:ext cx="758991" cy="206328"/>
          </a:xfrm>
          <a:prstGeom prst="rect">
            <a:avLst/>
          </a:prstGeom>
        </p:spPr>
      </p:pic>
      <p:sp>
        <p:nvSpPr>
          <p:cNvPr id="3" name="Title 2">
            <a:extLst>
              <a:ext uri="{FF2B5EF4-FFF2-40B4-BE49-F238E27FC236}">
                <a16:creationId xmlns:a16="http://schemas.microsoft.com/office/drawing/2014/main" id="{1C2BFB82-32E1-0CB6-7733-1B3B080C5719}"/>
              </a:ext>
            </a:extLst>
          </p:cNvPr>
          <p:cNvSpPr>
            <a:spLocks noGrp="1"/>
          </p:cNvSpPr>
          <p:nvPr>
            <p:ph type="title"/>
          </p:nvPr>
        </p:nvSpPr>
        <p:spPr/>
        <p:txBody>
          <a:bodyPr/>
          <a:lstStyle/>
          <a:p>
            <a:r>
              <a:rPr lang="en-GB"/>
              <a:t>PENTAVITIN® - Reinforced scalp barrier</a:t>
            </a:r>
            <a:br>
              <a:rPr lang="en-GB"/>
            </a:br>
            <a:endParaRPr lang="en-GB"/>
          </a:p>
        </p:txBody>
      </p:sp>
      <p:sp>
        <p:nvSpPr>
          <p:cNvPr id="5" name="Text Placeholder 4">
            <a:extLst>
              <a:ext uri="{FF2B5EF4-FFF2-40B4-BE49-F238E27FC236}">
                <a16:creationId xmlns:a16="http://schemas.microsoft.com/office/drawing/2014/main" id="{2583F12D-5951-F4CE-E731-3C567DD1B89F}"/>
              </a:ext>
            </a:extLst>
          </p:cNvPr>
          <p:cNvSpPr>
            <a:spLocks noGrp="1"/>
          </p:cNvSpPr>
          <p:nvPr>
            <p:ph type="body" idx="11"/>
          </p:nvPr>
        </p:nvSpPr>
        <p:spPr/>
        <p:txBody>
          <a:bodyPr/>
          <a:lstStyle/>
          <a:p>
            <a:r>
              <a:rPr lang="en-US"/>
              <a:t>24 hour after one single application and frequent showering</a:t>
            </a:r>
          </a:p>
        </p:txBody>
      </p:sp>
      <p:sp>
        <p:nvSpPr>
          <p:cNvPr id="8" name="Text Placeholder 7">
            <a:extLst>
              <a:ext uri="{FF2B5EF4-FFF2-40B4-BE49-F238E27FC236}">
                <a16:creationId xmlns:a16="http://schemas.microsoft.com/office/drawing/2014/main" id="{E307B160-CBD5-0BA8-C003-93967C20F5A5}"/>
              </a:ext>
            </a:extLst>
          </p:cNvPr>
          <p:cNvSpPr>
            <a:spLocks noGrp="1"/>
          </p:cNvSpPr>
          <p:nvPr>
            <p:ph type="body" sz="quarter" idx="23"/>
          </p:nvPr>
        </p:nvSpPr>
        <p:spPr>
          <a:xfrm>
            <a:off x="302399" y="6097936"/>
            <a:ext cx="3528001" cy="116604"/>
          </a:xfrm>
        </p:spPr>
        <p:txBody>
          <a:bodyPr/>
          <a:lstStyle/>
          <a:p>
            <a:r>
              <a:rPr lang="en-GB" err="1"/>
              <a:t>Tewameter</a:t>
            </a:r>
            <a:r>
              <a:rPr lang="en-GB"/>
              <a:t> TM nano – Dandruff site</a:t>
            </a:r>
          </a:p>
          <a:p>
            <a:endParaRPr lang="en-GB"/>
          </a:p>
        </p:txBody>
      </p:sp>
      <p:sp>
        <p:nvSpPr>
          <p:cNvPr id="9" name="Text Placeholder 8">
            <a:extLst>
              <a:ext uri="{FF2B5EF4-FFF2-40B4-BE49-F238E27FC236}">
                <a16:creationId xmlns:a16="http://schemas.microsoft.com/office/drawing/2014/main" id="{DBB7C36F-EA13-8590-1FEF-CCB32B8D462A}"/>
              </a:ext>
            </a:extLst>
          </p:cNvPr>
          <p:cNvSpPr>
            <a:spLocks noGrp="1"/>
          </p:cNvSpPr>
          <p:nvPr>
            <p:ph type="body" sz="quarter" idx="24"/>
          </p:nvPr>
        </p:nvSpPr>
        <p:spPr/>
        <p:txBody>
          <a:bodyPr/>
          <a:lstStyle/>
          <a:p>
            <a:r>
              <a:rPr lang="en-GB"/>
              <a:t>Reduction versus placebo</a:t>
            </a:r>
          </a:p>
          <a:p>
            <a:endParaRPr lang="en-GB"/>
          </a:p>
        </p:txBody>
      </p:sp>
      <p:sp>
        <p:nvSpPr>
          <p:cNvPr id="19" name="Slide Number Placeholder 7">
            <a:extLst>
              <a:ext uri="{FF2B5EF4-FFF2-40B4-BE49-F238E27FC236}">
                <a16:creationId xmlns:a16="http://schemas.microsoft.com/office/drawing/2014/main" id="{A35A8BF3-525B-F80C-6220-9FD66B134CC0}"/>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45</a:t>
            </a:fld>
            <a:endParaRPr lang="en-GB"/>
          </a:p>
        </p:txBody>
      </p:sp>
      <p:sp>
        <p:nvSpPr>
          <p:cNvPr id="15" name="Rectangle 14">
            <a:extLst>
              <a:ext uri="{FF2B5EF4-FFF2-40B4-BE49-F238E27FC236}">
                <a16:creationId xmlns:a16="http://schemas.microsoft.com/office/drawing/2014/main" id="{962BB405-DB6B-E703-528F-F20950107181}"/>
              </a:ext>
            </a:extLst>
          </p:cNvPr>
          <p:cNvSpPr/>
          <p:nvPr/>
        </p:nvSpPr>
        <p:spPr>
          <a:xfrm>
            <a:off x="9677400" y="-7134"/>
            <a:ext cx="2214563" cy="30321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i="1"/>
              <a:t>In vivo studies</a:t>
            </a:r>
          </a:p>
        </p:txBody>
      </p:sp>
      <p:pic>
        <p:nvPicPr>
          <p:cNvPr id="22" name="Graphic 21">
            <a:extLst>
              <a:ext uri="{FF2B5EF4-FFF2-40B4-BE49-F238E27FC236}">
                <a16:creationId xmlns:a16="http://schemas.microsoft.com/office/drawing/2014/main" id="{49837D28-D7EC-4422-9515-64432CC7F02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111921" y="635792"/>
            <a:ext cx="654074" cy="654074"/>
          </a:xfrm>
          <a:prstGeom prst="rect">
            <a:avLst/>
          </a:prstGeom>
        </p:spPr>
      </p:pic>
      <p:pic>
        <p:nvPicPr>
          <p:cNvPr id="24" name="Picture 23" descr="Logo&#10;&#10;Description automatically generated">
            <a:extLst>
              <a:ext uri="{FF2B5EF4-FFF2-40B4-BE49-F238E27FC236}">
                <a16:creationId xmlns:a16="http://schemas.microsoft.com/office/drawing/2014/main" id="{7B93D964-08C5-C4B5-3E90-5047D4771D5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1087339" y="532193"/>
            <a:ext cx="961493" cy="727112"/>
          </a:xfrm>
          <a:prstGeom prst="rect">
            <a:avLst/>
          </a:prstGeom>
        </p:spPr>
      </p:pic>
      <p:grpSp>
        <p:nvGrpSpPr>
          <p:cNvPr id="29" name="Group 28">
            <a:extLst>
              <a:ext uri="{FF2B5EF4-FFF2-40B4-BE49-F238E27FC236}">
                <a16:creationId xmlns:a16="http://schemas.microsoft.com/office/drawing/2014/main" id="{CAAF5C4C-A622-92CB-00AF-FD230CE11175}"/>
              </a:ext>
            </a:extLst>
          </p:cNvPr>
          <p:cNvGrpSpPr/>
          <p:nvPr/>
        </p:nvGrpSpPr>
        <p:grpSpPr>
          <a:xfrm>
            <a:off x="9662855" y="491027"/>
            <a:ext cx="1421326" cy="933262"/>
            <a:chOff x="1360986" y="888657"/>
            <a:chExt cx="6744742" cy="4330512"/>
          </a:xfrm>
        </p:grpSpPr>
        <p:pic>
          <p:nvPicPr>
            <p:cNvPr id="26" name="Immagine 28" descr="loghi dsm vari 3.png">
              <a:extLst>
                <a:ext uri="{FF2B5EF4-FFF2-40B4-BE49-F238E27FC236}">
                  <a16:creationId xmlns:a16="http://schemas.microsoft.com/office/drawing/2014/main" id="{BE80F651-DE15-1167-3A7F-D691536CBD40}"/>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27" name="Rectangle 26">
              <a:extLst>
                <a:ext uri="{FF2B5EF4-FFF2-40B4-BE49-F238E27FC236}">
                  <a16:creationId xmlns:a16="http://schemas.microsoft.com/office/drawing/2014/main" id="{746672B8-A4B3-4034-7A5C-33F74C9F56F6}"/>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Graphic 15">
              <a:extLst>
                <a:ext uri="{FF2B5EF4-FFF2-40B4-BE49-F238E27FC236}">
                  <a16:creationId xmlns:a16="http://schemas.microsoft.com/office/drawing/2014/main" id="{F2EB9405-A2FD-7ADD-122D-205FA6AB6948}"/>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749300" y="2059923"/>
              <a:ext cx="4552366" cy="413161"/>
            </a:xfrm>
            <a:prstGeom prst="rect">
              <a:avLst/>
            </a:prstGeom>
          </p:spPr>
        </p:pic>
      </p:grpSp>
    </p:spTree>
    <p:extLst>
      <p:ext uri="{BB962C8B-B14F-4D97-AF65-F5344CB8AC3E}">
        <p14:creationId xmlns:p14="http://schemas.microsoft.com/office/powerpoint/2010/main" val="20710460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3265144B-CFAE-5F04-8814-F19F1ED45923}"/>
              </a:ext>
            </a:extLst>
          </p:cNvPr>
          <p:cNvSpPr>
            <a:spLocks noGrp="1"/>
          </p:cNvSpPr>
          <p:nvPr>
            <p:ph type="body" sz="quarter" idx="15"/>
          </p:nvPr>
        </p:nvSpPr>
        <p:spPr>
          <a:xfrm>
            <a:off x="302398" y="1351757"/>
            <a:ext cx="5246753" cy="4297362"/>
          </a:xfrm>
        </p:spPr>
        <p:txBody>
          <a:bodyPr/>
          <a:lstStyle/>
          <a:p>
            <a:r>
              <a:rPr lang="en-US" sz="1800">
                <a:solidFill>
                  <a:srgbClr val="48A2CF"/>
                </a:solidFill>
              </a:rPr>
              <a:t>15% sebum reduction </a:t>
            </a:r>
            <a:r>
              <a:rPr lang="en-US" sz="1800"/>
              <a:t>24 hour (D1) after </a:t>
            </a:r>
            <a:r>
              <a:rPr lang="en-US" sz="1800">
                <a:solidFill>
                  <a:srgbClr val="48A2CF"/>
                </a:solidFill>
              </a:rPr>
              <a:t>one single </a:t>
            </a:r>
            <a:r>
              <a:rPr lang="en-US" sz="1800"/>
              <a:t>application with a shampoo containing  </a:t>
            </a:r>
            <a:r>
              <a:rPr lang="en-US" sz="1800">
                <a:solidFill>
                  <a:srgbClr val="48A2CF"/>
                </a:solidFill>
              </a:rPr>
              <a:t>PENTAVITIN® </a:t>
            </a:r>
            <a:r>
              <a:rPr lang="en-US" sz="1800"/>
              <a:t>(0.5%) </a:t>
            </a:r>
          </a:p>
          <a:p>
            <a:endParaRPr lang="en-US" sz="1800"/>
          </a:p>
          <a:p>
            <a:r>
              <a:rPr lang="en-US" sz="1800">
                <a:solidFill>
                  <a:srgbClr val="48A2CF"/>
                </a:solidFill>
              </a:rPr>
              <a:t>37% sebum reduction after frequent showering </a:t>
            </a:r>
            <a:r>
              <a:rPr lang="en-US" sz="1800"/>
              <a:t>with a shampoo containing </a:t>
            </a:r>
            <a:r>
              <a:rPr lang="en-US" sz="1800">
                <a:solidFill>
                  <a:srgbClr val="48A2CF"/>
                </a:solidFill>
              </a:rPr>
              <a:t>PENTAVITIN® </a:t>
            </a:r>
            <a:r>
              <a:rPr lang="en-US" sz="1800"/>
              <a:t>(0.5%) </a:t>
            </a:r>
          </a:p>
          <a:p>
            <a:endParaRPr lang="en-US" sz="1800"/>
          </a:p>
          <a:p>
            <a:r>
              <a:rPr lang="en-US" sz="1800">
                <a:solidFill>
                  <a:srgbClr val="48A2CF"/>
                </a:solidFill>
              </a:rPr>
              <a:t>PENTAVITIN®</a:t>
            </a:r>
            <a:r>
              <a:rPr lang="en-US" sz="1800"/>
              <a:t>’s (0.2% and 0.5%) improvements over the placebo are highly statistically significant</a:t>
            </a:r>
          </a:p>
          <a:p>
            <a:endParaRPr lang="en-US" sz="1800"/>
          </a:p>
          <a:p>
            <a:endParaRPr lang="en-GB" sz="1800"/>
          </a:p>
        </p:txBody>
      </p:sp>
      <p:sp>
        <p:nvSpPr>
          <p:cNvPr id="3" name="Title 2">
            <a:extLst>
              <a:ext uri="{FF2B5EF4-FFF2-40B4-BE49-F238E27FC236}">
                <a16:creationId xmlns:a16="http://schemas.microsoft.com/office/drawing/2014/main" id="{1C2BFB82-32E1-0CB6-7733-1B3B080C5719}"/>
              </a:ext>
            </a:extLst>
          </p:cNvPr>
          <p:cNvSpPr>
            <a:spLocks noGrp="1"/>
          </p:cNvSpPr>
          <p:nvPr>
            <p:ph type="title"/>
          </p:nvPr>
        </p:nvSpPr>
        <p:spPr/>
        <p:txBody>
          <a:bodyPr/>
          <a:lstStyle/>
          <a:p>
            <a:r>
              <a:rPr lang="en-GB"/>
              <a:t>PENTAVITIN® - Sebum Reduction</a:t>
            </a:r>
          </a:p>
        </p:txBody>
      </p:sp>
      <p:sp>
        <p:nvSpPr>
          <p:cNvPr id="5" name="Text Placeholder 4">
            <a:extLst>
              <a:ext uri="{FF2B5EF4-FFF2-40B4-BE49-F238E27FC236}">
                <a16:creationId xmlns:a16="http://schemas.microsoft.com/office/drawing/2014/main" id="{2583F12D-5951-F4CE-E731-3C567DD1B89F}"/>
              </a:ext>
            </a:extLst>
          </p:cNvPr>
          <p:cNvSpPr>
            <a:spLocks noGrp="1"/>
          </p:cNvSpPr>
          <p:nvPr>
            <p:ph type="body" idx="11"/>
          </p:nvPr>
        </p:nvSpPr>
        <p:spPr/>
        <p:txBody>
          <a:bodyPr/>
          <a:lstStyle/>
          <a:p>
            <a:r>
              <a:rPr lang="en-US"/>
              <a:t>24 hour after one single application and frequent showering</a:t>
            </a:r>
          </a:p>
        </p:txBody>
      </p:sp>
      <p:sp>
        <p:nvSpPr>
          <p:cNvPr id="8" name="Text Placeholder 7">
            <a:extLst>
              <a:ext uri="{FF2B5EF4-FFF2-40B4-BE49-F238E27FC236}">
                <a16:creationId xmlns:a16="http://schemas.microsoft.com/office/drawing/2014/main" id="{E307B160-CBD5-0BA8-C003-93967C20F5A5}"/>
              </a:ext>
            </a:extLst>
          </p:cNvPr>
          <p:cNvSpPr>
            <a:spLocks noGrp="1"/>
          </p:cNvSpPr>
          <p:nvPr>
            <p:ph type="body" sz="quarter" idx="23"/>
          </p:nvPr>
        </p:nvSpPr>
        <p:spPr/>
        <p:txBody>
          <a:bodyPr/>
          <a:lstStyle/>
          <a:p>
            <a:r>
              <a:rPr lang="en-GB" err="1"/>
              <a:t>Meibometer</a:t>
            </a:r>
            <a:r>
              <a:rPr lang="en-GB"/>
              <a:t> , MB560– Dandruff site</a:t>
            </a:r>
          </a:p>
          <a:p>
            <a:endParaRPr lang="en-GB"/>
          </a:p>
        </p:txBody>
      </p:sp>
      <p:sp>
        <p:nvSpPr>
          <p:cNvPr id="9" name="Text Placeholder 8">
            <a:extLst>
              <a:ext uri="{FF2B5EF4-FFF2-40B4-BE49-F238E27FC236}">
                <a16:creationId xmlns:a16="http://schemas.microsoft.com/office/drawing/2014/main" id="{DBB7C36F-EA13-8590-1FEF-CCB32B8D462A}"/>
              </a:ext>
            </a:extLst>
          </p:cNvPr>
          <p:cNvSpPr>
            <a:spLocks noGrp="1"/>
          </p:cNvSpPr>
          <p:nvPr>
            <p:ph type="body" sz="quarter" idx="24"/>
          </p:nvPr>
        </p:nvSpPr>
        <p:spPr/>
        <p:txBody>
          <a:bodyPr/>
          <a:lstStyle/>
          <a:p>
            <a:r>
              <a:rPr lang="en-GB"/>
              <a:t>Reduction versus placebo</a:t>
            </a:r>
          </a:p>
          <a:p>
            <a:endParaRPr lang="en-GB"/>
          </a:p>
        </p:txBody>
      </p:sp>
      <p:pic>
        <p:nvPicPr>
          <p:cNvPr id="6" name="Immagine 15" descr="graf2 2.png">
            <a:extLst>
              <a:ext uri="{FF2B5EF4-FFF2-40B4-BE49-F238E27FC236}">
                <a16:creationId xmlns:a16="http://schemas.microsoft.com/office/drawing/2014/main" id="{D3E4487C-126C-0FCF-16FB-0FDB4A9B030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75058" y="2165691"/>
            <a:ext cx="5637276" cy="3163824"/>
          </a:xfrm>
          <a:prstGeom prst="rect">
            <a:avLst/>
          </a:prstGeom>
        </p:spPr>
      </p:pic>
      <p:pic>
        <p:nvPicPr>
          <p:cNvPr id="14" name="Picture 13">
            <a:extLst>
              <a:ext uri="{FF2B5EF4-FFF2-40B4-BE49-F238E27FC236}">
                <a16:creationId xmlns:a16="http://schemas.microsoft.com/office/drawing/2014/main" id="{1B5F74B5-81C8-F821-563D-1E7B3A176A9F}"/>
              </a:ext>
            </a:extLst>
          </p:cNvPr>
          <p:cNvPicPr>
            <a:picLocks noChangeAspect="1"/>
          </p:cNvPicPr>
          <p:nvPr/>
        </p:nvPicPr>
        <p:blipFill>
          <a:blip r:embed="rId4"/>
          <a:stretch>
            <a:fillRect/>
          </a:stretch>
        </p:blipFill>
        <p:spPr>
          <a:xfrm>
            <a:off x="10226039" y="2506687"/>
            <a:ext cx="762927" cy="267025"/>
          </a:xfrm>
          <a:prstGeom prst="rect">
            <a:avLst/>
          </a:prstGeom>
        </p:spPr>
      </p:pic>
      <p:pic>
        <p:nvPicPr>
          <p:cNvPr id="16" name="Immagine 16" descr="legenda 2.png">
            <a:extLst>
              <a:ext uri="{FF2B5EF4-FFF2-40B4-BE49-F238E27FC236}">
                <a16:creationId xmlns:a16="http://schemas.microsoft.com/office/drawing/2014/main" id="{F4D02E30-152A-A46B-6D61-8D9D5DC8FB5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00038" y="4556760"/>
            <a:ext cx="1266444" cy="1106424"/>
          </a:xfrm>
          <a:prstGeom prst="rect">
            <a:avLst/>
          </a:prstGeom>
        </p:spPr>
      </p:pic>
      <p:sp>
        <p:nvSpPr>
          <p:cNvPr id="17" name="Slide Number Placeholder 7">
            <a:extLst>
              <a:ext uri="{FF2B5EF4-FFF2-40B4-BE49-F238E27FC236}">
                <a16:creationId xmlns:a16="http://schemas.microsoft.com/office/drawing/2014/main" id="{81DB8502-B37D-CB78-98D4-FF8D180D22E5}"/>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46</a:t>
            </a:fld>
            <a:endParaRPr lang="en-GB"/>
          </a:p>
        </p:txBody>
      </p:sp>
      <p:sp>
        <p:nvSpPr>
          <p:cNvPr id="11" name="Rectangle 10">
            <a:extLst>
              <a:ext uri="{FF2B5EF4-FFF2-40B4-BE49-F238E27FC236}">
                <a16:creationId xmlns:a16="http://schemas.microsoft.com/office/drawing/2014/main" id="{9B7A3806-69AF-83F0-7FD6-DF6B2260EBB8}"/>
              </a:ext>
            </a:extLst>
          </p:cNvPr>
          <p:cNvSpPr/>
          <p:nvPr/>
        </p:nvSpPr>
        <p:spPr>
          <a:xfrm>
            <a:off x="9677400" y="-7134"/>
            <a:ext cx="2214563" cy="30321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i="1"/>
              <a:t>In vivo studies</a:t>
            </a:r>
          </a:p>
        </p:txBody>
      </p:sp>
      <p:pic>
        <p:nvPicPr>
          <p:cNvPr id="22" name="Graphic 21">
            <a:extLst>
              <a:ext uri="{FF2B5EF4-FFF2-40B4-BE49-F238E27FC236}">
                <a16:creationId xmlns:a16="http://schemas.microsoft.com/office/drawing/2014/main" id="{B15773A8-006B-6CD9-F371-6CEB1C0A6CA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111921" y="635792"/>
            <a:ext cx="654074" cy="654074"/>
          </a:xfrm>
          <a:prstGeom prst="rect">
            <a:avLst/>
          </a:prstGeom>
        </p:spPr>
      </p:pic>
      <p:pic>
        <p:nvPicPr>
          <p:cNvPr id="24" name="Picture 23" descr="Logo&#10;&#10;Description automatically generated">
            <a:extLst>
              <a:ext uri="{FF2B5EF4-FFF2-40B4-BE49-F238E27FC236}">
                <a16:creationId xmlns:a16="http://schemas.microsoft.com/office/drawing/2014/main" id="{6D1F03B9-AE99-7F3C-9DF9-EB6A033BDBF1}"/>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1087339" y="532193"/>
            <a:ext cx="961493" cy="727112"/>
          </a:xfrm>
          <a:prstGeom prst="rect">
            <a:avLst/>
          </a:prstGeom>
        </p:spPr>
      </p:pic>
      <p:grpSp>
        <p:nvGrpSpPr>
          <p:cNvPr id="29" name="Group 28">
            <a:extLst>
              <a:ext uri="{FF2B5EF4-FFF2-40B4-BE49-F238E27FC236}">
                <a16:creationId xmlns:a16="http://schemas.microsoft.com/office/drawing/2014/main" id="{F0A5085D-3B82-B5D8-F4F7-4E66941D0857}"/>
              </a:ext>
            </a:extLst>
          </p:cNvPr>
          <p:cNvGrpSpPr/>
          <p:nvPr/>
        </p:nvGrpSpPr>
        <p:grpSpPr>
          <a:xfrm>
            <a:off x="9662855" y="491027"/>
            <a:ext cx="1421326" cy="933262"/>
            <a:chOff x="1360986" y="888657"/>
            <a:chExt cx="6744742" cy="4330512"/>
          </a:xfrm>
        </p:grpSpPr>
        <p:pic>
          <p:nvPicPr>
            <p:cNvPr id="26" name="Immagine 28" descr="loghi dsm vari 3.png">
              <a:extLst>
                <a:ext uri="{FF2B5EF4-FFF2-40B4-BE49-F238E27FC236}">
                  <a16:creationId xmlns:a16="http://schemas.microsoft.com/office/drawing/2014/main" id="{54DB94E2-E56D-245F-56D8-C58AFC692DE9}"/>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27" name="Rectangle 26">
              <a:extLst>
                <a:ext uri="{FF2B5EF4-FFF2-40B4-BE49-F238E27FC236}">
                  <a16:creationId xmlns:a16="http://schemas.microsoft.com/office/drawing/2014/main" id="{16AA976C-6E07-F5A4-F5A5-E7A6546FD905}"/>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Graphic 15">
              <a:extLst>
                <a:ext uri="{FF2B5EF4-FFF2-40B4-BE49-F238E27FC236}">
                  <a16:creationId xmlns:a16="http://schemas.microsoft.com/office/drawing/2014/main" id="{61BDBF23-4E2C-8E1D-AF96-605F8F69929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749300" y="2059923"/>
              <a:ext cx="4552366" cy="413161"/>
            </a:xfrm>
            <a:prstGeom prst="rect">
              <a:avLst/>
            </a:prstGeom>
          </p:spPr>
        </p:pic>
      </p:grpSp>
    </p:spTree>
    <p:extLst>
      <p:ext uri="{BB962C8B-B14F-4D97-AF65-F5344CB8AC3E}">
        <p14:creationId xmlns:p14="http://schemas.microsoft.com/office/powerpoint/2010/main" val="10688514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3265144B-CFAE-5F04-8814-F19F1ED45923}"/>
              </a:ext>
            </a:extLst>
          </p:cNvPr>
          <p:cNvSpPr>
            <a:spLocks noGrp="1"/>
          </p:cNvSpPr>
          <p:nvPr>
            <p:ph type="body" sz="quarter" idx="15"/>
          </p:nvPr>
        </p:nvSpPr>
        <p:spPr>
          <a:xfrm>
            <a:off x="302398" y="1351757"/>
            <a:ext cx="5246753" cy="4297362"/>
          </a:xfrm>
        </p:spPr>
        <p:txBody>
          <a:bodyPr/>
          <a:lstStyle/>
          <a:p>
            <a:r>
              <a:rPr lang="en-US" sz="1800">
                <a:solidFill>
                  <a:srgbClr val="48A2CF"/>
                </a:solidFill>
              </a:rPr>
              <a:t>14% reduction of scalp flaking </a:t>
            </a:r>
            <a:r>
              <a:rPr lang="en-US" sz="1800"/>
              <a:t>24 hour (D1) </a:t>
            </a:r>
            <a:r>
              <a:rPr lang="en-US" sz="1800">
                <a:solidFill>
                  <a:srgbClr val="48A2CF"/>
                </a:solidFill>
              </a:rPr>
              <a:t>after one single application</a:t>
            </a:r>
            <a:r>
              <a:rPr lang="en-US" sz="1800">
                <a:solidFill>
                  <a:schemeClr val="accent5"/>
                </a:solidFill>
              </a:rPr>
              <a:t> </a:t>
            </a:r>
            <a:r>
              <a:rPr lang="en-US" sz="1800"/>
              <a:t>with shampoos containing </a:t>
            </a:r>
            <a:r>
              <a:rPr lang="en-US" sz="1800">
                <a:solidFill>
                  <a:srgbClr val="48A2CF"/>
                </a:solidFill>
              </a:rPr>
              <a:t>PENTAVITIN® </a:t>
            </a:r>
            <a:r>
              <a:rPr lang="en-US" sz="1800"/>
              <a:t>(0.2% and 0.5%)</a:t>
            </a:r>
          </a:p>
          <a:p>
            <a:endParaRPr lang="en-US" sz="1800"/>
          </a:p>
          <a:p>
            <a:r>
              <a:rPr lang="en-US" sz="1800"/>
              <a:t>Up to </a:t>
            </a:r>
            <a:r>
              <a:rPr lang="en-US" sz="1800">
                <a:solidFill>
                  <a:srgbClr val="48A2CF"/>
                </a:solidFill>
              </a:rPr>
              <a:t>55% reduction of scalp flaking </a:t>
            </a:r>
            <a:r>
              <a:rPr lang="en-US" sz="1800"/>
              <a:t>after frequent showering with shampoos containing </a:t>
            </a:r>
            <a:r>
              <a:rPr lang="en-US" sz="1800">
                <a:solidFill>
                  <a:srgbClr val="48A2CF"/>
                </a:solidFill>
              </a:rPr>
              <a:t>PENTAVITIN® </a:t>
            </a:r>
            <a:r>
              <a:rPr lang="en-US" sz="1800"/>
              <a:t>(0.5%)</a:t>
            </a:r>
          </a:p>
          <a:p>
            <a:endParaRPr lang="en-US" sz="1800"/>
          </a:p>
          <a:p>
            <a:r>
              <a:rPr lang="en-US" sz="1800">
                <a:solidFill>
                  <a:srgbClr val="48A2CF"/>
                </a:solidFill>
              </a:rPr>
              <a:t>PENTAVITIN®</a:t>
            </a:r>
            <a:r>
              <a:rPr lang="en-US" sz="1800"/>
              <a:t>’s (0.2% and 0.5%) improvements over the placebo are highly statistically significant</a:t>
            </a:r>
          </a:p>
          <a:p>
            <a:endParaRPr lang="en-US" sz="1800"/>
          </a:p>
          <a:p>
            <a:endParaRPr lang="en-GB" sz="1800"/>
          </a:p>
        </p:txBody>
      </p:sp>
      <p:sp>
        <p:nvSpPr>
          <p:cNvPr id="3" name="Title 2">
            <a:extLst>
              <a:ext uri="{FF2B5EF4-FFF2-40B4-BE49-F238E27FC236}">
                <a16:creationId xmlns:a16="http://schemas.microsoft.com/office/drawing/2014/main" id="{1C2BFB82-32E1-0CB6-7733-1B3B080C5719}"/>
              </a:ext>
            </a:extLst>
          </p:cNvPr>
          <p:cNvSpPr>
            <a:spLocks noGrp="1"/>
          </p:cNvSpPr>
          <p:nvPr>
            <p:ph type="title"/>
          </p:nvPr>
        </p:nvSpPr>
        <p:spPr/>
        <p:txBody>
          <a:bodyPr/>
          <a:lstStyle/>
          <a:p>
            <a:r>
              <a:rPr lang="en-GB"/>
              <a:t>PENTAVITIN® - Anti-Flaking </a:t>
            </a:r>
          </a:p>
        </p:txBody>
      </p:sp>
      <p:sp>
        <p:nvSpPr>
          <p:cNvPr id="5" name="Text Placeholder 4">
            <a:extLst>
              <a:ext uri="{FF2B5EF4-FFF2-40B4-BE49-F238E27FC236}">
                <a16:creationId xmlns:a16="http://schemas.microsoft.com/office/drawing/2014/main" id="{2583F12D-5951-F4CE-E731-3C567DD1B89F}"/>
              </a:ext>
            </a:extLst>
          </p:cNvPr>
          <p:cNvSpPr>
            <a:spLocks noGrp="1"/>
          </p:cNvSpPr>
          <p:nvPr>
            <p:ph type="body" idx="11"/>
          </p:nvPr>
        </p:nvSpPr>
        <p:spPr/>
        <p:txBody>
          <a:bodyPr/>
          <a:lstStyle/>
          <a:p>
            <a:r>
              <a:rPr lang="en-US"/>
              <a:t>24 hour after one single application and frequent showering</a:t>
            </a:r>
          </a:p>
        </p:txBody>
      </p:sp>
      <p:sp>
        <p:nvSpPr>
          <p:cNvPr id="8" name="Text Placeholder 7">
            <a:extLst>
              <a:ext uri="{FF2B5EF4-FFF2-40B4-BE49-F238E27FC236}">
                <a16:creationId xmlns:a16="http://schemas.microsoft.com/office/drawing/2014/main" id="{E307B160-CBD5-0BA8-C003-93967C20F5A5}"/>
              </a:ext>
            </a:extLst>
          </p:cNvPr>
          <p:cNvSpPr>
            <a:spLocks noGrp="1"/>
          </p:cNvSpPr>
          <p:nvPr>
            <p:ph type="body" sz="quarter" idx="23"/>
          </p:nvPr>
        </p:nvSpPr>
        <p:spPr/>
        <p:txBody>
          <a:bodyPr/>
          <a:lstStyle/>
          <a:p>
            <a:r>
              <a:rPr lang="en-GB"/>
              <a:t>Grade of ASFS dandruff - Dermatologist </a:t>
            </a:r>
          </a:p>
        </p:txBody>
      </p:sp>
      <p:sp>
        <p:nvSpPr>
          <p:cNvPr id="9" name="Text Placeholder 8">
            <a:extLst>
              <a:ext uri="{FF2B5EF4-FFF2-40B4-BE49-F238E27FC236}">
                <a16:creationId xmlns:a16="http://schemas.microsoft.com/office/drawing/2014/main" id="{DBB7C36F-EA13-8590-1FEF-CCB32B8D462A}"/>
              </a:ext>
            </a:extLst>
          </p:cNvPr>
          <p:cNvSpPr>
            <a:spLocks noGrp="1"/>
          </p:cNvSpPr>
          <p:nvPr>
            <p:ph type="body" sz="quarter" idx="24"/>
          </p:nvPr>
        </p:nvSpPr>
        <p:spPr/>
        <p:txBody>
          <a:bodyPr/>
          <a:lstStyle/>
          <a:p>
            <a:r>
              <a:rPr lang="en-GB"/>
              <a:t>Reduction versus placebo</a:t>
            </a:r>
          </a:p>
          <a:p>
            <a:endParaRPr lang="en-GB"/>
          </a:p>
        </p:txBody>
      </p:sp>
      <p:pic>
        <p:nvPicPr>
          <p:cNvPr id="2" name="Picture 1">
            <a:extLst>
              <a:ext uri="{FF2B5EF4-FFF2-40B4-BE49-F238E27FC236}">
                <a16:creationId xmlns:a16="http://schemas.microsoft.com/office/drawing/2014/main" id="{98E19C9B-4A14-E161-6C05-4289657F8031}"/>
              </a:ext>
            </a:extLst>
          </p:cNvPr>
          <p:cNvPicPr>
            <a:picLocks noChangeAspect="1"/>
          </p:cNvPicPr>
          <p:nvPr/>
        </p:nvPicPr>
        <p:blipFill>
          <a:blip r:embed="rId3"/>
          <a:stretch>
            <a:fillRect/>
          </a:stretch>
        </p:blipFill>
        <p:spPr>
          <a:xfrm>
            <a:off x="6131243" y="2165691"/>
            <a:ext cx="5523455" cy="3164098"/>
          </a:xfrm>
          <a:prstGeom prst="rect">
            <a:avLst/>
          </a:prstGeom>
        </p:spPr>
      </p:pic>
      <p:pic>
        <p:nvPicPr>
          <p:cNvPr id="4" name="Picture 3">
            <a:extLst>
              <a:ext uri="{FF2B5EF4-FFF2-40B4-BE49-F238E27FC236}">
                <a16:creationId xmlns:a16="http://schemas.microsoft.com/office/drawing/2014/main" id="{C19AE028-346B-73B6-8250-05A25B402D07}"/>
              </a:ext>
            </a:extLst>
          </p:cNvPr>
          <p:cNvPicPr>
            <a:picLocks noChangeAspect="1"/>
          </p:cNvPicPr>
          <p:nvPr/>
        </p:nvPicPr>
        <p:blipFill>
          <a:blip r:embed="rId4"/>
          <a:stretch>
            <a:fillRect/>
          </a:stretch>
        </p:blipFill>
        <p:spPr>
          <a:xfrm>
            <a:off x="300038" y="4558188"/>
            <a:ext cx="1280271" cy="1103472"/>
          </a:xfrm>
          <a:prstGeom prst="rect">
            <a:avLst/>
          </a:prstGeom>
        </p:spPr>
      </p:pic>
      <p:sp>
        <p:nvSpPr>
          <p:cNvPr id="17" name="Text Placeholder 6">
            <a:extLst>
              <a:ext uri="{FF2B5EF4-FFF2-40B4-BE49-F238E27FC236}">
                <a16:creationId xmlns:a16="http://schemas.microsoft.com/office/drawing/2014/main" id="{1F02D5EE-8903-C585-B00D-F60856F43CE4}"/>
              </a:ext>
            </a:extLst>
          </p:cNvPr>
          <p:cNvSpPr txBox="1">
            <a:spLocks/>
          </p:cNvSpPr>
          <p:nvPr/>
        </p:nvSpPr>
        <p:spPr>
          <a:xfrm>
            <a:off x="6167438" y="1346749"/>
            <a:ext cx="5246753" cy="57372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b="1"/>
              <a:t>After 28 days of treatment, the placebo increases flaking while PENTAVITIN® reduces it </a:t>
            </a:r>
          </a:p>
        </p:txBody>
      </p:sp>
      <p:sp>
        <p:nvSpPr>
          <p:cNvPr id="18" name="Slide Number Placeholder 7">
            <a:extLst>
              <a:ext uri="{FF2B5EF4-FFF2-40B4-BE49-F238E27FC236}">
                <a16:creationId xmlns:a16="http://schemas.microsoft.com/office/drawing/2014/main" id="{57E07C8E-BA87-0BF0-9C30-2B3E4112C790}"/>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47</a:t>
            </a:fld>
            <a:endParaRPr lang="en-GB"/>
          </a:p>
        </p:txBody>
      </p:sp>
      <p:pic>
        <p:nvPicPr>
          <p:cNvPr id="15" name="Graphic 14">
            <a:extLst>
              <a:ext uri="{FF2B5EF4-FFF2-40B4-BE49-F238E27FC236}">
                <a16:creationId xmlns:a16="http://schemas.microsoft.com/office/drawing/2014/main" id="{6F77BA68-92D4-71DA-FFD9-0B98096D9DD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111921" y="635792"/>
            <a:ext cx="654074" cy="654074"/>
          </a:xfrm>
          <a:prstGeom prst="rect">
            <a:avLst/>
          </a:prstGeom>
        </p:spPr>
      </p:pic>
      <p:sp>
        <p:nvSpPr>
          <p:cNvPr id="16" name="Rectangle 15">
            <a:extLst>
              <a:ext uri="{FF2B5EF4-FFF2-40B4-BE49-F238E27FC236}">
                <a16:creationId xmlns:a16="http://schemas.microsoft.com/office/drawing/2014/main" id="{0185CAAF-F5A3-8F38-83FF-704AFD621E7A}"/>
              </a:ext>
            </a:extLst>
          </p:cNvPr>
          <p:cNvSpPr/>
          <p:nvPr/>
        </p:nvSpPr>
        <p:spPr>
          <a:xfrm>
            <a:off x="9677400" y="-7134"/>
            <a:ext cx="2214563" cy="30321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i="1"/>
              <a:t>In vivo studies</a:t>
            </a:r>
          </a:p>
        </p:txBody>
      </p:sp>
      <p:pic>
        <p:nvPicPr>
          <p:cNvPr id="12" name="Picture 11" descr="Logo&#10;&#10;Description automatically generated">
            <a:extLst>
              <a:ext uri="{FF2B5EF4-FFF2-40B4-BE49-F238E27FC236}">
                <a16:creationId xmlns:a16="http://schemas.microsoft.com/office/drawing/2014/main" id="{FFF52083-B9F7-A098-3881-849BFFF77D1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1087339" y="532193"/>
            <a:ext cx="961493" cy="727112"/>
          </a:xfrm>
          <a:prstGeom prst="rect">
            <a:avLst/>
          </a:prstGeom>
        </p:spPr>
      </p:pic>
      <p:grpSp>
        <p:nvGrpSpPr>
          <p:cNvPr id="19" name="Group 18">
            <a:extLst>
              <a:ext uri="{FF2B5EF4-FFF2-40B4-BE49-F238E27FC236}">
                <a16:creationId xmlns:a16="http://schemas.microsoft.com/office/drawing/2014/main" id="{30F0F4BD-E648-9DC3-A6CD-8523E1BF9B4D}"/>
              </a:ext>
            </a:extLst>
          </p:cNvPr>
          <p:cNvGrpSpPr/>
          <p:nvPr/>
        </p:nvGrpSpPr>
        <p:grpSpPr>
          <a:xfrm>
            <a:off x="9662855" y="491027"/>
            <a:ext cx="1421326" cy="933262"/>
            <a:chOff x="1360986" y="888657"/>
            <a:chExt cx="6744742" cy="4330512"/>
          </a:xfrm>
        </p:grpSpPr>
        <p:pic>
          <p:nvPicPr>
            <p:cNvPr id="10" name="Immagine 28" descr="loghi dsm vari 3.png">
              <a:extLst>
                <a:ext uri="{FF2B5EF4-FFF2-40B4-BE49-F238E27FC236}">
                  <a16:creationId xmlns:a16="http://schemas.microsoft.com/office/drawing/2014/main" id="{D1F066EA-8E83-BC5F-C769-0AB5E8CA5FBA}"/>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13" name="Rectangle 12">
              <a:extLst>
                <a:ext uri="{FF2B5EF4-FFF2-40B4-BE49-F238E27FC236}">
                  <a16:creationId xmlns:a16="http://schemas.microsoft.com/office/drawing/2014/main" id="{B9B4BE70-41D7-04A4-967A-168DAE7CDA47}"/>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Graphic 15">
              <a:extLst>
                <a:ext uri="{FF2B5EF4-FFF2-40B4-BE49-F238E27FC236}">
                  <a16:creationId xmlns:a16="http://schemas.microsoft.com/office/drawing/2014/main" id="{697C140A-2D02-A79A-F725-9EE67C11ED1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749300" y="2059923"/>
              <a:ext cx="4552366" cy="413161"/>
            </a:xfrm>
            <a:prstGeom prst="rect">
              <a:avLst/>
            </a:prstGeom>
          </p:spPr>
        </p:pic>
      </p:grpSp>
    </p:spTree>
    <p:extLst>
      <p:ext uri="{BB962C8B-B14F-4D97-AF65-F5344CB8AC3E}">
        <p14:creationId xmlns:p14="http://schemas.microsoft.com/office/powerpoint/2010/main" val="38892438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12">
            <a:extLst>
              <a:ext uri="{FF2B5EF4-FFF2-40B4-BE49-F238E27FC236}">
                <a16:creationId xmlns:a16="http://schemas.microsoft.com/office/drawing/2014/main" id="{5532847B-45FC-4549-B97D-195BFE956BE6}"/>
              </a:ext>
            </a:extLst>
          </p:cNvPr>
          <p:cNvSpPr/>
          <p:nvPr/>
        </p:nvSpPr>
        <p:spPr>
          <a:xfrm>
            <a:off x="940645" y="5454986"/>
            <a:ext cx="1429237" cy="253916"/>
          </a:xfrm>
          <a:prstGeom prst="rect">
            <a:avLst/>
          </a:prstGeom>
        </p:spPr>
        <p:txBody>
          <a:bodyPr wrap="none" l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effectLst/>
                <a:uLnTx/>
                <a:uFillTx/>
                <a:ea typeface="Fira Sans" panose="020B0503050000020004" pitchFamily="34" charset="0"/>
                <a:cs typeface="+mn-cs"/>
              </a:rPr>
              <a:t>D0 - Before treatment</a:t>
            </a:r>
          </a:p>
        </p:txBody>
      </p:sp>
      <p:sp>
        <p:nvSpPr>
          <p:cNvPr id="29" name="Rectangle 13">
            <a:extLst>
              <a:ext uri="{FF2B5EF4-FFF2-40B4-BE49-F238E27FC236}">
                <a16:creationId xmlns:a16="http://schemas.microsoft.com/office/drawing/2014/main" id="{B1EB9BC4-E125-4259-93F0-544BAE0CE0D7}"/>
              </a:ext>
            </a:extLst>
          </p:cNvPr>
          <p:cNvSpPr/>
          <p:nvPr/>
        </p:nvSpPr>
        <p:spPr>
          <a:xfrm>
            <a:off x="5037597" y="5438745"/>
            <a:ext cx="2852537" cy="400110"/>
          </a:xfrm>
          <a:prstGeom prst="rect">
            <a:avLst/>
          </a:prstGeom>
        </p:spPr>
        <p:txBody>
          <a:bodyPr wrap="square" lIns="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effectLst/>
                <a:uLnTx/>
                <a:uFillTx/>
                <a:ea typeface="Fira Sans" panose="020B0503050000020004" pitchFamily="34" charset="0"/>
                <a:cs typeface="+mn-cs"/>
              </a:rPr>
              <a:t>D1 - 24 hours, after just one use of a shampoo with </a:t>
            </a:r>
            <a:r>
              <a:rPr kumimoji="0" lang="en-US" sz="1000" i="0" u="none" strike="noStrike" kern="1200" cap="none" spc="0" normalizeH="0" baseline="0" noProof="0">
                <a:ln>
                  <a:noFill/>
                </a:ln>
                <a:solidFill>
                  <a:srgbClr val="48A2CF"/>
                </a:solidFill>
                <a:effectLst/>
                <a:uLnTx/>
                <a:uFillTx/>
                <a:ea typeface="+mn-ea"/>
                <a:cs typeface="+mn-cs"/>
              </a:rPr>
              <a:t>PENTAVITIN</a:t>
            </a:r>
            <a:r>
              <a:rPr kumimoji="0" lang="en-US" sz="1000" i="0" u="none" strike="noStrike" kern="1200" cap="none" spc="0" normalizeH="0" baseline="30000" noProof="0">
                <a:ln>
                  <a:noFill/>
                </a:ln>
                <a:solidFill>
                  <a:srgbClr val="48A2CF"/>
                </a:solidFill>
                <a:effectLst/>
                <a:uLnTx/>
                <a:uFillTx/>
                <a:ea typeface="+mn-ea"/>
                <a:cs typeface="+mn-cs"/>
              </a:rPr>
              <a:t>®</a:t>
            </a:r>
            <a:r>
              <a:rPr kumimoji="0" lang="en-US" sz="1000" i="0" u="none" strike="noStrike" kern="1200" cap="none" spc="0" normalizeH="0" baseline="0" noProof="0">
                <a:ln>
                  <a:noFill/>
                </a:ln>
                <a:solidFill>
                  <a:srgbClr val="48A2CF"/>
                </a:solidFill>
                <a:effectLst/>
                <a:uLnTx/>
                <a:uFillTx/>
                <a:ea typeface="+mn-ea"/>
                <a:cs typeface="+mn-cs"/>
              </a:rPr>
              <a:t> (0.5%)</a:t>
            </a:r>
          </a:p>
        </p:txBody>
      </p:sp>
      <p:sp>
        <p:nvSpPr>
          <p:cNvPr id="30" name="Rectangle 14">
            <a:extLst>
              <a:ext uri="{FF2B5EF4-FFF2-40B4-BE49-F238E27FC236}">
                <a16:creationId xmlns:a16="http://schemas.microsoft.com/office/drawing/2014/main" id="{98EBFA45-5468-4235-A64F-F29BBAD66E0D}"/>
              </a:ext>
            </a:extLst>
          </p:cNvPr>
          <p:cNvSpPr/>
          <p:nvPr/>
        </p:nvSpPr>
        <p:spPr>
          <a:xfrm>
            <a:off x="9134729" y="5454986"/>
            <a:ext cx="3092552" cy="400110"/>
          </a:xfrm>
          <a:prstGeom prst="rect">
            <a:avLst/>
          </a:prstGeom>
        </p:spPr>
        <p:txBody>
          <a:bodyPr wrap="square" lIns="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effectLst/>
                <a:uLnTx/>
                <a:uFillTx/>
                <a:ea typeface="Fira Sans" panose="020B0503050000020004" pitchFamily="34" charset="0"/>
                <a:cs typeface="+mn-cs"/>
              </a:rPr>
              <a:t>D28 – 28 days, after frequent showering with a shampoo containing </a:t>
            </a:r>
            <a:r>
              <a:rPr kumimoji="0" lang="en-US" sz="1000" i="0" u="none" strike="noStrike" kern="1200" cap="none" spc="0" normalizeH="0" baseline="0" noProof="0">
                <a:ln>
                  <a:noFill/>
                </a:ln>
                <a:solidFill>
                  <a:srgbClr val="48A2CF"/>
                </a:solidFill>
                <a:effectLst/>
                <a:uLnTx/>
                <a:uFillTx/>
                <a:ea typeface="+mn-ea"/>
                <a:cs typeface="+mn-cs"/>
              </a:rPr>
              <a:t>PENTAVITIN</a:t>
            </a:r>
            <a:r>
              <a:rPr kumimoji="0" lang="en-US" sz="1000" i="0" u="none" strike="noStrike" kern="1200" cap="none" spc="0" normalizeH="0" baseline="30000" noProof="0">
                <a:ln>
                  <a:noFill/>
                </a:ln>
                <a:solidFill>
                  <a:srgbClr val="48A2CF"/>
                </a:solidFill>
                <a:effectLst/>
                <a:uLnTx/>
                <a:uFillTx/>
                <a:ea typeface="+mn-ea"/>
                <a:cs typeface="+mn-cs"/>
              </a:rPr>
              <a:t>®</a:t>
            </a:r>
            <a:r>
              <a:rPr kumimoji="0" lang="en-US" sz="1000" i="0" u="none" strike="noStrike" kern="1200" cap="none" spc="0" normalizeH="0" baseline="0" noProof="0">
                <a:ln>
                  <a:noFill/>
                </a:ln>
                <a:solidFill>
                  <a:srgbClr val="48A2CF"/>
                </a:solidFill>
                <a:effectLst/>
                <a:uLnTx/>
                <a:uFillTx/>
                <a:ea typeface="+mn-ea"/>
                <a:cs typeface="+mn-cs"/>
              </a:rPr>
              <a:t> (0.5%)</a:t>
            </a:r>
          </a:p>
        </p:txBody>
      </p:sp>
      <p:pic>
        <p:nvPicPr>
          <p:cNvPr id="31" name="Picture 3" descr="A picture containing close, cosmetic, staring&#10;&#10;Description automatically generated">
            <a:extLst>
              <a:ext uri="{FF2B5EF4-FFF2-40B4-BE49-F238E27FC236}">
                <a16:creationId xmlns:a16="http://schemas.microsoft.com/office/drawing/2014/main" id="{5C46FE68-224D-4429-A0BD-7D04D1558CD7}"/>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rcRect/>
          <a:stretch/>
        </p:blipFill>
        <p:spPr>
          <a:xfrm>
            <a:off x="941172" y="3825958"/>
            <a:ext cx="2113569" cy="1655131"/>
          </a:xfrm>
          <a:prstGeom prst="rect">
            <a:avLst/>
          </a:prstGeom>
        </p:spPr>
      </p:pic>
      <p:pic>
        <p:nvPicPr>
          <p:cNvPr id="32" name="Picture 5">
            <a:extLst>
              <a:ext uri="{FF2B5EF4-FFF2-40B4-BE49-F238E27FC236}">
                <a16:creationId xmlns:a16="http://schemas.microsoft.com/office/drawing/2014/main" id="{8861BCA6-7A99-4CE1-BB44-BF4400A2FAA6}"/>
              </a:ext>
            </a:extLst>
          </p:cNvPr>
          <p:cNvPicPr>
            <a:picLocks noChangeAspect="1"/>
          </p:cNvPicPr>
          <p:nvPr/>
        </p:nvPicPr>
        <p:blipFill rotWithShape="1">
          <a:blip r:embed="rId4" cstate="screen">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a:ext>
            </a:extLst>
          </a:blip>
          <a:srcRect/>
          <a:stretch/>
        </p:blipFill>
        <p:spPr>
          <a:xfrm>
            <a:off x="5032365" y="3826276"/>
            <a:ext cx="2124740" cy="1655131"/>
          </a:xfrm>
          <a:prstGeom prst="rect">
            <a:avLst/>
          </a:prstGeom>
        </p:spPr>
      </p:pic>
      <p:sp>
        <p:nvSpPr>
          <p:cNvPr id="33" name="Rectangle 21">
            <a:extLst>
              <a:ext uri="{FF2B5EF4-FFF2-40B4-BE49-F238E27FC236}">
                <a16:creationId xmlns:a16="http://schemas.microsoft.com/office/drawing/2014/main" id="{9A2BE9CA-C185-429E-AA85-2AEF0BD432E7}"/>
              </a:ext>
            </a:extLst>
          </p:cNvPr>
          <p:cNvSpPr/>
          <p:nvPr/>
        </p:nvSpPr>
        <p:spPr>
          <a:xfrm>
            <a:off x="940229" y="3164721"/>
            <a:ext cx="1335302" cy="246221"/>
          </a:xfrm>
          <a:prstGeom prst="rect">
            <a:avLst/>
          </a:prstGeom>
        </p:spPr>
        <p:txBody>
          <a:bodyPr wrap="none" lIns="0" r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effectLst/>
                <a:uLnTx/>
                <a:uFillTx/>
                <a:ea typeface="Fira Sans" panose="020B0503050000020004" pitchFamily="34" charset="0"/>
                <a:cs typeface="+mn-cs"/>
              </a:rPr>
              <a:t>D0 - Before treatment</a:t>
            </a:r>
          </a:p>
        </p:txBody>
      </p:sp>
      <p:sp>
        <p:nvSpPr>
          <p:cNvPr id="34" name="Rectangle 22">
            <a:extLst>
              <a:ext uri="{FF2B5EF4-FFF2-40B4-BE49-F238E27FC236}">
                <a16:creationId xmlns:a16="http://schemas.microsoft.com/office/drawing/2014/main" id="{78879C0C-0B8D-41E6-9E6F-BC83ED8C2CA8}"/>
              </a:ext>
            </a:extLst>
          </p:cNvPr>
          <p:cNvSpPr/>
          <p:nvPr/>
        </p:nvSpPr>
        <p:spPr>
          <a:xfrm>
            <a:off x="5037597" y="3186685"/>
            <a:ext cx="2852537" cy="400110"/>
          </a:xfrm>
          <a:prstGeom prst="rect">
            <a:avLst/>
          </a:prstGeom>
        </p:spPr>
        <p:txBody>
          <a:bodyPr wrap="square" lIns="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effectLst/>
                <a:uLnTx/>
                <a:uFillTx/>
                <a:ea typeface="Fira Sans" panose="020B0503050000020004" pitchFamily="34" charset="0"/>
                <a:cs typeface="+mn-cs"/>
              </a:rPr>
              <a:t>D1 - 24 hours, after just one use of a shampoo with </a:t>
            </a:r>
            <a:r>
              <a:rPr kumimoji="0" lang="en-US" sz="1000" i="0" u="none" strike="noStrike" kern="1200" cap="none" spc="0" normalizeH="0" baseline="0" noProof="0">
                <a:ln>
                  <a:noFill/>
                </a:ln>
                <a:solidFill>
                  <a:srgbClr val="48A2CF"/>
                </a:solidFill>
                <a:effectLst/>
                <a:uLnTx/>
                <a:uFillTx/>
                <a:ea typeface="+mn-ea"/>
                <a:cs typeface="+mn-cs"/>
              </a:rPr>
              <a:t>PENTAVITIN</a:t>
            </a:r>
            <a:r>
              <a:rPr kumimoji="0" lang="en-US" sz="1000" i="0" u="none" strike="noStrike" kern="1200" cap="none" spc="0" normalizeH="0" baseline="30000" noProof="0">
                <a:ln>
                  <a:noFill/>
                </a:ln>
                <a:solidFill>
                  <a:srgbClr val="48A2CF"/>
                </a:solidFill>
                <a:effectLst/>
                <a:uLnTx/>
                <a:uFillTx/>
                <a:ea typeface="+mn-ea"/>
                <a:cs typeface="+mn-cs"/>
              </a:rPr>
              <a:t>®</a:t>
            </a:r>
            <a:r>
              <a:rPr kumimoji="0" lang="en-US" sz="1000" i="0" u="none" strike="noStrike" kern="1200" cap="none" spc="0" normalizeH="0" baseline="0" noProof="0">
                <a:ln>
                  <a:noFill/>
                </a:ln>
                <a:solidFill>
                  <a:srgbClr val="48A2CF"/>
                </a:solidFill>
                <a:effectLst/>
                <a:uLnTx/>
                <a:uFillTx/>
                <a:ea typeface="+mn-ea"/>
                <a:cs typeface="+mn-cs"/>
              </a:rPr>
              <a:t> (0.2%)</a:t>
            </a:r>
          </a:p>
        </p:txBody>
      </p:sp>
      <p:sp>
        <p:nvSpPr>
          <p:cNvPr id="35" name="Rectangle 23">
            <a:extLst>
              <a:ext uri="{FF2B5EF4-FFF2-40B4-BE49-F238E27FC236}">
                <a16:creationId xmlns:a16="http://schemas.microsoft.com/office/drawing/2014/main" id="{CDE59636-E08B-4FA9-9242-B1AEA28B6971}"/>
              </a:ext>
            </a:extLst>
          </p:cNvPr>
          <p:cNvSpPr/>
          <p:nvPr/>
        </p:nvSpPr>
        <p:spPr>
          <a:xfrm>
            <a:off x="9139348" y="3193875"/>
            <a:ext cx="3000863" cy="400110"/>
          </a:xfrm>
          <a:prstGeom prst="rect">
            <a:avLst/>
          </a:prstGeom>
        </p:spPr>
        <p:txBody>
          <a:bodyPr wrap="square" lIns="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effectLst/>
                <a:uLnTx/>
                <a:uFillTx/>
                <a:ea typeface="Fira Sans" panose="020B0503050000020004" pitchFamily="34" charset="0"/>
                <a:cs typeface="+mn-cs"/>
              </a:rPr>
              <a:t>D28 – 28 days, after frequent showering with a shampoo containing </a:t>
            </a:r>
            <a:r>
              <a:rPr kumimoji="0" lang="en-US" sz="1000" i="0" u="none" strike="noStrike" kern="1200" cap="none" spc="0" normalizeH="0" baseline="0" noProof="0">
                <a:ln>
                  <a:noFill/>
                </a:ln>
                <a:solidFill>
                  <a:srgbClr val="48A2CF"/>
                </a:solidFill>
                <a:effectLst/>
                <a:uLnTx/>
                <a:uFillTx/>
                <a:ea typeface="+mn-ea"/>
                <a:cs typeface="+mn-cs"/>
              </a:rPr>
              <a:t>PENTAVITIN</a:t>
            </a:r>
            <a:r>
              <a:rPr kumimoji="0" lang="en-US" sz="1000" i="0" u="none" strike="noStrike" kern="1200" cap="none" spc="0" normalizeH="0" baseline="30000" noProof="0">
                <a:ln>
                  <a:noFill/>
                </a:ln>
                <a:solidFill>
                  <a:srgbClr val="48A2CF"/>
                </a:solidFill>
                <a:effectLst/>
                <a:uLnTx/>
                <a:uFillTx/>
                <a:ea typeface="+mn-ea"/>
                <a:cs typeface="+mn-cs"/>
              </a:rPr>
              <a:t>®</a:t>
            </a:r>
            <a:r>
              <a:rPr kumimoji="0" lang="en-US" sz="1000" i="0" u="none" strike="noStrike" kern="1200" cap="none" spc="0" normalizeH="0" baseline="0" noProof="0">
                <a:ln>
                  <a:noFill/>
                </a:ln>
                <a:solidFill>
                  <a:srgbClr val="48A2CF"/>
                </a:solidFill>
                <a:effectLst/>
                <a:uLnTx/>
                <a:uFillTx/>
                <a:ea typeface="+mn-ea"/>
                <a:cs typeface="+mn-cs"/>
              </a:rPr>
              <a:t> (0.2%)</a:t>
            </a:r>
          </a:p>
        </p:txBody>
      </p:sp>
      <p:pic>
        <p:nvPicPr>
          <p:cNvPr id="36" name="Picture 8">
            <a:extLst>
              <a:ext uri="{FF2B5EF4-FFF2-40B4-BE49-F238E27FC236}">
                <a16:creationId xmlns:a16="http://schemas.microsoft.com/office/drawing/2014/main" id="{58F43583-1695-485F-B2CD-AA3EE6B99380}"/>
              </a:ext>
            </a:extLst>
          </p:cNvPr>
          <p:cNvPicPr>
            <a:picLocks noChangeAspect="1"/>
          </p:cNvPicPr>
          <p:nvPr/>
        </p:nvPicPr>
        <p:blipFill rotWithShape="1">
          <a:blip r:embed="rId6" cstate="screen">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a:ext>
            </a:extLst>
          </a:blip>
          <a:srcRect/>
          <a:stretch/>
        </p:blipFill>
        <p:spPr>
          <a:xfrm>
            <a:off x="9139348" y="1509974"/>
            <a:ext cx="2112423" cy="1665051"/>
          </a:xfrm>
          <a:prstGeom prst="rect">
            <a:avLst/>
          </a:prstGeom>
        </p:spPr>
      </p:pic>
      <p:pic>
        <p:nvPicPr>
          <p:cNvPr id="37" name="Picture 25" descr="A picture containing cosmetic&#10;&#10;Description automatically generated">
            <a:extLst>
              <a:ext uri="{FF2B5EF4-FFF2-40B4-BE49-F238E27FC236}">
                <a16:creationId xmlns:a16="http://schemas.microsoft.com/office/drawing/2014/main" id="{8109F2E4-03D2-49AE-B3E4-DBA99DEF7CAE}"/>
              </a:ext>
            </a:extLst>
          </p:cNvPr>
          <p:cNvPicPr>
            <a:picLocks noChangeAspect="1"/>
          </p:cNvPicPr>
          <p:nvPr/>
        </p:nvPicPr>
        <p:blipFill rotWithShape="1">
          <a:blip r:embed="rId8" cstate="screen">
            <a:extLst>
              <a:ext uri="{BEBA8EAE-BF5A-486C-A8C5-ECC9F3942E4B}">
                <a14:imgProps xmlns:a14="http://schemas.microsoft.com/office/drawing/2010/main">
                  <a14:imgLayer r:embed="rId9">
                    <a14:imgEffect>
                      <a14:sharpenSoften amount="50000"/>
                    </a14:imgEffect>
                  </a14:imgLayer>
                </a14:imgProps>
              </a:ext>
              <a:ext uri="{28A0092B-C50C-407E-A947-70E740481C1C}">
                <a14:useLocalDpi xmlns:a14="http://schemas.microsoft.com/office/drawing/2010/main"/>
              </a:ext>
            </a:extLst>
          </a:blip>
          <a:srcRect/>
          <a:stretch/>
        </p:blipFill>
        <p:spPr>
          <a:xfrm>
            <a:off x="943263" y="1533153"/>
            <a:ext cx="2109389" cy="1656255"/>
          </a:xfrm>
          <a:prstGeom prst="rect">
            <a:avLst/>
          </a:prstGeom>
        </p:spPr>
      </p:pic>
      <p:pic>
        <p:nvPicPr>
          <p:cNvPr id="38" name="Picture 27">
            <a:extLst>
              <a:ext uri="{FF2B5EF4-FFF2-40B4-BE49-F238E27FC236}">
                <a16:creationId xmlns:a16="http://schemas.microsoft.com/office/drawing/2014/main" id="{40EA490C-FF6A-45F1-ABC7-EA049C19AB3A}"/>
              </a:ext>
            </a:extLst>
          </p:cNvPr>
          <p:cNvPicPr>
            <a:picLocks noChangeAspect="1"/>
          </p:cNvPicPr>
          <p:nvPr/>
        </p:nvPicPr>
        <p:blipFill rotWithShape="1">
          <a:blip r:embed="rId10" cstate="screen">
            <a:extLst>
              <a:ext uri="{BEBA8EAE-BF5A-486C-A8C5-ECC9F3942E4B}">
                <a14:imgProps xmlns:a14="http://schemas.microsoft.com/office/drawing/2010/main">
                  <a14:imgLayer r:embed="rId11">
                    <a14:imgEffect>
                      <a14:sharpenSoften amount="50000"/>
                    </a14:imgEffect>
                  </a14:imgLayer>
                </a14:imgProps>
              </a:ext>
              <a:ext uri="{28A0092B-C50C-407E-A947-70E740481C1C}">
                <a14:useLocalDpi xmlns:a14="http://schemas.microsoft.com/office/drawing/2010/main"/>
              </a:ext>
            </a:extLst>
          </a:blip>
          <a:srcRect/>
          <a:stretch/>
        </p:blipFill>
        <p:spPr>
          <a:xfrm>
            <a:off x="5034895" y="1514209"/>
            <a:ext cx="2122210" cy="1656582"/>
          </a:xfrm>
          <a:prstGeom prst="rect">
            <a:avLst/>
          </a:prstGeom>
        </p:spPr>
      </p:pic>
      <p:pic>
        <p:nvPicPr>
          <p:cNvPr id="39" name="Picture 29">
            <a:extLst>
              <a:ext uri="{FF2B5EF4-FFF2-40B4-BE49-F238E27FC236}">
                <a16:creationId xmlns:a16="http://schemas.microsoft.com/office/drawing/2014/main" id="{E7B838D8-968A-4104-B8BC-FA37E4B01A60}"/>
              </a:ext>
            </a:extLst>
          </p:cNvPr>
          <p:cNvPicPr>
            <a:picLocks noChangeAspect="1"/>
          </p:cNvPicPr>
          <p:nvPr/>
        </p:nvPicPr>
        <p:blipFill rotWithShape="1">
          <a:blip r:embed="rId12" cstate="screen">
            <a:extLst>
              <a:ext uri="{BEBA8EAE-BF5A-486C-A8C5-ECC9F3942E4B}">
                <a14:imgProps xmlns:a14="http://schemas.microsoft.com/office/drawing/2010/main">
                  <a14:imgLayer r:embed="rId13">
                    <a14:imgEffect>
                      <a14:sharpenSoften amount="50000"/>
                    </a14:imgEffect>
                  </a14:imgLayer>
                </a14:imgProps>
              </a:ext>
              <a:ext uri="{28A0092B-C50C-407E-A947-70E740481C1C}">
                <a14:useLocalDpi xmlns:a14="http://schemas.microsoft.com/office/drawing/2010/main"/>
              </a:ext>
            </a:extLst>
          </a:blip>
          <a:srcRect/>
          <a:stretch/>
        </p:blipFill>
        <p:spPr>
          <a:xfrm>
            <a:off x="9139592" y="3825958"/>
            <a:ext cx="2114670" cy="1669980"/>
          </a:xfrm>
          <a:prstGeom prst="rect">
            <a:avLst/>
          </a:prstGeom>
        </p:spPr>
      </p:pic>
      <p:sp>
        <p:nvSpPr>
          <p:cNvPr id="26" name="Title 25">
            <a:extLst>
              <a:ext uri="{FF2B5EF4-FFF2-40B4-BE49-F238E27FC236}">
                <a16:creationId xmlns:a16="http://schemas.microsoft.com/office/drawing/2014/main" id="{66868EE7-FE6F-E48B-36E5-A2FDFEF957F3}"/>
              </a:ext>
            </a:extLst>
          </p:cNvPr>
          <p:cNvSpPr>
            <a:spLocks noGrp="1"/>
          </p:cNvSpPr>
          <p:nvPr>
            <p:ph type="title"/>
          </p:nvPr>
        </p:nvSpPr>
        <p:spPr/>
        <p:txBody>
          <a:bodyPr/>
          <a:lstStyle/>
          <a:p>
            <a:r>
              <a:rPr lang="en-GB"/>
              <a:t>PENTAVITIN® - Flaking Reduction</a:t>
            </a:r>
          </a:p>
        </p:txBody>
      </p:sp>
      <p:sp>
        <p:nvSpPr>
          <p:cNvPr id="27" name="Text Placeholder 26">
            <a:extLst>
              <a:ext uri="{FF2B5EF4-FFF2-40B4-BE49-F238E27FC236}">
                <a16:creationId xmlns:a16="http://schemas.microsoft.com/office/drawing/2014/main" id="{08F1F2F5-58E4-60BD-0A6E-FC45A5DA6AF7}"/>
              </a:ext>
            </a:extLst>
          </p:cNvPr>
          <p:cNvSpPr>
            <a:spLocks noGrp="1"/>
          </p:cNvSpPr>
          <p:nvPr>
            <p:ph type="body" idx="11"/>
          </p:nvPr>
        </p:nvSpPr>
        <p:spPr/>
        <p:txBody>
          <a:bodyPr/>
          <a:lstStyle/>
          <a:p>
            <a:r>
              <a:rPr lang="en-US"/>
              <a:t>Visible reduction of scalp flaking </a:t>
            </a:r>
          </a:p>
        </p:txBody>
      </p:sp>
      <p:sp>
        <p:nvSpPr>
          <p:cNvPr id="45" name="Slide Number Placeholder 7">
            <a:extLst>
              <a:ext uri="{FF2B5EF4-FFF2-40B4-BE49-F238E27FC236}">
                <a16:creationId xmlns:a16="http://schemas.microsoft.com/office/drawing/2014/main" id="{F5E3A6D6-0C2E-E9B6-C942-935A2E16E3BA}"/>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48</a:t>
            </a:fld>
            <a:endParaRPr lang="en-GB"/>
          </a:p>
        </p:txBody>
      </p:sp>
      <p:sp>
        <p:nvSpPr>
          <p:cNvPr id="11" name="Rectangle 10">
            <a:extLst>
              <a:ext uri="{FF2B5EF4-FFF2-40B4-BE49-F238E27FC236}">
                <a16:creationId xmlns:a16="http://schemas.microsoft.com/office/drawing/2014/main" id="{D2ABEC4B-51C2-2963-DAD5-DD74725CEDD9}"/>
              </a:ext>
            </a:extLst>
          </p:cNvPr>
          <p:cNvSpPr/>
          <p:nvPr/>
        </p:nvSpPr>
        <p:spPr>
          <a:xfrm>
            <a:off x="9677400" y="-7134"/>
            <a:ext cx="2214563" cy="30321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i="1"/>
              <a:t>In vivo studies</a:t>
            </a:r>
          </a:p>
        </p:txBody>
      </p:sp>
      <p:pic>
        <p:nvPicPr>
          <p:cNvPr id="3" name="Graphic 2">
            <a:extLst>
              <a:ext uri="{FF2B5EF4-FFF2-40B4-BE49-F238E27FC236}">
                <a16:creationId xmlns:a16="http://schemas.microsoft.com/office/drawing/2014/main" id="{BA6B2FBC-3F3F-270E-D2DB-8AA188C39832}"/>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9111921" y="635792"/>
            <a:ext cx="654074" cy="654074"/>
          </a:xfrm>
          <a:prstGeom prst="rect">
            <a:avLst/>
          </a:prstGeom>
        </p:spPr>
      </p:pic>
      <p:pic>
        <p:nvPicPr>
          <p:cNvPr id="7" name="Picture 6" descr="Logo&#10;&#10;Description automatically generated">
            <a:extLst>
              <a:ext uri="{FF2B5EF4-FFF2-40B4-BE49-F238E27FC236}">
                <a16:creationId xmlns:a16="http://schemas.microsoft.com/office/drawing/2014/main" id="{EB595528-6CE1-A1D2-0F8F-D60A5B52F315}"/>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11087339" y="532193"/>
            <a:ext cx="961493" cy="727112"/>
          </a:xfrm>
          <a:prstGeom prst="rect">
            <a:avLst/>
          </a:prstGeom>
        </p:spPr>
      </p:pic>
      <p:grpSp>
        <p:nvGrpSpPr>
          <p:cNvPr id="14" name="Group 13">
            <a:extLst>
              <a:ext uri="{FF2B5EF4-FFF2-40B4-BE49-F238E27FC236}">
                <a16:creationId xmlns:a16="http://schemas.microsoft.com/office/drawing/2014/main" id="{CED335CF-3D16-3AFB-4B26-7227FF3A43F0}"/>
              </a:ext>
            </a:extLst>
          </p:cNvPr>
          <p:cNvGrpSpPr/>
          <p:nvPr/>
        </p:nvGrpSpPr>
        <p:grpSpPr>
          <a:xfrm>
            <a:off x="9662855" y="491027"/>
            <a:ext cx="1421326" cy="933262"/>
            <a:chOff x="1360986" y="888657"/>
            <a:chExt cx="6744742" cy="4330512"/>
          </a:xfrm>
        </p:grpSpPr>
        <p:pic>
          <p:nvPicPr>
            <p:cNvPr id="9" name="Immagine 28" descr="loghi dsm vari 3.png">
              <a:extLst>
                <a:ext uri="{FF2B5EF4-FFF2-40B4-BE49-F238E27FC236}">
                  <a16:creationId xmlns:a16="http://schemas.microsoft.com/office/drawing/2014/main" id="{280E454A-D9A7-A413-76F4-4D3C83B1C1E5}"/>
                </a:ext>
              </a:extLst>
            </p:cNvPr>
            <p:cNvPicPr>
              <a:picLocks noChangeAspect="1"/>
            </p:cNvPicPr>
            <p:nvPr/>
          </p:nvPicPr>
          <p:blipFill>
            <a:blip r:embed="rId17"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12" name="Rectangle 11">
              <a:extLst>
                <a:ext uri="{FF2B5EF4-FFF2-40B4-BE49-F238E27FC236}">
                  <a16:creationId xmlns:a16="http://schemas.microsoft.com/office/drawing/2014/main" id="{D19E88AF-E3A0-69BD-7EAD-955F26F18E63}"/>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Graphic 15">
              <a:extLst>
                <a:ext uri="{FF2B5EF4-FFF2-40B4-BE49-F238E27FC236}">
                  <a16:creationId xmlns:a16="http://schemas.microsoft.com/office/drawing/2014/main" id="{973AC350-241C-C9CC-D03F-31B799A5B755}"/>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2749300" y="2059923"/>
              <a:ext cx="4552366" cy="413161"/>
            </a:xfrm>
            <a:prstGeom prst="rect">
              <a:avLst/>
            </a:prstGeom>
          </p:spPr>
        </p:pic>
      </p:grpSp>
    </p:spTree>
    <p:extLst>
      <p:ext uri="{BB962C8B-B14F-4D97-AF65-F5344CB8AC3E}">
        <p14:creationId xmlns:p14="http://schemas.microsoft.com/office/powerpoint/2010/main" val="3482849963"/>
      </p:ext>
    </p:extLst>
  </p:cSld>
  <p:clrMapOvr>
    <a:masterClrMapping/>
  </p:clrMapOvr>
  <p:transition spd="med">
    <p:pull/>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39C4D39-B73F-0E9D-DA4F-B4A7A57679CA}"/>
              </a:ext>
            </a:extLst>
          </p:cNvPr>
          <p:cNvSpPr>
            <a:spLocks noGrp="1"/>
          </p:cNvSpPr>
          <p:nvPr>
            <p:ph type="body" sz="quarter" idx="14"/>
          </p:nvPr>
        </p:nvSpPr>
        <p:spPr>
          <a:xfrm>
            <a:off x="1060040" y="2254950"/>
            <a:ext cx="4912847" cy="557561"/>
          </a:xfrm>
        </p:spPr>
        <p:txBody>
          <a:bodyPr/>
          <a:lstStyle/>
          <a:p>
            <a:r>
              <a:rPr lang="en-US" sz="1800"/>
              <a:t>67% stated “my scalp feels itchy-free, soothed”</a:t>
            </a:r>
          </a:p>
          <a:p>
            <a:endParaRPr lang="en-GB" sz="1800"/>
          </a:p>
        </p:txBody>
      </p:sp>
      <p:sp>
        <p:nvSpPr>
          <p:cNvPr id="2" name="Title 1">
            <a:extLst>
              <a:ext uri="{FF2B5EF4-FFF2-40B4-BE49-F238E27FC236}">
                <a16:creationId xmlns:a16="http://schemas.microsoft.com/office/drawing/2014/main" id="{C0A10CD6-D983-868D-85A4-5383AA976F54}"/>
              </a:ext>
            </a:extLst>
          </p:cNvPr>
          <p:cNvSpPr>
            <a:spLocks noGrp="1"/>
          </p:cNvSpPr>
          <p:nvPr>
            <p:ph type="title"/>
          </p:nvPr>
        </p:nvSpPr>
        <p:spPr/>
        <p:txBody>
          <a:bodyPr/>
          <a:lstStyle/>
          <a:p>
            <a:r>
              <a:rPr lang="en-GB"/>
              <a:t>Consumers confirm efficacy </a:t>
            </a:r>
            <a:br>
              <a:rPr lang="en-GB"/>
            </a:br>
            <a:endParaRPr lang="en-GB"/>
          </a:p>
        </p:txBody>
      </p:sp>
      <p:sp>
        <p:nvSpPr>
          <p:cNvPr id="3" name="Text Placeholder 2">
            <a:extLst>
              <a:ext uri="{FF2B5EF4-FFF2-40B4-BE49-F238E27FC236}">
                <a16:creationId xmlns:a16="http://schemas.microsoft.com/office/drawing/2014/main" id="{657BEF6B-EF00-B327-7289-9D7F3C722E22}"/>
              </a:ext>
            </a:extLst>
          </p:cNvPr>
          <p:cNvSpPr>
            <a:spLocks noGrp="1"/>
          </p:cNvSpPr>
          <p:nvPr>
            <p:ph type="body" idx="11"/>
          </p:nvPr>
        </p:nvSpPr>
        <p:spPr/>
        <p:txBody>
          <a:bodyPr/>
          <a:lstStyle/>
          <a:p>
            <a:r>
              <a:rPr lang="en-US"/>
              <a:t>Scalp &amp; hair improvements after 28 days</a:t>
            </a:r>
          </a:p>
        </p:txBody>
      </p:sp>
      <p:sp>
        <p:nvSpPr>
          <p:cNvPr id="5" name="Text Placeholder 4">
            <a:extLst>
              <a:ext uri="{FF2B5EF4-FFF2-40B4-BE49-F238E27FC236}">
                <a16:creationId xmlns:a16="http://schemas.microsoft.com/office/drawing/2014/main" id="{A127ABF5-92B5-C1EB-FD1B-C6923350E3B5}"/>
              </a:ext>
            </a:extLst>
          </p:cNvPr>
          <p:cNvSpPr>
            <a:spLocks noGrp="1"/>
          </p:cNvSpPr>
          <p:nvPr>
            <p:ph type="body" sz="quarter" idx="15"/>
          </p:nvPr>
        </p:nvSpPr>
        <p:spPr>
          <a:xfrm>
            <a:off x="300036" y="1342800"/>
            <a:ext cx="5724527" cy="531895"/>
          </a:xfrm>
        </p:spPr>
        <p:txBody>
          <a:bodyPr/>
          <a:lstStyle/>
          <a:p>
            <a:r>
              <a:rPr lang="en-GB" sz="1800" b="1"/>
              <a:t>PENTAVITIN® 0.2%</a:t>
            </a:r>
          </a:p>
        </p:txBody>
      </p:sp>
      <p:sp>
        <p:nvSpPr>
          <p:cNvPr id="11" name="Text Placeholder 3">
            <a:extLst>
              <a:ext uri="{FF2B5EF4-FFF2-40B4-BE49-F238E27FC236}">
                <a16:creationId xmlns:a16="http://schemas.microsoft.com/office/drawing/2014/main" id="{99097252-3752-79A8-BDB2-248FC3FDC6E3}"/>
              </a:ext>
            </a:extLst>
          </p:cNvPr>
          <p:cNvSpPr txBox="1">
            <a:spLocks/>
          </p:cNvSpPr>
          <p:nvPr/>
        </p:nvSpPr>
        <p:spPr>
          <a:xfrm>
            <a:off x="1062993" y="3329623"/>
            <a:ext cx="4934672" cy="198751"/>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80% stated “my scalp feels fresh”</a:t>
            </a:r>
          </a:p>
        </p:txBody>
      </p:sp>
      <p:sp>
        <p:nvSpPr>
          <p:cNvPr id="12" name="Text Placeholder 3">
            <a:extLst>
              <a:ext uri="{FF2B5EF4-FFF2-40B4-BE49-F238E27FC236}">
                <a16:creationId xmlns:a16="http://schemas.microsoft.com/office/drawing/2014/main" id="{1617291F-9AB8-DE38-3A1C-B221E563B3C8}"/>
              </a:ext>
            </a:extLst>
          </p:cNvPr>
          <p:cNvSpPr txBox="1">
            <a:spLocks/>
          </p:cNvSpPr>
          <p:nvPr/>
        </p:nvSpPr>
        <p:spPr>
          <a:xfrm>
            <a:off x="1062993" y="4191672"/>
            <a:ext cx="4934672" cy="557561"/>
          </a:xfrm>
          <a:prstGeom prst="rect">
            <a:avLst/>
          </a:prstGeom>
        </p:spPr>
        <p:txBody>
          <a:bodyPr vert="horz" wrap="square" lIns="0" tIns="0" rIns="0" bIns="0" rtlCol="0" anchor="ctr">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80% stated “my scalp feels hydrated”</a:t>
            </a:r>
          </a:p>
        </p:txBody>
      </p:sp>
      <p:sp>
        <p:nvSpPr>
          <p:cNvPr id="13" name="Text Placeholder 3">
            <a:extLst>
              <a:ext uri="{FF2B5EF4-FFF2-40B4-BE49-F238E27FC236}">
                <a16:creationId xmlns:a16="http://schemas.microsoft.com/office/drawing/2014/main" id="{90676AC1-694E-C543-F980-4D2634F4121B}"/>
              </a:ext>
            </a:extLst>
          </p:cNvPr>
          <p:cNvSpPr txBox="1">
            <a:spLocks/>
          </p:cNvSpPr>
          <p:nvPr/>
        </p:nvSpPr>
        <p:spPr>
          <a:xfrm>
            <a:off x="6982098" y="2201820"/>
            <a:ext cx="4854812" cy="557561"/>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70% stated “my scalp feels protected from external aggressions.”</a:t>
            </a:r>
          </a:p>
        </p:txBody>
      </p:sp>
      <p:sp>
        <p:nvSpPr>
          <p:cNvPr id="14" name="Text Placeholder 4">
            <a:extLst>
              <a:ext uri="{FF2B5EF4-FFF2-40B4-BE49-F238E27FC236}">
                <a16:creationId xmlns:a16="http://schemas.microsoft.com/office/drawing/2014/main" id="{384A3ECE-0EEB-2976-D601-DFC5A5B88D2D}"/>
              </a:ext>
            </a:extLst>
          </p:cNvPr>
          <p:cNvSpPr txBox="1">
            <a:spLocks/>
          </p:cNvSpPr>
          <p:nvPr/>
        </p:nvSpPr>
        <p:spPr>
          <a:xfrm>
            <a:off x="6188507" y="1342799"/>
            <a:ext cx="5724527" cy="531895"/>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3"/>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CBD93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sz="1800" b="1"/>
              <a:t>PENTAVITIN® 0.5%</a:t>
            </a:r>
          </a:p>
        </p:txBody>
      </p:sp>
      <p:sp>
        <p:nvSpPr>
          <p:cNvPr id="15" name="Text Placeholder 3">
            <a:extLst>
              <a:ext uri="{FF2B5EF4-FFF2-40B4-BE49-F238E27FC236}">
                <a16:creationId xmlns:a16="http://schemas.microsoft.com/office/drawing/2014/main" id="{18522BEE-A05E-402E-C56E-85029027D764}"/>
              </a:ext>
            </a:extLst>
          </p:cNvPr>
          <p:cNvSpPr txBox="1">
            <a:spLocks/>
          </p:cNvSpPr>
          <p:nvPr/>
        </p:nvSpPr>
        <p:spPr>
          <a:xfrm>
            <a:off x="6982098" y="3284925"/>
            <a:ext cx="4854812" cy="288147"/>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77% stated “my scalp looks healthy”</a:t>
            </a:r>
          </a:p>
        </p:txBody>
      </p:sp>
      <p:sp>
        <p:nvSpPr>
          <p:cNvPr id="16" name="Text Placeholder 3">
            <a:extLst>
              <a:ext uri="{FF2B5EF4-FFF2-40B4-BE49-F238E27FC236}">
                <a16:creationId xmlns:a16="http://schemas.microsoft.com/office/drawing/2014/main" id="{3B5E2809-A8B5-AB48-0E75-7CE61C8B079B}"/>
              </a:ext>
            </a:extLst>
          </p:cNvPr>
          <p:cNvSpPr txBox="1">
            <a:spLocks/>
          </p:cNvSpPr>
          <p:nvPr/>
        </p:nvSpPr>
        <p:spPr>
          <a:xfrm>
            <a:off x="6982098" y="4320235"/>
            <a:ext cx="4854812" cy="288147"/>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60% stated “my hair feels strong”</a:t>
            </a:r>
          </a:p>
        </p:txBody>
      </p:sp>
      <p:sp>
        <p:nvSpPr>
          <p:cNvPr id="17" name="Slide Number Placeholder 7">
            <a:extLst>
              <a:ext uri="{FF2B5EF4-FFF2-40B4-BE49-F238E27FC236}">
                <a16:creationId xmlns:a16="http://schemas.microsoft.com/office/drawing/2014/main" id="{B5C9A1CE-5C4B-01D5-AC3E-07058389318D}"/>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49</a:t>
            </a:fld>
            <a:endParaRPr lang="en-GB"/>
          </a:p>
        </p:txBody>
      </p:sp>
      <p:sp>
        <p:nvSpPr>
          <p:cNvPr id="21" name="Rectangle 20">
            <a:extLst>
              <a:ext uri="{FF2B5EF4-FFF2-40B4-BE49-F238E27FC236}">
                <a16:creationId xmlns:a16="http://schemas.microsoft.com/office/drawing/2014/main" id="{FDDC3C05-93D0-1A51-362A-454DFE1A2DEA}"/>
              </a:ext>
            </a:extLst>
          </p:cNvPr>
          <p:cNvSpPr/>
          <p:nvPr/>
        </p:nvSpPr>
        <p:spPr>
          <a:xfrm>
            <a:off x="9677400" y="-7134"/>
            <a:ext cx="2214563" cy="30321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i="1"/>
              <a:t>Self assessment</a:t>
            </a:r>
          </a:p>
        </p:txBody>
      </p:sp>
      <p:grpSp>
        <p:nvGrpSpPr>
          <p:cNvPr id="59" name="Group 58">
            <a:extLst>
              <a:ext uri="{FF2B5EF4-FFF2-40B4-BE49-F238E27FC236}">
                <a16:creationId xmlns:a16="http://schemas.microsoft.com/office/drawing/2014/main" id="{CD020CCD-9C4E-81A4-C8C7-C58C8F1428DC}"/>
              </a:ext>
            </a:extLst>
          </p:cNvPr>
          <p:cNvGrpSpPr/>
          <p:nvPr/>
        </p:nvGrpSpPr>
        <p:grpSpPr>
          <a:xfrm>
            <a:off x="312740" y="2279163"/>
            <a:ext cx="508336" cy="508875"/>
            <a:chOff x="419897" y="2279163"/>
            <a:chExt cx="508336" cy="508875"/>
          </a:xfrm>
        </p:grpSpPr>
        <p:sp>
          <p:nvSpPr>
            <p:cNvPr id="33" name="Freeform: Shape 32">
              <a:extLst>
                <a:ext uri="{FF2B5EF4-FFF2-40B4-BE49-F238E27FC236}">
                  <a16:creationId xmlns:a16="http://schemas.microsoft.com/office/drawing/2014/main" id="{18711D88-E922-3A69-833C-0FE633627BE0}"/>
                </a:ext>
              </a:extLst>
            </p:cNvPr>
            <p:cNvSpPr/>
            <p:nvPr/>
          </p:nvSpPr>
          <p:spPr>
            <a:xfrm>
              <a:off x="419897" y="2322243"/>
              <a:ext cx="465795" cy="465795"/>
            </a:xfrm>
            <a:custGeom>
              <a:avLst/>
              <a:gdLst>
                <a:gd name="connsiteX0" fmla="*/ 425678 w 465795"/>
                <a:gd name="connsiteY0" fmla="*/ 102179 h 465795"/>
                <a:gd name="connsiteX1" fmla="*/ 465795 w 465795"/>
                <a:gd name="connsiteY1" fmla="*/ 232898 h 465795"/>
                <a:gd name="connsiteX2" fmla="*/ 232898 w 465795"/>
                <a:gd name="connsiteY2" fmla="*/ 465795 h 465795"/>
                <a:gd name="connsiteX3" fmla="*/ 0 w 465795"/>
                <a:gd name="connsiteY3" fmla="*/ 232898 h 465795"/>
                <a:gd name="connsiteX4" fmla="*/ 232898 w 465795"/>
                <a:gd name="connsiteY4" fmla="*/ 0 h 465795"/>
                <a:gd name="connsiteX5" fmla="*/ 363078 w 465795"/>
                <a:gd name="connsiteY5" fmla="*/ 39714 h 46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795" h="465795">
                  <a:moveTo>
                    <a:pt x="425678" y="102179"/>
                  </a:moveTo>
                  <a:cubicBezTo>
                    <a:pt x="450987" y="139469"/>
                    <a:pt x="465795" y="184433"/>
                    <a:pt x="465795" y="232898"/>
                  </a:cubicBezTo>
                  <a:cubicBezTo>
                    <a:pt x="465795" y="361463"/>
                    <a:pt x="361463" y="465795"/>
                    <a:pt x="232898" y="465795"/>
                  </a:cubicBezTo>
                  <a:cubicBezTo>
                    <a:pt x="104333" y="465795"/>
                    <a:pt x="0" y="361463"/>
                    <a:pt x="0" y="232898"/>
                  </a:cubicBezTo>
                  <a:cubicBezTo>
                    <a:pt x="0" y="104333"/>
                    <a:pt x="104333" y="0"/>
                    <a:pt x="232898" y="0"/>
                  </a:cubicBezTo>
                  <a:cubicBezTo>
                    <a:pt x="281093" y="0"/>
                    <a:pt x="325922" y="14674"/>
                    <a:pt x="363078" y="39714"/>
                  </a:cubicBezTo>
                </a:path>
              </a:pathLst>
            </a:custGeom>
            <a:noFill/>
            <a:ln w="26591" cap="flat">
              <a:solidFill>
                <a:schemeClr val="accent1"/>
              </a:solid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5A3626CD-FFB9-F324-1C43-8815E04A88AC}"/>
                </a:ext>
              </a:extLst>
            </p:cNvPr>
            <p:cNvSpPr/>
            <p:nvPr/>
          </p:nvSpPr>
          <p:spPr>
            <a:xfrm>
              <a:off x="651853" y="2423345"/>
              <a:ext cx="130045" cy="130045"/>
            </a:xfrm>
            <a:custGeom>
              <a:avLst/>
              <a:gdLst>
                <a:gd name="connsiteX0" fmla="*/ 0 w 130045"/>
                <a:gd name="connsiteY0" fmla="*/ 130046 h 130045"/>
                <a:gd name="connsiteX1" fmla="*/ 130046 w 130045"/>
                <a:gd name="connsiteY1" fmla="*/ 0 h 130045"/>
              </a:gdLst>
              <a:ahLst/>
              <a:cxnLst>
                <a:cxn ang="0">
                  <a:pos x="connsiteX0" y="connsiteY0"/>
                </a:cxn>
                <a:cxn ang="0">
                  <a:pos x="connsiteX1" y="connsiteY1"/>
                </a:cxn>
              </a:cxnLst>
              <a:rect l="l" t="t" r="r" b="b"/>
              <a:pathLst>
                <a:path w="130045" h="130045">
                  <a:moveTo>
                    <a:pt x="0" y="130046"/>
                  </a:moveTo>
                  <a:lnTo>
                    <a:pt x="130046" y="0"/>
                  </a:lnTo>
                </a:path>
              </a:pathLst>
            </a:custGeom>
            <a:ln w="26591" cap="flat">
              <a:solidFill>
                <a:schemeClr val="accent1"/>
              </a:solid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9923C18D-4632-6ACE-088D-C2F1FF673E4F}"/>
                </a:ext>
              </a:extLst>
            </p:cNvPr>
            <p:cNvSpPr/>
            <p:nvPr/>
          </p:nvSpPr>
          <p:spPr>
            <a:xfrm>
              <a:off x="782975" y="2279163"/>
              <a:ext cx="145258" cy="145258"/>
            </a:xfrm>
            <a:custGeom>
              <a:avLst/>
              <a:gdLst>
                <a:gd name="connsiteX0" fmla="*/ 53984 w 145258"/>
                <a:gd name="connsiteY0" fmla="*/ 143777 h 145258"/>
                <a:gd name="connsiteX1" fmla="*/ 0 w 145258"/>
                <a:gd name="connsiteY1" fmla="*/ 145258 h 145258"/>
                <a:gd name="connsiteX2" fmla="*/ 1481 w 145258"/>
                <a:gd name="connsiteY2" fmla="*/ 91274 h 145258"/>
                <a:gd name="connsiteX3" fmla="*/ 92890 w 145258"/>
                <a:gd name="connsiteY3" fmla="*/ 0 h 145258"/>
                <a:gd name="connsiteX4" fmla="*/ 145258 w 145258"/>
                <a:gd name="connsiteY4" fmla="*/ 52368 h 145258"/>
                <a:gd name="connsiteX5" fmla="*/ 53984 w 145258"/>
                <a:gd name="connsiteY5" fmla="*/ 143777 h 145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258" h="145258">
                  <a:moveTo>
                    <a:pt x="53984" y="143777"/>
                  </a:moveTo>
                  <a:lnTo>
                    <a:pt x="0" y="145258"/>
                  </a:lnTo>
                  <a:lnTo>
                    <a:pt x="1481" y="91274"/>
                  </a:lnTo>
                  <a:lnTo>
                    <a:pt x="92890" y="0"/>
                  </a:lnTo>
                  <a:lnTo>
                    <a:pt x="145258" y="52368"/>
                  </a:lnTo>
                  <a:lnTo>
                    <a:pt x="53984" y="143777"/>
                  </a:lnTo>
                  <a:close/>
                </a:path>
              </a:pathLst>
            </a:custGeom>
            <a:noFill/>
            <a:ln w="26591" cap="flat">
              <a:solidFill>
                <a:schemeClr val="accent1"/>
              </a:solid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D2552B31-3B10-08F0-1CBA-921F20204255}"/>
                </a:ext>
              </a:extLst>
            </p:cNvPr>
            <p:cNvSpPr/>
            <p:nvPr/>
          </p:nvSpPr>
          <p:spPr>
            <a:xfrm>
              <a:off x="498517" y="2400862"/>
              <a:ext cx="308555" cy="308555"/>
            </a:xfrm>
            <a:custGeom>
              <a:avLst/>
              <a:gdLst>
                <a:gd name="connsiteX0" fmla="*/ 308556 w 308555"/>
                <a:gd name="connsiteY0" fmla="*/ 154278 h 308555"/>
                <a:gd name="connsiteX1" fmla="*/ 154278 w 308555"/>
                <a:gd name="connsiteY1" fmla="*/ 308556 h 308555"/>
                <a:gd name="connsiteX2" fmla="*/ 0 w 308555"/>
                <a:gd name="connsiteY2" fmla="*/ 154278 h 308555"/>
                <a:gd name="connsiteX3" fmla="*/ 154278 w 308555"/>
                <a:gd name="connsiteY3" fmla="*/ 0 h 308555"/>
                <a:gd name="connsiteX4" fmla="*/ 308556 w 308555"/>
                <a:gd name="connsiteY4" fmla="*/ 154278 h 3085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555" h="308555">
                  <a:moveTo>
                    <a:pt x="308556" y="154278"/>
                  </a:moveTo>
                  <a:cubicBezTo>
                    <a:pt x="308556" y="239483"/>
                    <a:pt x="239483" y="308556"/>
                    <a:pt x="154278" y="308556"/>
                  </a:cubicBezTo>
                  <a:cubicBezTo>
                    <a:pt x="69073" y="308556"/>
                    <a:pt x="0" y="239483"/>
                    <a:pt x="0" y="154278"/>
                  </a:cubicBezTo>
                  <a:cubicBezTo>
                    <a:pt x="0" y="69073"/>
                    <a:pt x="69073" y="0"/>
                    <a:pt x="154278" y="0"/>
                  </a:cubicBezTo>
                  <a:cubicBezTo>
                    <a:pt x="239483" y="0"/>
                    <a:pt x="308556" y="69073"/>
                    <a:pt x="308556" y="154278"/>
                  </a:cubicBezTo>
                  <a:close/>
                </a:path>
              </a:pathLst>
            </a:custGeom>
            <a:noFill/>
            <a:ln w="26591" cap="flat">
              <a:solidFill>
                <a:schemeClr val="accent1"/>
              </a:solid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073E334B-A8B6-BBFD-BF25-0404EB6A26CB}"/>
                </a:ext>
              </a:extLst>
            </p:cNvPr>
            <p:cNvSpPr/>
            <p:nvPr/>
          </p:nvSpPr>
          <p:spPr>
            <a:xfrm>
              <a:off x="575252" y="2477598"/>
              <a:ext cx="155085" cy="155085"/>
            </a:xfrm>
            <a:custGeom>
              <a:avLst/>
              <a:gdLst>
                <a:gd name="connsiteX0" fmla="*/ 155086 w 155085"/>
                <a:gd name="connsiteY0" fmla="*/ 77543 h 155085"/>
                <a:gd name="connsiteX1" fmla="*/ 77543 w 155085"/>
                <a:gd name="connsiteY1" fmla="*/ 155086 h 155085"/>
                <a:gd name="connsiteX2" fmla="*/ 0 w 155085"/>
                <a:gd name="connsiteY2" fmla="*/ 77543 h 155085"/>
                <a:gd name="connsiteX3" fmla="*/ 77543 w 155085"/>
                <a:gd name="connsiteY3" fmla="*/ 0 h 155085"/>
                <a:gd name="connsiteX4" fmla="*/ 155086 w 155085"/>
                <a:gd name="connsiteY4" fmla="*/ 77543 h 155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085" h="155085">
                  <a:moveTo>
                    <a:pt x="155086" y="77543"/>
                  </a:moveTo>
                  <a:cubicBezTo>
                    <a:pt x="155086" y="120369"/>
                    <a:pt x="120369" y="155086"/>
                    <a:pt x="77543" y="155086"/>
                  </a:cubicBezTo>
                  <a:cubicBezTo>
                    <a:pt x="34717" y="155086"/>
                    <a:pt x="0" y="120369"/>
                    <a:pt x="0" y="77543"/>
                  </a:cubicBezTo>
                  <a:cubicBezTo>
                    <a:pt x="0" y="34717"/>
                    <a:pt x="34717" y="0"/>
                    <a:pt x="77543" y="0"/>
                  </a:cubicBezTo>
                  <a:cubicBezTo>
                    <a:pt x="120369" y="0"/>
                    <a:pt x="155086" y="34717"/>
                    <a:pt x="155086" y="77543"/>
                  </a:cubicBezTo>
                  <a:close/>
                </a:path>
              </a:pathLst>
            </a:custGeom>
            <a:noFill/>
            <a:ln w="26591" cap="flat">
              <a:solidFill>
                <a:schemeClr val="accent1"/>
              </a:solid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8088C847-46E0-62E2-C142-AE439052AB59}"/>
                </a:ext>
              </a:extLst>
            </p:cNvPr>
            <p:cNvSpPr/>
            <p:nvPr/>
          </p:nvSpPr>
          <p:spPr>
            <a:xfrm>
              <a:off x="625871" y="2528216"/>
              <a:ext cx="53849" cy="53849"/>
            </a:xfrm>
            <a:custGeom>
              <a:avLst/>
              <a:gdLst>
                <a:gd name="connsiteX0" fmla="*/ 53849 w 53849"/>
                <a:gd name="connsiteY0" fmla="*/ 26925 h 53849"/>
                <a:gd name="connsiteX1" fmla="*/ 26925 w 53849"/>
                <a:gd name="connsiteY1" fmla="*/ 53849 h 53849"/>
                <a:gd name="connsiteX2" fmla="*/ 0 w 53849"/>
                <a:gd name="connsiteY2" fmla="*/ 26925 h 53849"/>
                <a:gd name="connsiteX3" fmla="*/ 26925 w 53849"/>
                <a:gd name="connsiteY3" fmla="*/ 0 h 53849"/>
                <a:gd name="connsiteX4" fmla="*/ 53849 w 53849"/>
                <a:gd name="connsiteY4" fmla="*/ 26925 h 538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49" h="53849">
                  <a:moveTo>
                    <a:pt x="53849" y="26925"/>
                  </a:moveTo>
                  <a:cubicBezTo>
                    <a:pt x="53849" y="41795"/>
                    <a:pt x="41795" y="53849"/>
                    <a:pt x="26925" y="53849"/>
                  </a:cubicBezTo>
                  <a:cubicBezTo>
                    <a:pt x="12055" y="53849"/>
                    <a:pt x="0" y="41795"/>
                    <a:pt x="0" y="26925"/>
                  </a:cubicBezTo>
                  <a:cubicBezTo>
                    <a:pt x="0" y="12055"/>
                    <a:pt x="12055" y="0"/>
                    <a:pt x="26925" y="0"/>
                  </a:cubicBezTo>
                  <a:cubicBezTo>
                    <a:pt x="41795" y="0"/>
                    <a:pt x="53849" y="12055"/>
                    <a:pt x="53849" y="26925"/>
                  </a:cubicBezTo>
                  <a:close/>
                </a:path>
              </a:pathLst>
            </a:custGeom>
            <a:solidFill>
              <a:schemeClr val="accent1"/>
            </a:solidFill>
            <a:ln w="0" cap="flat">
              <a:solidFill>
                <a:schemeClr val="accent1"/>
              </a:solidFill>
              <a:prstDash val="solid"/>
              <a:miter/>
            </a:ln>
          </p:spPr>
          <p:txBody>
            <a:bodyPr rtlCol="0" anchor="ctr"/>
            <a:lstStyle/>
            <a:p>
              <a:endParaRPr lang="en-GB"/>
            </a:p>
          </p:txBody>
        </p:sp>
      </p:grpSp>
      <p:grpSp>
        <p:nvGrpSpPr>
          <p:cNvPr id="60" name="Group 59">
            <a:extLst>
              <a:ext uri="{FF2B5EF4-FFF2-40B4-BE49-F238E27FC236}">
                <a16:creationId xmlns:a16="http://schemas.microsoft.com/office/drawing/2014/main" id="{236C57CC-8361-B670-B4FE-EC302CA0FE4A}"/>
              </a:ext>
            </a:extLst>
          </p:cNvPr>
          <p:cNvGrpSpPr/>
          <p:nvPr/>
        </p:nvGrpSpPr>
        <p:grpSpPr>
          <a:xfrm>
            <a:off x="312740" y="3216983"/>
            <a:ext cx="508336" cy="508875"/>
            <a:chOff x="419897" y="3216983"/>
            <a:chExt cx="508336" cy="508875"/>
          </a:xfrm>
        </p:grpSpPr>
        <p:sp>
          <p:nvSpPr>
            <p:cNvPr id="40" name="Freeform: Shape 39">
              <a:extLst>
                <a:ext uri="{FF2B5EF4-FFF2-40B4-BE49-F238E27FC236}">
                  <a16:creationId xmlns:a16="http://schemas.microsoft.com/office/drawing/2014/main" id="{052AF08C-7BE8-2338-7AD8-1DE62CD0E403}"/>
                </a:ext>
              </a:extLst>
            </p:cNvPr>
            <p:cNvSpPr/>
            <p:nvPr/>
          </p:nvSpPr>
          <p:spPr>
            <a:xfrm>
              <a:off x="419897" y="3260063"/>
              <a:ext cx="465795" cy="465795"/>
            </a:xfrm>
            <a:custGeom>
              <a:avLst/>
              <a:gdLst>
                <a:gd name="connsiteX0" fmla="*/ 425678 w 465795"/>
                <a:gd name="connsiteY0" fmla="*/ 102179 h 465795"/>
                <a:gd name="connsiteX1" fmla="*/ 465795 w 465795"/>
                <a:gd name="connsiteY1" fmla="*/ 232898 h 465795"/>
                <a:gd name="connsiteX2" fmla="*/ 232898 w 465795"/>
                <a:gd name="connsiteY2" fmla="*/ 465795 h 465795"/>
                <a:gd name="connsiteX3" fmla="*/ 0 w 465795"/>
                <a:gd name="connsiteY3" fmla="*/ 232898 h 465795"/>
                <a:gd name="connsiteX4" fmla="*/ 232898 w 465795"/>
                <a:gd name="connsiteY4" fmla="*/ 0 h 465795"/>
                <a:gd name="connsiteX5" fmla="*/ 363078 w 465795"/>
                <a:gd name="connsiteY5" fmla="*/ 39714 h 46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795" h="465795">
                  <a:moveTo>
                    <a:pt x="425678" y="102179"/>
                  </a:moveTo>
                  <a:cubicBezTo>
                    <a:pt x="450987" y="139469"/>
                    <a:pt x="465795" y="184433"/>
                    <a:pt x="465795" y="232898"/>
                  </a:cubicBezTo>
                  <a:cubicBezTo>
                    <a:pt x="465795" y="361463"/>
                    <a:pt x="361463" y="465795"/>
                    <a:pt x="232898" y="465795"/>
                  </a:cubicBezTo>
                  <a:cubicBezTo>
                    <a:pt x="104333" y="465795"/>
                    <a:pt x="0" y="361463"/>
                    <a:pt x="0" y="232898"/>
                  </a:cubicBezTo>
                  <a:cubicBezTo>
                    <a:pt x="0" y="104333"/>
                    <a:pt x="104333" y="0"/>
                    <a:pt x="232898" y="0"/>
                  </a:cubicBezTo>
                  <a:cubicBezTo>
                    <a:pt x="281093" y="0"/>
                    <a:pt x="325922" y="14674"/>
                    <a:pt x="363078" y="39714"/>
                  </a:cubicBezTo>
                </a:path>
              </a:pathLst>
            </a:custGeom>
            <a:noFill/>
            <a:ln w="26591" cap="flat">
              <a:solidFill>
                <a:schemeClr val="accent1"/>
              </a:solid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923E326C-FFDD-30D3-A97D-E0F578F28605}"/>
                </a:ext>
              </a:extLst>
            </p:cNvPr>
            <p:cNvSpPr/>
            <p:nvPr/>
          </p:nvSpPr>
          <p:spPr>
            <a:xfrm>
              <a:off x="651853" y="3361165"/>
              <a:ext cx="130045" cy="130045"/>
            </a:xfrm>
            <a:custGeom>
              <a:avLst/>
              <a:gdLst>
                <a:gd name="connsiteX0" fmla="*/ 0 w 130045"/>
                <a:gd name="connsiteY0" fmla="*/ 130046 h 130045"/>
                <a:gd name="connsiteX1" fmla="*/ 130046 w 130045"/>
                <a:gd name="connsiteY1" fmla="*/ 0 h 130045"/>
              </a:gdLst>
              <a:ahLst/>
              <a:cxnLst>
                <a:cxn ang="0">
                  <a:pos x="connsiteX0" y="connsiteY0"/>
                </a:cxn>
                <a:cxn ang="0">
                  <a:pos x="connsiteX1" y="connsiteY1"/>
                </a:cxn>
              </a:cxnLst>
              <a:rect l="l" t="t" r="r" b="b"/>
              <a:pathLst>
                <a:path w="130045" h="130045">
                  <a:moveTo>
                    <a:pt x="0" y="130046"/>
                  </a:moveTo>
                  <a:lnTo>
                    <a:pt x="130046" y="0"/>
                  </a:lnTo>
                </a:path>
              </a:pathLst>
            </a:custGeom>
            <a:ln w="26591" cap="flat">
              <a:solidFill>
                <a:schemeClr val="accent1"/>
              </a:solid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87123306-3E76-6194-0BF7-FA3BA5C47125}"/>
                </a:ext>
              </a:extLst>
            </p:cNvPr>
            <p:cNvSpPr/>
            <p:nvPr/>
          </p:nvSpPr>
          <p:spPr>
            <a:xfrm>
              <a:off x="782975" y="3216983"/>
              <a:ext cx="145258" cy="145258"/>
            </a:xfrm>
            <a:custGeom>
              <a:avLst/>
              <a:gdLst>
                <a:gd name="connsiteX0" fmla="*/ 53984 w 145258"/>
                <a:gd name="connsiteY0" fmla="*/ 143777 h 145258"/>
                <a:gd name="connsiteX1" fmla="*/ 0 w 145258"/>
                <a:gd name="connsiteY1" fmla="*/ 145258 h 145258"/>
                <a:gd name="connsiteX2" fmla="*/ 1481 w 145258"/>
                <a:gd name="connsiteY2" fmla="*/ 91274 h 145258"/>
                <a:gd name="connsiteX3" fmla="*/ 92890 w 145258"/>
                <a:gd name="connsiteY3" fmla="*/ 0 h 145258"/>
                <a:gd name="connsiteX4" fmla="*/ 145258 w 145258"/>
                <a:gd name="connsiteY4" fmla="*/ 52368 h 145258"/>
                <a:gd name="connsiteX5" fmla="*/ 53984 w 145258"/>
                <a:gd name="connsiteY5" fmla="*/ 143777 h 145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258" h="145258">
                  <a:moveTo>
                    <a:pt x="53984" y="143777"/>
                  </a:moveTo>
                  <a:lnTo>
                    <a:pt x="0" y="145258"/>
                  </a:lnTo>
                  <a:lnTo>
                    <a:pt x="1481" y="91274"/>
                  </a:lnTo>
                  <a:lnTo>
                    <a:pt x="92890" y="0"/>
                  </a:lnTo>
                  <a:lnTo>
                    <a:pt x="145258" y="52368"/>
                  </a:lnTo>
                  <a:lnTo>
                    <a:pt x="53984" y="143777"/>
                  </a:lnTo>
                  <a:close/>
                </a:path>
              </a:pathLst>
            </a:custGeom>
            <a:noFill/>
            <a:ln w="26591" cap="flat">
              <a:solidFill>
                <a:schemeClr val="accent1"/>
              </a:solid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783CC019-0827-54C1-2406-13FF1E41AD76}"/>
                </a:ext>
              </a:extLst>
            </p:cNvPr>
            <p:cNvSpPr/>
            <p:nvPr/>
          </p:nvSpPr>
          <p:spPr>
            <a:xfrm>
              <a:off x="498517" y="3338682"/>
              <a:ext cx="308555" cy="308555"/>
            </a:xfrm>
            <a:custGeom>
              <a:avLst/>
              <a:gdLst>
                <a:gd name="connsiteX0" fmla="*/ 308556 w 308555"/>
                <a:gd name="connsiteY0" fmla="*/ 154278 h 308555"/>
                <a:gd name="connsiteX1" fmla="*/ 154278 w 308555"/>
                <a:gd name="connsiteY1" fmla="*/ 308556 h 308555"/>
                <a:gd name="connsiteX2" fmla="*/ 0 w 308555"/>
                <a:gd name="connsiteY2" fmla="*/ 154278 h 308555"/>
                <a:gd name="connsiteX3" fmla="*/ 154278 w 308555"/>
                <a:gd name="connsiteY3" fmla="*/ 0 h 308555"/>
                <a:gd name="connsiteX4" fmla="*/ 308556 w 308555"/>
                <a:gd name="connsiteY4" fmla="*/ 154278 h 3085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555" h="308555">
                  <a:moveTo>
                    <a:pt x="308556" y="154278"/>
                  </a:moveTo>
                  <a:cubicBezTo>
                    <a:pt x="308556" y="239483"/>
                    <a:pt x="239483" y="308556"/>
                    <a:pt x="154278" y="308556"/>
                  </a:cubicBezTo>
                  <a:cubicBezTo>
                    <a:pt x="69073" y="308556"/>
                    <a:pt x="0" y="239483"/>
                    <a:pt x="0" y="154278"/>
                  </a:cubicBezTo>
                  <a:cubicBezTo>
                    <a:pt x="0" y="69073"/>
                    <a:pt x="69073" y="0"/>
                    <a:pt x="154278" y="0"/>
                  </a:cubicBezTo>
                  <a:cubicBezTo>
                    <a:pt x="239483" y="0"/>
                    <a:pt x="308556" y="69073"/>
                    <a:pt x="308556" y="154278"/>
                  </a:cubicBezTo>
                  <a:close/>
                </a:path>
              </a:pathLst>
            </a:custGeom>
            <a:noFill/>
            <a:ln w="26591" cap="flat">
              <a:solidFill>
                <a:schemeClr val="accent1"/>
              </a:solid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BAE2759B-5A20-7826-14E2-EF363048EB81}"/>
                </a:ext>
              </a:extLst>
            </p:cNvPr>
            <p:cNvSpPr/>
            <p:nvPr/>
          </p:nvSpPr>
          <p:spPr>
            <a:xfrm>
              <a:off x="575252" y="3415418"/>
              <a:ext cx="155085" cy="155085"/>
            </a:xfrm>
            <a:custGeom>
              <a:avLst/>
              <a:gdLst>
                <a:gd name="connsiteX0" fmla="*/ 155086 w 155085"/>
                <a:gd name="connsiteY0" fmla="*/ 77543 h 155085"/>
                <a:gd name="connsiteX1" fmla="*/ 77543 w 155085"/>
                <a:gd name="connsiteY1" fmla="*/ 155086 h 155085"/>
                <a:gd name="connsiteX2" fmla="*/ 0 w 155085"/>
                <a:gd name="connsiteY2" fmla="*/ 77543 h 155085"/>
                <a:gd name="connsiteX3" fmla="*/ 77543 w 155085"/>
                <a:gd name="connsiteY3" fmla="*/ 0 h 155085"/>
                <a:gd name="connsiteX4" fmla="*/ 155086 w 155085"/>
                <a:gd name="connsiteY4" fmla="*/ 77543 h 155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085" h="155085">
                  <a:moveTo>
                    <a:pt x="155086" y="77543"/>
                  </a:moveTo>
                  <a:cubicBezTo>
                    <a:pt x="155086" y="120369"/>
                    <a:pt x="120369" y="155086"/>
                    <a:pt x="77543" y="155086"/>
                  </a:cubicBezTo>
                  <a:cubicBezTo>
                    <a:pt x="34717" y="155086"/>
                    <a:pt x="0" y="120369"/>
                    <a:pt x="0" y="77543"/>
                  </a:cubicBezTo>
                  <a:cubicBezTo>
                    <a:pt x="0" y="34717"/>
                    <a:pt x="34717" y="0"/>
                    <a:pt x="77543" y="0"/>
                  </a:cubicBezTo>
                  <a:cubicBezTo>
                    <a:pt x="120369" y="0"/>
                    <a:pt x="155086" y="34717"/>
                    <a:pt x="155086" y="77543"/>
                  </a:cubicBezTo>
                  <a:close/>
                </a:path>
              </a:pathLst>
            </a:custGeom>
            <a:noFill/>
            <a:ln w="26591" cap="flat">
              <a:solidFill>
                <a:schemeClr val="accent1"/>
              </a:solid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64A17592-4B68-AC5E-6515-6A12112D9FAB}"/>
                </a:ext>
              </a:extLst>
            </p:cNvPr>
            <p:cNvSpPr/>
            <p:nvPr/>
          </p:nvSpPr>
          <p:spPr>
            <a:xfrm>
              <a:off x="625871" y="3466036"/>
              <a:ext cx="53849" cy="53849"/>
            </a:xfrm>
            <a:custGeom>
              <a:avLst/>
              <a:gdLst>
                <a:gd name="connsiteX0" fmla="*/ 53849 w 53849"/>
                <a:gd name="connsiteY0" fmla="*/ 26925 h 53849"/>
                <a:gd name="connsiteX1" fmla="*/ 26925 w 53849"/>
                <a:gd name="connsiteY1" fmla="*/ 53849 h 53849"/>
                <a:gd name="connsiteX2" fmla="*/ 0 w 53849"/>
                <a:gd name="connsiteY2" fmla="*/ 26925 h 53849"/>
                <a:gd name="connsiteX3" fmla="*/ 26925 w 53849"/>
                <a:gd name="connsiteY3" fmla="*/ 0 h 53849"/>
                <a:gd name="connsiteX4" fmla="*/ 53849 w 53849"/>
                <a:gd name="connsiteY4" fmla="*/ 26925 h 538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49" h="53849">
                  <a:moveTo>
                    <a:pt x="53849" y="26925"/>
                  </a:moveTo>
                  <a:cubicBezTo>
                    <a:pt x="53849" y="41795"/>
                    <a:pt x="41795" y="53849"/>
                    <a:pt x="26925" y="53849"/>
                  </a:cubicBezTo>
                  <a:cubicBezTo>
                    <a:pt x="12055" y="53849"/>
                    <a:pt x="0" y="41795"/>
                    <a:pt x="0" y="26925"/>
                  </a:cubicBezTo>
                  <a:cubicBezTo>
                    <a:pt x="0" y="12055"/>
                    <a:pt x="12055" y="0"/>
                    <a:pt x="26925" y="0"/>
                  </a:cubicBezTo>
                  <a:cubicBezTo>
                    <a:pt x="41795" y="0"/>
                    <a:pt x="53849" y="12055"/>
                    <a:pt x="53849" y="26925"/>
                  </a:cubicBezTo>
                  <a:close/>
                </a:path>
              </a:pathLst>
            </a:custGeom>
            <a:solidFill>
              <a:schemeClr val="accent1"/>
            </a:solidFill>
            <a:ln w="0" cap="flat">
              <a:solidFill>
                <a:schemeClr val="accent1"/>
              </a:solidFill>
              <a:prstDash val="solid"/>
              <a:miter/>
            </a:ln>
          </p:spPr>
          <p:txBody>
            <a:bodyPr rtlCol="0" anchor="ctr"/>
            <a:lstStyle/>
            <a:p>
              <a:endParaRPr lang="en-GB"/>
            </a:p>
          </p:txBody>
        </p:sp>
      </p:grpSp>
      <p:grpSp>
        <p:nvGrpSpPr>
          <p:cNvPr id="61" name="Group 60">
            <a:extLst>
              <a:ext uri="{FF2B5EF4-FFF2-40B4-BE49-F238E27FC236}">
                <a16:creationId xmlns:a16="http://schemas.microsoft.com/office/drawing/2014/main" id="{A729B032-0E05-B55C-F268-6E6120DB8371}"/>
              </a:ext>
            </a:extLst>
          </p:cNvPr>
          <p:cNvGrpSpPr/>
          <p:nvPr/>
        </p:nvGrpSpPr>
        <p:grpSpPr>
          <a:xfrm>
            <a:off x="312740" y="4172717"/>
            <a:ext cx="508336" cy="508875"/>
            <a:chOff x="419897" y="4172717"/>
            <a:chExt cx="508336" cy="508875"/>
          </a:xfrm>
        </p:grpSpPr>
        <p:sp>
          <p:nvSpPr>
            <p:cNvPr id="47" name="Freeform: Shape 46">
              <a:extLst>
                <a:ext uri="{FF2B5EF4-FFF2-40B4-BE49-F238E27FC236}">
                  <a16:creationId xmlns:a16="http://schemas.microsoft.com/office/drawing/2014/main" id="{8CEACB33-FD3B-9C7C-9D18-8A635643C36A}"/>
                </a:ext>
              </a:extLst>
            </p:cNvPr>
            <p:cNvSpPr/>
            <p:nvPr/>
          </p:nvSpPr>
          <p:spPr>
            <a:xfrm>
              <a:off x="419897" y="4215797"/>
              <a:ext cx="465795" cy="465795"/>
            </a:xfrm>
            <a:custGeom>
              <a:avLst/>
              <a:gdLst>
                <a:gd name="connsiteX0" fmla="*/ 425678 w 465795"/>
                <a:gd name="connsiteY0" fmla="*/ 102179 h 465795"/>
                <a:gd name="connsiteX1" fmla="*/ 465795 w 465795"/>
                <a:gd name="connsiteY1" fmla="*/ 232898 h 465795"/>
                <a:gd name="connsiteX2" fmla="*/ 232898 w 465795"/>
                <a:gd name="connsiteY2" fmla="*/ 465795 h 465795"/>
                <a:gd name="connsiteX3" fmla="*/ 0 w 465795"/>
                <a:gd name="connsiteY3" fmla="*/ 232898 h 465795"/>
                <a:gd name="connsiteX4" fmla="*/ 232898 w 465795"/>
                <a:gd name="connsiteY4" fmla="*/ 0 h 465795"/>
                <a:gd name="connsiteX5" fmla="*/ 363078 w 465795"/>
                <a:gd name="connsiteY5" fmla="*/ 39714 h 46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795" h="465795">
                  <a:moveTo>
                    <a:pt x="425678" y="102179"/>
                  </a:moveTo>
                  <a:cubicBezTo>
                    <a:pt x="450987" y="139469"/>
                    <a:pt x="465795" y="184433"/>
                    <a:pt x="465795" y="232898"/>
                  </a:cubicBezTo>
                  <a:cubicBezTo>
                    <a:pt x="465795" y="361463"/>
                    <a:pt x="361463" y="465795"/>
                    <a:pt x="232898" y="465795"/>
                  </a:cubicBezTo>
                  <a:cubicBezTo>
                    <a:pt x="104333" y="465795"/>
                    <a:pt x="0" y="361463"/>
                    <a:pt x="0" y="232898"/>
                  </a:cubicBezTo>
                  <a:cubicBezTo>
                    <a:pt x="0" y="104333"/>
                    <a:pt x="104333" y="0"/>
                    <a:pt x="232898" y="0"/>
                  </a:cubicBezTo>
                  <a:cubicBezTo>
                    <a:pt x="281093" y="0"/>
                    <a:pt x="325922" y="14674"/>
                    <a:pt x="363078" y="39714"/>
                  </a:cubicBezTo>
                </a:path>
              </a:pathLst>
            </a:custGeom>
            <a:noFill/>
            <a:ln w="26591" cap="flat">
              <a:solidFill>
                <a:schemeClr val="accent1"/>
              </a:solidFill>
              <a:prstDash val="solid"/>
              <a:miter/>
            </a:ln>
          </p:spPr>
          <p:txBody>
            <a:bodyPr rtlCol="0" anchor="ctr"/>
            <a:lstStyle/>
            <a:p>
              <a:endParaRPr lang="en-GB"/>
            </a:p>
          </p:txBody>
        </p:sp>
        <p:sp>
          <p:nvSpPr>
            <p:cNvPr id="48" name="Freeform: Shape 47">
              <a:extLst>
                <a:ext uri="{FF2B5EF4-FFF2-40B4-BE49-F238E27FC236}">
                  <a16:creationId xmlns:a16="http://schemas.microsoft.com/office/drawing/2014/main" id="{9766975D-503C-C12A-9A4E-017FC2784029}"/>
                </a:ext>
              </a:extLst>
            </p:cNvPr>
            <p:cNvSpPr/>
            <p:nvPr/>
          </p:nvSpPr>
          <p:spPr>
            <a:xfrm>
              <a:off x="651853" y="4316899"/>
              <a:ext cx="130045" cy="130045"/>
            </a:xfrm>
            <a:custGeom>
              <a:avLst/>
              <a:gdLst>
                <a:gd name="connsiteX0" fmla="*/ 0 w 130045"/>
                <a:gd name="connsiteY0" fmla="*/ 130046 h 130045"/>
                <a:gd name="connsiteX1" fmla="*/ 130046 w 130045"/>
                <a:gd name="connsiteY1" fmla="*/ 0 h 130045"/>
              </a:gdLst>
              <a:ahLst/>
              <a:cxnLst>
                <a:cxn ang="0">
                  <a:pos x="connsiteX0" y="connsiteY0"/>
                </a:cxn>
                <a:cxn ang="0">
                  <a:pos x="connsiteX1" y="connsiteY1"/>
                </a:cxn>
              </a:cxnLst>
              <a:rect l="l" t="t" r="r" b="b"/>
              <a:pathLst>
                <a:path w="130045" h="130045">
                  <a:moveTo>
                    <a:pt x="0" y="130046"/>
                  </a:moveTo>
                  <a:lnTo>
                    <a:pt x="130046" y="0"/>
                  </a:lnTo>
                </a:path>
              </a:pathLst>
            </a:custGeom>
            <a:ln w="26591" cap="flat">
              <a:solidFill>
                <a:schemeClr val="accent1"/>
              </a:solidFill>
              <a:prstDash val="solid"/>
              <a:miter/>
            </a:ln>
          </p:spPr>
          <p:txBody>
            <a:bodyPr rtlCol="0" anchor="ctr"/>
            <a:lstStyle/>
            <a:p>
              <a:endParaRPr lang="en-GB"/>
            </a:p>
          </p:txBody>
        </p:sp>
        <p:sp>
          <p:nvSpPr>
            <p:cNvPr id="49" name="Freeform: Shape 48">
              <a:extLst>
                <a:ext uri="{FF2B5EF4-FFF2-40B4-BE49-F238E27FC236}">
                  <a16:creationId xmlns:a16="http://schemas.microsoft.com/office/drawing/2014/main" id="{31EEAD7B-9400-2232-CA97-6168A9BAF80D}"/>
                </a:ext>
              </a:extLst>
            </p:cNvPr>
            <p:cNvSpPr/>
            <p:nvPr/>
          </p:nvSpPr>
          <p:spPr>
            <a:xfrm>
              <a:off x="782975" y="4172717"/>
              <a:ext cx="145258" cy="145258"/>
            </a:xfrm>
            <a:custGeom>
              <a:avLst/>
              <a:gdLst>
                <a:gd name="connsiteX0" fmla="*/ 53984 w 145258"/>
                <a:gd name="connsiteY0" fmla="*/ 143777 h 145258"/>
                <a:gd name="connsiteX1" fmla="*/ 0 w 145258"/>
                <a:gd name="connsiteY1" fmla="*/ 145258 h 145258"/>
                <a:gd name="connsiteX2" fmla="*/ 1481 w 145258"/>
                <a:gd name="connsiteY2" fmla="*/ 91274 h 145258"/>
                <a:gd name="connsiteX3" fmla="*/ 92890 w 145258"/>
                <a:gd name="connsiteY3" fmla="*/ 0 h 145258"/>
                <a:gd name="connsiteX4" fmla="*/ 145258 w 145258"/>
                <a:gd name="connsiteY4" fmla="*/ 52368 h 145258"/>
                <a:gd name="connsiteX5" fmla="*/ 53984 w 145258"/>
                <a:gd name="connsiteY5" fmla="*/ 143777 h 145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258" h="145258">
                  <a:moveTo>
                    <a:pt x="53984" y="143777"/>
                  </a:moveTo>
                  <a:lnTo>
                    <a:pt x="0" y="145258"/>
                  </a:lnTo>
                  <a:lnTo>
                    <a:pt x="1481" y="91274"/>
                  </a:lnTo>
                  <a:lnTo>
                    <a:pt x="92890" y="0"/>
                  </a:lnTo>
                  <a:lnTo>
                    <a:pt x="145258" y="52368"/>
                  </a:lnTo>
                  <a:lnTo>
                    <a:pt x="53984" y="143777"/>
                  </a:lnTo>
                  <a:close/>
                </a:path>
              </a:pathLst>
            </a:custGeom>
            <a:noFill/>
            <a:ln w="26591" cap="flat">
              <a:solidFill>
                <a:schemeClr val="accent1"/>
              </a:solidFill>
              <a:prstDash val="solid"/>
              <a:miter/>
            </a:ln>
          </p:spPr>
          <p:txBody>
            <a:bodyPr rtlCol="0" anchor="ctr"/>
            <a:lstStyle/>
            <a:p>
              <a:endParaRPr lang="en-GB"/>
            </a:p>
          </p:txBody>
        </p:sp>
        <p:sp>
          <p:nvSpPr>
            <p:cNvPr id="50" name="Freeform: Shape 49">
              <a:extLst>
                <a:ext uri="{FF2B5EF4-FFF2-40B4-BE49-F238E27FC236}">
                  <a16:creationId xmlns:a16="http://schemas.microsoft.com/office/drawing/2014/main" id="{1D860B22-FD10-DDFC-E625-3BFF59837067}"/>
                </a:ext>
              </a:extLst>
            </p:cNvPr>
            <p:cNvSpPr/>
            <p:nvPr/>
          </p:nvSpPr>
          <p:spPr>
            <a:xfrm>
              <a:off x="498517" y="4294416"/>
              <a:ext cx="308555" cy="308555"/>
            </a:xfrm>
            <a:custGeom>
              <a:avLst/>
              <a:gdLst>
                <a:gd name="connsiteX0" fmla="*/ 308556 w 308555"/>
                <a:gd name="connsiteY0" fmla="*/ 154278 h 308555"/>
                <a:gd name="connsiteX1" fmla="*/ 154278 w 308555"/>
                <a:gd name="connsiteY1" fmla="*/ 308556 h 308555"/>
                <a:gd name="connsiteX2" fmla="*/ 0 w 308555"/>
                <a:gd name="connsiteY2" fmla="*/ 154278 h 308555"/>
                <a:gd name="connsiteX3" fmla="*/ 154278 w 308555"/>
                <a:gd name="connsiteY3" fmla="*/ 0 h 308555"/>
                <a:gd name="connsiteX4" fmla="*/ 308556 w 308555"/>
                <a:gd name="connsiteY4" fmla="*/ 154278 h 3085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555" h="308555">
                  <a:moveTo>
                    <a:pt x="308556" y="154278"/>
                  </a:moveTo>
                  <a:cubicBezTo>
                    <a:pt x="308556" y="239483"/>
                    <a:pt x="239483" y="308556"/>
                    <a:pt x="154278" y="308556"/>
                  </a:cubicBezTo>
                  <a:cubicBezTo>
                    <a:pt x="69073" y="308556"/>
                    <a:pt x="0" y="239483"/>
                    <a:pt x="0" y="154278"/>
                  </a:cubicBezTo>
                  <a:cubicBezTo>
                    <a:pt x="0" y="69073"/>
                    <a:pt x="69073" y="0"/>
                    <a:pt x="154278" y="0"/>
                  </a:cubicBezTo>
                  <a:cubicBezTo>
                    <a:pt x="239483" y="0"/>
                    <a:pt x="308556" y="69073"/>
                    <a:pt x="308556" y="154278"/>
                  </a:cubicBezTo>
                  <a:close/>
                </a:path>
              </a:pathLst>
            </a:custGeom>
            <a:noFill/>
            <a:ln w="26591" cap="flat">
              <a:solidFill>
                <a:schemeClr val="accent1"/>
              </a:solidFill>
              <a:prstDash val="solid"/>
              <a:miter/>
            </a:ln>
          </p:spPr>
          <p:txBody>
            <a:bodyPr rtlCol="0" anchor="ctr"/>
            <a:lstStyle/>
            <a:p>
              <a:endParaRPr lang="en-GB"/>
            </a:p>
          </p:txBody>
        </p:sp>
        <p:sp>
          <p:nvSpPr>
            <p:cNvPr id="51" name="Freeform: Shape 50">
              <a:extLst>
                <a:ext uri="{FF2B5EF4-FFF2-40B4-BE49-F238E27FC236}">
                  <a16:creationId xmlns:a16="http://schemas.microsoft.com/office/drawing/2014/main" id="{A829D2A4-BDA9-9C9E-AF25-F84AA2980ADA}"/>
                </a:ext>
              </a:extLst>
            </p:cNvPr>
            <p:cNvSpPr/>
            <p:nvPr/>
          </p:nvSpPr>
          <p:spPr>
            <a:xfrm>
              <a:off x="575252" y="4371152"/>
              <a:ext cx="155085" cy="155085"/>
            </a:xfrm>
            <a:custGeom>
              <a:avLst/>
              <a:gdLst>
                <a:gd name="connsiteX0" fmla="*/ 155086 w 155085"/>
                <a:gd name="connsiteY0" fmla="*/ 77543 h 155085"/>
                <a:gd name="connsiteX1" fmla="*/ 77543 w 155085"/>
                <a:gd name="connsiteY1" fmla="*/ 155086 h 155085"/>
                <a:gd name="connsiteX2" fmla="*/ 0 w 155085"/>
                <a:gd name="connsiteY2" fmla="*/ 77543 h 155085"/>
                <a:gd name="connsiteX3" fmla="*/ 77543 w 155085"/>
                <a:gd name="connsiteY3" fmla="*/ 0 h 155085"/>
                <a:gd name="connsiteX4" fmla="*/ 155086 w 155085"/>
                <a:gd name="connsiteY4" fmla="*/ 77543 h 155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085" h="155085">
                  <a:moveTo>
                    <a:pt x="155086" y="77543"/>
                  </a:moveTo>
                  <a:cubicBezTo>
                    <a:pt x="155086" y="120369"/>
                    <a:pt x="120369" y="155086"/>
                    <a:pt x="77543" y="155086"/>
                  </a:cubicBezTo>
                  <a:cubicBezTo>
                    <a:pt x="34717" y="155086"/>
                    <a:pt x="0" y="120369"/>
                    <a:pt x="0" y="77543"/>
                  </a:cubicBezTo>
                  <a:cubicBezTo>
                    <a:pt x="0" y="34717"/>
                    <a:pt x="34717" y="0"/>
                    <a:pt x="77543" y="0"/>
                  </a:cubicBezTo>
                  <a:cubicBezTo>
                    <a:pt x="120369" y="0"/>
                    <a:pt x="155086" y="34717"/>
                    <a:pt x="155086" y="77543"/>
                  </a:cubicBezTo>
                  <a:close/>
                </a:path>
              </a:pathLst>
            </a:custGeom>
            <a:noFill/>
            <a:ln w="26591" cap="flat">
              <a:solidFill>
                <a:schemeClr val="accent1"/>
              </a:solidFill>
              <a:prstDash val="solid"/>
              <a:miter/>
            </a:ln>
          </p:spPr>
          <p:txBody>
            <a:bodyPr rtlCol="0" anchor="ctr"/>
            <a:lstStyle/>
            <a:p>
              <a:endParaRPr lang="en-GB"/>
            </a:p>
          </p:txBody>
        </p:sp>
        <p:sp>
          <p:nvSpPr>
            <p:cNvPr id="52" name="Freeform: Shape 51">
              <a:extLst>
                <a:ext uri="{FF2B5EF4-FFF2-40B4-BE49-F238E27FC236}">
                  <a16:creationId xmlns:a16="http://schemas.microsoft.com/office/drawing/2014/main" id="{06E41FDC-AA49-6431-18AC-11A886F86497}"/>
                </a:ext>
              </a:extLst>
            </p:cNvPr>
            <p:cNvSpPr/>
            <p:nvPr/>
          </p:nvSpPr>
          <p:spPr>
            <a:xfrm>
              <a:off x="625871" y="4421770"/>
              <a:ext cx="53849" cy="53849"/>
            </a:xfrm>
            <a:custGeom>
              <a:avLst/>
              <a:gdLst>
                <a:gd name="connsiteX0" fmla="*/ 53849 w 53849"/>
                <a:gd name="connsiteY0" fmla="*/ 26925 h 53849"/>
                <a:gd name="connsiteX1" fmla="*/ 26925 w 53849"/>
                <a:gd name="connsiteY1" fmla="*/ 53849 h 53849"/>
                <a:gd name="connsiteX2" fmla="*/ 0 w 53849"/>
                <a:gd name="connsiteY2" fmla="*/ 26925 h 53849"/>
                <a:gd name="connsiteX3" fmla="*/ 26925 w 53849"/>
                <a:gd name="connsiteY3" fmla="*/ 0 h 53849"/>
                <a:gd name="connsiteX4" fmla="*/ 53849 w 53849"/>
                <a:gd name="connsiteY4" fmla="*/ 26925 h 538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49" h="53849">
                  <a:moveTo>
                    <a:pt x="53849" y="26925"/>
                  </a:moveTo>
                  <a:cubicBezTo>
                    <a:pt x="53849" y="41795"/>
                    <a:pt x="41795" y="53849"/>
                    <a:pt x="26925" y="53849"/>
                  </a:cubicBezTo>
                  <a:cubicBezTo>
                    <a:pt x="12055" y="53849"/>
                    <a:pt x="0" y="41795"/>
                    <a:pt x="0" y="26925"/>
                  </a:cubicBezTo>
                  <a:cubicBezTo>
                    <a:pt x="0" y="12055"/>
                    <a:pt x="12055" y="0"/>
                    <a:pt x="26925" y="0"/>
                  </a:cubicBezTo>
                  <a:cubicBezTo>
                    <a:pt x="41795" y="0"/>
                    <a:pt x="53849" y="12055"/>
                    <a:pt x="53849" y="26925"/>
                  </a:cubicBezTo>
                  <a:close/>
                </a:path>
              </a:pathLst>
            </a:custGeom>
            <a:solidFill>
              <a:schemeClr val="accent1"/>
            </a:solidFill>
            <a:ln w="0" cap="flat">
              <a:solidFill>
                <a:schemeClr val="accent1"/>
              </a:solidFill>
              <a:prstDash val="solid"/>
              <a:miter/>
            </a:ln>
          </p:spPr>
          <p:txBody>
            <a:bodyPr rtlCol="0" anchor="ctr"/>
            <a:lstStyle/>
            <a:p>
              <a:endParaRPr lang="en-GB"/>
            </a:p>
          </p:txBody>
        </p:sp>
      </p:grpSp>
      <p:grpSp>
        <p:nvGrpSpPr>
          <p:cNvPr id="22" name="Group 21">
            <a:extLst>
              <a:ext uri="{FF2B5EF4-FFF2-40B4-BE49-F238E27FC236}">
                <a16:creationId xmlns:a16="http://schemas.microsoft.com/office/drawing/2014/main" id="{86F5241C-B83D-9BCE-1414-DAE147CDB56B}"/>
              </a:ext>
            </a:extLst>
          </p:cNvPr>
          <p:cNvGrpSpPr/>
          <p:nvPr/>
        </p:nvGrpSpPr>
        <p:grpSpPr>
          <a:xfrm>
            <a:off x="10533712" y="463813"/>
            <a:ext cx="1421326" cy="933262"/>
            <a:chOff x="1360986" y="888657"/>
            <a:chExt cx="6744742" cy="4330512"/>
          </a:xfrm>
        </p:grpSpPr>
        <p:pic>
          <p:nvPicPr>
            <p:cNvPr id="18" name="Immagine 28" descr="loghi dsm vari 3.png">
              <a:extLst>
                <a:ext uri="{FF2B5EF4-FFF2-40B4-BE49-F238E27FC236}">
                  <a16:creationId xmlns:a16="http://schemas.microsoft.com/office/drawing/2014/main" id="{84A73037-FD6E-19C7-EC47-3DE3E98639D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19" name="Rectangle 18">
              <a:extLst>
                <a:ext uri="{FF2B5EF4-FFF2-40B4-BE49-F238E27FC236}">
                  <a16:creationId xmlns:a16="http://schemas.microsoft.com/office/drawing/2014/main" id="{9C557B4E-3F40-5F41-45CE-29C0A6F5366C}"/>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Graphic 15">
              <a:extLst>
                <a:ext uri="{FF2B5EF4-FFF2-40B4-BE49-F238E27FC236}">
                  <a16:creationId xmlns:a16="http://schemas.microsoft.com/office/drawing/2014/main" id="{84482626-C8D6-3F6A-E7E6-D2780E8ABB8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13872" y="2059924"/>
              <a:ext cx="4552364" cy="413162"/>
            </a:xfrm>
            <a:prstGeom prst="rect">
              <a:avLst/>
            </a:prstGeom>
          </p:spPr>
        </p:pic>
      </p:grpSp>
      <p:grpSp>
        <p:nvGrpSpPr>
          <p:cNvPr id="8" name="Group 7">
            <a:extLst>
              <a:ext uri="{FF2B5EF4-FFF2-40B4-BE49-F238E27FC236}">
                <a16:creationId xmlns:a16="http://schemas.microsoft.com/office/drawing/2014/main" id="{771AD823-F0DC-3719-948D-0D4DC9F554F4}"/>
              </a:ext>
            </a:extLst>
          </p:cNvPr>
          <p:cNvGrpSpPr/>
          <p:nvPr/>
        </p:nvGrpSpPr>
        <p:grpSpPr>
          <a:xfrm>
            <a:off x="6184366" y="2266301"/>
            <a:ext cx="508336" cy="508875"/>
            <a:chOff x="419897" y="2279163"/>
            <a:chExt cx="508336" cy="508875"/>
          </a:xfrm>
        </p:grpSpPr>
        <p:sp>
          <p:nvSpPr>
            <p:cNvPr id="9" name="Freeform: Shape 8">
              <a:extLst>
                <a:ext uri="{FF2B5EF4-FFF2-40B4-BE49-F238E27FC236}">
                  <a16:creationId xmlns:a16="http://schemas.microsoft.com/office/drawing/2014/main" id="{886AD3DD-518F-C68D-CB07-940EBB3AB1C2}"/>
                </a:ext>
              </a:extLst>
            </p:cNvPr>
            <p:cNvSpPr/>
            <p:nvPr/>
          </p:nvSpPr>
          <p:spPr>
            <a:xfrm>
              <a:off x="419897" y="2322243"/>
              <a:ext cx="465795" cy="465795"/>
            </a:xfrm>
            <a:custGeom>
              <a:avLst/>
              <a:gdLst>
                <a:gd name="connsiteX0" fmla="*/ 425678 w 465795"/>
                <a:gd name="connsiteY0" fmla="*/ 102179 h 465795"/>
                <a:gd name="connsiteX1" fmla="*/ 465795 w 465795"/>
                <a:gd name="connsiteY1" fmla="*/ 232898 h 465795"/>
                <a:gd name="connsiteX2" fmla="*/ 232898 w 465795"/>
                <a:gd name="connsiteY2" fmla="*/ 465795 h 465795"/>
                <a:gd name="connsiteX3" fmla="*/ 0 w 465795"/>
                <a:gd name="connsiteY3" fmla="*/ 232898 h 465795"/>
                <a:gd name="connsiteX4" fmla="*/ 232898 w 465795"/>
                <a:gd name="connsiteY4" fmla="*/ 0 h 465795"/>
                <a:gd name="connsiteX5" fmla="*/ 363078 w 465795"/>
                <a:gd name="connsiteY5" fmla="*/ 39714 h 46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795" h="465795">
                  <a:moveTo>
                    <a:pt x="425678" y="102179"/>
                  </a:moveTo>
                  <a:cubicBezTo>
                    <a:pt x="450987" y="139469"/>
                    <a:pt x="465795" y="184433"/>
                    <a:pt x="465795" y="232898"/>
                  </a:cubicBezTo>
                  <a:cubicBezTo>
                    <a:pt x="465795" y="361463"/>
                    <a:pt x="361463" y="465795"/>
                    <a:pt x="232898" y="465795"/>
                  </a:cubicBezTo>
                  <a:cubicBezTo>
                    <a:pt x="104333" y="465795"/>
                    <a:pt x="0" y="361463"/>
                    <a:pt x="0" y="232898"/>
                  </a:cubicBezTo>
                  <a:cubicBezTo>
                    <a:pt x="0" y="104333"/>
                    <a:pt x="104333" y="0"/>
                    <a:pt x="232898" y="0"/>
                  </a:cubicBezTo>
                  <a:cubicBezTo>
                    <a:pt x="281093" y="0"/>
                    <a:pt x="325922" y="14674"/>
                    <a:pt x="363078" y="39714"/>
                  </a:cubicBezTo>
                </a:path>
              </a:pathLst>
            </a:custGeom>
            <a:noFill/>
            <a:ln w="26591" cap="flat">
              <a:solidFill>
                <a:schemeClr val="accent1"/>
              </a:solid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84A14DA5-EB3A-B46E-E021-819356909BB6}"/>
                </a:ext>
              </a:extLst>
            </p:cNvPr>
            <p:cNvSpPr/>
            <p:nvPr/>
          </p:nvSpPr>
          <p:spPr>
            <a:xfrm>
              <a:off x="651853" y="2423345"/>
              <a:ext cx="130045" cy="130045"/>
            </a:xfrm>
            <a:custGeom>
              <a:avLst/>
              <a:gdLst>
                <a:gd name="connsiteX0" fmla="*/ 0 w 130045"/>
                <a:gd name="connsiteY0" fmla="*/ 130046 h 130045"/>
                <a:gd name="connsiteX1" fmla="*/ 130046 w 130045"/>
                <a:gd name="connsiteY1" fmla="*/ 0 h 130045"/>
              </a:gdLst>
              <a:ahLst/>
              <a:cxnLst>
                <a:cxn ang="0">
                  <a:pos x="connsiteX0" y="connsiteY0"/>
                </a:cxn>
                <a:cxn ang="0">
                  <a:pos x="connsiteX1" y="connsiteY1"/>
                </a:cxn>
              </a:cxnLst>
              <a:rect l="l" t="t" r="r" b="b"/>
              <a:pathLst>
                <a:path w="130045" h="130045">
                  <a:moveTo>
                    <a:pt x="0" y="130046"/>
                  </a:moveTo>
                  <a:lnTo>
                    <a:pt x="130046" y="0"/>
                  </a:lnTo>
                </a:path>
              </a:pathLst>
            </a:custGeom>
            <a:ln w="26591" cap="flat">
              <a:solidFill>
                <a:schemeClr val="accent1"/>
              </a:solid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8CEA595F-5C2F-7272-DDEB-46C4DC4BC095}"/>
                </a:ext>
              </a:extLst>
            </p:cNvPr>
            <p:cNvSpPr/>
            <p:nvPr/>
          </p:nvSpPr>
          <p:spPr>
            <a:xfrm>
              <a:off x="782975" y="2279163"/>
              <a:ext cx="145258" cy="145258"/>
            </a:xfrm>
            <a:custGeom>
              <a:avLst/>
              <a:gdLst>
                <a:gd name="connsiteX0" fmla="*/ 53984 w 145258"/>
                <a:gd name="connsiteY0" fmla="*/ 143777 h 145258"/>
                <a:gd name="connsiteX1" fmla="*/ 0 w 145258"/>
                <a:gd name="connsiteY1" fmla="*/ 145258 h 145258"/>
                <a:gd name="connsiteX2" fmla="*/ 1481 w 145258"/>
                <a:gd name="connsiteY2" fmla="*/ 91274 h 145258"/>
                <a:gd name="connsiteX3" fmla="*/ 92890 w 145258"/>
                <a:gd name="connsiteY3" fmla="*/ 0 h 145258"/>
                <a:gd name="connsiteX4" fmla="*/ 145258 w 145258"/>
                <a:gd name="connsiteY4" fmla="*/ 52368 h 145258"/>
                <a:gd name="connsiteX5" fmla="*/ 53984 w 145258"/>
                <a:gd name="connsiteY5" fmla="*/ 143777 h 145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258" h="145258">
                  <a:moveTo>
                    <a:pt x="53984" y="143777"/>
                  </a:moveTo>
                  <a:lnTo>
                    <a:pt x="0" y="145258"/>
                  </a:lnTo>
                  <a:lnTo>
                    <a:pt x="1481" y="91274"/>
                  </a:lnTo>
                  <a:lnTo>
                    <a:pt x="92890" y="0"/>
                  </a:lnTo>
                  <a:lnTo>
                    <a:pt x="145258" y="52368"/>
                  </a:lnTo>
                  <a:lnTo>
                    <a:pt x="53984" y="143777"/>
                  </a:lnTo>
                  <a:close/>
                </a:path>
              </a:pathLst>
            </a:custGeom>
            <a:noFill/>
            <a:ln w="26591" cap="flat">
              <a:solidFill>
                <a:schemeClr val="accent1"/>
              </a:solid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5718FFD8-B40A-2E11-FABB-494BE6F27B0B}"/>
                </a:ext>
              </a:extLst>
            </p:cNvPr>
            <p:cNvSpPr/>
            <p:nvPr/>
          </p:nvSpPr>
          <p:spPr>
            <a:xfrm>
              <a:off x="498517" y="2400862"/>
              <a:ext cx="308555" cy="308555"/>
            </a:xfrm>
            <a:custGeom>
              <a:avLst/>
              <a:gdLst>
                <a:gd name="connsiteX0" fmla="*/ 308556 w 308555"/>
                <a:gd name="connsiteY0" fmla="*/ 154278 h 308555"/>
                <a:gd name="connsiteX1" fmla="*/ 154278 w 308555"/>
                <a:gd name="connsiteY1" fmla="*/ 308556 h 308555"/>
                <a:gd name="connsiteX2" fmla="*/ 0 w 308555"/>
                <a:gd name="connsiteY2" fmla="*/ 154278 h 308555"/>
                <a:gd name="connsiteX3" fmla="*/ 154278 w 308555"/>
                <a:gd name="connsiteY3" fmla="*/ 0 h 308555"/>
                <a:gd name="connsiteX4" fmla="*/ 308556 w 308555"/>
                <a:gd name="connsiteY4" fmla="*/ 154278 h 3085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555" h="308555">
                  <a:moveTo>
                    <a:pt x="308556" y="154278"/>
                  </a:moveTo>
                  <a:cubicBezTo>
                    <a:pt x="308556" y="239483"/>
                    <a:pt x="239483" y="308556"/>
                    <a:pt x="154278" y="308556"/>
                  </a:cubicBezTo>
                  <a:cubicBezTo>
                    <a:pt x="69073" y="308556"/>
                    <a:pt x="0" y="239483"/>
                    <a:pt x="0" y="154278"/>
                  </a:cubicBezTo>
                  <a:cubicBezTo>
                    <a:pt x="0" y="69073"/>
                    <a:pt x="69073" y="0"/>
                    <a:pt x="154278" y="0"/>
                  </a:cubicBezTo>
                  <a:cubicBezTo>
                    <a:pt x="239483" y="0"/>
                    <a:pt x="308556" y="69073"/>
                    <a:pt x="308556" y="154278"/>
                  </a:cubicBezTo>
                  <a:close/>
                </a:path>
              </a:pathLst>
            </a:custGeom>
            <a:noFill/>
            <a:ln w="26591" cap="flat">
              <a:solidFill>
                <a:schemeClr val="accent1"/>
              </a:solid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16D6EA4C-F881-EFBD-DA96-EA104E53E667}"/>
                </a:ext>
              </a:extLst>
            </p:cNvPr>
            <p:cNvSpPr/>
            <p:nvPr/>
          </p:nvSpPr>
          <p:spPr>
            <a:xfrm>
              <a:off x="575252" y="2477598"/>
              <a:ext cx="155085" cy="155085"/>
            </a:xfrm>
            <a:custGeom>
              <a:avLst/>
              <a:gdLst>
                <a:gd name="connsiteX0" fmla="*/ 155086 w 155085"/>
                <a:gd name="connsiteY0" fmla="*/ 77543 h 155085"/>
                <a:gd name="connsiteX1" fmla="*/ 77543 w 155085"/>
                <a:gd name="connsiteY1" fmla="*/ 155086 h 155085"/>
                <a:gd name="connsiteX2" fmla="*/ 0 w 155085"/>
                <a:gd name="connsiteY2" fmla="*/ 77543 h 155085"/>
                <a:gd name="connsiteX3" fmla="*/ 77543 w 155085"/>
                <a:gd name="connsiteY3" fmla="*/ 0 h 155085"/>
                <a:gd name="connsiteX4" fmla="*/ 155086 w 155085"/>
                <a:gd name="connsiteY4" fmla="*/ 77543 h 155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085" h="155085">
                  <a:moveTo>
                    <a:pt x="155086" y="77543"/>
                  </a:moveTo>
                  <a:cubicBezTo>
                    <a:pt x="155086" y="120369"/>
                    <a:pt x="120369" y="155086"/>
                    <a:pt x="77543" y="155086"/>
                  </a:cubicBezTo>
                  <a:cubicBezTo>
                    <a:pt x="34717" y="155086"/>
                    <a:pt x="0" y="120369"/>
                    <a:pt x="0" y="77543"/>
                  </a:cubicBezTo>
                  <a:cubicBezTo>
                    <a:pt x="0" y="34717"/>
                    <a:pt x="34717" y="0"/>
                    <a:pt x="77543" y="0"/>
                  </a:cubicBezTo>
                  <a:cubicBezTo>
                    <a:pt x="120369" y="0"/>
                    <a:pt x="155086" y="34717"/>
                    <a:pt x="155086" y="77543"/>
                  </a:cubicBezTo>
                  <a:close/>
                </a:path>
              </a:pathLst>
            </a:custGeom>
            <a:noFill/>
            <a:ln w="26591" cap="flat">
              <a:solidFill>
                <a:schemeClr val="accent1"/>
              </a:solid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56972279-86D3-059E-F8C1-5E1E7DA2AC24}"/>
                </a:ext>
              </a:extLst>
            </p:cNvPr>
            <p:cNvSpPr/>
            <p:nvPr/>
          </p:nvSpPr>
          <p:spPr>
            <a:xfrm>
              <a:off x="625871" y="2528216"/>
              <a:ext cx="53849" cy="53849"/>
            </a:xfrm>
            <a:custGeom>
              <a:avLst/>
              <a:gdLst>
                <a:gd name="connsiteX0" fmla="*/ 53849 w 53849"/>
                <a:gd name="connsiteY0" fmla="*/ 26925 h 53849"/>
                <a:gd name="connsiteX1" fmla="*/ 26925 w 53849"/>
                <a:gd name="connsiteY1" fmla="*/ 53849 h 53849"/>
                <a:gd name="connsiteX2" fmla="*/ 0 w 53849"/>
                <a:gd name="connsiteY2" fmla="*/ 26925 h 53849"/>
                <a:gd name="connsiteX3" fmla="*/ 26925 w 53849"/>
                <a:gd name="connsiteY3" fmla="*/ 0 h 53849"/>
                <a:gd name="connsiteX4" fmla="*/ 53849 w 53849"/>
                <a:gd name="connsiteY4" fmla="*/ 26925 h 538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49" h="53849">
                  <a:moveTo>
                    <a:pt x="53849" y="26925"/>
                  </a:moveTo>
                  <a:cubicBezTo>
                    <a:pt x="53849" y="41795"/>
                    <a:pt x="41795" y="53849"/>
                    <a:pt x="26925" y="53849"/>
                  </a:cubicBezTo>
                  <a:cubicBezTo>
                    <a:pt x="12055" y="53849"/>
                    <a:pt x="0" y="41795"/>
                    <a:pt x="0" y="26925"/>
                  </a:cubicBezTo>
                  <a:cubicBezTo>
                    <a:pt x="0" y="12055"/>
                    <a:pt x="12055" y="0"/>
                    <a:pt x="26925" y="0"/>
                  </a:cubicBezTo>
                  <a:cubicBezTo>
                    <a:pt x="41795" y="0"/>
                    <a:pt x="53849" y="12055"/>
                    <a:pt x="53849" y="26925"/>
                  </a:cubicBezTo>
                  <a:close/>
                </a:path>
              </a:pathLst>
            </a:custGeom>
            <a:solidFill>
              <a:schemeClr val="accent1"/>
            </a:solidFill>
            <a:ln w="0" cap="flat">
              <a:solidFill>
                <a:schemeClr val="accent1"/>
              </a:solidFill>
              <a:prstDash val="solid"/>
              <a:miter/>
            </a:ln>
          </p:spPr>
          <p:txBody>
            <a:bodyPr rtlCol="0" anchor="ctr"/>
            <a:lstStyle/>
            <a:p>
              <a:endParaRPr lang="en-GB"/>
            </a:p>
          </p:txBody>
        </p:sp>
      </p:grpSp>
      <p:grpSp>
        <p:nvGrpSpPr>
          <p:cNvPr id="27" name="Group 26">
            <a:extLst>
              <a:ext uri="{FF2B5EF4-FFF2-40B4-BE49-F238E27FC236}">
                <a16:creationId xmlns:a16="http://schemas.microsoft.com/office/drawing/2014/main" id="{B77224EF-E6E3-6F9E-AD4B-3589A601BA5C}"/>
              </a:ext>
            </a:extLst>
          </p:cNvPr>
          <p:cNvGrpSpPr/>
          <p:nvPr/>
        </p:nvGrpSpPr>
        <p:grpSpPr>
          <a:xfrm>
            <a:off x="6184366" y="3204121"/>
            <a:ext cx="508336" cy="508875"/>
            <a:chOff x="419897" y="3216983"/>
            <a:chExt cx="508336" cy="508875"/>
          </a:xfrm>
        </p:grpSpPr>
        <p:sp>
          <p:nvSpPr>
            <p:cNvPr id="28" name="Freeform: Shape 27">
              <a:extLst>
                <a:ext uri="{FF2B5EF4-FFF2-40B4-BE49-F238E27FC236}">
                  <a16:creationId xmlns:a16="http://schemas.microsoft.com/office/drawing/2014/main" id="{3C27F58C-85B8-5FB0-D290-76FDAAAE1353}"/>
                </a:ext>
              </a:extLst>
            </p:cNvPr>
            <p:cNvSpPr/>
            <p:nvPr/>
          </p:nvSpPr>
          <p:spPr>
            <a:xfrm>
              <a:off x="419897" y="3260063"/>
              <a:ext cx="465795" cy="465795"/>
            </a:xfrm>
            <a:custGeom>
              <a:avLst/>
              <a:gdLst>
                <a:gd name="connsiteX0" fmla="*/ 425678 w 465795"/>
                <a:gd name="connsiteY0" fmla="*/ 102179 h 465795"/>
                <a:gd name="connsiteX1" fmla="*/ 465795 w 465795"/>
                <a:gd name="connsiteY1" fmla="*/ 232898 h 465795"/>
                <a:gd name="connsiteX2" fmla="*/ 232898 w 465795"/>
                <a:gd name="connsiteY2" fmla="*/ 465795 h 465795"/>
                <a:gd name="connsiteX3" fmla="*/ 0 w 465795"/>
                <a:gd name="connsiteY3" fmla="*/ 232898 h 465795"/>
                <a:gd name="connsiteX4" fmla="*/ 232898 w 465795"/>
                <a:gd name="connsiteY4" fmla="*/ 0 h 465795"/>
                <a:gd name="connsiteX5" fmla="*/ 363078 w 465795"/>
                <a:gd name="connsiteY5" fmla="*/ 39714 h 46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795" h="465795">
                  <a:moveTo>
                    <a:pt x="425678" y="102179"/>
                  </a:moveTo>
                  <a:cubicBezTo>
                    <a:pt x="450987" y="139469"/>
                    <a:pt x="465795" y="184433"/>
                    <a:pt x="465795" y="232898"/>
                  </a:cubicBezTo>
                  <a:cubicBezTo>
                    <a:pt x="465795" y="361463"/>
                    <a:pt x="361463" y="465795"/>
                    <a:pt x="232898" y="465795"/>
                  </a:cubicBezTo>
                  <a:cubicBezTo>
                    <a:pt x="104333" y="465795"/>
                    <a:pt x="0" y="361463"/>
                    <a:pt x="0" y="232898"/>
                  </a:cubicBezTo>
                  <a:cubicBezTo>
                    <a:pt x="0" y="104333"/>
                    <a:pt x="104333" y="0"/>
                    <a:pt x="232898" y="0"/>
                  </a:cubicBezTo>
                  <a:cubicBezTo>
                    <a:pt x="281093" y="0"/>
                    <a:pt x="325922" y="14674"/>
                    <a:pt x="363078" y="39714"/>
                  </a:cubicBezTo>
                </a:path>
              </a:pathLst>
            </a:custGeom>
            <a:noFill/>
            <a:ln w="26591" cap="flat">
              <a:solidFill>
                <a:schemeClr val="accent1"/>
              </a:solid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F1210E0B-12DF-10EC-0FCA-CFE9D3308B5C}"/>
                </a:ext>
              </a:extLst>
            </p:cNvPr>
            <p:cNvSpPr/>
            <p:nvPr/>
          </p:nvSpPr>
          <p:spPr>
            <a:xfrm>
              <a:off x="651853" y="3361165"/>
              <a:ext cx="130045" cy="130045"/>
            </a:xfrm>
            <a:custGeom>
              <a:avLst/>
              <a:gdLst>
                <a:gd name="connsiteX0" fmla="*/ 0 w 130045"/>
                <a:gd name="connsiteY0" fmla="*/ 130046 h 130045"/>
                <a:gd name="connsiteX1" fmla="*/ 130046 w 130045"/>
                <a:gd name="connsiteY1" fmla="*/ 0 h 130045"/>
              </a:gdLst>
              <a:ahLst/>
              <a:cxnLst>
                <a:cxn ang="0">
                  <a:pos x="connsiteX0" y="connsiteY0"/>
                </a:cxn>
                <a:cxn ang="0">
                  <a:pos x="connsiteX1" y="connsiteY1"/>
                </a:cxn>
              </a:cxnLst>
              <a:rect l="l" t="t" r="r" b="b"/>
              <a:pathLst>
                <a:path w="130045" h="130045">
                  <a:moveTo>
                    <a:pt x="0" y="130046"/>
                  </a:moveTo>
                  <a:lnTo>
                    <a:pt x="130046" y="0"/>
                  </a:lnTo>
                </a:path>
              </a:pathLst>
            </a:custGeom>
            <a:ln w="26591" cap="flat">
              <a:solidFill>
                <a:schemeClr val="accent1"/>
              </a:solid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1FC68C78-EA9C-B6B4-5FF3-463C105B3B3F}"/>
                </a:ext>
              </a:extLst>
            </p:cNvPr>
            <p:cNvSpPr/>
            <p:nvPr/>
          </p:nvSpPr>
          <p:spPr>
            <a:xfrm>
              <a:off x="782975" y="3216983"/>
              <a:ext cx="145258" cy="145258"/>
            </a:xfrm>
            <a:custGeom>
              <a:avLst/>
              <a:gdLst>
                <a:gd name="connsiteX0" fmla="*/ 53984 w 145258"/>
                <a:gd name="connsiteY0" fmla="*/ 143777 h 145258"/>
                <a:gd name="connsiteX1" fmla="*/ 0 w 145258"/>
                <a:gd name="connsiteY1" fmla="*/ 145258 h 145258"/>
                <a:gd name="connsiteX2" fmla="*/ 1481 w 145258"/>
                <a:gd name="connsiteY2" fmla="*/ 91274 h 145258"/>
                <a:gd name="connsiteX3" fmla="*/ 92890 w 145258"/>
                <a:gd name="connsiteY3" fmla="*/ 0 h 145258"/>
                <a:gd name="connsiteX4" fmla="*/ 145258 w 145258"/>
                <a:gd name="connsiteY4" fmla="*/ 52368 h 145258"/>
                <a:gd name="connsiteX5" fmla="*/ 53984 w 145258"/>
                <a:gd name="connsiteY5" fmla="*/ 143777 h 145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258" h="145258">
                  <a:moveTo>
                    <a:pt x="53984" y="143777"/>
                  </a:moveTo>
                  <a:lnTo>
                    <a:pt x="0" y="145258"/>
                  </a:lnTo>
                  <a:lnTo>
                    <a:pt x="1481" y="91274"/>
                  </a:lnTo>
                  <a:lnTo>
                    <a:pt x="92890" y="0"/>
                  </a:lnTo>
                  <a:lnTo>
                    <a:pt x="145258" y="52368"/>
                  </a:lnTo>
                  <a:lnTo>
                    <a:pt x="53984" y="143777"/>
                  </a:lnTo>
                  <a:close/>
                </a:path>
              </a:pathLst>
            </a:custGeom>
            <a:noFill/>
            <a:ln w="26591" cap="flat">
              <a:solidFill>
                <a:schemeClr val="accent1"/>
              </a:solidFill>
              <a:prstDash val="solid"/>
              <a:miter/>
            </a:ln>
          </p:spPr>
          <p:txBody>
            <a:bodyPr rtlCol="0" anchor="ctr"/>
            <a:lstStyle/>
            <a:p>
              <a:endParaRPr lang="en-GB"/>
            </a:p>
          </p:txBody>
        </p:sp>
        <p:sp>
          <p:nvSpPr>
            <p:cNvPr id="46" name="Freeform: Shape 45">
              <a:extLst>
                <a:ext uri="{FF2B5EF4-FFF2-40B4-BE49-F238E27FC236}">
                  <a16:creationId xmlns:a16="http://schemas.microsoft.com/office/drawing/2014/main" id="{8D04CD79-6C7C-3D0C-4890-97176AB2041B}"/>
                </a:ext>
              </a:extLst>
            </p:cNvPr>
            <p:cNvSpPr/>
            <p:nvPr/>
          </p:nvSpPr>
          <p:spPr>
            <a:xfrm>
              <a:off x="498517" y="3338682"/>
              <a:ext cx="308555" cy="308555"/>
            </a:xfrm>
            <a:custGeom>
              <a:avLst/>
              <a:gdLst>
                <a:gd name="connsiteX0" fmla="*/ 308556 w 308555"/>
                <a:gd name="connsiteY0" fmla="*/ 154278 h 308555"/>
                <a:gd name="connsiteX1" fmla="*/ 154278 w 308555"/>
                <a:gd name="connsiteY1" fmla="*/ 308556 h 308555"/>
                <a:gd name="connsiteX2" fmla="*/ 0 w 308555"/>
                <a:gd name="connsiteY2" fmla="*/ 154278 h 308555"/>
                <a:gd name="connsiteX3" fmla="*/ 154278 w 308555"/>
                <a:gd name="connsiteY3" fmla="*/ 0 h 308555"/>
                <a:gd name="connsiteX4" fmla="*/ 308556 w 308555"/>
                <a:gd name="connsiteY4" fmla="*/ 154278 h 3085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555" h="308555">
                  <a:moveTo>
                    <a:pt x="308556" y="154278"/>
                  </a:moveTo>
                  <a:cubicBezTo>
                    <a:pt x="308556" y="239483"/>
                    <a:pt x="239483" y="308556"/>
                    <a:pt x="154278" y="308556"/>
                  </a:cubicBezTo>
                  <a:cubicBezTo>
                    <a:pt x="69073" y="308556"/>
                    <a:pt x="0" y="239483"/>
                    <a:pt x="0" y="154278"/>
                  </a:cubicBezTo>
                  <a:cubicBezTo>
                    <a:pt x="0" y="69073"/>
                    <a:pt x="69073" y="0"/>
                    <a:pt x="154278" y="0"/>
                  </a:cubicBezTo>
                  <a:cubicBezTo>
                    <a:pt x="239483" y="0"/>
                    <a:pt x="308556" y="69073"/>
                    <a:pt x="308556" y="154278"/>
                  </a:cubicBezTo>
                  <a:close/>
                </a:path>
              </a:pathLst>
            </a:custGeom>
            <a:noFill/>
            <a:ln w="26591" cap="flat">
              <a:solidFill>
                <a:schemeClr val="accent1"/>
              </a:solidFill>
              <a:prstDash val="solid"/>
              <a:miter/>
            </a:ln>
          </p:spPr>
          <p:txBody>
            <a:bodyPr rtlCol="0" anchor="ctr"/>
            <a:lstStyle/>
            <a:p>
              <a:endParaRPr lang="en-GB"/>
            </a:p>
          </p:txBody>
        </p:sp>
        <p:sp>
          <p:nvSpPr>
            <p:cNvPr id="53" name="Freeform: Shape 52">
              <a:extLst>
                <a:ext uri="{FF2B5EF4-FFF2-40B4-BE49-F238E27FC236}">
                  <a16:creationId xmlns:a16="http://schemas.microsoft.com/office/drawing/2014/main" id="{EBCB5439-3162-0145-9FC9-07ECACA5B1A2}"/>
                </a:ext>
              </a:extLst>
            </p:cNvPr>
            <p:cNvSpPr/>
            <p:nvPr/>
          </p:nvSpPr>
          <p:spPr>
            <a:xfrm>
              <a:off x="575252" y="3415418"/>
              <a:ext cx="155085" cy="155085"/>
            </a:xfrm>
            <a:custGeom>
              <a:avLst/>
              <a:gdLst>
                <a:gd name="connsiteX0" fmla="*/ 155086 w 155085"/>
                <a:gd name="connsiteY0" fmla="*/ 77543 h 155085"/>
                <a:gd name="connsiteX1" fmla="*/ 77543 w 155085"/>
                <a:gd name="connsiteY1" fmla="*/ 155086 h 155085"/>
                <a:gd name="connsiteX2" fmla="*/ 0 w 155085"/>
                <a:gd name="connsiteY2" fmla="*/ 77543 h 155085"/>
                <a:gd name="connsiteX3" fmla="*/ 77543 w 155085"/>
                <a:gd name="connsiteY3" fmla="*/ 0 h 155085"/>
                <a:gd name="connsiteX4" fmla="*/ 155086 w 155085"/>
                <a:gd name="connsiteY4" fmla="*/ 77543 h 155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085" h="155085">
                  <a:moveTo>
                    <a:pt x="155086" y="77543"/>
                  </a:moveTo>
                  <a:cubicBezTo>
                    <a:pt x="155086" y="120369"/>
                    <a:pt x="120369" y="155086"/>
                    <a:pt x="77543" y="155086"/>
                  </a:cubicBezTo>
                  <a:cubicBezTo>
                    <a:pt x="34717" y="155086"/>
                    <a:pt x="0" y="120369"/>
                    <a:pt x="0" y="77543"/>
                  </a:cubicBezTo>
                  <a:cubicBezTo>
                    <a:pt x="0" y="34717"/>
                    <a:pt x="34717" y="0"/>
                    <a:pt x="77543" y="0"/>
                  </a:cubicBezTo>
                  <a:cubicBezTo>
                    <a:pt x="120369" y="0"/>
                    <a:pt x="155086" y="34717"/>
                    <a:pt x="155086" y="77543"/>
                  </a:cubicBezTo>
                  <a:close/>
                </a:path>
              </a:pathLst>
            </a:custGeom>
            <a:noFill/>
            <a:ln w="26591" cap="flat">
              <a:solidFill>
                <a:schemeClr val="accent1"/>
              </a:solidFill>
              <a:prstDash val="solid"/>
              <a:miter/>
            </a:ln>
          </p:spPr>
          <p:txBody>
            <a:bodyPr rtlCol="0" anchor="ctr"/>
            <a:lstStyle/>
            <a:p>
              <a:endParaRPr lang="en-GB"/>
            </a:p>
          </p:txBody>
        </p:sp>
        <p:sp>
          <p:nvSpPr>
            <p:cNvPr id="54" name="Freeform: Shape 53">
              <a:extLst>
                <a:ext uri="{FF2B5EF4-FFF2-40B4-BE49-F238E27FC236}">
                  <a16:creationId xmlns:a16="http://schemas.microsoft.com/office/drawing/2014/main" id="{107D9546-F3D2-C645-BE2A-8EC15A33A13C}"/>
                </a:ext>
              </a:extLst>
            </p:cNvPr>
            <p:cNvSpPr/>
            <p:nvPr/>
          </p:nvSpPr>
          <p:spPr>
            <a:xfrm>
              <a:off x="625871" y="3466036"/>
              <a:ext cx="53849" cy="53849"/>
            </a:xfrm>
            <a:custGeom>
              <a:avLst/>
              <a:gdLst>
                <a:gd name="connsiteX0" fmla="*/ 53849 w 53849"/>
                <a:gd name="connsiteY0" fmla="*/ 26925 h 53849"/>
                <a:gd name="connsiteX1" fmla="*/ 26925 w 53849"/>
                <a:gd name="connsiteY1" fmla="*/ 53849 h 53849"/>
                <a:gd name="connsiteX2" fmla="*/ 0 w 53849"/>
                <a:gd name="connsiteY2" fmla="*/ 26925 h 53849"/>
                <a:gd name="connsiteX3" fmla="*/ 26925 w 53849"/>
                <a:gd name="connsiteY3" fmla="*/ 0 h 53849"/>
                <a:gd name="connsiteX4" fmla="*/ 53849 w 53849"/>
                <a:gd name="connsiteY4" fmla="*/ 26925 h 538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49" h="53849">
                  <a:moveTo>
                    <a:pt x="53849" y="26925"/>
                  </a:moveTo>
                  <a:cubicBezTo>
                    <a:pt x="53849" y="41795"/>
                    <a:pt x="41795" y="53849"/>
                    <a:pt x="26925" y="53849"/>
                  </a:cubicBezTo>
                  <a:cubicBezTo>
                    <a:pt x="12055" y="53849"/>
                    <a:pt x="0" y="41795"/>
                    <a:pt x="0" y="26925"/>
                  </a:cubicBezTo>
                  <a:cubicBezTo>
                    <a:pt x="0" y="12055"/>
                    <a:pt x="12055" y="0"/>
                    <a:pt x="26925" y="0"/>
                  </a:cubicBezTo>
                  <a:cubicBezTo>
                    <a:pt x="41795" y="0"/>
                    <a:pt x="53849" y="12055"/>
                    <a:pt x="53849" y="26925"/>
                  </a:cubicBezTo>
                  <a:close/>
                </a:path>
              </a:pathLst>
            </a:custGeom>
            <a:solidFill>
              <a:schemeClr val="accent1"/>
            </a:solidFill>
            <a:ln w="0" cap="flat">
              <a:solidFill>
                <a:schemeClr val="accent1"/>
              </a:solidFill>
              <a:prstDash val="solid"/>
              <a:miter/>
            </a:ln>
          </p:spPr>
          <p:txBody>
            <a:bodyPr rtlCol="0" anchor="ctr"/>
            <a:lstStyle/>
            <a:p>
              <a:endParaRPr lang="en-GB"/>
            </a:p>
          </p:txBody>
        </p:sp>
      </p:grpSp>
      <p:grpSp>
        <p:nvGrpSpPr>
          <p:cNvPr id="55" name="Group 54">
            <a:extLst>
              <a:ext uri="{FF2B5EF4-FFF2-40B4-BE49-F238E27FC236}">
                <a16:creationId xmlns:a16="http://schemas.microsoft.com/office/drawing/2014/main" id="{56754C74-1FCF-7B9E-BF5F-590ED04D9A8F}"/>
              </a:ext>
            </a:extLst>
          </p:cNvPr>
          <p:cNvGrpSpPr/>
          <p:nvPr/>
        </p:nvGrpSpPr>
        <p:grpSpPr>
          <a:xfrm>
            <a:off x="6184366" y="4159855"/>
            <a:ext cx="508336" cy="508875"/>
            <a:chOff x="419897" y="4172717"/>
            <a:chExt cx="508336" cy="508875"/>
          </a:xfrm>
        </p:grpSpPr>
        <p:sp>
          <p:nvSpPr>
            <p:cNvPr id="56" name="Freeform: Shape 55">
              <a:extLst>
                <a:ext uri="{FF2B5EF4-FFF2-40B4-BE49-F238E27FC236}">
                  <a16:creationId xmlns:a16="http://schemas.microsoft.com/office/drawing/2014/main" id="{6F971DF6-086F-5180-9194-B5B836F070E7}"/>
                </a:ext>
              </a:extLst>
            </p:cNvPr>
            <p:cNvSpPr/>
            <p:nvPr/>
          </p:nvSpPr>
          <p:spPr>
            <a:xfrm>
              <a:off x="419897" y="4215797"/>
              <a:ext cx="465795" cy="465795"/>
            </a:xfrm>
            <a:custGeom>
              <a:avLst/>
              <a:gdLst>
                <a:gd name="connsiteX0" fmla="*/ 425678 w 465795"/>
                <a:gd name="connsiteY0" fmla="*/ 102179 h 465795"/>
                <a:gd name="connsiteX1" fmla="*/ 465795 w 465795"/>
                <a:gd name="connsiteY1" fmla="*/ 232898 h 465795"/>
                <a:gd name="connsiteX2" fmla="*/ 232898 w 465795"/>
                <a:gd name="connsiteY2" fmla="*/ 465795 h 465795"/>
                <a:gd name="connsiteX3" fmla="*/ 0 w 465795"/>
                <a:gd name="connsiteY3" fmla="*/ 232898 h 465795"/>
                <a:gd name="connsiteX4" fmla="*/ 232898 w 465795"/>
                <a:gd name="connsiteY4" fmla="*/ 0 h 465795"/>
                <a:gd name="connsiteX5" fmla="*/ 363078 w 465795"/>
                <a:gd name="connsiteY5" fmla="*/ 39714 h 46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795" h="465795">
                  <a:moveTo>
                    <a:pt x="425678" y="102179"/>
                  </a:moveTo>
                  <a:cubicBezTo>
                    <a:pt x="450987" y="139469"/>
                    <a:pt x="465795" y="184433"/>
                    <a:pt x="465795" y="232898"/>
                  </a:cubicBezTo>
                  <a:cubicBezTo>
                    <a:pt x="465795" y="361463"/>
                    <a:pt x="361463" y="465795"/>
                    <a:pt x="232898" y="465795"/>
                  </a:cubicBezTo>
                  <a:cubicBezTo>
                    <a:pt x="104333" y="465795"/>
                    <a:pt x="0" y="361463"/>
                    <a:pt x="0" y="232898"/>
                  </a:cubicBezTo>
                  <a:cubicBezTo>
                    <a:pt x="0" y="104333"/>
                    <a:pt x="104333" y="0"/>
                    <a:pt x="232898" y="0"/>
                  </a:cubicBezTo>
                  <a:cubicBezTo>
                    <a:pt x="281093" y="0"/>
                    <a:pt x="325922" y="14674"/>
                    <a:pt x="363078" y="39714"/>
                  </a:cubicBezTo>
                </a:path>
              </a:pathLst>
            </a:custGeom>
            <a:noFill/>
            <a:ln w="26591" cap="flat">
              <a:solidFill>
                <a:schemeClr val="accent1"/>
              </a:solidFill>
              <a:prstDash val="solid"/>
              <a:miter/>
            </a:ln>
          </p:spPr>
          <p:txBody>
            <a:bodyPr rtlCol="0" anchor="ctr"/>
            <a:lstStyle/>
            <a:p>
              <a:endParaRPr lang="en-GB"/>
            </a:p>
          </p:txBody>
        </p:sp>
        <p:sp>
          <p:nvSpPr>
            <p:cNvPr id="57" name="Freeform: Shape 56">
              <a:extLst>
                <a:ext uri="{FF2B5EF4-FFF2-40B4-BE49-F238E27FC236}">
                  <a16:creationId xmlns:a16="http://schemas.microsoft.com/office/drawing/2014/main" id="{AC627A6B-7CC6-2B60-38A1-F041314C0C9B}"/>
                </a:ext>
              </a:extLst>
            </p:cNvPr>
            <p:cNvSpPr/>
            <p:nvPr/>
          </p:nvSpPr>
          <p:spPr>
            <a:xfrm>
              <a:off x="651853" y="4316899"/>
              <a:ext cx="130045" cy="130045"/>
            </a:xfrm>
            <a:custGeom>
              <a:avLst/>
              <a:gdLst>
                <a:gd name="connsiteX0" fmla="*/ 0 w 130045"/>
                <a:gd name="connsiteY0" fmla="*/ 130046 h 130045"/>
                <a:gd name="connsiteX1" fmla="*/ 130046 w 130045"/>
                <a:gd name="connsiteY1" fmla="*/ 0 h 130045"/>
              </a:gdLst>
              <a:ahLst/>
              <a:cxnLst>
                <a:cxn ang="0">
                  <a:pos x="connsiteX0" y="connsiteY0"/>
                </a:cxn>
                <a:cxn ang="0">
                  <a:pos x="connsiteX1" y="connsiteY1"/>
                </a:cxn>
              </a:cxnLst>
              <a:rect l="l" t="t" r="r" b="b"/>
              <a:pathLst>
                <a:path w="130045" h="130045">
                  <a:moveTo>
                    <a:pt x="0" y="130046"/>
                  </a:moveTo>
                  <a:lnTo>
                    <a:pt x="130046" y="0"/>
                  </a:lnTo>
                </a:path>
              </a:pathLst>
            </a:custGeom>
            <a:ln w="26591" cap="flat">
              <a:solidFill>
                <a:schemeClr val="accent1"/>
              </a:solidFill>
              <a:prstDash val="solid"/>
              <a:miter/>
            </a:ln>
          </p:spPr>
          <p:txBody>
            <a:bodyPr rtlCol="0" anchor="ctr"/>
            <a:lstStyle/>
            <a:p>
              <a:endParaRPr lang="en-GB"/>
            </a:p>
          </p:txBody>
        </p:sp>
        <p:sp>
          <p:nvSpPr>
            <p:cNvPr id="58" name="Freeform: Shape 57">
              <a:extLst>
                <a:ext uri="{FF2B5EF4-FFF2-40B4-BE49-F238E27FC236}">
                  <a16:creationId xmlns:a16="http://schemas.microsoft.com/office/drawing/2014/main" id="{E3959447-F4DA-24F0-BCA4-536820EA38CE}"/>
                </a:ext>
              </a:extLst>
            </p:cNvPr>
            <p:cNvSpPr/>
            <p:nvPr/>
          </p:nvSpPr>
          <p:spPr>
            <a:xfrm>
              <a:off x="782975" y="4172717"/>
              <a:ext cx="145258" cy="145258"/>
            </a:xfrm>
            <a:custGeom>
              <a:avLst/>
              <a:gdLst>
                <a:gd name="connsiteX0" fmla="*/ 53984 w 145258"/>
                <a:gd name="connsiteY0" fmla="*/ 143777 h 145258"/>
                <a:gd name="connsiteX1" fmla="*/ 0 w 145258"/>
                <a:gd name="connsiteY1" fmla="*/ 145258 h 145258"/>
                <a:gd name="connsiteX2" fmla="*/ 1481 w 145258"/>
                <a:gd name="connsiteY2" fmla="*/ 91274 h 145258"/>
                <a:gd name="connsiteX3" fmla="*/ 92890 w 145258"/>
                <a:gd name="connsiteY3" fmla="*/ 0 h 145258"/>
                <a:gd name="connsiteX4" fmla="*/ 145258 w 145258"/>
                <a:gd name="connsiteY4" fmla="*/ 52368 h 145258"/>
                <a:gd name="connsiteX5" fmla="*/ 53984 w 145258"/>
                <a:gd name="connsiteY5" fmla="*/ 143777 h 145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258" h="145258">
                  <a:moveTo>
                    <a:pt x="53984" y="143777"/>
                  </a:moveTo>
                  <a:lnTo>
                    <a:pt x="0" y="145258"/>
                  </a:lnTo>
                  <a:lnTo>
                    <a:pt x="1481" y="91274"/>
                  </a:lnTo>
                  <a:lnTo>
                    <a:pt x="92890" y="0"/>
                  </a:lnTo>
                  <a:lnTo>
                    <a:pt x="145258" y="52368"/>
                  </a:lnTo>
                  <a:lnTo>
                    <a:pt x="53984" y="143777"/>
                  </a:lnTo>
                  <a:close/>
                </a:path>
              </a:pathLst>
            </a:custGeom>
            <a:noFill/>
            <a:ln w="26591" cap="flat">
              <a:solidFill>
                <a:schemeClr val="accent1"/>
              </a:solid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2CC6EE52-E613-6D00-A5FF-6266C779CFC2}"/>
                </a:ext>
              </a:extLst>
            </p:cNvPr>
            <p:cNvSpPr/>
            <p:nvPr/>
          </p:nvSpPr>
          <p:spPr>
            <a:xfrm>
              <a:off x="498517" y="4294416"/>
              <a:ext cx="308555" cy="308555"/>
            </a:xfrm>
            <a:custGeom>
              <a:avLst/>
              <a:gdLst>
                <a:gd name="connsiteX0" fmla="*/ 308556 w 308555"/>
                <a:gd name="connsiteY0" fmla="*/ 154278 h 308555"/>
                <a:gd name="connsiteX1" fmla="*/ 154278 w 308555"/>
                <a:gd name="connsiteY1" fmla="*/ 308556 h 308555"/>
                <a:gd name="connsiteX2" fmla="*/ 0 w 308555"/>
                <a:gd name="connsiteY2" fmla="*/ 154278 h 308555"/>
                <a:gd name="connsiteX3" fmla="*/ 154278 w 308555"/>
                <a:gd name="connsiteY3" fmla="*/ 0 h 308555"/>
                <a:gd name="connsiteX4" fmla="*/ 308556 w 308555"/>
                <a:gd name="connsiteY4" fmla="*/ 154278 h 3085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555" h="308555">
                  <a:moveTo>
                    <a:pt x="308556" y="154278"/>
                  </a:moveTo>
                  <a:cubicBezTo>
                    <a:pt x="308556" y="239483"/>
                    <a:pt x="239483" y="308556"/>
                    <a:pt x="154278" y="308556"/>
                  </a:cubicBezTo>
                  <a:cubicBezTo>
                    <a:pt x="69073" y="308556"/>
                    <a:pt x="0" y="239483"/>
                    <a:pt x="0" y="154278"/>
                  </a:cubicBezTo>
                  <a:cubicBezTo>
                    <a:pt x="0" y="69073"/>
                    <a:pt x="69073" y="0"/>
                    <a:pt x="154278" y="0"/>
                  </a:cubicBezTo>
                  <a:cubicBezTo>
                    <a:pt x="239483" y="0"/>
                    <a:pt x="308556" y="69073"/>
                    <a:pt x="308556" y="154278"/>
                  </a:cubicBezTo>
                  <a:close/>
                </a:path>
              </a:pathLst>
            </a:custGeom>
            <a:noFill/>
            <a:ln w="26591" cap="flat">
              <a:solidFill>
                <a:schemeClr val="accent1"/>
              </a:solid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33273923-47CA-EA85-959D-D371A087E849}"/>
                </a:ext>
              </a:extLst>
            </p:cNvPr>
            <p:cNvSpPr/>
            <p:nvPr/>
          </p:nvSpPr>
          <p:spPr>
            <a:xfrm>
              <a:off x="575252" y="4371152"/>
              <a:ext cx="155085" cy="155085"/>
            </a:xfrm>
            <a:custGeom>
              <a:avLst/>
              <a:gdLst>
                <a:gd name="connsiteX0" fmla="*/ 155086 w 155085"/>
                <a:gd name="connsiteY0" fmla="*/ 77543 h 155085"/>
                <a:gd name="connsiteX1" fmla="*/ 77543 w 155085"/>
                <a:gd name="connsiteY1" fmla="*/ 155086 h 155085"/>
                <a:gd name="connsiteX2" fmla="*/ 0 w 155085"/>
                <a:gd name="connsiteY2" fmla="*/ 77543 h 155085"/>
                <a:gd name="connsiteX3" fmla="*/ 77543 w 155085"/>
                <a:gd name="connsiteY3" fmla="*/ 0 h 155085"/>
                <a:gd name="connsiteX4" fmla="*/ 155086 w 155085"/>
                <a:gd name="connsiteY4" fmla="*/ 77543 h 155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085" h="155085">
                  <a:moveTo>
                    <a:pt x="155086" y="77543"/>
                  </a:moveTo>
                  <a:cubicBezTo>
                    <a:pt x="155086" y="120369"/>
                    <a:pt x="120369" y="155086"/>
                    <a:pt x="77543" y="155086"/>
                  </a:cubicBezTo>
                  <a:cubicBezTo>
                    <a:pt x="34717" y="155086"/>
                    <a:pt x="0" y="120369"/>
                    <a:pt x="0" y="77543"/>
                  </a:cubicBezTo>
                  <a:cubicBezTo>
                    <a:pt x="0" y="34717"/>
                    <a:pt x="34717" y="0"/>
                    <a:pt x="77543" y="0"/>
                  </a:cubicBezTo>
                  <a:cubicBezTo>
                    <a:pt x="120369" y="0"/>
                    <a:pt x="155086" y="34717"/>
                    <a:pt x="155086" y="77543"/>
                  </a:cubicBezTo>
                  <a:close/>
                </a:path>
              </a:pathLst>
            </a:custGeom>
            <a:noFill/>
            <a:ln w="26591" cap="flat">
              <a:solidFill>
                <a:schemeClr val="accent1"/>
              </a:solid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2915CACB-F1E2-73C3-C659-4BA4BCA4AF6A}"/>
                </a:ext>
              </a:extLst>
            </p:cNvPr>
            <p:cNvSpPr/>
            <p:nvPr/>
          </p:nvSpPr>
          <p:spPr>
            <a:xfrm>
              <a:off x="625871" y="4421770"/>
              <a:ext cx="53849" cy="53849"/>
            </a:xfrm>
            <a:custGeom>
              <a:avLst/>
              <a:gdLst>
                <a:gd name="connsiteX0" fmla="*/ 53849 w 53849"/>
                <a:gd name="connsiteY0" fmla="*/ 26925 h 53849"/>
                <a:gd name="connsiteX1" fmla="*/ 26925 w 53849"/>
                <a:gd name="connsiteY1" fmla="*/ 53849 h 53849"/>
                <a:gd name="connsiteX2" fmla="*/ 0 w 53849"/>
                <a:gd name="connsiteY2" fmla="*/ 26925 h 53849"/>
                <a:gd name="connsiteX3" fmla="*/ 26925 w 53849"/>
                <a:gd name="connsiteY3" fmla="*/ 0 h 53849"/>
                <a:gd name="connsiteX4" fmla="*/ 53849 w 53849"/>
                <a:gd name="connsiteY4" fmla="*/ 26925 h 538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49" h="53849">
                  <a:moveTo>
                    <a:pt x="53849" y="26925"/>
                  </a:moveTo>
                  <a:cubicBezTo>
                    <a:pt x="53849" y="41795"/>
                    <a:pt x="41795" y="53849"/>
                    <a:pt x="26925" y="53849"/>
                  </a:cubicBezTo>
                  <a:cubicBezTo>
                    <a:pt x="12055" y="53849"/>
                    <a:pt x="0" y="41795"/>
                    <a:pt x="0" y="26925"/>
                  </a:cubicBezTo>
                  <a:cubicBezTo>
                    <a:pt x="0" y="12055"/>
                    <a:pt x="12055" y="0"/>
                    <a:pt x="26925" y="0"/>
                  </a:cubicBezTo>
                  <a:cubicBezTo>
                    <a:pt x="41795" y="0"/>
                    <a:pt x="53849" y="12055"/>
                    <a:pt x="53849" y="26925"/>
                  </a:cubicBezTo>
                  <a:close/>
                </a:path>
              </a:pathLst>
            </a:custGeom>
            <a:solidFill>
              <a:schemeClr val="accent1"/>
            </a:solidFill>
            <a:ln w="0" cap="flat">
              <a:solidFill>
                <a:schemeClr val="accent1"/>
              </a:solidFill>
              <a:prstDash val="solid"/>
              <a:miter/>
            </a:ln>
          </p:spPr>
          <p:txBody>
            <a:bodyPr rtlCol="0" anchor="ctr"/>
            <a:lstStyle/>
            <a:p>
              <a:endParaRPr lang="en-GB"/>
            </a:p>
          </p:txBody>
        </p:sp>
      </p:grpSp>
    </p:spTree>
    <p:extLst>
      <p:ext uri="{BB962C8B-B14F-4D97-AF65-F5344CB8AC3E}">
        <p14:creationId xmlns:p14="http://schemas.microsoft.com/office/powerpoint/2010/main" val="391288713"/>
      </p:ext>
    </p:extLst>
  </p:cSld>
  <p:clrMapOvr>
    <a:masterClrMapping/>
  </p:clrMapOvr>
  <p:transition spd="med">
    <p:pull/>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D385A529-54F3-49AA-8158-42686212C8A2}"/>
              </a:ext>
            </a:extLst>
          </p:cNvPr>
          <p:cNvPicPr>
            <a:picLocks noChangeAspect="1"/>
          </p:cNvPicPr>
          <p:nvPr/>
        </p:nvPicPr>
        <p:blipFill>
          <a:blip r:embed="rId2"/>
          <a:stretch>
            <a:fillRect/>
          </a:stretch>
        </p:blipFill>
        <p:spPr>
          <a:xfrm>
            <a:off x="302398" y="1670032"/>
            <a:ext cx="9688277" cy="3191320"/>
          </a:xfrm>
          <a:prstGeom prst="rect">
            <a:avLst/>
          </a:prstGeom>
          <a:ln w="25400">
            <a:noFill/>
          </a:ln>
        </p:spPr>
      </p:pic>
      <p:sp>
        <p:nvSpPr>
          <p:cNvPr id="2" name="Title 1">
            <a:extLst>
              <a:ext uri="{FF2B5EF4-FFF2-40B4-BE49-F238E27FC236}">
                <a16:creationId xmlns:a16="http://schemas.microsoft.com/office/drawing/2014/main" id="{8E5E9A60-A361-70B4-8406-94AA47730DC9}"/>
              </a:ext>
            </a:extLst>
          </p:cNvPr>
          <p:cNvSpPr>
            <a:spLocks noGrp="1"/>
          </p:cNvSpPr>
          <p:nvPr>
            <p:ph type="title"/>
          </p:nvPr>
        </p:nvSpPr>
        <p:spPr/>
        <p:txBody>
          <a:bodyPr/>
          <a:lstStyle/>
          <a:p>
            <a:r>
              <a:rPr lang="en-GB"/>
              <a:t>PENTAVITIN® </a:t>
            </a:r>
          </a:p>
        </p:txBody>
      </p:sp>
      <p:sp>
        <p:nvSpPr>
          <p:cNvPr id="3" name="Text Placeholder 2">
            <a:extLst>
              <a:ext uri="{FF2B5EF4-FFF2-40B4-BE49-F238E27FC236}">
                <a16:creationId xmlns:a16="http://schemas.microsoft.com/office/drawing/2014/main" id="{18CFAFD5-0823-13C6-5166-449C0718E17B}"/>
              </a:ext>
            </a:extLst>
          </p:cNvPr>
          <p:cNvSpPr>
            <a:spLocks noGrp="1"/>
          </p:cNvSpPr>
          <p:nvPr>
            <p:ph type="body" idx="11"/>
          </p:nvPr>
        </p:nvSpPr>
        <p:spPr/>
        <p:txBody>
          <a:bodyPr/>
          <a:lstStyle/>
          <a:p>
            <a:r>
              <a:rPr lang="en-GB"/>
              <a:t>Publication</a:t>
            </a:r>
          </a:p>
        </p:txBody>
      </p:sp>
      <p:sp>
        <p:nvSpPr>
          <p:cNvPr id="4" name="Text Placeholder 3">
            <a:extLst>
              <a:ext uri="{FF2B5EF4-FFF2-40B4-BE49-F238E27FC236}">
                <a16:creationId xmlns:a16="http://schemas.microsoft.com/office/drawing/2014/main" id="{C20B18EA-9892-2E9D-FA8A-631368400BE8}"/>
              </a:ext>
            </a:extLst>
          </p:cNvPr>
          <p:cNvSpPr>
            <a:spLocks noGrp="1"/>
          </p:cNvSpPr>
          <p:nvPr>
            <p:ph type="body" sz="quarter" idx="23"/>
          </p:nvPr>
        </p:nvSpPr>
        <p:spPr/>
        <p:txBody>
          <a:bodyPr/>
          <a:lstStyle/>
          <a:p>
            <a:r>
              <a:rPr lang="en-GB"/>
              <a:t>https://onlinelibrary.wiley.com/doi/10.1111/jocd.14913</a:t>
            </a:r>
          </a:p>
          <a:p>
            <a:endParaRPr lang="en-GB"/>
          </a:p>
        </p:txBody>
      </p:sp>
      <p:sp>
        <p:nvSpPr>
          <p:cNvPr id="7" name="Slide Number Placeholder 2">
            <a:extLst>
              <a:ext uri="{FF2B5EF4-FFF2-40B4-BE49-F238E27FC236}">
                <a16:creationId xmlns:a16="http://schemas.microsoft.com/office/drawing/2014/main" id="{C95DC682-7FB1-9048-27DF-88FEC31E95CD}"/>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50</a:t>
            </a:fld>
            <a:endParaRPr lang="en-GB"/>
          </a:p>
        </p:txBody>
      </p:sp>
    </p:spTree>
    <p:extLst>
      <p:ext uri="{BB962C8B-B14F-4D97-AF65-F5344CB8AC3E}">
        <p14:creationId xmlns:p14="http://schemas.microsoft.com/office/powerpoint/2010/main" val="3781013197"/>
      </p:ext>
    </p:extLst>
  </p:cSld>
  <p:clrMapOvr>
    <a:masterClrMapping/>
  </p:clrMapOvr>
  <p:transition spd="med">
    <p:pull/>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A8F91-315D-9040-AD28-54CBEF18A824}"/>
              </a:ext>
            </a:extLst>
          </p:cNvPr>
          <p:cNvSpPr>
            <a:spLocks noGrp="1"/>
          </p:cNvSpPr>
          <p:nvPr>
            <p:ph type="title"/>
          </p:nvPr>
        </p:nvSpPr>
        <p:spPr/>
        <p:txBody>
          <a:bodyPr/>
          <a:lstStyle/>
          <a:p>
            <a:r>
              <a:rPr lang="en-US"/>
              <a:t>PENTAVITIN</a:t>
            </a:r>
            <a:r>
              <a:rPr lang="en-US" baseline="30000"/>
              <a:t>®</a:t>
            </a:r>
          </a:p>
        </p:txBody>
      </p:sp>
      <p:sp>
        <p:nvSpPr>
          <p:cNvPr id="3" name="Text Placeholder 2">
            <a:extLst>
              <a:ext uri="{FF2B5EF4-FFF2-40B4-BE49-F238E27FC236}">
                <a16:creationId xmlns:a16="http://schemas.microsoft.com/office/drawing/2014/main" id="{A185E616-2499-D140-9D58-A4B12380F50F}"/>
              </a:ext>
            </a:extLst>
          </p:cNvPr>
          <p:cNvSpPr>
            <a:spLocks noGrp="1"/>
          </p:cNvSpPr>
          <p:nvPr>
            <p:ph type="body" idx="11"/>
          </p:nvPr>
        </p:nvSpPr>
        <p:spPr/>
        <p:txBody>
          <a:bodyPr/>
          <a:lstStyle/>
          <a:p>
            <a:r>
              <a:rPr lang="en-US"/>
              <a:t>New discoveries</a:t>
            </a:r>
          </a:p>
        </p:txBody>
      </p:sp>
      <p:sp>
        <p:nvSpPr>
          <p:cNvPr id="14" name="Text Placeholder 13">
            <a:extLst>
              <a:ext uri="{FF2B5EF4-FFF2-40B4-BE49-F238E27FC236}">
                <a16:creationId xmlns:a16="http://schemas.microsoft.com/office/drawing/2014/main" id="{90CA662F-105F-680B-618F-75E06A5AFE49}"/>
              </a:ext>
            </a:extLst>
          </p:cNvPr>
          <p:cNvSpPr>
            <a:spLocks noGrp="1"/>
          </p:cNvSpPr>
          <p:nvPr>
            <p:ph type="body" sz="quarter" idx="26"/>
          </p:nvPr>
        </p:nvSpPr>
        <p:spPr/>
        <p:txBody>
          <a:bodyPr/>
          <a:lstStyle/>
          <a:p>
            <a:endParaRPr lang="en-GB"/>
          </a:p>
        </p:txBody>
      </p:sp>
      <p:sp>
        <p:nvSpPr>
          <p:cNvPr id="18" name="Rectangle 17">
            <a:extLst>
              <a:ext uri="{FF2B5EF4-FFF2-40B4-BE49-F238E27FC236}">
                <a16:creationId xmlns:a16="http://schemas.microsoft.com/office/drawing/2014/main" id="{843F5DE5-40B1-B296-1F57-210006663EED}"/>
              </a:ext>
            </a:extLst>
          </p:cNvPr>
          <p:cNvSpPr/>
          <p:nvPr/>
        </p:nvSpPr>
        <p:spPr>
          <a:xfrm>
            <a:off x="10975198" y="1106524"/>
            <a:ext cx="1216801" cy="472551"/>
          </a:xfrm>
          <a:prstGeom prst="rect">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b="1"/>
              <a:t>New</a:t>
            </a:r>
          </a:p>
        </p:txBody>
      </p:sp>
      <p:graphicFrame>
        <p:nvGraphicFramePr>
          <p:cNvPr id="22" name="Table 77">
            <a:extLst>
              <a:ext uri="{FF2B5EF4-FFF2-40B4-BE49-F238E27FC236}">
                <a16:creationId xmlns:a16="http://schemas.microsoft.com/office/drawing/2014/main" id="{A89EA129-3047-8BE8-A2AF-97AC1DC33BEC}"/>
              </a:ext>
            </a:extLst>
          </p:cNvPr>
          <p:cNvGraphicFramePr>
            <a:graphicFrameLocks noGrp="1"/>
          </p:cNvGraphicFramePr>
          <p:nvPr>
            <p:extLst>
              <p:ext uri="{D42A27DB-BD31-4B8C-83A1-F6EECF244321}">
                <p14:modId xmlns:p14="http://schemas.microsoft.com/office/powerpoint/2010/main" val="1659064745"/>
              </p:ext>
            </p:extLst>
          </p:nvPr>
        </p:nvGraphicFramePr>
        <p:xfrm>
          <a:off x="302397" y="1338260"/>
          <a:ext cx="7035030" cy="4611960"/>
        </p:xfrm>
        <a:graphic>
          <a:graphicData uri="http://schemas.openxmlformats.org/drawingml/2006/table">
            <a:tbl>
              <a:tblPr firstRow="1" bandRow="1">
                <a:tableStyleId>{10A1B5D5-9B99-4C35-A422-299274C87663}</a:tableStyleId>
              </a:tblPr>
              <a:tblGrid>
                <a:gridCol w="1669278">
                  <a:extLst>
                    <a:ext uri="{9D8B030D-6E8A-4147-A177-3AD203B41FA5}">
                      <a16:colId xmlns:a16="http://schemas.microsoft.com/office/drawing/2014/main" val="3077057414"/>
                    </a:ext>
                  </a:extLst>
                </a:gridCol>
                <a:gridCol w="5365752">
                  <a:extLst>
                    <a:ext uri="{9D8B030D-6E8A-4147-A177-3AD203B41FA5}">
                      <a16:colId xmlns:a16="http://schemas.microsoft.com/office/drawing/2014/main" val="2840492898"/>
                    </a:ext>
                  </a:extLst>
                </a:gridCol>
              </a:tblGrid>
              <a:tr h="36000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a:solidFill>
                            <a:schemeClr val="bg1"/>
                          </a:solidFill>
                        </a:rPr>
                        <a:t>Study Design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48A2CF"/>
                    </a:solidFill>
                  </a:tcPr>
                </a:tc>
                <a:tc hMerge="1">
                  <a:txBody>
                    <a:bodyPr/>
                    <a:lstStyle/>
                    <a:p>
                      <a:pPr algn="l"/>
                      <a:endParaRPr lang="en-US" sz="1000"/>
                    </a:p>
                  </a:txBody>
                  <a:tcPr anchor="ct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9D2835"/>
                    </a:solidFill>
                  </a:tcPr>
                </a:tc>
                <a:extLst>
                  <a:ext uri="{0D108BD9-81ED-4DB2-BD59-A6C34878D82A}">
                    <a16:rowId xmlns:a16="http://schemas.microsoft.com/office/drawing/2014/main" val="1725164319"/>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a:solidFill>
                            <a:schemeClr val="tx1"/>
                          </a:solidFill>
                        </a:rPr>
                        <a:t>Test Institute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BE7F5"/>
                    </a:solidFill>
                  </a:tcPr>
                </a:tc>
                <a:tc>
                  <a:txBody>
                    <a:bodyPr/>
                    <a:lstStyle/>
                    <a:p>
                      <a:pPr algn="l"/>
                      <a:r>
                        <a:rPr lang="en-US" sz="900"/>
                        <a:t>TRI Princeton (USA)  - Proof of concept scalp hydration and sebum study on two volunteers.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BE7F5"/>
                    </a:solidFill>
                  </a:tcPr>
                </a:tc>
                <a:extLst>
                  <a:ext uri="{0D108BD9-81ED-4DB2-BD59-A6C34878D82A}">
                    <a16:rowId xmlns:a16="http://schemas.microsoft.com/office/drawing/2014/main" val="4067416019"/>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a:solidFill>
                            <a:schemeClr val="tx1"/>
                          </a:solidFill>
                        </a:rPr>
                        <a:t>Data collection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GB" sz="900"/>
                        <a:t>Jan. 2022.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93493351"/>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a:solidFill>
                            <a:schemeClr val="tx1"/>
                          </a:solidFill>
                        </a:rPr>
                        <a:t>Test products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BE7F5"/>
                    </a:solidFill>
                  </a:tcPr>
                </a:tc>
                <a:tc>
                  <a:txBody>
                    <a:bodyPr/>
                    <a:lstStyle/>
                    <a:p>
                      <a:pPr algn="l"/>
                      <a:r>
                        <a:rPr lang="en-US" sz="900"/>
                        <a:t>Shampoo placebo vs. Shampoo with 0.5% PENTAVITIN®: Aqua, Sodium </a:t>
                      </a:r>
                      <a:r>
                        <a:rPr lang="en-US" sz="900" err="1"/>
                        <a:t>laureth</a:t>
                      </a:r>
                      <a:r>
                        <a:rPr lang="en-US" sz="900"/>
                        <a:t> sulfate, Glycerin, Coco-betaine, Sodium cocoamphoacetate, Sodium chloride, Sodium lauryl glucose carboxylate, Lauryl glucoside, Sodium </a:t>
                      </a:r>
                      <a:r>
                        <a:rPr lang="en-US" sz="900" err="1"/>
                        <a:t>cocoyl</a:t>
                      </a:r>
                      <a:r>
                        <a:rPr lang="en-US" sz="900"/>
                        <a:t> glutamate, Lactic acid, PENTAVITIN®, Phenoxyethanol, Benzyl alcohol, Potassium sorbate, Tocopherol.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BE7F5"/>
                    </a:solidFill>
                  </a:tcPr>
                </a:tc>
                <a:extLst>
                  <a:ext uri="{0D108BD9-81ED-4DB2-BD59-A6C34878D82A}">
                    <a16:rowId xmlns:a16="http://schemas.microsoft.com/office/drawing/2014/main" val="2368905535"/>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1">
                          <a:solidFill>
                            <a:schemeClr val="tx1"/>
                          </a:solidFill>
                        </a:rPr>
                        <a:t>Skin characteristics of </a:t>
                      </a:r>
                      <a:br>
                        <a:rPr lang="en-US" sz="900" b="1">
                          <a:solidFill>
                            <a:schemeClr val="tx1"/>
                          </a:solidFill>
                        </a:rPr>
                      </a:br>
                      <a:r>
                        <a:rPr lang="en-US" sz="900" b="1">
                          <a:solidFill>
                            <a:schemeClr val="tx1"/>
                          </a:solidFill>
                        </a:rPr>
                        <a:t>the selected volunteers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900"/>
                        <a:t>Scalp hydration study: one healthy female volunteer (Caucasian, 27 years old ).</a:t>
                      </a:r>
                    </a:p>
                    <a:p>
                      <a:pPr algn="l"/>
                      <a:r>
                        <a:rPr lang="en-US" sz="900"/>
                        <a:t>Scalp sebum study: one healthy female volunteer (Caucasian, 24 years old,  scalp has dandruff and tends to be on the oilier side).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29965903"/>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a:solidFill>
                            <a:schemeClr val="tx1"/>
                          </a:solidFill>
                        </a:rPr>
                        <a:t>Study duration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BE7F5"/>
                    </a:solidFill>
                  </a:tcPr>
                </a:tc>
                <a:tc>
                  <a:txBody>
                    <a:bodyPr/>
                    <a:lstStyle/>
                    <a:p>
                      <a:pPr marL="171450" indent="-171450" algn="l">
                        <a:buFont typeface="Arial" panose="020B0604020202020204" pitchFamily="34" charset="0"/>
                        <a:buChar char="•"/>
                      </a:pPr>
                      <a:r>
                        <a:rPr lang="en-US" sz="900"/>
                        <a:t>1 week wash out with shampoo Placebo (Baseline¹).</a:t>
                      </a:r>
                    </a:p>
                    <a:p>
                      <a:pPr marL="171450" indent="-171450" algn="l">
                        <a:buFont typeface="Arial" panose="020B0604020202020204" pitchFamily="34" charset="0"/>
                        <a:buChar char="•"/>
                      </a:pPr>
                      <a:r>
                        <a:rPr lang="en-US" sz="900"/>
                        <a:t>Daily application of Shampoo Placebo for 7 days (day 7¹).</a:t>
                      </a:r>
                    </a:p>
                    <a:p>
                      <a:pPr marL="171450" indent="-171450" algn="l">
                        <a:buFont typeface="Arial" panose="020B0604020202020204" pitchFamily="34" charset="0"/>
                        <a:buChar char="•"/>
                      </a:pPr>
                      <a:r>
                        <a:rPr lang="en-US" sz="900"/>
                        <a:t>10 days break (personal hair routine).</a:t>
                      </a:r>
                    </a:p>
                    <a:p>
                      <a:pPr marL="171450" indent="-171450" algn="l">
                        <a:buFont typeface="Arial" panose="020B0604020202020204" pitchFamily="34" charset="0"/>
                        <a:buChar char="•"/>
                      </a:pPr>
                      <a:r>
                        <a:rPr lang="en-US" sz="900"/>
                        <a:t>1 week wash out phase with shampoo Placebo (Baseline¹).</a:t>
                      </a:r>
                    </a:p>
                    <a:p>
                      <a:pPr marL="171450" indent="-171450" algn="l">
                        <a:buFont typeface="Arial" panose="020B0604020202020204" pitchFamily="34" charset="0"/>
                        <a:buChar char="•"/>
                      </a:pPr>
                      <a:r>
                        <a:rPr lang="en-US" sz="900"/>
                        <a:t>Daily application of Shampoo with PENTAVITIN® for 7 days (day 7¹).</a:t>
                      </a:r>
                    </a:p>
                    <a:p>
                      <a:pPr marL="171450" indent="-171450" algn="l">
                        <a:buFont typeface="Arial" panose="020B0604020202020204" pitchFamily="34" charset="0"/>
                        <a:buChar char="•"/>
                      </a:pPr>
                      <a:r>
                        <a:rPr lang="en-US" sz="900"/>
                        <a:t>¹After each wash out phase and day 7 application, FTIR measurements are performed on 12 predefined sites on scalp.</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BE7F5"/>
                    </a:solidFill>
                  </a:tcPr>
                </a:tc>
                <a:extLst>
                  <a:ext uri="{0D108BD9-81ED-4DB2-BD59-A6C34878D82A}">
                    <a16:rowId xmlns:a16="http://schemas.microsoft.com/office/drawing/2014/main" val="2641350023"/>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a:solidFill>
                            <a:schemeClr val="tx1"/>
                          </a:solidFill>
                        </a:rPr>
                        <a:t>Rinse-off                            test procedure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900"/>
                        <a:t>Test products were applied by gentle massage on scalp for 2-3 minutes.</a:t>
                      </a:r>
                    </a:p>
                    <a:p>
                      <a:pPr algn="l"/>
                      <a:r>
                        <a:rPr lang="en-US" sz="900"/>
                        <a:t>Rinse gently and thoroughly the hair and scalp with warm water and drying with a towel.</a:t>
                      </a:r>
                      <a:endParaRPr lang="en-GB" sz="90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8320292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a:solidFill>
                            <a:schemeClr val="tx1"/>
                          </a:solidFill>
                        </a:rPr>
                        <a:t>Measuring sites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a:solidFill>
                            <a:schemeClr val="tx1"/>
                          </a:solidFill>
                        </a:rPr>
                        <a:t>Time points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BE7F5"/>
                    </a:solidFill>
                  </a:tcPr>
                </a:tc>
                <a:tc>
                  <a:txBody>
                    <a:bodyPr/>
                    <a:lstStyle/>
                    <a:p>
                      <a:pPr marL="171450" indent="-171450" algn="l">
                        <a:buFont typeface="Arial" panose="020B0604020202020204" pitchFamily="34" charset="0"/>
                        <a:buChar char="•"/>
                      </a:pPr>
                      <a:r>
                        <a:rPr lang="en-US" sz="900"/>
                        <a:t>Hemi scalp,  12 predefined sites.</a:t>
                      </a:r>
                    </a:p>
                    <a:p>
                      <a:pPr marL="171450" indent="-171450" algn="l">
                        <a:buFont typeface="Arial" panose="020B0604020202020204" pitchFamily="34" charset="0"/>
                        <a:buChar char="•"/>
                      </a:pPr>
                      <a:r>
                        <a:rPr lang="en-US" sz="900"/>
                        <a:t>Baseline and after 7 days.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BE7F5"/>
                    </a:solidFill>
                  </a:tcPr>
                </a:tc>
                <a:extLst>
                  <a:ext uri="{0D108BD9-81ED-4DB2-BD59-A6C34878D82A}">
                    <a16:rowId xmlns:a16="http://schemas.microsoft.com/office/drawing/2014/main" val="1415674459"/>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a:solidFill>
                            <a:schemeClr val="tx1"/>
                          </a:solidFill>
                        </a:rPr>
                        <a:t>Evaluation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900"/>
                        <a:t>ATR-FTIR (Fourier-Transform infrared) spectroscopy measurements with </a:t>
                      </a:r>
                      <a:r>
                        <a:rPr lang="en-US" sz="900" err="1"/>
                        <a:t>REMSpec</a:t>
                      </a:r>
                      <a:r>
                        <a:rPr lang="en-US" sz="900"/>
                        <a:t> optical fiber </a:t>
                      </a:r>
                    </a:p>
                    <a:p>
                      <a:pPr algn="l"/>
                      <a:r>
                        <a:rPr lang="en-US" sz="900"/>
                        <a:t>From the IR spectrum, calculation of water and sebum content.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70826991"/>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a:solidFill>
                            <a:schemeClr val="tx1"/>
                          </a:solidFill>
                        </a:rPr>
                        <a:t>Colour scales &amp; test parameters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BE7F5"/>
                    </a:solidFill>
                  </a:tcPr>
                </a:tc>
                <a:tc>
                  <a:txBody>
                    <a:bodyPr/>
                    <a:lstStyle/>
                    <a:p>
                      <a:pPr algn="l"/>
                      <a:r>
                        <a:rPr lang="en-US" sz="900"/>
                        <a:t>Scalp hydration and sebum are visualized with color scales, resp. from white to blue and white to brown, based on FTIR spectrum intensity. Calculation of difference between Baseline and Day 7 results.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BE7F5"/>
                    </a:solidFill>
                  </a:tcPr>
                </a:tc>
                <a:extLst>
                  <a:ext uri="{0D108BD9-81ED-4DB2-BD59-A6C34878D82A}">
                    <a16:rowId xmlns:a16="http://schemas.microsoft.com/office/drawing/2014/main" val="3440050537"/>
                  </a:ext>
                </a:extLst>
              </a:tr>
            </a:tbl>
          </a:graphicData>
        </a:graphic>
      </p:graphicFrame>
      <p:sp>
        <p:nvSpPr>
          <p:cNvPr id="5" name="Slide Number Placeholder 2">
            <a:extLst>
              <a:ext uri="{FF2B5EF4-FFF2-40B4-BE49-F238E27FC236}">
                <a16:creationId xmlns:a16="http://schemas.microsoft.com/office/drawing/2014/main" id="{5FA2B83D-7C68-8CA1-87CE-E0328D24FA59}"/>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51</a:t>
            </a:fld>
            <a:endParaRPr lang="en-GB"/>
          </a:p>
        </p:txBody>
      </p:sp>
      <p:sp>
        <p:nvSpPr>
          <p:cNvPr id="10" name="TextBox 9">
            <a:extLst>
              <a:ext uri="{FF2B5EF4-FFF2-40B4-BE49-F238E27FC236}">
                <a16:creationId xmlns:a16="http://schemas.microsoft.com/office/drawing/2014/main" id="{E229F1C6-60BD-6255-106A-6BEBA0C3E4F7}"/>
              </a:ext>
            </a:extLst>
          </p:cNvPr>
          <p:cNvSpPr txBox="1"/>
          <p:nvPr/>
        </p:nvSpPr>
        <p:spPr>
          <a:xfrm>
            <a:off x="11075275" y="1394409"/>
            <a:ext cx="1116723" cy="369332"/>
          </a:xfrm>
          <a:prstGeom prst="rect">
            <a:avLst/>
          </a:prstGeom>
          <a:solidFill>
            <a:srgbClr val="D34252"/>
          </a:solidFill>
        </p:spPr>
        <p:txBody>
          <a:bodyPr wrap="square" rtlCol="0">
            <a:spAutoFit/>
          </a:bodyPr>
          <a:lstStyle/>
          <a:p>
            <a:r>
              <a:rPr lang="en-US">
                <a:solidFill>
                  <a:schemeClr val="bg2"/>
                </a:solidFill>
              </a:rPr>
              <a:t>NEW</a:t>
            </a:r>
            <a:endParaRPr lang="en-CH">
              <a:solidFill>
                <a:schemeClr val="bg2"/>
              </a:solidFill>
            </a:endParaRPr>
          </a:p>
        </p:txBody>
      </p:sp>
      <p:pic>
        <p:nvPicPr>
          <p:cNvPr id="6" name="Picture Placeholder 5" descr="A person with her eyes closed&#10;&#10;AI-generated content may be incorrect.">
            <a:extLst>
              <a:ext uri="{FF2B5EF4-FFF2-40B4-BE49-F238E27FC236}">
                <a16:creationId xmlns:a16="http://schemas.microsoft.com/office/drawing/2014/main" id="{6F4D7150-8A3D-3E6B-1AA5-C30894DB3BAB}"/>
              </a:ext>
            </a:extLst>
          </p:cNvPr>
          <p:cNvPicPr>
            <a:picLocks noGrp="1" noChangeAspect="1"/>
          </p:cNvPicPr>
          <p:nvPr>
            <p:ph type="pic" sz="quarter" idx="21"/>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725946071"/>
      </p:ext>
    </p:extLst>
  </p:cSld>
  <p:clrMapOvr>
    <a:masterClrMapping/>
  </p:clrMapOvr>
  <p:transition spd="med">
    <p:pull/>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D4ABE-BE75-69FE-CC74-4C7EE1B1CB6E}"/>
              </a:ext>
            </a:extLst>
          </p:cNvPr>
          <p:cNvSpPr>
            <a:spLocks noGrp="1"/>
          </p:cNvSpPr>
          <p:nvPr>
            <p:ph type="title"/>
          </p:nvPr>
        </p:nvSpPr>
        <p:spPr/>
        <p:txBody>
          <a:bodyPr/>
          <a:lstStyle/>
          <a:p>
            <a:r>
              <a:rPr lang="en-US"/>
              <a:t>Innovative Scalp Color 3D Mapping Technology</a:t>
            </a:r>
            <a:endParaRPr lang="en-GB"/>
          </a:p>
        </p:txBody>
      </p:sp>
      <p:sp>
        <p:nvSpPr>
          <p:cNvPr id="3" name="Slide Number Placeholder 2">
            <a:extLst>
              <a:ext uri="{FF2B5EF4-FFF2-40B4-BE49-F238E27FC236}">
                <a16:creationId xmlns:a16="http://schemas.microsoft.com/office/drawing/2014/main" id="{2F5816F4-6920-D8B5-2D14-A360A7F2C8AD}"/>
              </a:ext>
            </a:extLst>
          </p:cNvPr>
          <p:cNvSpPr>
            <a:spLocks noGrp="1"/>
          </p:cNvSpPr>
          <p:nvPr>
            <p:ph type="sldNum" sz="quarter" idx="10"/>
          </p:nvPr>
        </p:nvSpPr>
        <p:spPr/>
        <p:txBody>
          <a:bodyPr/>
          <a:lstStyle/>
          <a:p>
            <a:fld id="{5BA3E189-2F3A-42E5-B572-3520703B6186}" type="slidenum">
              <a:rPr lang="en-GB" smtClean="0"/>
              <a:pPr/>
              <a:t>52</a:t>
            </a:fld>
            <a:endParaRPr lang="en-GB"/>
          </a:p>
        </p:txBody>
      </p:sp>
      <p:sp>
        <p:nvSpPr>
          <p:cNvPr id="4" name="Text Placeholder 3">
            <a:extLst>
              <a:ext uri="{FF2B5EF4-FFF2-40B4-BE49-F238E27FC236}">
                <a16:creationId xmlns:a16="http://schemas.microsoft.com/office/drawing/2014/main" id="{5F8907D7-5AA8-8143-CAB0-1A96B6981B3E}"/>
              </a:ext>
            </a:extLst>
          </p:cNvPr>
          <p:cNvSpPr>
            <a:spLocks noGrp="1"/>
          </p:cNvSpPr>
          <p:nvPr>
            <p:ph type="body" idx="11"/>
          </p:nvPr>
        </p:nvSpPr>
        <p:spPr/>
        <p:txBody>
          <a:bodyPr/>
          <a:lstStyle/>
          <a:p>
            <a:pPr>
              <a:spcAft>
                <a:spcPts val="600"/>
              </a:spcAft>
            </a:pPr>
            <a:r>
              <a:rPr lang="en-US"/>
              <a:t>The method…</a:t>
            </a:r>
            <a:endParaRPr lang="en-GB"/>
          </a:p>
        </p:txBody>
      </p:sp>
      <p:sp>
        <p:nvSpPr>
          <p:cNvPr id="8" name="Text Placeholder 7">
            <a:extLst>
              <a:ext uri="{FF2B5EF4-FFF2-40B4-BE49-F238E27FC236}">
                <a16:creationId xmlns:a16="http://schemas.microsoft.com/office/drawing/2014/main" id="{7F283B06-BFC8-5897-E473-C80E37822A0F}"/>
              </a:ext>
            </a:extLst>
          </p:cNvPr>
          <p:cNvSpPr>
            <a:spLocks noGrp="1"/>
          </p:cNvSpPr>
          <p:nvPr>
            <p:ph type="body" sz="quarter" idx="23"/>
          </p:nvPr>
        </p:nvSpPr>
        <p:spPr>
          <a:xfrm>
            <a:off x="302395" y="2864461"/>
            <a:ext cx="1978687" cy="1114735"/>
          </a:xfrm>
        </p:spPr>
        <p:txBody>
          <a:bodyPr/>
          <a:lstStyle/>
          <a:p>
            <a:pPr>
              <a:spcBef>
                <a:spcPts val="400"/>
              </a:spcBef>
              <a:spcAft>
                <a:spcPts val="400"/>
              </a:spcAft>
            </a:pPr>
            <a:r>
              <a:rPr lang="en-US" sz="1400" b="1"/>
              <a:t>Test Instrument</a:t>
            </a:r>
          </a:p>
          <a:p>
            <a:pPr marL="180000" lvl="2" indent="-180000">
              <a:spcBef>
                <a:spcPts val="400"/>
              </a:spcBef>
              <a:buClr>
                <a:schemeClr val="accent1"/>
              </a:buClr>
            </a:pPr>
            <a:r>
              <a:rPr lang="en-US" sz="1400"/>
              <a:t>FTIR spectrometer with </a:t>
            </a:r>
            <a:r>
              <a:rPr lang="en-US" sz="1400" err="1"/>
              <a:t>REMSpec</a:t>
            </a:r>
            <a:r>
              <a:rPr lang="en-US" sz="1400"/>
              <a:t> optical fiber </a:t>
            </a:r>
          </a:p>
        </p:txBody>
      </p:sp>
      <p:sp>
        <p:nvSpPr>
          <p:cNvPr id="22" name="Text Placeholder 14">
            <a:extLst>
              <a:ext uri="{FF2B5EF4-FFF2-40B4-BE49-F238E27FC236}">
                <a16:creationId xmlns:a16="http://schemas.microsoft.com/office/drawing/2014/main" id="{DCE989DD-C970-BA64-F13E-546AB9F5C4A8}"/>
              </a:ext>
            </a:extLst>
          </p:cNvPr>
          <p:cNvSpPr>
            <a:spLocks noGrp="1"/>
          </p:cNvSpPr>
          <p:nvPr>
            <p:ph type="body" sz="quarter" idx="22"/>
          </p:nvPr>
        </p:nvSpPr>
        <p:spPr>
          <a:xfrm>
            <a:off x="302399" y="1185158"/>
            <a:ext cx="10672800" cy="303211"/>
          </a:xfrm>
        </p:spPr>
        <p:txBody>
          <a:bodyPr/>
          <a:lstStyle/>
          <a:p>
            <a:r>
              <a:rPr lang="en-GB" sz="1400" b="0"/>
              <a:t>ATR-FTIR (Fourier-transform infrared) spectroscopy in combination with specific algorithms generates 3D </a:t>
            </a:r>
            <a:r>
              <a:rPr lang="en-GB" sz="1400" b="0" err="1"/>
              <a:t>color</a:t>
            </a:r>
            <a:r>
              <a:rPr lang="en-GB" sz="1400" b="0"/>
              <a:t> scalp hydration &amp; sebum  mappings </a:t>
            </a:r>
          </a:p>
        </p:txBody>
      </p:sp>
      <p:pic>
        <p:nvPicPr>
          <p:cNvPr id="38" name="Picture 2">
            <a:extLst>
              <a:ext uri="{FF2B5EF4-FFF2-40B4-BE49-F238E27FC236}">
                <a16:creationId xmlns:a16="http://schemas.microsoft.com/office/drawing/2014/main" id="{EECDB4DC-B75C-0CEB-F218-54C9AAE471E3}"/>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02396" y="1846760"/>
            <a:ext cx="1310553" cy="901363"/>
          </a:xfrm>
          <a:prstGeom prst="rect">
            <a:avLst/>
          </a:prstGeom>
          <a:noFill/>
          <a:extLst>
            <a:ext uri="{909E8E84-426E-40DD-AFC4-6F175D3DCCD1}">
              <a14:hiddenFill xmlns:a14="http://schemas.microsoft.com/office/drawing/2010/main">
                <a:solidFill>
                  <a:srgbClr val="FFFFFF"/>
                </a:solidFill>
              </a14:hiddenFill>
            </a:ext>
          </a:extLst>
        </p:spPr>
      </p:pic>
      <p:sp>
        <p:nvSpPr>
          <p:cNvPr id="39" name="Text Placeholder 7">
            <a:extLst>
              <a:ext uri="{FF2B5EF4-FFF2-40B4-BE49-F238E27FC236}">
                <a16:creationId xmlns:a16="http://schemas.microsoft.com/office/drawing/2014/main" id="{03EBCE6D-8E52-1A5E-DA4B-88B356ABBDDC}"/>
              </a:ext>
            </a:extLst>
          </p:cNvPr>
          <p:cNvSpPr txBox="1">
            <a:spLocks/>
          </p:cNvSpPr>
          <p:nvPr/>
        </p:nvSpPr>
        <p:spPr>
          <a:xfrm>
            <a:off x="2498725" y="1851446"/>
            <a:ext cx="3671888" cy="1380920"/>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spcBef>
                <a:spcPts val="400"/>
              </a:spcBef>
              <a:spcAft>
                <a:spcPts val="400"/>
              </a:spcAft>
            </a:pPr>
            <a:r>
              <a:rPr lang="en-GB" sz="1400" b="1"/>
              <a:t>Scalp Analysis </a:t>
            </a:r>
          </a:p>
          <a:p>
            <a:pPr marL="180000" lvl="3" indent="-180000">
              <a:spcBef>
                <a:spcPts val="400"/>
              </a:spcBef>
              <a:spcAft>
                <a:spcPts val="400"/>
              </a:spcAft>
              <a:buClr>
                <a:schemeClr val="accent1"/>
              </a:buClr>
            </a:pPr>
            <a:r>
              <a:rPr lang="en-US" sz="1400"/>
              <a:t>12 ATR-FTIR spectra are collected at the same specific location on the scalp to evaluate the level of sebum and water </a:t>
            </a:r>
          </a:p>
          <a:p>
            <a:pPr marL="180000" lvl="3" indent="-180000">
              <a:spcBef>
                <a:spcPts val="400"/>
              </a:spcBef>
              <a:spcAft>
                <a:spcPts val="400"/>
              </a:spcAft>
              <a:buClr>
                <a:schemeClr val="accent1"/>
              </a:buClr>
            </a:pPr>
            <a:r>
              <a:rPr lang="en-US" sz="1400"/>
              <a:t>These measurements are used to generate specific scalp 3D mapping.</a:t>
            </a:r>
            <a:endParaRPr lang="en-GB" sz="1400"/>
          </a:p>
        </p:txBody>
      </p:sp>
      <p:pic>
        <p:nvPicPr>
          <p:cNvPr id="41" name="Picture 40" descr="A picture containing text, indoor&#10;&#10;Description automatically generated">
            <a:extLst>
              <a:ext uri="{FF2B5EF4-FFF2-40B4-BE49-F238E27FC236}">
                <a16:creationId xmlns:a16="http://schemas.microsoft.com/office/drawing/2014/main" id="{AA7DFC89-4493-3776-7377-3CE9713D2C0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2398" y="4065612"/>
            <a:ext cx="3669528" cy="1246828"/>
          </a:xfrm>
          <a:prstGeom prst="rect">
            <a:avLst/>
          </a:prstGeom>
        </p:spPr>
      </p:pic>
      <p:cxnSp>
        <p:nvCxnSpPr>
          <p:cNvPr id="42" name="Straight Arrow Connector 41">
            <a:extLst>
              <a:ext uri="{FF2B5EF4-FFF2-40B4-BE49-F238E27FC236}">
                <a16:creationId xmlns:a16="http://schemas.microsoft.com/office/drawing/2014/main" id="{7CB3F13B-3275-9616-8DF4-05405FD246DA}"/>
              </a:ext>
            </a:extLst>
          </p:cNvPr>
          <p:cNvCxnSpPr>
            <a:cxnSpLocks/>
          </p:cNvCxnSpPr>
          <p:nvPr/>
        </p:nvCxnSpPr>
        <p:spPr>
          <a:xfrm>
            <a:off x="2498725" y="2111844"/>
            <a:ext cx="3707106" cy="0"/>
          </a:xfrm>
          <a:prstGeom prst="straightConnector1">
            <a:avLst/>
          </a:prstGeom>
          <a:ln w="6350">
            <a:solidFill>
              <a:schemeClr val="tx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4" name="Text Placeholder 7">
            <a:extLst>
              <a:ext uri="{FF2B5EF4-FFF2-40B4-BE49-F238E27FC236}">
                <a16:creationId xmlns:a16="http://schemas.microsoft.com/office/drawing/2014/main" id="{CAADC782-C94A-B454-743C-9B5BA328F3D8}"/>
              </a:ext>
            </a:extLst>
          </p:cNvPr>
          <p:cNvSpPr txBox="1">
            <a:spLocks/>
          </p:cNvSpPr>
          <p:nvPr/>
        </p:nvSpPr>
        <p:spPr>
          <a:xfrm>
            <a:off x="302396" y="5480503"/>
            <a:ext cx="5595401" cy="47480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spcBef>
                <a:spcPts val="400"/>
              </a:spcBef>
              <a:spcAft>
                <a:spcPts val="400"/>
              </a:spcAft>
            </a:pPr>
            <a:r>
              <a:rPr lang="en-US" sz="1400" b="1"/>
              <a:t>Test Sites </a:t>
            </a:r>
          </a:p>
          <a:p>
            <a:pPr marL="180000" lvl="2" indent="-180000">
              <a:spcBef>
                <a:spcPts val="400"/>
              </a:spcBef>
              <a:buClr>
                <a:schemeClr val="accent1"/>
              </a:buClr>
            </a:pPr>
            <a:r>
              <a:rPr lang="en-US" sz="1400"/>
              <a:t>12 predefined sites on the hemi scalp are selected  </a:t>
            </a:r>
          </a:p>
        </p:txBody>
      </p:sp>
      <p:pic>
        <p:nvPicPr>
          <p:cNvPr id="45" name="Picture 6">
            <a:extLst>
              <a:ext uri="{FF2B5EF4-FFF2-40B4-BE49-F238E27FC236}">
                <a16:creationId xmlns:a16="http://schemas.microsoft.com/office/drawing/2014/main" id="{AA2E88F9-94EF-46CF-ACA8-D3CFD0035B4B}"/>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735339" y="1844122"/>
            <a:ext cx="3506217" cy="2023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Picture 2" descr="TRI Princeton - Supports the US, and the wider global cosmetics industry,  by providing rapid and reliable product performance and claims testing  services - Innovations Of The World">
            <a:extLst>
              <a:ext uri="{FF2B5EF4-FFF2-40B4-BE49-F238E27FC236}">
                <a16:creationId xmlns:a16="http://schemas.microsoft.com/office/drawing/2014/main" id="{62133607-9B89-B599-AF8C-0B5F313E745D}"/>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0680849" y="3588583"/>
            <a:ext cx="1378359" cy="265980"/>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4" descr="Newtone">
            <a:extLst>
              <a:ext uri="{FF2B5EF4-FFF2-40B4-BE49-F238E27FC236}">
                <a16:creationId xmlns:a16="http://schemas.microsoft.com/office/drawing/2014/main" id="{91DDA556-C325-A9E9-7FCF-52EC866D554D}"/>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0763875" y="4931407"/>
            <a:ext cx="1212309" cy="224162"/>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51" descr="A picture containing chart&#10;&#10;Description automatically generated">
            <a:extLst>
              <a:ext uri="{FF2B5EF4-FFF2-40B4-BE49-F238E27FC236}">
                <a16:creationId xmlns:a16="http://schemas.microsoft.com/office/drawing/2014/main" id="{A9F7E3FC-035A-5F9A-2F30-533A3CC24034}"/>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669049" y="5761437"/>
            <a:ext cx="1506074" cy="252000"/>
          </a:xfrm>
          <a:prstGeom prst="rect">
            <a:avLst/>
          </a:prstGeom>
        </p:spPr>
      </p:pic>
      <p:pic>
        <p:nvPicPr>
          <p:cNvPr id="53" name="Picture 52" descr="Text&#10;&#10;Description automatically generated with low confidence">
            <a:extLst>
              <a:ext uri="{FF2B5EF4-FFF2-40B4-BE49-F238E27FC236}">
                <a16:creationId xmlns:a16="http://schemas.microsoft.com/office/drawing/2014/main" id="{9A88BD4E-30E2-D3B2-6DD5-489F325BCA23}"/>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369828" y="5785818"/>
            <a:ext cx="1506073" cy="252000"/>
          </a:xfrm>
          <a:prstGeom prst="rect">
            <a:avLst/>
          </a:prstGeom>
        </p:spPr>
      </p:pic>
      <p:pic>
        <p:nvPicPr>
          <p:cNvPr id="56" name="Picture 55">
            <a:extLst>
              <a:ext uri="{FF2B5EF4-FFF2-40B4-BE49-F238E27FC236}">
                <a16:creationId xmlns:a16="http://schemas.microsoft.com/office/drawing/2014/main" id="{130AED0F-E7BB-BA9E-8EA0-576262225016}"/>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6463652" y="4368640"/>
            <a:ext cx="1296000" cy="1349696"/>
          </a:xfrm>
          <a:prstGeom prst="ellipse">
            <a:avLst/>
          </a:prstGeom>
          <a:ln w="22225" cap="rnd">
            <a:solidFill>
              <a:schemeClr val="accent2"/>
            </a:solidFill>
          </a:ln>
          <a:effectLst>
            <a:outerShdw blurRad="381000" dist="292100" dir="5400000" sx="-80000" sy="-18000" rotWithShape="0">
              <a:srgbClr val="000000">
                <a:alpha val="0"/>
              </a:srgbClr>
            </a:outerShdw>
          </a:effectLst>
          <a:scene3d>
            <a:camera prst="orthographicFront"/>
            <a:lightRig rig="contrasting" dir="t">
              <a:rot lat="0" lon="0" rev="3000000"/>
            </a:lightRig>
          </a:scene3d>
          <a:sp3d contourW="7620">
            <a:bevelT w="95250" h="31750"/>
            <a:contourClr>
              <a:srgbClr val="333333"/>
            </a:contourClr>
          </a:sp3d>
        </p:spPr>
      </p:pic>
      <p:cxnSp>
        <p:nvCxnSpPr>
          <p:cNvPr id="57" name="Straight Connector 56">
            <a:extLst>
              <a:ext uri="{FF2B5EF4-FFF2-40B4-BE49-F238E27FC236}">
                <a16:creationId xmlns:a16="http://schemas.microsoft.com/office/drawing/2014/main" id="{E28D6DD5-4ADF-9CD8-93ED-12E7D0300724}"/>
              </a:ext>
            </a:extLst>
          </p:cNvPr>
          <p:cNvCxnSpPr>
            <a:cxnSpLocks/>
          </p:cNvCxnSpPr>
          <p:nvPr/>
        </p:nvCxnSpPr>
        <p:spPr>
          <a:xfrm flipV="1">
            <a:off x="7109985" y="4025010"/>
            <a:ext cx="2374540" cy="9947"/>
          </a:xfrm>
          <a:prstGeom prst="line">
            <a:avLst/>
          </a:prstGeom>
          <a:ln w="6350">
            <a:solidFill>
              <a:schemeClr val="tx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EA2D2DB1-6C9D-C2E8-F109-DF11CA4CC87E}"/>
              </a:ext>
            </a:extLst>
          </p:cNvPr>
          <p:cNvCxnSpPr>
            <a:cxnSpLocks/>
          </p:cNvCxnSpPr>
          <p:nvPr/>
        </p:nvCxnSpPr>
        <p:spPr>
          <a:xfrm>
            <a:off x="8305383" y="3854563"/>
            <a:ext cx="0" cy="180000"/>
          </a:xfrm>
          <a:prstGeom prst="line">
            <a:avLst/>
          </a:prstGeom>
          <a:ln w="6350">
            <a:solidFill>
              <a:schemeClr val="tx1">
                <a:lumMod val="75000"/>
              </a:schemeClr>
            </a:solidFill>
            <a:prstDash val="solid"/>
          </a:ln>
        </p:spPr>
        <p:style>
          <a:lnRef idx="1">
            <a:schemeClr val="accent1"/>
          </a:lnRef>
          <a:fillRef idx="0">
            <a:schemeClr val="accent1"/>
          </a:fillRef>
          <a:effectRef idx="0">
            <a:schemeClr val="accent1"/>
          </a:effectRef>
          <a:fontRef idx="minor">
            <a:schemeClr val="tx1"/>
          </a:fontRef>
        </p:style>
      </p:cxnSp>
      <p:pic>
        <p:nvPicPr>
          <p:cNvPr id="59" name="Picture 58" descr="A close up of a person's head&#10;&#10;Description automatically generated with low confidence">
            <a:extLst>
              <a:ext uri="{FF2B5EF4-FFF2-40B4-BE49-F238E27FC236}">
                <a16:creationId xmlns:a16="http://schemas.microsoft.com/office/drawing/2014/main" id="{4267DA78-3F60-CB45-32F1-42324455DDEA}"/>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8828309" y="4348664"/>
            <a:ext cx="1311112" cy="1365963"/>
          </a:xfrm>
          <a:prstGeom prst="ellipse">
            <a:avLst/>
          </a:prstGeom>
          <a:ln w="22225" cap="rnd">
            <a:solidFill>
              <a:schemeClr val="accent2"/>
            </a:solidFill>
          </a:ln>
          <a:effectLst>
            <a:outerShdw blurRad="381000" dist="292100" dir="5400000" sx="-80000" sy="-18000" rotWithShape="0">
              <a:srgbClr val="000000">
                <a:alpha val="0"/>
              </a:srgbClr>
            </a:outerShdw>
          </a:effectLst>
          <a:scene3d>
            <a:camera prst="orthographicFront"/>
            <a:lightRig rig="contrasting" dir="t">
              <a:rot lat="0" lon="0" rev="3000000"/>
            </a:lightRig>
          </a:scene3d>
          <a:sp3d contourW="7620">
            <a:bevelT w="95250" h="31750"/>
            <a:contourClr>
              <a:srgbClr val="333333"/>
            </a:contourClr>
          </a:sp3d>
        </p:spPr>
      </p:pic>
      <p:sp>
        <p:nvSpPr>
          <p:cNvPr id="60" name="Text Placeholder 7">
            <a:extLst>
              <a:ext uri="{FF2B5EF4-FFF2-40B4-BE49-F238E27FC236}">
                <a16:creationId xmlns:a16="http://schemas.microsoft.com/office/drawing/2014/main" id="{7D12E416-B237-8C73-5F6E-061CB483B123}"/>
              </a:ext>
            </a:extLst>
          </p:cNvPr>
          <p:cNvSpPr txBox="1">
            <a:spLocks/>
          </p:cNvSpPr>
          <p:nvPr/>
        </p:nvSpPr>
        <p:spPr>
          <a:xfrm>
            <a:off x="6463652" y="6102696"/>
            <a:ext cx="1423772" cy="252000"/>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gn="ctr">
              <a:spcBef>
                <a:spcPts val="400"/>
              </a:spcBef>
              <a:spcAft>
                <a:spcPts val="400"/>
              </a:spcAft>
            </a:pPr>
            <a:r>
              <a:rPr lang="en-US" sz="1200" b="1"/>
              <a:t>Scalp Hydration</a:t>
            </a:r>
          </a:p>
        </p:txBody>
      </p:sp>
      <p:sp>
        <p:nvSpPr>
          <p:cNvPr id="61" name="Text Placeholder 7">
            <a:extLst>
              <a:ext uri="{FF2B5EF4-FFF2-40B4-BE49-F238E27FC236}">
                <a16:creationId xmlns:a16="http://schemas.microsoft.com/office/drawing/2014/main" id="{58ED9F64-FC2E-C908-979A-D77420822FA1}"/>
              </a:ext>
            </a:extLst>
          </p:cNvPr>
          <p:cNvSpPr txBox="1">
            <a:spLocks/>
          </p:cNvSpPr>
          <p:nvPr/>
        </p:nvSpPr>
        <p:spPr>
          <a:xfrm>
            <a:off x="8995821" y="6082839"/>
            <a:ext cx="1143600" cy="252000"/>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gn="ctr">
              <a:spcBef>
                <a:spcPts val="400"/>
              </a:spcBef>
              <a:spcAft>
                <a:spcPts val="400"/>
              </a:spcAft>
            </a:pPr>
            <a:r>
              <a:rPr lang="en-US" sz="1200" b="1"/>
              <a:t>Scalp Sebum</a:t>
            </a:r>
          </a:p>
        </p:txBody>
      </p:sp>
      <p:cxnSp>
        <p:nvCxnSpPr>
          <p:cNvPr id="62" name="Straight Arrow Connector 61">
            <a:extLst>
              <a:ext uri="{FF2B5EF4-FFF2-40B4-BE49-F238E27FC236}">
                <a16:creationId xmlns:a16="http://schemas.microsoft.com/office/drawing/2014/main" id="{4E7BEA40-D181-B562-314D-044418E8D8AF}"/>
              </a:ext>
            </a:extLst>
          </p:cNvPr>
          <p:cNvCxnSpPr/>
          <p:nvPr/>
        </p:nvCxnSpPr>
        <p:spPr>
          <a:xfrm>
            <a:off x="7109985" y="4025699"/>
            <a:ext cx="0" cy="308627"/>
          </a:xfrm>
          <a:prstGeom prst="straightConnector1">
            <a:avLst/>
          </a:prstGeom>
          <a:ln w="6350">
            <a:solidFill>
              <a:schemeClr val="tx1">
                <a:lumMod val="75000"/>
              </a:schemeClr>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11420F26-98C7-EF32-B027-2BC4948A7CE5}"/>
              </a:ext>
            </a:extLst>
          </p:cNvPr>
          <p:cNvCxnSpPr/>
          <p:nvPr/>
        </p:nvCxnSpPr>
        <p:spPr>
          <a:xfrm>
            <a:off x="9484787" y="4015483"/>
            <a:ext cx="0" cy="308627"/>
          </a:xfrm>
          <a:prstGeom prst="straightConnector1">
            <a:avLst/>
          </a:prstGeom>
          <a:ln w="6350">
            <a:solidFill>
              <a:schemeClr val="tx1">
                <a:lumMod val="75000"/>
              </a:schemeClr>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64" name="Text Placeholder 7">
            <a:extLst>
              <a:ext uri="{FF2B5EF4-FFF2-40B4-BE49-F238E27FC236}">
                <a16:creationId xmlns:a16="http://schemas.microsoft.com/office/drawing/2014/main" id="{4EC286E9-89F6-76EE-E9EA-7D316BCCCCE8}"/>
              </a:ext>
            </a:extLst>
          </p:cNvPr>
          <p:cNvSpPr txBox="1">
            <a:spLocks/>
          </p:cNvSpPr>
          <p:nvPr/>
        </p:nvSpPr>
        <p:spPr>
          <a:xfrm>
            <a:off x="7446693" y="4064381"/>
            <a:ext cx="1848389" cy="252000"/>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gn="ctr">
              <a:spcBef>
                <a:spcPts val="400"/>
              </a:spcBef>
              <a:spcAft>
                <a:spcPts val="400"/>
              </a:spcAft>
            </a:pPr>
            <a:r>
              <a:rPr lang="en-US" sz="1200" b="1"/>
              <a:t>Specific Algorithms</a:t>
            </a:r>
          </a:p>
        </p:txBody>
      </p:sp>
      <p:pic>
        <p:nvPicPr>
          <p:cNvPr id="5" name="Picture 4" descr="Logo&#10;&#10;Description automatically generated">
            <a:extLst>
              <a:ext uri="{FF2B5EF4-FFF2-40B4-BE49-F238E27FC236}">
                <a16:creationId xmlns:a16="http://schemas.microsoft.com/office/drawing/2014/main" id="{528D7063-37BF-E03F-F47B-F09ECD7AA89E}"/>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1079097" y="1791221"/>
            <a:ext cx="961493" cy="727112"/>
          </a:xfrm>
          <a:prstGeom prst="rect">
            <a:avLst/>
          </a:prstGeom>
        </p:spPr>
      </p:pic>
    </p:spTree>
    <p:extLst>
      <p:ext uri="{BB962C8B-B14F-4D97-AF65-F5344CB8AC3E}">
        <p14:creationId xmlns:p14="http://schemas.microsoft.com/office/powerpoint/2010/main" val="2577768491"/>
      </p:ext>
    </p:extLst>
  </p:cSld>
  <p:clrMapOvr>
    <a:masterClrMapping/>
  </p:clrMapOvr>
  <p:transition spd="med">
    <p:pull/>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descr="A close-up of a bald head&#10;&#10;Description automatically generated">
            <a:extLst>
              <a:ext uri="{FF2B5EF4-FFF2-40B4-BE49-F238E27FC236}">
                <a16:creationId xmlns:a16="http://schemas.microsoft.com/office/drawing/2014/main" id="{D6405858-920E-7942-9AA9-D00053C0ABC0}"/>
              </a:ext>
            </a:extLst>
          </p:cNvPr>
          <p:cNvPicPr>
            <a:picLocks noGrp="1" noChangeAspect="1"/>
          </p:cNvPicPr>
          <p:nvPr>
            <p:ph type="pic" sz="quarter" idx="15"/>
          </p:nvPr>
        </p:nvPicPr>
        <p:blipFill>
          <a:blip r:embed="rId2">
            <a:extLst>
              <a:ext uri="{28A0092B-C50C-407E-A947-70E740481C1C}">
                <a14:useLocalDpi xmlns:a14="http://schemas.microsoft.com/office/drawing/2010/main"/>
              </a:ext>
            </a:extLst>
          </a:blip>
          <a:srcRect/>
          <a:stretch>
            <a:fillRect/>
          </a:stretch>
        </p:blipFill>
        <p:spPr/>
      </p:pic>
      <p:pic>
        <p:nvPicPr>
          <p:cNvPr id="6" name="Picture Placeholder 5" descr="A bald head with a white spot on it&#10;&#10;Description automatically generated">
            <a:extLst>
              <a:ext uri="{FF2B5EF4-FFF2-40B4-BE49-F238E27FC236}">
                <a16:creationId xmlns:a16="http://schemas.microsoft.com/office/drawing/2014/main" id="{5547766E-D6D3-5E25-382E-A8AF580BFE25}"/>
              </a:ext>
            </a:extLst>
          </p:cNvPr>
          <p:cNvPicPr>
            <a:picLocks noGrp="1" noChangeAspect="1"/>
          </p:cNvPicPr>
          <p:nvPr>
            <p:ph type="pic" sz="quarter" idx="14"/>
          </p:nvPr>
        </p:nvPicPr>
        <p:blipFill>
          <a:blip r:embed="rId3">
            <a:extLst>
              <a:ext uri="{28A0092B-C50C-407E-A947-70E740481C1C}">
                <a14:useLocalDpi xmlns:a14="http://schemas.microsoft.com/office/drawing/2010/main"/>
              </a:ext>
            </a:extLst>
          </a:blip>
          <a:srcRect/>
          <a:stretch>
            <a:fillRect/>
          </a:stretch>
        </p:blipFill>
        <p:spPr/>
      </p:pic>
      <p:sp>
        <p:nvSpPr>
          <p:cNvPr id="3" name="Slide Number Placeholder 2">
            <a:extLst>
              <a:ext uri="{FF2B5EF4-FFF2-40B4-BE49-F238E27FC236}">
                <a16:creationId xmlns:a16="http://schemas.microsoft.com/office/drawing/2014/main" id="{A46642EB-BBBE-2D54-B5C5-A0EC74782BD5}"/>
              </a:ext>
            </a:extLst>
          </p:cNvPr>
          <p:cNvSpPr>
            <a:spLocks noGrp="1"/>
          </p:cNvSpPr>
          <p:nvPr>
            <p:ph type="sldNum" sz="quarter" idx="10"/>
          </p:nvPr>
        </p:nvSpPr>
        <p:spPr/>
        <p:txBody>
          <a:bodyPr/>
          <a:lstStyle/>
          <a:p>
            <a:fld id="{5BA3E189-2F3A-42E5-B572-3520703B6186}" type="slidenum">
              <a:rPr lang="en-GB" smtClean="0"/>
              <a:pPr/>
              <a:t>53</a:t>
            </a:fld>
            <a:endParaRPr lang="en-GB"/>
          </a:p>
        </p:txBody>
      </p:sp>
      <p:sp>
        <p:nvSpPr>
          <p:cNvPr id="27" name="Text Placeholder 26">
            <a:extLst>
              <a:ext uri="{FF2B5EF4-FFF2-40B4-BE49-F238E27FC236}">
                <a16:creationId xmlns:a16="http://schemas.microsoft.com/office/drawing/2014/main" id="{B6AE084C-2E28-8A5A-EE6C-271A0B6A50D7}"/>
              </a:ext>
            </a:extLst>
          </p:cNvPr>
          <p:cNvSpPr>
            <a:spLocks noGrp="1"/>
          </p:cNvSpPr>
          <p:nvPr>
            <p:ph type="body" sz="quarter" idx="12"/>
          </p:nvPr>
        </p:nvSpPr>
        <p:spPr/>
        <p:txBody>
          <a:bodyPr/>
          <a:lstStyle/>
          <a:p>
            <a:r>
              <a:rPr lang="en-GB" sz="1400" b="1">
                <a:solidFill>
                  <a:schemeClr val="tx1"/>
                </a:solidFill>
              </a:rPr>
              <a:t>FTIR scalp hydration </a:t>
            </a:r>
            <a:r>
              <a:rPr lang="en-GB" sz="1400" b="1" err="1">
                <a:solidFill>
                  <a:schemeClr val="tx1"/>
                </a:solidFill>
              </a:rPr>
              <a:t>color</a:t>
            </a:r>
            <a:r>
              <a:rPr lang="en-GB" sz="1400" b="1">
                <a:solidFill>
                  <a:schemeClr val="tx1"/>
                </a:solidFill>
              </a:rPr>
              <a:t> 3D mapping  </a:t>
            </a:r>
          </a:p>
          <a:p>
            <a:r>
              <a:rPr lang="en-GB" sz="1400" b="1">
                <a:solidFill>
                  <a:schemeClr val="tx1"/>
                </a:solidFill>
              </a:rPr>
              <a:t>Shampoo placebo / 7 days vs baseline</a:t>
            </a:r>
          </a:p>
          <a:p>
            <a:endParaRPr lang="en-GB" sz="1400" b="1"/>
          </a:p>
        </p:txBody>
      </p:sp>
      <p:sp>
        <p:nvSpPr>
          <p:cNvPr id="28" name="Text Placeholder 27">
            <a:extLst>
              <a:ext uri="{FF2B5EF4-FFF2-40B4-BE49-F238E27FC236}">
                <a16:creationId xmlns:a16="http://schemas.microsoft.com/office/drawing/2014/main" id="{DA43A758-BAC6-5164-EEA2-02F6241A8C5E}"/>
              </a:ext>
            </a:extLst>
          </p:cNvPr>
          <p:cNvSpPr>
            <a:spLocks noGrp="1"/>
          </p:cNvSpPr>
          <p:nvPr>
            <p:ph type="body" sz="quarter" idx="13"/>
          </p:nvPr>
        </p:nvSpPr>
        <p:spPr>
          <a:xfrm>
            <a:off x="6166800" y="4572001"/>
            <a:ext cx="5098100" cy="305322"/>
          </a:xfrm>
        </p:spPr>
        <p:txBody>
          <a:bodyPr/>
          <a:lstStyle/>
          <a:p>
            <a:r>
              <a:rPr lang="en-US" sz="1400" b="1">
                <a:solidFill>
                  <a:schemeClr val="tx1"/>
                </a:solidFill>
              </a:rPr>
              <a:t>FTIR scalp hydration color 3D mapping  </a:t>
            </a:r>
          </a:p>
          <a:p>
            <a:r>
              <a:rPr lang="en-US" sz="1400" b="1">
                <a:solidFill>
                  <a:schemeClr val="tx1"/>
                </a:solidFill>
              </a:rPr>
              <a:t>Shampoo with 0.5% PENTAVITIN® / 7 days vs baseline</a:t>
            </a:r>
          </a:p>
        </p:txBody>
      </p:sp>
      <p:sp>
        <p:nvSpPr>
          <p:cNvPr id="25" name="Title 24">
            <a:extLst>
              <a:ext uri="{FF2B5EF4-FFF2-40B4-BE49-F238E27FC236}">
                <a16:creationId xmlns:a16="http://schemas.microsoft.com/office/drawing/2014/main" id="{7421DE05-F96C-2846-544C-B36FA5C3BB86}"/>
              </a:ext>
            </a:extLst>
          </p:cNvPr>
          <p:cNvSpPr>
            <a:spLocks noGrp="1"/>
          </p:cNvSpPr>
          <p:nvPr>
            <p:ph type="title"/>
          </p:nvPr>
        </p:nvSpPr>
        <p:spPr/>
        <p:txBody>
          <a:bodyPr/>
          <a:lstStyle/>
          <a:p>
            <a:r>
              <a:rPr lang="en-US"/>
              <a:t>Fully hydrated scalp after frequent use**</a:t>
            </a:r>
          </a:p>
        </p:txBody>
      </p:sp>
      <p:sp>
        <p:nvSpPr>
          <p:cNvPr id="31" name="Text Placeholder 30">
            <a:extLst>
              <a:ext uri="{FF2B5EF4-FFF2-40B4-BE49-F238E27FC236}">
                <a16:creationId xmlns:a16="http://schemas.microsoft.com/office/drawing/2014/main" id="{B73533D9-0E23-0E69-66C6-525F64CF637F}"/>
              </a:ext>
            </a:extLst>
          </p:cNvPr>
          <p:cNvSpPr>
            <a:spLocks noGrp="1"/>
          </p:cNvSpPr>
          <p:nvPr>
            <p:ph type="body" sz="quarter" idx="20"/>
          </p:nvPr>
        </p:nvSpPr>
        <p:spPr/>
        <p:txBody>
          <a:bodyPr/>
          <a:lstStyle/>
          <a:p>
            <a:r>
              <a:rPr lang="en-GB" sz="1400"/>
              <a:t>More hydrated</a:t>
            </a:r>
          </a:p>
        </p:txBody>
      </p:sp>
      <p:sp>
        <p:nvSpPr>
          <p:cNvPr id="32" name="Text Placeholder 31">
            <a:extLst>
              <a:ext uri="{FF2B5EF4-FFF2-40B4-BE49-F238E27FC236}">
                <a16:creationId xmlns:a16="http://schemas.microsoft.com/office/drawing/2014/main" id="{FF0063C2-9455-8DCB-6ADD-FF1517673C05}"/>
              </a:ext>
            </a:extLst>
          </p:cNvPr>
          <p:cNvSpPr>
            <a:spLocks noGrp="1"/>
          </p:cNvSpPr>
          <p:nvPr>
            <p:ph type="body" sz="quarter" idx="21"/>
          </p:nvPr>
        </p:nvSpPr>
        <p:spPr/>
        <p:txBody>
          <a:bodyPr/>
          <a:lstStyle/>
          <a:p>
            <a:r>
              <a:rPr lang="en-GB" sz="1400"/>
              <a:t>Less hydrated</a:t>
            </a:r>
          </a:p>
        </p:txBody>
      </p:sp>
      <p:sp>
        <p:nvSpPr>
          <p:cNvPr id="44" name="TextBox 43">
            <a:extLst>
              <a:ext uri="{FF2B5EF4-FFF2-40B4-BE49-F238E27FC236}">
                <a16:creationId xmlns:a16="http://schemas.microsoft.com/office/drawing/2014/main" id="{966DB2BB-12D0-41D4-3A70-3AFBAC347CA1}"/>
              </a:ext>
            </a:extLst>
          </p:cNvPr>
          <p:cNvSpPr txBox="1"/>
          <p:nvPr/>
        </p:nvSpPr>
        <p:spPr>
          <a:xfrm>
            <a:off x="300037" y="4183587"/>
            <a:ext cx="1391609" cy="24622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effectLst/>
                <a:uLnTx/>
                <a:uFillTx/>
                <a:ea typeface="Fira Sans" panose="020B0503050000020004" pitchFamily="34" charset="0"/>
                <a:cs typeface="+mn-cs"/>
              </a:rPr>
              <a:t>Shampoo Placebo</a:t>
            </a:r>
          </a:p>
        </p:txBody>
      </p:sp>
      <p:sp>
        <p:nvSpPr>
          <p:cNvPr id="46" name="TextBox 45">
            <a:extLst>
              <a:ext uri="{FF2B5EF4-FFF2-40B4-BE49-F238E27FC236}">
                <a16:creationId xmlns:a16="http://schemas.microsoft.com/office/drawing/2014/main" id="{2696A698-7975-DEC8-79AC-1F8A518FBD87}"/>
              </a:ext>
            </a:extLst>
          </p:cNvPr>
          <p:cNvSpPr txBox="1"/>
          <p:nvPr/>
        </p:nvSpPr>
        <p:spPr>
          <a:xfrm>
            <a:off x="6166800" y="4183587"/>
            <a:ext cx="2273491"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effectLst/>
                <a:uLnTx/>
                <a:uFillTx/>
                <a:ea typeface="Fira Sans" panose="020B0503050000020004" pitchFamily="34" charset="0"/>
                <a:cs typeface="+mn-cs"/>
              </a:rPr>
              <a:t>Shampoo 0.5% PENTAVITIN</a:t>
            </a:r>
            <a:r>
              <a:rPr kumimoji="0" lang="en-US" sz="1000" b="0" i="0" u="none" strike="noStrike" kern="1200" cap="none" spc="0" normalizeH="0" baseline="30000" noProof="0">
                <a:ln>
                  <a:noFill/>
                </a:ln>
                <a:effectLst/>
                <a:uLnTx/>
                <a:uFillTx/>
                <a:ea typeface="Fira Sans" panose="020B0503050000020004" pitchFamily="34" charset="0"/>
                <a:cs typeface="+mn-cs"/>
              </a:rPr>
              <a:t>®</a:t>
            </a:r>
          </a:p>
        </p:txBody>
      </p:sp>
      <p:sp>
        <p:nvSpPr>
          <p:cNvPr id="51" name="Round Diagonal Corner of Rectangle 11">
            <a:extLst>
              <a:ext uri="{FF2B5EF4-FFF2-40B4-BE49-F238E27FC236}">
                <a16:creationId xmlns:a16="http://schemas.microsoft.com/office/drawing/2014/main" id="{BBE41829-E28D-ADAF-AA79-3E86A121E406}"/>
              </a:ext>
            </a:extLst>
          </p:cNvPr>
          <p:cNvSpPr/>
          <p:nvPr/>
        </p:nvSpPr>
        <p:spPr>
          <a:xfrm>
            <a:off x="300037" y="5515200"/>
            <a:ext cx="11587200" cy="288147"/>
          </a:xfrm>
          <a:prstGeom prst="round2DiagRect">
            <a:avLst>
              <a:gd name="adj1" fmla="val 0"/>
              <a:gd name="adj2" fmla="val 0"/>
            </a:avLst>
          </a:prstGeom>
          <a:solidFill>
            <a:srgbClr val="89C7E8"/>
          </a:solidFill>
          <a:ln w="25400">
            <a:noFill/>
          </a:ln>
        </p:spPr>
        <p:txBody>
          <a:bodyPr wrap="square" lIns="72000" tIns="36000" rIns="72000" bIns="36000">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a:ln>
                  <a:noFill/>
                </a:ln>
                <a:solidFill>
                  <a:srgbClr val="FFFFFF"/>
                </a:solidFill>
                <a:effectLst/>
                <a:uLnTx/>
                <a:uFillTx/>
                <a:ea typeface="+mn-ea"/>
                <a:cs typeface="+mn-cs"/>
              </a:rPr>
              <a:t>Visible hydration power after 7 days frequent use of  PENTAVITIN® (0.5%) in a shampoo compared to placebo. </a:t>
            </a:r>
          </a:p>
        </p:txBody>
      </p:sp>
      <p:pic>
        <p:nvPicPr>
          <p:cNvPr id="15" name="Picture 14" descr="Logo&#10;&#10;Description automatically generated">
            <a:extLst>
              <a:ext uri="{FF2B5EF4-FFF2-40B4-BE49-F238E27FC236}">
                <a16:creationId xmlns:a16="http://schemas.microsoft.com/office/drawing/2014/main" id="{EF610674-0839-E4E8-9C85-A79AAE40BA9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079097" y="1791221"/>
            <a:ext cx="961493" cy="727112"/>
          </a:xfrm>
          <a:prstGeom prst="rect">
            <a:avLst/>
          </a:prstGeom>
        </p:spPr>
      </p:pic>
      <p:sp>
        <p:nvSpPr>
          <p:cNvPr id="2" name="Text Placeholder 32">
            <a:extLst>
              <a:ext uri="{FF2B5EF4-FFF2-40B4-BE49-F238E27FC236}">
                <a16:creationId xmlns:a16="http://schemas.microsoft.com/office/drawing/2014/main" id="{998DCA2B-A704-7A45-A3BF-A041F3769860}"/>
              </a:ext>
            </a:extLst>
          </p:cNvPr>
          <p:cNvSpPr>
            <a:spLocks noGrp="1"/>
          </p:cNvSpPr>
          <p:nvPr>
            <p:ph type="body" sz="quarter" idx="23"/>
          </p:nvPr>
        </p:nvSpPr>
        <p:spPr>
          <a:xfrm>
            <a:off x="301625" y="6092825"/>
            <a:ext cx="3529013" cy="117475"/>
          </a:xfrm>
        </p:spPr>
        <p:txBody>
          <a:bodyPr/>
          <a:lstStyle/>
          <a:p>
            <a:r>
              <a:rPr lang="en-GB"/>
              <a:t>**</a:t>
            </a:r>
            <a:r>
              <a:rPr lang="en-GB" i="1"/>
              <a:t>In vivo </a:t>
            </a:r>
            <a:r>
              <a:rPr lang="en-GB"/>
              <a:t>tested</a:t>
            </a:r>
          </a:p>
        </p:txBody>
      </p:sp>
    </p:spTree>
    <p:extLst>
      <p:ext uri="{BB962C8B-B14F-4D97-AF65-F5344CB8AC3E}">
        <p14:creationId xmlns:p14="http://schemas.microsoft.com/office/powerpoint/2010/main" val="2376265245"/>
      </p:ext>
    </p:extLst>
  </p:cSld>
  <p:clrMapOvr>
    <a:masterClrMapping/>
  </p:clrMapOvr>
  <p:transition spd="med">
    <p:pull/>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46642EB-BBBE-2D54-B5C5-A0EC74782BD5}"/>
              </a:ext>
            </a:extLst>
          </p:cNvPr>
          <p:cNvSpPr>
            <a:spLocks noGrp="1"/>
          </p:cNvSpPr>
          <p:nvPr>
            <p:ph type="sldNum" sz="quarter" idx="10"/>
          </p:nvPr>
        </p:nvSpPr>
        <p:spPr/>
        <p:txBody>
          <a:bodyPr/>
          <a:lstStyle/>
          <a:p>
            <a:fld id="{5BA3E189-2F3A-42E5-B572-3520703B6186}" type="slidenum">
              <a:rPr lang="en-GB" smtClean="0"/>
              <a:pPr/>
              <a:t>54</a:t>
            </a:fld>
            <a:endParaRPr lang="en-GB"/>
          </a:p>
        </p:txBody>
      </p:sp>
      <p:sp>
        <p:nvSpPr>
          <p:cNvPr id="27" name="Text Placeholder 26">
            <a:extLst>
              <a:ext uri="{FF2B5EF4-FFF2-40B4-BE49-F238E27FC236}">
                <a16:creationId xmlns:a16="http://schemas.microsoft.com/office/drawing/2014/main" id="{B6AE084C-2E28-8A5A-EE6C-271A0B6A50D7}"/>
              </a:ext>
            </a:extLst>
          </p:cNvPr>
          <p:cNvSpPr>
            <a:spLocks noGrp="1"/>
          </p:cNvSpPr>
          <p:nvPr>
            <p:ph type="body" sz="quarter" idx="12"/>
          </p:nvPr>
        </p:nvSpPr>
        <p:spPr/>
        <p:txBody>
          <a:bodyPr/>
          <a:lstStyle/>
          <a:p>
            <a:r>
              <a:rPr lang="en-GB" sz="1400" b="1">
                <a:solidFill>
                  <a:schemeClr val="tx1"/>
                </a:solidFill>
              </a:rPr>
              <a:t>FTIR scalp sebum </a:t>
            </a:r>
            <a:r>
              <a:rPr lang="en-GB" sz="1400" b="1" err="1">
                <a:solidFill>
                  <a:schemeClr val="tx1"/>
                </a:solidFill>
              </a:rPr>
              <a:t>color</a:t>
            </a:r>
            <a:r>
              <a:rPr lang="en-GB" sz="1400" b="1">
                <a:solidFill>
                  <a:schemeClr val="tx1"/>
                </a:solidFill>
              </a:rPr>
              <a:t> 3D mapping Shampoo placebo / 7 days vs baseline</a:t>
            </a:r>
          </a:p>
          <a:p>
            <a:endParaRPr lang="en-GB" sz="1400" b="1"/>
          </a:p>
        </p:txBody>
      </p:sp>
      <p:sp>
        <p:nvSpPr>
          <p:cNvPr id="28" name="Text Placeholder 27">
            <a:extLst>
              <a:ext uri="{FF2B5EF4-FFF2-40B4-BE49-F238E27FC236}">
                <a16:creationId xmlns:a16="http://schemas.microsoft.com/office/drawing/2014/main" id="{DA43A758-BAC6-5164-EEA2-02F6241A8C5E}"/>
              </a:ext>
            </a:extLst>
          </p:cNvPr>
          <p:cNvSpPr>
            <a:spLocks noGrp="1"/>
          </p:cNvSpPr>
          <p:nvPr>
            <p:ph type="body" sz="quarter" idx="13"/>
          </p:nvPr>
        </p:nvSpPr>
        <p:spPr/>
        <p:txBody>
          <a:bodyPr/>
          <a:lstStyle/>
          <a:p>
            <a:r>
              <a:rPr lang="en-GB" sz="1400" b="1">
                <a:solidFill>
                  <a:schemeClr val="tx1"/>
                </a:solidFill>
              </a:rPr>
              <a:t>FTIR scalp sebum </a:t>
            </a:r>
            <a:r>
              <a:rPr lang="en-GB" sz="1400" b="1" err="1">
                <a:solidFill>
                  <a:schemeClr val="tx1"/>
                </a:solidFill>
              </a:rPr>
              <a:t>color</a:t>
            </a:r>
            <a:r>
              <a:rPr lang="en-GB" sz="1400" b="1">
                <a:solidFill>
                  <a:schemeClr val="tx1"/>
                </a:solidFill>
              </a:rPr>
              <a:t> 3D mapping Shampoo placebo / 7 days vs baseline</a:t>
            </a:r>
          </a:p>
          <a:p>
            <a:endParaRPr lang="en-GB" sz="1400" b="1"/>
          </a:p>
        </p:txBody>
      </p:sp>
      <p:pic>
        <p:nvPicPr>
          <p:cNvPr id="40" name="Picture Placeholder 39" descr="A close-up of a bald head&#10;&#10;Description automatically generated">
            <a:extLst>
              <a:ext uri="{FF2B5EF4-FFF2-40B4-BE49-F238E27FC236}">
                <a16:creationId xmlns:a16="http://schemas.microsoft.com/office/drawing/2014/main" id="{EA7DECC3-BB58-6272-7D9B-B8F6E816FBF6}"/>
              </a:ext>
            </a:extLst>
          </p:cNvPr>
          <p:cNvPicPr>
            <a:picLocks noGrp="1" noChangeAspect="1"/>
          </p:cNvPicPr>
          <p:nvPr>
            <p:ph type="pic" sz="quarter" idx="14"/>
          </p:nvPr>
        </p:nvPicPr>
        <p:blipFill>
          <a:blip r:embed="rId2">
            <a:extLst>
              <a:ext uri="{28A0092B-C50C-407E-A947-70E740481C1C}">
                <a14:useLocalDpi xmlns:a14="http://schemas.microsoft.com/office/drawing/2010/main"/>
              </a:ext>
            </a:extLst>
          </a:blip>
          <a:srcRect/>
          <a:stretch>
            <a:fillRect/>
          </a:stretch>
        </p:blipFill>
        <p:spPr/>
      </p:pic>
      <p:pic>
        <p:nvPicPr>
          <p:cNvPr id="42" name="Picture Placeholder 41" descr="A close-up of a bald head&#10;&#10;Description automatically generated">
            <a:extLst>
              <a:ext uri="{FF2B5EF4-FFF2-40B4-BE49-F238E27FC236}">
                <a16:creationId xmlns:a16="http://schemas.microsoft.com/office/drawing/2014/main" id="{0E1C1DB9-66F8-528A-5616-0366806FC6BC}"/>
              </a:ext>
            </a:extLst>
          </p:cNvPr>
          <p:cNvPicPr>
            <a:picLocks noGrp="1" noChangeAspect="1"/>
          </p:cNvPicPr>
          <p:nvPr>
            <p:ph type="pic" sz="quarter" idx="15"/>
          </p:nvPr>
        </p:nvPicPr>
        <p:blipFill>
          <a:blip r:embed="rId3">
            <a:extLst>
              <a:ext uri="{28A0092B-C50C-407E-A947-70E740481C1C}">
                <a14:useLocalDpi xmlns:a14="http://schemas.microsoft.com/office/drawing/2010/main"/>
              </a:ext>
            </a:extLst>
          </a:blip>
          <a:srcRect/>
          <a:stretch>
            <a:fillRect/>
          </a:stretch>
        </p:blipFill>
        <p:spPr/>
      </p:pic>
      <p:sp>
        <p:nvSpPr>
          <p:cNvPr id="25" name="Title 24">
            <a:extLst>
              <a:ext uri="{FF2B5EF4-FFF2-40B4-BE49-F238E27FC236}">
                <a16:creationId xmlns:a16="http://schemas.microsoft.com/office/drawing/2014/main" id="{7421DE05-F96C-2846-544C-B36FA5C3BB86}"/>
              </a:ext>
            </a:extLst>
          </p:cNvPr>
          <p:cNvSpPr>
            <a:spLocks noGrp="1"/>
          </p:cNvSpPr>
          <p:nvPr>
            <p:ph type="title"/>
          </p:nvPr>
        </p:nvSpPr>
        <p:spPr/>
        <p:txBody>
          <a:bodyPr/>
          <a:lstStyle/>
          <a:p>
            <a:r>
              <a:rPr lang="en-US"/>
              <a:t>Visible sebum reduction after frequent use**</a:t>
            </a:r>
            <a:br>
              <a:rPr lang="en-US"/>
            </a:br>
            <a:endParaRPr lang="en-GB"/>
          </a:p>
        </p:txBody>
      </p:sp>
      <p:sp>
        <p:nvSpPr>
          <p:cNvPr id="31" name="Text Placeholder 30">
            <a:extLst>
              <a:ext uri="{FF2B5EF4-FFF2-40B4-BE49-F238E27FC236}">
                <a16:creationId xmlns:a16="http://schemas.microsoft.com/office/drawing/2014/main" id="{B73533D9-0E23-0E69-66C6-525F64CF637F}"/>
              </a:ext>
            </a:extLst>
          </p:cNvPr>
          <p:cNvSpPr>
            <a:spLocks noGrp="1"/>
          </p:cNvSpPr>
          <p:nvPr>
            <p:ph type="body" sz="quarter" idx="20"/>
          </p:nvPr>
        </p:nvSpPr>
        <p:spPr/>
        <p:txBody>
          <a:bodyPr/>
          <a:lstStyle/>
          <a:p>
            <a:r>
              <a:rPr lang="en-GB" sz="1400"/>
              <a:t>Less sebum</a:t>
            </a:r>
          </a:p>
        </p:txBody>
      </p:sp>
      <p:sp>
        <p:nvSpPr>
          <p:cNvPr id="32" name="Text Placeholder 31">
            <a:extLst>
              <a:ext uri="{FF2B5EF4-FFF2-40B4-BE49-F238E27FC236}">
                <a16:creationId xmlns:a16="http://schemas.microsoft.com/office/drawing/2014/main" id="{FF0063C2-9455-8DCB-6ADD-FF1517673C05}"/>
              </a:ext>
            </a:extLst>
          </p:cNvPr>
          <p:cNvSpPr>
            <a:spLocks noGrp="1"/>
          </p:cNvSpPr>
          <p:nvPr>
            <p:ph type="body" sz="quarter" idx="21"/>
          </p:nvPr>
        </p:nvSpPr>
        <p:spPr/>
        <p:txBody>
          <a:bodyPr/>
          <a:lstStyle/>
          <a:p>
            <a:r>
              <a:rPr lang="en-GB" sz="1400"/>
              <a:t>More sebum</a:t>
            </a:r>
          </a:p>
        </p:txBody>
      </p:sp>
      <p:sp>
        <p:nvSpPr>
          <p:cNvPr id="33" name="Text Placeholder 32">
            <a:extLst>
              <a:ext uri="{FF2B5EF4-FFF2-40B4-BE49-F238E27FC236}">
                <a16:creationId xmlns:a16="http://schemas.microsoft.com/office/drawing/2014/main" id="{5D093540-7AC8-9B91-4DE2-AB7EA769927A}"/>
              </a:ext>
            </a:extLst>
          </p:cNvPr>
          <p:cNvSpPr>
            <a:spLocks noGrp="1"/>
          </p:cNvSpPr>
          <p:nvPr>
            <p:ph type="body" sz="quarter" idx="23"/>
          </p:nvPr>
        </p:nvSpPr>
        <p:spPr/>
        <p:txBody>
          <a:bodyPr/>
          <a:lstStyle/>
          <a:p>
            <a:r>
              <a:rPr lang="en-GB"/>
              <a:t>**</a:t>
            </a:r>
            <a:r>
              <a:rPr lang="en-GB" i="1"/>
              <a:t>In vivo </a:t>
            </a:r>
            <a:r>
              <a:rPr lang="en-GB"/>
              <a:t>tested</a:t>
            </a:r>
          </a:p>
        </p:txBody>
      </p:sp>
      <p:sp>
        <p:nvSpPr>
          <p:cNvPr id="44" name="TextBox 43">
            <a:extLst>
              <a:ext uri="{FF2B5EF4-FFF2-40B4-BE49-F238E27FC236}">
                <a16:creationId xmlns:a16="http://schemas.microsoft.com/office/drawing/2014/main" id="{966DB2BB-12D0-41D4-3A70-3AFBAC347CA1}"/>
              </a:ext>
            </a:extLst>
          </p:cNvPr>
          <p:cNvSpPr txBox="1"/>
          <p:nvPr/>
        </p:nvSpPr>
        <p:spPr>
          <a:xfrm>
            <a:off x="300037" y="4183587"/>
            <a:ext cx="1391609" cy="24622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effectLst/>
                <a:uLnTx/>
                <a:uFillTx/>
                <a:ea typeface="Fira Sans" panose="020B0503050000020004" pitchFamily="34" charset="0"/>
                <a:cs typeface="+mn-cs"/>
              </a:rPr>
              <a:t>Shampoo Placebo</a:t>
            </a:r>
          </a:p>
        </p:txBody>
      </p:sp>
      <p:sp>
        <p:nvSpPr>
          <p:cNvPr id="46" name="TextBox 45">
            <a:extLst>
              <a:ext uri="{FF2B5EF4-FFF2-40B4-BE49-F238E27FC236}">
                <a16:creationId xmlns:a16="http://schemas.microsoft.com/office/drawing/2014/main" id="{2696A698-7975-DEC8-79AC-1F8A518FBD87}"/>
              </a:ext>
            </a:extLst>
          </p:cNvPr>
          <p:cNvSpPr txBox="1"/>
          <p:nvPr/>
        </p:nvSpPr>
        <p:spPr>
          <a:xfrm>
            <a:off x="6166800" y="4183587"/>
            <a:ext cx="2273491"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effectLst/>
                <a:uLnTx/>
                <a:uFillTx/>
                <a:ea typeface="Fira Sans" panose="020B0503050000020004" pitchFamily="34" charset="0"/>
                <a:cs typeface="+mn-cs"/>
              </a:rPr>
              <a:t>Shampoo 0.5% PENTAVITIN</a:t>
            </a:r>
            <a:r>
              <a:rPr kumimoji="0" lang="en-US" sz="1000" b="0" i="0" u="none" strike="noStrike" kern="1200" cap="none" spc="0" normalizeH="0" baseline="30000" noProof="0">
                <a:ln>
                  <a:noFill/>
                </a:ln>
                <a:effectLst/>
                <a:uLnTx/>
                <a:uFillTx/>
                <a:ea typeface="Fira Sans" panose="020B0503050000020004" pitchFamily="34" charset="0"/>
                <a:cs typeface="+mn-cs"/>
              </a:rPr>
              <a:t>®</a:t>
            </a:r>
          </a:p>
        </p:txBody>
      </p:sp>
      <p:sp>
        <p:nvSpPr>
          <p:cNvPr id="51" name="Round Diagonal Corner of Rectangle 11">
            <a:extLst>
              <a:ext uri="{FF2B5EF4-FFF2-40B4-BE49-F238E27FC236}">
                <a16:creationId xmlns:a16="http://schemas.microsoft.com/office/drawing/2014/main" id="{BBE41829-E28D-ADAF-AA79-3E86A121E406}"/>
              </a:ext>
            </a:extLst>
          </p:cNvPr>
          <p:cNvSpPr/>
          <p:nvPr/>
        </p:nvSpPr>
        <p:spPr>
          <a:xfrm>
            <a:off x="300037" y="5515200"/>
            <a:ext cx="11587200" cy="288147"/>
          </a:xfrm>
          <a:prstGeom prst="round2DiagRect">
            <a:avLst>
              <a:gd name="adj1" fmla="val 0"/>
              <a:gd name="adj2" fmla="val 0"/>
            </a:avLst>
          </a:prstGeom>
          <a:solidFill>
            <a:srgbClr val="89C7E8"/>
          </a:solidFill>
          <a:ln w="25400">
            <a:noFill/>
          </a:ln>
        </p:spPr>
        <p:txBody>
          <a:bodyPr wrap="square" lIns="72000" tIns="36000" rIns="72000" bIns="36000">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a:ln>
                  <a:noFill/>
                </a:ln>
                <a:solidFill>
                  <a:srgbClr val="FFFFFF"/>
                </a:solidFill>
                <a:effectLst/>
                <a:uLnTx/>
                <a:uFillTx/>
                <a:ea typeface="+mn-ea"/>
                <a:cs typeface="+mn-cs"/>
              </a:rPr>
              <a:t>After 7-days frequent use of PENTAVITIN</a:t>
            </a:r>
            <a:r>
              <a:rPr kumimoji="0" lang="en-US" sz="1400" b="0" i="0" u="none" strike="noStrike" kern="1200" cap="none" spc="0" normalizeH="0" baseline="30000" noProof="0">
                <a:ln>
                  <a:noFill/>
                </a:ln>
                <a:solidFill>
                  <a:srgbClr val="FFFFFF"/>
                </a:solidFill>
                <a:effectLst/>
                <a:uLnTx/>
                <a:uFillTx/>
                <a:ea typeface="+mn-ea"/>
                <a:cs typeface="+mn-cs"/>
              </a:rPr>
              <a:t>®</a:t>
            </a:r>
            <a:r>
              <a:rPr kumimoji="0" lang="en-US" sz="1400" b="0" i="0" u="none" strike="noStrike" kern="1200" cap="none" spc="0" normalizeH="0" baseline="0" noProof="0">
                <a:ln>
                  <a:noFill/>
                </a:ln>
                <a:solidFill>
                  <a:srgbClr val="FFFFFF"/>
                </a:solidFill>
                <a:effectLst/>
                <a:uLnTx/>
                <a:uFillTx/>
                <a:ea typeface="+mn-ea"/>
                <a:cs typeface="+mn-cs"/>
              </a:rPr>
              <a:t> (0.5%) in a shampoo, visible reduction in sebum observed on scalp.  </a:t>
            </a:r>
          </a:p>
        </p:txBody>
      </p:sp>
      <p:pic>
        <p:nvPicPr>
          <p:cNvPr id="52" name="Picture 51" descr="Logo&#10;&#10;Description automatically generated">
            <a:extLst>
              <a:ext uri="{FF2B5EF4-FFF2-40B4-BE49-F238E27FC236}">
                <a16:creationId xmlns:a16="http://schemas.microsoft.com/office/drawing/2014/main" id="{9F1837C1-B45C-639A-25FE-8804FD229AF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079097" y="1791221"/>
            <a:ext cx="961493" cy="727112"/>
          </a:xfrm>
          <a:prstGeom prst="rect">
            <a:avLst/>
          </a:prstGeom>
        </p:spPr>
      </p:pic>
    </p:spTree>
    <p:extLst>
      <p:ext uri="{BB962C8B-B14F-4D97-AF65-F5344CB8AC3E}">
        <p14:creationId xmlns:p14="http://schemas.microsoft.com/office/powerpoint/2010/main" val="806930723"/>
      </p:ext>
    </p:extLst>
  </p:cSld>
  <p:clrMapOvr>
    <a:masterClrMapping/>
  </p:clrMapOvr>
  <p:transition spd="med">
    <p:pull/>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EB238384-0AF3-EAD3-6E8F-462D8913DA8E}"/>
              </a:ext>
            </a:extLst>
          </p:cNvPr>
          <p:cNvPicPr>
            <a:picLocks noGrp="1" noChangeAspect="1"/>
          </p:cNvPicPr>
          <p:nvPr>
            <p:ph type="pic" sz="quarter" idx="21"/>
          </p:nvPr>
        </p:nvPicPr>
        <p:blipFill>
          <a:blip r:embed="rId3" cstate="screen">
            <a:extLst>
              <a:ext uri="{28A0092B-C50C-407E-A947-70E740481C1C}">
                <a14:useLocalDpi xmlns:a14="http://schemas.microsoft.com/office/drawing/2010/main"/>
              </a:ext>
            </a:extLst>
          </a:blip>
          <a:srcRect/>
          <a:stretch/>
        </p:blipFill>
        <p:spPr>
          <a:xfrm>
            <a:off x="4137596" y="0"/>
            <a:ext cx="8054403" cy="6857998"/>
          </a:xfrm>
        </p:spPr>
      </p:pic>
      <p:pic>
        <p:nvPicPr>
          <p:cNvPr id="12" name="Picture Placeholder 10">
            <a:extLst>
              <a:ext uri="{FF2B5EF4-FFF2-40B4-BE49-F238E27FC236}">
                <a16:creationId xmlns:a16="http://schemas.microsoft.com/office/drawing/2014/main" id="{B193DDE1-8359-4D21-9947-704C63F9A05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395" y="-1990"/>
            <a:ext cx="12193989" cy="6859990"/>
          </a:xfrm>
        </p:spPr>
      </p:pic>
      <p:sp>
        <p:nvSpPr>
          <p:cNvPr id="3" name="Title 2">
            <a:extLst>
              <a:ext uri="{FF2B5EF4-FFF2-40B4-BE49-F238E27FC236}">
                <a16:creationId xmlns:a16="http://schemas.microsoft.com/office/drawing/2014/main" id="{977504D3-ACE6-51DB-44E1-EB2300EFAD08}"/>
              </a:ext>
            </a:extLst>
          </p:cNvPr>
          <p:cNvSpPr>
            <a:spLocks noGrp="1"/>
          </p:cNvSpPr>
          <p:nvPr>
            <p:ph type="title"/>
          </p:nvPr>
        </p:nvSpPr>
        <p:spPr>
          <a:xfrm>
            <a:off x="302400" y="302400"/>
            <a:ext cx="3380600" cy="330447"/>
          </a:xfrm>
        </p:spPr>
        <p:txBody>
          <a:bodyPr/>
          <a:lstStyle/>
          <a:p>
            <a:r>
              <a:rPr lang="en-GB"/>
              <a:t>PENTAVITIN®</a:t>
            </a:r>
            <a:br>
              <a:rPr lang="en-GB"/>
            </a:br>
            <a:endParaRPr lang="en-GB"/>
          </a:p>
        </p:txBody>
      </p:sp>
      <p:sp>
        <p:nvSpPr>
          <p:cNvPr id="4" name="Text Placeholder 3">
            <a:extLst>
              <a:ext uri="{FF2B5EF4-FFF2-40B4-BE49-F238E27FC236}">
                <a16:creationId xmlns:a16="http://schemas.microsoft.com/office/drawing/2014/main" id="{0DD50776-734C-0E94-894E-71653D9E92D3}"/>
              </a:ext>
            </a:extLst>
          </p:cNvPr>
          <p:cNvSpPr>
            <a:spLocks noGrp="1"/>
          </p:cNvSpPr>
          <p:nvPr>
            <p:ph type="body" idx="11"/>
          </p:nvPr>
        </p:nvSpPr>
        <p:spPr>
          <a:xfrm>
            <a:off x="302399" y="605611"/>
            <a:ext cx="3380601" cy="330447"/>
          </a:xfrm>
        </p:spPr>
        <p:txBody>
          <a:bodyPr/>
          <a:lstStyle/>
          <a:p>
            <a:r>
              <a:rPr lang="en-GB"/>
              <a:t>Takeaways</a:t>
            </a:r>
          </a:p>
        </p:txBody>
      </p:sp>
      <p:sp>
        <p:nvSpPr>
          <p:cNvPr id="7" name="Text Placeholder 6">
            <a:extLst>
              <a:ext uri="{FF2B5EF4-FFF2-40B4-BE49-F238E27FC236}">
                <a16:creationId xmlns:a16="http://schemas.microsoft.com/office/drawing/2014/main" id="{A26AC721-2748-005C-F0EF-1F401A0B3A7C}"/>
              </a:ext>
            </a:extLst>
          </p:cNvPr>
          <p:cNvSpPr>
            <a:spLocks noGrp="1"/>
          </p:cNvSpPr>
          <p:nvPr>
            <p:ph type="body" sz="quarter" idx="23"/>
          </p:nvPr>
        </p:nvSpPr>
        <p:spPr>
          <a:xfrm>
            <a:off x="302400" y="1341438"/>
            <a:ext cx="3380599" cy="4297361"/>
          </a:xfrm>
        </p:spPr>
        <p:txBody>
          <a:bodyPr/>
          <a:lstStyle/>
          <a:p>
            <a:r>
              <a:rPr lang="en-US" sz="1200" b="1"/>
              <a:t>Key features:</a:t>
            </a:r>
          </a:p>
          <a:p>
            <a:r>
              <a:rPr lang="en-US" sz="1200"/>
              <a:t>100% natural and biodegradable edible maize kernels derived. It binds to scalp like a magnet. </a:t>
            </a:r>
          </a:p>
          <a:p>
            <a:endParaRPr lang="en-US" sz="1200"/>
          </a:p>
          <a:p>
            <a:r>
              <a:rPr lang="en-US" sz="1200" b="1"/>
              <a:t>Use level: </a:t>
            </a:r>
            <a:r>
              <a:rPr lang="en-US" sz="1200"/>
              <a:t>0.2%-0.5%</a:t>
            </a:r>
          </a:p>
          <a:p>
            <a:endParaRPr lang="en-US" sz="1200"/>
          </a:p>
          <a:p>
            <a:r>
              <a:rPr lang="en-US" sz="1200" b="1"/>
              <a:t>Key Benefits:</a:t>
            </a:r>
          </a:p>
          <a:p>
            <a:r>
              <a:rPr lang="en-US" sz="1200" b="1"/>
              <a:t>Moisturization (Reinforced scalp barrier)</a:t>
            </a:r>
          </a:p>
          <a:p>
            <a:pPr marL="356400" lvl="2">
              <a:spcAft>
                <a:spcPts val="0"/>
              </a:spcAft>
              <a:buClr>
                <a:srgbClr val="48A2CF"/>
              </a:buClr>
            </a:pPr>
            <a:r>
              <a:rPr lang="en-US" sz="1200"/>
              <a:t>24 hour (D1) after one single application and even after 28 days of frequent showering, shampoos with </a:t>
            </a:r>
            <a:r>
              <a:rPr lang="en-US" sz="1200">
                <a:solidFill>
                  <a:srgbClr val="48A2CF"/>
                </a:solidFill>
              </a:rPr>
              <a:t>0.2% and 0.5% PENTAVITIN® reinforce the scalp barrier </a:t>
            </a:r>
            <a:r>
              <a:rPr lang="en-US" sz="1200"/>
              <a:t>– </a:t>
            </a:r>
            <a:r>
              <a:rPr lang="en-US" sz="1200" i="1"/>
              <a:t>in vivo </a:t>
            </a:r>
          </a:p>
          <a:p>
            <a:endParaRPr lang="en-US" sz="1200"/>
          </a:p>
          <a:p>
            <a:r>
              <a:rPr lang="en-US" sz="1200" b="1"/>
              <a:t>Sebum and Flaking Reduction</a:t>
            </a:r>
          </a:p>
          <a:p>
            <a:pPr marL="356400" lvl="2">
              <a:spcAft>
                <a:spcPts val="0"/>
              </a:spcAft>
              <a:buClr>
                <a:srgbClr val="48A2CF"/>
              </a:buClr>
            </a:pPr>
            <a:r>
              <a:rPr lang="en-US" sz="1200">
                <a:solidFill>
                  <a:srgbClr val="48A2CF"/>
                </a:solidFill>
              </a:rPr>
              <a:t>Significant reduces sebum and flaking </a:t>
            </a:r>
            <a:r>
              <a:rPr lang="en-US" sz="1200"/>
              <a:t>after one single application and after frequent showering with </a:t>
            </a:r>
            <a:r>
              <a:rPr lang="en-US" sz="1200">
                <a:solidFill>
                  <a:srgbClr val="48A2CF"/>
                </a:solidFill>
              </a:rPr>
              <a:t>a shampoo containing PENTAVITIN® (0.2% -0.5%) </a:t>
            </a:r>
            <a:r>
              <a:rPr lang="en-US" sz="1200"/>
              <a:t>- </a:t>
            </a:r>
            <a:r>
              <a:rPr lang="en-US" sz="1200" i="1"/>
              <a:t>in vivo</a:t>
            </a:r>
          </a:p>
          <a:p>
            <a:endParaRPr lang="en-US" sz="1200"/>
          </a:p>
          <a:p>
            <a:endParaRPr lang="en-US" sz="1200"/>
          </a:p>
          <a:p>
            <a:endParaRPr lang="en-US" sz="1200"/>
          </a:p>
          <a:p>
            <a:endParaRPr lang="en-US" sz="1200"/>
          </a:p>
          <a:p>
            <a:endParaRPr lang="en-GB" sz="1200"/>
          </a:p>
        </p:txBody>
      </p:sp>
      <p:sp>
        <p:nvSpPr>
          <p:cNvPr id="26" name="Slide Number Placeholder 7">
            <a:extLst>
              <a:ext uri="{FF2B5EF4-FFF2-40B4-BE49-F238E27FC236}">
                <a16:creationId xmlns:a16="http://schemas.microsoft.com/office/drawing/2014/main" id="{3AB29569-CECF-83AA-AE03-1766333725EC}"/>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55</a:t>
            </a:fld>
            <a:endParaRPr lang="en-GB"/>
          </a:p>
        </p:txBody>
      </p:sp>
    </p:spTree>
    <p:extLst>
      <p:ext uri="{BB962C8B-B14F-4D97-AF65-F5344CB8AC3E}">
        <p14:creationId xmlns:p14="http://schemas.microsoft.com/office/powerpoint/2010/main" val="309140266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16">
            <a:extLst>
              <a:ext uri="{FF2B5EF4-FFF2-40B4-BE49-F238E27FC236}">
                <a16:creationId xmlns:a16="http://schemas.microsoft.com/office/drawing/2014/main" id="{D93D5A79-3568-46CF-D7A0-7DE2E45A7C8F}"/>
              </a:ext>
            </a:extLst>
          </p:cNvPr>
          <p:cNvSpPr>
            <a:spLocks noGrp="1"/>
          </p:cNvSpPr>
          <p:nvPr>
            <p:ph type="sldNum" sz="quarter" idx="12"/>
          </p:nvPr>
        </p:nvSpPr>
        <p:spPr>
          <a:xfrm>
            <a:off x="302400" y="6450806"/>
            <a:ext cx="1040625" cy="109061"/>
          </a:xfrm>
        </p:spPr>
        <p:txBody>
          <a:bodyPr/>
          <a:lstStyle/>
          <a:p>
            <a:fld id="{5BA3E189-2F3A-42E5-B572-3520703B6186}" type="slidenum">
              <a:rPr lang="en-GB" smtClean="0"/>
              <a:pPr/>
              <a:t>56</a:t>
            </a:fld>
            <a:endParaRPr lang="en-GB"/>
          </a:p>
        </p:txBody>
      </p:sp>
      <p:sp>
        <p:nvSpPr>
          <p:cNvPr id="41" name="Text Placeholder 6">
            <a:extLst>
              <a:ext uri="{FF2B5EF4-FFF2-40B4-BE49-F238E27FC236}">
                <a16:creationId xmlns:a16="http://schemas.microsoft.com/office/drawing/2014/main" id="{C81BD5FE-4837-733A-6350-6B63D30F517C}"/>
              </a:ext>
            </a:extLst>
          </p:cNvPr>
          <p:cNvSpPr>
            <a:spLocks noGrp="1"/>
          </p:cNvSpPr>
          <p:nvPr>
            <p:ph type="body" sz="quarter" idx="17"/>
          </p:nvPr>
        </p:nvSpPr>
        <p:spPr>
          <a:xfrm>
            <a:off x="4413249" y="1466859"/>
            <a:ext cx="7380000" cy="450000"/>
          </a:xfrm>
        </p:spPr>
        <p:txBody>
          <a:bodyPr anchor="t"/>
          <a:lstStyle/>
          <a:p>
            <a:r>
              <a:rPr lang="en-GB">
                <a:solidFill>
                  <a:schemeClr val="bg2"/>
                </a:solidFill>
              </a:rPr>
              <a:t>Market &amp; Consumer Insights</a:t>
            </a:r>
          </a:p>
        </p:txBody>
      </p:sp>
      <p:sp>
        <p:nvSpPr>
          <p:cNvPr id="42" name="Text Placeholder 7">
            <a:extLst>
              <a:ext uri="{FF2B5EF4-FFF2-40B4-BE49-F238E27FC236}">
                <a16:creationId xmlns:a16="http://schemas.microsoft.com/office/drawing/2014/main" id="{F58AC321-3DE2-AE95-260F-E7D945EEDD56}"/>
              </a:ext>
            </a:extLst>
          </p:cNvPr>
          <p:cNvSpPr>
            <a:spLocks noGrp="1"/>
          </p:cNvSpPr>
          <p:nvPr>
            <p:ph type="body" sz="quarter" idx="18"/>
          </p:nvPr>
        </p:nvSpPr>
        <p:spPr>
          <a:xfrm>
            <a:off x="4413248" y="1963659"/>
            <a:ext cx="7380000" cy="450000"/>
          </a:xfrm>
        </p:spPr>
        <p:txBody>
          <a:bodyPr anchor="t"/>
          <a:lstStyle/>
          <a:p>
            <a:r>
              <a:rPr lang="en-GB" err="1">
                <a:solidFill>
                  <a:schemeClr val="bg2"/>
                </a:solidFill>
              </a:rPr>
              <a:t>dsm-firmenich</a:t>
            </a:r>
            <a:r>
              <a:rPr lang="en-GB">
                <a:solidFill>
                  <a:schemeClr val="bg2"/>
                </a:solidFill>
              </a:rPr>
              <a:t> Hair Care Solutions Map</a:t>
            </a:r>
          </a:p>
        </p:txBody>
      </p:sp>
      <p:sp>
        <p:nvSpPr>
          <p:cNvPr id="43" name="Text Placeholder 8">
            <a:extLst>
              <a:ext uri="{FF2B5EF4-FFF2-40B4-BE49-F238E27FC236}">
                <a16:creationId xmlns:a16="http://schemas.microsoft.com/office/drawing/2014/main" id="{B733849E-892A-23CE-A7B0-A59F4C0CDD52}"/>
              </a:ext>
            </a:extLst>
          </p:cNvPr>
          <p:cNvSpPr>
            <a:spLocks noGrp="1"/>
          </p:cNvSpPr>
          <p:nvPr>
            <p:ph type="body" sz="quarter" idx="19"/>
          </p:nvPr>
        </p:nvSpPr>
        <p:spPr>
          <a:xfrm>
            <a:off x="4413247" y="2460459"/>
            <a:ext cx="7380000" cy="450000"/>
          </a:xfrm>
        </p:spPr>
        <p:txBody>
          <a:bodyPr anchor="t"/>
          <a:lstStyle/>
          <a:p>
            <a:r>
              <a:rPr lang="en-GB">
                <a:solidFill>
                  <a:schemeClr val="bg2"/>
                </a:solidFill>
              </a:rPr>
              <a:t>ALPAFLOR</a:t>
            </a:r>
            <a:r>
              <a:rPr lang="en-US" noProof="0">
                <a:solidFill>
                  <a:schemeClr val="bg2"/>
                </a:solidFill>
              </a:rPr>
              <a:t>® EDELWEISS CB</a:t>
            </a:r>
            <a:endParaRPr lang="en-GB">
              <a:solidFill>
                <a:schemeClr val="bg2"/>
              </a:solidFill>
            </a:endParaRPr>
          </a:p>
        </p:txBody>
      </p:sp>
      <p:sp>
        <p:nvSpPr>
          <p:cNvPr id="10" name="Text Placeholder 9">
            <a:extLst>
              <a:ext uri="{FF2B5EF4-FFF2-40B4-BE49-F238E27FC236}">
                <a16:creationId xmlns:a16="http://schemas.microsoft.com/office/drawing/2014/main" id="{C4118E9C-7BAD-28D3-2CDD-BF6A5606788E}"/>
              </a:ext>
            </a:extLst>
          </p:cNvPr>
          <p:cNvSpPr>
            <a:spLocks noGrp="1"/>
          </p:cNvSpPr>
          <p:nvPr>
            <p:ph type="body" sz="quarter" idx="20"/>
          </p:nvPr>
        </p:nvSpPr>
        <p:spPr>
          <a:xfrm>
            <a:off x="3830400" y="302400"/>
            <a:ext cx="8064501" cy="900112"/>
          </a:xfrm>
        </p:spPr>
        <p:txBody>
          <a:bodyPr/>
          <a:lstStyle/>
          <a:p>
            <a:r>
              <a:rPr lang="en-GB"/>
              <a:t>Agenda</a:t>
            </a:r>
          </a:p>
        </p:txBody>
      </p:sp>
      <p:sp>
        <p:nvSpPr>
          <p:cNvPr id="45" name="Text Placeholder 20">
            <a:extLst>
              <a:ext uri="{FF2B5EF4-FFF2-40B4-BE49-F238E27FC236}">
                <a16:creationId xmlns:a16="http://schemas.microsoft.com/office/drawing/2014/main" id="{B647D992-BC29-CE63-D777-C366E35DB5FE}"/>
              </a:ext>
            </a:extLst>
          </p:cNvPr>
          <p:cNvSpPr>
            <a:spLocks noGrp="1"/>
          </p:cNvSpPr>
          <p:nvPr>
            <p:ph type="body" sz="quarter" idx="22"/>
          </p:nvPr>
        </p:nvSpPr>
        <p:spPr>
          <a:xfrm>
            <a:off x="4413246" y="2957259"/>
            <a:ext cx="7380000" cy="450000"/>
          </a:xfrm>
        </p:spPr>
        <p:txBody>
          <a:bodyPr anchor="t"/>
          <a:lstStyle/>
          <a:p>
            <a:r>
              <a:rPr lang="en-GB">
                <a:solidFill>
                  <a:schemeClr val="bg2"/>
                </a:solidFill>
              </a:rPr>
              <a:t>PENTAVITIN</a:t>
            </a:r>
            <a:r>
              <a:rPr lang="en-US" noProof="0">
                <a:solidFill>
                  <a:schemeClr val="bg2"/>
                </a:solidFill>
              </a:rPr>
              <a:t>® </a:t>
            </a:r>
            <a:endParaRPr lang="en-GB">
              <a:solidFill>
                <a:schemeClr val="bg2"/>
              </a:solidFill>
            </a:endParaRPr>
          </a:p>
        </p:txBody>
      </p:sp>
      <p:sp>
        <p:nvSpPr>
          <p:cNvPr id="47" name="Text Placeholder 10">
            <a:extLst>
              <a:ext uri="{FF2B5EF4-FFF2-40B4-BE49-F238E27FC236}">
                <a16:creationId xmlns:a16="http://schemas.microsoft.com/office/drawing/2014/main" id="{EE041662-0EA4-C4A2-6524-88A57877F311}"/>
              </a:ext>
            </a:extLst>
          </p:cNvPr>
          <p:cNvSpPr>
            <a:spLocks noGrp="1"/>
          </p:cNvSpPr>
          <p:nvPr>
            <p:ph type="body" sz="quarter" idx="24"/>
          </p:nvPr>
        </p:nvSpPr>
        <p:spPr>
          <a:xfrm>
            <a:off x="4413246" y="3454059"/>
            <a:ext cx="7380000" cy="450000"/>
          </a:xfrm>
        </p:spPr>
        <p:txBody>
          <a:bodyPr/>
          <a:lstStyle/>
          <a:p>
            <a:r>
              <a:rPr lang="en-GB" err="1">
                <a:solidFill>
                  <a:srgbClr val="76D0C2"/>
                </a:solidFill>
              </a:rPr>
              <a:t>BeauPlex</a:t>
            </a:r>
            <a:r>
              <a:rPr lang="en-US" noProof="0">
                <a:solidFill>
                  <a:srgbClr val="76D0C2"/>
                </a:solidFill>
              </a:rPr>
              <a:t>® VH</a:t>
            </a:r>
            <a:endParaRPr lang="en-GB">
              <a:solidFill>
                <a:srgbClr val="76D0C2"/>
              </a:solidFill>
            </a:endParaRPr>
          </a:p>
        </p:txBody>
      </p:sp>
      <p:sp>
        <p:nvSpPr>
          <p:cNvPr id="20" name="Text Placeholder 19">
            <a:extLst>
              <a:ext uri="{FF2B5EF4-FFF2-40B4-BE49-F238E27FC236}">
                <a16:creationId xmlns:a16="http://schemas.microsoft.com/office/drawing/2014/main" id="{A339ECFD-471F-AAEF-BE9B-7204AD33C7E5}"/>
              </a:ext>
            </a:extLst>
          </p:cNvPr>
          <p:cNvSpPr>
            <a:spLocks noGrp="1"/>
          </p:cNvSpPr>
          <p:nvPr>
            <p:ph type="body" sz="quarter" idx="26"/>
          </p:nvPr>
        </p:nvSpPr>
        <p:spPr>
          <a:xfrm>
            <a:off x="4413246" y="3950859"/>
            <a:ext cx="7380000" cy="450000"/>
          </a:xfrm>
        </p:spPr>
        <p:txBody>
          <a:bodyPr/>
          <a:lstStyle/>
          <a:p>
            <a:r>
              <a:rPr lang="en-GB">
                <a:solidFill>
                  <a:schemeClr val="bg2"/>
                </a:solidFill>
              </a:rPr>
              <a:t>Other </a:t>
            </a:r>
            <a:r>
              <a:rPr lang="en-GB" err="1">
                <a:solidFill>
                  <a:schemeClr val="bg2"/>
                </a:solidFill>
              </a:rPr>
              <a:t>dsm-firmenich</a:t>
            </a:r>
            <a:r>
              <a:rPr lang="en-GB">
                <a:solidFill>
                  <a:schemeClr val="bg2"/>
                </a:solidFill>
              </a:rPr>
              <a:t> Solutions</a:t>
            </a:r>
          </a:p>
        </p:txBody>
      </p:sp>
      <p:sp>
        <p:nvSpPr>
          <p:cNvPr id="54" name="Title 53">
            <a:extLst>
              <a:ext uri="{FF2B5EF4-FFF2-40B4-BE49-F238E27FC236}">
                <a16:creationId xmlns:a16="http://schemas.microsoft.com/office/drawing/2014/main" id="{35040416-31FF-72B8-1059-C4DB7228B3F7}"/>
              </a:ext>
            </a:extLst>
          </p:cNvPr>
          <p:cNvSpPr>
            <a:spLocks noGrp="1"/>
          </p:cNvSpPr>
          <p:nvPr>
            <p:ph type="title"/>
          </p:nvPr>
        </p:nvSpPr>
        <p:spPr/>
        <p:txBody>
          <a:bodyPr/>
          <a:lstStyle/>
          <a:p>
            <a:r>
              <a:rPr lang="en-GB"/>
              <a:t>05</a:t>
            </a:r>
          </a:p>
        </p:txBody>
      </p:sp>
      <p:sp>
        <p:nvSpPr>
          <p:cNvPr id="2" name="TextBox 1">
            <a:extLst>
              <a:ext uri="{FF2B5EF4-FFF2-40B4-BE49-F238E27FC236}">
                <a16:creationId xmlns:a16="http://schemas.microsoft.com/office/drawing/2014/main" id="{5F89D6B5-D443-0C37-1024-64088D073951}"/>
              </a:ext>
            </a:extLst>
          </p:cNvPr>
          <p:cNvSpPr txBox="1"/>
          <p:nvPr/>
        </p:nvSpPr>
        <p:spPr>
          <a:xfrm>
            <a:off x="768233" y="5564046"/>
            <a:ext cx="2914767" cy="430887"/>
          </a:xfrm>
          <a:prstGeom prst="rect">
            <a:avLst/>
          </a:prstGeom>
          <a:noFill/>
        </p:spPr>
        <p:txBody>
          <a:bodyPr wrap="square" lIns="0" tIns="0" rIns="0" bIns="0" rtlCol="0" anchor="ctr" anchorCtr="0">
            <a:spAutoFit/>
          </a:bodyPr>
          <a:lstStyle/>
          <a:p>
            <a:r>
              <a:rPr lang="en-GB" sz="1400">
                <a:solidFill>
                  <a:srgbClr val="44B4A1"/>
                </a:solidFill>
                <a:latin typeface="+mj-lt"/>
              </a:rPr>
              <a:t>Click on the number to get redirected to the chapter</a:t>
            </a:r>
          </a:p>
        </p:txBody>
      </p:sp>
      <p:pic>
        <p:nvPicPr>
          <p:cNvPr id="27" name="Graphic 26">
            <a:extLst>
              <a:ext uri="{FF2B5EF4-FFF2-40B4-BE49-F238E27FC236}">
                <a16:creationId xmlns:a16="http://schemas.microsoft.com/office/drawing/2014/main" id="{69318579-50FB-DAA9-1D50-642B3F3E46A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07695" y="5661660"/>
            <a:ext cx="228600" cy="228600"/>
          </a:xfrm>
          <a:prstGeom prst="rect">
            <a:avLst/>
          </a:prstGeom>
        </p:spPr>
      </p:pic>
      <p:sp>
        <p:nvSpPr>
          <p:cNvPr id="16" name="Text Placeholder 3">
            <a:extLst>
              <a:ext uri="{FF2B5EF4-FFF2-40B4-BE49-F238E27FC236}">
                <a16:creationId xmlns:a16="http://schemas.microsoft.com/office/drawing/2014/main" id="{09AB4173-9062-2E0C-D54A-9DDE01706280}"/>
              </a:ext>
            </a:extLst>
          </p:cNvPr>
          <p:cNvSpPr>
            <a:spLocks noGrp="1"/>
          </p:cNvSpPr>
          <p:nvPr>
            <p:ph type="body" sz="quarter" idx="13"/>
          </p:nvPr>
        </p:nvSpPr>
        <p:spPr>
          <a:xfrm>
            <a:off x="3827463" y="1466850"/>
            <a:ext cx="585787" cy="449263"/>
          </a:xfrm>
        </p:spPr>
        <p:txBody>
          <a:bodyPr anchor="t"/>
          <a:lstStyle/>
          <a:p>
            <a:r>
              <a:rPr lang="en-GB">
                <a:solidFill>
                  <a:schemeClr val="bg2"/>
                </a:solidFill>
                <a:hlinkClick r:id="rId5" action="ppaction://hlinksldjump">
                  <a:extLst>
                    <a:ext uri="{A12FA001-AC4F-418D-AE19-62706E023703}">
                      <ahyp:hlinkClr xmlns:ahyp="http://schemas.microsoft.com/office/drawing/2018/hyperlinkcolor" val="tx"/>
                    </a:ext>
                  </a:extLst>
                </a:hlinkClick>
              </a:rPr>
              <a:t>01</a:t>
            </a:r>
            <a:endParaRPr lang="en-GB">
              <a:solidFill>
                <a:schemeClr val="bg2"/>
              </a:solidFill>
              <a:hlinkClick r:id="" action="ppaction://noaction">
                <a:extLst>
                  <a:ext uri="{A12FA001-AC4F-418D-AE19-62706E023703}">
                    <ahyp:hlinkClr xmlns:ahyp="http://schemas.microsoft.com/office/drawing/2018/hyperlinkcolor" val="tx"/>
                  </a:ext>
                </a:extLst>
              </a:hlinkClick>
            </a:endParaRPr>
          </a:p>
        </p:txBody>
      </p:sp>
      <p:sp>
        <p:nvSpPr>
          <p:cNvPr id="18" name="Text Placeholder 4">
            <a:extLst>
              <a:ext uri="{FF2B5EF4-FFF2-40B4-BE49-F238E27FC236}">
                <a16:creationId xmlns:a16="http://schemas.microsoft.com/office/drawing/2014/main" id="{E905F9CA-7747-E37F-F724-98BE5BB4F903}"/>
              </a:ext>
            </a:extLst>
          </p:cNvPr>
          <p:cNvSpPr>
            <a:spLocks noGrp="1"/>
          </p:cNvSpPr>
          <p:nvPr>
            <p:ph type="body" sz="quarter" idx="14"/>
          </p:nvPr>
        </p:nvSpPr>
        <p:spPr>
          <a:xfrm>
            <a:off x="3827463" y="1963738"/>
            <a:ext cx="585787" cy="449262"/>
          </a:xfrm>
        </p:spPr>
        <p:txBody>
          <a:bodyPr anchor="t"/>
          <a:lstStyle/>
          <a:p>
            <a:r>
              <a:rPr lang="en-GB">
                <a:solidFill>
                  <a:schemeClr val="bg2"/>
                </a:solidFill>
                <a:hlinkClick r:id="rId6" action="ppaction://hlinksldjump">
                  <a:extLst>
                    <a:ext uri="{A12FA001-AC4F-418D-AE19-62706E023703}">
                      <ahyp:hlinkClr xmlns:ahyp="http://schemas.microsoft.com/office/drawing/2018/hyperlinkcolor" val="tx"/>
                    </a:ext>
                  </a:extLst>
                </a:hlinkClick>
              </a:rPr>
              <a:t>02</a:t>
            </a:r>
            <a:endParaRPr lang="en-GB">
              <a:solidFill>
                <a:schemeClr val="bg2"/>
              </a:solidFill>
              <a:hlinkClick r:id="" action="ppaction://noaction">
                <a:extLst>
                  <a:ext uri="{A12FA001-AC4F-418D-AE19-62706E023703}">
                    <ahyp:hlinkClr xmlns:ahyp="http://schemas.microsoft.com/office/drawing/2018/hyperlinkcolor" val="tx"/>
                  </a:ext>
                </a:extLst>
              </a:hlinkClick>
            </a:endParaRPr>
          </a:p>
        </p:txBody>
      </p:sp>
      <p:sp>
        <p:nvSpPr>
          <p:cNvPr id="21" name="Text Placeholder 5">
            <a:extLst>
              <a:ext uri="{FF2B5EF4-FFF2-40B4-BE49-F238E27FC236}">
                <a16:creationId xmlns:a16="http://schemas.microsoft.com/office/drawing/2014/main" id="{EB329C34-B505-1262-1A7C-B9F6C04670B9}"/>
              </a:ext>
            </a:extLst>
          </p:cNvPr>
          <p:cNvSpPr>
            <a:spLocks noGrp="1"/>
          </p:cNvSpPr>
          <p:nvPr>
            <p:ph type="body" sz="quarter" idx="16"/>
          </p:nvPr>
        </p:nvSpPr>
        <p:spPr>
          <a:xfrm>
            <a:off x="3827463" y="2460625"/>
            <a:ext cx="585787" cy="449263"/>
          </a:xfrm>
        </p:spPr>
        <p:txBody>
          <a:bodyPr anchor="t"/>
          <a:lstStyle/>
          <a:p>
            <a:r>
              <a:rPr lang="en-GB">
                <a:solidFill>
                  <a:schemeClr val="bg2"/>
                </a:solidFill>
                <a:hlinkClick r:id="rId7" action="ppaction://hlinksldjump">
                  <a:extLst>
                    <a:ext uri="{A12FA001-AC4F-418D-AE19-62706E023703}">
                      <ahyp:hlinkClr xmlns:ahyp="http://schemas.microsoft.com/office/drawing/2018/hyperlinkcolor" val="tx"/>
                    </a:ext>
                  </a:extLst>
                </a:hlinkClick>
              </a:rPr>
              <a:t>03</a:t>
            </a:r>
            <a:endParaRPr lang="en-GB">
              <a:solidFill>
                <a:schemeClr val="bg2"/>
              </a:solidFill>
              <a:hlinkClick r:id="" action="ppaction://noaction">
                <a:extLst>
                  <a:ext uri="{A12FA001-AC4F-418D-AE19-62706E023703}">
                    <ahyp:hlinkClr xmlns:ahyp="http://schemas.microsoft.com/office/drawing/2018/hyperlinkcolor" val="tx"/>
                  </a:ext>
                </a:extLst>
              </a:hlinkClick>
            </a:endParaRPr>
          </a:p>
        </p:txBody>
      </p:sp>
      <p:sp>
        <p:nvSpPr>
          <p:cNvPr id="22" name="Text Placeholder 18">
            <a:extLst>
              <a:ext uri="{FF2B5EF4-FFF2-40B4-BE49-F238E27FC236}">
                <a16:creationId xmlns:a16="http://schemas.microsoft.com/office/drawing/2014/main" id="{8A835F46-F82B-0277-A73A-166ADA6ABA99}"/>
              </a:ext>
            </a:extLst>
          </p:cNvPr>
          <p:cNvSpPr>
            <a:spLocks noGrp="1"/>
          </p:cNvSpPr>
          <p:nvPr>
            <p:ph type="body" sz="quarter" idx="21"/>
          </p:nvPr>
        </p:nvSpPr>
        <p:spPr>
          <a:xfrm>
            <a:off x="3827463" y="2957513"/>
            <a:ext cx="585787" cy="449262"/>
          </a:xfrm>
        </p:spPr>
        <p:txBody>
          <a:bodyPr anchor="t"/>
          <a:lstStyle/>
          <a:p>
            <a:r>
              <a:rPr lang="en-GB">
                <a:solidFill>
                  <a:schemeClr val="bg2"/>
                </a:solidFill>
                <a:hlinkClick r:id="rId8" action="ppaction://hlinksldjump">
                  <a:extLst>
                    <a:ext uri="{A12FA001-AC4F-418D-AE19-62706E023703}">
                      <ahyp:hlinkClr xmlns:ahyp="http://schemas.microsoft.com/office/drawing/2018/hyperlinkcolor" val="tx"/>
                    </a:ext>
                  </a:extLst>
                </a:hlinkClick>
              </a:rPr>
              <a:t>04</a:t>
            </a:r>
            <a:endParaRPr lang="en-GB">
              <a:solidFill>
                <a:schemeClr val="bg2"/>
              </a:solidFill>
              <a:hlinkClick r:id="" action="ppaction://noaction">
                <a:extLst>
                  <a:ext uri="{A12FA001-AC4F-418D-AE19-62706E023703}">
                    <ahyp:hlinkClr xmlns:ahyp="http://schemas.microsoft.com/office/drawing/2018/hyperlinkcolor" val="tx"/>
                  </a:ext>
                </a:extLst>
              </a:hlinkClick>
            </a:endParaRPr>
          </a:p>
        </p:txBody>
      </p:sp>
      <p:sp>
        <p:nvSpPr>
          <p:cNvPr id="23" name="Text Placeholder 2">
            <a:extLst>
              <a:ext uri="{FF2B5EF4-FFF2-40B4-BE49-F238E27FC236}">
                <a16:creationId xmlns:a16="http://schemas.microsoft.com/office/drawing/2014/main" id="{245C4FD5-7DFA-A7F8-E5D8-1BF0F520622D}"/>
              </a:ext>
            </a:extLst>
          </p:cNvPr>
          <p:cNvSpPr>
            <a:spLocks noGrp="1"/>
          </p:cNvSpPr>
          <p:nvPr>
            <p:ph type="body" sz="quarter" idx="23"/>
          </p:nvPr>
        </p:nvSpPr>
        <p:spPr>
          <a:xfrm>
            <a:off x="3827463" y="3454400"/>
            <a:ext cx="585787" cy="449263"/>
          </a:xfrm>
        </p:spPr>
        <p:txBody>
          <a:bodyPr/>
          <a:lstStyle/>
          <a:p>
            <a:r>
              <a:rPr lang="en-GB">
                <a:solidFill>
                  <a:srgbClr val="76D0C2"/>
                </a:solidFill>
                <a:hlinkClick r:id="rId9" action="ppaction://hlinksldjump">
                  <a:extLst>
                    <a:ext uri="{A12FA001-AC4F-418D-AE19-62706E023703}">
                      <ahyp:hlinkClr xmlns:ahyp="http://schemas.microsoft.com/office/drawing/2018/hyperlinkcolor" val="tx"/>
                    </a:ext>
                  </a:extLst>
                </a:hlinkClick>
              </a:rPr>
              <a:t>05</a:t>
            </a:r>
            <a:endParaRPr lang="en-GB">
              <a:solidFill>
                <a:srgbClr val="76D0C2"/>
              </a:solidFill>
            </a:endParaRPr>
          </a:p>
        </p:txBody>
      </p:sp>
      <p:sp>
        <p:nvSpPr>
          <p:cNvPr id="24" name="Text Placeholder 18">
            <a:extLst>
              <a:ext uri="{FF2B5EF4-FFF2-40B4-BE49-F238E27FC236}">
                <a16:creationId xmlns:a16="http://schemas.microsoft.com/office/drawing/2014/main" id="{9A5B3E45-CFA2-C554-B399-294C53A113CF}"/>
              </a:ext>
            </a:extLst>
          </p:cNvPr>
          <p:cNvSpPr>
            <a:spLocks noGrp="1"/>
          </p:cNvSpPr>
          <p:nvPr>
            <p:ph type="body" sz="quarter" idx="25"/>
          </p:nvPr>
        </p:nvSpPr>
        <p:spPr>
          <a:xfrm>
            <a:off x="3827463" y="3951288"/>
            <a:ext cx="585787" cy="449262"/>
          </a:xfrm>
        </p:spPr>
        <p:txBody>
          <a:bodyPr/>
          <a:lstStyle/>
          <a:p>
            <a:r>
              <a:rPr lang="en-GB">
                <a:solidFill>
                  <a:schemeClr val="bg2"/>
                </a:solidFill>
                <a:hlinkClick r:id="rId10" action="ppaction://hlinksldjump">
                  <a:extLst>
                    <a:ext uri="{A12FA001-AC4F-418D-AE19-62706E023703}">
                      <ahyp:hlinkClr xmlns:ahyp="http://schemas.microsoft.com/office/drawing/2018/hyperlinkcolor" val="tx"/>
                    </a:ext>
                  </a:extLst>
                </a:hlinkClick>
              </a:rPr>
              <a:t>06</a:t>
            </a:r>
            <a:endParaRPr lang="en-GB">
              <a:solidFill>
                <a:schemeClr val="bg2"/>
              </a:solidFill>
            </a:endParaRPr>
          </a:p>
        </p:txBody>
      </p:sp>
    </p:spTree>
    <p:extLst>
      <p:ext uri="{BB962C8B-B14F-4D97-AF65-F5344CB8AC3E}">
        <p14:creationId xmlns:p14="http://schemas.microsoft.com/office/powerpoint/2010/main" val="1620867416"/>
      </p:ext>
    </p:extLst>
  </p:cSld>
  <p:clrMapOvr>
    <a:masterClrMapping/>
  </p:clrMapOvr>
  <p:transition spd="slow">
    <p:push/>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descr="A person with her hair blowing in the wind&#10;&#10;Description automatically generated">
            <a:extLst>
              <a:ext uri="{FF2B5EF4-FFF2-40B4-BE49-F238E27FC236}">
                <a16:creationId xmlns:a16="http://schemas.microsoft.com/office/drawing/2014/main" id="{DE8DA651-757B-A281-A135-6977D5F3CF2E}"/>
              </a:ext>
            </a:extLst>
          </p:cNvPr>
          <p:cNvPicPr>
            <a:picLocks noGrp="1" noChangeAspect="1"/>
          </p:cNvPicPr>
          <p:nvPr>
            <p:ph type="pic" sz="quarter" idx="25"/>
          </p:nvPr>
        </p:nvPicPr>
        <p:blipFill>
          <a:blip r:embed="rId3" cstate="screen">
            <a:extLst>
              <a:ext uri="{28A0092B-C50C-407E-A947-70E740481C1C}">
                <a14:useLocalDpi xmlns:a14="http://schemas.microsoft.com/office/drawing/2010/main"/>
              </a:ext>
            </a:extLst>
          </a:blip>
          <a:srcRect/>
          <a:stretch>
            <a:fillRect/>
          </a:stretch>
        </p:blipFill>
        <p:spPr/>
      </p:pic>
      <p:sp>
        <p:nvSpPr>
          <p:cNvPr id="2" name="Title 1">
            <a:extLst>
              <a:ext uri="{FF2B5EF4-FFF2-40B4-BE49-F238E27FC236}">
                <a16:creationId xmlns:a16="http://schemas.microsoft.com/office/drawing/2014/main" id="{4FF9152B-CCBC-8925-EEE5-ADAD9EA2BF1E}"/>
              </a:ext>
            </a:extLst>
          </p:cNvPr>
          <p:cNvSpPr>
            <a:spLocks noGrp="1"/>
          </p:cNvSpPr>
          <p:nvPr>
            <p:ph type="ctrTitle"/>
          </p:nvPr>
        </p:nvSpPr>
        <p:spPr>
          <a:xfrm>
            <a:off x="302399" y="302400"/>
            <a:ext cx="11589563" cy="1978342"/>
          </a:xfrm>
        </p:spPr>
        <p:txBody>
          <a:bodyPr/>
          <a:lstStyle/>
          <a:p>
            <a:r>
              <a:rPr lang="en-US" noProof="0" err="1"/>
              <a:t>BeauPlex</a:t>
            </a:r>
            <a:r>
              <a:rPr lang="en-US" b="0" noProof="0"/>
              <a:t>®</a:t>
            </a:r>
            <a:r>
              <a:rPr lang="en-US" noProof="0"/>
              <a:t> VH</a:t>
            </a:r>
          </a:p>
        </p:txBody>
      </p:sp>
      <p:sp>
        <p:nvSpPr>
          <p:cNvPr id="4" name="Subtitle 3">
            <a:extLst>
              <a:ext uri="{FF2B5EF4-FFF2-40B4-BE49-F238E27FC236}">
                <a16:creationId xmlns:a16="http://schemas.microsoft.com/office/drawing/2014/main" id="{F728EC60-D1E6-9FDB-2F66-3F9E04D48EED}"/>
              </a:ext>
            </a:extLst>
          </p:cNvPr>
          <p:cNvSpPr>
            <a:spLocks noGrp="1"/>
          </p:cNvSpPr>
          <p:nvPr>
            <p:ph type="subTitle" idx="1"/>
          </p:nvPr>
        </p:nvSpPr>
        <p:spPr>
          <a:xfrm>
            <a:off x="302400" y="2420938"/>
            <a:ext cx="11589562" cy="886900"/>
          </a:xfrm>
        </p:spPr>
        <p:txBody>
          <a:bodyPr/>
          <a:lstStyle/>
          <a:p>
            <a:r>
              <a:rPr lang="en-US" b="1"/>
              <a:t>Vitamin Blend</a:t>
            </a:r>
          </a:p>
        </p:txBody>
      </p:sp>
      <p:grpSp>
        <p:nvGrpSpPr>
          <p:cNvPr id="3" name="Group 2">
            <a:extLst>
              <a:ext uri="{FF2B5EF4-FFF2-40B4-BE49-F238E27FC236}">
                <a16:creationId xmlns:a16="http://schemas.microsoft.com/office/drawing/2014/main" id="{F7B9A700-A64B-C741-73FB-724E3CD2F429}"/>
              </a:ext>
            </a:extLst>
          </p:cNvPr>
          <p:cNvGrpSpPr/>
          <p:nvPr/>
        </p:nvGrpSpPr>
        <p:grpSpPr>
          <a:xfrm>
            <a:off x="300038" y="5167602"/>
            <a:ext cx="862013" cy="831746"/>
            <a:chOff x="1358158" y="5167602"/>
            <a:chExt cx="862013" cy="831746"/>
          </a:xfrm>
        </p:grpSpPr>
        <p:grpSp>
          <p:nvGrpSpPr>
            <p:cNvPr id="5" name="Group 4">
              <a:extLst>
                <a:ext uri="{FF2B5EF4-FFF2-40B4-BE49-F238E27FC236}">
                  <a16:creationId xmlns:a16="http://schemas.microsoft.com/office/drawing/2014/main" id="{F6224406-6F0B-5089-D32A-BC2EEFBA78B5}"/>
                </a:ext>
              </a:extLst>
            </p:cNvPr>
            <p:cNvGrpSpPr/>
            <p:nvPr/>
          </p:nvGrpSpPr>
          <p:grpSpPr>
            <a:xfrm>
              <a:off x="1373292" y="5167602"/>
              <a:ext cx="831746" cy="831746"/>
              <a:chOff x="330304" y="5167602"/>
              <a:chExt cx="831746" cy="831746"/>
            </a:xfrm>
          </p:grpSpPr>
          <p:sp>
            <p:nvSpPr>
              <p:cNvPr id="8" name="Oval 5">
                <a:hlinkClick r:id="rId4" action="ppaction://hlinksldjump"/>
                <a:extLst>
                  <a:ext uri="{FF2B5EF4-FFF2-40B4-BE49-F238E27FC236}">
                    <a16:creationId xmlns:a16="http://schemas.microsoft.com/office/drawing/2014/main" id="{DF0E945A-9B57-5933-BA4C-6752DDB93FD2}"/>
                  </a:ext>
                </a:extLst>
              </p:cNvPr>
              <p:cNvSpPr/>
              <p:nvPr/>
            </p:nvSpPr>
            <p:spPr>
              <a:xfrm>
                <a:off x="330304" y="5167602"/>
                <a:ext cx="831746" cy="831746"/>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pic>
            <p:nvPicPr>
              <p:cNvPr id="11" name="Graphic 10">
                <a:extLst>
                  <a:ext uri="{FF2B5EF4-FFF2-40B4-BE49-F238E27FC236}">
                    <a16:creationId xmlns:a16="http://schemas.microsoft.com/office/drawing/2014/main" id="{7906ECBE-CF1A-FF73-57FF-2B06B85F112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66177" y="5264984"/>
                <a:ext cx="360000" cy="360000"/>
              </a:xfrm>
              <a:prstGeom prst="rect">
                <a:avLst/>
              </a:prstGeom>
            </p:spPr>
          </p:pic>
        </p:grpSp>
        <p:sp>
          <p:nvSpPr>
            <p:cNvPr id="6" name="TextBox 5">
              <a:extLst>
                <a:ext uri="{FF2B5EF4-FFF2-40B4-BE49-F238E27FC236}">
                  <a16:creationId xmlns:a16="http://schemas.microsoft.com/office/drawing/2014/main" id="{F38A9DDC-A696-6962-0F54-E2EFB5B8299A}"/>
                </a:ext>
              </a:extLst>
            </p:cNvPr>
            <p:cNvSpPr txBox="1"/>
            <p:nvPr/>
          </p:nvSpPr>
          <p:spPr>
            <a:xfrm>
              <a:off x="1358158" y="5624984"/>
              <a:ext cx="862013" cy="200055"/>
            </a:xfrm>
            <a:prstGeom prst="rect">
              <a:avLst/>
            </a:prstGeom>
            <a:noFill/>
          </p:spPr>
          <p:txBody>
            <a:bodyPr wrap="square" rtlCol="0">
              <a:spAutoFit/>
            </a:bodyPr>
            <a:lstStyle/>
            <a:p>
              <a:pPr algn="ctr"/>
              <a:r>
                <a:rPr lang="en-GB" sz="700">
                  <a:solidFill>
                    <a:srgbClr val="76D0C2"/>
                  </a:solidFill>
                </a:rPr>
                <a:t>Click to return</a:t>
              </a:r>
            </a:p>
          </p:txBody>
        </p:sp>
        <p:sp>
          <p:nvSpPr>
            <p:cNvPr id="7" name="TextBox 6">
              <a:extLst>
                <a:ext uri="{FF2B5EF4-FFF2-40B4-BE49-F238E27FC236}">
                  <a16:creationId xmlns:a16="http://schemas.microsoft.com/office/drawing/2014/main" id="{CA9D4F81-CFCF-E0C4-C28C-7307B536CB46}"/>
                </a:ext>
              </a:extLst>
            </p:cNvPr>
            <p:cNvSpPr txBox="1"/>
            <p:nvPr/>
          </p:nvSpPr>
          <p:spPr>
            <a:xfrm>
              <a:off x="1373291" y="5740392"/>
              <a:ext cx="831746" cy="200055"/>
            </a:xfrm>
            <a:prstGeom prst="rect">
              <a:avLst/>
            </a:prstGeom>
            <a:noFill/>
          </p:spPr>
          <p:txBody>
            <a:bodyPr wrap="square" rtlCol="0">
              <a:spAutoFit/>
            </a:bodyPr>
            <a:lstStyle/>
            <a:p>
              <a:pPr algn="ctr"/>
              <a:r>
                <a:rPr lang="en-GB" sz="700">
                  <a:solidFill>
                    <a:srgbClr val="76D0C2"/>
                  </a:solidFill>
                </a:rPr>
                <a:t>to homepage</a:t>
              </a:r>
            </a:p>
          </p:txBody>
        </p:sp>
      </p:grpSp>
    </p:spTree>
    <p:extLst>
      <p:ext uri="{BB962C8B-B14F-4D97-AF65-F5344CB8AC3E}">
        <p14:creationId xmlns:p14="http://schemas.microsoft.com/office/powerpoint/2010/main" val="211643074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E837D927-CAF6-B393-4585-6456AEC16999}"/>
              </a:ext>
            </a:extLst>
          </p:cNvPr>
          <p:cNvSpPr>
            <a:spLocks noGrp="1"/>
          </p:cNvSpPr>
          <p:nvPr>
            <p:ph type="title"/>
          </p:nvPr>
        </p:nvSpPr>
        <p:spPr/>
        <p:txBody>
          <a:bodyPr>
            <a:noAutofit/>
          </a:bodyPr>
          <a:lstStyle/>
          <a:p>
            <a:r>
              <a:rPr lang="en-US" err="1"/>
              <a:t>BeauPlex</a:t>
            </a:r>
            <a:r>
              <a:rPr lang="en-US"/>
              <a:t>® VH</a:t>
            </a:r>
            <a:endParaRPr lang="en-US" b="0">
              <a:ea typeface="+mn-ea"/>
              <a:cs typeface="+mn-cs"/>
            </a:endParaRPr>
          </a:p>
        </p:txBody>
      </p:sp>
      <p:sp>
        <p:nvSpPr>
          <p:cNvPr id="38" name="Text Placeholder 37">
            <a:extLst>
              <a:ext uri="{FF2B5EF4-FFF2-40B4-BE49-F238E27FC236}">
                <a16:creationId xmlns:a16="http://schemas.microsoft.com/office/drawing/2014/main" id="{4A9EFAE8-3987-3E5E-B7FC-83A7A3C0EB1C}"/>
              </a:ext>
            </a:extLst>
          </p:cNvPr>
          <p:cNvSpPr>
            <a:spLocks noGrp="1"/>
          </p:cNvSpPr>
          <p:nvPr>
            <p:ph type="body" idx="11"/>
          </p:nvPr>
        </p:nvSpPr>
        <p:spPr/>
        <p:txBody>
          <a:bodyPr/>
          <a:lstStyle/>
          <a:p>
            <a:r>
              <a:rPr lang="en-US"/>
              <a:t>ID Card</a:t>
            </a:r>
          </a:p>
        </p:txBody>
      </p:sp>
      <p:grpSp>
        <p:nvGrpSpPr>
          <p:cNvPr id="48" name="Group 47">
            <a:extLst>
              <a:ext uri="{FF2B5EF4-FFF2-40B4-BE49-F238E27FC236}">
                <a16:creationId xmlns:a16="http://schemas.microsoft.com/office/drawing/2014/main" id="{4D823F3C-5F3F-53A2-59F3-59E82A42FBF0}"/>
              </a:ext>
            </a:extLst>
          </p:cNvPr>
          <p:cNvGrpSpPr/>
          <p:nvPr/>
        </p:nvGrpSpPr>
        <p:grpSpPr>
          <a:xfrm>
            <a:off x="289504" y="2362640"/>
            <a:ext cx="11600096" cy="903019"/>
            <a:chOff x="0" y="2286165"/>
            <a:chExt cx="11889600" cy="903019"/>
          </a:xfrm>
          <a:solidFill>
            <a:schemeClr val="bg2"/>
          </a:solidFill>
        </p:grpSpPr>
        <p:sp>
          <p:nvSpPr>
            <p:cNvPr id="49" name="Rectangle 48">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INCI name:</a:t>
              </a:r>
            </a:p>
          </p:txBody>
        </p:sp>
        <p:sp>
          <p:nvSpPr>
            <p:cNvPr id="50" name="TextBox 49">
              <a:extLst>
                <a:ext uri="{FF2B5EF4-FFF2-40B4-BE49-F238E27FC236}">
                  <a16:creationId xmlns:a16="http://schemas.microsoft.com/office/drawing/2014/main" id="{C1104EB4-4252-A452-90EC-1AE6B98FD183}"/>
                </a:ext>
              </a:extLst>
            </p:cNvPr>
            <p:cNvSpPr txBox="1"/>
            <p:nvPr/>
          </p:nvSpPr>
          <p:spPr>
            <a:xfrm>
              <a:off x="2417305" y="2306624"/>
              <a:ext cx="8257631" cy="563692"/>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sz="1300" err="1">
                  <a:latin typeface="DM Sans" pitchFamily="2" charset="0"/>
                  <a:ea typeface="Fira Sans Book" panose="020B0503050000020004" pitchFamily="34" charset="0"/>
                </a:rPr>
                <a:t>Tocopheryl</a:t>
              </a:r>
              <a:r>
                <a:rPr lang="en-US" sz="1300">
                  <a:latin typeface="DM Sans" pitchFamily="2" charset="0"/>
                  <a:ea typeface="Fira Sans Book" panose="020B0503050000020004" pitchFamily="34" charset="0"/>
                </a:rPr>
                <a:t> Acetate, Niacinamide, Sodium </a:t>
              </a:r>
              <a:r>
                <a:rPr lang="en-US" sz="1300" err="1">
                  <a:latin typeface="DM Sans" pitchFamily="2" charset="0"/>
                  <a:ea typeface="Fira Sans Book" panose="020B0503050000020004" pitchFamily="34" charset="0"/>
                </a:rPr>
                <a:t>Ascorbyl</a:t>
              </a:r>
              <a:r>
                <a:rPr lang="en-US" sz="1300">
                  <a:latin typeface="DM Sans" pitchFamily="2" charset="0"/>
                  <a:ea typeface="Fira Sans Book" panose="020B0503050000020004" pitchFamily="34" charset="0"/>
                </a:rPr>
                <a:t> Phosphate, Pyridoxine HCl, Sodium Starch </a:t>
              </a:r>
              <a:r>
                <a:rPr lang="en-US" sz="1300" err="1">
                  <a:latin typeface="DM Sans" pitchFamily="2" charset="0"/>
                  <a:ea typeface="Fira Sans Book" panose="020B0503050000020004" pitchFamily="34" charset="0"/>
                </a:rPr>
                <a:t>Octenylsuccinate</a:t>
              </a:r>
              <a:r>
                <a:rPr lang="en-US" sz="1300">
                  <a:latin typeface="DM Sans" pitchFamily="2" charset="0"/>
                  <a:ea typeface="Fira Sans Book" panose="020B0503050000020004" pitchFamily="34" charset="0"/>
                </a:rPr>
                <a:t>, Silica, Calcium Pantothenate, Maltodextrin</a:t>
              </a:r>
            </a:p>
          </p:txBody>
        </p:sp>
      </p:grpSp>
      <p:grpSp>
        <p:nvGrpSpPr>
          <p:cNvPr id="54" name="Group 53">
            <a:extLst>
              <a:ext uri="{FF2B5EF4-FFF2-40B4-BE49-F238E27FC236}">
                <a16:creationId xmlns:a16="http://schemas.microsoft.com/office/drawing/2014/main" id="{2C7BF1B2-8A11-838B-E468-EB72B75F978B}"/>
              </a:ext>
            </a:extLst>
          </p:cNvPr>
          <p:cNvGrpSpPr/>
          <p:nvPr/>
        </p:nvGrpSpPr>
        <p:grpSpPr>
          <a:xfrm>
            <a:off x="290308" y="3989346"/>
            <a:ext cx="11600096" cy="932400"/>
            <a:chOff x="0" y="4030273"/>
            <a:chExt cx="11889600" cy="932400"/>
          </a:xfrm>
          <a:solidFill>
            <a:schemeClr val="bg2"/>
          </a:solidFill>
        </p:grpSpPr>
        <p:sp>
          <p:nvSpPr>
            <p:cNvPr id="55" name="Rectangle 54">
              <a:extLst>
                <a:ext uri="{FF2B5EF4-FFF2-40B4-BE49-F238E27FC236}">
                  <a16:creationId xmlns:a16="http://schemas.microsoft.com/office/drawing/2014/main" id="{7171883A-B39C-3CC0-7BB7-E00620DF26CE}"/>
                </a:ext>
              </a:extLst>
            </p:cNvPr>
            <p:cNvSpPr/>
            <p:nvPr/>
          </p:nvSpPr>
          <p:spPr>
            <a:xfrm>
              <a:off x="0" y="4030273"/>
              <a:ext cx="11889600" cy="932400"/>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Technical:</a:t>
              </a:r>
            </a:p>
          </p:txBody>
        </p:sp>
        <p:sp>
          <p:nvSpPr>
            <p:cNvPr id="57" name="TextBox 56">
              <a:extLst>
                <a:ext uri="{FF2B5EF4-FFF2-40B4-BE49-F238E27FC236}">
                  <a16:creationId xmlns:a16="http://schemas.microsoft.com/office/drawing/2014/main" id="{8C2EBC94-E144-149B-0528-1F8625C84124}"/>
                </a:ext>
              </a:extLst>
            </p:cNvPr>
            <p:cNvSpPr txBox="1"/>
            <p:nvPr/>
          </p:nvSpPr>
          <p:spPr>
            <a:xfrm>
              <a:off x="2416482" y="4030273"/>
              <a:ext cx="2261696" cy="840690"/>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Form: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Powder</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Use level: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Up to 2%</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pH of use: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5 to 9</a:t>
              </a:r>
            </a:p>
          </p:txBody>
        </p:sp>
        <p:sp>
          <p:nvSpPr>
            <p:cNvPr id="5" name="TextBox 4">
              <a:extLst>
                <a:ext uri="{FF2B5EF4-FFF2-40B4-BE49-F238E27FC236}">
                  <a16:creationId xmlns:a16="http://schemas.microsoft.com/office/drawing/2014/main" id="{61D5EA0E-DAA7-6EA1-A839-D8CA1DDCE2AC}"/>
                </a:ext>
              </a:extLst>
            </p:cNvPr>
            <p:cNvSpPr txBox="1"/>
            <p:nvPr/>
          </p:nvSpPr>
          <p:spPr>
            <a:xfrm>
              <a:off x="4826246" y="4030273"/>
              <a:ext cx="2261696" cy="802218"/>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Preservative: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Free</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Solubility: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Dispersible in water</a:t>
              </a:r>
            </a:p>
          </p:txBody>
        </p:sp>
        <p:sp>
          <p:nvSpPr>
            <p:cNvPr id="12" name="TextBox 11">
              <a:extLst>
                <a:ext uri="{FF2B5EF4-FFF2-40B4-BE49-F238E27FC236}">
                  <a16:creationId xmlns:a16="http://schemas.microsoft.com/office/drawing/2014/main" id="{A2F0E081-4296-5F8F-3FD2-BA1EFFBBCA91}"/>
                </a:ext>
              </a:extLst>
            </p:cNvPr>
            <p:cNvSpPr txBox="1"/>
            <p:nvPr/>
          </p:nvSpPr>
          <p:spPr>
            <a:xfrm>
              <a:off x="7222993" y="4030273"/>
              <a:ext cx="4186901" cy="840690"/>
            </a:xfrm>
            <a:prstGeom prst="rect">
              <a:avLst/>
            </a:prstGeom>
            <a:noFill/>
          </p:spPr>
          <p:txBody>
            <a:bodyPr wrap="square" lIns="0" tIns="90000" rIns="0" bIns="72000" rtlCol="0">
              <a:spAutoFit/>
            </a:bodyPr>
            <a:lstStyle/>
            <a:p>
              <a:pPr>
                <a:spcAft>
                  <a:spcPts val="300"/>
                </a:spcAft>
                <a:buClr>
                  <a:schemeClr val="accent1"/>
                </a:buClr>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Target: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Scalp and hair fiber</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Biodegradability: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Not expected to be persistent,</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i="0" u="none" strike="noStrike" kern="1200" cap="none" spc="0" normalizeH="0" baseline="0" noProof="0" err="1">
                  <a:ln>
                    <a:noFill/>
                  </a:ln>
                  <a:effectLst/>
                  <a:uLnTx/>
                  <a:uFillTx/>
                  <a:latin typeface="DM Sans" pitchFamily="2" charset="0"/>
                  <a:ea typeface="Fira Sans Book" panose="020B0503050000020004" pitchFamily="34" charset="0"/>
                  <a:cs typeface="+mn-cs"/>
                </a:rPr>
                <a:t>bioaccumulative</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 nor toxic.</a:t>
              </a:r>
            </a:p>
          </p:txBody>
        </p:sp>
      </p:grpSp>
      <p:sp>
        <p:nvSpPr>
          <p:cNvPr id="59" name="Rectangle 58">
            <a:extLst>
              <a:ext uri="{FF2B5EF4-FFF2-40B4-BE49-F238E27FC236}">
                <a16:creationId xmlns:a16="http://schemas.microsoft.com/office/drawing/2014/main" id="{E6D535CE-5DB7-1A50-4492-712D99B903A8}"/>
              </a:ext>
            </a:extLst>
          </p:cNvPr>
          <p:cNvSpPr/>
          <p:nvPr/>
        </p:nvSpPr>
        <p:spPr>
          <a:xfrm>
            <a:off x="289447" y="5135082"/>
            <a:ext cx="2225154" cy="867912"/>
          </a:xfrm>
          <a:prstGeom prst="rect">
            <a:avLst/>
          </a:prstGeom>
          <a:no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Registration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certification</a:t>
            </a:r>
            <a:endParaRPr kumimoji="0" lang="en-US" sz="1400" b="0" i="0" u="none" strike="noStrike" kern="0" cap="none" spc="0" normalizeH="0" baseline="0" noProof="0">
              <a:ln>
                <a:noFill/>
              </a:ln>
              <a:effectLst/>
              <a:uLnTx/>
              <a:uFillTx/>
              <a:latin typeface="Fira Sans"/>
              <a:ea typeface="+mn-ea"/>
              <a:cs typeface="+mn-cs"/>
            </a:endParaRPr>
          </a:p>
        </p:txBody>
      </p:sp>
      <p:grpSp>
        <p:nvGrpSpPr>
          <p:cNvPr id="69" name="Group 68">
            <a:extLst>
              <a:ext uri="{FF2B5EF4-FFF2-40B4-BE49-F238E27FC236}">
                <a16:creationId xmlns:a16="http://schemas.microsoft.com/office/drawing/2014/main" id="{958A8BB9-D1BF-EE77-829F-9B8163288C30}"/>
              </a:ext>
            </a:extLst>
          </p:cNvPr>
          <p:cNvGrpSpPr/>
          <p:nvPr/>
        </p:nvGrpSpPr>
        <p:grpSpPr>
          <a:xfrm>
            <a:off x="302398" y="1341438"/>
            <a:ext cx="11593287" cy="939429"/>
            <a:chOff x="-25599" y="2558932"/>
            <a:chExt cx="11889600" cy="572529"/>
          </a:xfrm>
          <a:solidFill>
            <a:schemeClr val="bg2"/>
          </a:solidFill>
        </p:grpSpPr>
        <p:sp>
          <p:nvSpPr>
            <p:cNvPr id="70" name="Rectangle 69">
              <a:extLst>
                <a:ext uri="{FF2B5EF4-FFF2-40B4-BE49-F238E27FC236}">
                  <a16:creationId xmlns:a16="http://schemas.microsoft.com/office/drawing/2014/main" id="{B4D8039B-1DD0-0B71-4A0E-7C994216684E}"/>
                </a:ext>
              </a:extLst>
            </p:cNvPr>
            <p:cNvSpPr/>
            <p:nvPr/>
          </p:nvSpPr>
          <p:spPr>
            <a:xfrm>
              <a:off x="-25599" y="2558932"/>
              <a:ext cx="11889600" cy="57252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Key benefit:</a:t>
              </a:r>
            </a:p>
          </p:txBody>
        </p:sp>
        <p:sp>
          <p:nvSpPr>
            <p:cNvPr id="71" name="TextBox 70">
              <a:extLst>
                <a:ext uri="{FF2B5EF4-FFF2-40B4-BE49-F238E27FC236}">
                  <a16:creationId xmlns:a16="http://schemas.microsoft.com/office/drawing/2014/main" id="{805DBA86-E136-A9E8-B272-82071A89DD83}"/>
                </a:ext>
              </a:extLst>
            </p:cNvPr>
            <p:cNvSpPr txBox="1"/>
            <p:nvPr/>
          </p:nvSpPr>
          <p:spPr>
            <a:xfrm>
              <a:off x="2379904" y="2575524"/>
              <a:ext cx="3714800" cy="48890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Helps prevent hair loss* (improves hair density and thickness)</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Helps reduce the appearance of greying hair</a:t>
              </a:r>
            </a:p>
          </p:txBody>
        </p:sp>
        <p:sp>
          <p:nvSpPr>
            <p:cNvPr id="7" name="TextBox 6">
              <a:extLst>
                <a:ext uri="{FF2B5EF4-FFF2-40B4-BE49-F238E27FC236}">
                  <a16:creationId xmlns:a16="http://schemas.microsoft.com/office/drawing/2014/main" id="{B8C3B1E9-131F-85F7-248C-F8BED4E5D939}"/>
                </a:ext>
              </a:extLst>
            </p:cNvPr>
            <p:cNvSpPr txBox="1"/>
            <p:nvPr/>
          </p:nvSpPr>
          <p:spPr>
            <a:xfrm>
              <a:off x="6521725" y="2575524"/>
              <a:ext cx="4120658" cy="488907"/>
            </a:xfrm>
            <a:prstGeom prst="rect">
              <a:avLst/>
            </a:prstGeom>
            <a:noFill/>
          </p:spPr>
          <p:txBody>
            <a:bodyPr wrap="square" lIns="0" tIns="90000" rIns="0" bIns="72000" rtlCol="0">
              <a:spAutoFit/>
            </a:bodyPr>
            <a:lstStyle/>
            <a:p>
              <a:pPr>
                <a:spcAft>
                  <a:spcPts val="300"/>
                </a:spcAf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Anti-aging (anti-oxidant properties)</a:t>
              </a:r>
            </a:p>
            <a:p>
              <a:pPr>
                <a:spcAft>
                  <a:spcPts val="300"/>
                </a:spcAf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Scalp Care (improves scalp barrier and moisturization)</a:t>
              </a:r>
            </a:p>
          </p:txBody>
        </p:sp>
      </p:grpSp>
      <p:grpSp>
        <p:nvGrpSpPr>
          <p:cNvPr id="72" name="Group 71">
            <a:extLst>
              <a:ext uri="{FF2B5EF4-FFF2-40B4-BE49-F238E27FC236}">
                <a16:creationId xmlns:a16="http://schemas.microsoft.com/office/drawing/2014/main" id="{78710C78-C894-B8C5-FC71-6CB52218FAC9}"/>
              </a:ext>
            </a:extLst>
          </p:cNvPr>
          <p:cNvGrpSpPr/>
          <p:nvPr/>
        </p:nvGrpSpPr>
        <p:grpSpPr>
          <a:xfrm>
            <a:off x="302398" y="3343939"/>
            <a:ext cx="11587202" cy="572906"/>
            <a:chOff x="0" y="3331675"/>
            <a:chExt cx="11889600" cy="572906"/>
          </a:xfrm>
          <a:solidFill>
            <a:schemeClr val="bg2"/>
          </a:solidFill>
        </p:grpSpPr>
        <p:sp>
          <p:nvSpPr>
            <p:cNvPr id="73" name="Rectangle 72">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Description:</a:t>
              </a:r>
            </a:p>
          </p:txBody>
        </p:sp>
        <p:sp>
          <p:nvSpPr>
            <p:cNvPr id="74" name="TextBox 73">
              <a:extLst>
                <a:ext uri="{FF2B5EF4-FFF2-40B4-BE49-F238E27FC236}">
                  <a16:creationId xmlns:a16="http://schemas.microsoft.com/office/drawing/2014/main" id="{BA9BB585-DFBD-BF51-845F-0AA1B9E3EE45}"/>
                </a:ext>
              </a:extLst>
            </p:cNvPr>
            <p:cNvSpPr txBox="1"/>
            <p:nvPr/>
          </p:nvSpPr>
          <p:spPr>
            <a:xfrm>
              <a:off x="2417306" y="3340889"/>
              <a:ext cx="8256279"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Vitamin blend (B3, B5, B6, C and E)</a:t>
              </a:r>
            </a:p>
          </p:txBody>
        </p:sp>
      </p:grpSp>
      <p:sp>
        <p:nvSpPr>
          <p:cNvPr id="11" name="Slide Number Placeholder 10">
            <a:extLst>
              <a:ext uri="{FF2B5EF4-FFF2-40B4-BE49-F238E27FC236}">
                <a16:creationId xmlns:a16="http://schemas.microsoft.com/office/drawing/2014/main" id="{9EA4ADA9-B1A6-0208-7409-B211B8358BEC}"/>
              </a:ext>
            </a:extLst>
          </p:cNvPr>
          <p:cNvSpPr>
            <a:spLocks noGrp="1"/>
          </p:cNvSpPr>
          <p:nvPr>
            <p:ph type="sldNum" sz="quarter" idx="10"/>
          </p:nvPr>
        </p:nvSpPr>
        <p:spPr/>
        <p:txBody>
          <a:bodyPr/>
          <a:lstStyle/>
          <a:p>
            <a:fld id="{5BA3E189-2F3A-42E5-B572-3520703B6186}" type="slidenum">
              <a:rPr lang="en-GB" smtClean="0"/>
              <a:pPr/>
              <a:t>58</a:t>
            </a:fld>
            <a:endParaRPr lang="en-GB"/>
          </a:p>
        </p:txBody>
      </p:sp>
      <p:pic>
        <p:nvPicPr>
          <p:cNvPr id="13" name="Picture 12">
            <a:extLst>
              <a:ext uri="{FF2B5EF4-FFF2-40B4-BE49-F238E27FC236}">
                <a16:creationId xmlns:a16="http://schemas.microsoft.com/office/drawing/2014/main" id="{74D5B111-1803-161C-EDA5-3C98F8E9B18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
          <a:stretch/>
        </p:blipFill>
        <p:spPr>
          <a:xfrm>
            <a:off x="4018343" y="5170478"/>
            <a:ext cx="474955" cy="474955"/>
          </a:xfrm>
          <a:prstGeom prst="ellipse">
            <a:avLst/>
          </a:prstGeom>
          <a:ln>
            <a:noFill/>
          </a:ln>
          <a:effectLst>
            <a:softEdge rad="0"/>
          </a:effectLst>
        </p:spPr>
      </p:pic>
      <p:pic>
        <p:nvPicPr>
          <p:cNvPr id="14" name="Picture 13" descr="A picture containing drawing&#10;&#10;Description automatically generated">
            <a:extLst>
              <a:ext uri="{FF2B5EF4-FFF2-40B4-BE49-F238E27FC236}">
                <a16:creationId xmlns:a16="http://schemas.microsoft.com/office/drawing/2014/main" id="{FC37631A-2C4B-C7B0-3ED0-FFF468DEFD0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88842" y="5121570"/>
            <a:ext cx="698239" cy="513206"/>
          </a:xfrm>
          <a:prstGeom prst="rect">
            <a:avLst/>
          </a:prstGeom>
        </p:spPr>
      </p:pic>
      <p:sp>
        <p:nvSpPr>
          <p:cNvPr id="15" name="Text Placeholder 47">
            <a:extLst>
              <a:ext uri="{FF2B5EF4-FFF2-40B4-BE49-F238E27FC236}">
                <a16:creationId xmlns:a16="http://schemas.microsoft.com/office/drawing/2014/main" id="{0E3FB245-975A-CA49-EC7A-3A1C5ADAA381}"/>
              </a:ext>
            </a:extLst>
          </p:cNvPr>
          <p:cNvSpPr txBox="1">
            <a:spLocks/>
          </p:cNvSpPr>
          <p:nvPr/>
        </p:nvSpPr>
        <p:spPr>
          <a:xfrm>
            <a:off x="302399" y="5981626"/>
            <a:ext cx="3528001" cy="11660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800" b="0">
                <a:latin typeface="+mj-lt"/>
              </a:rPr>
              <a:t>*</a:t>
            </a:r>
            <a:r>
              <a:rPr lang="en-US" sz="800"/>
              <a:t>Drug claim in some regions</a:t>
            </a:r>
          </a:p>
          <a:p>
            <a:endParaRPr lang="en-GB"/>
          </a:p>
        </p:txBody>
      </p:sp>
      <p:sp>
        <p:nvSpPr>
          <p:cNvPr id="16" name="Text Placeholder 55">
            <a:extLst>
              <a:ext uri="{FF2B5EF4-FFF2-40B4-BE49-F238E27FC236}">
                <a16:creationId xmlns:a16="http://schemas.microsoft.com/office/drawing/2014/main" id="{76EC93D0-EB84-DDEA-BBED-F00C524A9FF4}"/>
              </a:ext>
            </a:extLst>
          </p:cNvPr>
          <p:cNvSpPr txBox="1">
            <a:spLocks/>
          </p:cNvSpPr>
          <p:nvPr/>
        </p:nvSpPr>
        <p:spPr>
          <a:xfrm>
            <a:off x="302398" y="6102770"/>
            <a:ext cx="3528001" cy="121588"/>
          </a:xfrm>
          <a:prstGeom prst="rect">
            <a:avLst/>
          </a:prstGeom>
        </p:spPr>
        <p:txBody>
          <a:bodyPr vert="horz" wrap="square" lIns="0" tIns="0" rIns="0" bIns="0" rtlCol="0">
            <a:noAutofit/>
          </a:bodyPr>
          <a:lstStyle>
            <a:lvl1pPr marL="0" indent="0" algn="r" defTabSz="914400" rtl="0" eaLnBrk="1" latinLnBrk="0" hangingPunct="1">
              <a:lnSpc>
                <a:spcPct val="100000"/>
              </a:lnSpc>
              <a:spcBef>
                <a:spcPts val="0"/>
              </a:spcBef>
              <a:buFont typeface="Arial" panose="020B0604020202020204" pitchFamily="34" charset="0"/>
              <a:buNone/>
              <a:defRPr sz="1200" kern="0" spc="0" baseline="0">
                <a:solidFill>
                  <a:schemeClr val="bg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gn="l"/>
            <a:r>
              <a:rPr lang="en-US" sz="800">
                <a:solidFill>
                  <a:schemeClr val="tx1"/>
                </a:solidFill>
              </a:rPr>
              <a:t>Quality for Life™ seal that guarantees the highest standards for Quality, Reliability, Traceability, and Sustainability.</a:t>
            </a:r>
          </a:p>
          <a:p>
            <a:pPr algn="l"/>
            <a:endParaRPr lang="en-GB" sz="800">
              <a:solidFill>
                <a:schemeClr val="tx1"/>
              </a:solidFill>
            </a:endParaRPr>
          </a:p>
        </p:txBody>
      </p:sp>
      <p:pic>
        <p:nvPicPr>
          <p:cNvPr id="2" name="Picture 1">
            <a:extLst>
              <a:ext uri="{FF2B5EF4-FFF2-40B4-BE49-F238E27FC236}">
                <a16:creationId xmlns:a16="http://schemas.microsoft.com/office/drawing/2014/main" id="{26C8E29F-6E83-DD5C-A577-FC778E1606C3}"/>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2578669" y="5087665"/>
            <a:ext cx="698239" cy="581016"/>
          </a:xfrm>
          <a:prstGeom prst="rect">
            <a:avLst/>
          </a:prstGeom>
        </p:spPr>
      </p:pic>
      <p:pic>
        <p:nvPicPr>
          <p:cNvPr id="6" name="Picture 5" descr="A green and white circle with text&#10;&#10;Description automatically generated">
            <a:extLst>
              <a:ext uri="{FF2B5EF4-FFF2-40B4-BE49-F238E27FC236}">
                <a16:creationId xmlns:a16="http://schemas.microsoft.com/office/drawing/2014/main" id="{E836FA13-C293-1FC4-BC07-8FA661B2A53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340976" y="5142981"/>
            <a:ext cx="547812" cy="547812"/>
          </a:xfrm>
          <a:prstGeom prst="rect">
            <a:avLst/>
          </a:prstGeom>
        </p:spPr>
      </p:pic>
      <p:pic>
        <p:nvPicPr>
          <p:cNvPr id="3" name="Immagine 18" descr="ico Q.png">
            <a:extLst>
              <a:ext uri="{FF2B5EF4-FFF2-40B4-BE49-F238E27FC236}">
                <a16:creationId xmlns:a16="http://schemas.microsoft.com/office/drawing/2014/main" id="{EA727F32-F05B-D0F1-1F52-FED967A32DCD}"/>
              </a:ext>
            </a:extLst>
          </p:cNvPr>
          <p:cNvPicPr>
            <a:picLocks noChangeAspect="1"/>
          </p:cNvPicPr>
          <p:nvPr/>
        </p:nvPicPr>
        <p:blipFill>
          <a:blip r:embed="rId7" cstate="screen">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a:ext>
            </a:extLst>
          </a:blip>
          <a:stretch>
            <a:fillRect/>
          </a:stretch>
        </p:blipFill>
        <p:spPr>
          <a:xfrm>
            <a:off x="10183733" y="152571"/>
            <a:ext cx="1708229" cy="1078882"/>
          </a:xfrm>
          <a:prstGeom prst="rect">
            <a:avLst/>
          </a:prstGeom>
        </p:spPr>
      </p:pic>
    </p:spTree>
    <p:extLst>
      <p:ext uri="{BB962C8B-B14F-4D97-AF65-F5344CB8AC3E}">
        <p14:creationId xmlns:p14="http://schemas.microsoft.com/office/powerpoint/2010/main" val="1077916794"/>
      </p:ext>
    </p:extLst>
  </p:cSld>
  <p:clrMapOvr>
    <a:masterClrMapping/>
  </p:clrMapOvr>
  <p:transition spd="med">
    <p:pull/>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person with her hair blowing in the wind&#10;&#10;Description automatically generated">
            <a:extLst>
              <a:ext uri="{FF2B5EF4-FFF2-40B4-BE49-F238E27FC236}">
                <a16:creationId xmlns:a16="http://schemas.microsoft.com/office/drawing/2014/main" id="{BDEEC64E-1621-322E-CFDD-23E4C9F956E8}"/>
              </a:ext>
            </a:extLst>
          </p:cNvPr>
          <p:cNvPicPr>
            <a:picLocks noGrp="1" noChangeAspect="1"/>
          </p:cNvPicPr>
          <p:nvPr>
            <p:ph type="pic" sz="quarter" idx="25"/>
          </p:nvPr>
        </p:nvPicPr>
        <p:blipFill>
          <a:blip r:embed="rId3" cstate="screen">
            <a:extLst>
              <a:ext uri="{28A0092B-C50C-407E-A947-70E740481C1C}">
                <a14:useLocalDpi xmlns:a14="http://schemas.microsoft.com/office/drawing/2010/main"/>
              </a:ext>
            </a:extLst>
          </a:blip>
          <a:srcRect/>
          <a:stretch>
            <a:fillRect/>
          </a:stretch>
        </p:blipFill>
        <p:spPr/>
      </p:pic>
      <p:sp>
        <p:nvSpPr>
          <p:cNvPr id="2" name="Title 1">
            <a:extLst>
              <a:ext uri="{FF2B5EF4-FFF2-40B4-BE49-F238E27FC236}">
                <a16:creationId xmlns:a16="http://schemas.microsoft.com/office/drawing/2014/main" id="{4FF9152B-CCBC-8925-EEE5-ADAD9EA2BF1E}"/>
              </a:ext>
            </a:extLst>
          </p:cNvPr>
          <p:cNvSpPr>
            <a:spLocks noGrp="1"/>
          </p:cNvSpPr>
          <p:nvPr>
            <p:ph type="ctrTitle"/>
          </p:nvPr>
        </p:nvSpPr>
        <p:spPr>
          <a:xfrm>
            <a:off x="302399" y="302400"/>
            <a:ext cx="11589563" cy="1978342"/>
          </a:xfrm>
        </p:spPr>
        <p:txBody>
          <a:bodyPr/>
          <a:lstStyle/>
          <a:p>
            <a:r>
              <a:rPr lang="en-US" noProof="0" err="1"/>
              <a:t>BeauPlex</a:t>
            </a:r>
            <a:r>
              <a:rPr lang="en-US" noProof="0"/>
              <a:t>® VH</a:t>
            </a:r>
          </a:p>
        </p:txBody>
      </p:sp>
      <p:sp>
        <p:nvSpPr>
          <p:cNvPr id="4" name="Subtitle 3">
            <a:extLst>
              <a:ext uri="{FF2B5EF4-FFF2-40B4-BE49-F238E27FC236}">
                <a16:creationId xmlns:a16="http://schemas.microsoft.com/office/drawing/2014/main" id="{F728EC60-D1E6-9FDB-2F66-3F9E04D48EED}"/>
              </a:ext>
            </a:extLst>
          </p:cNvPr>
          <p:cNvSpPr>
            <a:spLocks noGrp="1"/>
          </p:cNvSpPr>
          <p:nvPr>
            <p:ph type="subTitle" idx="1"/>
          </p:nvPr>
        </p:nvSpPr>
        <p:spPr>
          <a:xfrm>
            <a:off x="302400" y="2420938"/>
            <a:ext cx="11589562" cy="886900"/>
          </a:xfrm>
        </p:spPr>
        <p:txBody>
          <a:bodyPr/>
          <a:lstStyle/>
          <a:p>
            <a:r>
              <a:rPr lang="en-US" b="1"/>
              <a:t>Hair Loss*</a:t>
            </a:r>
          </a:p>
        </p:txBody>
      </p:sp>
      <p:sp>
        <p:nvSpPr>
          <p:cNvPr id="3" name="TextBox 1">
            <a:extLst>
              <a:ext uri="{FF2B5EF4-FFF2-40B4-BE49-F238E27FC236}">
                <a16:creationId xmlns:a16="http://schemas.microsoft.com/office/drawing/2014/main" id="{15FFECBF-F114-1907-A2C3-2D2EE68DC98F}"/>
              </a:ext>
            </a:extLst>
          </p:cNvPr>
          <p:cNvSpPr txBox="1"/>
          <p:nvPr/>
        </p:nvSpPr>
        <p:spPr>
          <a:xfrm>
            <a:off x="302400" y="6094800"/>
            <a:ext cx="3814916" cy="246221"/>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b="0">
                <a:latin typeface="+mj-lt"/>
              </a:rPr>
              <a:t>*Helps prevent hair loss / </a:t>
            </a:r>
            <a:r>
              <a:rPr lang="en-US" sz="800"/>
              <a:t>Drug claim in some regions</a:t>
            </a:r>
          </a:p>
          <a:p>
            <a:pPr algn="l"/>
            <a:endParaRPr lang="en-US" sz="800" b="0">
              <a:latin typeface="+mj-lt"/>
            </a:endParaRPr>
          </a:p>
        </p:txBody>
      </p:sp>
      <p:grpSp>
        <p:nvGrpSpPr>
          <p:cNvPr id="5" name="Group 4">
            <a:extLst>
              <a:ext uri="{FF2B5EF4-FFF2-40B4-BE49-F238E27FC236}">
                <a16:creationId xmlns:a16="http://schemas.microsoft.com/office/drawing/2014/main" id="{2B9C73D4-A10B-A1A7-35E5-74EE1C3B7D06}"/>
              </a:ext>
            </a:extLst>
          </p:cNvPr>
          <p:cNvGrpSpPr/>
          <p:nvPr/>
        </p:nvGrpSpPr>
        <p:grpSpPr>
          <a:xfrm>
            <a:off x="300038" y="5167602"/>
            <a:ext cx="862013" cy="831746"/>
            <a:chOff x="1358158" y="5167602"/>
            <a:chExt cx="862013" cy="831746"/>
          </a:xfrm>
        </p:grpSpPr>
        <p:grpSp>
          <p:nvGrpSpPr>
            <p:cNvPr id="6" name="Group 5">
              <a:extLst>
                <a:ext uri="{FF2B5EF4-FFF2-40B4-BE49-F238E27FC236}">
                  <a16:creationId xmlns:a16="http://schemas.microsoft.com/office/drawing/2014/main" id="{72E4AEAF-4B7A-B3E3-E34B-80D539C7B17B}"/>
                </a:ext>
              </a:extLst>
            </p:cNvPr>
            <p:cNvGrpSpPr/>
            <p:nvPr/>
          </p:nvGrpSpPr>
          <p:grpSpPr>
            <a:xfrm>
              <a:off x="1373292" y="5167602"/>
              <a:ext cx="831746" cy="831746"/>
              <a:chOff x="330304" y="5167602"/>
              <a:chExt cx="831746" cy="831746"/>
            </a:xfrm>
          </p:grpSpPr>
          <p:sp>
            <p:nvSpPr>
              <p:cNvPr id="10" name="Oval 5">
                <a:hlinkClick r:id="rId4" action="ppaction://hlinksldjump"/>
                <a:extLst>
                  <a:ext uri="{FF2B5EF4-FFF2-40B4-BE49-F238E27FC236}">
                    <a16:creationId xmlns:a16="http://schemas.microsoft.com/office/drawing/2014/main" id="{1968E78E-153F-8336-E077-220BB2DC6069}"/>
                  </a:ext>
                </a:extLst>
              </p:cNvPr>
              <p:cNvSpPr/>
              <p:nvPr/>
            </p:nvSpPr>
            <p:spPr>
              <a:xfrm>
                <a:off x="330304" y="5167602"/>
                <a:ext cx="831746" cy="831746"/>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pic>
            <p:nvPicPr>
              <p:cNvPr id="11" name="Graphic 10">
                <a:extLst>
                  <a:ext uri="{FF2B5EF4-FFF2-40B4-BE49-F238E27FC236}">
                    <a16:creationId xmlns:a16="http://schemas.microsoft.com/office/drawing/2014/main" id="{392520A5-54F3-5325-B1D6-7628B9A9949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66177" y="5264984"/>
                <a:ext cx="360000" cy="360000"/>
              </a:xfrm>
              <a:prstGeom prst="rect">
                <a:avLst/>
              </a:prstGeom>
            </p:spPr>
          </p:pic>
        </p:grpSp>
        <p:sp>
          <p:nvSpPr>
            <p:cNvPr id="7" name="TextBox 6">
              <a:extLst>
                <a:ext uri="{FF2B5EF4-FFF2-40B4-BE49-F238E27FC236}">
                  <a16:creationId xmlns:a16="http://schemas.microsoft.com/office/drawing/2014/main" id="{2665D334-DEB4-7C97-CCCF-7D8FBFD4A128}"/>
                </a:ext>
              </a:extLst>
            </p:cNvPr>
            <p:cNvSpPr txBox="1"/>
            <p:nvPr/>
          </p:nvSpPr>
          <p:spPr>
            <a:xfrm>
              <a:off x="1358158" y="5624984"/>
              <a:ext cx="862013" cy="200055"/>
            </a:xfrm>
            <a:prstGeom prst="rect">
              <a:avLst/>
            </a:prstGeom>
            <a:noFill/>
          </p:spPr>
          <p:txBody>
            <a:bodyPr wrap="square" rtlCol="0">
              <a:spAutoFit/>
            </a:bodyPr>
            <a:lstStyle/>
            <a:p>
              <a:pPr algn="ctr"/>
              <a:r>
                <a:rPr lang="en-GB" sz="700">
                  <a:solidFill>
                    <a:srgbClr val="76D0C2"/>
                  </a:solidFill>
                </a:rPr>
                <a:t>Click to return</a:t>
              </a:r>
            </a:p>
          </p:txBody>
        </p:sp>
        <p:sp>
          <p:nvSpPr>
            <p:cNvPr id="9" name="TextBox 8">
              <a:extLst>
                <a:ext uri="{FF2B5EF4-FFF2-40B4-BE49-F238E27FC236}">
                  <a16:creationId xmlns:a16="http://schemas.microsoft.com/office/drawing/2014/main" id="{A9373D90-C584-ADF8-2FFE-AF6F8D3725A6}"/>
                </a:ext>
              </a:extLst>
            </p:cNvPr>
            <p:cNvSpPr txBox="1"/>
            <p:nvPr/>
          </p:nvSpPr>
          <p:spPr>
            <a:xfrm>
              <a:off x="1373291" y="5740392"/>
              <a:ext cx="831746" cy="200055"/>
            </a:xfrm>
            <a:prstGeom prst="rect">
              <a:avLst/>
            </a:prstGeom>
            <a:noFill/>
          </p:spPr>
          <p:txBody>
            <a:bodyPr wrap="square" rtlCol="0">
              <a:spAutoFit/>
            </a:bodyPr>
            <a:lstStyle/>
            <a:p>
              <a:pPr algn="ctr"/>
              <a:r>
                <a:rPr lang="en-GB" sz="700">
                  <a:solidFill>
                    <a:srgbClr val="76D0C2"/>
                  </a:solidFill>
                </a:rPr>
                <a:t>to homepage</a:t>
              </a:r>
            </a:p>
          </p:txBody>
        </p:sp>
      </p:grpSp>
    </p:spTree>
    <p:extLst>
      <p:ext uri="{BB962C8B-B14F-4D97-AF65-F5344CB8AC3E}">
        <p14:creationId xmlns:p14="http://schemas.microsoft.com/office/powerpoint/2010/main" val="285151684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9">
            <a:extLst>
              <a:ext uri="{FF2B5EF4-FFF2-40B4-BE49-F238E27FC236}">
                <a16:creationId xmlns:a16="http://schemas.microsoft.com/office/drawing/2014/main" id="{47000F8F-DBE8-4DD9-B5D5-85047AE69C49}"/>
              </a:ext>
            </a:extLst>
          </p:cNvPr>
          <p:cNvSpPr/>
          <p:nvPr/>
        </p:nvSpPr>
        <p:spPr>
          <a:xfrm>
            <a:off x="6750018" y="4664612"/>
            <a:ext cx="4561623" cy="646331"/>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i="0" u="none" strike="noStrike" kern="1200" cap="none" spc="0" normalizeH="0" baseline="0" noProof="0">
                <a:ln>
                  <a:noFill/>
                </a:ln>
                <a:solidFill>
                  <a:srgbClr val="76D0C2"/>
                </a:solidFill>
                <a:effectLst/>
                <a:uLnTx/>
                <a:uFillTx/>
                <a:ea typeface="+mn-ea"/>
                <a:cs typeface="+mn-cs"/>
              </a:rPr>
              <a:t>2x</a:t>
            </a:r>
            <a:r>
              <a:rPr kumimoji="0" lang="en-US" sz="1800" i="0" u="none" strike="noStrike" kern="1200" cap="none" spc="0" normalizeH="0" baseline="0" noProof="0">
                <a:ln>
                  <a:noFill/>
                </a:ln>
                <a:effectLst/>
                <a:uLnTx/>
                <a:uFillTx/>
                <a:ea typeface="+mn-ea"/>
                <a:cs typeface="+mn-cs"/>
              </a:rPr>
              <a:t> more hair follicles in the anagen phase with </a:t>
            </a:r>
            <a:r>
              <a:rPr kumimoji="0" lang="en-US" sz="1800" i="0" u="none" strike="noStrike" kern="1200" cap="none" spc="0" normalizeH="0" baseline="0" noProof="0" err="1">
                <a:ln>
                  <a:noFill/>
                </a:ln>
                <a:solidFill>
                  <a:srgbClr val="76D0C2"/>
                </a:solidFill>
                <a:effectLst/>
                <a:uLnTx/>
                <a:uFillTx/>
                <a:ea typeface="+mn-ea"/>
                <a:cs typeface="+mn-cs"/>
              </a:rPr>
              <a:t>BeauPlex</a:t>
            </a:r>
            <a:r>
              <a:rPr kumimoji="0" lang="en-US" sz="1800" i="0" u="none" strike="noStrike" kern="1200" cap="none" spc="0" normalizeH="0" baseline="0" noProof="0">
                <a:ln>
                  <a:noFill/>
                </a:ln>
                <a:solidFill>
                  <a:srgbClr val="76D0C2"/>
                </a:solidFill>
                <a:effectLst/>
                <a:uLnTx/>
                <a:uFillTx/>
                <a:ea typeface="+mn-ea"/>
                <a:cs typeface="+mn-cs"/>
              </a:rPr>
              <a:t>® VH </a:t>
            </a:r>
            <a:r>
              <a:rPr kumimoji="0" lang="en-US" sz="1800" i="0" u="none" strike="noStrike" kern="1200" cap="none" spc="0" normalizeH="0" baseline="0" noProof="0">
                <a:ln>
                  <a:noFill/>
                </a:ln>
                <a:effectLst/>
                <a:uLnTx/>
                <a:uFillTx/>
                <a:ea typeface="+mn-ea"/>
                <a:cs typeface="+mn-cs"/>
              </a:rPr>
              <a:t>than placebo </a:t>
            </a:r>
          </a:p>
        </p:txBody>
      </p:sp>
      <p:sp>
        <p:nvSpPr>
          <p:cNvPr id="18" name="Rectangle 19">
            <a:extLst>
              <a:ext uri="{FF2B5EF4-FFF2-40B4-BE49-F238E27FC236}">
                <a16:creationId xmlns:a16="http://schemas.microsoft.com/office/drawing/2014/main" id="{47000F8F-DBE8-4DD9-B5D5-85047AE69C49}"/>
              </a:ext>
            </a:extLst>
          </p:cNvPr>
          <p:cNvSpPr/>
          <p:nvPr/>
        </p:nvSpPr>
        <p:spPr>
          <a:xfrm>
            <a:off x="191562" y="4684035"/>
            <a:ext cx="5431998" cy="646331"/>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i="0" u="none" strike="noStrike" kern="1200" cap="none" spc="0" normalizeH="0" baseline="0" noProof="0" err="1">
                <a:ln>
                  <a:noFill/>
                </a:ln>
                <a:solidFill>
                  <a:srgbClr val="76D0C2"/>
                </a:solidFill>
                <a:effectLst/>
                <a:uLnTx/>
                <a:uFillTx/>
                <a:ea typeface="+mn-ea"/>
                <a:cs typeface="+mn-cs"/>
              </a:rPr>
              <a:t>BeauPlex</a:t>
            </a:r>
            <a:r>
              <a:rPr kumimoji="0" lang="en-US" sz="1800" i="0" u="none" strike="noStrike" kern="1200" cap="none" spc="0" normalizeH="0" baseline="0" noProof="0">
                <a:ln>
                  <a:noFill/>
                </a:ln>
                <a:solidFill>
                  <a:srgbClr val="76D0C2"/>
                </a:solidFill>
                <a:effectLst/>
                <a:uLnTx/>
                <a:uFillTx/>
                <a:ea typeface="+mn-ea"/>
                <a:cs typeface="+mn-cs"/>
              </a:rPr>
              <a:t>® VH </a:t>
            </a:r>
            <a:r>
              <a:rPr kumimoji="0" lang="en-US" sz="1800" i="0" u="none" strike="noStrike" kern="1200" cap="none" spc="0" normalizeH="0" baseline="0" noProof="0">
                <a:ln>
                  <a:noFill/>
                </a:ln>
                <a:effectLst/>
                <a:uLnTx/>
                <a:uFillTx/>
                <a:ea typeface="+mn-ea"/>
                <a:cs typeface="+mn-cs"/>
              </a:rPr>
              <a:t>0.1% prolongs anagen phase of hair follicles</a:t>
            </a:r>
          </a:p>
        </p:txBody>
      </p:sp>
      <p:sp>
        <p:nvSpPr>
          <p:cNvPr id="41" name="TextBox 18">
            <a:extLst>
              <a:ext uri="{FF2B5EF4-FFF2-40B4-BE49-F238E27FC236}">
                <a16:creationId xmlns:a16="http://schemas.microsoft.com/office/drawing/2014/main" id="{5DE27705-A502-4A7D-9AEF-A7859720B98C}"/>
              </a:ext>
            </a:extLst>
          </p:cNvPr>
          <p:cNvSpPr txBox="1"/>
          <p:nvPr/>
        </p:nvSpPr>
        <p:spPr>
          <a:xfrm>
            <a:off x="216912" y="1255980"/>
            <a:ext cx="4552177" cy="646331"/>
          </a:xfrm>
          <a:prstGeom prst="rect">
            <a:avLst/>
          </a:prstGeom>
          <a:noFill/>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effectLst/>
                <a:uLnTx/>
                <a:uFillTx/>
                <a:ea typeface="+mn-ea"/>
                <a:cs typeface="+mn-cs"/>
              </a:rPr>
              <a:t>The hair growth cycle consists of 3 distinct stages: </a:t>
            </a:r>
          </a:p>
        </p:txBody>
      </p:sp>
      <p:sp>
        <p:nvSpPr>
          <p:cNvPr id="3" name="Rectangle 2">
            <a:extLst>
              <a:ext uri="{FF2B5EF4-FFF2-40B4-BE49-F238E27FC236}">
                <a16:creationId xmlns:a16="http://schemas.microsoft.com/office/drawing/2014/main" id="{AA5AF4C5-830E-EE8D-A5F4-38969A66CEB7}"/>
              </a:ext>
            </a:extLst>
          </p:cNvPr>
          <p:cNvSpPr/>
          <p:nvPr/>
        </p:nvSpPr>
        <p:spPr>
          <a:xfrm>
            <a:off x="302400" y="2276475"/>
            <a:ext cx="5865038" cy="229134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Immagine 1" descr="graf 1.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5343" y="2402802"/>
            <a:ext cx="5014452" cy="2036408"/>
          </a:xfrm>
          <a:prstGeom prst="rect">
            <a:avLst/>
          </a:prstGeom>
        </p:spPr>
      </p:pic>
      <p:sp>
        <p:nvSpPr>
          <p:cNvPr id="13" name="Title 12">
            <a:extLst>
              <a:ext uri="{FF2B5EF4-FFF2-40B4-BE49-F238E27FC236}">
                <a16:creationId xmlns:a16="http://schemas.microsoft.com/office/drawing/2014/main" id="{15796FE1-BEAE-9F40-5451-767DC6379242}"/>
              </a:ext>
            </a:extLst>
          </p:cNvPr>
          <p:cNvSpPr>
            <a:spLocks noGrp="1"/>
          </p:cNvSpPr>
          <p:nvPr>
            <p:ph type="title"/>
          </p:nvPr>
        </p:nvSpPr>
        <p:spPr/>
        <p:txBody>
          <a:bodyPr/>
          <a:lstStyle/>
          <a:p>
            <a:r>
              <a:rPr lang="en-GB" err="1"/>
              <a:t>BeauPlex</a:t>
            </a:r>
            <a:r>
              <a:rPr lang="en-GB"/>
              <a:t>® VH</a:t>
            </a:r>
          </a:p>
        </p:txBody>
      </p:sp>
      <p:sp>
        <p:nvSpPr>
          <p:cNvPr id="10" name="Text Placeholder 9">
            <a:extLst>
              <a:ext uri="{FF2B5EF4-FFF2-40B4-BE49-F238E27FC236}">
                <a16:creationId xmlns:a16="http://schemas.microsoft.com/office/drawing/2014/main" id="{C26DF6CB-F11C-5F3A-B9E5-CAD1343A43E1}"/>
              </a:ext>
            </a:extLst>
          </p:cNvPr>
          <p:cNvSpPr>
            <a:spLocks noGrp="1"/>
          </p:cNvSpPr>
          <p:nvPr>
            <p:ph type="body" idx="11"/>
          </p:nvPr>
        </p:nvSpPr>
        <p:spPr/>
        <p:txBody>
          <a:bodyPr/>
          <a:lstStyle/>
          <a:p>
            <a:r>
              <a:rPr lang="en-US" sz="1800" u="none" strike="noStrike">
                <a:effectLst/>
                <a:latin typeface="+mj-lt"/>
              </a:rPr>
              <a:t>Hair Loss*</a:t>
            </a:r>
          </a:p>
        </p:txBody>
      </p:sp>
      <p:sp>
        <p:nvSpPr>
          <p:cNvPr id="20" name="Text Placeholder 19">
            <a:extLst>
              <a:ext uri="{FF2B5EF4-FFF2-40B4-BE49-F238E27FC236}">
                <a16:creationId xmlns:a16="http://schemas.microsoft.com/office/drawing/2014/main" id="{9239B96E-63A1-266A-971A-32F51E80864F}"/>
              </a:ext>
            </a:extLst>
          </p:cNvPr>
          <p:cNvSpPr>
            <a:spLocks noGrp="1"/>
          </p:cNvSpPr>
          <p:nvPr>
            <p:ph type="body" sz="quarter" idx="23"/>
          </p:nvPr>
        </p:nvSpPr>
        <p:spPr/>
        <p:txBody>
          <a:bodyPr/>
          <a:lstStyle/>
          <a:p>
            <a:r>
              <a:rPr lang="en-GB"/>
              <a:t>*</a:t>
            </a:r>
          </a:p>
        </p:txBody>
      </p:sp>
      <p:sp>
        <p:nvSpPr>
          <p:cNvPr id="23" name="Slide Number Placeholder 7">
            <a:extLst>
              <a:ext uri="{FF2B5EF4-FFF2-40B4-BE49-F238E27FC236}">
                <a16:creationId xmlns:a16="http://schemas.microsoft.com/office/drawing/2014/main" id="{4861DE7E-EDB5-6FB2-7693-FAF3AAA7DE3F}"/>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60</a:t>
            </a:fld>
            <a:endParaRPr lang="en-GB"/>
          </a:p>
        </p:txBody>
      </p:sp>
      <p:pic>
        <p:nvPicPr>
          <p:cNvPr id="7" name="Immagine 22" descr="graf 1.png">
            <a:extLst>
              <a:ext uri="{FF2B5EF4-FFF2-40B4-BE49-F238E27FC236}">
                <a16:creationId xmlns:a16="http://schemas.microsoft.com/office/drawing/2014/main" id="{3725D6BB-50F8-A1D4-5B5E-38FC065AE4E8}"/>
              </a:ext>
            </a:extLst>
          </p:cNvPr>
          <p:cNvPicPr>
            <a:picLocks noChangeAspect="1"/>
          </p:cNvPicPr>
          <p:nvPr/>
        </p:nvPicPr>
        <p:blipFill>
          <a:blip r:embed="rId4" cstate="screen">
            <a:duotone>
              <a:prstClr val="black"/>
              <a:srgbClr val="44B4A1">
                <a:tint val="45000"/>
                <a:satMod val="400000"/>
              </a:srgbClr>
            </a:duotone>
            <a:extLst>
              <a:ext uri="{28A0092B-C50C-407E-A947-70E740481C1C}">
                <a14:useLocalDpi xmlns:a14="http://schemas.microsoft.com/office/drawing/2010/main"/>
              </a:ext>
            </a:extLst>
          </a:blip>
          <a:srcRect/>
          <a:stretch/>
        </p:blipFill>
        <p:spPr>
          <a:xfrm>
            <a:off x="6842227" y="1496271"/>
            <a:ext cx="4616824" cy="2729669"/>
          </a:xfrm>
          <a:prstGeom prst="rect">
            <a:avLst/>
          </a:prstGeom>
        </p:spPr>
      </p:pic>
      <p:sp>
        <p:nvSpPr>
          <p:cNvPr id="4" name="Rectangle 3">
            <a:extLst>
              <a:ext uri="{FF2B5EF4-FFF2-40B4-BE49-F238E27FC236}">
                <a16:creationId xmlns:a16="http://schemas.microsoft.com/office/drawing/2014/main" id="{322AE245-F7A3-A55C-3FA1-CB5A1944835B}"/>
              </a:ext>
            </a:extLst>
          </p:cNvPr>
          <p:cNvSpPr/>
          <p:nvPr/>
        </p:nvSpPr>
        <p:spPr>
          <a:xfrm>
            <a:off x="9677400" y="-7134"/>
            <a:ext cx="2214563" cy="303211"/>
          </a:xfrm>
          <a:prstGeom prst="rect">
            <a:avLst/>
          </a:prstGeom>
          <a:solidFill>
            <a:srgbClr val="76D0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i="1"/>
              <a:t>Ex vivo studies</a:t>
            </a:r>
          </a:p>
        </p:txBody>
      </p:sp>
      <p:sp>
        <p:nvSpPr>
          <p:cNvPr id="9" name="TextBox 1">
            <a:extLst>
              <a:ext uri="{FF2B5EF4-FFF2-40B4-BE49-F238E27FC236}">
                <a16:creationId xmlns:a16="http://schemas.microsoft.com/office/drawing/2014/main" id="{FD3D00A3-C8D3-9903-0E08-10F6D5988E50}"/>
              </a:ext>
            </a:extLst>
          </p:cNvPr>
          <p:cNvSpPr txBox="1"/>
          <p:nvPr/>
        </p:nvSpPr>
        <p:spPr>
          <a:xfrm>
            <a:off x="302400" y="6094800"/>
            <a:ext cx="3814916" cy="246221"/>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b="0">
                <a:latin typeface="+mj-lt"/>
              </a:rPr>
              <a:t>*Helps prevent hair loss / </a:t>
            </a:r>
            <a:r>
              <a:rPr lang="en-US" sz="800"/>
              <a:t>Drug claim in some regions</a:t>
            </a:r>
          </a:p>
          <a:p>
            <a:pPr algn="l"/>
            <a:endParaRPr lang="en-US" sz="800" b="0">
              <a:latin typeface="+mj-lt"/>
            </a:endParaRPr>
          </a:p>
        </p:txBody>
      </p:sp>
      <p:grpSp>
        <p:nvGrpSpPr>
          <p:cNvPr id="15" name="Group 14">
            <a:extLst>
              <a:ext uri="{FF2B5EF4-FFF2-40B4-BE49-F238E27FC236}">
                <a16:creationId xmlns:a16="http://schemas.microsoft.com/office/drawing/2014/main" id="{392B5851-6928-6284-803D-23D41F12BE05}"/>
              </a:ext>
            </a:extLst>
          </p:cNvPr>
          <p:cNvGrpSpPr/>
          <p:nvPr/>
        </p:nvGrpSpPr>
        <p:grpSpPr>
          <a:xfrm>
            <a:off x="9622033" y="572670"/>
            <a:ext cx="1421326" cy="933262"/>
            <a:chOff x="1360986" y="888657"/>
            <a:chExt cx="6744742" cy="4330512"/>
          </a:xfrm>
        </p:grpSpPr>
        <p:pic>
          <p:nvPicPr>
            <p:cNvPr id="11" name="Immagine 28" descr="loghi dsm vari 3.png">
              <a:extLst>
                <a:ext uri="{FF2B5EF4-FFF2-40B4-BE49-F238E27FC236}">
                  <a16:creationId xmlns:a16="http://schemas.microsoft.com/office/drawing/2014/main" id="{620CDA5A-99A8-63A6-4CF5-110AF9F6CCF7}"/>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12" name="Rectangle 11">
              <a:extLst>
                <a:ext uri="{FF2B5EF4-FFF2-40B4-BE49-F238E27FC236}">
                  <a16:creationId xmlns:a16="http://schemas.microsoft.com/office/drawing/2014/main" id="{FAF75E01-0514-CB30-F694-4ED010C6D505}"/>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Graphic 15">
              <a:extLst>
                <a:ext uri="{FF2B5EF4-FFF2-40B4-BE49-F238E27FC236}">
                  <a16:creationId xmlns:a16="http://schemas.microsoft.com/office/drawing/2014/main" id="{6443A7D2-EC86-D591-FD69-CDDFFD4B195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813872" y="2059924"/>
              <a:ext cx="4552364" cy="413162"/>
            </a:xfrm>
            <a:prstGeom prst="rect">
              <a:avLst/>
            </a:prstGeom>
          </p:spPr>
        </p:pic>
      </p:grpSp>
      <p:pic>
        <p:nvPicPr>
          <p:cNvPr id="8" name="Picture 7" descr="Logo&#10;&#10;Description automatically generated">
            <a:extLst>
              <a:ext uri="{FF2B5EF4-FFF2-40B4-BE49-F238E27FC236}">
                <a16:creationId xmlns:a16="http://schemas.microsoft.com/office/drawing/2014/main" id="{9242470F-DDF6-3931-B8DD-B0F729ADFB1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1094958" y="675745"/>
            <a:ext cx="880329" cy="665733"/>
          </a:xfrm>
          <a:prstGeom prst="rect">
            <a:avLst/>
          </a:prstGeom>
        </p:spPr>
      </p:pic>
      <p:sp>
        <p:nvSpPr>
          <p:cNvPr id="5" name="Rectangle 4">
            <a:extLst>
              <a:ext uri="{FF2B5EF4-FFF2-40B4-BE49-F238E27FC236}">
                <a16:creationId xmlns:a16="http://schemas.microsoft.com/office/drawing/2014/main" id="{884D7458-FEA4-6548-04DC-2D92CBAA33A4}"/>
              </a:ext>
            </a:extLst>
          </p:cNvPr>
          <p:cNvSpPr/>
          <p:nvPr/>
        </p:nvSpPr>
        <p:spPr>
          <a:xfrm>
            <a:off x="7579359" y="1828800"/>
            <a:ext cx="1381045" cy="1463040"/>
          </a:xfrm>
          <a:prstGeom prst="rect">
            <a:avLst/>
          </a:prstGeom>
          <a:solidFill>
            <a:srgbClr val="277E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B244B9D3-3F23-0ACF-5C80-24A2A95FA5DD}"/>
              </a:ext>
            </a:extLst>
          </p:cNvPr>
          <p:cNvSpPr/>
          <p:nvPr/>
        </p:nvSpPr>
        <p:spPr>
          <a:xfrm>
            <a:off x="9458960" y="1814731"/>
            <a:ext cx="1381045" cy="765909"/>
          </a:xfrm>
          <a:prstGeom prst="rect">
            <a:avLst/>
          </a:prstGeom>
          <a:solidFill>
            <a:srgbClr val="277E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8C9B8B66-68BE-64E8-0563-EC2E21079D71}"/>
              </a:ext>
            </a:extLst>
          </p:cNvPr>
          <p:cNvSpPr/>
          <p:nvPr/>
        </p:nvSpPr>
        <p:spPr>
          <a:xfrm>
            <a:off x="9458960" y="2580640"/>
            <a:ext cx="1381045" cy="1399079"/>
          </a:xfrm>
          <a:prstGeom prst="rect">
            <a:avLst/>
          </a:prstGeom>
          <a:solidFill>
            <a:srgbClr val="76D0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512FF0E7-63D1-0D03-7592-CB5F8A22768C}"/>
              </a:ext>
            </a:extLst>
          </p:cNvPr>
          <p:cNvSpPr/>
          <p:nvPr/>
        </p:nvSpPr>
        <p:spPr>
          <a:xfrm>
            <a:off x="7579359" y="3282841"/>
            <a:ext cx="1381045" cy="696878"/>
          </a:xfrm>
          <a:prstGeom prst="rect">
            <a:avLst/>
          </a:prstGeom>
          <a:solidFill>
            <a:srgbClr val="76D0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3E0549FE-EE03-2F5D-3580-6BBF8C3385E7}"/>
              </a:ext>
            </a:extLst>
          </p:cNvPr>
          <p:cNvSpPr/>
          <p:nvPr/>
        </p:nvSpPr>
        <p:spPr>
          <a:xfrm>
            <a:off x="7284719" y="4245185"/>
            <a:ext cx="292608" cy="292608"/>
          </a:xfrm>
          <a:prstGeom prst="rect">
            <a:avLst/>
          </a:prstGeom>
          <a:solidFill>
            <a:srgbClr val="76D0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B664939F-D0EE-8882-0673-91614EA50E3E}"/>
              </a:ext>
            </a:extLst>
          </p:cNvPr>
          <p:cNvSpPr/>
          <p:nvPr/>
        </p:nvSpPr>
        <p:spPr>
          <a:xfrm>
            <a:off x="8594643" y="4245185"/>
            <a:ext cx="292608" cy="292608"/>
          </a:xfrm>
          <a:prstGeom prst="rect">
            <a:avLst/>
          </a:prstGeom>
          <a:solidFill>
            <a:srgbClr val="277E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608CDBEC-FF9A-DAD0-56D7-C4CB6888FD26}"/>
              </a:ext>
            </a:extLst>
          </p:cNvPr>
          <p:cNvSpPr/>
          <p:nvPr/>
        </p:nvSpPr>
        <p:spPr>
          <a:xfrm>
            <a:off x="7975551" y="4028644"/>
            <a:ext cx="2644526" cy="2187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EF37DB20-8280-F804-C568-D9E043164F4F}"/>
              </a:ext>
            </a:extLst>
          </p:cNvPr>
          <p:cNvSpPr txBox="1"/>
          <p:nvPr/>
        </p:nvSpPr>
        <p:spPr>
          <a:xfrm>
            <a:off x="7584035" y="4006566"/>
            <a:ext cx="1385597" cy="246221"/>
          </a:xfrm>
          <a:prstGeom prst="rect">
            <a:avLst/>
          </a:prstGeom>
          <a:noFill/>
        </p:spPr>
        <p:txBody>
          <a:bodyPr wrap="square" rtlCol="0">
            <a:spAutoFit/>
          </a:bodyPr>
          <a:lstStyle/>
          <a:p>
            <a:pPr algn="ctr"/>
            <a:r>
              <a:rPr lang="en-US" sz="1000">
                <a:effectLst/>
                <a:latin typeface="+mj-lt"/>
              </a:rPr>
              <a:t>Vehicle</a:t>
            </a:r>
            <a:endParaRPr lang="en-US" sz="1000">
              <a:latin typeface="+mj-lt"/>
            </a:endParaRPr>
          </a:p>
        </p:txBody>
      </p:sp>
      <p:sp>
        <p:nvSpPr>
          <p:cNvPr id="25" name="TextBox 24">
            <a:extLst>
              <a:ext uri="{FF2B5EF4-FFF2-40B4-BE49-F238E27FC236}">
                <a16:creationId xmlns:a16="http://schemas.microsoft.com/office/drawing/2014/main" id="{206A0C7E-028B-8441-A6E3-EEE1268EA691}"/>
              </a:ext>
            </a:extLst>
          </p:cNvPr>
          <p:cNvSpPr txBox="1"/>
          <p:nvPr/>
        </p:nvSpPr>
        <p:spPr>
          <a:xfrm>
            <a:off x="9458093" y="4017609"/>
            <a:ext cx="1374554" cy="246221"/>
          </a:xfrm>
          <a:prstGeom prst="rect">
            <a:avLst/>
          </a:prstGeom>
          <a:noFill/>
        </p:spPr>
        <p:txBody>
          <a:bodyPr wrap="square" lIns="91440" tIns="45720" rIns="91440" bIns="45720" rtlCol="0" anchor="t">
            <a:spAutoFit/>
          </a:bodyPr>
          <a:lstStyle/>
          <a:p>
            <a:pPr algn="ctr"/>
            <a:r>
              <a:rPr lang="en-US" sz="1000">
                <a:latin typeface="+mj-lt"/>
              </a:rPr>
              <a:t>0.1% </a:t>
            </a:r>
            <a:r>
              <a:rPr lang="en-US" sz="1000" err="1">
                <a:latin typeface="+mj-lt"/>
              </a:rPr>
              <a:t>BeauPlex</a:t>
            </a:r>
            <a:r>
              <a:rPr lang="en-US" sz="1000">
                <a:effectLst/>
                <a:latin typeface="+mj-lt"/>
              </a:rPr>
              <a:t>® VH</a:t>
            </a:r>
            <a:endParaRPr lang="en-US" sz="1000">
              <a:latin typeface="+mj-lt"/>
            </a:endParaRPr>
          </a:p>
        </p:txBody>
      </p:sp>
      <p:sp>
        <p:nvSpPr>
          <p:cNvPr id="24" name="TextBox 23">
            <a:extLst>
              <a:ext uri="{FF2B5EF4-FFF2-40B4-BE49-F238E27FC236}">
                <a16:creationId xmlns:a16="http://schemas.microsoft.com/office/drawing/2014/main" id="{C09EDF1D-13EB-30CD-8939-02D1265FF8CE}"/>
              </a:ext>
            </a:extLst>
          </p:cNvPr>
          <p:cNvSpPr txBox="1"/>
          <p:nvPr/>
        </p:nvSpPr>
        <p:spPr>
          <a:xfrm>
            <a:off x="7579696" y="4268379"/>
            <a:ext cx="645638" cy="246221"/>
          </a:xfrm>
          <a:prstGeom prst="rect">
            <a:avLst/>
          </a:prstGeom>
          <a:noFill/>
        </p:spPr>
        <p:txBody>
          <a:bodyPr wrap="square" rtlCol="0">
            <a:spAutoFit/>
          </a:bodyPr>
          <a:lstStyle/>
          <a:p>
            <a:r>
              <a:rPr lang="en-US" sz="1000">
                <a:effectLst/>
                <a:latin typeface="+mj-lt"/>
              </a:rPr>
              <a:t>anagen</a:t>
            </a:r>
            <a:endParaRPr lang="en-US" sz="1000">
              <a:latin typeface="+mj-lt"/>
            </a:endParaRPr>
          </a:p>
        </p:txBody>
      </p:sp>
      <p:sp>
        <p:nvSpPr>
          <p:cNvPr id="26" name="TextBox 25">
            <a:extLst>
              <a:ext uri="{FF2B5EF4-FFF2-40B4-BE49-F238E27FC236}">
                <a16:creationId xmlns:a16="http://schemas.microsoft.com/office/drawing/2014/main" id="{D0A577D7-75A0-B707-8A5C-AD731E01D2F4}"/>
              </a:ext>
            </a:extLst>
          </p:cNvPr>
          <p:cNvSpPr txBox="1"/>
          <p:nvPr/>
        </p:nvSpPr>
        <p:spPr>
          <a:xfrm>
            <a:off x="8876813" y="4268379"/>
            <a:ext cx="814755" cy="246221"/>
          </a:xfrm>
          <a:prstGeom prst="rect">
            <a:avLst/>
          </a:prstGeom>
          <a:noFill/>
        </p:spPr>
        <p:txBody>
          <a:bodyPr wrap="square" rtlCol="0">
            <a:spAutoFit/>
          </a:bodyPr>
          <a:lstStyle/>
          <a:p>
            <a:r>
              <a:rPr lang="en-US" sz="1000">
                <a:effectLst/>
                <a:latin typeface="+mj-lt"/>
              </a:rPr>
              <a:t>catagen</a:t>
            </a:r>
            <a:endParaRPr lang="en-US" sz="1000">
              <a:latin typeface="+mj-lt"/>
            </a:endParaRPr>
          </a:p>
        </p:txBody>
      </p:sp>
    </p:spTree>
    <p:extLst>
      <p:ext uri="{BB962C8B-B14F-4D97-AF65-F5344CB8AC3E}">
        <p14:creationId xmlns:p14="http://schemas.microsoft.com/office/powerpoint/2010/main" val="236119711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9">
            <a:extLst>
              <a:ext uri="{FF2B5EF4-FFF2-40B4-BE49-F238E27FC236}">
                <a16:creationId xmlns:a16="http://schemas.microsoft.com/office/drawing/2014/main" id="{47000F8F-DBE8-4DD9-B5D5-85047AE69C49}"/>
              </a:ext>
            </a:extLst>
          </p:cNvPr>
          <p:cNvSpPr/>
          <p:nvPr/>
        </p:nvSpPr>
        <p:spPr>
          <a:xfrm>
            <a:off x="6696678" y="5112406"/>
            <a:ext cx="4561623" cy="646331"/>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i="0" u="none" strike="noStrike" kern="1200" cap="none" spc="0" normalizeH="0" baseline="0" noProof="0">
                <a:ln>
                  <a:noFill/>
                </a:ln>
                <a:solidFill>
                  <a:srgbClr val="76D0C2"/>
                </a:solidFill>
                <a:effectLst/>
                <a:uLnTx/>
                <a:uFillTx/>
                <a:ea typeface="+mn-ea"/>
                <a:cs typeface="+mn-cs"/>
              </a:rPr>
              <a:t>76% </a:t>
            </a:r>
            <a:r>
              <a:rPr kumimoji="0" lang="en-US" sz="1800" i="0" u="none" strike="noStrike" kern="1200" cap="none" spc="0" normalizeH="0" baseline="0" noProof="0">
                <a:ln>
                  <a:noFill/>
                </a:ln>
                <a:effectLst/>
                <a:uLnTx/>
                <a:uFillTx/>
                <a:ea typeface="+mn-ea"/>
                <a:cs typeface="+mn-cs"/>
              </a:rPr>
              <a:t>increase of hair matrix keratinocytes proliferation with </a:t>
            </a:r>
            <a:r>
              <a:rPr kumimoji="0" lang="en-US" sz="1800" i="0" u="none" strike="noStrike" kern="1200" cap="none" spc="0" normalizeH="0" baseline="0" noProof="0">
                <a:ln>
                  <a:noFill/>
                </a:ln>
                <a:solidFill>
                  <a:srgbClr val="76D0C2"/>
                </a:solidFill>
                <a:effectLst/>
                <a:uLnTx/>
                <a:uFillTx/>
                <a:ea typeface="+mn-ea"/>
                <a:cs typeface="+mn-cs"/>
              </a:rPr>
              <a:t>0.1% </a:t>
            </a:r>
            <a:r>
              <a:rPr kumimoji="0" lang="en-US" sz="1800" i="0" u="none" strike="noStrike" kern="1200" cap="none" spc="0" normalizeH="0" baseline="0" noProof="0" err="1">
                <a:ln>
                  <a:noFill/>
                </a:ln>
                <a:solidFill>
                  <a:srgbClr val="76D0C2"/>
                </a:solidFill>
                <a:effectLst/>
                <a:uLnTx/>
                <a:uFillTx/>
                <a:ea typeface="+mn-ea"/>
                <a:cs typeface="+mn-cs"/>
              </a:rPr>
              <a:t>BeauPlex</a:t>
            </a:r>
            <a:r>
              <a:rPr kumimoji="0" lang="en-US" sz="1800" i="0" u="none" strike="noStrike" kern="1200" cap="none" spc="0" normalizeH="0" baseline="0" noProof="0">
                <a:ln>
                  <a:noFill/>
                </a:ln>
                <a:solidFill>
                  <a:srgbClr val="76D0C2"/>
                </a:solidFill>
                <a:effectLst/>
                <a:uLnTx/>
                <a:uFillTx/>
                <a:ea typeface="+mn-ea"/>
                <a:cs typeface="+mn-cs"/>
              </a:rPr>
              <a:t>® VH</a:t>
            </a:r>
          </a:p>
        </p:txBody>
      </p:sp>
      <p:sp>
        <p:nvSpPr>
          <p:cNvPr id="18" name="Rectangle 19">
            <a:extLst>
              <a:ext uri="{FF2B5EF4-FFF2-40B4-BE49-F238E27FC236}">
                <a16:creationId xmlns:a16="http://schemas.microsoft.com/office/drawing/2014/main" id="{47000F8F-DBE8-4DD9-B5D5-85047AE69C49}"/>
              </a:ext>
            </a:extLst>
          </p:cNvPr>
          <p:cNvSpPr/>
          <p:nvPr/>
        </p:nvSpPr>
        <p:spPr>
          <a:xfrm>
            <a:off x="302399" y="4567817"/>
            <a:ext cx="5431998" cy="830997"/>
          </a:xfrm>
          <a:prstGeom prst="rect">
            <a:avLst/>
          </a:prstGeom>
        </p:spPr>
        <p:txBody>
          <a:bodyPr wrap="square" lIns="0" tIns="0" rIns="0" bIns="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i="0" u="none" strike="noStrike" kern="1200" cap="none" spc="0" normalizeH="0" baseline="0" noProof="0">
                <a:ln>
                  <a:noFill/>
                </a:ln>
                <a:effectLst/>
                <a:uLnTx/>
                <a:uFillTx/>
                <a:ea typeface="+mn-ea"/>
                <a:cs typeface="+mn-cs"/>
              </a:rPr>
              <a:t>Increased Ki67-staining (red) in </a:t>
            </a:r>
            <a:r>
              <a:rPr kumimoji="0" lang="en-US" sz="1800" i="0" u="none" strike="noStrike" kern="1200" cap="none" spc="0" normalizeH="0" baseline="0" noProof="0" err="1">
                <a:ln>
                  <a:noFill/>
                </a:ln>
                <a:solidFill>
                  <a:srgbClr val="76D0C2"/>
                </a:solidFill>
                <a:effectLst/>
                <a:uLnTx/>
                <a:uFillTx/>
                <a:ea typeface="+mn-ea"/>
                <a:cs typeface="+mn-cs"/>
              </a:rPr>
              <a:t>BeauPlex</a:t>
            </a:r>
            <a:r>
              <a:rPr kumimoji="0" lang="en-US" sz="1800" i="0" u="none" strike="noStrike" kern="1200" cap="none" spc="0" normalizeH="0" baseline="0" noProof="0">
                <a:ln>
                  <a:noFill/>
                </a:ln>
                <a:solidFill>
                  <a:srgbClr val="76D0C2"/>
                </a:solidFill>
                <a:effectLst/>
                <a:uLnTx/>
                <a:uFillTx/>
                <a:ea typeface="+mn-ea"/>
                <a:cs typeface="+mn-cs"/>
              </a:rPr>
              <a:t>® VH </a:t>
            </a:r>
            <a:r>
              <a:rPr kumimoji="0" lang="en-US" sz="1800" i="0" u="none" strike="noStrike" kern="1200" cap="none" spc="0" normalizeH="0" baseline="0" noProof="0">
                <a:ln>
                  <a:noFill/>
                </a:ln>
                <a:effectLst/>
                <a:uLnTx/>
                <a:uFillTx/>
                <a:ea typeface="+mn-ea"/>
                <a:cs typeface="+mn-cs"/>
              </a:rPr>
              <a:t>treated follicles compared to vehicle.</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800" i="0" u="none" strike="noStrike" kern="1200" cap="none" spc="0" normalizeH="0" baseline="0" noProof="0">
              <a:ln>
                <a:noFill/>
              </a:ln>
              <a:effectLst/>
              <a:uLnTx/>
              <a:uFillTx/>
              <a:ea typeface="+mn-ea"/>
              <a:cs typeface="+mn-cs"/>
            </a:endParaRPr>
          </a:p>
        </p:txBody>
      </p:sp>
      <p:sp>
        <p:nvSpPr>
          <p:cNvPr id="41" name="TextBox 18">
            <a:extLst>
              <a:ext uri="{FF2B5EF4-FFF2-40B4-BE49-F238E27FC236}">
                <a16:creationId xmlns:a16="http://schemas.microsoft.com/office/drawing/2014/main" id="{5DE27705-A502-4A7D-9AEF-A7859720B98C}"/>
              </a:ext>
            </a:extLst>
          </p:cNvPr>
          <p:cNvSpPr txBox="1"/>
          <p:nvPr/>
        </p:nvSpPr>
        <p:spPr>
          <a:xfrm>
            <a:off x="216912" y="1364837"/>
            <a:ext cx="5879088" cy="646331"/>
          </a:xfrm>
          <a:prstGeom prst="rect">
            <a:avLst/>
          </a:prstGeom>
          <a:noFill/>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effectLst/>
                <a:uLnTx/>
                <a:uFillTx/>
                <a:ea typeface="+mn-ea"/>
                <a:cs typeface="+mn-cs"/>
              </a:rPr>
              <a:t>Keratinocytes make up the hair shaft and need to proliferate in order to support the hair growth.</a:t>
            </a:r>
          </a:p>
        </p:txBody>
      </p:sp>
      <p:sp>
        <p:nvSpPr>
          <p:cNvPr id="3" name="Rectangle 2">
            <a:extLst>
              <a:ext uri="{FF2B5EF4-FFF2-40B4-BE49-F238E27FC236}">
                <a16:creationId xmlns:a16="http://schemas.microsoft.com/office/drawing/2014/main" id="{AA5AF4C5-830E-EE8D-A5F4-38969A66CEB7}"/>
              </a:ext>
            </a:extLst>
          </p:cNvPr>
          <p:cNvSpPr/>
          <p:nvPr/>
        </p:nvSpPr>
        <p:spPr>
          <a:xfrm>
            <a:off x="302400" y="2276475"/>
            <a:ext cx="5865038" cy="229134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itle 12">
            <a:extLst>
              <a:ext uri="{FF2B5EF4-FFF2-40B4-BE49-F238E27FC236}">
                <a16:creationId xmlns:a16="http://schemas.microsoft.com/office/drawing/2014/main" id="{15796FE1-BEAE-9F40-5451-767DC6379242}"/>
              </a:ext>
            </a:extLst>
          </p:cNvPr>
          <p:cNvSpPr>
            <a:spLocks noGrp="1"/>
          </p:cNvSpPr>
          <p:nvPr>
            <p:ph type="title"/>
          </p:nvPr>
        </p:nvSpPr>
        <p:spPr/>
        <p:txBody>
          <a:bodyPr/>
          <a:lstStyle/>
          <a:p>
            <a:r>
              <a:rPr lang="en-GB" err="1"/>
              <a:t>BeauPlex</a:t>
            </a:r>
            <a:r>
              <a:rPr lang="en-GB"/>
              <a:t>® VH</a:t>
            </a:r>
          </a:p>
        </p:txBody>
      </p:sp>
      <p:sp>
        <p:nvSpPr>
          <p:cNvPr id="10" name="Text Placeholder 9">
            <a:extLst>
              <a:ext uri="{FF2B5EF4-FFF2-40B4-BE49-F238E27FC236}">
                <a16:creationId xmlns:a16="http://schemas.microsoft.com/office/drawing/2014/main" id="{C26DF6CB-F11C-5F3A-B9E5-CAD1343A43E1}"/>
              </a:ext>
            </a:extLst>
          </p:cNvPr>
          <p:cNvSpPr>
            <a:spLocks noGrp="1"/>
          </p:cNvSpPr>
          <p:nvPr>
            <p:ph type="body" idx="11"/>
          </p:nvPr>
        </p:nvSpPr>
        <p:spPr/>
        <p:txBody>
          <a:bodyPr/>
          <a:lstStyle/>
          <a:p>
            <a:r>
              <a:rPr lang="en-US" sz="1800" u="none" strike="noStrike">
                <a:effectLst/>
                <a:latin typeface="+mj-lt"/>
              </a:rPr>
              <a:t>Hair Loss*</a:t>
            </a:r>
          </a:p>
        </p:txBody>
      </p:sp>
      <p:sp>
        <p:nvSpPr>
          <p:cNvPr id="20" name="Text Placeholder 19">
            <a:extLst>
              <a:ext uri="{FF2B5EF4-FFF2-40B4-BE49-F238E27FC236}">
                <a16:creationId xmlns:a16="http://schemas.microsoft.com/office/drawing/2014/main" id="{9239B96E-63A1-266A-971A-32F51E80864F}"/>
              </a:ext>
            </a:extLst>
          </p:cNvPr>
          <p:cNvSpPr>
            <a:spLocks noGrp="1"/>
          </p:cNvSpPr>
          <p:nvPr>
            <p:ph type="body" sz="quarter" idx="23"/>
          </p:nvPr>
        </p:nvSpPr>
        <p:spPr/>
        <p:txBody>
          <a:bodyPr/>
          <a:lstStyle/>
          <a:p>
            <a:r>
              <a:rPr lang="en-US" sz="800" b="0">
                <a:latin typeface="+mj-lt"/>
              </a:rPr>
              <a:t>*Helps prevent hair loss / </a:t>
            </a:r>
            <a:r>
              <a:rPr lang="en-US" sz="800"/>
              <a:t>Drug claim in some regions</a:t>
            </a:r>
          </a:p>
        </p:txBody>
      </p:sp>
      <p:sp>
        <p:nvSpPr>
          <p:cNvPr id="23" name="Slide Number Placeholder 7">
            <a:extLst>
              <a:ext uri="{FF2B5EF4-FFF2-40B4-BE49-F238E27FC236}">
                <a16:creationId xmlns:a16="http://schemas.microsoft.com/office/drawing/2014/main" id="{4861DE7E-EDB5-6FB2-7693-FAF3AAA7DE3F}"/>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61</a:t>
            </a:fld>
            <a:endParaRPr lang="en-GB"/>
          </a:p>
        </p:txBody>
      </p:sp>
      <p:pic>
        <p:nvPicPr>
          <p:cNvPr id="9" name="Immagine 19" descr="graf 0.png">
            <a:extLst>
              <a:ext uri="{FF2B5EF4-FFF2-40B4-BE49-F238E27FC236}">
                <a16:creationId xmlns:a16="http://schemas.microsoft.com/office/drawing/2014/main" id="{5706C455-6247-BAFC-10EC-A7A8D5D513AA}"/>
              </a:ext>
            </a:extLst>
          </p:cNvPr>
          <p:cNvPicPr>
            <a:picLocks noChangeAspect="1"/>
          </p:cNvPicPr>
          <p:nvPr/>
        </p:nvPicPr>
        <p:blipFill>
          <a:blip r:embed="rId3" cstate="screen">
            <a:duotone>
              <a:prstClr val="black"/>
              <a:srgbClr val="44B4A1">
                <a:tint val="45000"/>
                <a:satMod val="400000"/>
              </a:srgbClr>
            </a:duotone>
            <a:extLst>
              <a:ext uri="{28A0092B-C50C-407E-A947-70E740481C1C}">
                <a14:useLocalDpi xmlns:a14="http://schemas.microsoft.com/office/drawing/2010/main"/>
              </a:ext>
            </a:extLst>
          </a:blip>
          <a:srcRect/>
          <a:stretch/>
        </p:blipFill>
        <p:spPr>
          <a:xfrm>
            <a:off x="7043867" y="1901074"/>
            <a:ext cx="3828332" cy="2737428"/>
          </a:xfrm>
          <a:prstGeom prst="rect">
            <a:avLst/>
          </a:prstGeom>
        </p:spPr>
      </p:pic>
      <p:pic>
        <p:nvPicPr>
          <p:cNvPr id="11" name="Picture 5">
            <a:extLst>
              <a:ext uri="{FF2B5EF4-FFF2-40B4-BE49-F238E27FC236}">
                <a16:creationId xmlns:a16="http://schemas.microsoft.com/office/drawing/2014/main" id="{C0441189-5063-72AB-E7DC-12B8147469B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05553" y="2389532"/>
            <a:ext cx="5480259" cy="2130977"/>
          </a:xfrm>
          <a:prstGeom prst="rect">
            <a:avLst/>
          </a:prstGeom>
        </p:spPr>
      </p:pic>
      <p:sp>
        <p:nvSpPr>
          <p:cNvPr id="19" name="Rectangle 19">
            <a:extLst>
              <a:ext uri="{FF2B5EF4-FFF2-40B4-BE49-F238E27FC236}">
                <a16:creationId xmlns:a16="http://schemas.microsoft.com/office/drawing/2014/main" id="{4D4A2AB9-4DA5-C9D8-23C9-292516DA449E}"/>
              </a:ext>
            </a:extLst>
          </p:cNvPr>
          <p:cNvSpPr/>
          <p:nvPr/>
        </p:nvSpPr>
        <p:spPr>
          <a:xfrm>
            <a:off x="300038" y="2137975"/>
            <a:ext cx="2679382" cy="276999"/>
          </a:xfrm>
          <a:prstGeom prst="rect">
            <a:avLst/>
          </a:prstGeom>
        </p:spPr>
        <p:txBody>
          <a:bodyPr wrap="square" lIns="0" tIns="0" rIns="0" bIns="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i="0" u="none" strike="noStrike" kern="1200" cap="none" spc="0" normalizeH="0" baseline="0" noProof="0">
                <a:ln>
                  <a:noFill/>
                </a:ln>
                <a:effectLst/>
                <a:uLnTx/>
                <a:uFillTx/>
                <a:ea typeface="+mn-ea"/>
                <a:cs typeface="+mn-cs"/>
              </a:rPr>
              <a:t>Vehicle</a:t>
            </a:r>
          </a:p>
        </p:txBody>
      </p:sp>
      <p:sp>
        <p:nvSpPr>
          <p:cNvPr id="24" name="Rectangle 19">
            <a:extLst>
              <a:ext uri="{FF2B5EF4-FFF2-40B4-BE49-F238E27FC236}">
                <a16:creationId xmlns:a16="http://schemas.microsoft.com/office/drawing/2014/main" id="{C1906730-6326-C0BE-C79C-573426DD27C0}"/>
              </a:ext>
            </a:extLst>
          </p:cNvPr>
          <p:cNvSpPr/>
          <p:nvPr/>
        </p:nvSpPr>
        <p:spPr>
          <a:xfrm>
            <a:off x="3156456" y="2137975"/>
            <a:ext cx="2679382" cy="276999"/>
          </a:xfrm>
          <a:prstGeom prst="rect">
            <a:avLst/>
          </a:prstGeom>
        </p:spPr>
        <p:txBody>
          <a:bodyPr wrap="square" lIns="0" tIns="0" rIns="0" bIns="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i="0" u="none" strike="noStrike" kern="1200" cap="none" spc="0" normalizeH="0" baseline="0" noProof="0">
                <a:ln>
                  <a:noFill/>
                </a:ln>
                <a:solidFill>
                  <a:srgbClr val="76D0C2"/>
                </a:solidFill>
                <a:effectLst/>
                <a:uLnTx/>
                <a:uFillTx/>
                <a:ea typeface="+mn-ea"/>
                <a:cs typeface="+mn-cs"/>
              </a:rPr>
              <a:t>0.1% </a:t>
            </a:r>
            <a:r>
              <a:rPr kumimoji="0" lang="en-US" sz="1800" i="0" u="none" strike="noStrike" kern="1200" cap="none" spc="0" normalizeH="0" baseline="0" noProof="0" err="1">
                <a:ln>
                  <a:noFill/>
                </a:ln>
                <a:solidFill>
                  <a:srgbClr val="76D0C2"/>
                </a:solidFill>
                <a:effectLst/>
                <a:uLnTx/>
                <a:uFillTx/>
                <a:ea typeface="+mn-ea"/>
                <a:cs typeface="+mn-cs"/>
              </a:rPr>
              <a:t>BeauPlex</a:t>
            </a:r>
            <a:r>
              <a:rPr kumimoji="0" lang="en-US" sz="1800" i="0" u="none" strike="noStrike" kern="1200" cap="none" spc="0" normalizeH="0" baseline="0" noProof="0">
                <a:ln>
                  <a:noFill/>
                </a:ln>
                <a:solidFill>
                  <a:srgbClr val="76D0C2"/>
                </a:solidFill>
                <a:effectLst/>
                <a:uLnTx/>
                <a:uFillTx/>
                <a:ea typeface="+mn-ea"/>
                <a:cs typeface="+mn-cs"/>
              </a:rPr>
              <a:t>® VH</a:t>
            </a:r>
          </a:p>
        </p:txBody>
      </p:sp>
      <p:sp>
        <p:nvSpPr>
          <p:cNvPr id="25" name="Text Placeholder 8">
            <a:extLst>
              <a:ext uri="{FF2B5EF4-FFF2-40B4-BE49-F238E27FC236}">
                <a16:creationId xmlns:a16="http://schemas.microsoft.com/office/drawing/2014/main" id="{282A9709-2A66-A1CD-CC4A-B20C75129B24}"/>
              </a:ext>
            </a:extLst>
          </p:cNvPr>
          <p:cNvSpPr txBox="1">
            <a:spLocks/>
          </p:cNvSpPr>
          <p:nvPr/>
        </p:nvSpPr>
        <p:spPr>
          <a:xfrm>
            <a:off x="6696678" y="1361723"/>
            <a:ext cx="5811988" cy="553998"/>
          </a:xfrm>
          <a:prstGeom prst="rect">
            <a:avLst/>
          </a:prstGeom>
          <a:noFill/>
        </p:spPr>
        <p:txBody>
          <a:bodyPr/>
          <a:lstStyle>
            <a:lvl1pPr marL="355271" indent="-355271" algn="l" rtl="0" eaLnBrk="1" fontAlgn="base" hangingPunct="1">
              <a:lnSpc>
                <a:spcPct val="100000"/>
              </a:lnSpc>
              <a:spcBef>
                <a:spcPts val="0"/>
              </a:spcBef>
              <a:spcAft>
                <a:spcPts val="799"/>
              </a:spcAft>
              <a:buChar char="•"/>
              <a:defRPr sz="2664" kern="1200">
                <a:solidFill>
                  <a:schemeClr val="tx1"/>
                </a:solidFill>
                <a:latin typeface="+mn-lt"/>
                <a:ea typeface="+mn-ea"/>
                <a:cs typeface="+mn-cs"/>
              </a:defRPr>
            </a:lvl1pPr>
            <a:lvl2pPr marL="653446" indent="-298175" algn="l" rtl="0" eaLnBrk="1" fontAlgn="base" hangingPunct="1">
              <a:lnSpc>
                <a:spcPct val="100000"/>
              </a:lnSpc>
              <a:spcBef>
                <a:spcPts val="0"/>
              </a:spcBef>
              <a:spcAft>
                <a:spcPts val="799"/>
              </a:spcAft>
              <a:buChar char="–"/>
              <a:defRPr sz="2398" kern="1200">
                <a:solidFill>
                  <a:schemeClr val="tx1"/>
                </a:solidFill>
                <a:latin typeface="+mn-lt"/>
                <a:ea typeface="+mn-ea"/>
                <a:cs typeface="+mn-cs"/>
              </a:defRPr>
            </a:lvl2pPr>
            <a:lvl3pPr marL="1015060" indent="-298175" algn="l" rtl="0" eaLnBrk="1" fontAlgn="base" hangingPunct="1">
              <a:lnSpc>
                <a:spcPct val="100000"/>
              </a:lnSpc>
              <a:spcBef>
                <a:spcPts val="0"/>
              </a:spcBef>
              <a:spcAft>
                <a:spcPts val="799"/>
              </a:spcAft>
              <a:buChar char="•"/>
              <a:defRPr sz="2398" kern="1200">
                <a:solidFill>
                  <a:schemeClr val="tx1"/>
                </a:solidFill>
                <a:latin typeface="+mn-lt"/>
                <a:ea typeface="+mn-ea"/>
                <a:cs typeface="+mn-cs"/>
              </a:defRPr>
            </a:lvl3pPr>
            <a:lvl4pPr marL="1344955" indent="-272798" algn="l" rtl="0" eaLnBrk="1" fontAlgn="base"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4pPr>
            <a:lvl5pPr marL="1344955" indent="-272798" algn="l" rtl="0" eaLnBrk="1" fontAlgn="base"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5pPr>
            <a:lvl6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6pPr>
            <a:lvl7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7pPr>
            <a:lvl8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8pPr>
            <a:lvl9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9pPr>
          </a:lstStyle>
          <a:p>
            <a:pPr marL="0" marR="0" lvl="0" indent="0" defTabSz="914400" rtl="0" eaLnBrk="1" fontAlgn="base" latinLnBrk="0" hangingPunct="1">
              <a:lnSpc>
                <a:spcPct val="100000"/>
              </a:lnSpc>
              <a:spcBef>
                <a:spcPts val="600"/>
              </a:spcBef>
              <a:spcAft>
                <a:spcPts val="600"/>
              </a:spcAft>
              <a:buClrTx/>
              <a:buSzTx/>
              <a:buFontTx/>
              <a:buNone/>
              <a:tabLst/>
              <a:defRPr/>
            </a:pPr>
            <a:r>
              <a:rPr kumimoji="0" lang="en-US" sz="1800" b="1" u="none" strike="noStrike" kern="1200" cap="none" spc="0" normalizeH="0" baseline="0" noProof="0">
                <a:ln>
                  <a:noFill/>
                </a:ln>
                <a:effectLst/>
                <a:uLnTx/>
                <a:uFillTx/>
                <a:ea typeface="+mn-ea"/>
                <a:cs typeface="Fira Sans Regular"/>
              </a:rPr>
              <a:t>Hair matrix keratinocytes proliferation</a:t>
            </a:r>
          </a:p>
        </p:txBody>
      </p:sp>
      <p:sp>
        <p:nvSpPr>
          <p:cNvPr id="2" name="Rectangle 1">
            <a:extLst>
              <a:ext uri="{FF2B5EF4-FFF2-40B4-BE49-F238E27FC236}">
                <a16:creationId xmlns:a16="http://schemas.microsoft.com/office/drawing/2014/main" id="{B1917067-E43F-F6D2-2746-19C87D0A2CA2}"/>
              </a:ext>
            </a:extLst>
          </p:cNvPr>
          <p:cNvSpPr/>
          <p:nvPr/>
        </p:nvSpPr>
        <p:spPr>
          <a:xfrm>
            <a:off x="9677400" y="-7134"/>
            <a:ext cx="2214563" cy="303211"/>
          </a:xfrm>
          <a:prstGeom prst="rect">
            <a:avLst/>
          </a:prstGeom>
          <a:solidFill>
            <a:srgbClr val="76D0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i="1"/>
              <a:t>Ex vivo studies</a:t>
            </a:r>
          </a:p>
        </p:txBody>
      </p:sp>
      <p:grpSp>
        <p:nvGrpSpPr>
          <p:cNvPr id="17" name="Group 16">
            <a:extLst>
              <a:ext uri="{FF2B5EF4-FFF2-40B4-BE49-F238E27FC236}">
                <a16:creationId xmlns:a16="http://schemas.microsoft.com/office/drawing/2014/main" id="{F438AADB-6590-8E59-D6F0-3DB2014D9F60}"/>
              </a:ext>
            </a:extLst>
          </p:cNvPr>
          <p:cNvGrpSpPr/>
          <p:nvPr/>
        </p:nvGrpSpPr>
        <p:grpSpPr>
          <a:xfrm>
            <a:off x="9622033" y="572670"/>
            <a:ext cx="1421326" cy="933262"/>
            <a:chOff x="1360986" y="888657"/>
            <a:chExt cx="6744742" cy="4330512"/>
          </a:xfrm>
        </p:grpSpPr>
        <p:pic>
          <p:nvPicPr>
            <p:cNvPr id="12" name="Immagine 28" descr="loghi dsm vari 3.png">
              <a:extLst>
                <a:ext uri="{FF2B5EF4-FFF2-40B4-BE49-F238E27FC236}">
                  <a16:creationId xmlns:a16="http://schemas.microsoft.com/office/drawing/2014/main" id="{42DC10E3-0AC2-FCD8-0E24-1A97A2E6BAC2}"/>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14" name="Rectangle 13">
              <a:extLst>
                <a:ext uri="{FF2B5EF4-FFF2-40B4-BE49-F238E27FC236}">
                  <a16:creationId xmlns:a16="http://schemas.microsoft.com/office/drawing/2014/main" id="{582AF6A1-7C09-9390-3354-FEC57DF8E24E}"/>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Graphic 15">
              <a:extLst>
                <a:ext uri="{FF2B5EF4-FFF2-40B4-BE49-F238E27FC236}">
                  <a16:creationId xmlns:a16="http://schemas.microsoft.com/office/drawing/2014/main" id="{AF045839-D97E-F083-BC30-96F5FCE6D5F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813872" y="2059924"/>
              <a:ext cx="4552364" cy="413162"/>
            </a:xfrm>
            <a:prstGeom prst="rect">
              <a:avLst/>
            </a:prstGeom>
          </p:spPr>
        </p:pic>
      </p:grpSp>
      <p:pic>
        <p:nvPicPr>
          <p:cNvPr id="5" name="Picture 4" descr="Logo&#10;&#10;Description automatically generated">
            <a:extLst>
              <a:ext uri="{FF2B5EF4-FFF2-40B4-BE49-F238E27FC236}">
                <a16:creationId xmlns:a16="http://schemas.microsoft.com/office/drawing/2014/main" id="{2A987FA8-69CB-82DA-F13B-4E7B9BC1BA40}"/>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1094958" y="675745"/>
            <a:ext cx="880329" cy="665733"/>
          </a:xfrm>
          <a:prstGeom prst="rect">
            <a:avLst/>
          </a:prstGeom>
        </p:spPr>
      </p:pic>
      <p:sp>
        <p:nvSpPr>
          <p:cNvPr id="4" name="TextBox 3">
            <a:extLst>
              <a:ext uri="{FF2B5EF4-FFF2-40B4-BE49-F238E27FC236}">
                <a16:creationId xmlns:a16="http://schemas.microsoft.com/office/drawing/2014/main" id="{5C44A001-4C5B-E6AA-6B07-45FD1F334977}"/>
              </a:ext>
            </a:extLst>
          </p:cNvPr>
          <p:cNvSpPr txBox="1"/>
          <p:nvPr/>
        </p:nvSpPr>
        <p:spPr>
          <a:xfrm>
            <a:off x="9303484" y="4702304"/>
            <a:ext cx="1087424" cy="246221"/>
          </a:xfrm>
          <a:prstGeom prst="rect">
            <a:avLst/>
          </a:prstGeom>
          <a:noFill/>
        </p:spPr>
        <p:txBody>
          <a:bodyPr wrap="square" rtlCol="0">
            <a:spAutoFit/>
          </a:bodyPr>
          <a:lstStyle/>
          <a:p>
            <a:pPr algn="ctr"/>
            <a:r>
              <a:rPr lang="en-US" sz="1000" err="1">
                <a:effectLst/>
                <a:latin typeface="+mj-lt"/>
              </a:rPr>
              <a:t>BeauPlex</a:t>
            </a:r>
            <a:r>
              <a:rPr lang="en-US" sz="1000">
                <a:effectLst/>
                <a:latin typeface="+mj-lt"/>
              </a:rPr>
              <a:t>® VH</a:t>
            </a:r>
            <a:endParaRPr lang="en-US" sz="1000">
              <a:latin typeface="+mj-lt"/>
            </a:endParaRPr>
          </a:p>
        </p:txBody>
      </p:sp>
      <p:sp>
        <p:nvSpPr>
          <p:cNvPr id="6" name="TextBox 5">
            <a:extLst>
              <a:ext uri="{FF2B5EF4-FFF2-40B4-BE49-F238E27FC236}">
                <a16:creationId xmlns:a16="http://schemas.microsoft.com/office/drawing/2014/main" id="{6B738027-53D4-5C6F-E6AC-75EBC8B29653}"/>
              </a:ext>
            </a:extLst>
          </p:cNvPr>
          <p:cNvSpPr txBox="1"/>
          <p:nvPr/>
        </p:nvSpPr>
        <p:spPr>
          <a:xfrm>
            <a:off x="7959513" y="4702305"/>
            <a:ext cx="1087424" cy="246221"/>
          </a:xfrm>
          <a:prstGeom prst="rect">
            <a:avLst/>
          </a:prstGeom>
          <a:noFill/>
        </p:spPr>
        <p:txBody>
          <a:bodyPr wrap="square" rtlCol="0">
            <a:spAutoFit/>
          </a:bodyPr>
          <a:lstStyle/>
          <a:p>
            <a:pPr algn="ctr"/>
            <a:r>
              <a:rPr lang="en-US" sz="1000">
                <a:effectLst/>
                <a:latin typeface="+mj-lt"/>
              </a:rPr>
              <a:t>Vehicle</a:t>
            </a:r>
            <a:endParaRPr lang="en-US" sz="1000">
              <a:latin typeface="+mj-lt"/>
            </a:endParaRPr>
          </a:p>
        </p:txBody>
      </p:sp>
    </p:spTree>
    <p:extLst>
      <p:ext uri="{BB962C8B-B14F-4D97-AF65-F5344CB8AC3E}">
        <p14:creationId xmlns:p14="http://schemas.microsoft.com/office/powerpoint/2010/main" val="95647354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Placeholder 25">
            <a:extLst>
              <a:ext uri="{FF2B5EF4-FFF2-40B4-BE49-F238E27FC236}">
                <a16:creationId xmlns:a16="http://schemas.microsoft.com/office/drawing/2014/main" id="{BB137ECA-357A-5868-101A-E9AD610379AB}"/>
              </a:ext>
            </a:extLst>
          </p:cNvPr>
          <p:cNvSpPr>
            <a:spLocks noGrp="1"/>
          </p:cNvSpPr>
          <p:nvPr>
            <p:ph type="body" sz="quarter" idx="25"/>
          </p:nvPr>
        </p:nvSpPr>
        <p:spPr/>
        <p:txBody>
          <a:bodyPr/>
          <a:lstStyle/>
          <a:p>
            <a:r>
              <a:rPr lang="en-US" sz="800" b="0">
                <a:latin typeface="+mj-lt"/>
              </a:rPr>
              <a:t>*Helps prevent hair loss / </a:t>
            </a:r>
            <a:r>
              <a:rPr lang="en-US" sz="800"/>
              <a:t>Drug claim in some regions</a:t>
            </a:r>
          </a:p>
          <a:p>
            <a:endParaRPr lang="en-GB"/>
          </a:p>
        </p:txBody>
      </p:sp>
      <p:sp>
        <p:nvSpPr>
          <p:cNvPr id="28" name="Text Placeholder 27">
            <a:extLst>
              <a:ext uri="{FF2B5EF4-FFF2-40B4-BE49-F238E27FC236}">
                <a16:creationId xmlns:a16="http://schemas.microsoft.com/office/drawing/2014/main" id="{BB06165A-3BA7-2C38-1DFB-1C15D9B3D06A}"/>
              </a:ext>
            </a:extLst>
          </p:cNvPr>
          <p:cNvSpPr>
            <a:spLocks noGrp="1"/>
          </p:cNvSpPr>
          <p:nvPr>
            <p:ph type="body" sz="quarter" idx="27"/>
          </p:nvPr>
        </p:nvSpPr>
        <p:spPr/>
        <p:txBody>
          <a:bodyPr/>
          <a:lstStyle/>
          <a:p>
            <a:endParaRPr lang="en-GB"/>
          </a:p>
        </p:txBody>
      </p:sp>
      <p:sp>
        <p:nvSpPr>
          <p:cNvPr id="2" name="Text Placeholder 9">
            <a:extLst>
              <a:ext uri="{FF2B5EF4-FFF2-40B4-BE49-F238E27FC236}">
                <a16:creationId xmlns:a16="http://schemas.microsoft.com/office/drawing/2014/main" id="{54385EB2-B065-DC44-0BE3-FBDAB3D89B29}"/>
              </a:ext>
            </a:extLst>
          </p:cNvPr>
          <p:cNvSpPr>
            <a:spLocks noGrp="1"/>
          </p:cNvSpPr>
          <p:nvPr>
            <p:ph type="body" idx="11"/>
          </p:nvPr>
        </p:nvSpPr>
        <p:spPr>
          <a:xfrm>
            <a:off x="302400" y="605611"/>
            <a:ext cx="11587200" cy="288767"/>
          </a:xfrm>
        </p:spPr>
        <p:txBody>
          <a:bodyPr/>
          <a:lstStyle/>
          <a:p>
            <a:r>
              <a:rPr lang="en-US"/>
              <a:t>Study Design / Hair Loss*</a:t>
            </a:r>
          </a:p>
        </p:txBody>
      </p:sp>
      <p:sp>
        <p:nvSpPr>
          <p:cNvPr id="23" name="Title 22">
            <a:extLst>
              <a:ext uri="{FF2B5EF4-FFF2-40B4-BE49-F238E27FC236}">
                <a16:creationId xmlns:a16="http://schemas.microsoft.com/office/drawing/2014/main" id="{61DB0ED4-083B-141E-BD74-D6F4F2CB43DC}"/>
              </a:ext>
            </a:extLst>
          </p:cNvPr>
          <p:cNvSpPr>
            <a:spLocks noGrp="1"/>
          </p:cNvSpPr>
          <p:nvPr>
            <p:ph type="title"/>
          </p:nvPr>
        </p:nvSpPr>
        <p:spPr>
          <a:xfrm>
            <a:off x="302400" y="302400"/>
            <a:ext cx="3380600" cy="303211"/>
          </a:xfrm>
        </p:spPr>
        <p:txBody>
          <a:bodyPr/>
          <a:lstStyle/>
          <a:p>
            <a:r>
              <a:rPr lang="en-GB" err="1"/>
              <a:t>BeauPlex</a:t>
            </a:r>
            <a:r>
              <a:rPr lang="en-GB"/>
              <a:t>® VH</a:t>
            </a:r>
          </a:p>
        </p:txBody>
      </p:sp>
      <p:sp>
        <p:nvSpPr>
          <p:cNvPr id="3" name="Slide Number Placeholder 2">
            <a:extLst>
              <a:ext uri="{FF2B5EF4-FFF2-40B4-BE49-F238E27FC236}">
                <a16:creationId xmlns:a16="http://schemas.microsoft.com/office/drawing/2014/main" id="{D6BFD66A-655D-AFBB-2C78-0BD90986D9FB}"/>
              </a:ext>
            </a:extLst>
          </p:cNvPr>
          <p:cNvSpPr>
            <a:spLocks noGrp="1"/>
          </p:cNvSpPr>
          <p:nvPr>
            <p:ph type="sldNum" sz="quarter" idx="10"/>
          </p:nvPr>
        </p:nvSpPr>
        <p:spPr/>
        <p:txBody>
          <a:bodyPr/>
          <a:lstStyle/>
          <a:p>
            <a:fld id="{5BA3E189-2F3A-42E5-B572-3520703B6186}" type="slidenum">
              <a:rPr lang="en-GB" smtClean="0"/>
              <a:pPr/>
              <a:t>62</a:t>
            </a:fld>
            <a:endParaRPr lang="en-GB"/>
          </a:p>
        </p:txBody>
      </p:sp>
      <p:sp>
        <p:nvSpPr>
          <p:cNvPr id="17" name="Text Placeholder 16">
            <a:extLst>
              <a:ext uri="{FF2B5EF4-FFF2-40B4-BE49-F238E27FC236}">
                <a16:creationId xmlns:a16="http://schemas.microsoft.com/office/drawing/2014/main" id="{7522CF0E-156D-021A-6FF3-E24BF723D8F3}"/>
              </a:ext>
            </a:extLst>
          </p:cNvPr>
          <p:cNvSpPr>
            <a:spLocks noGrp="1"/>
          </p:cNvSpPr>
          <p:nvPr>
            <p:ph type="body" sz="quarter" idx="22"/>
          </p:nvPr>
        </p:nvSpPr>
        <p:spPr>
          <a:xfrm>
            <a:off x="302398" y="1342800"/>
            <a:ext cx="3380600" cy="4228726"/>
          </a:xfrm>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b="1" i="0" u="none" strike="noStrike" kern="0" cap="none" spc="0" normalizeH="0" baseline="0" noProof="0">
                <a:ln>
                  <a:noFill/>
                </a:ln>
                <a:solidFill>
                  <a:prstClr val="black"/>
                </a:solidFill>
                <a:effectLst/>
                <a:uLnTx/>
                <a:uFillTx/>
                <a:latin typeface="DM Sans"/>
                <a:ea typeface="+mn-ea"/>
                <a:cs typeface="+mn-cs"/>
              </a:rPr>
              <a:t>Target group​</a:t>
            </a:r>
          </a:p>
          <a:p>
            <a:pPr marL="356400" marR="0" lvl="2" indent="-355600" algn="l" defTabSz="914400" rtl="0" eaLnBrk="1" fontAlgn="auto" latinLnBrk="0" hangingPunct="1">
              <a:lnSpc>
                <a:spcPct val="90000"/>
              </a:lnSpc>
              <a:spcBef>
                <a:spcPts val="500"/>
              </a:spcBef>
              <a:spcAft>
                <a:spcPts val="400"/>
              </a:spcAft>
              <a:buClr>
                <a:srgbClr val="76D0C2"/>
              </a:buClr>
              <a:buSzPct val="90000"/>
              <a:buFont typeface="Wingdings" panose="05000000000000000000" pitchFamily="2" charset="2"/>
              <a:buChar char="l"/>
              <a:tabLst/>
              <a:defRPr/>
            </a:pPr>
            <a:r>
              <a:rPr kumimoji="0" lang="en-US" b="0" i="0" u="none" strike="noStrike" kern="1200" cap="none" spc="0" normalizeH="0" baseline="0" noProof="0">
                <a:ln>
                  <a:noFill/>
                </a:ln>
                <a:solidFill>
                  <a:prstClr val="black"/>
                </a:solidFill>
                <a:effectLst/>
                <a:uLnTx/>
                <a:uFillTx/>
                <a:latin typeface="DM Sans"/>
                <a:ea typeface="+mn-ea"/>
                <a:cs typeface="+mn-cs"/>
              </a:rPr>
              <a:t>18-65 </a:t>
            </a:r>
            <a:r>
              <a:rPr kumimoji="0" lang="en-US" b="0" i="0" u="none" strike="noStrike" kern="1200" cap="none" spc="0" normalizeH="0" baseline="0" noProof="0" err="1">
                <a:ln>
                  <a:noFill/>
                </a:ln>
                <a:solidFill>
                  <a:prstClr val="black"/>
                </a:solidFill>
                <a:effectLst/>
                <a:uLnTx/>
                <a:uFillTx/>
                <a:latin typeface="DM Sans"/>
                <a:ea typeface="+mn-ea"/>
                <a:cs typeface="+mn-cs"/>
              </a:rPr>
              <a:t>y.o</a:t>
            </a:r>
            <a:r>
              <a:rPr kumimoji="0" lang="en-US" b="0" i="0" u="none" strike="noStrike" kern="1200" cap="none" spc="0" normalizeH="0" baseline="0" noProof="0">
                <a:ln>
                  <a:noFill/>
                </a:ln>
                <a:solidFill>
                  <a:prstClr val="black"/>
                </a:solidFill>
                <a:effectLst/>
                <a:uLnTx/>
                <a:uFillTx/>
                <a:latin typeface="DM Sans"/>
                <a:ea typeface="+mn-ea"/>
                <a:cs typeface="+mn-cs"/>
              </a:rPr>
              <a:t>. (mean 45 </a:t>
            </a:r>
            <a:r>
              <a:rPr kumimoji="0" lang="en-US" b="0" i="0" u="none" strike="noStrike" kern="1200" cap="none" spc="0" normalizeH="0" baseline="0" noProof="0" err="1">
                <a:ln>
                  <a:noFill/>
                </a:ln>
                <a:solidFill>
                  <a:prstClr val="black"/>
                </a:solidFill>
                <a:effectLst/>
                <a:uLnTx/>
                <a:uFillTx/>
                <a:latin typeface="DM Sans"/>
                <a:ea typeface="+mn-ea"/>
                <a:cs typeface="+mn-cs"/>
              </a:rPr>
              <a:t>y.o</a:t>
            </a:r>
            <a:r>
              <a:rPr kumimoji="0" lang="en-US" b="0" i="0" u="none" strike="noStrike" kern="1200" cap="none" spc="0" normalizeH="0" baseline="0" noProof="0">
                <a:ln>
                  <a:noFill/>
                </a:ln>
                <a:solidFill>
                  <a:prstClr val="black"/>
                </a:solidFill>
                <a:effectLst/>
                <a:uLnTx/>
                <a:uFillTx/>
                <a:latin typeface="DM Sans"/>
                <a:ea typeface="+mn-ea"/>
                <a:cs typeface="+mn-cs"/>
              </a:rPr>
              <a:t>.) </a:t>
            </a:r>
          </a:p>
          <a:p>
            <a:pPr marL="800" marR="0" lvl="2" indent="0" algn="l" defTabSz="914400" rtl="0" eaLnBrk="1" fontAlgn="auto" latinLnBrk="0" hangingPunct="1">
              <a:lnSpc>
                <a:spcPct val="90000"/>
              </a:lnSpc>
              <a:spcBef>
                <a:spcPts val="500"/>
              </a:spcBef>
              <a:spcAft>
                <a:spcPts val="400"/>
              </a:spcAft>
              <a:buClr>
                <a:srgbClr val="F08B1F"/>
              </a:buClr>
              <a:buSzPct val="90000"/>
              <a:buNone/>
              <a:tabLst/>
              <a:defRPr/>
            </a:pPr>
            <a:endParaRPr kumimoji="0" lang="en-GB" b="1" i="0" u="none" strike="noStrike" kern="0" cap="none" spc="0" normalizeH="0" baseline="0" noProof="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b="1" i="0" u="none" strike="noStrike" kern="0" cap="none" spc="0" normalizeH="0" baseline="0" noProof="0">
                <a:ln>
                  <a:noFill/>
                </a:ln>
                <a:solidFill>
                  <a:prstClr val="black"/>
                </a:solidFill>
                <a:effectLst/>
                <a:uLnTx/>
                <a:uFillTx/>
                <a:latin typeface="DM Sans"/>
                <a:ea typeface="+mn-ea"/>
                <a:cs typeface="+mn-cs"/>
              </a:rPr>
              <a:t>30 Volunteers per formulation​</a:t>
            </a:r>
          </a:p>
          <a:p>
            <a:pPr marL="356400" marR="0" lvl="2" indent="-355600" algn="l" defTabSz="914400" rtl="0" eaLnBrk="1" fontAlgn="auto" latinLnBrk="0" hangingPunct="1">
              <a:lnSpc>
                <a:spcPct val="90000"/>
              </a:lnSpc>
              <a:spcBef>
                <a:spcPts val="500"/>
              </a:spcBef>
              <a:spcAft>
                <a:spcPts val="400"/>
              </a:spcAft>
              <a:buClr>
                <a:srgbClr val="76D0C2"/>
              </a:buClr>
              <a:buSzPct val="90000"/>
              <a:buFont typeface="Wingdings" panose="05000000000000000000" pitchFamily="2" charset="2"/>
              <a:buChar char="l"/>
              <a:tabLst/>
              <a:defRPr/>
            </a:pPr>
            <a:r>
              <a:rPr kumimoji="0" lang="en-GB" b="0" i="0" u="none" strike="noStrike" kern="1200" cap="none" spc="0" normalizeH="0" baseline="0" noProof="0">
                <a:ln>
                  <a:noFill/>
                </a:ln>
                <a:solidFill>
                  <a:prstClr val="black"/>
                </a:solidFill>
                <a:effectLst/>
                <a:uLnTx/>
                <a:uFillTx/>
                <a:latin typeface="DM Sans"/>
                <a:ea typeface="+mn-ea"/>
                <a:cs typeface="+mn-cs"/>
              </a:rPr>
              <a:t>Placebo​</a:t>
            </a:r>
          </a:p>
          <a:p>
            <a:pPr marL="356400" marR="0" lvl="2" indent="-355600" algn="l" defTabSz="914400" rtl="0" eaLnBrk="1" fontAlgn="auto" latinLnBrk="0" hangingPunct="1">
              <a:lnSpc>
                <a:spcPct val="90000"/>
              </a:lnSpc>
              <a:spcBef>
                <a:spcPts val="500"/>
              </a:spcBef>
              <a:spcAft>
                <a:spcPts val="400"/>
              </a:spcAft>
              <a:buClr>
                <a:srgbClr val="76D0C2"/>
              </a:buClr>
              <a:buSzPct val="90000"/>
              <a:buFont typeface="Wingdings" panose="05000000000000000000" pitchFamily="2" charset="2"/>
              <a:buChar char="l"/>
              <a:tabLst/>
              <a:defRPr/>
            </a:pPr>
            <a:r>
              <a:rPr kumimoji="0" lang="en-GB" b="0" i="0" u="none" strike="noStrike" kern="1200" cap="none" spc="0" normalizeH="0" baseline="0" noProof="0" err="1">
                <a:ln>
                  <a:noFill/>
                </a:ln>
                <a:solidFill>
                  <a:prstClr val="black"/>
                </a:solidFill>
                <a:effectLst/>
                <a:uLnTx/>
                <a:uFillTx/>
                <a:latin typeface="DM Sans"/>
                <a:ea typeface="+mn-ea"/>
                <a:cs typeface="+mn-cs"/>
              </a:rPr>
              <a:t>BeauPlex</a:t>
            </a:r>
            <a:r>
              <a:rPr kumimoji="0" lang="en-GB" b="0" i="0" u="none" strike="noStrike" kern="1200" cap="none" spc="0" normalizeH="0" baseline="0" noProof="0">
                <a:ln>
                  <a:noFill/>
                </a:ln>
                <a:solidFill>
                  <a:prstClr val="black"/>
                </a:solidFill>
                <a:effectLst/>
                <a:uLnTx/>
                <a:uFillTx/>
                <a:latin typeface="DM Sans"/>
                <a:ea typeface="+mn-ea"/>
                <a:cs typeface="+mn-cs"/>
              </a:rPr>
              <a:t>® VH 1.5%</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b="1" i="0" u="none" strike="noStrike" kern="0" cap="none" spc="0" normalizeH="0" baseline="0" noProof="0">
                <a:ln>
                  <a:noFill/>
                </a:ln>
                <a:solidFill>
                  <a:prstClr val="black"/>
                </a:solidFill>
                <a:effectLst/>
                <a:uLnTx/>
                <a:uFillTx/>
                <a:latin typeface="DM Sans"/>
                <a:ea typeface="+mn-ea"/>
                <a:cs typeface="+mn-cs"/>
              </a:rPr>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b="1" i="0" u="none" strike="noStrike" kern="0" cap="none" spc="0" normalizeH="0" baseline="0" noProof="0">
                <a:ln>
                  <a:noFill/>
                </a:ln>
                <a:solidFill>
                  <a:prstClr val="black"/>
                </a:solidFill>
                <a:effectLst/>
                <a:uLnTx/>
                <a:uFillTx/>
                <a:latin typeface="DM Sans"/>
                <a:ea typeface="+mn-ea"/>
                <a:cs typeface="+mn-cs"/>
              </a:rPr>
              <a:t>Application: 5 month​s</a:t>
            </a:r>
            <a:br>
              <a:rPr kumimoji="0" lang="en-GB" b="1" i="0" u="none" strike="noStrike" kern="0" cap="none" spc="0" normalizeH="0" baseline="0" noProof="0">
                <a:ln>
                  <a:noFill/>
                </a:ln>
                <a:solidFill>
                  <a:prstClr val="black"/>
                </a:solidFill>
                <a:effectLst/>
                <a:uLnTx/>
                <a:uFillTx/>
                <a:latin typeface="DM Sans"/>
                <a:ea typeface="+mn-ea"/>
                <a:cs typeface="+mn-cs"/>
              </a:rPr>
            </a:br>
            <a:r>
              <a:rPr kumimoji="0" lang="en-GB" b="1" i="0" u="none" strike="noStrike" kern="0" cap="none" spc="0" normalizeH="0" baseline="0" noProof="0">
                <a:ln>
                  <a:noFill/>
                </a:ln>
                <a:solidFill>
                  <a:prstClr val="black"/>
                </a:solidFill>
                <a:effectLst/>
                <a:uLnTx/>
                <a:uFillTx/>
                <a:latin typeface="DM Sans"/>
                <a:ea typeface="+mn-ea"/>
                <a:cs typeface="+mn-cs"/>
              </a:rPr>
              <a:t>daily, scalp, leave-on​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b="1" i="0" u="none" strike="noStrike" kern="0" cap="none" spc="0" normalizeH="0" baseline="0" noProof="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b="1" i="0" u="none" strike="noStrike" kern="0" cap="none" spc="0" normalizeH="0" baseline="0" noProof="0">
                <a:ln>
                  <a:noFill/>
                </a:ln>
                <a:solidFill>
                  <a:prstClr val="black"/>
                </a:solidFill>
                <a:effectLst/>
                <a:uLnTx/>
                <a:uFillTx/>
                <a:latin typeface="DM Sans"/>
                <a:ea typeface="+mn-ea"/>
                <a:cs typeface="+mn-cs"/>
              </a:rPr>
              <a:t>Randomized single </a:t>
            </a:r>
            <a:r>
              <a:rPr kumimoji="0" lang="en-US" b="1" i="0" u="none" strike="noStrike" kern="0" cap="none" spc="0" normalizeH="0" baseline="0" noProof="0" err="1">
                <a:ln>
                  <a:noFill/>
                </a:ln>
                <a:solidFill>
                  <a:prstClr val="black"/>
                </a:solidFill>
                <a:effectLst/>
                <a:uLnTx/>
                <a:uFillTx/>
                <a:latin typeface="DM Sans"/>
                <a:ea typeface="+mn-ea"/>
                <a:cs typeface="+mn-cs"/>
              </a:rPr>
              <a:t>centre</a:t>
            </a:r>
            <a:r>
              <a:rPr kumimoji="0" lang="en-US" b="1" i="0" u="none" strike="noStrike" kern="0" cap="none" spc="0" normalizeH="0" baseline="0" noProof="0">
                <a:ln>
                  <a:noFill/>
                </a:ln>
                <a:solidFill>
                  <a:prstClr val="black"/>
                </a:solidFill>
                <a:effectLst/>
                <a:uLnTx/>
                <a:uFillTx/>
                <a:latin typeface="DM Sans"/>
                <a:ea typeface="+mn-ea"/>
                <a:cs typeface="+mn-cs"/>
              </a:rPr>
              <a:t> Study</a:t>
            </a:r>
            <a:br>
              <a:rPr kumimoji="0" lang="en-US" b="1" i="0" u="none" strike="noStrike" kern="0" cap="none" spc="0" normalizeH="0" baseline="0" noProof="0">
                <a:ln>
                  <a:noFill/>
                </a:ln>
                <a:solidFill>
                  <a:prstClr val="black"/>
                </a:solidFill>
                <a:effectLst/>
                <a:uLnTx/>
                <a:uFillTx/>
                <a:latin typeface="DM Sans"/>
                <a:ea typeface="+mn-ea"/>
                <a:cs typeface="+mn-cs"/>
              </a:rPr>
            </a:br>
            <a:r>
              <a:rPr kumimoji="0" lang="en-US" b="1" i="0" u="none" strike="noStrike" kern="0" cap="none" spc="0" normalizeH="0" baseline="0" noProof="0">
                <a:ln>
                  <a:noFill/>
                </a:ln>
                <a:solidFill>
                  <a:prstClr val="black"/>
                </a:solidFill>
                <a:effectLst/>
                <a:uLnTx/>
                <a:uFillTx/>
                <a:latin typeface="DM Sans"/>
                <a:ea typeface="+mn-ea"/>
                <a:cs typeface="+mn-cs"/>
              </a:rPr>
              <a:t>Double blind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b="1" i="0" u="none" strike="noStrike" kern="0" cap="none" spc="0" normalizeH="0" baseline="0" noProof="0">
              <a:ln>
                <a:noFill/>
              </a:ln>
              <a:solidFill>
                <a:prstClr val="black"/>
              </a:solidFill>
              <a:effectLst/>
              <a:uLnTx/>
              <a:uFillTx/>
              <a:latin typeface="DM Sans"/>
              <a:ea typeface="+mn-ea"/>
              <a:cs typeface="+mn-cs"/>
            </a:endParaRPr>
          </a:p>
          <a:p>
            <a:endParaRPr lang="en-GB" sz="2000"/>
          </a:p>
        </p:txBody>
      </p:sp>
      <p:sp>
        <p:nvSpPr>
          <p:cNvPr id="4" name="Rectangle 3">
            <a:extLst>
              <a:ext uri="{FF2B5EF4-FFF2-40B4-BE49-F238E27FC236}">
                <a16:creationId xmlns:a16="http://schemas.microsoft.com/office/drawing/2014/main" id="{6380D0B7-2E9B-9A65-7B6C-151CD7D3F016}"/>
              </a:ext>
            </a:extLst>
          </p:cNvPr>
          <p:cNvSpPr/>
          <p:nvPr/>
        </p:nvSpPr>
        <p:spPr>
          <a:xfrm>
            <a:off x="9677400" y="-7134"/>
            <a:ext cx="2214563" cy="30321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i="1"/>
              <a:t>In vivo studies</a:t>
            </a:r>
          </a:p>
        </p:txBody>
      </p:sp>
      <p:pic>
        <p:nvPicPr>
          <p:cNvPr id="8" name="Picture Placeholder 6" descr="A person with her hair blowing in the wind&#10;&#10;Description automatically generated">
            <a:extLst>
              <a:ext uri="{FF2B5EF4-FFF2-40B4-BE49-F238E27FC236}">
                <a16:creationId xmlns:a16="http://schemas.microsoft.com/office/drawing/2014/main" id="{EC0AC62B-759C-BD23-5F41-694131FBCE66}"/>
              </a:ext>
            </a:extLst>
          </p:cNvPr>
          <p:cNvPicPr>
            <a:picLocks noGrp="1" noChangeAspect="1"/>
          </p:cNvPicPr>
          <p:nvPr>
            <p:ph type="pic" sz="quarter" idx="21"/>
          </p:nvPr>
        </p:nvPicPr>
        <p:blipFill>
          <a:blip r:embed="rId3" cstate="screen">
            <a:extLst>
              <a:ext uri="{28A0092B-C50C-407E-A947-70E740481C1C}">
                <a14:useLocalDpi xmlns:a14="http://schemas.microsoft.com/office/drawing/2010/main"/>
              </a:ext>
            </a:extLst>
          </a:blip>
          <a:srcRect/>
          <a:stretch>
            <a:fillRect/>
          </a:stretch>
        </p:blipFill>
        <p:spPr>
          <a:xfrm>
            <a:off x="3830399" y="0"/>
            <a:ext cx="8364537" cy="6858000"/>
          </a:xfrm>
        </p:spPr>
      </p:pic>
    </p:spTree>
    <p:extLst>
      <p:ext uri="{BB962C8B-B14F-4D97-AF65-F5344CB8AC3E}">
        <p14:creationId xmlns:p14="http://schemas.microsoft.com/office/powerpoint/2010/main" val="378652729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0">
            <a:extLst>
              <a:ext uri="{FF2B5EF4-FFF2-40B4-BE49-F238E27FC236}">
                <a16:creationId xmlns:a16="http://schemas.microsoft.com/office/drawing/2014/main" id="{644E24CA-3207-4680-BE4A-2B839DD5FDA7}"/>
              </a:ext>
            </a:extLst>
          </p:cNvPr>
          <p:cNvSpPr/>
          <p:nvPr/>
        </p:nvSpPr>
        <p:spPr>
          <a:xfrm>
            <a:off x="300038" y="1348470"/>
            <a:ext cx="5190845" cy="276999"/>
          </a:xfrm>
          <a:prstGeom prst="rect">
            <a:avLst/>
          </a:prstGeom>
        </p:spPr>
        <p:txBody>
          <a:bodyPr wrap="square" lIns="0" tIns="0" rIns="0" bIns="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effectLst/>
                <a:uLnTx/>
                <a:uFillTx/>
                <a:ea typeface="Fira Sans" panose="020B0503050000020004" pitchFamily="34" charset="0"/>
                <a:cs typeface="+mn-cs"/>
              </a:rPr>
              <a:t>Hair Thickness</a:t>
            </a:r>
            <a:endParaRPr kumimoji="0" lang="en-US" sz="1800" b="1" i="1" u="none" strike="noStrike" kern="1200" cap="none" spc="0" normalizeH="0" baseline="0" noProof="0">
              <a:ln>
                <a:noFill/>
              </a:ln>
              <a:effectLst/>
              <a:uLnTx/>
              <a:uFillTx/>
              <a:ea typeface="Fira Sans" panose="020B0503050000020004" pitchFamily="34" charset="0"/>
              <a:cs typeface="+mn-cs"/>
            </a:endParaRPr>
          </a:p>
        </p:txBody>
      </p:sp>
      <p:sp>
        <p:nvSpPr>
          <p:cNvPr id="15" name="TextBox 21">
            <a:extLst>
              <a:ext uri="{FF2B5EF4-FFF2-40B4-BE49-F238E27FC236}">
                <a16:creationId xmlns:a16="http://schemas.microsoft.com/office/drawing/2014/main" id="{533CF161-C5F8-40A1-83B4-EC108A6DDA59}"/>
              </a:ext>
            </a:extLst>
          </p:cNvPr>
          <p:cNvSpPr txBox="1"/>
          <p:nvPr/>
        </p:nvSpPr>
        <p:spPr>
          <a:xfrm>
            <a:off x="302397" y="4572452"/>
            <a:ext cx="5473563" cy="830997"/>
          </a:xfrm>
          <a:prstGeom prst="rect">
            <a:avLst/>
          </a:prstGeom>
          <a:noFill/>
        </p:spPr>
        <p:txBody>
          <a:bodyPr wrap="square" lIns="0" tIns="0" rIns="0" bIns="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i="0" u="none" strike="noStrike" kern="1200" cap="none" spc="0" normalizeH="0" baseline="0" noProof="0">
                <a:ln>
                  <a:noFill/>
                </a:ln>
                <a:solidFill>
                  <a:srgbClr val="44B4A1"/>
                </a:solidFill>
                <a:effectLst/>
                <a:uLnTx/>
                <a:uFillTx/>
                <a:ea typeface="Fira Sans" panose="020B0503050000020004" pitchFamily="34" charset="0"/>
                <a:cs typeface="+mn-cs"/>
              </a:rPr>
              <a:t>4%</a:t>
            </a:r>
            <a:r>
              <a:rPr kumimoji="0" lang="en-US" sz="1800" i="0" u="none" strike="noStrike" kern="1200" cap="none" spc="0" normalizeH="0" baseline="0" noProof="0">
                <a:ln>
                  <a:noFill/>
                </a:ln>
                <a:effectLst/>
                <a:uLnTx/>
                <a:uFillTx/>
                <a:ea typeface="Fira Sans" panose="020B0503050000020004" pitchFamily="34" charset="0"/>
                <a:cs typeface="+mn-cs"/>
              </a:rPr>
              <a:t> Increase of hair diameter using Vitamin blend </a:t>
            </a:r>
            <a:r>
              <a:rPr kumimoji="0" lang="en-US" sz="1800" i="0" u="none" strike="noStrike" kern="1200" cap="none" spc="0" normalizeH="0" baseline="0" noProof="0" err="1">
                <a:ln>
                  <a:noFill/>
                </a:ln>
                <a:solidFill>
                  <a:srgbClr val="44B4A1"/>
                </a:solidFill>
                <a:effectLst/>
                <a:uLnTx/>
                <a:uFillTx/>
                <a:ea typeface="Fira Sans" panose="020B0503050000020004" pitchFamily="34" charset="0"/>
                <a:cs typeface="+mn-cs"/>
              </a:rPr>
              <a:t>BeauPlex</a:t>
            </a:r>
            <a:r>
              <a:rPr kumimoji="0" lang="en-US" sz="1800" i="0" u="none" strike="noStrike" kern="1200" cap="none" spc="0" normalizeH="0" baseline="30000" noProof="0">
                <a:ln>
                  <a:noFill/>
                </a:ln>
                <a:solidFill>
                  <a:srgbClr val="44B4A1"/>
                </a:solidFill>
                <a:effectLst/>
                <a:uLnTx/>
                <a:uFillTx/>
                <a:ea typeface="Fira Sans" panose="020B0503050000020004" pitchFamily="34" charset="0"/>
                <a:cs typeface="+mn-cs"/>
              </a:rPr>
              <a:t>®</a:t>
            </a:r>
            <a:r>
              <a:rPr kumimoji="0" lang="en-US" sz="1800" i="0" u="none" strike="noStrike" kern="1200" cap="none" spc="0" normalizeH="0" baseline="0" noProof="0">
                <a:ln>
                  <a:noFill/>
                </a:ln>
                <a:solidFill>
                  <a:srgbClr val="44B4A1"/>
                </a:solidFill>
                <a:effectLst/>
                <a:uLnTx/>
                <a:uFillTx/>
                <a:ea typeface="Fira Sans" panose="020B0503050000020004" pitchFamily="34" charset="0"/>
                <a:cs typeface="+mn-cs"/>
              </a:rPr>
              <a:t> VH</a:t>
            </a:r>
            <a:r>
              <a:rPr lang="en-US">
                <a:solidFill>
                  <a:srgbClr val="44B4A1"/>
                </a:solidFill>
                <a:ea typeface="Fira Sans" panose="020B0503050000020004" pitchFamily="34" charset="0"/>
              </a:rPr>
              <a:t> </a:t>
            </a:r>
            <a:r>
              <a:rPr kumimoji="0" lang="en-US" sz="1800" i="0" u="none" strike="noStrike" kern="1200" cap="none" spc="0" normalizeH="0" baseline="0" noProof="0">
                <a:ln>
                  <a:noFill/>
                </a:ln>
                <a:effectLst/>
                <a:uLnTx/>
                <a:uFillTx/>
                <a:ea typeface="Fira Sans" panose="020B0503050000020004" pitchFamily="34" charset="0"/>
                <a:cs typeface="+mn-cs"/>
              </a:rPr>
              <a:t>, while hair thinning is observed with the Placebo Leave-on after 5 months treatment</a:t>
            </a:r>
          </a:p>
        </p:txBody>
      </p:sp>
      <p:sp>
        <p:nvSpPr>
          <p:cNvPr id="26" name="TextBox 26">
            <a:extLst>
              <a:ext uri="{FF2B5EF4-FFF2-40B4-BE49-F238E27FC236}">
                <a16:creationId xmlns:a16="http://schemas.microsoft.com/office/drawing/2014/main" id="{4021DABE-162F-424E-A348-2AF2E0DD899D}"/>
              </a:ext>
            </a:extLst>
          </p:cNvPr>
          <p:cNvSpPr txBox="1"/>
          <p:nvPr/>
        </p:nvSpPr>
        <p:spPr>
          <a:xfrm>
            <a:off x="6195856" y="4578627"/>
            <a:ext cx="5473563" cy="1107996"/>
          </a:xfrm>
          <a:prstGeom prst="rect">
            <a:avLst/>
          </a:prstGeom>
          <a:noFill/>
        </p:spPr>
        <p:txBody>
          <a:bodyPr wrap="square" lIns="0" tIns="0" rIns="0" bIns="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i="0" u="none" strike="noStrike" kern="1200" cap="none" spc="0" normalizeH="0" baseline="0" noProof="0">
                <a:ln>
                  <a:noFill/>
                </a:ln>
                <a:solidFill>
                  <a:srgbClr val="44B4A1"/>
                </a:solidFill>
                <a:effectLst/>
                <a:uLnTx/>
                <a:uFillTx/>
                <a:ea typeface="Fira Sans" panose="020B0503050000020004" pitchFamily="34" charset="0"/>
                <a:cs typeface="+mn-cs"/>
              </a:rPr>
              <a:t>7% </a:t>
            </a:r>
            <a:r>
              <a:rPr kumimoji="0" lang="en-US" i="0" u="none" strike="noStrike" kern="1200" cap="none" spc="0" normalizeH="0" baseline="0" noProof="0">
                <a:ln>
                  <a:noFill/>
                </a:ln>
                <a:effectLst/>
                <a:uLnTx/>
                <a:uFillTx/>
                <a:ea typeface="Fira Sans" panose="020B0503050000020004" pitchFamily="34" charset="0"/>
                <a:cs typeface="+mn-cs"/>
              </a:rPr>
              <a:t>increase in hair density versus T0 using </a:t>
            </a:r>
            <a:r>
              <a:rPr kumimoji="0" lang="en-US" i="0" u="none" strike="noStrike" kern="1200" cap="none" spc="0" normalizeH="0" baseline="0" noProof="0" err="1">
                <a:ln>
                  <a:noFill/>
                </a:ln>
                <a:solidFill>
                  <a:srgbClr val="44B4A1"/>
                </a:solidFill>
                <a:effectLst/>
                <a:uLnTx/>
                <a:uFillTx/>
                <a:ea typeface="Fira Sans" panose="020B0503050000020004" pitchFamily="34" charset="0"/>
                <a:cs typeface="+mn-cs"/>
              </a:rPr>
              <a:t>BeauPlex</a:t>
            </a:r>
            <a:r>
              <a:rPr kumimoji="0" lang="en-US" i="0" u="none" strike="noStrike" kern="1200" cap="none" spc="0" normalizeH="0" baseline="30000" noProof="0">
                <a:ln>
                  <a:noFill/>
                </a:ln>
                <a:solidFill>
                  <a:srgbClr val="44B4A1"/>
                </a:solidFill>
                <a:effectLst/>
                <a:uLnTx/>
                <a:uFillTx/>
                <a:ea typeface="Fira Sans" panose="020B0503050000020004" pitchFamily="34" charset="0"/>
                <a:cs typeface="+mn-cs"/>
              </a:rPr>
              <a:t>®</a:t>
            </a:r>
            <a:r>
              <a:rPr kumimoji="0" lang="en-US" i="0" u="none" strike="noStrike" kern="1200" cap="none" spc="0" normalizeH="0" baseline="0" noProof="0">
                <a:ln>
                  <a:noFill/>
                </a:ln>
                <a:solidFill>
                  <a:srgbClr val="44B4A1"/>
                </a:solidFill>
                <a:effectLst/>
                <a:uLnTx/>
                <a:uFillTx/>
                <a:ea typeface="Fira Sans" panose="020B0503050000020004" pitchFamily="34" charset="0"/>
                <a:cs typeface="+mn-cs"/>
              </a:rPr>
              <a:t> VH </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i="0" u="none" strike="noStrike" kern="1200" cap="none" spc="0" normalizeH="0" baseline="0" noProof="0">
              <a:ln>
                <a:noFill/>
              </a:ln>
              <a:effectLst/>
              <a:uLnTx/>
              <a:uFillTx/>
              <a:ea typeface="Fira Sans" panose="020B0503050000020004" pitchFamily="34" charset="0"/>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i="0" u="none" strike="noStrike" kern="1200" cap="none" spc="0" normalizeH="0" baseline="0" noProof="0">
                <a:ln>
                  <a:noFill/>
                </a:ln>
                <a:effectLst/>
                <a:uLnTx/>
                <a:uFillTx/>
                <a:ea typeface="Fira Sans" panose="020B0503050000020004" pitchFamily="34" charset="0"/>
                <a:cs typeface="+mn-cs"/>
              </a:rPr>
              <a:t>Better performance than Placebo after 5 months</a:t>
            </a:r>
          </a:p>
        </p:txBody>
      </p:sp>
      <p:sp>
        <p:nvSpPr>
          <p:cNvPr id="2" name="CasellaDiTesto 1"/>
          <p:cNvSpPr txBox="1"/>
          <p:nvPr/>
        </p:nvSpPr>
        <p:spPr>
          <a:xfrm>
            <a:off x="4549587" y="4310530"/>
            <a:ext cx="1299882" cy="14362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mr-IN" sz="1400" b="0" i="1" u="none" strike="noStrike" kern="1200" cap="none" spc="0" normalizeH="0" baseline="30000" noProof="0">
                <a:ln>
                  <a:noFill/>
                </a:ln>
                <a:solidFill>
                  <a:srgbClr val="FFFFFF">
                    <a:lumMod val="50000"/>
                  </a:srgbClr>
                </a:solidFill>
                <a:effectLst/>
                <a:uLnTx/>
                <a:uFillTx/>
                <a:latin typeface="Fira Sans Regular"/>
                <a:ea typeface="+mn-ea"/>
                <a:cs typeface="Fira Sans Regular"/>
              </a:rPr>
              <a:t>n= 30 – SEM error bars</a:t>
            </a:r>
          </a:p>
        </p:txBody>
      </p:sp>
      <p:sp>
        <p:nvSpPr>
          <p:cNvPr id="27" name="CasellaDiTesto 26"/>
          <p:cNvSpPr txBox="1"/>
          <p:nvPr/>
        </p:nvSpPr>
        <p:spPr>
          <a:xfrm>
            <a:off x="9554881" y="4310530"/>
            <a:ext cx="1299882" cy="14362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mr-IN" sz="1400" b="0" i="1" u="none" strike="noStrike" kern="1200" cap="none" spc="0" normalizeH="0" baseline="30000" noProof="0">
                <a:ln>
                  <a:noFill/>
                </a:ln>
                <a:solidFill>
                  <a:srgbClr val="FFFFFF">
                    <a:lumMod val="50000"/>
                  </a:srgbClr>
                </a:solidFill>
                <a:effectLst/>
                <a:uLnTx/>
                <a:uFillTx/>
                <a:latin typeface="Fira Sans Regular"/>
                <a:ea typeface="+mn-ea"/>
                <a:cs typeface="Fira Sans Regular"/>
              </a:rPr>
              <a:t>n= 30 – SEM error bars</a:t>
            </a:r>
          </a:p>
        </p:txBody>
      </p:sp>
      <p:pic>
        <p:nvPicPr>
          <p:cNvPr id="20" name="Immagine 19" descr="graf 3 2.png"/>
          <p:cNvPicPr>
            <a:picLocks noChangeAspect="1"/>
          </p:cNvPicPr>
          <p:nvPr/>
        </p:nvPicPr>
        <p:blipFill>
          <a:blip r:embed="rId3" cstate="screen">
            <a:clrChange>
              <a:clrFrom>
                <a:srgbClr val="FFFFFF"/>
              </a:clrFrom>
              <a:clrTo>
                <a:srgbClr val="FFFFFF">
                  <a:alpha val="0"/>
                </a:srgbClr>
              </a:clrTo>
            </a:clrChange>
            <a:duotone>
              <a:prstClr val="black"/>
              <a:srgbClr val="44B4A1">
                <a:tint val="45000"/>
                <a:satMod val="400000"/>
              </a:srgbClr>
            </a:duotone>
            <a:extLst>
              <a:ext uri="{28A0092B-C50C-407E-A947-70E740481C1C}">
                <a14:useLocalDpi xmlns:a14="http://schemas.microsoft.com/office/drawing/2010/main"/>
              </a:ext>
            </a:extLst>
          </a:blip>
          <a:stretch>
            <a:fillRect/>
          </a:stretch>
        </p:blipFill>
        <p:spPr>
          <a:xfrm>
            <a:off x="949777" y="2069353"/>
            <a:ext cx="4541106" cy="2375100"/>
          </a:xfrm>
          <a:prstGeom prst="rect">
            <a:avLst/>
          </a:prstGeom>
        </p:spPr>
      </p:pic>
      <p:pic>
        <p:nvPicPr>
          <p:cNvPr id="21" name="Immagine 20" descr="graf 4 2.png"/>
          <p:cNvPicPr>
            <a:picLocks noChangeAspect="1"/>
          </p:cNvPicPr>
          <p:nvPr/>
        </p:nvPicPr>
        <p:blipFill>
          <a:blip r:embed="rId4" cstate="screen">
            <a:duotone>
              <a:prstClr val="black"/>
              <a:srgbClr val="44B4A1">
                <a:tint val="45000"/>
                <a:satMod val="400000"/>
              </a:srgbClr>
            </a:duotone>
            <a:extLst>
              <a:ext uri="{28A0092B-C50C-407E-A947-70E740481C1C}">
                <a14:useLocalDpi xmlns:a14="http://schemas.microsoft.com/office/drawing/2010/main"/>
              </a:ext>
            </a:extLst>
          </a:blip>
          <a:stretch>
            <a:fillRect/>
          </a:stretch>
        </p:blipFill>
        <p:spPr>
          <a:xfrm>
            <a:off x="6695901" y="2091765"/>
            <a:ext cx="4353081" cy="2248647"/>
          </a:xfrm>
          <a:prstGeom prst="rect">
            <a:avLst/>
          </a:prstGeom>
        </p:spPr>
      </p:pic>
      <p:sp>
        <p:nvSpPr>
          <p:cNvPr id="4" name="Title 3">
            <a:extLst>
              <a:ext uri="{FF2B5EF4-FFF2-40B4-BE49-F238E27FC236}">
                <a16:creationId xmlns:a16="http://schemas.microsoft.com/office/drawing/2014/main" id="{E7EF89BC-2674-768E-E4B0-1C7667725D60}"/>
              </a:ext>
            </a:extLst>
          </p:cNvPr>
          <p:cNvSpPr>
            <a:spLocks noGrp="1"/>
          </p:cNvSpPr>
          <p:nvPr>
            <p:ph type="title"/>
          </p:nvPr>
        </p:nvSpPr>
        <p:spPr/>
        <p:txBody>
          <a:bodyPr/>
          <a:lstStyle/>
          <a:p>
            <a:r>
              <a:rPr lang="en-GB" err="1"/>
              <a:t>BeauPlex</a:t>
            </a:r>
            <a:r>
              <a:rPr lang="en-GB"/>
              <a:t>® VH</a:t>
            </a:r>
            <a:br>
              <a:rPr lang="en-GB"/>
            </a:br>
            <a:endParaRPr lang="en-GB"/>
          </a:p>
        </p:txBody>
      </p:sp>
      <p:sp>
        <p:nvSpPr>
          <p:cNvPr id="5" name="Text Placeholder 4">
            <a:extLst>
              <a:ext uri="{FF2B5EF4-FFF2-40B4-BE49-F238E27FC236}">
                <a16:creationId xmlns:a16="http://schemas.microsoft.com/office/drawing/2014/main" id="{04785746-29AC-2291-0501-B1EDA4BE7869}"/>
              </a:ext>
            </a:extLst>
          </p:cNvPr>
          <p:cNvSpPr>
            <a:spLocks noGrp="1"/>
          </p:cNvSpPr>
          <p:nvPr>
            <p:ph type="body" idx="11"/>
          </p:nvPr>
        </p:nvSpPr>
        <p:spPr/>
        <p:txBody>
          <a:bodyPr/>
          <a:lstStyle/>
          <a:p>
            <a:r>
              <a:rPr lang="en-US"/>
              <a:t>Increases hair thickness and density</a:t>
            </a:r>
          </a:p>
        </p:txBody>
      </p:sp>
      <p:sp>
        <p:nvSpPr>
          <p:cNvPr id="14" name="Rectangle 10">
            <a:extLst>
              <a:ext uri="{FF2B5EF4-FFF2-40B4-BE49-F238E27FC236}">
                <a16:creationId xmlns:a16="http://schemas.microsoft.com/office/drawing/2014/main" id="{3DEE24C8-A47B-7F94-2B2F-C926F8CABCF0}"/>
              </a:ext>
            </a:extLst>
          </p:cNvPr>
          <p:cNvSpPr/>
          <p:nvPr/>
        </p:nvSpPr>
        <p:spPr>
          <a:xfrm>
            <a:off x="6167437" y="1341478"/>
            <a:ext cx="4537075" cy="276999"/>
          </a:xfrm>
          <a:prstGeom prst="rect">
            <a:avLst/>
          </a:prstGeom>
        </p:spPr>
        <p:txBody>
          <a:bodyPr wrap="square" lIns="0" tIns="0" rIns="0" bIns="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effectLst/>
                <a:uLnTx/>
                <a:uFillTx/>
                <a:ea typeface="Fira Sans" panose="020B0503050000020004" pitchFamily="34" charset="0"/>
                <a:cs typeface="+mn-cs"/>
              </a:rPr>
              <a:t>Hair Density </a:t>
            </a:r>
            <a:endParaRPr kumimoji="0" lang="en-US" sz="1800" b="1" i="1" u="none" strike="noStrike" kern="1200" cap="none" spc="0" normalizeH="0" baseline="0" noProof="0">
              <a:ln>
                <a:noFill/>
              </a:ln>
              <a:effectLst/>
              <a:uLnTx/>
              <a:uFillTx/>
              <a:ea typeface="Fira Sans" panose="020B0503050000020004" pitchFamily="34" charset="0"/>
              <a:cs typeface="+mn-cs"/>
            </a:endParaRPr>
          </a:p>
        </p:txBody>
      </p:sp>
      <p:sp>
        <p:nvSpPr>
          <p:cNvPr id="6" name="Rectangle 5">
            <a:extLst>
              <a:ext uri="{FF2B5EF4-FFF2-40B4-BE49-F238E27FC236}">
                <a16:creationId xmlns:a16="http://schemas.microsoft.com/office/drawing/2014/main" id="{90B9D672-FEA1-BD28-2C28-4E48CC6A9EC2}"/>
              </a:ext>
            </a:extLst>
          </p:cNvPr>
          <p:cNvSpPr/>
          <p:nvPr/>
        </p:nvSpPr>
        <p:spPr>
          <a:xfrm>
            <a:off x="9677400" y="-7134"/>
            <a:ext cx="2214563" cy="303211"/>
          </a:xfrm>
          <a:prstGeom prst="rect">
            <a:avLst/>
          </a:prstGeom>
          <a:solidFill>
            <a:srgbClr val="76D0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i="1"/>
              <a:t>In vivo studies</a:t>
            </a:r>
          </a:p>
        </p:txBody>
      </p:sp>
      <p:sp>
        <p:nvSpPr>
          <p:cNvPr id="3" name="Slide Number Placeholder 2">
            <a:extLst>
              <a:ext uri="{FF2B5EF4-FFF2-40B4-BE49-F238E27FC236}">
                <a16:creationId xmlns:a16="http://schemas.microsoft.com/office/drawing/2014/main" id="{5CAF300C-86C9-BFB0-E272-63A9E586C96B}"/>
              </a:ext>
            </a:extLst>
          </p:cNvPr>
          <p:cNvSpPr>
            <a:spLocks noGrp="1"/>
          </p:cNvSpPr>
          <p:nvPr>
            <p:ph type="sldNum" sz="quarter" idx="10"/>
          </p:nvPr>
        </p:nvSpPr>
        <p:spPr/>
        <p:txBody>
          <a:bodyPr/>
          <a:lstStyle/>
          <a:p>
            <a:fld id="{5BA3E189-2F3A-42E5-B572-3520703B6186}" type="slidenum">
              <a:rPr lang="en-GB" smtClean="0"/>
              <a:pPr/>
              <a:t>63</a:t>
            </a:fld>
            <a:endParaRPr lang="en-GB"/>
          </a:p>
        </p:txBody>
      </p:sp>
      <p:grpSp>
        <p:nvGrpSpPr>
          <p:cNvPr id="23" name="Group 22">
            <a:extLst>
              <a:ext uri="{FF2B5EF4-FFF2-40B4-BE49-F238E27FC236}">
                <a16:creationId xmlns:a16="http://schemas.microsoft.com/office/drawing/2014/main" id="{A44A53B6-55C5-90FE-68C0-3F88C54480A4}"/>
              </a:ext>
            </a:extLst>
          </p:cNvPr>
          <p:cNvGrpSpPr/>
          <p:nvPr/>
        </p:nvGrpSpPr>
        <p:grpSpPr>
          <a:xfrm>
            <a:off x="9622033" y="572670"/>
            <a:ext cx="1421326" cy="933262"/>
            <a:chOff x="1360986" y="888657"/>
            <a:chExt cx="6744742" cy="4330512"/>
          </a:xfrm>
        </p:grpSpPr>
        <p:pic>
          <p:nvPicPr>
            <p:cNvPr id="18" name="Immagine 28" descr="loghi dsm vari 3.png">
              <a:extLst>
                <a:ext uri="{FF2B5EF4-FFF2-40B4-BE49-F238E27FC236}">
                  <a16:creationId xmlns:a16="http://schemas.microsoft.com/office/drawing/2014/main" id="{E9976809-5281-7952-8ABB-F5CC850A007B}"/>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19" name="Rectangle 18">
              <a:extLst>
                <a:ext uri="{FF2B5EF4-FFF2-40B4-BE49-F238E27FC236}">
                  <a16:creationId xmlns:a16="http://schemas.microsoft.com/office/drawing/2014/main" id="{1E68175C-14F5-DB80-59CE-E8377BDC65C6}"/>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Graphic 15">
              <a:extLst>
                <a:ext uri="{FF2B5EF4-FFF2-40B4-BE49-F238E27FC236}">
                  <a16:creationId xmlns:a16="http://schemas.microsoft.com/office/drawing/2014/main" id="{813978CF-9426-4AC9-0E03-F0D90337876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813872" y="2059924"/>
              <a:ext cx="4552364" cy="413162"/>
            </a:xfrm>
            <a:prstGeom prst="rect">
              <a:avLst/>
            </a:prstGeom>
          </p:spPr>
        </p:pic>
      </p:grpSp>
      <p:pic>
        <p:nvPicPr>
          <p:cNvPr id="7" name="Picture 6" descr="Logo&#10;&#10;Description automatically generated">
            <a:extLst>
              <a:ext uri="{FF2B5EF4-FFF2-40B4-BE49-F238E27FC236}">
                <a16:creationId xmlns:a16="http://schemas.microsoft.com/office/drawing/2014/main" id="{0E6BCA92-5CE7-5EC8-0EE8-894B5FC9D41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1094958" y="675745"/>
            <a:ext cx="880329" cy="665733"/>
          </a:xfrm>
          <a:prstGeom prst="rect">
            <a:avLst/>
          </a:prstGeom>
        </p:spPr>
      </p:pic>
    </p:spTree>
    <p:extLst>
      <p:ext uri="{BB962C8B-B14F-4D97-AF65-F5344CB8AC3E}">
        <p14:creationId xmlns:p14="http://schemas.microsoft.com/office/powerpoint/2010/main" val="191101437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46642EB-BBBE-2D54-B5C5-A0EC74782BD5}"/>
              </a:ext>
            </a:extLst>
          </p:cNvPr>
          <p:cNvSpPr>
            <a:spLocks noGrp="1"/>
          </p:cNvSpPr>
          <p:nvPr>
            <p:ph type="sldNum" sz="quarter" idx="10"/>
          </p:nvPr>
        </p:nvSpPr>
        <p:spPr/>
        <p:txBody>
          <a:bodyPr/>
          <a:lstStyle/>
          <a:p>
            <a:fld id="{5BA3E189-2F3A-42E5-B572-3520703B6186}" type="slidenum">
              <a:rPr lang="en-GB" smtClean="0"/>
              <a:pPr/>
              <a:t>64</a:t>
            </a:fld>
            <a:endParaRPr lang="en-GB"/>
          </a:p>
        </p:txBody>
      </p:sp>
      <p:sp>
        <p:nvSpPr>
          <p:cNvPr id="27" name="Text Placeholder 26">
            <a:extLst>
              <a:ext uri="{FF2B5EF4-FFF2-40B4-BE49-F238E27FC236}">
                <a16:creationId xmlns:a16="http://schemas.microsoft.com/office/drawing/2014/main" id="{B6AE084C-2E28-8A5A-EE6C-271A0B6A50D7}"/>
              </a:ext>
            </a:extLst>
          </p:cNvPr>
          <p:cNvSpPr>
            <a:spLocks noGrp="1"/>
          </p:cNvSpPr>
          <p:nvPr>
            <p:ph type="body" sz="quarter" idx="12"/>
          </p:nvPr>
        </p:nvSpPr>
        <p:spPr>
          <a:xfrm>
            <a:off x="302398" y="4572000"/>
            <a:ext cx="10707909" cy="469765"/>
          </a:xfrm>
        </p:spPr>
        <p:txBody>
          <a:bodyPr/>
          <a:lstStyle/>
          <a:p>
            <a:r>
              <a:rPr lang="en-US">
                <a:solidFill>
                  <a:srgbClr val="76D0C2"/>
                </a:solidFill>
              </a:rPr>
              <a:t>28% </a:t>
            </a:r>
            <a:r>
              <a:rPr lang="en-US">
                <a:solidFill>
                  <a:schemeClr val="tx1"/>
                </a:solidFill>
              </a:rPr>
              <a:t>increase on hair density after 5-months treatment with </a:t>
            </a:r>
            <a:r>
              <a:rPr lang="en-US" err="1">
                <a:solidFill>
                  <a:srgbClr val="76D0C2"/>
                </a:solidFill>
              </a:rPr>
              <a:t>BeauPlex</a:t>
            </a:r>
            <a:r>
              <a:rPr lang="en-US">
                <a:solidFill>
                  <a:srgbClr val="76D0C2"/>
                </a:solidFill>
              </a:rPr>
              <a:t>® VH </a:t>
            </a:r>
            <a:r>
              <a:rPr lang="en-US">
                <a:solidFill>
                  <a:schemeClr val="tx1"/>
                </a:solidFill>
              </a:rPr>
              <a:t>(example #49)</a:t>
            </a:r>
          </a:p>
        </p:txBody>
      </p:sp>
      <p:sp>
        <p:nvSpPr>
          <p:cNvPr id="26" name="Text Placeholder 25">
            <a:extLst>
              <a:ext uri="{FF2B5EF4-FFF2-40B4-BE49-F238E27FC236}">
                <a16:creationId xmlns:a16="http://schemas.microsoft.com/office/drawing/2014/main" id="{70691339-7B70-15F4-DBF1-5217CE0DDACD}"/>
              </a:ext>
            </a:extLst>
          </p:cNvPr>
          <p:cNvSpPr>
            <a:spLocks noGrp="1"/>
          </p:cNvSpPr>
          <p:nvPr>
            <p:ph type="body" idx="11"/>
          </p:nvPr>
        </p:nvSpPr>
        <p:spPr/>
        <p:txBody>
          <a:bodyPr/>
          <a:lstStyle/>
          <a:p>
            <a:r>
              <a:rPr lang="en-US"/>
              <a:t>Increases density after 5 months/ micro-images</a:t>
            </a:r>
          </a:p>
        </p:txBody>
      </p:sp>
      <p:sp>
        <p:nvSpPr>
          <p:cNvPr id="25" name="Title 24">
            <a:extLst>
              <a:ext uri="{FF2B5EF4-FFF2-40B4-BE49-F238E27FC236}">
                <a16:creationId xmlns:a16="http://schemas.microsoft.com/office/drawing/2014/main" id="{7421DE05-F96C-2846-544C-B36FA5C3BB86}"/>
              </a:ext>
            </a:extLst>
          </p:cNvPr>
          <p:cNvSpPr>
            <a:spLocks noGrp="1"/>
          </p:cNvSpPr>
          <p:nvPr>
            <p:ph type="title"/>
          </p:nvPr>
        </p:nvSpPr>
        <p:spPr/>
        <p:txBody>
          <a:bodyPr/>
          <a:lstStyle/>
          <a:p>
            <a:r>
              <a:rPr lang="en-US" err="1"/>
              <a:t>BeauPlex</a:t>
            </a:r>
            <a:r>
              <a:rPr lang="en-US"/>
              <a:t>® VH - Hair Density </a:t>
            </a:r>
          </a:p>
        </p:txBody>
      </p:sp>
      <p:sp>
        <p:nvSpPr>
          <p:cNvPr id="44" name="TextBox 43">
            <a:extLst>
              <a:ext uri="{FF2B5EF4-FFF2-40B4-BE49-F238E27FC236}">
                <a16:creationId xmlns:a16="http://schemas.microsoft.com/office/drawing/2014/main" id="{966DB2BB-12D0-41D4-3A70-3AFBAC347CA1}"/>
              </a:ext>
            </a:extLst>
          </p:cNvPr>
          <p:cNvSpPr txBox="1"/>
          <p:nvPr/>
        </p:nvSpPr>
        <p:spPr>
          <a:xfrm>
            <a:off x="1115377" y="4016082"/>
            <a:ext cx="1787843" cy="24622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effectLst/>
                <a:uLnTx/>
                <a:uFillTx/>
                <a:ea typeface="Fira Sans" panose="020B0503050000020004" pitchFamily="34" charset="0"/>
                <a:cs typeface="+mn-cs"/>
              </a:rPr>
              <a:t>Example : Volunteer #49</a:t>
            </a:r>
          </a:p>
        </p:txBody>
      </p:sp>
      <p:sp>
        <p:nvSpPr>
          <p:cNvPr id="46" name="TextBox 45">
            <a:extLst>
              <a:ext uri="{FF2B5EF4-FFF2-40B4-BE49-F238E27FC236}">
                <a16:creationId xmlns:a16="http://schemas.microsoft.com/office/drawing/2014/main" id="{2696A698-7975-DEC8-79AC-1F8A518FBD87}"/>
              </a:ext>
            </a:extLst>
          </p:cNvPr>
          <p:cNvSpPr txBox="1"/>
          <p:nvPr/>
        </p:nvSpPr>
        <p:spPr>
          <a:xfrm>
            <a:off x="7277415" y="4019695"/>
            <a:ext cx="357156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effectLst/>
                <a:uLnTx/>
                <a:uFillTx/>
                <a:ea typeface="Fira Sans" panose="020B0503050000020004" pitchFamily="34" charset="0"/>
                <a:cs typeface="+mn-cs"/>
              </a:rPr>
              <a:t>t0 = 128 hairs/cm2 and at t150 = 164 hairs/cm2</a:t>
            </a:r>
          </a:p>
        </p:txBody>
      </p:sp>
      <p:grpSp>
        <p:nvGrpSpPr>
          <p:cNvPr id="2" name="Gruppo 2">
            <a:extLst>
              <a:ext uri="{FF2B5EF4-FFF2-40B4-BE49-F238E27FC236}">
                <a16:creationId xmlns:a16="http://schemas.microsoft.com/office/drawing/2014/main" id="{F9062634-6808-CBA1-1D40-128E58B62A64}"/>
              </a:ext>
            </a:extLst>
          </p:cNvPr>
          <p:cNvGrpSpPr/>
          <p:nvPr/>
        </p:nvGrpSpPr>
        <p:grpSpPr>
          <a:xfrm>
            <a:off x="1212536" y="1554310"/>
            <a:ext cx="3786502" cy="2461772"/>
            <a:chOff x="527726" y="2009791"/>
            <a:chExt cx="3786502" cy="2461772"/>
          </a:xfrm>
        </p:grpSpPr>
        <p:pic>
          <p:nvPicPr>
            <p:cNvPr id="4" name="Picture 8">
              <a:extLst>
                <a:ext uri="{FF2B5EF4-FFF2-40B4-BE49-F238E27FC236}">
                  <a16:creationId xmlns:a16="http://schemas.microsoft.com/office/drawing/2014/main" id="{AFC7A7D6-A6F1-04AD-BEB3-D33E05C481F4}"/>
                </a:ext>
              </a:extLst>
            </p:cNvPr>
            <p:cNvPicPr>
              <a:picLocks noChangeAspect="1"/>
            </p:cNvPicPr>
            <p:nvPr/>
          </p:nvPicPr>
          <p:blipFill>
            <a:blip r:embed="rId2" cstate="screen">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tretch>
              <a:fillRect/>
            </a:stretch>
          </p:blipFill>
          <p:spPr>
            <a:xfrm>
              <a:off x="527726" y="2094702"/>
              <a:ext cx="3786502" cy="2376861"/>
            </a:xfrm>
            <a:prstGeom prst="rect">
              <a:avLst/>
            </a:prstGeom>
          </p:spPr>
        </p:pic>
        <p:sp>
          <p:nvSpPr>
            <p:cNvPr id="5" name="Rectangle 14">
              <a:extLst>
                <a:ext uri="{FF2B5EF4-FFF2-40B4-BE49-F238E27FC236}">
                  <a16:creationId xmlns:a16="http://schemas.microsoft.com/office/drawing/2014/main" id="{EFAEFFF7-AD08-4EC8-B3BD-3EB6E48D5BA5}"/>
                </a:ext>
              </a:extLst>
            </p:cNvPr>
            <p:cNvSpPr/>
            <p:nvPr/>
          </p:nvSpPr>
          <p:spPr>
            <a:xfrm>
              <a:off x="530550" y="2009791"/>
              <a:ext cx="3758671" cy="523220"/>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Fira Sans"/>
                  <a:ea typeface="Fira Sans" panose="020B0503050000020004" pitchFamily="34" charset="0"/>
                  <a:cs typeface="+mn-cs"/>
                </a:rPr>
                <a:t>T0</a:t>
              </a:r>
              <a:r>
                <a:rPr kumimoji="0" lang="en-US" sz="2800" b="0" i="0" u="none" strike="noStrike" kern="1200" cap="none" spc="0" normalizeH="0" baseline="0" noProof="0">
                  <a:ln>
                    <a:noFill/>
                  </a:ln>
                  <a:solidFill>
                    <a:srgbClr val="037E4C"/>
                  </a:solidFill>
                  <a:effectLst/>
                  <a:uLnTx/>
                  <a:uFillTx/>
                  <a:latin typeface="Fira Sans"/>
                  <a:ea typeface="Fira Sans" panose="020B0503050000020004" pitchFamily="34" charset="0"/>
                  <a:cs typeface="+mn-cs"/>
                </a:rPr>
                <a:t>  			 </a:t>
              </a:r>
            </a:p>
          </p:txBody>
        </p:sp>
      </p:grpSp>
      <p:grpSp>
        <p:nvGrpSpPr>
          <p:cNvPr id="12" name="Gruppo 3">
            <a:extLst>
              <a:ext uri="{FF2B5EF4-FFF2-40B4-BE49-F238E27FC236}">
                <a16:creationId xmlns:a16="http://schemas.microsoft.com/office/drawing/2014/main" id="{4BA1DA87-5D6A-9D05-2101-14DBB92741B4}"/>
              </a:ext>
            </a:extLst>
          </p:cNvPr>
          <p:cNvGrpSpPr/>
          <p:nvPr/>
        </p:nvGrpSpPr>
        <p:grpSpPr>
          <a:xfrm>
            <a:off x="7337425" y="1556598"/>
            <a:ext cx="3672883" cy="2459484"/>
            <a:chOff x="4909162" y="2017166"/>
            <a:chExt cx="3672883" cy="2459484"/>
          </a:xfrm>
        </p:grpSpPr>
        <p:pic>
          <p:nvPicPr>
            <p:cNvPr id="13" name="Picture 11">
              <a:extLst>
                <a:ext uri="{FF2B5EF4-FFF2-40B4-BE49-F238E27FC236}">
                  <a16:creationId xmlns:a16="http://schemas.microsoft.com/office/drawing/2014/main" id="{379AA842-1CE3-969E-464C-4F7D16270349}"/>
                </a:ext>
              </a:extLst>
            </p:cNvPr>
            <p:cNvPicPr>
              <a:picLocks noChangeAspect="1"/>
            </p:cNvPicPr>
            <p:nvPr/>
          </p:nvPicPr>
          <p:blipFill>
            <a:blip r:embed="rId4" cstate="screen">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a:ext>
              </a:extLst>
            </a:blip>
            <a:stretch>
              <a:fillRect/>
            </a:stretch>
          </p:blipFill>
          <p:spPr>
            <a:xfrm>
              <a:off x="4909162" y="2089150"/>
              <a:ext cx="3672883" cy="2387500"/>
            </a:xfrm>
            <a:prstGeom prst="rect">
              <a:avLst/>
            </a:prstGeom>
          </p:spPr>
        </p:pic>
        <p:sp>
          <p:nvSpPr>
            <p:cNvPr id="16" name="Rectangle 9">
              <a:extLst>
                <a:ext uri="{FF2B5EF4-FFF2-40B4-BE49-F238E27FC236}">
                  <a16:creationId xmlns:a16="http://schemas.microsoft.com/office/drawing/2014/main" id="{07389C64-A446-AD15-CD01-79E144C906F0}"/>
                </a:ext>
              </a:extLst>
            </p:cNvPr>
            <p:cNvSpPr/>
            <p:nvPr/>
          </p:nvSpPr>
          <p:spPr>
            <a:xfrm>
              <a:off x="5342455" y="2017166"/>
              <a:ext cx="2417566"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Fira Sans"/>
                  <a:ea typeface="Fira Sans" panose="020B0503050000020004" pitchFamily="34" charset="0"/>
                  <a:cs typeface="+mn-cs"/>
                </a:rPr>
                <a:t>T150</a:t>
              </a:r>
              <a:endParaRPr kumimoji="0" lang="en-US" sz="28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Calibri" panose="020F0502020204030204"/>
                <a:ea typeface="+mn-ea"/>
                <a:cs typeface="+mn-cs"/>
              </a:endParaRPr>
            </a:p>
          </p:txBody>
        </p:sp>
      </p:grpSp>
      <p:sp>
        <p:nvSpPr>
          <p:cNvPr id="6" name="Rectangle 5">
            <a:extLst>
              <a:ext uri="{FF2B5EF4-FFF2-40B4-BE49-F238E27FC236}">
                <a16:creationId xmlns:a16="http://schemas.microsoft.com/office/drawing/2014/main" id="{AAED11D9-3673-58EA-C492-B82A48EE5DC9}"/>
              </a:ext>
            </a:extLst>
          </p:cNvPr>
          <p:cNvSpPr/>
          <p:nvPr/>
        </p:nvSpPr>
        <p:spPr>
          <a:xfrm>
            <a:off x="9677400" y="-7134"/>
            <a:ext cx="2214563" cy="303211"/>
          </a:xfrm>
          <a:prstGeom prst="rect">
            <a:avLst/>
          </a:prstGeom>
          <a:solidFill>
            <a:srgbClr val="76D0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i="1"/>
              <a:t>In vivo studies</a:t>
            </a:r>
          </a:p>
        </p:txBody>
      </p:sp>
      <p:grpSp>
        <p:nvGrpSpPr>
          <p:cNvPr id="18" name="Group 17">
            <a:extLst>
              <a:ext uri="{FF2B5EF4-FFF2-40B4-BE49-F238E27FC236}">
                <a16:creationId xmlns:a16="http://schemas.microsoft.com/office/drawing/2014/main" id="{299DB68B-CED2-4D34-8B0D-C4A7B86B2C5D}"/>
              </a:ext>
            </a:extLst>
          </p:cNvPr>
          <p:cNvGrpSpPr/>
          <p:nvPr/>
        </p:nvGrpSpPr>
        <p:grpSpPr>
          <a:xfrm>
            <a:off x="9622033" y="572670"/>
            <a:ext cx="1421326" cy="933262"/>
            <a:chOff x="1360986" y="888657"/>
            <a:chExt cx="6744742" cy="4330512"/>
          </a:xfrm>
        </p:grpSpPr>
        <p:pic>
          <p:nvPicPr>
            <p:cNvPr id="14" name="Immagine 28" descr="loghi dsm vari 3.png">
              <a:extLst>
                <a:ext uri="{FF2B5EF4-FFF2-40B4-BE49-F238E27FC236}">
                  <a16:creationId xmlns:a16="http://schemas.microsoft.com/office/drawing/2014/main" id="{C9A435DD-8EC8-C8D0-F517-7FAD2E2F333B}"/>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15" name="Rectangle 14">
              <a:extLst>
                <a:ext uri="{FF2B5EF4-FFF2-40B4-BE49-F238E27FC236}">
                  <a16:creationId xmlns:a16="http://schemas.microsoft.com/office/drawing/2014/main" id="{B7828B6B-3DC6-4060-9E09-82463B543D66}"/>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Graphic 15">
              <a:extLst>
                <a:ext uri="{FF2B5EF4-FFF2-40B4-BE49-F238E27FC236}">
                  <a16:creationId xmlns:a16="http://schemas.microsoft.com/office/drawing/2014/main" id="{3B481C74-3A70-CE6C-0035-690AAE78EA0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813872" y="2059924"/>
              <a:ext cx="4552364" cy="413162"/>
            </a:xfrm>
            <a:prstGeom prst="rect">
              <a:avLst/>
            </a:prstGeom>
          </p:spPr>
        </p:pic>
      </p:grpSp>
      <p:pic>
        <p:nvPicPr>
          <p:cNvPr id="7" name="Picture 6" descr="Logo&#10;&#10;Description automatically generated">
            <a:extLst>
              <a:ext uri="{FF2B5EF4-FFF2-40B4-BE49-F238E27FC236}">
                <a16:creationId xmlns:a16="http://schemas.microsoft.com/office/drawing/2014/main" id="{C1257DF6-A24F-D322-A21F-E22E5663B632}"/>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1094958" y="675745"/>
            <a:ext cx="880329" cy="665733"/>
          </a:xfrm>
          <a:prstGeom prst="rect">
            <a:avLst/>
          </a:prstGeom>
        </p:spPr>
      </p:pic>
    </p:spTree>
    <p:extLst>
      <p:ext uri="{BB962C8B-B14F-4D97-AF65-F5344CB8AC3E}">
        <p14:creationId xmlns:p14="http://schemas.microsoft.com/office/powerpoint/2010/main" val="205454289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think-cell data - do not delete" hidden="1">
            <a:extLst>
              <a:ext uri="{FF2B5EF4-FFF2-40B4-BE49-F238E27FC236}">
                <a16:creationId xmlns:a16="http://schemas.microsoft.com/office/drawing/2014/main" id="{C0B5EF6E-68A6-8BB1-1EA5-FB017ADF09C5}"/>
              </a:ext>
            </a:extLst>
          </p:cNvPr>
          <p:cNvGraphicFramePr>
            <a:graphicFrameLocks noChangeAspect="1"/>
          </p:cNvGraphicFramePr>
          <p:nvPr>
            <p:custDataLst>
              <p:tags r:id="rId1"/>
            </p:custDataLst>
            <p:extLst>
              <p:ext uri="{D42A27DB-BD31-4B8C-83A1-F6EECF244321}">
                <p14:modId xmlns:p14="http://schemas.microsoft.com/office/powerpoint/2010/main" val="170348367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01" imgH="502" progId="TCLayout.ActiveDocument.1">
                  <p:embed/>
                </p:oleObj>
              </mc:Choice>
              <mc:Fallback>
                <p:oleObj name="think-cell Slide" r:id="rId3" imgW="501" imgH="502" progId="TCLayout.ActiveDocument.1">
                  <p:embed/>
                  <p:pic>
                    <p:nvPicPr>
                      <p:cNvPr id="13" name="think-cell data - do not delete" hidden="1">
                        <a:extLst>
                          <a:ext uri="{FF2B5EF4-FFF2-40B4-BE49-F238E27FC236}">
                            <a16:creationId xmlns:a16="http://schemas.microsoft.com/office/drawing/2014/main" id="{C0B5EF6E-68A6-8BB1-1EA5-FB017ADF09C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6" name="Immagine 15" descr="graf 5.png"/>
          <p:cNvPicPr>
            <a:picLocks noChangeAspect="1"/>
          </p:cNvPicPr>
          <p:nvPr/>
        </p:nvPicPr>
        <p:blipFill>
          <a:blip r:embed="rId5" cstate="screen">
            <a:duotone>
              <a:prstClr val="black"/>
              <a:srgbClr val="44B4A1">
                <a:tint val="45000"/>
                <a:satMod val="400000"/>
              </a:srgbClr>
            </a:duotone>
            <a:extLst>
              <a:ext uri="{28A0092B-C50C-407E-A947-70E740481C1C}">
                <a14:useLocalDpi xmlns:a14="http://schemas.microsoft.com/office/drawing/2010/main"/>
              </a:ext>
            </a:extLst>
          </a:blip>
          <a:srcRect/>
          <a:stretch/>
        </p:blipFill>
        <p:spPr>
          <a:xfrm>
            <a:off x="1257530" y="2819607"/>
            <a:ext cx="2687842" cy="2840803"/>
          </a:xfrm>
          <a:prstGeom prst="rect">
            <a:avLst/>
          </a:prstGeom>
        </p:spPr>
      </p:pic>
      <p:sp>
        <p:nvSpPr>
          <p:cNvPr id="21" name="Slide Number Placeholder 2">
            <a:extLst>
              <a:ext uri="{FF2B5EF4-FFF2-40B4-BE49-F238E27FC236}">
                <a16:creationId xmlns:a16="http://schemas.microsoft.com/office/drawing/2014/main" id="{C3B01529-4507-1200-15A7-F85275CAA5E6}"/>
              </a:ext>
            </a:extLst>
          </p:cNvPr>
          <p:cNvSpPr>
            <a:spLocks noGrp="1"/>
          </p:cNvSpPr>
          <p:nvPr>
            <p:ph type="sldNum" sz="quarter" idx="10"/>
          </p:nvPr>
        </p:nvSpPr>
        <p:spPr/>
        <p:txBody>
          <a:bodyPr/>
          <a:lstStyle/>
          <a:p>
            <a:fld id="{5BA3E189-2F3A-42E5-B572-3520703B6186}" type="slidenum">
              <a:rPr lang="en-GB" smtClean="0"/>
              <a:pPr/>
              <a:t>65</a:t>
            </a:fld>
            <a:endParaRPr lang="en-GB"/>
          </a:p>
        </p:txBody>
      </p:sp>
      <p:pic>
        <p:nvPicPr>
          <p:cNvPr id="12" name="Picture Placeholder 11" descr="A person with his eyes closed&#10;&#10;AI-generated content may be incorrect.">
            <a:extLst>
              <a:ext uri="{FF2B5EF4-FFF2-40B4-BE49-F238E27FC236}">
                <a16:creationId xmlns:a16="http://schemas.microsoft.com/office/drawing/2014/main" id="{748F1BB8-4619-9A0E-D9BD-CA784E1F7ACC}"/>
              </a:ext>
            </a:extLst>
          </p:cNvPr>
          <p:cNvPicPr>
            <a:picLocks noGrp="1" noChangeAspect="1"/>
          </p:cNvPicPr>
          <p:nvPr>
            <p:ph type="pic" sz="quarter" idx="22"/>
          </p:nvPr>
        </p:nvPicPr>
        <p:blipFill>
          <a:blip r:embed="rId6" cstate="screen">
            <a:extLst>
              <a:ext uri="{28A0092B-C50C-407E-A947-70E740481C1C}">
                <a14:useLocalDpi xmlns:a14="http://schemas.microsoft.com/office/drawing/2010/main"/>
              </a:ext>
            </a:extLst>
          </a:blip>
          <a:srcRect b="-111"/>
          <a:stretch/>
        </p:blipFill>
        <p:spPr>
          <a:xfrm>
            <a:off x="6096000" y="2"/>
            <a:ext cx="6096000" cy="6857998"/>
          </a:xfrm>
        </p:spPr>
      </p:pic>
      <p:sp>
        <p:nvSpPr>
          <p:cNvPr id="6" name="Text Placeholder 5">
            <a:extLst>
              <a:ext uri="{FF2B5EF4-FFF2-40B4-BE49-F238E27FC236}">
                <a16:creationId xmlns:a16="http://schemas.microsoft.com/office/drawing/2014/main" id="{39B40EF9-3E6B-BD4B-0660-27C566605E7E}"/>
              </a:ext>
            </a:extLst>
          </p:cNvPr>
          <p:cNvSpPr>
            <a:spLocks noGrp="1"/>
          </p:cNvSpPr>
          <p:nvPr>
            <p:ph type="body" sz="quarter" idx="23"/>
          </p:nvPr>
        </p:nvSpPr>
        <p:spPr/>
        <p:txBody>
          <a:bodyPr/>
          <a:lstStyle/>
          <a:p>
            <a:r>
              <a:rPr lang="en-GB"/>
              <a:t>Anagen to Telogen ratio (A/T) - </a:t>
            </a:r>
            <a:r>
              <a:rPr lang="en-GB" err="1"/>
              <a:t>Trichogram</a:t>
            </a:r>
            <a:endParaRPr lang="en-GB"/>
          </a:p>
        </p:txBody>
      </p:sp>
      <p:sp>
        <p:nvSpPr>
          <p:cNvPr id="7" name="Text Placeholder 6">
            <a:extLst>
              <a:ext uri="{FF2B5EF4-FFF2-40B4-BE49-F238E27FC236}">
                <a16:creationId xmlns:a16="http://schemas.microsoft.com/office/drawing/2014/main" id="{6FB86D0F-C9D7-EFDB-E76E-B6CB22BDF7A2}"/>
              </a:ext>
            </a:extLst>
          </p:cNvPr>
          <p:cNvSpPr>
            <a:spLocks noGrp="1"/>
          </p:cNvSpPr>
          <p:nvPr>
            <p:ph type="body" sz="quarter" idx="24"/>
          </p:nvPr>
        </p:nvSpPr>
        <p:spPr>
          <a:xfrm>
            <a:off x="302398" y="2009983"/>
            <a:ext cx="4552176" cy="3749408"/>
          </a:xfrm>
        </p:spPr>
        <p:txBody>
          <a:bodyPr vert="horz" wrap="square" lIns="0" tIns="0" rIns="0" bIns="0" rtlCol="0" anchor="t">
            <a:noAutofit/>
          </a:bodyPr>
          <a:lstStyle/>
          <a:p>
            <a:r>
              <a:rPr lang="en-US" sz="1600"/>
              <a:t>Trend for higher proportion of hair in anagen phase</a:t>
            </a:r>
            <a:br>
              <a:rPr lang="en-US" sz="1600"/>
            </a:br>
            <a:r>
              <a:rPr lang="en-US" sz="1600"/>
              <a:t>using a serum with </a:t>
            </a:r>
            <a:r>
              <a:rPr lang="en-US" sz="1600" err="1">
                <a:solidFill>
                  <a:srgbClr val="44B4A1"/>
                </a:solidFill>
              </a:rPr>
              <a:t>BeauPlex</a:t>
            </a:r>
            <a:r>
              <a:rPr lang="en-US" sz="1600">
                <a:solidFill>
                  <a:srgbClr val="44B4A1"/>
                </a:solidFill>
              </a:rPr>
              <a:t>® VH </a:t>
            </a:r>
            <a:r>
              <a:rPr lang="en-US" sz="1600"/>
              <a:t>after 5 months</a:t>
            </a:r>
          </a:p>
          <a:p>
            <a:endParaRPr lang="en-US" sz="1600"/>
          </a:p>
          <a:p>
            <a:endParaRPr lang="en-GB" sz="1600"/>
          </a:p>
        </p:txBody>
      </p:sp>
      <p:sp>
        <p:nvSpPr>
          <p:cNvPr id="8" name="Text Placeholder 7">
            <a:extLst>
              <a:ext uri="{FF2B5EF4-FFF2-40B4-BE49-F238E27FC236}">
                <a16:creationId xmlns:a16="http://schemas.microsoft.com/office/drawing/2014/main" id="{AC2FD383-AA21-145F-EE51-7ADEA72AEF86}"/>
              </a:ext>
            </a:extLst>
          </p:cNvPr>
          <p:cNvSpPr>
            <a:spLocks noGrp="1"/>
          </p:cNvSpPr>
          <p:nvPr>
            <p:ph type="body" sz="quarter" idx="26"/>
          </p:nvPr>
        </p:nvSpPr>
        <p:spPr/>
        <p:txBody>
          <a:bodyPr/>
          <a:lstStyle/>
          <a:p>
            <a:r>
              <a:rPr lang="pt-BR"/>
              <a:t>n= 30 – SEM </a:t>
            </a:r>
            <a:r>
              <a:rPr lang="pt-BR" err="1"/>
              <a:t>error</a:t>
            </a:r>
            <a:r>
              <a:rPr lang="pt-BR"/>
              <a:t> </a:t>
            </a:r>
            <a:r>
              <a:rPr lang="pt-BR" err="1"/>
              <a:t>bars</a:t>
            </a:r>
            <a:r>
              <a:rPr lang="pt-BR"/>
              <a:t>***p &lt; 0.001 </a:t>
            </a:r>
            <a:r>
              <a:rPr lang="pt-BR" err="1"/>
              <a:t>vs</a:t>
            </a:r>
            <a:r>
              <a:rPr lang="pt-BR"/>
              <a:t> T0</a:t>
            </a:r>
          </a:p>
          <a:p>
            <a:endParaRPr lang="en-GB"/>
          </a:p>
        </p:txBody>
      </p:sp>
      <p:sp>
        <p:nvSpPr>
          <p:cNvPr id="9" name="Text Placeholder 8">
            <a:extLst>
              <a:ext uri="{FF2B5EF4-FFF2-40B4-BE49-F238E27FC236}">
                <a16:creationId xmlns:a16="http://schemas.microsoft.com/office/drawing/2014/main" id="{39817A81-40E9-06AD-D904-8ECCD4DF6A46}"/>
              </a:ext>
            </a:extLst>
          </p:cNvPr>
          <p:cNvSpPr>
            <a:spLocks noGrp="1"/>
          </p:cNvSpPr>
          <p:nvPr>
            <p:ph type="body" sz="quarter" idx="27"/>
          </p:nvPr>
        </p:nvSpPr>
        <p:spPr/>
        <p:txBody>
          <a:bodyPr/>
          <a:lstStyle/>
          <a:p>
            <a:r>
              <a:rPr lang="en-US"/>
              <a:t>15 to 25 hairs collected per volunteer for </a:t>
            </a:r>
            <a:r>
              <a:rPr lang="en-US" err="1"/>
              <a:t>trichogram</a:t>
            </a:r>
            <a:endParaRPr lang="en-US"/>
          </a:p>
          <a:p>
            <a:endParaRPr lang="en-GB"/>
          </a:p>
        </p:txBody>
      </p:sp>
      <p:sp>
        <p:nvSpPr>
          <p:cNvPr id="2" name="Rectangle 1">
            <a:extLst>
              <a:ext uri="{FF2B5EF4-FFF2-40B4-BE49-F238E27FC236}">
                <a16:creationId xmlns:a16="http://schemas.microsoft.com/office/drawing/2014/main" id="{39A5947C-A3CE-8C09-B0E5-BA4801541E4F}"/>
              </a:ext>
            </a:extLst>
          </p:cNvPr>
          <p:cNvSpPr/>
          <p:nvPr/>
        </p:nvSpPr>
        <p:spPr>
          <a:xfrm>
            <a:off x="9325253" y="-7626"/>
            <a:ext cx="2214563" cy="303211"/>
          </a:xfrm>
          <a:prstGeom prst="rect">
            <a:avLst/>
          </a:prstGeom>
          <a:solidFill>
            <a:srgbClr val="76D0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i="1"/>
              <a:t>In vivo studies</a:t>
            </a:r>
          </a:p>
        </p:txBody>
      </p:sp>
      <p:grpSp>
        <p:nvGrpSpPr>
          <p:cNvPr id="32" name="Group 31">
            <a:extLst>
              <a:ext uri="{FF2B5EF4-FFF2-40B4-BE49-F238E27FC236}">
                <a16:creationId xmlns:a16="http://schemas.microsoft.com/office/drawing/2014/main" id="{9097A6D2-7873-603D-4F5F-970049AF6437}"/>
              </a:ext>
            </a:extLst>
          </p:cNvPr>
          <p:cNvGrpSpPr/>
          <p:nvPr/>
        </p:nvGrpSpPr>
        <p:grpSpPr>
          <a:xfrm>
            <a:off x="9622033" y="572670"/>
            <a:ext cx="1421326" cy="933262"/>
            <a:chOff x="1360986" y="888657"/>
            <a:chExt cx="6744742" cy="4330512"/>
          </a:xfrm>
        </p:grpSpPr>
        <p:pic>
          <p:nvPicPr>
            <p:cNvPr id="29" name="Immagine 28" descr="loghi dsm vari 3.png">
              <a:extLst>
                <a:ext uri="{FF2B5EF4-FFF2-40B4-BE49-F238E27FC236}">
                  <a16:creationId xmlns:a16="http://schemas.microsoft.com/office/drawing/2014/main" id="{586C4550-8299-4A89-5B4A-D81A47F690C5}"/>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30" name="Rectangle 29">
              <a:extLst>
                <a:ext uri="{FF2B5EF4-FFF2-40B4-BE49-F238E27FC236}">
                  <a16:creationId xmlns:a16="http://schemas.microsoft.com/office/drawing/2014/main" id="{EEF21FCC-0DDB-F87A-F46C-E71F43A285DE}"/>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Graphic 15">
              <a:extLst>
                <a:ext uri="{FF2B5EF4-FFF2-40B4-BE49-F238E27FC236}">
                  <a16:creationId xmlns:a16="http://schemas.microsoft.com/office/drawing/2014/main" id="{3554DD4F-0D9B-71A1-D376-9710F718BB3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813872" y="2059924"/>
              <a:ext cx="4552364" cy="413162"/>
            </a:xfrm>
            <a:prstGeom prst="rect">
              <a:avLst/>
            </a:prstGeom>
          </p:spPr>
        </p:pic>
      </p:grpSp>
      <p:sp>
        <p:nvSpPr>
          <p:cNvPr id="11" name="Title 3">
            <a:extLst>
              <a:ext uri="{FF2B5EF4-FFF2-40B4-BE49-F238E27FC236}">
                <a16:creationId xmlns:a16="http://schemas.microsoft.com/office/drawing/2014/main" id="{9D91270F-AF17-7509-E329-4B4E285DD413}"/>
              </a:ext>
            </a:extLst>
          </p:cNvPr>
          <p:cNvSpPr txBox="1">
            <a:spLocks/>
          </p:cNvSpPr>
          <p:nvPr/>
        </p:nvSpPr>
        <p:spPr>
          <a:xfrm>
            <a:off x="302400" y="302400"/>
            <a:ext cx="11591925" cy="303211"/>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a:lstStyle>
          <a:p>
            <a:r>
              <a:rPr lang="en-GB" err="1"/>
              <a:t>BeauPlex</a:t>
            </a:r>
            <a:r>
              <a:rPr lang="en-GB"/>
              <a:t>® VH</a:t>
            </a:r>
            <a:br>
              <a:rPr lang="en-GB"/>
            </a:br>
            <a:endParaRPr lang="en-GB"/>
          </a:p>
        </p:txBody>
      </p:sp>
      <p:sp>
        <p:nvSpPr>
          <p:cNvPr id="14" name="Text Placeholder 4">
            <a:extLst>
              <a:ext uri="{FF2B5EF4-FFF2-40B4-BE49-F238E27FC236}">
                <a16:creationId xmlns:a16="http://schemas.microsoft.com/office/drawing/2014/main" id="{E4AC6D15-72FA-C0D4-5F43-0B8B985E041D}"/>
              </a:ext>
            </a:extLst>
          </p:cNvPr>
          <p:cNvSpPr txBox="1">
            <a:spLocks/>
          </p:cNvSpPr>
          <p:nvPr/>
        </p:nvSpPr>
        <p:spPr>
          <a:xfrm>
            <a:off x="302400" y="605611"/>
            <a:ext cx="11587200" cy="288767"/>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a:t>Prolongates anagen phase of hair follicles</a:t>
            </a:r>
          </a:p>
        </p:txBody>
      </p:sp>
      <p:pic>
        <p:nvPicPr>
          <p:cNvPr id="5" name="Picture 4" descr="Logo&#10;&#10;Description automatically generated">
            <a:extLst>
              <a:ext uri="{FF2B5EF4-FFF2-40B4-BE49-F238E27FC236}">
                <a16:creationId xmlns:a16="http://schemas.microsoft.com/office/drawing/2014/main" id="{86B3A076-41CE-BE3B-0DD1-7A9F9483453E}"/>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1094958" y="675745"/>
            <a:ext cx="880329" cy="665733"/>
          </a:xfrm>
          <a:prstGeom prst="rect">
            <a:avLst/>
          </a:prstGeom>
        </p:spPr>
      </p:pic>
      <p:sp>
        <p:nvSpPr>
          <p:cNvPr id="3" name="TextBox 2">
            <a:extLst>
              <a:ext uri="{FF2B5EF4-FFF2-40B4-BE49-F238E27FC236}">
                <a16:creationId xmlns:a16="http://schemas.microsoft.com/office/drawing/2014/main" id="{CA1875CD-DB8A-E662-9F62-3048698EB643}"/>
              </a:ext>
            </a:extLst>
          </p:cNvPr>
          <p:cNvSpPr txBox="1"/>
          <p:nvPr/>
        </p:nvSpPr>
        <p:spPr>
          <a:xfrm>
            <a:off x="1649530" y="5664950"/>
            <a:ext cx="1282554" cy="246221"/>
          </a:xfrm>
          <a:prstGeom prst="rect">
            <a:avLst/>
          </a:prstGeom>
          <a:noFill/>
        </p:spPr>
        <p:txBody>
          <a:bodyPr wrap="square" rtlCol="0">
            <a:spAutoFit/>
          </a:bodyPr>
          <a:lstStyle/>
          <a:p>
            <a:pPr algn="ctr"/>
            <a:r>
              <a:rPr lang="en-US" sz="1000">
                <a:effectLst/>
                <a:latin typeface="+mj-lt"/>
              </a:rPr>
              <a:t>1.5% </a:t>
            </a:r>
            <a:r>
              <a:rPr lang="en-US" sz="1000" err="1">
                <a:effectLst/>
                <a:latin typeface="+mj-lt"/>
              </a:rPr>
              <a:t>BeauPlex</a:t>
            </a:r>
            <a:r>
              <a:rPr lang="en-US" sz="1000">
                <a:effectLst/>
                <a:latin typeface="+mj-lt"/>
              </a:rPr>
              <a:t>® VH</a:t>
            </a:r>
            <a:endParaRPr lang="en-US" sz="1000">
              <a:latin typeface="+mj-lt"/>
            </a:endParaRPr>
          </a:p>
        </p:txBody>
      </p:sp>
      <p:sp>
        <p:nvSpPr>
          <p:cNvPr id="4" name="TextBox 3">
            <a:extLst>
              <a:ext uri="{FF2B5EF4-FFF2-40B4-BE49-F238E27FC236}">
                <a16:creationId xmlns:a16="http://schemas.microsoft.com/office/drawing/2014/main" id="{61F92466-E8F3-AC6F-46D5-0616EB0BA9AD}"/>
              </a:ext>
            </a:extLst>
          </p:cNvPr>
          <p:cNvSpPr txBox="1"/>
          <p:nvPr/>
        </p:nvSpPr>
        <p:spPr>
          <a:xfrm>
            <a:off x="2853265" y="5664950"/>
            <a:ext cx="719191" cy="246221"/>
          </a:xfrm>
          <a:prstGeom prst="rect">
            <a:avLst/>
          </a:prstGeom>
          <a:noFill/>
        </p:spPr>
        <p:txBody>
          <a:bodyPr wrap="square" rtlCol="0">
            <a:spAutoFit/>
          </a:bodyPr>
          <a:lstStyle/>
          <a:p>
            <a:pPr algn="ctr"/>
            <a:r>
              <a:rPr lang="en-US" sz="1000">
                <a:effectLst/>
                <a:latin typeface="+mj-lt"/>
              </a:rPr>
              <a:t>Placebo</a:t>
            </a:r>
            <a:endParaRPr lang="en-US" sz="1000">
              <a:latin typeface="+mj-lt"/>
            </a:endParaRPr>
          </a:p>
        </p:txBody>
      </p:sp>
    </p:spTree>
    <p:extLst>
      <p:ext uri="{BB962C8B-B14F-4D97-AF65-F5344CB8AC3E}">
        <p14:creationId xmlns:p14="http://schemas.microsoft.com/office/powerpoint/2010/main" val="39310332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4ABD8-5B0B-F670-7BCE-E3D3D9A5DAEB}"/>
              </a:ext>
            </a:extLst>
          </p:cNvPr>
          <p:cNvSpPr>
            <a:spLocks noGrp="1"/>
          </p:cNvSpPr>
          <p:nvPr>
            <p:ph type="title"/>
          </p:nvPr>
        </p:nvSpPr>
        <p:spPr/>
        <p:txBody>
          <a:bodyPr/>
          <a:lstStyle/>
          <a:p>
            <a:r>
              <a:rPr lang="en-GB"/>
              <a:t>Consumers confirm efficacy </a:t>
            </a:r>
          </a:p>
        </p:txBody>
      </p:sp>
      <p:sp>
        <p:nvSpPr>
          <p:cNvPr id="3" name="Slide Number Placeholder 2">
            <a:extLst>
              <a:ext uri="{FF2B5EF4-FFF2-40B4-BE49-F238E27FC236}">
                <a16:creationId xmlns:a16="http://schemas.microsoft.com/office/drawing/2014/main" id="{BEA49345-8B04-2E69-DADB-BB22F59ABF0E}"/>
              </a:ext>
            </a:extLst>
          </p:cNvPr>
          <p:cNvSpPr>
            <a:spLocks noGrp="1"/>
          </p:cNvSpPr>
          <p:nvPr>
            <p:ph type="sldNum" sz="quarter" idx="10"/>
          </p:nvPr>
        </p:nvSpPr>
        <p:spPr/>
        <p:txBody>
          <a:bodyPr/>
          <a:lstStyle/>
          <a:p>
            <a:fld id="{5BA3E189-2F3A-42E5-B572-3520703B6186}" type="slidenum">
              <a:rPr lang="en-GB" smtClean="0"/>
              <a:pPr/>
              <a:t>66</a:t>
            </a:fld>
            <a:endParaRPr lang="en-GB"/>
          </a:p>
        </p:txBody>
      </p:sp>
      <p:sp>
        <p:nvSpPr>
          <p:cNvPr id="5" name="Text Placeholder 4">
            <a:extLst>
              <a:ext uri="{FF2B5EF4-FFF2-40B4-BE49-F238E27FC236}">
                <a16:creationId xmlns:a16="http://schemas.microsoft.com/office/drawing/2014/main" id="{931BAFF5-8B0C-061F-DA50-8914F6B3F94A}"/>
              </a:ext>
            </a:extLst>
          </p:cNvPr>
          <p:cNvSpPr>
            <a:spLocks noGrp="1"/>
          </p:cNvSpPr>
          <p:nvPr>
            <p:ph type="body" idx="11"/>
          </p:nvPr>
        </p:nvSpPr>
        <p:spPr/>
        <p:txBody>
          <a:bodyPr/>
          <a:lstStyle/>
          <a:p>
            <a:r>
              <a:rPr lang="en-US"/>
              <a:t>Participants feedback after treatment with </a:t>
            </a:r>
            <a:r>
              <a:rPr lang="en-US" err="1"/>
              <a:t>BeauPlex</a:t>
            </a:r>
            <a:r>
              <a:rPr lang="en-US"/>
              <a:t>® VH </a:t>
            </a:r>
          </a:p>
        </p:txBody>
      </p:sp>
      <p:sp>
        <p:nvSpPr>
          <p:cNvPr id="4" name="Text Placeholder 3">
            <a:extLst>
              <a:ext uri="{FF2B5EF4-FFF2-40B4-BE49-F238E27FC236}">
                <a16:creationId xmlns:a16="http://schemas.microsoft.com/office/drawing/2014/main" id="{C88519F6-2228-01E2-8793-C0D852C90ECB}"/>
              </a:ext>
            </a:extLst>
          </p:cNvPr>
          <p:cNvSpPr>
            <a:spLocks noGrp="1"/>
          </p:cNvSpPr>
          <p:nvPr>
            <p:ph type="body" sz="quarter" idx="23"/>
          </p:nvPr>
        </p:nvSpPr>
        <p:spPr>
          <a:xfrm>
            <a:off x="302399" y="6093395"/>
            <a:ext cx="5722164" cy="288767"/>
          </a:xfrm>
        </p:spPr>
        <p:txBody>
          <a:bodyPr/>
          <a:lstStyle/>
          <a:p>
            <a:r>
              <a:rPr lang="en-US"/>
              <a:t>Self assessment </a:t>
            </a:r>
          </a:p>
          <a:p>
            <a:r>
              <a:rPr lang="en-US"/>
              <a:t>Clinical study, 30 volunteers, 18 – 65 years old 5 months treatment with </a:t>
            </a:r>
            <a:r>
              <a:rPr lang="en-US" err="1">
                <a:solidFill>
                  <a:srgbClr val="76D0C2"/>
                </a:solidFill>
              </a:rPr>
              <a:t>BeauPlex</a:t>
            </a:r>
            <a:r>
              <a:rPr lang="en-US">
                <a:solidFill>
                  <a:srgbClr val="76D0C2"/>
                </a:solidFill>
              </a:rPr>
              <a:t>® VH </a:t>
            </a:r>
            <a:r>
              <a:rPr lang="en-US"/>
              <a:t>at 1.5% </a:t>
            </a:r>
            <a:endParaRPr lang="en-GB"/>
          </a:p>
        </p:txBody>
      </p:sp>
      <p:sp>
        <p:nvSpPr>
          <p:cNvPr id="33" name="Text Placeholder 6">
            <a:extLst>
              <a:ext uri="{FF2B5EF4-FFF2-40B4-BE49-F238E27FC236}">
                <a16:creationId xmlns:a16="http://schemas.microsoft.com/office/drawing/2014/main" id="{9645F186-D82C-0B05-8214-D7445A1E51EF}"/>
              </a:ext>
            </a:extLst>
          </p:cNvPr>
          <p:cNvSpPr txBox="1">
            <a:spLocks/>
          </p:cNvSpPr>
          <p:nvPr/>
        </p:nvSpPr>
        <p:spPr>
          <a:xfrm>
            <a:off x="1450975" y="3692839"/>
            <a:ext cx="3548063" cy="558820"/>
          </a:xfrm>
          <a:prstGeom prst="rect">
            <a:avLst/>
          </a:prstGeom>
        </p:spPr>
        <p:txBody>
          <a:bodyPr vert="horz" wrap="square" lIns="0" tIns="0" rIns="0" bIns="0" rtlCol="0" anchor="ctr">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a:solidFill>
                  <a:srgbClr val="76D0C2"/>
                </a:solidFill>
              </a:rPr>
              <a:t>93% </a:t>
            </a:r>
            <a:r>
              <a:rPr lang="en-US"/>
              <a:t>noticed increased speed of hair growth</a:t>
            </a:r>
          </a:p>
        </p:txBody>
      </p:sp>
      <p:sp>
        <p:nvSpPr>
          <p:cNvPr id="19" name="Text Placeholder 6">
            <a:extLst>
              <a:ext uri="{FF2B5EF4-FFF2-40B4-BE49-F238E27FC236}">
                <a16:creationId xmlns:a16="http://schemas.microsoft.com/office/drawing/2014/main" id="{13BB75DB-8DC6-1EE8-7AA8-AAA30C6EEBDB}"/>
              </a:ext>
            </a:extLst>
          </p:cNvPr>
          <p:cNvSpPr txBox="1">
            <a:spLocks/>
          </p:cNvSpPr>
          <p:nvPr/>
        </p:nvSpPr>
        <p:spPr>
          <a:xfrm>
            <a:off x="1450975" y="2642611"/>
            <a:ext cx="3548063" cy="558820"/>
          </a:xfrm>
          <a:prstGeom prst="rect">
            <a:avLst/>
          </a:prstGeom>
        </p:spPr>
        <p:txBody>
          <a:bodyPr vert="horz" wrap="square" lIns="0" tIns="0" rIns="0" bIns="0" rtlCol="0" anchor="ctr">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a:solidFill>
                  <a:srgbClr val="76D0C2"/>
                </a:solidFill>
              </a:rPr>
              <a:t>97% </a:t>
            </a:r>
            <a:r>
              <a:rPr lang="en-US"/>
              <a:t>like the product</a:t>
            </a:r>
          </a:p>
        </p:txBody>
      </p:sp>
      <p:sp>
        <p:nvSpPr>
          <p:cNvPr id="20" name="Text Placeholder 6">
            <a:extLst>
              <a:ext uri="{FF2B5EF4-FFF2-40B4-BE49-F238E27FC236}">
                <a16:creationId xmlns:a16="http://schemas.microsoft.com/office/drawing/2014/main" id="{B86215B0-830B-2782-4B37-093EFA635E5C}"/>
              </a:ext>
            </a:extLst>
          </p:cNvPr>
          <p:cNvSpPr txBox="1">
            <a:spLocks/>
          </p:cNvSpPr>
          <p:nvPr/>
        </p:nvSpPr>
        <p:spPr>
          <a:xfrm>
            <a:off x="7337426" y="2614398"/>
            <a:ext cx="3511550" cy="558820"/>
          </a:xfrm>
          <a:prstGeom prst="rect">
            <a:avLst/>
          </a:prstGeom>
        </p:spPr>
        <p:txBody>
          <a:bodyPr vert="horz" wrap="square" lIns="0" tIns="0" rIns="0" bIns="0" rtlCol="0" anchor="ctr">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a:solidFill>
                  <a:srgbClr val="76D0C2"/>
                </a:solidFill>
              </a:rPr>
              <a:t>52% </a:t>
            </a:r>
            <a:r>
              <a:rPr lang="en-US"/>
              <a:t>agree that the hair roots and scalp is not oily</a:t>
            </a:r>
          </a:p>
        </p:txBody>
      </p:sp>
      <p:sp>
        <p:nvSpPr>
          <p:cNvPr id="14" name="Text Placeholder 6">
            <a:extLst>
              <a:ext uri="{FF2B5EF4-FFF2-40B4-BE49-F238E27FC236}">
                <a16:creationId xmlns:a16="http://schemas.microsoft.com/office/drawing/2014/main" id="{80AA8D89-B380-D6EA-108F-3E1AFC1FDA67}"/>
              </a:ext>
            </a:extLst>
          </p:cNvPr>
          <p:cNvSpPr txBox="1">
            <a:spLocks/>
          </p:cNvSpPr>
          <p:nvPr/>
        </p:nvSpPr>
        <p:spPr>
          <a:xfrm>
            <a:off x="7337425" y="3725506"/>
            <a:ext cx="3511550" cy="558820"/>
          </a:xfrm>
          <a:prstGeom prst="rect">
            <a:avLst/>
          </a:prstGeom>
        </p:spPr>
        <p:txBody>
          <a:bodyPr vert="horz" wrap="square" lIns="0" tIns="0" rIns="0" bIns="0" rtlCol="0" anchor="ctr">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a:solidFill>
                  <a:srgbClr val="76D0C2"/>
                </a:solidFill>
              </a:rPr>
              <a:t>83% </a:t>
            </a:r>
            <a:r>
              <a:rPr lang="en-US"/>
              <a:t>agree that they don’t have dandruff on hair or scalp </a:t>
            </a:r>
          </a:p>
        </p:txBody>
      </p:sp>
      <p:sp>
        <p:nvSpPr>
          <p:cNvPr id="8" name="Rectangle 7">
            <a:extLst>
              <a:ext uri="{FF2B5EF4-FFF2-40B4-BE49-F238E27FC236}">
                <a16:creationId xmlns:a16="http://schemas.microsoft.com/office/drawing/2014/main" id="{F8E625D7-98CB-EB12-51CF-0514AABBC0E8}"/>
              </a:ext>
            </a:extLst>
          </p:cNvPr>
          <p:cNvSpPr/>
          <p:nvPr/>
        </p:nvSpPr>
        <p:spPr>
          <a:xfrm>
            <a:off x="9677400" y="-7134"/>
            <a:ext cx="2214563" cy="303211"/>
          </a:xfrm>
          <a:prstGeom prst="rect">
            <a:avLst/>
          </a:prstGeom>
          <a:solidFill>
            <a:srgbClr val="76D0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i="1"/>
              <a:t>Self assessment</a:t>
            </a:r>
          </a:p>
        </p:txBody>
      </p:sp>
      <p:pic>
        <p:nvPicPr>
          <p:cNvPr id="16" name="Graphic 15">
            <a:extLst>
              <a:ext uri="{FF2B5EF4-FFF2-40B4-BE49-F238E27FC236}">
                <a16:creationId xmlns:a16="http://schemas.microsoft.com/office/drawing/2014/main" id="{176B2191-8924-88CE-80E3-CD16600CF0B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94370" y="2483617"/>
            <a:ext cx="831002" cy="831002"/>
          </a:xfrm>
          <a:prstGeom prst="rect">
            <a:avLst/>
          </a:prstGeom>
        </p:spPr>
      </p:pic>
      <p:pic>
        <p:nvPicPr>
          <p:cNvPr id="17" name="Graphic 16">
            <a:extLst>
              <a:ext uri="{FF2B5EF4-FFF2-40B4-BE49-F238E27FC236}">
                <a16:creationId xmlns:a16="http://schemas.microsoft.com/office/drawing/2014/main" id="{7E17930A-9E46-3644-C663-E8F18D15E91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94370" y="3560537"/>
            <a:ext cx="831002" cy="831002"/>
          </a:xfrm>
          <a:prstGeom prst="rect">
            <a:avLst/>
          </a:prstGeom>
        </p:spPr>
      </p:pic>
      <p:pic>
        <p:nvPicPr>
          <p:cNvPr id="21" name="Graphic 20">
            <a:extLst>
              <a:ext uri="{FF2B5EF4-FFF2-40B4-BE49-F238E27FC236}">
                <a16:creationId xmlns:a16="http://schemas.microsoft.com/office/drawing/2014/main" id="{AE056667-F66E-5F3B-1396-596B4A3FA78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51384" y="2483617"/>
            <a:ext cx="831002" cy="831002"/>
          </a:xfrm>
          <a:prstGeom prst="rect">
            <a:avLst/>
          </a:prstGeom>
        </p:spPr>
      </p:pic>
      <p:pic>
        <p:nvPicPr>
          <p:cNvPr id="22" name="Graphic 21">
            <a:extLst>
              <a:ext uri="{FF2B5EF4-FFF2-40B4-BE49-F238E27FC236}">
                <a16:creationId xmlns:a16="http://schemas.microsoft.com/office/drawing/2014/main" id="{A5889A72-CDD0-BE28-B5AC-3D93DED223A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51384" y="3560537"/>
            <a:ext cx="831002" cy="831002"/>
          </a:xfrm>
          <a:prstGeom prst="rect">
            <a:avLst/>
          </a:prstGeom>
        </p:spPr>
      </p:pic>
      <p:grpSp>
        <p:nvGrpSpPr>
          <p:cNvPr id="23" name="Group 22">
            <a:extLst>
              <a:ext uri="{FF2B5EF4-FFF2-40B4-BE49-F238E27FC236}">
                <a16:creationId xmlns:a16="http://schemas.microsoft.com/office/drawing/2014/main" id="{F64DDD2D-DD6B-C60A-E307-9248B59B8100}"/>
              </a:ext>
            </a:extLst>
          </p:cNvPr>
          <p:cNvGrpSpPr/>
          <p:nvPr/>
        </p:nvGrpSpPr>
        <p:grpSpPr>
          <a:xfrm>
            <a:off x="9622033" y="572670"/>
            <a:ext cx="1421326" cy="933262"/>
            <a:chOff x="1360986" y="888657"/>
            <a:chExt cx="6744742" cy="4330512"/>
          </a:xfrm>
        </p:grpSpPr>
        <p:pic>
          <p:nvPicPr>
            <p:cNvPr id="13" name="Immagine 28" descr="loghi dsm vari 3.png">
              <a:extLst>
                <a:ext uri="{FF2B5EF4-FFF2-40B4-BE49-F238E27FC236}">
                  <a16:creationId xmlns:a16="http://schemas.microsoft.com/office/drawing/2014/main" id="{059DDFE6-0524-38A3-3A96-13E302DE79F7}"/>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15" name="Rectangle 14">
              <a:extLst>
                <a:ext uri="{FF2B5EF4-FFF2-40B4-BE49-F238E27FC236}">
                  <a16:creationId xmlns:a16="http://schemas.microsoft.com/office/drawing/2014/main" id="{23DBB07D-70D1-7B24-7147-75BC99CDF45A}"/>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Graphic 15">
              <a:extLst>
                <a:ext uri="{FF2B5EF4-FFF2-40B4-BE49-F238E27FC236}">
                  <a16:creationId xmlns:a16="http://schemas.microsoft.com/office/drawing/2014/main" id="{989F9F4E-6B18-2747-C648-63280FDFEA3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813872" y="2059924"/>
              <a:ext cx="4552364" cy="413162"/>
            </a:xfrm>
            <a:prstGeom prst="rect">
              <a:avLst/>
            </a:prstGeom>
          </p:spPr>
        </p:pic>
      </p:grpSp>
      <p:pic>
        <p:nvPicPr>
          <p:cNvPr id="6" name="Picture 5" descr="Logo&#10;&#10;Description automatically generated">
            <a:extLst>
              <a:ext uri="{FF2B5EF4-FFF2-40B4-BE49-F238E27FC236}">
                <a16:creationId xmlns:a16="http://schemas.microsoft.com/office/drawing/2014/main" id="{A9135BD0-5BD6-F047-42F1-EEAEAD8BEB8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1094958" y="675745"/>
            <a:ext cx="880329" cy="665733"/>
          </a:xfrm>
          <a:prstGeom prst="rect">
            <a:avLst/>
          </a:prstGeom>
        </p:spPr>
      </p:pic>
    </p:spTree>
    <p:extLst>
      <p:ext uri="{BB962C8B-B14F-4D97-AF65-F5344CB8AC3E}">
        <p14:creationId xmlns:p14="http://schemas.microsoft.com/office/powerpoint/2010/main" val="20090372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erson with her hair blowing in the wind&#10;&#10;Description automatically generated">
            <a:extLst>
              <a:ext uri="{FF2B5EF4-FFF2-40B4-BE49-F238E27FC236}">
                <a16:creationId xmlns:a16="http://schemas.microsoft.com/office/drawing/2014/main" id="{AF0D5F83-C40F-84D6-02F1-C70F26A6553B}"/>
              </a:ext>
            </a:extLst>
          </p:cNvPr>
          <p:cNvPicPr>
            <a:picLocks noGrp="1" noChangeAspect="1"/>
          </p:cNvPicPr>
          <p:nvPr>
            <p:ph type="pic" sz="quarter" idx="25"/>
          </p:nvPr>
        </p:nvPicPr>
        <p:blipFill>
          <a:blip r:embed="rId3" cstate="screen">
            <a:extLst>
              <a:ext uri="{28A0092B-C50C-407E-A947-70E740481C1C}">
                <a14:useLocalDpi xmlns:a14="http://schemas.microsoft.com/office/drawing/2010/main"/>
              </a:ext>
            </a:extLst>
          </a:blip>
          <a:srcRect/>
          <a:stretch>
            <a:fillRect/>
          </a:stretch>
        </p:blipFill>
        <p:spPr/>
      </p:pic>
      <p:sp>
        <p:nvSpPr>
          <p:cNvPr id="2" name="Title 1">
            <a:extLst>
              <a:ext uri="{FF2B5EF4-FFF2-40B4-BE49-F238E27FC236}">
                <a16:creationId xmlns:a16="http://schemas.microsoft.com/office/drawing/2014/main" id="{4FF9152B-CCBC-8925-EEE5-ADAD9EA2BF1E}"/>
              </a:ext>
            </a:extLst>
          </p:cNvPr>
          <p:cNvSpPr>
            <a:spLocks noGrp="1"/>
          </p:cNvSpPr>
          <p:nvPr>
            <p:ph type="ctrTitle"/>
          </p:nvPr>
        </p:nvSpPr>
        <p:spPr>
          <a:xfrm>
            <a:off x="302399" y="302400"/>
            <a:ext cx="11589563" cy="1978342"/>
          </a:xfrm>
        </p:spPr>
        <p:txBody>
          <a:bodyPr/>
          <a:lstStyle/>
          <a:p>
            <a:r>
              <a:rPr lang="en-US" noProof="0" err="1"/>
              <a:t>BeauPlex</a:t>
            </a:r>
            <a:r>
              <a:rPr lang="en-US" b="0" noProof="0"/>
              <a:t>®</a:t>
            </a:r>
            <a:r>
              <a:rPr lang="en-US" noProof="0"/>
              <a:t> VH</a:t>
            </a:r>
          </a:p>
        </p:txBody>
      </p:sp>
      <p:sp>
        <p:nvSpPr>
          <p:cNvPr id="4" name="Subtitle 3">
            <a:extLst>
              <a:ext uri="{FF2B5EF4-FFF2-40B4-BE49-F238E27FC236}">
                <a16:creationId xmlns:a16="http://schemas.microsoft.com/office/drawing/2014/main" id="{F728EC60-D1E6-9FDB-2F66-3F9E04D48EED}"/>
              </a:ext>
            </a:extLst>
          </p:cNvPr>
          <p:cNvSpPr>
            <a:spLocks noGrp="1"/>
          </p:cNvSpPr>
          <p:nvPr>
            <p:ph type="subTitle" idx="1"/>
          </p:nvPr>
        </p:nvSpPr>
        <p:spPr>
          <a:xfrm>
            <a:off x="302400" y="2420938"/>
            <a:ext cx="11589562" cy="886900"/>
          </a:xfrm>
        </p:spPr>
        <p:txBody>
          <a:bodyPr/>
          <a:lstStyle/>
          <a:p>
            <a:r>
              <a:rPr lang="en-US" b="1"/>
              <a:t>Hair pigmentation*</a:t>
            </a:r>
          </a:p>
        </p:txBody>
      </p:sp>
      <p:sp>
        <p:nvSpPr>
          <p:cNvPr id="6" name="TextBox 1">
            <a:extLst>
              <a:ext uri="{FF2B5EF4-FFF2-40B4-BE49-F238E27FC236}">
                <a16:creationId xmlns:a16="http://schemas.microsoft.com/office/drawing/2014/main" id="{CE30DD84-8D87-7035-6FFC-3C57B058513F}"/>
              </a:ext>
            </a:extLst>
          </p:cNvPr>
          <p:cNvSpPr txBox="1"/>
          <p:nvPr/>
        </p:nvSpPr>
        <p:spPr>
          <a:xfrm>
            <a:off x="302400" y="6094800"/>
            <a:ext cx="3814916" cy="123111"/>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b="0"/>
              <a:t>*</a:t>
            </a:r>
            <a:r>
              <a:rPr lang="en-US" sz="800"/>
              <a:t>Helps reduce the appearance of greying hair </a:t>
            </a:r>
          </a:p>
        </p:txBody>
      </p:sp>
      <p:grpSp>
        <p:nvGrpSpPr>
          <p:cNvPr id="3" name="Group 2">
            <a:extLst>
              <a:ext uri="{FF2B5EF4-FFF2-40B4-BE49-F238E27FC236}">
                <a16:creationId xmlns:a16="http://schemas.microsoft.com/office/drawing/2014/main" id="{DEF0A882-CDF8-3408-622E-D5834FB7D5E2}"/>
              </a:ext>
            </a:extLst>
          </p:cNvPr>
          <p:cNvGrpSpPr/>
          <p:nvPr/>
        </p:nvGrpSpPr>
        <p:grpSpPr>
          <a:xfrm>
            <a:off x="300038" y="5167602"/>
            <a:ext cx="862013" cy="831746"/>
            <a:chOff x="1358158" y="5167602"/>
            <a:chExt cx="862013" cy="831746"/>
          </a:xfrm>
        </p:grpSpPr>
        <p:grpSp>
          <p:nvGrpSpPr>
            <p:cNvPr id="5" name="Group 4">
              <a:extLst>
                <a:ext uri="{FF2B5EF4-FFF2-40B4-BE49-F238E27FC236}">
                  <a16:creationId xmlns:a16="http://schemas.microsoft.com/office/drawing/2014/main" id="{243D456C-5798-67A4-673B-3E3E4137EF81}"/>
                </a:ext>
              </a:extLst>
            </p:cNvPr>
            <p:cNvGrpSpPr/>
            <p:nvPr/>
          </p:nvGrpSpPr>
          <p:grpSpPr>
            <a:xfrm>
              <a:off x="1373292" y="5167602"/>
              <a:ext cx="831746" cy="831746"/>
              <a:chOff x="330304" y="5167602"/>
              <a:chExt cx="831746" cy="831746"/>
            </a:xfrm>
          </p:grpSpPr>
          <p:sp>
            <p:nvSpPr>
              <p:cNvPr id="10" name="Oval 5">
                <a:hlinkClick r:id="rId4" action="ppaction://hlinksldjump"/>
                <a:extLst>
                  <a:ext uri="{FF2B5EF4-FFF2-40B4-BE49-F238E27FC236}">
                    <a16:creationId xmlns:a16="http://schemas.microsoft.com/office/drawing/2014/main" id="{E7F802CA-71D3-10FD-307B-ABA19C5662C2}"/>
                  </a:ext>
                </a:extLst>
              </p:cNvPr>
              <p:cNvSpPr/>
              <p:nvPr/>
            </p:nvSpPr>
            <p:spPr>
              <a:xfrm>
                <a:off x="330304" y="5167602"/>
                <a:ext cx="831746" cy="831746"/>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pic>
            <p:nvPicPr>
              <p:cNvPr id="11" name="Graphic 10">
                <a:extLst>
                  <a:ext uri="{FF2B5EF4-FFF2-40B4-BE49-F238E27FC236}">
                    <a16:creationId xmlns:a16="http://schemas.microsoft.com/office/drawing/2014/main" id="{F0A5F9BB-5523-1BC9-0070-0AD6FEA294D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66177" y="5264984"/>
                <a:ext cx="360000" cy="360000"/>
              </a:xfrm>
              <a:prstGeom prst="rect">
                <a:avLst/>
              </a:prstGeom>
            </p:spPr>
          </p:pic>
        </p:grpSp>
        <p:sp>
          <p:nvSpPr>
            <p:cNvPr id="8" name="TextBox 7">
              <a:extLst>
                <a:ext uri="{FF2B5EF4-FFF2-40B4-BE49-F238E27FC236}">
                  <a16:creationId xmlns:a16="http://schemas.microsoft.com/office/drawing/2014/main" id="{53AEC6BA-A640-3908-94C1-F59B425448D8}"/>
                </a:ext>
              </a:extLst>
            </p:cNvPr>
            <p:cNvSpPr txBox="1"/>
            <p:nvPr/>
          </p:nvSpPr>
          <p:spPr>
            <a:xfrm>
              <a:off x="1358158" y="5624984"/>
              <a:ext cx="862013" cy="200055"/>
            </a:xfrm>
            <a:prstGeom prst="rect">
              <a:avLst/>
            </a:prstGeom>
            <a:noFill/>
          </p:spPr>
          <p:txBody>
            <a:bodyPr wrap="square" rtlCol="0">
              <a:spAutoFit/>
            </a:bodyPr>
            <a:lstStyle/>
            <a:p>
              <a:pPr algn="ctr"/>
              <a:r>
                <a:rPr lang="en-GB" sz="700">
                  <a:solidFill>
                    <a:srgbClr val="76D0C2"/>
                  </a:solidFill>
                </a:rPr>
                <a:t>Click to return</a:t>
              </a:r>
            </a:p>
          </p:txBody>
        </p:sp>
        <p:sp>
          <p:nvSpPr>
            <p:cNvPr id="9" name="TextBox 8">
              <a:extLst>
                <a:ext uri="{FF2B5EF4-FFF2-40B4-BE49-F238E27FC236}">
                  <a16:creationId xmlns:a16="http://schemas.microsoft.com/office/drawing/2014/main" id="{212B326C-5F9B-9135-6D75-28DA0FBB7CCD}"/>
                </a:ext>
              </a:extLst>
            </p:cNvPr>
            <p:cNvSpPr txBox="1"/>
            <p:nvPr/>
          </p:nvSpPr>
          <p:spPr>
            <a:xfrm>
              <a:off x="1373291" y="5740392"/>
              <a:ext cx="831746" cy="200055"/>
            </a:xfrm>
            <a:prstGeom prst="rect">
              <a:avLst/>
            </a:prstGeom>
            <a:noFill/>
          </p:spPr>
          <p:txBody>
            <a:bodyPr wrap="square" rtlCol="0">
              <a:spAutoFit/>
            </a:bodyPr>
            <a:lstStyle/>
            <a:p>
              <a:pPr algn="ctr"/>
              <a:r>
                <a:rPr lang="en-GB" sz="700">
                  <a:solidFill>
                    <a:srgbClr val="76D0C2"/>
                  </a:solidFill>
                </a:rPr>
                <a:t>to homepage</a:t>
              </a:r>
            </a:p>
          </p:txBody>
        </p:sp>
      </p:grpSp>
    </p:spTree>
    <p:extLst>
      <p:ext uri="{BB962C8B-B14F-4D97-AF65-F5344CB8AC3E}">
        <p14:creationId xmlns:p14="http://schemas.microsoft.com/office/powerpoint/2010/main" val="309381982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9F9F7038-CA20-F2BC-9713-6928608D1E6F}"/>
              </a:ext>
            </a:extLst>
          </p:cNvPr>
          <p:cNvPicPr>
            <a:picLocks noGrp="1" noChangeAspect="1"/>
          </p:cNvPicPr>
          <p:nvPr>
            <p:ph type="pic" sz="quarter" idx="21"/>
          </p:nvPr>
        </p:nvPicPr>
        <p:blipFill>
          <a:blip r:embed="rId3" cstate="screen">
            <a:extLst>
              <a:ext uri="{28A0092B-C50C-407E-A947-70E740481C1C}">
                <a14:useLocalDpi xmlns:a14="http://schemas.microsoft.com/office/drawing/2010/main"/>
              </a:ext>
            </a:extLst>
          </a:blip>
          <a:srcRect/>
          <a:stretch/>
        </p:blipFill>
        <p:spPr>
          <a:xfrm>
            <a:off x="3827462" y="0"/>
            <a:ext cx="8364538" cy="6857998"/>
          </a:xfrm>
        </p:spPr>
      </p:pic>
      <p:sp>
        <p:nvSpPr>
          <p:cNvPr id="23" name="Title 22">
            <a:extLst>
              <a:ext uri="{FF2B5EF4-FFF2-40B4-BE49-F238E27FC236}">
                <a16:creationId xmlns:a16="http://schemas.microsoft.com/office/drawing/2014/main" id="{61DB0ED4-083B-141E-BD74-D6F4F2CB43DC}"/>
              </a:ext>
            </a:extLst>
          </p:cNvPr>
          <p:cNvSpPr>
            <a:spLocks noGrp="1"/>
          </p:cNvSpPr>
          <p:nvPr>
            <p:ph type="title"/>
          </p:nvPr>
        </p:nvSpPr>
        <p:spPr>
          <a:xfrm>
            <a:off x="302400" y="302400"/>
            <a:ext cx="3380600" cy="303211"/>
          </a:xfrm>
        </p:spPr>
        <p:txBody>
          <a:bodyPr/>
          <a:lstStyle/>
          <a:p>
            <a:r>
              <a:rPr lang="en-GB" err="1"/>
              <a:t>BeauPlex</a:t>
            </a:r>
            <a:r>
              <a:rPr lang="en-GB"/>
              <a:t>® VH</a:t>
            </a:r>
          </a:p>
        </p:txBody>
      </p:sp>
      <p:sp>
        <p:nvSpPr>
          <p:cNvPr id="3" name="Slide Number Placeholder 2">
            <a:extLst>
              <a:ext uri="{FF2B5EF4-FFF2-40B4-BE49-F238E27FC236}">
                <a16:creationId xmlns:a16="http://schemas.microsoft.com/office/drawing/2014/main" id="{D6BFD66A-655D-AFBB-2C78-0BD90986D9FB}"/>
              </a:ext>
            </a:extLst>
          </p:cNvPr>
          <p:cNvSpPr>
            <a:spLocks noGrp="1"/>
          </p:cNvSpPr>
          <p:nvPr>
            <p:ph type="sldNum" sz="quarter" idx="10"/>
          </p:nvPr>
        </p:nvSpPr>
        <p:spPr/>
        <p:txBody>
          <a:bodyPr/>
          <a:lstStyle/>
          <a:p>
            <a:fld id="{5BA3E189-2F3A-42E5-B572-3520703B6186}" type="slidenum">
              <a:rPr lang="en-GB" smtClean="0"/>
              <a:pPr/>
              <a:t>68</a:t>
            </a:fld>
            <a:endParaRPr lang="en-GB"/>
          </a:p>
        </p:txBody>
      </p:sp>
      <p:sp>
        <p:nvSpPr>
          <p:cNvPr id="17" name="Text Placeholder 16">
            <a:extLst>
              <a:ext uri="{FF2B5EF4-FFF2-40B4-BE49-F238E27FC236}">
                <a16:creationId xmlns:a16="http://schemas.microsoft.com/office/drawing/2014/main" id="{7522CF0E-156D-021A-6FF3-E24BF723D8F3}"/>
              </a:ext>
            </a:extLst>
          </p:cNvPr>
          <p:cNvSpPr>
            <a:spLocks noGrp="1"/>
          </p:cNvSpPr>
          <p:nvPr>
            <p:ph type="body" sz="quarter" idx="22"/>
          </p:nvPr>
        </p:nvSpPr>
        <p:spPr>
          <a:xfrm>
            <a:off x="302398" y="1342800"/>
            <a:ext cx="3380600" cy="4228726"/>
          </a:xfrm>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b="1" i="0" u="none" strike="noStrike" kern="0" cap="none" spc="0" normalizeH="0" baseline="0" noProof="0">
                <a:ln>
                  <a:noFill/>
                </a:ln>
                <a:solidFill>
                  <a:prstClr val="black"/>
                </a:solidFill>
                <a:effectLst/>
                <a:uLnTx/>
                <a:uFillTx/>
                <a:latin typeface="DM Sans"/>
                <a:ea typeface="+mn-ea"/>
                <a:cs typeface="+mn-cs"/>
              </a:rPr>
              <a:t>Target group​</a:t>
            </a:r>
          </a:p>
          <a:p>
            <a:pPr marL="356400" marR="0" lvl="2" indent="-355600" algn="l" defTabSz="914400" rtl="0" eaLnBrk="1" fontAlgn="auto" latinLnBrk="0" hangingPunct="1">
              <a:lnSpc>
                <a:spcPct val="90000"/>
              </a:lnSpc>
              <a:spcBef>
                <a:spcPts val="500"/>
              </a:spcBef>
              <a:spcAft>
                <a:spcPts val="400"/>
              </a:spcAft>
              <a:buClr>
                <a:srgbClr val="76D0C2"/>
              </a:buClr>
              <a:buSzPct val="90000"/>
              <a:buFont typeface="Wingdings" panose="05000000000000000000" pitchFamily="2" charset="2"/>
              <a:buChar char="l"/>
              <a:tabLst/>
              <a:defRPr/>
            </a:pPr>
            <a:r>
              <a:rPr kumimoji="0" lang="en-US" b="0" i="0" u="none" strike="noStrike" kern="1200" cap="none" spc="0" normalizeH="0" baseline="0" noProof="0">
                <a:ln>
                  <a:noFill/>
                </a:ln>
                <a:solidFill>
                  <a:prstClr val="black"/>
                </a:solidFill>
                <a:effectLst/>
                <a:uLnTx/>
                <a:uFillTx/>
                <a:latin typeface="DM Sans"/>
                <a:ea typeface="+mn-ea"/>
                <a:cs typeface="+mn-cs"/>
              </a:rPr>
              <a:t>18-45 </a:t>
            </a:r>
            <a:r>
              <a:rPr kumimoji="0" lang="en-US" b="0" i="0" u="none" strike="noStrike" kern="1200" cap="none" spc="0" normalizeH="0" baseline="0" noProof="0" err="1">
                <a:ln>
                  <a:noFill/>
                </a:ln>
                <a:solidFill>
                  <a:prstClr val="black"/>
                </a:solidFill>
                <a:effectLst/>
                <a:uLnTx/>
                <a:uFillTx/>
                <a:latin typeface="DM Sans"/>
                <a:ea typeface="+mn-ea"/>
                <a:cs typeface="+mn-cs"/>
              </a:rPr>
              <a:t>y.o</a:t>
            </a:r>
            <a:r>
              <a:rPr kumimoji="0" lang="en-US" b="0" i="0" u="none" strike="noStrike" kern="1200" cap="none" spc="0" normalizeH="0" baseline="0" noProof="0">
                <a:ln>
                  <a:noFill/>
                </a:ln>
                <a:solidFill>
                  <a:prstClr val="black"/>
                </a:solidFill>
                <a:effectLst/>
                <a:uLnTx/>
                <a:uFillTx/>
                <a:latin typeface="DM Sans"/>
                <a:ea typeface="+mn-ea"/>
                <a:cs typeface="+mn-cs"/>
              </a:rPr>
              <a:t>. (mean 39 y.0.) </a:t>
            </a:r>
          </a:p>
          <a:p>
            <a:pPr marL="800" marR="0" lvl="2" indent="0" algn="l" defTabSz="914400" rtl="0" eaLnBrk="1" fontAlgn="auto" latinLnBrk="0" hangingPunct="1">
              <a:lnSpc>
                <a:spcPct val="90000"/>
              </a:lnSpc>
              <a:spcBef>
                <a:spcPts val="500"/>
              </a:spcBef>
              <a:spcAft>
                <a:spcPts val="400"/>
              </a:spcAft>
              <a:buClr>
                <a:srgbClr val="F08B1F"/>
              </a:buClr>
              <a:buSzPct val="90000"/>
              <a:buNone/>
              <a:tabLst/>
              <a:defRPr/>
            </a:pPr>
            <a:endParaRPr kumimoji="0" lang="en-GB" b="1" i="0" u="none" strike="noStrike" kern="0" cap="none" spc="0" normalizeH="0" baseline="0" noProof="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b="1" i="0" u="none" strike="noStrike" kern="0" cap="none" spc="0" normalizeH="0" baseline="0" noProof="0">
                <a:ln>
                  <a:noFill/>
                </a:ln>
                <a:solidFill>
                  <a:prstClr val="black"/>
                </a:solidFill>
                <a:effectLst/>
                <a:uLnTx/>
                <a:uFillTx/>
                <a:latin typeface="DM Sans"/>
                <a:ea typeface="+mn-ea"/>
                <a:cs typeface="+mn-cs"/>
              </a:rPr>
              <a:t>30 Volunteers per formulation​</a:t>
            </a:r>
          </a:p>
          <a:p>
            <a:pPr marL="356400" marR="0" lvl="2" indent="-355600" algn="l" defTabSz="914400" rtl="0" eaLnBrk="1" fontAlgn="auto" latinLnBrk="0" hangingPunct="1">
              <a:lnSpc>
                <a:spcPct val="90000"/>
              </a:lnSpc>
              <a:spcBef>
                <a:spcPts val="500"/>
              </a:spcBef>
              <a:spcAft>
                <a:spcPts val="400"/>
              </a:spcAft>
              <a:buClr>
                <a:srgbClr val="76D0C2"/>
              </a:buClr>
              <a:buSzPct val="90000"/>
              <a:buFont typeface="Wingdings" panose="05000000000000000000" pitchFamily="2" charset="2"/>
              <a:buChar char="l"/>
              <a:tabLst/>
              <a:defRPr/>
            </a:pPr>
            <a:r>
              <a:rPr kumimoji="0" lang="en-GB" b="0" i="0" u="none" strike="noStrike" kern="1200" cap="none" spc="0" normalizeH="0" baseline="0" noProof="0">
                <a:ln>
                  <a:noFill/>
                </a:ln>
                <a:solidFill>
                  <a:prstClr val="black"/>
                </a:solidFill>
                <a:effectLst/>
                <a:uLnTx/>
                <a:uFillTx/>
                <a:latin typeface="DM Sans"/>
                <a:ea typeface="+mn-ea"/>
                <a:cs typeface="+mn-cs"/>
              </a:rPr>
              <a:t>Placebo​</a:t>
            </a:r>
          </a:p>
          <a:p>
            <a:pPr marL="356400" marR="0" lvl="2" indent="-355600" algn="l" defTabSz="914400" rtl="0" eaLnBrk="1" fontAlgn="auto" latinLnBrk="0" hangingPunct="1">
              <a:lnSpc>
                <a:spcPct val="90000"/>
              </a:lnSpc>
              <a:spcBef>
                <a:spcPts val="500"/>
              </a:spcBef>
              <a:spcAft>
                <a:spcPts val="400"/>
              </a:spcAft>
              <a:buClr>
                <a:srgbClr val="76D0C2"/>
              </a:buClr>
              <a:buSzPct val="90000"/>
              <a:buFont typeface="Wingdings" panose="05000000000000000000" pitchFamily="2" charset="2"/>
              <a:buChar char="l"/>
              <a:tabLst/>
              <a:defRPr/>
            </a:pPr>
            <a:r>
              <a:rPr kumimoji="0" lang="en-GB" b="0" i="0" u="none" strike="noStrike" kern="1200" cap="none" spc="0" normalizeH="0" baseline="0" noProof="0" err="1">
                <a:ln>
                  <a:noFill/>
                </a:ln>
                <a:solidFill>
                  <a:prstClr val="black"/>
                </a:solidFill>
                <a:effectLst/>
                <a:uLnTx/>
                <a:uFillTx/>
                <a:latin typeface="DM Sans"/>
                <a:ea typeface="+mn-ea"/>
                <a:cs typeface="+mn-cs"/>
              </a:rPr>
              <a:t>BeauPlex</a:t>
            </a:r>
            <a:r>
              <a:rPr kumimoji="0" lang="en-GB" b="0" i="0" u="none" strike="noStrike" kern="1200" cap="none" spc="0" normalizeH="0" baseline="0" noProof="0">
                <a:ln>
                  <a:noFill/>
                </a:ln>
                <a:solidFill>
                  <a:prstClr val="black"/>
                </a:solidFill>
                <a:effectLst/>
                <a:uLnTx/>
                <a:uFillTx/>
                <a:latin typeface="DM Sans"/>
                <a:ea typeface="+mn-ea"/>
                <a:cs typeface="+mn-cs"/>
              </a:rPr>
              <a:t>® VH 1.5%</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b="1" i="0" u="none" strike="noStrike" kern="0" cap="none" spc="0" normalizeH="0" baseline="0" noProof="0">
                <a:ln>
                  <a:noFill/>
                </a:ln>
                <a:solidFill>
                  <a:prstClr val="black"/>
                </a:solidFill>
                <a:effectLst/>
                <a:uLnTx/>
                <a:uFillTx/>
                <a:latin typeface="DM Sans"/>
                <a:ea typeface="+mn-ea"/>
                <a:cs typeface="+mn-cs"/>
              </a:rPr>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b="1" i="0" u="none" strike="noStrike" kern="0" cap="none" spc="0" normalizeH="0" baseline="0" noProof="0">
                <a:ln>
                  <a:noFill/>
                </a:ln>
                <a:solidFill>
                  <a:prstClr val="black"/>
                </a:solidFill>
                <a:effectLst/>
                <a:uLnTx/>
                <a:uFillTx/>
                <a:latin typeface="DM Sans"/>
                <a:ea typeface="+mn-ea"/>
                <a:cs typeface="+mn-cs"/>
              </a:rPr>
              <a:t>Application: 4 months </a:t>
            </a:r>
            <a:br>
              <a:rPr kumimoji="0" lang="en-US" b="1" i="0" u="none" strike="noStrike" kern="0" cap="none" spc="0" normalizeH="0" baseline="0" noProof="0">
                <a:ln>
                  <a:noFill/>
                </a:ln>
                <a:solidFill>
                  <a:prstClr val="black"/>
                </a:solidFill>
                <a:effectLst/>
                <a:uLnTx/>
                <a:uFillTx/>
                <a:latin typeface="DM Sans"/>
                <a:ea typeface="+mn-ea"/>
                <a:cs typeface="+mn-cs"/>
              </a:rPr>
            </a:br>
            <a:r>
              <a:rPr kumimoji="0" lang="en-US" b="1" i="0" u="none" strike="noStrike" kern="0" cap="none" spc="0" normalizeH="0" baseline="0" noProof="0">
                <a:ln>
                  <a:noFill/>
                </a:ln>
                <a:solidFill>
                  <a:prstClr val="black"/>
                </a:solidFill>
                <a:effectLst/>
                <a:uLnTx/>
                <a:uFillTx/>
                <a:latin typeface="DM Sans"/>
                <a:ea typeface="+mn-ea"/>
                <a:cs typeface="+mn-cs"/>
              </a:rPr>
              <a:t>daily, leave-on, scalp</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b="1" i="0" u="none" strike="noStrike" kern="0" cap="none" spc="0" normalizeH="0" baseline="0" noProof="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b="1" i="0" u="none" strike="noStrike" kern="0" cap="none" spc="0" normalizeH="0" baseline="0" noProof="0">
                <a:ln>
                  <a:noFill/>
                </a:ln>
                <a:solidFill>
                  <a:prstClr val="black"/>
                </a:solidFill>
                <a:effectLst/>
                <a:uLnTx/>
                <a:uFillTx/>
                <a:latin typeface="DM Sans"/>
                <a:ea typeface="+mn-ea"/>
                <a:cs typeface="+mn-cs"/>
              </a:rPr>
              <a:t>Randomized single </a:t>
            </a:r>
            <a:r>
              <a:rPr kumimoji="0" lang="en-US" b="1" i="0" u="none" strike="noStrike" kern="0" cap="none" spc="0" normalizeH="0" baseline="0" noProof="0" err="1">
                <a:ln>
                  <a:noFill/>
                </a:ln>
                <a:solidFill>
                  <a:prstClr val="black"/>
                </a:solidFill>
                <a:effectLst/>
                <a:uLnTx/>
                <a:uFillTx/>
                <a:latin typeface="DM Sans"/>
                <a:ea typeface="+mn-ea"/>
                <a:cs typeface="+mn-cs"/>
              </a:rPr>
              <a:t>centre</a:t>
            </a:r>
            <a:r>
              <a:rPr kumimoji="0" lang="en-US" b="1" i="0" u="none" strike="noStrike" kern="0" cap="none" spc="0" normalizeH="0" baseline="0" noProof="0">
                <a:ln>
                  <a:noFill/>
                </a:ln>
                <a:solidFill>
                  <a:prstClr val="black"/>
                </a:solidFill>
                <a:effectLst/>
                <a:uLnTx/>
                <a:uFillTx/>
                <a:latin typeface="DM Sans"/>
                <a:ea typeface="+mn-ea"/>
                <a:cs typeface="+mn-cs"/>
              </a:rPr>
              <a:t> Study</a:t>
            </a:r>
            <a:br>
              <a:rPr kumimoji="0" lang="en-US" b="1" i="0" u="none" strike="noStrike" kern="0" cap="none" spc="0" normalizeH="0" baseline="0" noProof="0">
                <a:ln>
                  <a:noFill/>
                </a:ln>
                <a:solidFill>
                  <a:prstClr val="black"/>
                </a:solidFill>
                <a:effectLst/>
                <a:uLnTx/>
                <a:uFillTx/>
                <a:latin typeface="DM Sans"/>
                <a:ea typeface="+mn-ea"/>
                <a:cs typeface="+mn-cs"/>
              </a:rPr>
            </a:br>
            <a:r>
              <a:rPr kumimoji="0" lang="en-US" b="1" i="0" u="none" strike="noStrike" kern="0" cap="none" spc="0" normalizeH="0" baseline="0" noProof="0">
                <a:ln>
                  <a:noFill/>
                </a:ln>
                <a:solidFill>
                  <a:prstClr val="black"/>
                </a:solidFill>
                <a:effectLst/>
                <a:uLnTx/>
                <a:uFillTx/>
                <a:latin typeface="DM Sans"/>
                <a:ea typeface="+mn-ea"/>
                <a:cs typeface="+mn-cs"/>
              </a:rPr>
              <a:t>Double blind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b="1" i="0" u="none" strike="noStrike" kern="0" cap="none" spc="0" normalizeH="0" baseline="0" noProof="0">
              <a:ln>
                <a:noFill/>
              </a:ln>
              <a:solidFill>
                <a:prstClr val="black"/>
              </a:solidFill>
              <a:effectLst/>
              <a:uLnTx/>
              <a:uFillTx/>
              <a:latin typeface="DM Sans"/>
              <a:ea typeface="+mn-ea"/>
              <a:cs typeface="+mn-cs"/>
            </a:endParaRPr>
          </a:p>
          <a:p>
            <a:endParaRPr lang="en-GB" sz="2000"/>
          </a:p>
        </p:txBody>
      </p:sp>
      <p:sp>
        <p:nvSpPr>
          <p:cNvPr id="26" name="Text Placeholder 25">
            <a:extLst>
              <a:ext uri="{FF2B5EF4-FFF2-40B4-BE49-F238E27FC236}">
                <a16:creationId xmlns:a16="http://schemas.microsoft.com/office/drawing/2014/main" id="{BB137ECA-357A-5868-101A-E9AD610379AB}"/>
              </a:ext>
            </a:extLst>
          </p:cNvPr>
          <p:cNvSpPr>
            <a:spLocks noGrp="1"/>
          </p:cNvSpPr>
          <p:nvPr>
            <p:ph type="body" sz="quarter" idx="25"/>
          </p:nvPr>
        </p:nvSpPr>
        <p:spPr/>
        <p:txBody>
          <a:bodyPr/>
          <a:lstStyle/>
          <a:p>
            <a:r>
              <a:rPr lang="en-US" sz="800" b="0"/>
              <a:t>*</a:t>
            </a:r>
            <a:r>
              <a:rPr lang="en-US" sz="800"/>
              <a:t>Helps reduce the appearance of greying hair </a:t>
            </a:r>
          </a:p>
          <a:p>
            <a:endParaRPr lang="en-GB"/>
          </a:p>
        </p:txBody>
      </p:sp>
      <p:sp>
        <p:nvSpPr>
          <p:cNvPr id="2" name="Text Placeholder 9">
            <a:extLst>
              <a:ext uri="{FF2B5EF4-FFF2-40B4-BE49-F238E27FC236}">
                <a16:creationId xmlns:a16="http://schemas.microsoft.com/office/drawing/2014/main" id="{54385EB2-B065-DC44-0BE3-FBDAB3D89B29}"/>
              </a:ext>
            </a:extLst>
          </p:cNvPr>
          <p:cNvSpPr>
            <a:spLocks noGrp="1"/>
          </p:cNvSpPr>
          <p:nvPr>
            <p:ph type="body" idx="11"/>
          </p:nvPr>
        </p:nvSpPr>
        <p:spPr>
          <a:xfrm>
            <a:off x="302400" y="605611"/>
            <a:ext cx="3380598" cy="558820"/>
          </a:xfrm>
        </p:spPr>
        <p:txBody>
          <a:bodyPr/>
          <a:lstStyle/>
          <a:p>
            <a:r>
              <a:rPr lang="en-US"/>
              <a:t>Study Design / Hair pigmentation*</a:t>
            </a:r>
          </a:p>
        </p:txBody>
      </p:sp>
      <p:sp>
        <p:nvSpPr>
          <p:cNvPr id="4" name="Rectangle 3">
            <a:extLst>
              <a:ext uri="{FF2B5EF4-FFF2-40B4-BE49-F238E27FC236}">
                <a16:creationId xmlns:a16="http://schemas.microsoft.com/office/drawing/2014/main" id="{21F21142-75D6-D52D-3595-B35347260E0D}"/>
              </a:ext>
            </a:extLst>
          </p:cNvPr>
          <p:cNvSpPr/>
          <p:nvPr/>
        </p:nvSpPr>
        <p:spPr>
          <a:xfrm>
            <a:off x="9677400" y="-7134"/>
            <a:ext cx="2214563" cy="303211"/>
          </a:xfrm>
          <a:prstGeom prst="rect">
            <a:avLst/>
          </a:prstGeom>
          <a:solidFill>
            <a:srgbClr val="76D0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i="1"/>
              <a:t>In vivo studies</a:t>
            </a:r>
          </a:p>
        </p:txBody>
      </p:sp>
    </p:spTree>
    <p:extLst>
      <p:ext uri="{BB962C8B-B14F-4D97-AF65-F5344CB8AC3E}">
        <p14:creationId xmlns:p14="http://schemas.microsoft.com/office/powerpoint/2010/main" val="131626375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B4D5C6DC-992A-B4D6-F41E-3957FB0403C7}"/>
              </a:ext>
            </a:extLst>
          </p:cNvPr>
          <p:cNvGraphicFramePr>
            <a:graphicFrameLocks noChangeAspect="1"/>
          </p:cNvGraphicFramePr>
          <p:nvPr>
            <p:custDataLst>
              <p:tags r:id="rId1"/>
            </p:custDataLst>
            <p:extLst>
              <p:ext uri="{D42A27DB-BD31-4B8C-83A1-F6EECF244321}">
                <p14:modId xmlns:p14="http://schemas.microsoft.com/office/powerpoint/2010/main" val="22250513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01" imgH="502" progId="TCLayout.ActiveDocument.1">
                  <p:embed/>
                </p:oleObj>
              </mc:Choice>
              <mc:Fallback>
                <p:oleObj name="think-cell Slide" r:id="rId4" imgW="501" imgH="502" progId="TCLayout.ActiveDocument.1">
                  <p:embed/>
                  <p:pic>
                    <p:nvPicPr>
                      <p:cNvPr id="10" name="think-cell data - do not delete" hidden="1">
                        <a:extLst>
                          <a:ext uri="{FF2B5EF4-FFF2-40B4-BE49-F238E27FC236}">
                            <a16:creationId xmlns:a16="http://schemas.microsoft.com/office/drawing/2014/main" id="{B4D5C6DC-992A-B4D6-F41E-3957FB0403C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C424ABD8-5B0B-F670-7BCE-E3D3D9A5DAEB}"/>
              </a:ext>
            </a:extLst>
          </p:cNvPr>
          <p:cNvSpPr>
            <a:spLocks noGrp="1"/>
          </p:cNvSpPr>
          <p:nvPr>
            <p:ph type="title"/>
          </p:nvPr>
        </p:nvSpPr>
        <p:spPr/>
        <p:txBody>
          <a:bodyPr vert="horz"/>
          <a:lstStyle/>
          <a:p>
            <a:r>
              <a:rPr lang="en-GB" err="1"/>
              <a:t>BeauPlex</a:t>
            </a:r>
            <a:r>
              <a:rPr lang="en-GB"/>
              <a:t>® VH - Hair Pigmentation*</a:t>
            </a:r>
          </a:p>
        </p:txBody>
      </p:sp>
      <p:sp>
        <p:nvSpPr>
          <p:cNvPr id="3" name="Slide Number Placeholder 2">
            <a:extLst>
              <a:ext uri="{FF2B5EF4-FFF2-40B4-BE49-F238E27FC236}">
                <a16:creationId xmlns:a16="http://schemas.microsoft.com/office/drawing/2014/main" id="{BEA49345-8B04-2E69-DADB-BB22F59ABF0E}"/>
              </a:ext>
            </a:extLst>
          </p:cNvPr>
          <p:cNvSpPr>
            <a:spLocks noGrp="1"/>
          </p:cNvSpPr>
          <p:nvPr>
            <p:ph type="sldNum" sz="quarter" idx="10"/>
          </p:nvPr>
        </p:nvSpPr>
        <p:spPr/>
        <p:txBody>
          <a:bodyPr/>
          <a:lstStyle/>
          <a:p>
            <a:fld id="{5BA3E189-2F3A-42E5-B572-3520703B6186}" type="slidenum">
              <a:rPr lang="en-GB" smtClean="0"/>
              <a:pPr/>
              <a:t>69</a:t>
            </a:fld>
            <a:endParaRPr lang="en-GB"/>
          </a:p>
        </p:txBody>
      </p:sp>
      <p:sp>
        <p:nvSpPr>
          <p:cNvPr id="5" name="Text Placeholder 4">
            <a:extLst>
              <a:ext uri="{FF2B5EF4-FFF2-40B4-BE49-F238E27FC236}">
                <a16:creationId xmlns:a16="http://schemas.microsoft.com/office/drawing/2014/main" id="{931BAFF5-8B0C-061F-DA50-8914F6B3F94A}"/>
              </a:ext>
            </a:extLst>
          </p:cNvPr>
          <p:cNvSpPr>
            <a:spLocks noGrp="1"/>
          </p:cNvSpPr>
          <p:nvPr>
            <p:ph type="body" idx="11"/>
          </p:nvPr>
        </p:nvSpPr>
        <p:spPr/>
        <p:txBody>
          <a:bodyPr/>
          <a:lstStyle/>
          <a:p>
            <a:r>
              <a:rPr lang="en-US"/>
              <a:t>Hair pigmentation / Hair darkening</a:t>
            </a:r>
          </a:p>
        </p:txBody>
      </p:sp>
      <p:sp>
        <p:nvSpPr>
          <p:cNvPr id="7" name="Text Placeholder 6">
            <a:extLst>
              <a:ext uri="{FF2B5EF4-FFF2-40B4-BE49-F238E27FC236}">
                <a16:creationId xmlns:a16="http://schemas.microsoft.com/office/drawing/2014/main" id="{09E9482A-4BF8-31CD-3FE8-5A24BA4A7A55}"/>
              </a:ext>
            </a:extLst>
          </p:cNvPr>
          <p:cNvSpPr>
            <a:spLocks noGrp="1"/>
          </p:cNvSpPr>
          <p:nvPr>
            <p:ph type="body" sz="quarter" idx="15"/>
          </p:nvPr>
        </p:nvSpPr>
        <p:spPr>
          <a:xfrm>
            <a:off x="6933479" y="2276474"/>
            <a:ext cx="4958484" cy="3363687"/>
          </a:xfrm>
        </p:spPr>
        <p:txBody>
          <a:bodyPr/>
          <a:lstStyle/>
          <a:p>
            <a:r>
              <a:rPr lang="en-US" sz="1800">
                <a:solidFill>
                  <a:srgbClr val="76D0C2"/>
                </a:solidFill>
              </a:rPr>
              <a:t>Darker hair </a:t>
            </a:r>
            <a:r>
              <a:rPr lang="en-US" sz="1800"/>
              <a:t>appearance after 4 months </a:t>
            </a:r>
          </a:p>
          <a:p>
            <a:endParaRPr lang="en-US" sz="1800"/>
          </a:p>
          <a:p>
            <a:r>
              <a:rPr lang="en-US" sz="1800">
                <a:solidFill>
                  <a:srgbClr val="76D0C2"/>
                </a:solidFill>
              </a:rPr>
              <a:t>7% reduction of grey </a:t>
            </a:r>
            <a:r>
              <a:rPr lang="en-US" sz="1800"/>
              <a:t>hair versus T0 </a:t>
            </a:r>
          </a:p>
          <a:p>
            <a:endParaRPr lang="en-US" sz="1800"/>
          </a:p>
          <a:p>
            <a:r>
              <a:rPr lang="en-US" sz="1800">
                <a:solidFill>
                  <a:srgbClr val="76D0C2"/>
                </a:solidFill>
              </a:rPr>
              <a:t>60% </a:t>
            </a:r>
            <a:r>
              <a:rPr lang="en-US" sz="1800"/>
              <a:t>of volunteers showed </a:t>
            </a:r>
            <a:r>
              <a:rPr lang="en-US" sz="1800">
                <a:solidFill>
                  <a:srgbClr val="76D0C2"/>
                </a:solidFill>
              </a:rPr>
              <a:t>improvement in hair pigmentation* with </a:t>
            </a:r>
            <a:r>
              <a:rPr lang="en-US" sz="1800" err="1">
                <a:solidFill>
                  <a:srgbClr val="76D0C2"/>
                </a:solidFill>
              </a:rPr>
              <a:t>BeauPlex</a:t>
            </a:r>
            <a:r>
              <a:rPr lang="en-US" sz="1800">
                <a:solidFill>
                  <a:srgbClr val="76D0C2"/>
                </a:solidFill>
              </a:rPr>
              <a:t>® VH</a:t>
            </a:r>
          </a:p>
          <a:p>
            <a:endParaRPr lang="en-US" sz="1800">
              <a:solidFill>
                <a:srgbClr val="D34252"/>
              </a:solidFill>
            </a:endParaRPr>
          </a:p>
          <a:p>
            <a:endParaRPr lang="en-US" sz="1800">
              <a:solidFill>
                <a:srgbClr val="9138B0"/>
              </a:solidFill>
            </a:endParaRPr>
          </a:p>
        </p:txBody>
      </p:sp>
      <p:sp>
        <p:nvSpPr>
          <p:cNvPr id="16" name="Text Placeholder 15">
            <a:extLst>
              <a:ext uri="{FF2B5EF4-FFF2-40B4-BE49-F238E27FC236}">
                <a16:creationId xmlns:a16="http://schemas.microsoft.com/office/drawing/2014/main" id="{350AB59A-6790-FF19-B7BC-6FA371603A7F}"/>
              </a:ext>
            </a:extLst>
          </p:cNvPr>
          <p:cNvSpPr>
            <a:spLocks noGrp="1"/>
          </p:cNvSpPr>
          <p:nvPr>
            <p:ph type="body" sz="quarter" idx="23"/>
          </p:nvPr>
        </p:nvSpPr>
        <p:spPr>
          <a:xfrm>
            <a:off x="302399" y="6093396"/>
            <a:ext cx="5246753" cy="116604"/>
          </a:xfrm>
        </p:spPr>
        <p:txBody>
          <a:bodyPr/>
          <a:lstStyle/>
          <a:p>
            <a:r>
              <a:rPr lang="en-US" sz="800" b="0"/>
              <a:t>*</a:t>
            </a:r>
            <a:r>
              <a:rPr lang="en-US" sz="800"/>
              <a:t>Helps reduce the appearance of greying hair </a:t>
            </a:r>
          </a:p>
          <a:p>
            <a:endParaRPr lang="en-GB"/>
          </a:p>
        </p:txBody>
      </p:sp>
      <p:sp>
        <p:nvSpPr>
          <p:cNvPr id="21" name="TextBox 20">
            <a:extLst>
              <a:ext uri="{FF2B5EF4-FFF2-40B4-BE49-F238E27FC236}">
                <a16:creationId xmlns:a16="http://schemas.microsoft.com/office/drawing/2014/main" id="{8949469A-59DE-3213-4A80-E61A889C96F4}"/>
              </a:ext>
            </a:extLst>
          </p:cNvPr>
          <p:cNvSpPr txBox="1"/>
          <p:nvPr/>
        </p:nvSpPr>
        <p:spPr>
          <a:xfrm>
            <a:off x="3620275" y="1930457"/>
            <a:ext cx="2404288" cy="276999"/>
          </a:xfrm>
          <a:prstGeom prst="rect">
            <a:avLst/>
          </a:prstGeom>
          <a:noFill/>
        </p:spPr>
        <p:txBody>
          <a:bodyPr wrap="square" lIns="0" tIns="0" rIns="0" bIns="0" rtlCol="0">
            <a:spAutoFit/>
          </a:bodyPr>
          <a:lstStyle/>
          <a:p>
            <a:r>
              <a:rPr lang="en-GB" b="1" kern="0"/>
              <a:t>T120</a:t>
            </a:r>
          </a:p>
        </p:txBody>
      </p:sp>
      <p:sp>
        <p:nvSpPr>
          <p:cNvPr id="22" name="TextBox 21">
            <a:extLst>
              <a:ext uri="{FF2B5EF4-FFF2-40B4-BE49-F238E27FC236}">
                <a16:creationId xmlns:a16="http://schemas.microsoft.com/office/drawing/2014/main" id="{184BFA9F-62D2-B46B-AA87-921B9C7D3866}"/>
              </a:ext>
            </a:extLst>
          </p:cNvPr>
          <p:cNvSpPr txBox="1"/>
          <p:nvPr/>
        </p:nvSpPr>
        <p:spPr>
          <a:xfrm>
            <a:off x="313035" y="4650283"/>
            <a:ext cx="2458802" cy="123111"/>
          </a:xfrm>
          <a:prstGeom prst="rect">
            <a:avLst/>
          </a:prstGeom>
          <a:noFill/>
        </p:spPr>
        <p:txBody>
          <a:bodyPr wrap="square" lIns="0" tIns="0" rIns="0" bIns="0" rtlCol="0">
            <a:spAutoFit/>
          </a:bodyPr>
          <a:lstStyle/>
          <a:p>
            <a:r>
              <a:rPr lang="en-GB" sz="800" kern="0"/>
              <a:t>Example : Volunteer #60</a:t>
            </a:r>
          </a:p>
        </p:txBody>
      </p:sp>
      <p:sp>
        <p:nvSpPr>
          <p:cNvPr id="23" name="TextBox 22">
            <a:extLst>
              <a:ext uri="{FF2B5EF4-FFF2-40B4-BE49-F238E27FC236}">
                <a16:creationId xmlns:a16="http://schemas.microsoft.com/office/drawing/2014/main" id="{5D299158-818D-DE8E-CE99-6C1F037A4072}"/>
              </a:ext>
            </a:extLst>
          </p:cNvPr>
          <p:cNvSpPr txBox="1"/>
          <p:nvPr/>
        </p:nvSpPr>
        <p:spPr>
          <a:xfrm>
            <a:off x="313035" y="1930457"/>
            <a:ext cx="2398324" cy="276999"/>
          </a:xfrm>
          <a:prstGeom prst="rect">
            <a:avLst/>
          </a:prstGeom>
          <a:noFill/>
        </p:spPr>
        <p:txBody>
          <a:bodyPr wrap="square" lIns="0" tIns="0" rIns="0" bIns="0" rtlCol="0">
            <a:spAutoFit/>
          </a:bodyPr>
          <a:lstStyle/>
          <a:p>
            <a:r>
              <a:rPr lang="en-GB" b="1" kern="0"/>
              <a:t>T0</a:t>
            </a:r>
          </a:p>
        </p:txBody>
      </p:sp>
      <p:sp>
        <p:nvSpPr>
          <p:cNvPr id="26" name="Text Placeholder 25">
            <a:extLst>
              <a:ext uri="{FF2B5EF4-FFF2-40B4-BE49-F238E27FC236}">
                <a16:creationId xmlns:a16="http://schemas.microsoft.com/office/drawing/2014/main" id="{300B7BB7-2176-F4DD-8943-C075943C1B04}"/>
              </a:ext>
            </a:extLst>
          </p:cNvPr>
          <p:cNvSpPr>
            <a:spLocks noGrp="1"/>
          </p:cNvSpPr>
          <p:nvPr>
            <p:ph type="body" sz="quarter" idx="14"/>
          </p:nvPr>
        </p:nvSpPr>
        <p:spPr>
          <a:xfrm>
            <a:off x="313035" y="1347072"/>
            <a:ext cx="11576564" cy="323950"/>
          </a:xfrm>
        </p:spPr>
        <p:txBody>
          <a:bodyPr/>
          <a:lstStyle/>
          <a:p>
            <a:r>
              <a:rPr lang="en-US" sz="1800" b="1"/>
              <a:t>Results after 4 months treatment Leave-on </a:t>
            </a:r>
            <a:r>
              <a:rPr lang="en-US" sz="1800" b="1" err="1"/>
              <a:t>BeauPlex</a:t>
            </a:r>
            <a:r>
              <a:rPr lang="en-US" sz="1800" b="1"/>
              <a:t>® VH (1.5%) </a:t>
            </a:r>
          </a:p>
        </p:txBody>
      </p:sp>
      <p:pic>
        <p:nvPicPr>
          <p:cNvPr id="12" name="Picture 13">
            <a:extLst>
              <a:ext uri="{FF2B5EF4-FFF2-40B4-BE49-F238E27FC236}">
                <a16:creationId xmlns:a16="http://schemas.microsoft.com/office/drawing/2014/main" id="{A0EFDF69-9C41-490F-ABB0-D79FE37620FE}"/>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314211" y="2214380"/>
            <a:ext cx="2273527" cy="2388977"/>
          </a:xfrm>
          <a:prstGeom prst="rect">
            <a:avLst/>
          </a:prstGeom>
        </p:spPr>
      </p:pic>
      <p:pic>
        <p:nvPicPr>
          <p:cNvPr id="13" name="Picture 14">
            <a:extLst>
              <a:ext uri="{FF2B5EF4-FFF2-40B4-BE49-F238E27FC236}">
                <a16:creationId xmlns:a16="http://schemas.microsoft.com/office/drawing/2014/main" id="{7D5D6CEF-61A0-16C3-94C0-40D388ACA565}"/>
              </a:ext>
            </a:extLst>
          </p:cNvPr>
          <p:cNvPicPr>
            <a:picLocks noChangeAspect="1"/>
          </p:cNvPicPr>
          <p:nvPr/>
        </p:nvPicPr>
        <p:blipFill>
          <a:blip r:embed="rId8"/>
          <a:stretch>
            <a:fillRect/>
          </a:stretch>
        </p:blipFill>
        <p:spPr>
          <a:xfrm>
            <a:off x="3620275" y="2198218"/>
            <a:ext cx="2273527" cy="2388977"/>
          </a:xfrm>
          <a:prstGeom prst="rect">
            <a:avLst/>
          </a:prstGeom>
        </p:spPr>
      </p:pic>
      <p:sp>
        <p:nvSpPr>
          <p:cNvPr id="4" name="Rectangle 3">
            <a:extLst>
              <a:ext uri="{FF2B5EF4-FFF2-40B4-BE49-F238E27FC236}">
                <a16:creationId xmlns:a16="http://schemas.microsoft.com/office/drawing/2014/main" id="{75F8DBF9-70A5-4926-F95B-70EFBE17C7BB}"/>
              </a:ext>
            </a:extLst>
          </p:cNvPr>
          <p:cNvSpPr/>
          <p:nvPr/>
        </p:nvSpPr>
        <p:spPr>
          <a:xfrm>
            <a:off x="9677400" y="-7134"/>
            <a:ext cx="2214563" cy="303211"/>
          </a:xfrm>
          <a:prstGeom prst="rect">
            <a:avLst/>
          </a:prstGeom>
          <a:solidFill>
            <a:srgbClr val="76D0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i="1"/>
              <a:t>In vivo studies</a:t>
            </a:r>
          </a:p>
        </p:txBody>
      </p:sp>
      <p:grpSp>
        <p:nvGrpSpPr>
          <p:cNvPr id="24" name="Group 23">
            <a:extLst>
              <a:ext uri="{FF2B5EF4-FFF2-40B4-BE49-F238E27FC236}">
                <a16:creationId xmlns:a16="http://schemas.microsoft.com/office/drawing/2014/main" id="{2646D9AD-08F7-2D5E-349F-C5521004EE3B}"/>
              </a:ext>
            </a:extLst>
          </p:cNvPr>
          <p:cNvGrpSpPr/>
          <p:nvPr/>
        </p:nvGrpSpPr>
        <p:grpSpPr>
          <a:xfrm>
            <a:off x="9622033" y="572670"/>
            <a:ext cx="1421326" cy="933262"/>
            <a:chOff x="1360986" y="888657"/>
            <a:chExt cx="6744742" cy="4330512"/>
          </a:xfrm>
        </p:grpSpPr>
        <p:pic>
          <p:nvPicPr>
            <p:cNvPr id="15" name="Immagine 28" descr="loghi dsm vari 3.png">
              <a:extLst>
                <a:ext uri="{FF2B5EF4-FFF2-40B4-BE49-F238E27FC236}">
                  <a16:creationId xmlns:a16="http://schemas.microsoft.com/office/drawing/2014/main" id="{3500BA41-1E60-1698-1B13-C91D0079FEEC}"/>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18" name="Rectangle 17">
              <a:extLst>
                <a:ext uri="{FF2B5EF4-FFF2-40B4-BE49-F238E27FC236}">
                  <a16:creationId xmlns:a16="http://schemas.microsoft.com/office/drawing/2014/main" id="{7EA77D6E-AF52-EF8D-DE45-986732F95298}"/>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Graphic 15">
              <a:extLst>
                <a:ext uri="{FF2B5EF4-FFF2-40B4-BE49-F238E27FC236}">
                  <a16:creationId xmlns:a16="http://schemas.microsoft.com/office/drawing/2014/main" id="{6A6E1D13-E70B-A03F-AF70-32CFD857C69D}"/>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813872" y="2059924"/>
              <a:ext cx="4552364" cy="413162"/>
            </a:xfrm>
            <a:prstGeom prst="rect">
              <a:avLst/>
            </a:prstGeom>
          </p:spPr>
        </p:pic>
      </p:grpSp>
      <p:pic>
        <p:nvPicPr>
          <p:cNvPr id="6" name="Picture 5" descr="Logo&#10;&#10;Description automatically generated">
            <a:extLst>
              <a:ext uri="{FF2B5EF4-FFF2-40B4-BE49-F238E27FC236}">
                <a16:creationId xmlns:a16="http://schemas.microsoft.com/office/drawing/2014/main" id="{E9D2BD62-5F1B-27B6-8383-FDCE622B1E77}"/>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1094958" y="675745"/>
            <a:ext cx="880329" cy="665733"/>
          </a:xfrm>
          <a:prstGeom prst="rect">
            <a:avLst/>
          </a:prstGeom>
        </p:spPr>
      </p:pic>
    </p:spTree>
    <p:extLst>
      <p:ext uri="{BB962C8B-B14F-4D97-AF65-F5344CB8AC3E}">
        <p14:creationId xmlns:p14="http://schemas.microsoft.com/office/powerpoint/2010/main" val="226632495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B146983-D6A3-310D-7FEE-C8334BDBECBC}"/>
              </a:ext>
            </a:extLst>
          </p:cNvPr>
          <p:cNvSpPr>
            <a:spLocks noGrp="1"/>
          </p:cNvSpPr>
          <p:nvPr>
            <p:ph type="title"/>
          </p:nvPr>
        </p:nvSpPr>
        <p:spPr/>
        <p:txBody>
          <a:bodyPr/>
          <a:lstStyle/>
          <a:p>
            <a:r>
              <a:rPr lang="en-GB" err="1"/>
              <a:t>BeauPlex</a:t>
            </a:r>
            <a:r>
              <a:rPr lang="en-GB"/>
              <a:t>® VH </a:t>
            </a:r>
          </a:p>
        </p:txBody>
      </p:sp>
      <p:sp>
        <p:nvSpPr>
          <p:cNvPr id="2" name="Slide Number Placeholder 1">
            <a:extLst>
              <a:ext uri="{FF2B5EF4-FFF2-40B4-BE49-F238E27FC236}">
                <a16:creationId xmlns:a16="http://schemas.microsoft.com/office/drawing/2014/main" id="{56EED1ED-25E6-2851-6962-8CAB7DABE442}"/>
              </a:ext>
            </a:extLst>
          </p:cNvPr>
          <p:cNvSpPr>
            <a:spLocks noGrp="1"/>
          </p:cNvSpPr>
          <p:nvPr>
            <p:ph type="sldNum" sz="quarter" idx="10"/>
          </p:nvPr>
        </p:nvSpPr>
        <p:spPr/>
        <p:txBody>
          <a:bodyPr/>
          <a:lstStyle/>
          <a:p>
            <a:fld id="{5BA3E189-2F3A-42E5-B572-3520703B6186}" type="slidenum">
              <a:rPr lang="en-GB" smtClean="0"/>
              <a:pPr/>
              <a:t>70</a:t>
            </a:fld>
            <a:endParaRPr lang="en-GB"/>
          </a:p>
        </p:txBody>
      </p:sp>
      <p:sp>
        <p:nvSpPr>
          <p:cNvPr id="4" name="Text Placeholder 3">
            <a:extLst>
              <a:ext uri="{FF2B5EF4-FFF2-40B4-BE49-F238E27FC236}">
                <a16:creationId xmlns:a16="http://schemas.microsoft.com/office/drawing/2014/main" id="{92117B6F-5F10-A63D-A100-1DD7C016A777}"/>
              </a:ext>
            </a:extLst>
          </p:cNvPr>
          <p:cNvSpPr>
            <a:spLocks noGrp="1"/>
          </p:cNvSpPr>
          <p:nvPr>
            <p:ph type="body" idx="11"/>
          </p:nvPr>
        </p:nvSpPr>
        <p:spPr/>
        <p:txBody>
          <a:bodyPr/>
          <a:lstStyle/>
          <a:p>
            <a:r>
              <a:rPr lang="en-GB"/>
              <a:t>Vitamin Blend - Takeaways</a:t>
            </a:r>
          </a:p>
        </p:txBody>
      </p:sp>
      <p:sp>
        <p:nvSpPr>
          <p:cNvPr id="3" name="Text Placeholder 2">
            <a:extLst>
              <a:ext uri="{FF2B5EF4-FFF2-40B4-BE49-F238E27FC236}">
                <a16:creationId xmlns:a16="http://schemas.microsoft.com/office/drawing/2014/main" id="{77EB60E0-1503-A4F3-EF96-09CC8E5F1889}"/>
              </a:ext>
            </a:extLst>
          </p:cNvPr>
          <p:cNvSpPr>
            <a:spLocks noGrp="1"/>
          </p:cNvSpPr>
          <p:nvPr>
            <p:ph type="body" sz="quarter" idx="14"/>
          </p:nvPr>
        </p:nvSpPr>
        <p:spPr/>
        <p:txBody>
          <a:bodyPr/>
          <a:lstStyle/>
          <a:p>
            <a:r>
              <a:rPr lang="en-US" sz="1600" b="1"/>
              <a:t>Key features</a:t>
            </a:r>
            <a:r>
              <a:rPr lang="en-US" sz="1600"/>
              <a:t>:</a:t>
            </a:r>
          </a:p>
          <a:p>
            <a:r>
              <a:rPr lang="en-US" sz="1600"/>
              <a:t>Blend of Vitamins for Hair &amp; Scalp</a:t>
            </a:r>
          </a:p>
          <a:p>
            <a:r>
              <a:rPr lang="en-US" sz="1600"/>
              <a:t>(Vitamin B3, B5, B6, C and E)</a:t>
            </a:r>
          </a:p>
          <a:p>
            <a:endParaRPr lang="en-US" sz="1600"/>
          </a:p>
          <a:p>
            <a:r>
              <a:rPr lang="en-US" sz="1600" b="1"/>
              <a:t>Use level</a:t>
            </a:r>
            <a:r>
              <a:rPr lang="en-US" sz="1600"/>
              <a:t>: 1.5%</a:t>
            </a:r>
          </a:p>
          <a:p>
            <a:endParaRPr lang="en-US" sz="1600"/>
          </a:p>
          <a:p>
            <a:r>
              <a:rPr lang="en-US" sz="1600" b="1"/>
              <a:t>Key Benefits</a:t>
            </a:r>
            <a:r>
              <a:rPr lang="en-US" sz="1600"/>
              <a:t>:</a:t>
            </a:r>
          </a:p>
          <a:p>
            <a:endParaRPr lang="en-US" sz="1600"/>
          </a:p>
          <a:p>
            <a:r>
              <a:rPr lang="en-US" sz="1600" b="1"/>
              <a:t>Helps prevent hair loss* </a:t>
            </a:r>
            <a:r>
              <a:rPr lang="en-US" sz="1600"/>
              <a:t>(improves hair density and thickness ) </a:t>
            </a:r>
          </a:p>
          <a:p>
            <a:pPr lvl="1">
              <a:buClr>
                <a:srgbClr val="76D0C2"/>
              </a:buClr>
            </a:pPr>
            <a:r>
              <a:rPr lang="en-US" sz="1600">
                <a:solidFill>
                  <a:srgbClr val="76D0C2"/>
                </a:solidFill>
              </a:rPr>
              <a:t>76% Proliferation </a:t>
            </a:r>
            <a:r>
              <a:rPr lang="en-US" sz="1600"/>
              <a:t>of hair follicle keratinocytes- </a:t>
            </a:r>
            <a:r>
              <a:rPr lang="en-US" sz="1600" i="1"/>
              <a:t>ex vivo </a:t>
            </a:r>
          </a:p>
          <a:p>
            <a:pPr lvl="1">
              <a:buClr>
                <a:srgbClr val="76D0C2"/>
              </a:buClr>
            </a:pPr>
            <a:r>
              <a:rPr lang="en-US" sz="1600">
                <a:solidFill>
                  <a:srgbClr val="76D0C2"/>
                </a:solidFill>
              </a:rPr>
              <a:t>Prolongation of anagen phase of hair follicles.</a:t>
            </a:r>
            <a:br>
              <a:rPr lang="en-US" sz="1600">
                <a:solidFill>
                  <a:srgbClr val="76D0C2"/>
                </a:solidFill>
              </a:rPr>
            </a:br>
            <a:r>
              <a:rPr lang="en-US" sz="1600"/>
              <a:t>2x more than placebo- </a:t>
            </a:r>
            <a:r>
              <a:rPr lang="en-US" sz="1600" i="1"/>
              <a:t>ex vivo</a:t>
            </a:r>
          </a:p>
          <a:p>
            <a:pPr lvl="1">
              <a:buClr>
                <a:srgbClr val="76D0C2"/>
              </a:buClr>
            </a:pPr>
            <a:r>
              <a:rPr lang="en-US" sz="1600">
                <a:solidFill>
                  <a:srgbClr val="76D0C2"/>
                </a:solidFill>
              </a:rPr>
              <a:t>Increases hair thickness </a:t>
            </a:r>
            <a:r>
              <a:rPr lang="en-US" sz="1600"/>
              <a:t>(4%) and </a:t>
            </a:r>
            <a:r>
              <a:rPr lang="en-US" sz="1600">
                <a:solidFill>
                  <a:srgbClr val="76D0C2"/>
                </a:solidFill>
              </a:rPr>
              <a:t>density</a:t>
            </a:r>
            <a:r>
              <a:rPr lang="en-US" sz="1600"/>
              <a:t> (+7%) – </a:t>
            </a:r>
            <a:r>
              <a:rPr lang="en-US" sz="1600" i="1"/>
              <a:t>in vivo</a:t>
            </a:r>
          </a:p>
          <a:p>
            <a:pPr lvl="1">
              <a:buClr>
                <a:srgbClr val="76D0C2"/>
              </a:buClr>
            </a:pPr>
            <a:r>
              <a:rPr lang="en-US" sz="1600">
                <a:solidFill>
                  <a:srgbClr val="76D0C2"/>
                </a:solidFill>
              </a:rPr>
              <a:t>Increase Anagen to Telogen ratio </a:t>
            </a:r>
            <a:r>
              <a:rPr lang="en-US" sz="1600"/>
              <a:t>–</a:t>
            </a:r>
            <a:r>
              <a:rPr lang="en-US" sz="1600" i="1"/>
              <a:t>in vivo</a:t>
            </a:r>
          </a:p>
          <a:p>
            <a:endParaRPr lang="en-GB" sz="1600"/>
          </a:p>
        </p:txBody>
      </p:sp>
      <p:sp>
        <p:nvSpPr>
          <p:cNvPr id="9" name="Text Placeholder 8">
            <a:extLst>
              <a:ext uri="{FF2B5EF4-FFF2-40B4-BE49-F238E27FC236}">
                <a16:creationId xmlns:a16="http://schemas.microsoft.com/office/drawing/2014/main" id="{785DC32D-C33B-6FAF-4293-6CC4FB3B90B2}"/>
              </a:ext>
            </a:extLst>
          </p:cNvPr>
          <p:cNvSpPr>
            <a:spLocks noGrp="1"/>
          </p:cNvSpPr>
          <p:nvPr>
            <p:ph type="body" sz="quarter" idx="15"/>
          </p:nvPr>
        </p:nvSpPr>
        <p:spPr>
          <a:xfrm>
            <a:off x="6167437" y="3307080"/>
            <a:ext cx="5246753" cy="1543700"/>
          </a:xfrm>
        </p:spPr>
        <p:txBody>
          <a:bodyPr/>
          <a:lstStyle/>
          <a:p>
            <a:pPr marL="0" lvl="1" indent="0">
              <a:buClr>
                <a:schemeClr val="accent1"/>
              </a:buClr>
              <a:buNone/>
            </a:pPr>
            <a:r>
              <a:rPr lang="en-US" sz="1600" b="1"/>
              <a:t>Helps prevent the appearance of greying hair </a:t>
            </a:r>
            <a:r>
              <a:rPr lang="en-US" sz="1600"/>
              <a:t>(helps recover hair pigmentation)</a:t>
            </a:r>
          </a:p>
          <a:p>
            <a:pPr lvl="1">
              <a:buClr>
                <a:srgbClr val="76D0C2"/>
              </a:buClr>
            </a:pPr>
            <a:r>
              <a:rPr lang="en-US" sz="1600">
                <a:solidFill>
                  <a:srgbClr val="76D0C2"/>
                </a:solidFill>
              </a:rPr>
              <a:t>7% hair greying reduction </a:t>
            </a:r>
            <a:r>
              <a:rPr lang="en-US" sz="1600"/>
              <a:t>after 4 months– </a:t>
            </a:r>
            <a:r>
              <a:rPr lang="en-US" sz="1600" i="1"/>
              <a:t>in vivo</a:t>
            </a:r>
          </a:p>
          <a:p>
            <a:pPr lvl="1">
              <a:buClr>
                <a:srgbClr val="76D0C2"/>
              </a:buClr>
            </a:pPr>
            <a:r>
              <a:rPr lang="en-US" sz="1600">
                <a:solidFill>
                  <a:srgbClr val="76D0C2"/>
                </a:solidFill>
              </a:rPr>
              <a:t>60% of volunteers </a:t>
            </a:r>
            <a:r>
              <a:rPr lang="en-US" sz="1600"/>
              <a:t>showed </a:t>
            </a:r>
            <a:r>
              <a:rPr lang="en-US" sz="1600">
                <a:solidFill>
                  <a:srgbClr val="76D0C2"/>
                </a:solidFill>
              </a:rPr>
              <a:t>improvement in hair pigmentation </a:t>
            </a:r>
            <a:r>
              <a:rPr lang="en-US" sz="1600"/>
              <a:t>with </a:t>
            </a:r>
            <a:r>
              <a:rPr lang="en-US" sz="1600" err="1"/>
              <a:t>BeauPlex</a:t>
            </a:r>
            <a:r>
              <a:rPr lang="en-US" sz="1600"/>
              <a:t>® VH</a:t>
            </a:r>
          </a:p>
          <a:p>
            <a:endParaRPr lang="en-US" sz="1600"/>
          </a:p>
          <a:p>
            <a:r>
              <a:rPr lang="en-US" sz="1600" b="1"/>
              <a:t>Other benefits</a:t>
            </a:r>
            <a:r>
              <a:rPr lang="en-US" sz="1600"/>
              <a:t>: base on individual vitamins results</a:t>
            </a:r>
          </a:p>
          <a:p>
            <a:pPr lvl="1">
              <a:buClr>
                <a:srgbClr val="76D0C2"/>
              </a:buClr>
            </a:pPr>
            <a:r>
              <a:rPr lang="en-US" sz="1600">
                <a:solidFill>
                  <a:srgbClr val="76D0C2"/>
                </a:solidFill>
              </a:rPr>
              <a:t>Hydration and scalp barrier </a:t>
            </a:r>
            <a:r>
              <a:rPr lang="en-US" sz="1600"/>
              <a:t>improvement</a:t>
            </a:r>
          </a:p>
          <a:p>
            <a:pPr lvl="1">
              <a:buClr>
                <a:srgbClr val="76D0C2"/>
              </a:buClr>
            </a:pPr>
            <a:r>
              <a:rPr lang="en-US" sz="1600"/>
              <a:t>Strong </a:t>
            </a:r>
            <a:r>
              <a:rPr lang="en-US" sz="1600">
                <a:solidFill>
                  <a:srgbClr val="76D0C2"/>
                </a:solidFill>
              </a:rPr>
              <a:t>anti-oxidant properties </a:t>
            </a:r>
          </a:p>
          <a:p>
            <a:r>
              <a:rPr lang="en-US" sz="1600"/>
              <a:t> </a:t>
            </a:r>
          </a:p>
          <a:p>
            <a:endParaRPr lang="en-GB" sz="1600"/>
          </a:p>
        </p:txBody>
      </p:sp>
      <p:sp>
        <p:nvSpPr>
          <p:cNvPr id="10" name="Text Placeholder 9">
            <a:extLst>
              <a:ext uri="{FF2B5EF4-FFF2-40B4-BE49-F238E27FC236}">
                <a16:creationId xmlns:a16="http://schemas.microsoft.com/office/drawing/2014/main" id="{154D8007-C4A2-BF27-A796-DE1C0F766331}"/>
              </a:ext>
            </a:extLst>
          </p:cNvPr>
          <p:cNvSpPr>
            <a:spLocks noGrp="1"/>
          </p:cNvSpPr>
          <p:nvPr>
            <p:ph type="body" sz="quarter" idx="23"/>
          </p:nvPr>
        </p:nvSpPr>
        <p:spPr/>
        <p:txBody>
          <a:bodyPr/>
          <a:lstStyle/>
          <a:p>
            <a:r>
              <a:rPr lang="en-US" sz="800" b="0">
                <a:latin typeface="+mj-lt"/>
              </a:rPr>
              <a:t>*</a:t>
            </a:r>
            <a:r>
              <a:rPr lang="en-US" sz="800"/>
              <a:t>Drug claim in some regions</a:t>
            </a:r>
          </a:p>
          <a:p>
            <a:endParaRPr lang="en-GB"/>
          </a:p>
        </p:txBody>
      </p:sp>
      <p:sp>
        <p:nvSpPr>
          <p:cNvPr id="11" name="Text Placeholder 10">
            <a:extLst>
              <a:ext uri="{FF2B5EF4-FFF2-40B4-BE49-F238E27FC236}">
                <a16:creationId xmlns:a16="http://schemas.microsoft.com/office/drawing/2014/main" id="{AEA2400F-B47A-8E28-7557-44F13099680D}"/>
              </a:ext>
            </a:extLst>
          </p:cNvPr>
          <p:cNvSpPr>
            <a:spLocks noGrp="1"/>
          </p:cNvSpPr>
          <p:nvPr>
            <p:ph type="body" sz="quarter" idx="24"/>
          </p:nvPr>
        </p:nvSpPr>
        <p:spPr/>
        <p:txBody>
          <a:bodyPr/>
          <a:lstStyle/>
          <a:p>
            <a:r>
              <a:rPr lang="en-US" sz="800">
                <a:solidFill>
                  <a:schemeClr val="tx1"/>
                </a:solidFill>
              </a:rPr>
              <a:t>Quality for Life™ seal that guarantees the highest standards for Quality, Reliability, Traceability, and Sustainability.</a:t>
            </a:r>
          </a:p>
          <a:p>
            <a:endParaRPr lang="en-GB"/>
          </a:p>
        </p:txBody>
      </p:sp>
      <p:pic>
        <p:nvPicPr>
          <p:cNvPr id="14" name="Immagine 18" descr="ico Q.png">
            <a:extLst>
              <a:ext uri="{FF2B5EF4-FFF2-40B4-BE49-F238E27FC236}">
                <a16:creationId xmlns:a16="http://schemas.microsoft.com/office/drawing/2014/main" id="{37EE9366-9057-87DC-4110-EA34B12847EA}"/>
              </a:ext>
            </a:extLst>
          </p:cNvPr>
          <p:cNvPicPr>
            <a:picLocks noChangeAspect="1"/>
          </p:cNvPicPr>
          <p:nvPr/>
        </p:nvPicPr>
        <p:blipFill>
          <a:blip r:embed="rId2" cstate="screen">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tretch>
            <a:fillRect/>
          </a:stretch>
        </p:blipFill>
        <p:spPr>
          <a:xfrm>
            <a:off x="7918145" y="296278"/>
            <a:ext cx="1708229" cy="1078882"/>
          </a:xfrm>
          <a:prstGeom prst="rect">
            <a:avLst/>
          </a:prstGeom>
        </p:spPr>
      </p:pic>
      <p:grpSp>
        <p:nvGrpSpPr>
          <p:cNvPr id="20" name="Group 19">
            <a:extLst>
              <a:ext uri="{FF2B5EF4-FFF2-40B4-BE49-F238E27FC236}">
                <a16:creationId xmlns:a16="http://schemas.microsoft.com/office/drawing/2014/main" id="{ECAB4443-517F-FD39-741A-30E95AC52381}"/>
              </a:ext>
            </a:extLst>
          </p:cNvPr>
          <p:cNvGrpSpPr/>
          <p:nvPr/>
        </p:nvGrpSpPr>
        <p:grpSpPr>
          <a:xfrm>
            <a:off x="9622033" y="572670"/>
            <a:ext cx="1421326" cy="933262"/>
            <a:chOff x="1360986" y="888657"/>
            <a:chExt cx="6744742" cy="4330512"/>
          </a:xfrm>
        </p:grpSpPr>
        <p:pic>
          <p:nvPicPr>
            <p:cNvPr id="17" name="Immagine 28" descr="loghi dsm vari 3.png">
              <a:extLst>
                <a:ext uri="{FF2B5EF4-FFF2-40B4-BE49-F238E27FC236}">
                  <a16:creationId xmlns:a16="http://schemas.microsoft.com/office/drawing/2014/main" id="{071F0C04-8DAA-754B-5A7B-A5BA0837B3D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18" name="Rectangle 17">
              <a:extLst>
                <a:ext uri="{FF2B5EF4-FFF2-40B4-BE49-F238E27FC236}">
                  <a16:creationId xmlns:a16="http://schemas.microsoft.com/office/drawing/2014/main" id="{4289AFA1-4238-6E0D-9378-BD6387259013}"/>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Graphic 15">
              <a:extLst>
                <a:ext uri="{FF2B5EF4-FFF2-40B4-BE49-F238E27FC236}">
                  <a16:creationId xmlns:a16="http://schemas.microsoft.com/office/drawing/2014/main" id="{C6ED6B3E-22D4-DC78-5C62-6EB76284FB1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813872" y="2059924"/>
              <a:ext cx="4552364" cy="413162"/>
            </a:xfrm>
            <a:prstGeom prst="rect">
              <a:avLst/>
            </a:prstGeom>
          </p:spPr>
        </p:pic>
      </p:grpSp>
      <p:pic>
        <p:nvPicPr>
          <p:cNvPr id="6" name="Picture 5" descr="Logo&#10;&#10;Description automatically generated">
            <a:extLst>
              <a:ext uri="{FF2B5EF4-FFF2-40B4-BE49-F238E27FC236}">
                <a16:creationId xmlns:a16="http://schemas.microsoft.com/office/drawing/2014/main" id="{BCB74F5D-A40D-A523-C756-F82E7128379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1094958" y="675745"/>
            <a:ext cx="880329" cy="665733"/>
          </a:xfrm>
          <a:prstGeom prst="rect">
            <a:avLst/>
          </a:prstGeom>
        </p:spPr>
      </p:pic>
    </p:spTree>
    <p:extLst>
      <p:ext uri="{BB962C8B-B14F-4D97-AF65-F5344CB8AC3E}">
        <p14:creationId xmlns:p14="http://schemas.microsoft.com/office/powerpoint/2010/main" val="232954280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16">
            <a:extLst>
              <a:ext uri="{FF2B5EF4-FFF2-40B4-BE49-F238E27FC236}">
                <a16:creationId xmlns:a16="http://schemas.microsoft.com/office/drawing/2014/main" id="{D93D5A79-3568-46CF-D7A0-7DE2E45A7C8F}"/>
              </a:ext>
            </a:extLst>
          </p:cNvPr>
          <p:cNvSpPr>
            <a:spLocks noGrp="1"/>
          </p:cNvSpPr>
          <p:nvPr>
            <p:ph type="sldNum" sz="quarter" idx="12"/>
          </p:nvPr>
        </p:nvSpPr>
        <p:spPr>
          <a:xfrm>
            <a:off x="302400" y="6450806"/>
            <a:ext cx="1040625" cy="109061"/>
          </a:xfrm>
        </p:spPr>
        <p:txBody>
          <a:bodyPr/>
          <a:lstStyle/>
          <a:p>
            <a:fld id="{5BA3E189-2F3A-42E5-B572-3520703B6186}" type="slidenum">
              <a:rPr lang="en-GB" smtClean="0"/>
              <a:pPr/>
              <a:t>71</a:t>
            </a:fld>
            <a:endParaRPr lang="en-GB"/>
          </a:p>
        </p:txBody>
      </p:sp>
      <p:sp>
        <p:nvSpPr>
          <p:cNvPr id="41" name="Text Placeholder 6">
            <a:extLst>
              <a:ext uri="{FF2B5EF4-FFF2-40B4-BE49-F238E27FC236}">
                <a16:creationId xmlns:a16="http://schemas.microsoft.com/office/drawing/2014/main" id="{C81BD5FE-4837-733A-6350-6B63D30F517C}"/>
              </a:ext>
            </a:extLst>
          </p:cNvPr>
          <p:cNvSpPr>
            <a:spLocks noGrp="1"/>
          </p:cNvSpPr>
          <p:nvPr>
            <p:ph type="body" sz="quarter" idx="17"/>
          </p:nvPr>
        </p:nvSpPr>
        <p:spPr>
          <a:xfrm>
            <a:off x="4413249" y="1466859"/>
            <a:ext cx="7380000" cy="450000"/>
          </a:xfrm>
        </p:spPr>
        <p:txBody>
          <a:bodyPr anchor="t"/>
          <a:lstStyle/>
          <a:p>
            <a:r>
              <a:rPr lang="en-GB">
                <a:solidFill>
                  <a:schemeClr val="bg2"/>
                </a:solidFill>
              </a:rPr>
              <a:t>Market &amp; Consumer Insights</a:t>
            </a:r>
          </a:p>
        </p:txBody>
      </p:sp>
      <p:sp>
        <p:nvSpPr>
          <p:cNvPr id="42" name="Text Placeholder 7">
            <a:extLst>
              <a:ext uri="{FF2B5EF4-FFF2-40B4-BE49-F238E27FC236}">
                <a16:creationId xmlns:a16="http://schemas.microsoft.com/office/drawing/2014/main" id="{F58AC321-3DE2-AE95-260F-E7D945EEDD56}"/>
              </a:ext>
            </a:extLst>
          </p:cNvPr>
          <p:cNvSpPr>
            <a:spLocks noGrp="1"/>
          </p:cNvSpPr>
          <p:nvPr>
            <p:ph type="body" sz="quarter" idx="18"/>
          </p:nvPr>
        </p:nvSpPr>
        <p:spPr>
          <a:xfrm>
            <a:off x="4413248" y="1963659"/>
            <a:ext cx="7380000" cy="450000"/>
          </a:xfrm>
        </p:spPr>
        <p:txBody>
          <a:bodyPr anchor="t"/>
          <a:lstStyle/>
          <a:p>
            <a:r>
              <a:rPr lang="en-GB" err="1">
                <a:solidFill>
                  <a:schemeClr val="bg2"/>
                </a:solidFill>
              </a:rPr>
              <a:t>dsm-firmenich</a:t>
            </a:r>
            <a:r>
              <a:rPr lang="en-GB">
                <a:solidFill>
                  <a:schemeClr val="bg2"/>
                </a:solidFill>
              </a:rPr>
              <a:t> Hair Care Solutions Map</a:t>
            </a:r>
          </a:p>
        </p:txBody>
      </p:sp>
      <p:sp>
        <p:nvSpPr>
          <p:cNvPr id="43" name="Text Placeholder 8">
            <a:extLst>
              <a:ext uri="{FF2B5EF4-FFF2-40B4-BE49-F238E27FC236}">
                <a16:creationId xmlns:a16="http://schemas.microsoft.com/office/drawing/2014/main" id="{B733849E-892A-23CE-A7B0-A59F4C0CDD52}"/>
              </a:ext>
            </a:extLst>
          </p:cNvPr>
          <p:cNvSpPr>
            <a:spLocks noGrp="1"/>
          </p:cNvSpPr>
          <p:nvPr>
            <p:ph type="body" sz="quarter" idx="19"/>
          </p:nvPr>
        </p:nvSpPr>
        <p:spPr>
          <a:xfrm>
            <a:off x="4413247" y="2460459"/>
            <a:ext cx="7380000" cy="450000"/>
          </a:xfrm>
        </p:spPr>
        <p:txBody>
          <a:bodyPr anchor="t"/>
          <a:lstStyle/>
          <a:p>
            <a:r>
              <a:rPr lang="en-GB">
                <a:solidFill>
                  <a:schemeClr val="bg2"/>
                </a:solidFill>
              </a:rPr>
              <a:t>ALPAFLOR</a:t>
            </a:r>
            <a:r>
              <a:rPr lang="en-US" noProof="0">
                <a:solidFill>
                  <a:schemeClr val="bg2"/>
                </a:solidFill>
              </a:rPr>
              <a:t>® EDELWEISS CB</a:t>
            </a:r>
            <a:endParaRPr lang="en-GB">
              <a:solidFill>
                <a:schemeClr val="bg2"/>
              </a:solidFill>
            </a:endParaRPr>
          </a:p>
        </p:txBody>
      </p:sp>
      <p:sp>
        <p:nvSpPr>
          <p:cNvPr id="10" name="Text Placeholder 9">
            <a:extLst>
              <a:ext uri="{FF2B5EF4-FFF2-40B4-BE49-F238E27FC236}">
                <a16:creationId xmlns:a16="http://schemas.microsoft.com/office/drawing/2014/main" id="{C4118E9C-7BAD-28D3-2CDD-BF6A5606788E}"/>
              </a:ext>
            </a:extLst>
          </p:cNvPr>
          <p:cNvSpPr>
            <a:spLocks noGrp="1"/>
          </p:cNvSpPr>
          <p:nvPr>
            <p:ph type="body" sz="quarter" idx="20"/>
          </p:nvPr>
        </p:nvSpPr>
        <p:spPr>
          <a:xfrm>
            <a:off x="3830400" y="302400"/>
            <a:ext cx="8064501" cy="900112"/>
          </a:xfrm>
        </p:spPr>
        <p:txBody>
          <a:bodyPr/>
          <a:lstStyle/>
          <a:p>
            <a:r>
              <a:rPr lang="en-GB"/>
              <a:t>Agenda</a:t>
            </a:r>
          </a:p>
        </p:txBody>
      </p:sp>
      <p:sp>
        <p:nvSpPr>
          <p:cNvPr id="45" name="Text Placeholder 20">
            <a:extLst>
              <a:ext uri="{FF2B5EF4-FFF2-40B4-BE49-F238E27FC236}">
                <a16:creationId xmlns:a16="http://schemas.microsoft.com/office/drawing/2014/main" id="{B647D992-BC29-CE63-D777-C366E35DB5FE}"/>
              </a:ext>
            </a:extLst>
          </p:cNvPr>
          <p:cNvSpPr>
            <a:spLocks noGrp="1"/>
          </p:cNvSpPr>
          <p:nvPr>
            <p:ph type="body" sz="quarter" idx="22"/>
          </p:nvPr>
        </p:nvSpPr>
        <p:spPr>
          <a:xfrm>
            <a:off x="4413246" y="2957259"/>
            <a:ext cx="7380000" cy="450000"/>
          </a:xfrm>
        </p:spPr>
        <p:txBody>
          <a:bodyPr anchor="t"/>
          <a:lstStyle/>
          <a:p>
            <a:r>
              <a:rPr lang="en-GB">
                <a:solidFill>
                  <a:schemeClr val="bg2"/>
                </a:solidFill>
              </a:rPr>
              <a:t>PENTAVITIN</a:t>
            </a:r>
            <a:r>
              <a:rPr lang="en-US" noProof="0">
                <a:solidFill>
                  <a:schemeClr val="bg2"/>
                </a:solidFill>
              </a:rPr>
              <a:t>® </a:t>
            </a:r>
            <a:endParaRPr lang="en-GB">
              <a:solidFill>
                <a:schemeClr val="bg2"/>
              </a:solidFill>
            </a:endParaRPr>
          </a:p>
        </p:txBody>
      </p:sp>
      <p:sp>
        <p:nvSpPr>
          <p:cNvPr id="47" name="Text Placeholder 10">
            <a:extLst>
              <a:ext uri="{FF2B5EF4-FFF2-40B4-BE49-F238E27FC236}">
                <a16:creationId xmlns:a16="http://schemas.microsoft.com/office/drawing/2014/main" id="{EE041662-0EA4-C4A2-6524-88A57877F311}"/>
              </a:ext>
            </a:extLst>
          </p:cNvPr>
          <p:cNvSpPr>
            <a:spLocks noGrp="1"/>
          </p:cNvSpPr>
          <p:nvPr>
            <p:ph type="body" sz="quarter" idx="24"/>
          </p:nvPr>
        </p:nvSpPr>
        <p:spPr>
          <a:xfrm>
            <a:off x="4413246" y="3454059"/>
            <a:ext cx="7380000" cy="450000"/>
          </a:xfrm>
        </p:spPr>
        <p:txBody>
          <a:bodyPr/>
          <a:lstStyle/>
          <a:p>
            <a:r>
              <a:rPr lang="en-GB" err="1">
                <a:solidFill>
                  <a:schemeClr val="bg2"/>
                </a:solidFill>
              </a:rPr>
              <a:t>BeauPlex</a:t>
            </a:r>
            <a:r>
              <a:rPr lang="en-US" noProof="0">
                <a:solidFill>
                  <a:schemeClr val="bg2"/>
                </a:solidFill>
              </a:rPr>
              <a:t>® VH</a:t>
            </a:r>
            <a:endParaRPr lang="en-GB">
              <a:solidFill>
                <a:schemeClr val="bg2"/>
              </a:solidFill>
            </a:endParaRPr>
          </a:p>
        </p:txBody>
      </p:sp>
      <p:sp>
        <p:nvSpPr>
          <p:cNvPr id="20" name="Text Placeholder 19">
            <a:extLst>
              <a:ext uri="{FF2B5EF4-FFF2-40B4-BE49-F238E27FC236}">
                <a16:creationId xmlns:a16="http://schemas.microsoft.com/office/drawing/2014/main" id="{A339ECFD-471F-AAEF-BE9B-7204AD33C7E5}"/>
              </a:ext>
            </a:extLst>
          </p:cNvPr>
          <p:cNvSpPr>
            <a:spLocks noGrp="1"/>
          </p:cNvSpPr>
          <p:nvPr>
            <p:ph type="body" sz="quarter" idx="26"/>
          </p:nvPr>
        </p:nvSpPr>
        <p:spPr>
          <a:xfrm>
            <a:off x="4413246" y="3950859"/>
            <a:ext cx="7380000" cy="450000"/>
          </a:xfrm>
        </p:spPr>
        <p:txBody>
          <a:bodyPr/>
          <a:lstStyle/>
          <a:p>
            <a:r>
              <a:rPr lang="en-GB">
                <a:solidFill>
                  <a:srgbClr val="CBBBB5"/>
                </a:solidFill>
              </a:rPr>
              <a:t>Other </a:t>
            </a:r>
            <a:r>
              <a:rPr lang="en-GB" err="1">
                <a:solidFill>
                  <a:srgbClr val="CBBBB5"/>
                </a:solidFill>
              </a:rPr>
              <a:t>dsm-firmenich</a:t>
            </a:r>
            <a:r>
              <a:rPr lang="en-GB">
                <a:solidFill>
                  <a:srgbClr val="CBBBB5"/>
                </a:solidFill>
              </a:rPr>
              <a:t> Solutions</a:t>
            </a:r>
          </a:p>
        </p:txBody>
      </p:sp>
      <p:sp>
        <p:nvSpPr>
          <p:cNvPr id="54" name="Title 53">
            <a:extLst>
              <a:ext uri="{FF2B5EF4-FFF2-40B4-BE49-F238E27FC236}">
                <a16:creationId xmlns:a16="http://schemas.microsoft.com/office/drawing/2014/main" id="{35040416-31FF-72B8-1059-C4DB7228B3F7}"/>
              </a:ext>
            </a:extLst>
          </p:cNvPr>
          <p:cNvSpPr>
            <a:spLocks noGrp="1"/>
          </p:cNvSpPr>
          <p:nvPr>
            <p:ph type="title"/>
          </p:nvPr>
        </p:nvSpPr>
        <p:spPr/>
        <p:txBody>
          <a:bodyPr/>
          <a:lstStyle/>
          <a:p>
            <a:r>
              <a:rPr lang="en-GB"/>
              <a:t>06</a:t>
            </a:r>
          </a:p>
        </p:txBody>
      </p:sp>
      <p:sp>
        <p:nvSpPr>
          <p:cNvPr id="2" name="TextBox 1">
            <a:extLst>
              <a:ext uri="{FF2B5EF4-FFF2-40B4-BE49-F238E27FC236}">
                <a16:creationId xmlns:a16="http://schemas.microsoft.com/office/drawing/2014/main" id="{5F89D6B5-D443-0C37-1024-64088D073951}"/>
              </a:ext>
            </a:extLst>
          </p:cNvPr>
          <p:cNvSpPr txBox="1"/>
          <p:nvPr/>
        </p:nvSpPr>
        <p:spPr>
          <a:xfrm>
            <a:off x="768233" y="5564046"/>
            <a:ext cx="2914767" cy="430887"/>
          </a:xfrm>
          <a:prstGeom prst="rect">
            <a:avLst/>
          </a:prstGeom>
          <a:noFill/>
        </p:spPr>
        <p:txBody>
          <a:bodyPr wrap="square" lIns="0" tIns="0" rIns="0" bIns="0" rtlCol="0" anchor="ctr" anchorCtr="0">
            <a:spAutoFit/>
          </a:bodyPr>
          <a:lstStyle/>
          <a:p>
            <a:r>
              <a:rPr lang="en-GB" sz="1400">
                <a:solidFill>
                  <a:srgbClr val="B3978F"/>
                </a:solidFill>
                <a:latin typeface="+mj-lt"/>
              </a:rPr>
              <a:t>Click on the number to get redirected to the chapter</a:t>
            </a:r>
          </a:p>
        </p:txBody>
      </p:sp>
      <p:pic>
        <p:nvPicPr>
          <p:cNvPr id="27" name="Graphic 26">
            <a:extLst>
              <a:ext uri="{FF2B5EF4-FFF2-40B4-BE49-F238E27FC236}">
                <a16:creationId xmlns:a16="http://schemas.microsoft.com/office/drawing/2014/main" id="{69318579-50FB-DAA9-1D50-642B3F3E46A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07695" y="5661660"/>
            <a:ext cx="228600" cy="228600"/>
          </a:xfrm>
          <a:prstGeom prst="rect">
            <a:avLst/>
          </a:prstGeom>
        </p:spPr>
      </p:pic>
      <p:sp>
        <p:nvSpPr>
          <p:cNvPr id="16" name="Text Placeholder 3">
            <a:extLst>
              <a:ext uri="{FF2B5EF4-FFF2-40B4-BE49-F238E27FC236}">
                <a16:creationId xmlns:a16="http://schemas.microsoft.com/office/drawing/2014/main" id="{DA08A666-BA6C-CEE6-A715-C403C6F20DE2}"/>
              </a:ext>
            </a:extLst>
          </p:cNvPr>
          <p:cNvSpPr>
            <a:spLocks noGrp="1"/>
          </p:cNvSpPr>
          <p:nvPr>
            <p:ph type="body" sz="quarter" idx="13"/>
          </p:nvPr>
        </p:nvSpPr>
        <p:spPr>
          <a:xfrm>
            <a:off x="3827463" y="1466850"/>
            <a:ext cx="585787" cy="449263"/>
          </a:xfrm>
        </p:spPr>
        <p:txBody>
          <a:bodyPr anchor="t"/>
          <a:lstStyle/>
          <a:p>
            <a:r>
              <a:rPr lang="en-GB">
                <a:solidFill>
                  <a:schemeClr val="bg2"/>
                </a:solidFill>
                <a:hlinkClick r:id="rId5" action="ppaction://hlinksldjump">
                  <a:extLst>
                    <a:ext uri="{A12FA001-AC4F-418D-AE19-62706E023703}">
                      <ahyp:hlinkClr xmlns:ahyp="http://schemas.microsoft.com/office/drawing/2018/hyperlinkcolor" val="tx"/>
                    </a:ext>
                  </a:extLst>
                </a:hlinkClick>
              </a:rPr>
              <a:t>01</a:t>
            </a:r>
            <a:endParaRPr lang="en-GB">
              <a:solidFill>
                <a:schemeClr val="bg2"/>
              </a:solidFill>
              <a:hlinkClick r:id="" action="ppaction://noaction">
                <a:extLst>
                  <a:ext uri="{A12FA001-AC4F-418D-AE19-62706E023703}">
                    <ahyp:hlinkClr xmlns:ahyp="http://schemas.microsoft.com/office/drawing/2018/hyperlinkcolor" val="tx"/>
                  </a:ext>
                </a:extLst>
              </a:hlinkClick>
            </a:endParaRPr>
          </a:p>
        </p:txBody>
      </p:sp>
      <p:sp>
        <p:nvSpPr>
          <p:cNvPr id="18" name="Text Placeholder 4">
            <a:extLst>
              <a:ext uri="{FF2B5EF4-FFF2-40B4-BE49-F238E27FC236}">
                <a16:creationId xmlns:a16="http://schemas.microsoft.com/office/drawing/2014/main" id="{749CE40E-80E1-0E99-E78C-B6E3C85763EE}"/>
              </a:ext>
            </a:extLst>
          </p:cNvPr>
          <p:cNvSpPr>
            <a:spLocks noGrp="1"/>
          </p:cNvSpPr>
          <p:nvPr>
            <p:ph type="body" sz="quarter" idx="14"/>
          </p:nvPr>
        </p:nvSpPr>
        <p:spPr>
          <a:xfrm>
            <a:off x="3827463" y="1963738"/>
            <a:ext cx="585787" cy="449262"/>
          </a:xfrm>
        </p:spPr>
        <p:txBody>
          <a:bodyPr anchor="t"/>
          <a:lstStyle/>
          <a:p>
            <a:r>
              <a:rPr lang="en-GB">
                <a:solidFill>
                  <a:schemeClr val="bg2"/>
                </a:solidFill>
                <a:hlinkClick r:id="rId6" action="ppaction://hlinksldjump">
                  <a:extLst>
                    <a:ext uri="{A12FA001-AC4F-418D-AE19-62706E023703}">
                      <ahyp:hlinkClr xmlns:ahyp="http://schemas.microsoft.com/office/drawing/2018/hyperlinkcolor" val="tx"/>
                    </a:ext>
                  </a:extLst>
                </a:hlinkClick>
              </a:rPr>
              <a:t>02</a:t>
            </a:r>
            <a:endParaRPr lang="en-GB">
              <a:solidFill>
                <a:schemeClr val="bg2"/>
              </a:solidFill>
              <a:hlinkClick r:id="" action="ppaction://noaction">
                <a:extLst>
                  <a:ext uri="{A12FA001-AC4F-418D-AE19-62706E023703}">
                    <ahyp:hlinkClr xmlns:ahyp="http://schemas.microsoft.com/office/drawing/2018/hyperlinkcolor" val="tx"/>
                  </a:ext>
                </a:extLst>
              </a:hlinkClick>
            </a:endParaRPr>
          </a:p>
        </p:txBody>
      </p:sp>
      <p:sp>
        <p:nvSpPr>
          <p:cNvPr id="21" name="Text Placeholder 5">
            <a:extLst>
              <a:ext uri="{FF2B5EF4-FFF2-40B4-BE49-F238E27FC236}">
                <a16:creationId xmlns:a16="http://schemas.microsoft.com/office/drawing/2014/main" id="{9E3EF1A4-3C0D-AE70-BCB3-2B14D47537C8}"/>
              </a:ext>
            </a:extLst>
          </p:cNvPr>
          <p:cNvSpPr>
            <a:spLocks noGrp="1"/>
          </p:cNvSpPr>
          <p:nvPr>
            <p:ph type="body" sz="quarter" idx="16"/>
          </p:nvPr>
        </p:nvSpPr>
        <p:spPr>
          <a:xfrm>
            <a:off x="3827463" y="2460625"/>
            <a:ext cx="585787" cy="449263"/>
          </a:xfrm>
        </p:spPr>
        <p:txBody>
          <a:bodyPr anchor="t"/>
          <a:lstStyle/>
          <a:p>
            <a:r>
              <a:rPr lang="en-GB">
                <a:solidFill>
                  <a:schemeClr val="bg2"/>
                </a:solidFill>
                <a:hlinkClick r:id="rId7" action="ppaction://hlinksldjump">
                  <a:extLst>
                    <a:ext uri="{A12FA001-AC4F-418D-AE19-62706E023703}">
                      <ahyp:hlinkClr xmlns:ahyp="http://schemas.microsoft.com/office/drawing/2018/hyperlinkcolor" val="tx"/>
                    </a:ext>
                  </a:extLst>
                </a:hlinkClick>
              </a:rPr>
              <a:t>03</a:t>
            </a:r>
            <a:endParaRPr lang="en-GB">
              <a:solidFill>
                <a:schemeClr val="bg2"/>
              </a:solidFill>
              <a:hlinkClick r:id="" action="ppaction://noaction">
                <a:extLst>
                  <a:ext uri="{A12FA001-AC4F-418D-AE19-62706E023703}">
                    <ahyp:hlinkClr xmlns:ahyp="http://schemas.microsoft.com/office/drawing/2018/hyperlinkcolor" val="tx"/>
                  </a:ext>
                </a:extLst>
              </a:hlinkClick>
            </a:endParaRPr>
          </a:p>
        </p:txBody>
      </p:sp>
      <p:sp>
        <p:nvSpPr>
          <p:cNvPr id="22" name="Text Placeholder 18">
            <a:extLst>
              <a:ext uri="{FF2B5EF4-FFF2-40B4-BE49-F238E27FC236}">
                <a16:creationId xmlns:a16="http://schemas.microsoft.com/office/drawing/2014/main" id="{D17AEFC0-CE6D-0BC6-90AF-82E29CAAE9E0}"/>
              </a:ext>
            </a:extLst>
          </p:cNvPr>
          <p:cNvSpPr>
            <a:spLocks noGrp="1"/>
          </p:cNvSpPr>
          <p:nvPr>
            <p:ph type="body" sz="quarter" idx="21"/>
          </p:nvPr>
        </p:nvSpPr>
        <p:spPr>
          <a:xfrm>
            <a:off x="3827463" y="2957513"/>
            <a:ext cx="585787" cy="449262"/>
          </a:xfrm>
        </p:spPr>
        <p:txBody>
          <a:bodyPr anchor="t"/>
          <a:lstStyle/>
          <a:p>
            <a:r>
              <a:rPr lang="en-GB">
                <a:solidFill>
                  <a:schemeClr val="bg2"/>
                </a:solidFill>
                <a:hlinkClick r:id="rId8" action="ppaction://hlinksldjump">
                  <a:extLst>
                    <a:ext uri="{A12FA001-AC4F-418D-AE19-62706E023703}">
                      <ahyp:hlinkClr xmlns:ahyp="http://schemas.microsoft.com/office/drawing/2018/hyperlinkcolor" val="tx"/>
                    </a:ext>
                  </a:extLst>
                </a:hlinkClick>
              </a:rPr>
              <a:t>04</a:t>
            </a:r>
            <a:endParaRPr lang="en-GB">
              <a:solidFill>
                <a:schemeClr val="bg2"/>
              </a:solidFill>
              <a:hlinkClick r:id="" action="ppaction://noaction">
                <a:extLst>
                  <a:ext uri="{A12FA001-AC4F-418D-AE19-62706E023703}">
                    <ahyp:hlinkClr xmlns:ahyp="http://schemas.microsoft.com/office/drawing/2018/hyperlinkcolor" val="tx"/>
                  </a:ext>
                </a:extLst>
              </a:hlinkClick>
            </a:endParaRPr>
          </a:p>
        </p:txBody>
      </p:sp>
      <p:sp>
        <p:nvSpPr>
          <p:cNvPr id="23" name="Text Placeholder 2">
            <a:extLst>
              <a:ext uri="{FF2B5EF4-FFF2-40B4-BE49-F238E27FC236}">
                <a16:creationId xmlns:a16="http://schemas.microsoft.com/office/drawing/2014/main" id="{3100BCDA-FABA-4F76-68BF-C39B96F9EBF1}"/>
              </a:ext>
            </a:extLst>
          </p:cNvPr>
          <p:cNvSpPr>
            <a:spLocks noGrp="1"/>
          </p:cNvSpPr>
          <p:nvPr>
            <p:ph type="body" sz="quarter" idx="23"/>
          </p:nvPr>
        </p:nvSpPr>
        <p:spPr>
          <a:xfrm>
            <a:off x="3827463" y="3454400"/>
            <a:ext cx="585787" cy="449263"/>
          </a:xfrm>
        </p:spPr>
        <p:txBody>
          <a:bodyPr/>
          <a:lstStyle/>
          <a:p>
            <a:r>
              <a:rPr lang="en-GB">
                <a:solidFill>
                  <a:schemeClr val="bg2"/>
                </a:solidFill>
                <a:hlinkClick r:id="rId9" action="ppaction://hlinksldjump">
                  <a:extLst>
                    <a:ext uri="{A12FA001-AC4F-418D-AE19-62706E023703}">
                      <ahyp:hlinkClr xmlns:ahyp="http://schemas.microsoft.com/office/drawing/2018/hyperlinkcolor" val="tx"/>
                    </a:ext>
                  </a:extLst>
                </a:hlinkClick>
              </a:rPr>
              <a:t>05</a:t>
            </a:r>
            <a:endParaRPr lang="en-GB">
              <a:solidFill>
                <a:schemeClr val="bg2"/>
              </a:solidFill>
            </a:endParaRPr>
          </a:p>
        </p:txBody>
      </p:sp>
      <p:sp>
        <p:nvSpPr>
          <p:cNvPr id="24" name="Text Placeholder 18">
            <a:extLst>
              <a:ext uri="{FF2B5EF4-FFF2-40B4-BE49-F238E27FC236}">
                <a16:creationId xmlns:a16="http://schemas.microsoft.com/office/drawing/2014/main" id="{54921A0F-7DA5-848A-4D46-E89DBF076232}"/>
              </a:ext>
            </a:extLst>
          </p:cNvPr>
          <p:cNvSpPr>
            <a:spLocks noGrp="1"/>
          </p:cNvSpPr>
          <p:nvPr>
            <p:ph type="body" sz="quarter" idx="25"/>
          </p:nvPr>
        </p:nvSpPr>
        <p:spPr>
          <a:xfrm>
            <a:off x="3827463" y="3951288"/>
            <a:ext cx="585787" cy="449262"/>
          </a:xfrm>
        </p:spPr>
        <p:txBody>
          <a:bodyPr/>
          <a:lstStyle/>
          <a:p>
            <a:r>
              <a:rPr lang="en-GB">
                <a:solidFill>
                  <a:srgbClr val="CBBBB5"/>
                </a:solidFill>
                <a:hlinkClick r:id="rId10" action="ppaction://hlinksldjump">
                  <a:extLst>
                    <a:ext uri="{A12FA001-AC4F-418D-AE19-62706E023703}">
                      <ahyp:hlinkClr xmlns:ahyp="http://schemas.microsoft.com/office/drawing/2018/hyperlinkcolor" val="tx"/>
                    </a:ext>
                  </a:extLst>
                </a:hlinkClick>
              </a:rPr>
              <a:t>06</a:t>
            </a:r>
            <a:endParaRPr lang="en-GB">
              <a:solidFill>
                <a:srgbClr val="CBBBB5"/>
              </a:solidFill>
            </a:endParaRPr>
          </a:p>
        </p:txBody>
      </p:sp>
    </p:spTree>
    <p:extLst>
      <p:ext uri="{BB962C8B-B14F-4D97-AF65-F5344CB8AC3E}">
        <p14:creationId xmlns:p14="http://schemas.microsoft.com/office/powerpoint/2010/main" val="3970673797"/>
      </p:ext>
    </p:extLst>
  </p:cSld>
  <p:clrMapOvr>
    <a:masterClrMapping/>
  </p:clrMapOvr>
  <p:transition spd="slow">
    <p:push/>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E837D927-CAF6-B393-4585-6456AEC16999}"/>
              </a:ext>
            </a:extLst>
          </p:cNvPr>
          <p:cNvSpPr>
            <a:spLocks noGrp="1"/>
          </p:cNvSpPr>
          <p:nvPr>
            <p:ph type="title"/>
          </p:nvPr>
        </p:nvSpPr>
        <p:spPr/>
        <p:txBody>
          <a:bodyPr>
            <a:noAutofit/>
          </a:bodyPr>
          <a:lstStyle/>
          <a:p>
            <a:r>
              <a:rPr lang="en-US"/>
              <a:t>ALPAFLOR® ALP-SEBUM CB</a:t>
            </a:r>
            <a:endParaRPr lang="en-US" b="0">
              <a:ea typeface="+mn-ea"/>
              <a:cs typeface="+mn-cs"/>
            </a:endParaRPr>
          </a:p>
        </p:txBody>
      </p:sp>
      <p:sp>
        <p:nvSpPr>
          <p:cNvPr id="38" name="Text Placeholder 37">
            <a:extLst>
              <a:ext uri="{FF2B5EF4-FFF2-40B4-BE49-F238E27FC236}">
                <a16:creationId xmlns:a16="http://schemas.microsoft.com/office/drawing/2014/main" id="{4A9EFAE8-3987-3E5E-B7FC-83A7A3C0EB1C}"/>
              </a:ext>
            </a:extLst>
          </p:cNvPr>
          <p:cNvSpPr>
            <a:spLocks noGrp="1"/>
          </p:cNvSpPr>
          <p:nvPr>
            <p:ph type="body" idx="11"/>
          </p:nvPr>
        </p:nvSpPr>
        <p:spPr/>
        <p:txBody>
          <a:bodyPr/>
          <a:lstStyle/>
          <a:p>
            <a:r>
              <a:rPr lang="en-US"/>
              <a:t>ID Card</a:t>
            </a:r>
          </a:p>
        </p:txBody>
      </p:sp>
      <p:sp>
        <p:nvSpPr>
          <p:cNvPr id="3" name="Text Placeholder 2">
            <a:extLst>
              <a:ext uri="{FF2B5EF4-FFF2-40B4-BE49-F238E27FC236}">
                <a16:creationId xmlns:a16="http://schemas.microsoft.com/office/drawing/2014/main" id="{F0C9C73D-644D-7C7D-0182-5930B54D1A66}"/>
              </a:ext>
            </a:extLst>
          </p:cNvPr>
          <p:cNvSpPr>
            <a:spLocks noGrp="1"/>
          </p:cNvSpPr>
          <p:nvPr>
            <p:ph type="body" sz="quarter" idx="23"/>
          </p:nvPr>
        </p:nvSpPr>
        <p:spPr/>
        <p:txBody>
          <a:bodyPr/>
          <a:lstStyle/>
          <a:p>
            <a:r>
              <a:rPr lang="en-US" sz="800" b="0">
                <a:latin typeface="+mj-lt"/>
              </a:rPr>
              <a:t>*</a:t>
            </a:r>
            <a:r>
              <a:rPr lang="en-US" sz="800"/>
              <a:t>Drug claim in some regions</a:t>
            </a:r>
          </a:p>
          <a:p>
            <a:endParaRPr lang="en-GB"/>
          </a:p>
        </p:txBody>
      </p:sp>
      <p:grpSp>
        <p:nvGrpSpPr>
          <p:cNvPr id="48" name="Group 47">
            <a:extLst>
              <a:ext uri="{FF2B5EF4-FFF2-40B4-BE49-F238E27FC236}">
                <a16:creationId xmlns:a16="http://schemas.microsoft.com/office/drawing/2014/main" id="{4D823F3C-5F3F-53A2-59F3-59E82A42FBF0}"/>
              </a:ext>
            </a:extLst>
          </p:cNvPr>
          <p:cNvGrpSpPr/>
          <p:nvPr/>
        </p:nvGrpSpPr>
        <p:grpSpPr>
          <a:xfrm>
            <a:off x="289504" y="2362640"/>
            <a:ext cx="11600096" cy="903019"/>
            <a:chOff x="0" y="2286165"/>
            <a:chExt cx="11889600" cy="903019"/>
          </a:xfrm>
          <a:solidFill>
            <a:schemeClr val="bg2"/>
          </a:solidFill>
        </p:grpSpPr>
        <p:sp>
          <p:nvSpPr>
            <p:cNvPr id="49" name="Rectangle 48">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INCI name: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0" spc="100">
                  <a:latin typeface="DM Sans Bold" pitchFamily="2" charset="0"/>
                </a:rPr>
                <a:t>(Active)</a:t>
              </a:r>
              <a:endParaRPr kumimoji="0" lang="en-US" sz="1400" b="0" i="0" u="none" strike="noStrike" kern="0" cap="none" spc="100" normalizeH="0" baseline="0" noProof="0">
                <a:ln>
                  <a:noFill/>
                </a:ln>
                <a:effectLst/>
                <a:uLnTx/>
                <a:uFillTx/>
                <a:latin typeface="DM Sans Bold" pitchFamily="2" charset="0"/>
                <a:ea typeface="+mn-ea"/>
                <a:cs typeface="+mn-cs"/>
              </a:endParaRPr>
            </a:p>
          </p:txBody>
        </p:sp>
        <p:sp>
          <p:nvSpPr>
            <p:cNvPr id="50" name="TextBox 49">
              <a:extLst>
                <a:ext uri="{FF2B5EF4-FFF2-40B4-BE49-F238E27FC236}">
                  <a16:creationId xmlns:a16="http://schemas.microsoft.com/office/drawing/2014/main" id="{C1104EB4-4252-A452-90EC-1AE6B98FD183}"/>
                </a:ext>
              </a:extLst>
            </p:cNvPr>
            <p:cNvSpPr txBox="1"/>
            <p:nvPr/>
          </p:nvSpPr>
          <p:spPr>
            <a:xfrm>
              <a:off x="2417305" y="2306624"/>
              <a:ext cx="8257631"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Epilobium </a:t>
              </a:r>
              <a:r>
                <a:rPr kumimoji="0" lang="en-US" sz="1300" b="0" i="0" u="none" strike="noStrike" kern="1200" cap="none" spc="0" normalizeH="0" baseline="0" noProof="0" err="1">
                  <a:ln>
                    <a:noFill/>
                  </a:ln>
                  <a:effectLst/>
                  <a:uLnTx/>
                  <a:uFillTx/>
                  <a:latin typeface="DM Sans" pitchFamily="2" charset="0"/>
                  <a:ea typeface="Fira Sans Book" panose="020B0503050000020004" pitchFamily="34" charset="0"/>
                  <a:cs typeface="+mn-cs"/>
                </a:rPr>
                <a:t>Fleischeri</a:t>
              </a: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 Flower/Leaf/Stem Extract</a:t>
              </a:r>
            </a:p>
          </p:txBody>
        </p:sp>
      </p:grpSp>
      <p:grpSp>
        <p:nvGrpSpPr>
          <p:cNvPr id="54" name="Group 53">
            <a:extLst>
              <a:ext uri="{FF2B5EF4-FFF2-40B4-BE49-F238E27FC236}">
                <a16:creationId xmlns:a16="http://schemas.microsoft.com/office/drawing/2014/main" id="{2C7BF1B2-8A11-838B-E468-EB72B75F978B}"/>
              </a:ext>
            </a:extLst>
          </p:cNvPr>
          <p:cNvGrpSpPr/>
          <p:nvPr/>
        </p:nvGrpSpPr>
        <p:grpSpPr>
          <a:xfrm>
            <a:off x="290308" y="3989346"/>
            <a:ext cx="11600096" cy="932400"/>
            <a:chOff x="0" y="4030273"/>
            <a:chExt cx="11889600" cy="932400"/>
          </a:xfrm>
          <a:solidFill>
            <a:schemeClr val="bg2"/>
          </a:solidFill>
        </p:grpSpPr>
        <p:sp>
          <p:nvSpPr>
            <p:cNvPr id="55" name="Rectangle 54">
              <a:extLst>
                <a:ext uri="{FF2B5EF4-FFF2-40B4-BE49-F238E27FC236}">
                  <a16:creationId xmlns:a16="http://schemas.microsoft.com/office/drawing/2014/main" id="{7171883A-B39C-3CC0-7BB7-E00620DF26CE}"/>
                </a:ext>
              </a:extLst>
            </p:cNvPr>
            <p:cNvSpPr/>
            <p:nvPr/>
          </p:nvSpPr>
          <p:spPr>
            <a:xfrm>
              <a:off x="0" y="4030273"/>
              <a:ext cx="11889600" cy="932400"/>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Technical:</a:t>
              </a:r>
            </a:p>
          </p:txBody>
        </p:sp>
        <p:sp>
          <p:nvSpPr>
            <p:cNvPr id="57" name="TextBox 56">
              <a:extLst>
                <a:ext uri="{FF2B5EF4-FFF2-40B4-BE49-F238E27FC236}">
                  <a16:creationId xmlns:a16="http://schemas.microsoft.com/office/drawing/2014/main" id="{8C2EBC94-E144-149B-0528-1F8625C84124}"/>
                </a:ext>
              </a:extLst>
            </p:cNvPr>
            <p:cNvSpPr txBox="1"/>
            <p:nvPr/>
          </p:nvSpPr>
          <p:spPr>
            <a:xfrm>
              <a:off x="2416482" y="4030273"/>
              <a:ext cx="2261696" cy="840690"/>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Form: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Liquid</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Use level: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Up to 3%</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pH of use: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3.5 to 5.5</a:t>
              </a:r>
            </a:p>
          </p:txBody>
        </p:sp>
        <p:sp>
          <p:nvSpPr>
            <p:cNvPr id="5" name="TextBox 4">
              <a:extLst>
                <a:ext uri="{FF2B5EF4-FFF2-40B4-BE49-F238E27FC236}">
                  <a16:creationId xmlns:a16="http://schemas.microsoft.com/office/drawing/2014/main" id="{61D5EA0E-DAA7-6EA1-A839-D8CA1DDCE2AC}"/>
                </a:ext>
              </a:extLst>
            </p:cNvPr>
            <p:cNvSpPr txBox="1"/>
            <p:nvPr/>
          </p:nvSpPr>
          <p:spPr>
            <a:xfrm>
              <a:off x="4826246" y="4030273"/>
              <a:ext cx="2261696" cy="602164"/>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Preservative: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Free</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Solubility: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Water soluble</a:t>
              </a:r>
            </a:p>
          </p:txBody>
        </p:sp>
        <p:sp>
          <p:nvSpPr>
            <p:cNvPr id="12" name="TextBox 11">
              <a:extLst>
                <a:ext uri="{FF2B5EF4-FFF2-40B4-BE49-F238E27FC236}">
                  <a16:creationId xmlns:a16="http://schemas.microsoft.com/office/drawing/2014/main" id="{A2F0E081-4296-5F8F-3FD2-BA1EFFBBCA91}"/>
                </a:ext>
              </a:extLst>
            </p:cNvPr>
            <p:cNvSpPr txBox="1"/>
            <p:nvPr/>
          </p:nvSpPr>
          <p:spPr>
            <a:xfrm>
              <a:off x="7222994" y="4030273"/>
              <a:ext cx="3451118" cy="602164"/>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Target: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Scalp</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Biodegradability: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Readily biodegradable</a:t>
              </a:r>
            </a:p>
          </p:txBody>
        </p:sp>
      </p:grpSp>
      <p:sp>
        <p:nvSpPr>
          <p:cNvPr id="59" name="Rectangle 58">
            <a:extLst>
              <a:ext uri="{FF2B5EF4-FFF2-40B4-BE49-F238E27FC236}">
                <a16:creationId xmlns:a16="http://schemas.microsoft.com/office/drawing/2014/main" id="{E6D535CE-5DB7-1A50-4492-712D99B903A8}"/>
              </a:ext>
            </a:extLst>
          </p:cNvPr>
          <p:cNvSpPr/>
          <p:nvPr/>
        </p:nvSpPr>
        <p:spPr>
          <a:xfrm>
            <a:off x="289447" y="5135082"/>
            <a:ext cx="2225154" cy="867912"/>
          </a:xfrm>
          <a:prstGeom prst="rect">
            <a:avLst/>
          </a:prstGeom>
          <a:no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Registration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certification</a:t>
            </a:r>
            <a:endParaRPr kumimoji="0" lang="en-US" sz="1400" b="0" i="0" u="none" strike="noStrike" kern="0" cap="none" spc="0" normalizeH="0" baseline="0" noProof="0">
              <a:ln>
                <a:noFill/>
              </a:ln>
              <a:effectLst/>
              <a:uLnTx/>
              <a:uFillTx/>
              <a:latin typeface="Fira Sans"/>
              <a:ea typeface="+mn-ea"/>
              <a:cs typeface="+mn-cs"/>
            </a:endParaRPr>
          </a:p>
        </p:txBody>
      </p:sp>
      <p:grpSp>
        <p:nvGrpSpPr>
          <p:cNvPr id="69" name="Group 68">
            <a:extLst>
              <a:ext uri="{FF2B5EF4-FFF2-40B4-BE49-F238E27FC236}">
                <a16:creationId xmlns:a16="http://schemas.microsoft.com/office/drawing/2014/main" id="{958A8BB9-D1BF-EE77-829F-9B8163288C30}"/>
              </a:ext>
            </a:extLst>
          </p:cNvPr>
          <p:cNvGrpSpPr/>
          <p:nvPr/>
        </p:nvGrpSpPr>
        <p:grpSpPr>
          <a:xfrm>
            <a:off x="302398" y="1341438"/>
            <a:ext cx="11593287" cy="939429"/>
            <a:chOff x="-25599" y="2558932"/>
            <a:chExt cx="11889600" cy="572529"/>
          </a:xfrm>
          <a:solidFill>
            <a:schemeClr val="bg2"/>
          </a:solidFill>
        </p:grpSpPr>
        <p:sp>
          <p:nvSpPr>
            <p:cNvPr id="70" name="Rectangle 69">
              <a:extLst>
                <a:ext uri="{FF2B5EF4-FFF2-40B4-BE49-F238E27FC236}">
                  <a16:creationId xmlns:a16="http://schemas.microsoft.com/office/drawing/2014/main" id="{B4D8039B-1DD0-0B71-4A0E-7C994216684E}"/>
                </a:ext>
              </a:extLst>
            </p:cNvPr>
            <p:cNvSpPr/>
            <p:nvPr/>
          </p:nvSpPr>
          <p:spPr>
            <a:xfrm>
              <a:off x="-25599" y="2558932"/>
              <a:ext cx="11889600" cy="57252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Key benefit:</a:t>
              </a:r>
            </a:p>
          </p:txBody>
        </p:sp>
        <p:sp>
          <p:nvSpPr>
            <p:cNvPr id="71" name="TextBox 70">
              <a:extLst>
                <a:ext uri="{FF2B5EF4-FFF2-40B4-BE49-F238E27FC236}">
                  <a16:creationId xmlns:a16="http://schemas.microsoft.com/office/drawing/2014/main" id="{805DBA86-E136-A9E8-B272-82071A89DD83}"/>
                </a:ext>
              </a:extLst>
            </p:cNvPr>
            <p:cNvSpPr txBox="1"/>
            <p:nvPr/>
          </p:nvSpPr>
          <p:spPr>
            <a:xfrm>
              <a:off x="2379903" y="2575524"/>
              <a:ext cx="7056115" cy="512353"/>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Sebum Reduction (strong 5-α-reductase inhibitor) </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Helps prevent hair loss* (based on literature)</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Scalp Care (anti-irritation and soothing  properties)</a:t>
              </a:r>
            </a:p>
          </p:txBody>
        </p:sp>
      </p:grpSp>
      <p:grpSp>
        <p:nvGrpSpPr>
          <p:cNvPr id="72" name="Group 71">
            <a:extLst>
              <a:ext uri="{FF2B5EF4-FFF2-40B4-BE49-F238E27FC236}">
                <a16:creationId xmlns:a16="http://schemas.microsoft.com/office/drawing/2014/main" id="{78710C78-C894-B8C5-FC71-6CB52218FAC9}"/>
              </a:ext>
            </a:extLst>
          </p:cNvPr>
          <p:cNvGrpSpPr/>
          <p:nvPr/>
        </p:nvGrpSpPr>
        <p:grpSpPr>
          <a:xfrm>
            <a:off x="302398" y="3343939"/>
            <a:ext cx="11587202" cy="572906"/>
            <a:chOff x="0" y="3331675"/>
            <a:chExt cx="11889600" cy="572906"/>
          </a:xfrm>
          <a:solidFill>
            <a:schemeClr val="bg2"/>
          </a:solidFill>
        </p:grpSpPr>
        <p:sp>
          <p:nvSpPr>
            <p:cNvPr id="73" name="Rectangle 72">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Description:</a:t>
              </a:r>
            </a:p>
          </p:txBody>
        </p:sp>
        <p:sp>
          <p:nvSpPr>
            <p:cNvPr id="74" name="TextBox 73">
              <a:extLst>
                <a:ext uri="{FF2B5EF4-FFF2-40B4-BE49-F238E27FC236}">
                  <a16:creationId xmlns:a16="http://schemas.microsoft.com/office/drawing/2014/main" id="{BA9BB585-DFBD-BF51-845F-0AA1B9E3EE45}"/>
                </a:ext>
              </a:extLst>
            </p:cNvPr>
            <p:cNvSpPr txBox="1"/>
            <p:nvPr/>
          </p:nvSpPr>
          <p:spPr>
            <a:xfrm>
              <a:off x="2417306" y="3340889"/>
              <a:ext cx="8256279"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Plant extract organically cultivated</a:t>
              </a:r>
            </a:p>
          </p:txBody>
        </p:sp>
      </p:grpSp>
      <p:sp>
        <p:nvSpPr>
          <p:cNvPr id="11" name="Slide Number Placeholder 10">
            <a:extLst>
              <a:ext uri="{FF2B5EF4-FFF2-40B4-BE49-F238E27FC236}">
                <a16:creationId xmlns:a16="http://schemas.microsoft.com/office/drawing/2014/main" id="{9EA4ADA9-B1A6-0208-7409-B211B8358BEC}"/>
              </a:ext>
            </a:extLst>
          </p:cNvPr>
          <p:cNvSpPr>
            <a:spLocks noGrp="1"/>
          </p:cNvSpPr>
          <p:nvPr>
            <p:ph type="sldNum" sz="quarter" idx="10"/>
          </p:nvPr>
        </p:nvSpPr>
        <p:spPr/>
        <p:txBody>
          <a:bodyPr/>
          <a:lstStyle/>
          <a:p>
            <a:fld id="{5BA3E189-2F3A-42E5-B572-3520703B6186}" type="slidenum">
              <a:rPr lang="en-GB" smtClean="0"/>
              <a:pPr/>
              <a:t>72</a:t>
            </a:fld>
            <a:endParaRPr lang="en-GB"/>
          </a:p>
        </p:txBody>
      </p:sp>
      <p:pic>
        <p:nvPicPr>
          <p:cNvPr id="13" name="Picture 12">
            <a:hlinkClick r:id="rId3" action="ppaction://hlinksldjump"/>
            <a:extLst>
              <a:ext uri="{FF2B5EF4-FFF2-40B4-BE49-F238E27FC236}">
                <a16:creationId xmlns:a16="http://schemas.microsoft.com/office/drawing/2014/main" id="{9A538666-66AF-604A-35F7-8996B60C978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389758" y="660763"/>
            <a:ext cx="524726" cy="509840"/>
          </a:xfrm>
          <a:prstGeom prst="rect">
            <a:avLst/>
          </a:prstGeom>
        </p:spPr>
      </p:pic>
      <p:pic>
        <p:nvPicPr>
          <p:cNvPr id="14" name="Picture 13">
            <a:extLst>
              <a:ext uri="{FF2B5EF4-FFF2-40B4-BE49-F238E27FC236}">
                <a16:creationId xmlns:a16="http://schemas.microsoft.com/office/drawing/2014/main" id="{82F126D0-1BB9-B92E-F1AC-C503AAF92878}"/>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529839" y="5024268"/>
            <a:ext cx="5374685" cy="728832"/>
          </a:xfrm>
          <a:prstGeom prst="rect">
            <a:avLst/>
          </a:prstGeom>
        </p:spPr>
      </p:pic>
      <p:pic>
        <p:nvPicPr>
          <p:cNvPr id="4" name="Graphic 3">
            <a:extLst>
              <a:ext uri="{FF2B5EF4-FFF2-40B4-BE49-F238E27FC236}">
                <a16:creationId xmlns:a16="http://schemas.microsoft.com/office/drawing/2014/main" id="{F4B97134-A8DF-9CD2-F883-29F604766FD6}"/>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058140" y="5076132"/>
            <a:ext cx="822505" cy="625103"/>
          </a:xfrm>
          <a:prstGeom prst="rect">
            <a:avLst/>
          </a:prstGeom>
        </p:spPr>
      </p:pic>
      <p:pic>
        <p:nvPicPr>
          <p:cNvPr id="2" name="Picture 1">
            <a:extLst>
              <a:ext uri="{FF2B5EF4-FFF2-40B4-BE49-F238E27FC236}">
                <a16:creationId xmlns:a16="http://schemas.microsoft.com/office/drawing/2014/main" id="{C3E0B981-27FA-7298-F8A2-F7082711E400}"/>
              </a:ext>
            </a:extLst>
          </p:cNvPr>
          <p:cNvPicPr>
            <a:picLocks noChangeAspect="1"/>
          </p:cNvPicPr>
          <p:nvPr/>
        </p:nvPicPr>
        <p:blipFill>
          <a:blip r:embed="rId8" cstate="screen">
            <a:extLst>
              <a:ext uri="{28A0092B-C50C-407E-A947-70E740481C1C}">
                <a14:useLocalDpi xmlns:a14="http://schemas.microsoft.com/office/drawing/2010/main"/>
              </a:ext>
            </a:extLst>
          </a:blip>
          <a:srcRect l="-431"/>
          <a:stretch/>
        </p:blipFill>
        <p:spPr>
          <a:xfrm>
            <a:off x="8971540" y="5105553"/>
            <a:ext cx="1334941" cy="566260"/>
          </a:xfrm>
          <a:prstGeom prst="rect">
            <a:avLst/>
          </a:prstGeom>
        </p:spPr>
      </p:pic>
    </p:spTree>
    <p:extLst>
      <p:ext uri="{BB962C8B-B14F-4D97-AF65-F5344CB8AC3E}">
        <p14:creationId xmlns:p14="http://schemas.microsoft.com/office/powerpoint/2010/main" val="2679118344"/>
      </p:ext>
    </p:extLst>
  </p:cSld>
  <p:clrMapOvr>
    <a:masterClrMapping/>
  </p:clrMapOvr>
  <p:transition spd="med">
    <p:pull/>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3265144B-CFAE-5F04-8814-F19F1ED45923}"/>
              </a:ext>
            </a:extLst>
          </p:cNvPr>
          <p:cNvSpPr>
            <a:spLocks noGrp="1"/>
          </p:cNvSpPr>
          <p:nvPr>
            <p:ph type="body" sz="quarter" idx="15"/>
          </p:nvPr>
        </p:nvSpPr>
        <p:spPr>
          <a:xfrm>
            <a:off x="302398" y="1351757"/>
            <a:ext cx="5246753" cy="1481750"/>
          </a:xfrm>
        </p:spPr>
        <p:txBody>
          <a:bodyPr/>
          <a:lstStyle/>
          <a:p>
            <a:r>
              <a:rPr lang="en-US" sz="1400" b="1"/>
              <a:t>Key Features</a:t>
            </a:r>
          </a:p>
          <a:p>
            <a:r>
              <a:rPr lang="en-US" sz="1400"/>
              <a:t>Unique glacier willowherb species, Epilobium </a:t>
            </a:r>
            <a:r>
              <a:rPr lang="en-US" sz="1400" err="1"/>
              <a:t>fleischeri</a:t>
            </a:r>
            <a:r>
              <a:rPr lang="en-US" sz="1400"/>
              <a:t>, sustainably, fairly and organically cultivated</a:t>
            </a:r>
          </a:p>
          <a:p>
            <a:endParaRPr lang="en-US" sz="1400"/>
          </a:p>
          <a:p>
            <a:r>
              <a:rPr lang="en-US" sz="1400" b="1"/>
              <a:t>Benefits</a:t>
            </a:r>
            <a:endParaRPr lang="en-US" sz="1400"/>
          </a:p>
          <a:p>
            <a:r>
              <a:rPr lang="en-US" sz="1400">
                <a:solidFill>
                  <a:srgbClr val="307297"/>
                </a:solidFill>
              </a:rPr>
              <a:t>Sebum Reduction </a:t>
            </a:r>
            <a:r>
              <a:rPr lang="en-US" sz="1400"/>
              <a:t>extrapolation from skin Inhibits formation of DHT via 5-</a:t>
            </a:r>
            <a:r>
              <a:rPr lang="el-GR" sz="1400"/>
              <a:t>α-</a:t>
            </a:r>
            <a:r>
              <a:rPr lang="en-US" sz="1400"/>
              <a:t>reductase (</a:t>
            </a:r>
            <a:r>
              <a:rPr lang="en-US" sz="1400" i="1"/>
              <a:t>ex vivo</a:t>
            </a:r>
            <a:r>
              <a:rPr lang="en-US" sz="1400"/>
              <a:t>)</a:t>
            </a:r>
          </a:p>
        </p:txBody>
      </p:sp>
      <p:sp>
        <p:nvSpPr>
          <p:cNvPr id="3" name="Title 2">
            <a:extLst>
              <a:ext uri="{FF2B5EF4-FFF2-40B4-BE49-F238E27FC236}">
                <a16:creationId xmlns:a16="http://schemas.microsoft.com/office/drawing/2014/main" id="{1C2BFB82-32E1-0CB6-7733-1B3B080C5719}"/>
              </a:ext>
            </a:extLst>
          </p:cNvPr>
          <p:cNvSpPr>
            <a:spLocks noGrp="1"/>
          </p:cNvSpPr>
          <p:nvPr>
            <p:ph type="title"/>
          </p:nvPr>
        </p:nvSpPr>
        <p:spPr/>
        <p:txBody>
          <a:bodyPr/>
          <a:lstStyle/>
          <a:p>
            <a:r>
              <a:rPr lang="en-GB"/>
              <a:t>ALPAFLOR® ALP-SEBUM CB</a:t>
            </a:r>
          </a:p>
        </p:txBody>
      </p:sp>
      <p:sp>
        <p:nvSpPr>
          <p:cNvPr id="5" name="Text Placeholder 4">
            <a:extLst>
              <a:ext uri="{FF2B5EF4-FFF2-40B4-BE49-F238E27FC236}">
                <a16:creationId xmlns:a16="http://schemas.microsoft.com/office/drawing/2014/main" id="{2583F12D-5951-F4CE-E731-3C567DD1B89F}"/>
              </a:ext>
            </a:extLst>
          </p:cNvPr>
          <p:cNvSpPr>
            <a:spLocks noGrp="1"/>
          </p:cNvSpPr>
          <p:nvPr>
            <p:ph type="body" idx="11"/>
          </p:nvPr>
        </p:nvSpPr>
        <p:spPr/>
        <p:txBody>
          <a:bodyPr/>
          <a:lstStyle/>
          <a:p>
            <a:r>
              <a:rPr lang="en-US"/>
              <a:t>Organic and sustainable alpine flower</a:t>
            </a:r>
          </a:p>
        </p:txBody>
      </p:sp>
      <p:sp>
        <p:nvSpPr>
          <p:cNvPr id="8" name="Text Placeholder 7">
            <a:extLst>
              <a:ext uri="{FF2B5EF4-FFF2-40B4-BE49-F238E27FC236}">
                <a16:creationId xmlns:a16="http://schemas.microsoft.com/office/drawing/2014/main" id="{E307B160-CBD5-0BA8-C003-93967C20F5A5}"/>
              </a:ext>
            </a:extLst>
          </p:cNvPr>
          <p:cNvSpPr>
            <a:spLocks noGrp="1"/>
          </p:cNvSpPr>
          <p:nvPr>
            <p:ph type="body" sz="quarter" idx="23"/>
          </p:nvPr>
        </p:nvSpPr>
        <p:spPr/>
        <p:txBody>
          <a:bodyPr/>
          <a:lstStyle/>
          <a:p>
            <a:r>
              <a:rPr lang="en-GB"/>
              <a:t>DHT= Dihydrotestosterone.        </a:t>
            </a:r>
          </a:p>
        </p:txBody>
      </p:sp>
      <p:sp>
        <p:nvSpPr>
          <p:cNvPr id="9" name="Text Placeholder 8">
            <a:extLst>
              <a:ext uri="{FF2B5EF4-FFF2-40B4-BE49-F238E27FC236}">
                <a16:creationId xmlns:a16="http://schemas.microsoft.com/office/drawing/2014/main" id="{DBB7C36F-EA13-8590-1FEF-CCB32B8D462A}"/>
              </a:ext>
            </a:extLst>
          </p:cNvPr>
          <p:cNvSpPr>
            <a:spLocks noGrp="1"/>
          </p:cNvSpPr>
          <p:nvPr>
            <p:ph type="body" sz="quarter" idx="24"/>
          </p:nvPr>
        </p:nvSpPr>
        <p:spPr/>
        <p:txBody>
          <a:bodyPr/>
          <a:lstStyle/>
          <a:p>
            <a:r>
              <a:rPr lang="en-GB"/>
              <a:t>* = commercial form</a:t>
            </a:r>
          </a:p>
          <a:p>
            <a:endParaRPr lang="en-GB"/>
          </a:p>
        </p:txBody>
      </p:sp>
      <p:sp>
        <p:nvSpPr>
          <p:cNvPr id="19" name="Slide Number Placeholder 7">
            <a:extLst>
              <a:ext uri="{FF2B5EF4-FFF2-40B4-BE49-F238E27FC236}">
                <a16:creationId xmlns:a16="http://schemas.microsoft.com/office/drawing/2014/main" id="{A35A8BF3-525B-F80C-6220-9FD66B134CC0}"/>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73</a:t>
            </a:fld>
            <a:endParaRPr lang="en-GB"/>
          </a:p>
        </p:txBody>
      </p:sp>
      <p:graphicFrame>
        <p:nvGraphicFramePr>
          <p:cNvPr id="12" name="Chart 11">
            <a:extLst>
              <a:ext uri="{FF2B5EF4-FFF2-40B4-BE49-F238E27FC236}">
                <a16:creationId xmlns:a16="http://schemas.microsoft.com/office/drawing/2014/main" id="{4F51B137-D659-5342-5415-73104683053D}"/>
              </a:ext>
            </a:extLst>
          </p:cNvPr>
          <p:cNvGraphicFramePr/>
          <p:nvPr>
            <p:extLst>
              <p:ext uri="{D42A27DB-BD31-4B8C-83A1-F6EECF244321}">
                <p14:modId xmlns:p14="http://schemas.microsoft.com/office/powerpoint/2010/main" val="3987231875"/>
              </p:ext>
            </p:extLst>
          </p:nvPr>
        </p:nvGraphicFramePr>
        <p:xfrm>
          <a:off x="-119326" y="2776091"/>
          <a:ext cx="1641375" cy="1069019"/>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Box 13">
            <a:extLst>
              <a:ext uri="{FF2B5EF4-FFF2-40B4-BE49-F238E27FC236}">
                <a16:creationId xmlns:a16="http://schemas.microsoft.com/office/drawing/2014/main" id="{4303F3CC-4AE8-355A-B982-6DF6B852BFB1}"/>
              </a:ext>
            </a:extLst>
          </p:cNvPr>
          <p:cNvSpPr txBox="1"/>
          <p:nvPr/>
        </p:nvSpPr>
        <p:spPr>
          <a:xfrm>
            <a:off x="352548" y="3154642"/>
            <a:ext cx="697625" cy="369332"/>
          </a:xfrm>
          <a:prstGeom prst="rect">
            <a:avLst/>
          </a:prstGeom>
          <a:noFill/>
        </p:spPr>
        <p:txBody>
          <a:bodyPr wrap="square" rtlCol="0">
            <a:spAutoFit/>
          </a:bodyPr>
          <a:lstStyle/>
          <a:p>
            <a:r>
              <a:rPr lang="en-GB" b="1">
                <a:solidFill>
                  <a:schemeClr val="bg1"/>
                </a:solidFill>
              </a:rPr>
              <a:t>56%</a:t>
            </a:r>
          </a:p>
        </p:txBody>
      </p:sp>
      <p:sp>
        <p:nvSpPr>
          <p:cNvPr id="16" name="Text Placeholder 6">
            <a:extLst>
              <a:ext uri="{FF2B5EF4-FFF2-40B4-BE49-F238E27FC236}">
                <a16:creationId xmlns:a16="http://schemas.microsoft.com/office/drawing/2014/main" id="{475FCACB-579F-7840-F601-504BB55514C0}"/>
              </a:ext>
            </a:extLst>
          </p:cNvPr>
          <p:cNvSpPr txBox="1">
            <a:spLocks/>
          </p:cNvSpPr>
          <p:nvPr/>
        </p:nvSpPr>
        <p:spPr>
          <a:xfrm>
            <a:off x="1343025" y="3023874"/>
            <a:ext cx="1641375" cy="42674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a:solidFill>
                  <a:srgbClr val="307297"/>
                </a:solidFill>
              </a:rPr>
              <a:t>less sebum </a:t>
            </a:r>
            <a:r>
              <a:rPr lang="en-US" sz="1400"/>
              <a:t>production after 2 months (</a:t>
            </a:r>
            <a:r>
              <a:rPr lang="en-US" sz="1400" i="1"/>
              <a:t>in vivo</a:t>
            </a:r>
            <a:r>
              <a:rPr lang="en-US" sz="1400"/>
              <a:t>)</a:t>
            </a:r>
          </a:p>
        </p:txBody>
      </p:sp>
      <p:graphicFrame>
        <p:nvGraphicFramePr>
          <p:cNvPr id="20" name="Chart 19">
            <a:extLst>
              <a:ext uri="{FF2B5EF4-FFF2-40B4-BE49-F238E27FC236}">
                <a16:creationId xmlns:a16="http://schemas.microsoft.com/office/drawing/2014/main" id="{6E065866-D4D8-D838-ECC3-1543B95A8ED3}"/>
              </a:ext>
            </a:extLst>
          </p:cNvPr>
          <p:cNvGraphicFramePr/>
          <p:nvPr>
            <p:extLst>
              <p:ext uri="{D42A27DB-BD31-4B8C-83A1-F6EECF244321}">
                <p14:modId xmlns:p14="http://schemas.microsoft.com/office/powerpoint/2010/main" val="4103735390"/>
              </p:ext>
            </p:extLst>
          </p:nvPr>
        </p:nvGraphicFramePr>
        <p:xfrm>
          <a:off x="2714912" y="2776091"/>
          <a:ext cx="1641375" cy="1069019"/>
        </p:xfrm>
        <a:graphic>
          <a:graphicData uri="http://schemas.openxmlformats.org/drawingml/2006/chart">
            <c:chart xmlns:c="http://schemas.openxmlformats.org/drawingml/2006/chart" xmlns:r="http://schemas.openxmlformats.org/officeDocument/2006/relationships" r:id="rId4"/>
          </a:graphicData>
        </a:graphic>
      </p:graphicFrame>
      <p:sp>
        <p:nvSpPr>
          <p:cNvPr id="21" name="TextBox 20">
            <a:extLst>
              <a:ext uri="{FF2B5EF4-FFF2-40B4-BE49-F238E27FC236}">
                <a16:creationId xmlns:a16="http://schemas.microsoft.com/office/drawing/2014/main" id="{6D9A97AE-928C-C0DA-044F-A730B5C14B24}"/>
              </a:ext>
            </a:extLst>
          </p:cNvPr>
          <p:cNvSpPr txBox="1"/>
          <p:nvPr/>
        </p:nvSpPr>
        <p:spPr>
          <a:xfrm>
            <a:off x="3186786" y="3154642"/>
            <a:ext cx="697625" cy="369332"/>
          </a:xfrm>
          <a:prstGeom prst="rect">
            <a:avLst/>
          </a:prstGeom>
          <a:noFill/>
        </p:spPr>
        <p:txBody>
          <a:bodyPr wrap="square" rtlCol="0">
            <a:spAutoFit/>
          </a:bodyPr>
          <a:lstStyle/>
          <a:p>
            <a:r>
              <a:rPr lang="en-GB" b="1">
                <a:solidFill>
                  <a:schemeClr val="bg1"/>
                </a:solidFill>
              </a:rPr>
              <a:t>20%</a:t>
            </a:r>
          </a:p>
        </p:txBody>
      </p:sp>
      <p:sp>
        <p:nvSpPr>
          <p:cNvPr id="22" name="Text Placeholder 6">
            <a:extLst>
              <a:ext uri="{FF2B5EF4-FFF2-40B4-BE49-F238E27FC236}">
                <a16:creationId xmlns:a16="http://schemas.microsoft.com/office/drawing/2014/main" id="{5E967663-EBB7-78F8-280A-2CA5006F663A}"/>
              </a:ext>
            </a:extLst>
          </p:cNvPr>
          <p:cNvSpPr txBox="1">
            <a:spLocks/>
          </p:cNvSpPr>
          <p:nvPr/>
        </p:nvSpPr>
        <p:spPr>
          <a:xfrm>
            <a:off x="4086797" y="3097226"/>
            <a:ext cx="1909778" cy="42674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a:solidFill>
                  <a:srgbClr val="307297"/>
                </a:solidFill>
              </a:rPr>
              <a:t>sebum reduction in 4 </a:t>
            </a:r>
            <a:r>
              <a:rPr lang="en-US" sz="1400"/>
              <a:t>weeks (</a:t>
            </a:r>
            <a:r>
              <a:rPr lang="en-US" sz="1400" i="1"/>
              <a:t>in vivo</a:t>
            </a:r>
            <a:r>
              <a:rPr lang="en-US" sz="1400"/>
              <a:t>)</a:t>
            </a:r>
          </a:p>
        </p:txBody>
      </p:sp>
      <p:sp>
        <p:nvSpPr>
          <p:cNvPr id="23" name="Text Placeholder 6">
            <a:extLst>
              <a:ext uri="{FF2B5EF4-FFF2-40B4-BE49-F238E27FC236}">
                <a16:creationId xmlns:a16="http://schemas.microsoft.com/office/drawing/2014/main" id="{3F11ECAA-2383-9ADF-CB7F-26ABE3E66C99}"/>
              </a:ext>
            </a:extLst>
          </p:cNvPr>
          <p:cNvSpPr txBox="1">
            <a:spLocks/>
          </p:cNvSpPr>
          <p:nvPr/>
        </p:nvSpPr>
        <p:spPr>
          <a:xfrm>
            <a:off x="302398" y="3775408"/>
            <a:ext cx="5246753" cy="63532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a:solidFill>
                  <a:srgbClr val="307297"/>
                </a:solidFill>
              </a:rPr>
              <a:t>Helps prevent hair loss* </a:t>
            </a:r>
            <a:r>
              <a:rPr lang="en-US" sz="1400"/>
              <a:t>based on literature </a:t>
            </a:r>
          </a:p>
          <a:p>
            <a:pPr lvl="1">
              <a:spcBef>
                <a:spcPts val="0"/>
              </a:spcBef>
              <a:spcAft>
                <a:spcPts val="0"/>
              </a:spcAft>
              <a:buClr>
                <a:srgbClr val="89C7E8"/>
              </a:buClr>
            </a:pPr>
            <a:r>
              <a:rPr lang="en-US" sz="1400"/>
              <a:t>Inhibits formation of DHT via 5-α-reductase </a:t>
            </a:r>
          </a:p>
          <a:p>
            <a:pPr lvl="1">
              <a:spcBef>
                <a:spcPts val="0"/>
              </a:spcBef>
              <a:spcAft>
                <a:spcPts val="0"/>
              </a:spcAft>
              <a:buClr>
                <a:srgbClr val="89C7E8"/>
              </a:buClr>
            </a:pPr>
            <a:r>
              <a:rPr lang="en-US" sz="1400"/>
              <a:t>DHT is also known to promote hair Loss </a:t>
            </a:r>
          </a:p>
        </p:txBody>
      </p:sp>
      <p:sp>
        <p:nvSpPr>
          <p:cNvPr id="24" name="Text Placeholder 6">
            <a:extLst>
              <a:ext uri="{FF2B5EF4-FFF2-40B4-BE49-F238E27FC236}">
                <a16:creationId xmlns:a16="http://schemas.microsoft.com/office/drawing/2014/main" id="{408DD99A-85D2-09C3-34A8-D9481CEE8E37}"/>
              </a:ext>
            </a:extLst>
          </p:cNvPr>
          <p:cNvSpPr txBox="1">
            <a:spLocks/>
          </p:cNvSpPr>
          <p:nvPr/>
        </p:nvSpPr>
        <p:spPr>
          <a:xfrm>
            <a:off x="302398" y="4458351"/>
            <a:ext cx="5246753" cy="203819"/>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b="1"/>
              <a:t>Scalp Care</a:t>
            </a:r>
          </a:p>
          <a:p>
            <a:endParaRPr lang="en-US" sz="1400" b="1"/>
          </a:p>
          <a:p>
            <a:endParaRPr lang="en-US" sz="1400" b="1"/>
          </a:p>
          <a:p>
            <a:endParaRPr lang="en-US" sz="1400"/>
          </a:p>
        </p:txBody>
      </p:sp>
      <p:graphicFrame>
        <p:nvGraphicFramePr>
          <p:cNvPr id="25" name="Chart 24">
            <a:extLst>
              <a:ext uri="{FF2B5EF4-FFF2-40B4-BE49-F238E27FC236}">
                <a16:creationId xmlns:a16="http://schemas.microsoft.com/office/drawing/2014/main" id="{3D7B7827-98CD-FB4A-5295-488C60DA502B}"/>
              </a:ext>
            </a:extLst>
          </p:cNvPr>
          <p:cNvGraphicFramePr/>
          <p:nvPr>
            <p:extLst>
              <p:ext uri="{D42A27DB-BD31-4B8C-83A1-F6EECF244321}">
                <p14:modId xmlns:p14="http://schemas.microsoft.com/office/powerpoint/2010/main" val="1886640726"/>
              </p:ext>
            </p:extLst>
          </p:nvPr>
        </p:nvGraphicFramePr>
        <p:xfrm>
          <a:off x="-119326" y="4592250"/>
          <a:ext cx="1641375" cy="1069019"/>
        </p:xfrm>
        <a:graphic>
          <a:graphicData uri="http://schemas.openxmlformats.org/drawingml/2006/chart">
            <c:chart xmlns:c="http://schemas.openxmlformats.org/drawingml/2006/chart" xmlns:r="http://schemas.openxmlformats.org/officeDocument/2006/relationships" r:id="rId5"/>
          </a:graphicData>
        </a:graphic>
      </p:graphicFrame>
      <p:sp>
        <p:nvSpPr>
          <p:cNvPr id="26" name="TextBox 25">
            <a:extLst>
              <a:ext uri="{FF2B5EF4-FFF2-40B4-BE49-F238E27FC236}">
                <a16:creationId xmlns:a16="http://schemas.microsoft.com/office/drawing/2014/main" id="{E7184316-DD7E-10FD-CA76-86FCDC6A27D0}"/>
              </a:ext>
            </a:extLst>
          </p:cNvPr>
          <p:cNvSpPr txBox="1"/>
          <p:nvPr/>
        </p:nvSpPr>
        <p:spPr>
          <a:xfrm>
            <a:off x="352548" y="4970801"/>
            <a:ext cx="697625" cy="369332"/>
          </a:xfrm>
          <a:prstGeom prst="rect">
            <a:avLst/>
          </a:prstGeom>
          <a:noFill/>
        </p:spPr>
        <p:txBody>
          <a:bodyPr wrap="square" rtlCol="0">
            <a:spAutoFit/>
          </a:bodyPr>
          <a:lstStyle/>
          <a:p>
            <a:r>
              <a:rPr lang="en-GB" b="1">
                <a:solidFill>
                  <a:schemeClr val="bg1"/>
                </a:solidFill>
              </a:rPr>
              <a:t>78%</a:t>
            </a:r>
          </a:p>
        </p:txBody>
      </p:sp>
      <p:sp>
        <p:nvSpPr>
          <p:cNvPr id="27" name="Text Placeholder 6">
            <a:extLst>
              <a:ext uri="{FF2B5EF4-FFF2-40B4-BE49-F238E27FC236}">
                <a16:creationId xmlns:a16="http://schemas.microsoft.com/office/drawing/2014/main" id="{C54E79E7-B1C3-29CB-C167-20B2D62BDB77}"/>
              </a:ext>
            </a:extLst>
          </p:cNvPr>
          <p:cNvSpPr txBox="1">
            <a:spLocks/>
          </p:cNvSpPr>
          <p:nvPr/>
        </p:nvSpPr>
        <p:spPr>
          <a:xfrm>
            <a:off x="1450975" y="4761075"/>
            <a:ext cx="4297028" cy="784553"/>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a:solidFill>
                  <a:srgbClr val="307297"/>
                </a:solidFill>
              </a:rPr>
              <a:t>decrease</a:t>
            </a:r>
            <a:r>
              <a:rPr lang="en-US" sz="1400"/>
              <a:t> on production of </a:t>
            </a:r>
            <a:r>
              <a:rPr lang="en-US" sz="1400">
                <a:solidFill>
                  <a:srgbClr val="277E6E"/>
                </a:solidFill>
              </a:rPr>
              <a:t>pro-inflammatory</a:t>
            </a:r>
            <a:r>
              <a:rPr lang="en-US" sz="1400"/>
              <a:t> cytokines IL 8 with </a:t>
            </a:r>
            <a:r>
              <a:rPr lang="en-US" sz="1400">
                <a:solidFill>
                  <a:srgbClr val="307297"/>
                </a:solidFill>
              </a:rPr>
              <a:t>0.075% ALPAFLOR® ALP-SEBUM*- </a:t>
            </a:r>
            <a:r>
              <a:rPr lang="en-US" sz="1400" i="1"/>
              <a:t>in vitro</a:t>
            </a:r>
          </a:p>
        </p:txBody>
      </p:sp>
      <p:graphicFrame>
        <p:nvGraphicFramePr>
          <p:cNvPr id="28" name="Chart 27">
            <a:extLst>
              <a:ext uri="{FF2B5EF4-FFF2-40B4-BE49-F238E27FC236}">
                <a16:creationId xmlns:a16="http://schemas.microsoft.com/office/drawing/2014/main" id="{50B656BC-2977-2282-9AAA-6A4B873D6FED}"/>
              </a:ext>
            </a:extLst>
          </p:cNvPr>
          <p:cNvGraphicFramePr/>
          <p:nvPr>
            <p:extLst>
              <p:ext uri="{D42A27DB-BD31-4B8C-83A1-F6EECF244321}">
                <p14:modId xmlns:p14="http://schemas.microsoft.com/office/powerpoint/2010/main" val="1662088375"/>
              </p:ext>
            </p:extLst>
          </p:nvPr>
        </p:nvGraphicFramePr>
        <p:xfrm>
          <a:off x="5748003" y="1213536"/>
          <a:ext cx="1641375" cy="1069019"/>
        </p:xfrm>
        <a:graphic>
          <a:graphicData uri="http://schemas.openxmlformats.org/drawingml/2006/chart">
            <c:chart xmlns:c="http://schemas.openxmlformats.org/drawingml/2006/chart" xmlns:r="http://schemas.openxmlformats.org/officeDocument/2006/relationships" r:id="rId6"/>
          </a:graphicData>
        </a:graphic>
      </p:graphicFrame>
      <p:sp>
        <p:nvSpPr>
          <p:cNvPr id="29" name="TextBox 28">
            <a:extLst>
              <a:ext uri="{FF2B5EF4-FFF2-40B4-BE49-F238E27FC236}">
                <a16:creationId xmlns:a16="http://schemas.microsoft.com/office/drawing/2014/main" id="{56DFFB1D-64A9-BA4D-3C2C-D106B507B8A0}"/>
              </a:ext>
            </a:extLst>
          </p:cNvPr>
          <p:cNvSpPr txBox="1"/>
          <p:nvPr/>
        </p:nvSpPr>
        <p:spPr>
          <a:xfrm>
            <a:off x="6219877" y="1557332"/>
            <a:ext cx="697625" cy="369332"/>
          </a:xfrm>
          <a:prstGeom prst="rect">
            <a:avLst/>
          </a:prstGeom>
          <a:noFill/>
        </p:spPr>
        <p:txBody>
          <a:bodyPr wrap="square" rtlCol="0">
            <a:spAutoFit/>
          </a:bodyPr>
          <a:lstStyle/>
          <a:p>
            <a:r>
              <a:rPr lang="en-GB" b="1">
                <a:solidFill>
                  <a:schemeClr val="bg1"/>
                </a:solidFill>
              </a:rPr>
              <a:t>68%</a:t>
            </a:r>
          </a:p>
        </p:txBody>
      </p:sp>
      <p:sp>
        <p:nvSpPr>
          <p:cNvPr id="30" name="Text Placeholder 6">
            <a:extLst>
              <a:ext uri="{FF2B5EF4-FFF2-40B4-BE49-F238E27FC236}">
                <a16:creationId xmlns:a16="http://schemas.microsoft.com/office/drawing/2014/main" id="{B666232A-2015-1576-7866-D4A1AD63AEB6}"/>
              </a:ext>
            </a:extLst>
          </p:cNvPr>
          <p:cNvSpPr txBox="1">
            <a:spLocks/>
          </p:cNvSpPr>
          <p:nvPr/>
        </p:nvSpPr>
        <p:spPr>
          <a:xfrm>
            <a:off x="7337424" y="1428276"/>
            <a:ext cx="4645025" cy="62480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a:t>Significant dose-dependent inhibition of 5-α-reductase activity up to </a:t>
            </a:r>
            <a:r>
              <a:rPr lang="en-US" sz="1400">
                <a:solidFill>
                  <a:srgbClr val="307297"/>
                </a:solidFill>
              </a:rPr>
              <a:t>68% </a:t>
            </a:r>
            <a:r>
              <a:rPr lang="en-US" sz="1400"/>
              <a:t>versus control with </a:t>
            </a:r>
            <a:r>
              <a:rPr lang="en-US" sz="1400">
                <a:solidFill>
                  <a:srgbClr val="307297"/>
                </a:solidFill>
              </a:rPr>
              <a:t>0.03% ALPAFLOR®</a:t>
            </a:r>
            <a:r>
              <a:rPr lang="en-US" sz="1400">
                <a:solidFill>
                  <a:srgbClr val="277E6E"/>
                </a:solidFill>
              </a:rPr>
              <a:t> </a:t>
            </a:r>
            <a:r>
              <a:rPr lang="en-US" sz="1400"/>
              <a:t>ALP-SEBUM* in human skin fibroblast</a:t>
            </a:r>
          </a:p>
        </p:txBody>
      </p:sp>
      <p:sp>
        <p:nvSpPr>
          <p:cNvPr id="31" name="Text Placeholder 6">
            <a:extLst>
              <a:ext uri="{FF2B5EF4-FFF2-40B4-BE49-F238E27FC236}">
                <a16:creationId xmlns:a16="http://schemas.microsoft.com/office/drawing/2014/main" id="{459C79D3-C717-DB5B-20DF-1DF37D666D70}"/>
              </a:ext>
            </a:extLst>
          </p:cNvPr>
          <p:cNvSpPr txBox="1">
            <a:spLocks/>
          </p:cNvSpPr>
          <p:nvPr/>
        </p:nvSpPr>
        <p:spPr>
          <a:xfrm>
            <a:off x="6220906" y="5513661"/>
            <a:ext cx="5419371" cy="62480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a:t>Measuring the levels of </a:t>
            </a:r>
            <a:r>
              <a:rPr lang="en-US" sz="1400">
                <a:solidFill>
                  <a:srgbClr val="307297"/>
                </a:solidFill>
              </a:rPr>
              <a:t>5-α-dihydrotestosterone</a:t>
            </a:r>
            <a:r>
              <a:rPr lang="en-US" sz="1400"/>
              <a:t> (5α-DHT) produced by human skin fibroblasts incubated with testosterone</a:t>
            </a:r>
          </a:p>
        </p:txBody>
      </p:sp>
      <p:sp>
        <p:nvSpPr>
          <p:cNvPr id="11" name="Text Placeholder 2">
            <a:extLst>
              <a:ext uri="{FF2B5EF4-FFF2-40B4-BE49-F238E27FC236}">
                <a16:creationId xmlns:a16="http://schemas.microsoft.com/office/drawing/2014/main" id="{82F869C7-3A77-01DA-C36B-87E8D67B2D65}"/>
              </a:ext>
            </a:extLst>
          </p:cNvPr>
          <p:cNvSpPr txBox="1">
            <a:spLocks/>
          </p:cNvSpPr>
          <p:nvPr/>
        </p:nvSpPr>
        <p:spPr>
          <a:xfrm>
            <a:off x="302398" y="5977755"/>
            <a:ext cx="3528001" cy="11660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a:latin typeface="+mj-lt"/>
              </a:rPr>
              <a:t>*</a:t>
            </a:r>
            <a:r>
              <a:rPr lang="en-US"/>
              <a:t>Drug claim in some regions</a:t>
            </a:r>
          </a:p>
          <a:p>
            <a:endParaRPr lang="en-GB"/>
          </a:p>
        </p:txBody>
      </p:sp>
      <p:grpSp>
        <p:nvGrpSpPr>
          <p:cNvPr id="34" name="Group 33">
            <a:extLst>
              <a:ext uri="{FF2B5EF4-FFF2-40B4-BE49-F238E27FC236}">
                <a16:creationId xmlns:a16="http://schemas.microsoft.com/office/drawing/2014/main" id="{85DF97F7-9AEC-4564-9138-6856C73D495A}"/>
              </a:ext>
            </a:extLst>
          </p:cNvPr>
          <p:cNvGrpSpPr/>
          <p:nvPr/>
        </p:nvGrpSpPr>
        <p:grpSpPr>
          <a:xfrm>
            <a:off x="9622033" y="572670"/>
            <a:ext cx="1421326" cy="933262"/>
            <a:chOff x="1360986" y="888657"/>
            <a:chExt cx="6744742" cy="4330512"/>
          </a:xfrm>
        </p:grpSpPr>
        <p:pic>
          <p:nvPicPr>
            <p:cNvPr id="18" name="Immagine 28" descr="loghi dsm vari 3.png">
              <a:extLst>
                <a:ext uri="{FF2B5EF4-FFF2-40B4-BE49-F238E27FC236}">
                  <a16:creationId xmlns:a16="http://schemas.microsoft.com/office/drawing/2014/main" id="{BD8B98E4-E533-165F-63C9-A7A64A24AFF1}"/>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32" name="Rectangle 31">
              <a:extLst>
                <a:ext uri="{FF2B5EF4-FFF2-40B4-BE49-F238E27FC236}">
                  <a16:creationId xmlns:a16="http://schemas.microsoft.com/office/drawing/2014/main" id="{A528B791-8B51-4B0E-B934-5358DBDEB3A1}"/>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Graphic 15">
              <a:extLst>
                <a:ext uri="{FF2B5EF4-FFF2-40B4-BE49-F238E27FC236}">
                  <a16:creationId xmlns:a16="http://schemas.microsoft.com/office/drawing/2014/main" id="{7F2B36E4-DD9B-E7A3-D8ED-73266F17332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813872" y="2059924"/>
              <a:ext cx="4552364" cy="413162"/>
            </a:xfrm>
            <a:prstGeom prst="rect">
              <a:avLst/>
            </a:prstGeom>
          </p:spPr>
        </p:pic>
      </p:grpSp>
      <p:pic>
        <p:nvPicPr>
          <p:cNvPr id="2" name="Picture 1" descr="Logo&#10;&#10;Description automatically generated">
            <a:extLst>
              <a:ext uri="{FF2B5EF4-FFF2-40B4-BE49-F238E27FC236}">
                <a16:creationId xmlns:a16="http://schemas.microsoft.com/office/drawing/2014/main" id="{47E7FE1A-877D-C202-B4F1-F41EEC1EABA4}"/>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1094958" y="675745"/>
            <a:ext cx="880329" cy="665733"/>
          </a:xfrm>
          <a:prstGeom prst="rect">
            <a:avLst/>
          </a:prstGeom>
        </p:spPr>
      </p:pic>
      <p:grpSp>
        <p:nvGrpSpPr>
          <p:cNvPr id="35" name="Group 34">
            <a:extLst>
              <a:ext uri="{FF2B5EF4-FFF2-40B4-BE49-F238E27FC236}">
                <a16:creationId xmlns:a16="http://schemas.microsoft.com/office/drawing/2014/main" id="{E5300F26-05A7-30BE-4373-87DF149ACA25}"/>
              </a:ext>
            </a:extLst>
          </p:cNvPr>
          <p:cNvGrpSpPr/>
          <p:nvPr/>
        </p:nvGrpSpPr>
        <p:grpSpPr>
          <a:xfrm>
            <a:off x="6195427" y="2276474"/>
            <a:ext cx="5644025" cy="3059617"/>
            <a:chOff x="6195427" y="2276474"/>
            <a:chExt cx="5644025" cy="3059617"/>
          </a:xfrm>
        </p:grpSpPr>
        <p:pic>
          <p:nvPicPr>
            <p:cNvPr id="6" name="Picture 17">
              <a:extLst>
                <a:ext uri="{FF2B5EF4-FFF2-40B4-BE49-F238E27FC236}">
                  <a16:creationId xmlns:a16="http://schemas.microsoft.com/office/drawing/2014/main" id="{694998BD-B4D2-335A-5B5A-0B698D8D6CA4}"/>
                </a:ext>
              </a:extLst>
            </p:cNvPr>
            <p:cNvPicPr>
              <a:picLocks noChangeAspect="1"/>
            </p:cNvPicPr>
            <p:nvPr/>
          </p:nvPicPr>
          <p:blipFill>
            <a:blip r:embed="rId11" cstate="screen">
              <a:duotone>
                <a:schemeClr val="accent1">
                  <a:shade val="45000"/>
                  <a:satMod val="135000"/>
                </a:schemeClr>
                <a:prstClr val="white"/>
              </a:duotone>
              <a:extLst>
                <a:ext uri="{BEBA8EAE-BF5A-486C-A8C5-ECC9F3942E4B}">
                  <a14:imgProps xmlns:a14="http://schemas.microsoft.com/office/drawing/2010/main">
                    <a14:imgLayer r:embed="rId12">
                      <a14:imgEffect>
                        <a14:brightnessContrast bright="20000" contrast="20000"/>
                      </a14:imgEffect>
                    </a14:imgLayer>
                  </a14:imgProps>
                </a:ext>
                <a:ext uri="{28A0092B-C50C-407E-A947-70E740481C1C}">
                  <a14:useLocalDpi xmlns:a14="http://schemas.microsoft.com/office/drawing/2010/main"/>
                </a:ext>
              </a:extLst>
            </a:blip>
            <a:srcRect/>
            <a:stretch/>
          </p:blipFill>
          <p:spPr>
            <a:xfrm>
              <a:off x="6195427" y="2276474"/>
              <a:ext cx="5644025" cy="2525585"/>
            </a:xfrm>
            <a:prstGeom prst="rect">
              <a:avLst/>
            </a:prstGeom>
          </p:spPr>
        </p:pic>
        <p:sp>
          <p:nvSpPr>
            <p:cNvPr id="4" name="TextBox 3">
              <a:extLst>
                <a:ext uri="{FF2B5EF4-FFF2-40B4-BE49-F238E27FC236}">
                  <a16:creationId xmlns:a16="http://schemas.microsoft.com/office/drawing/2014/main" id="{768DFD20-92A6-9C3B-A2C2-FF2ED8232B05}"/>
                </a:ext>
              </a:extLst>
            </p:cNvPr>
            <p:cNvSpPr txBox="1"/>
            <p:nvPr/>
          </p:nvSpPr>
          <p:spPr>
            <a:xfrm>
              <a:off x="7143750" y="4782094"/>
              <a:ext cx="888999" cy="246221"/>
            </a:xfrm>
            <a:prstGeom prst="rect">
              <a:avLst/>
            </a:prstGeom>
            <a:noFill/>
          </p:spPr>
          <p:txBody>
            <a:bodyPr wrap="square" rtlCol="0">
              <a:spAutoFit/>
            </a:bodyPr>
            <a:lstStyle/>
            <a:p>
              <a:pPr algn="ctr"/>
              <a:r>
                <a:rPr lang="en-US" sz="1000">
                  <a:effectLst/>
                  <a:latin typeface="+mj-lt"/>
                </a:rPr>
                <a:t>Control</a:t>
              </a:r>
              <a:endParaRPr lang="en-US" sz="1000">
                <a:latin typeface="+mj-lt"/>
              </a:endParaRPr>
            </a:p>
          </p:txBody>
        </p:sp>
        <p:sp>
          <p:nvSpPr>
            <p:cNvPr id="10" name="TextBox 9">
              <a:extLst>
                <a:ext uri="{FF2B5EF4-FFF2-40B4-BE49-F238E27FC236}">
                  <a16:creationId xmlns:a16="http://schemas.microsoft.com/office/drawing/2014/main" id="{EBF956E7-BA37-7C20-F000-0A1524E80B04}"/>
                </a:ext>
              </a:extLst>
            </p:cNvPr>
            <p:cNvSpPr txBox="1"/>
            <p:nvPr/>
          </p:nvSpPr>
          <p:spPr>
            <a:xfrm>
              <a:off x="8299450" y="4782093"/>
              <a:ext cx="888999" cy="553998"/>
            </a:xfrm>
            <a:prstGeom prst="rect">
              <a:avLst/>
            </a:prstGeom>
            <a:noFill/>
          </p:spPr>
          <p:txBody>
            <a:bodyPr wrap="square" rtlCol="0">
              <a:spAutoFit/>
            </a:bodyPr>
            <a:lstStyle/>
            <a:p>
              <a:pPr algn="ctr"/>
              <a:r>
                <a:rPr lang="en-US" sz="1000">
                  <a:latin typeface="+mj-lt"/>
                </a:rPr>
                <a:t>ALPAFLOR® ALP-SEBUM</a:t>
              </a:r>
              <a:br>
                <a:rPr lang="en-US" sz="1000">
                  <a:latin typeface="+mj-lt"/>
                </a:rPr>
              </a:br>
              <a:r>
                <a:rPr lang="en-US" sz="1000">
                  <a:latin typeface="+mj-lt"/>
                </a:rPr>
                <a:t>(0.006%)</a:t>
              </a:r>
            </a:p>
          </p:txBody>
        </p:sp>
        <p:sp>
          <p:nvSpPr>
            <p:cNvPr id="15" name="TextBox 14">
              <a:extLst>
                <a:ext uri="{FF2B5EF4-FFF2-40B4-BE49-F238E27FC236}">
                  <a16:creationId xmlns:a16="http://schemas.microsoft.com/office/drawing/2014/main" id="{165EEFDC-D483-0C2D-BB7C-1DF36216D60D}"/>
                </a:ext>
              </a:extLst>
            </p:cNvPr>
            <p:cNvSpPr txBox="1"/>
            <p:nvPr/>
          </p:nvSpPr>
          <p:spPr>
            <a:xfrm>
              <a:off x="9455151" y="4782093"/>
              <a:ext cx="889000" cy="553998"/>
            </a:xfrm>
            <a:prstGeom prst="rect">
              <a:avLst/>
            </a:prstGeom>
            <a:noFill/>
          </p:spPr>
          <p:txBody>
            <a:bodyPr wrap="square" rtlCol="0">
              <a:spAutoFit/>
            </a:bodyPr>
            <a:lstStyle/>
            <a:p>
              <a:pPr algn="ctr"/>
              <a:r>
                <a:rPr lang="en-US" sz="1000">
                  <a:latin typeface="+mj-lt"/>
                </a:rPr>
                <a:t>ALPAFLOR® ALP-SEBUM</a:t>
              </a:r>
              <a:br>
                <a:rPr lang="en-US" sz="1000">
                  <a:latin typeface="+mj-lt"/>
                </a:rPr>
              </a:br>
              <a:r>
                <a:rPr lang="en-US" sz="1000">
                  <a:latin typeface="+mj-lt"/>
                </a:rPr>
                <a:t>(0.015%)</a:t>
              </a:r>
            </a:p>
          </p:txBody>
        </p:sp>
        <p:sp>
          <p:nvSpPr>
            <p:cNvPr id="17" name="TextBox 16">
              <a:extLst>
                <a:ext uri="{FF2B5EF4-FFF2-40B4-BE49-F238E27FC236}">
                  <a16:creationId xmlns:a16="http://schemas.microsoft.com/office/drawing/2014/main" id="{757F5F9D-4547-3327-457D-363EF7AFEBAF}"/>
                </a:ext>
              </a:extLst>
            </p:cNvPr>
            <p:cNvSpPr txBox="1"/>
            <p:nvPr/>
          </p:nvSpPr>
          <p:spPr>
            <a:xfrm>
              <a:off x="10571496" y="4782093"/>
              <a:ext cx="889000" cy="553998"/>
            </a:xfrm>
            <a:prstGeom prst="rect">
              <a:avLst/>
            </a:prstGeom>
            <a:noFill/>
          </p:spPr>
          <p:txBody>
            <a:bodyPr wrap="square" rtlCol="0">
              <a:spAutoFit/>
            </a:bodyPr>
            <a:lstStyle/>
            <a:p>
              <a:pPr algn="ctr"/>
              <a:r>
                <a:rPr lang="en-US" sz="1000">
                  <a:latin typeface="+mj-lt"/>
                </a:rPr>
                <a:t>ALPAFLOR® ALP-SEBUM</a:t>
              </a:r>
              <a:br>
                <a:rPr lang="en-US" sz="1000">
                  <a:latin typeface="+mj-lt"/>
                </a:rPr>
              </a:br>
              <a:r>
                <a:rPr lang="en-US" sz="1000">
                  <a:latin typeface="+mj-lt"/>
                </a:rPr>
                <a:t>(0.03%)</a:t>
              </a:r>
            </a:p>
          </p:txBody>
        </p:sp>
      </p:grpSp>
    </p:spTree>
    <p:extLst>
      <p:ext uri="{BB962C8B-B14F-4D97-AF65-F5344CB8AC3E}">
        <p14:creationId xmlns:p14="http://schemas.microsoft.com/office/powerpoint/2010/main" val="63711647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E837D927-CAF6-B393-4585-6456AEC16999}"/>
              </a:ext>
            </a:extLst>
          </p:cNvPr>
          <p:cNvSpPr>
            <a:spLocks noGrp="1"/>
          </p:cNvSpPr>
          <p:nvPr>
            <p:ph type="title"/>
          </p:nvPr>
        </p:nvSpPr>
        <p:spPr/>
        <p:txBody>
          <a:bodyPr>
            <a:noAutofit/>
          </a:bodyPr>
          <a:lstStyle/>
          <a:p>
            <a:r>
              <a:rPr lang="en-US"/>
              <a:t>ARGAN OIL</a:t>
            </a:r>
            <a:endParaRPr lang="en-US" b="0">
              <a:ea typeface="+mn-ea"/>
              <a:cs typeface="+mn-cs"/>
            </a:endParaRPr>
          </a:p>
        </p:txBody>
      </p:sp>
      <p:sp>
        <p:nvSpPr>
          <p:cNvPr id="38" name="Text Placeholder 37">
            <a:extLst>
              <a:ext uri="{FF2B5EF4-FFF2-40B4-BE49-F238E27FC236}">
                <a16:creationId xmlns:a16="http://schemas.microsoft.com/office/drawing/2014/main" id="{4A9EFAE8-3987-3E5E-B7FC-83A7A3C0EB1C}"/>
              </a:ext>
            </a:extLst>
          </p:cNvPr>
          <p:cNvSpPr>
            <a:spLocks noGrp="1"/>
          </p:cNvSpPr>
          <p:nvPr>
            <p:ph type="body" idx="11"/>
          </p:nvPr>
        </p:nvSpPr>
        <p:spPr/>
        <p:txBody>
          <a:bodyPr/>
          <a:lstStyle/>
          <a:p>
            <a:r>
              <a:rPr lang="en-US"/>
              <a:t>ID Card</a:t>
            </a:r>
          </a:p>
        </p:txBody>
      </p:sp>
      <p:grpSp>
        <p:nvGrpSpPr>
          <p:cNvPr id="48" name="Group 47">
            <a:extLst>
              <a:ext uri="{FF2B5EF4-FFF2-40B4-BE49-F238E27FC236}">
                <a16:creationId xmlns:a16="http://schemas.microsoft.com/office/drawing/2014/main" id="{4D823F3C-5F3F-53A2-59F3-59E82A42FBF0}"/>
              </a:ext>
            </a:extLst>
          </p:cNvPr>
          <p:cNvGrpSpPr/>
          <p:nvPr/>
        </p:nvGrpSpPr>
        <p:grpSpPr>
          <a:xfrm>
            <a:off x="289504" y="2362640"/>
            <a:ext cx="11600096" cy="903019"/>
            <a:chOff x="0" y="2286165"/>
            <a:chExt cx="11889600" cy="903019"/>
          </a:xfrm>
          <a:solidFill>
            <a:schemeClr val="bg2"/>
          </a:solidFill>
        </p:grpSpPr>
        <p:sp>
          <p:nvSpPr>
            <p:cNvPr id="49" name="Rectangle 48">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INCI name:</a:t>
              </a:r>
            </a:p>
          </p:txBody>
        </p:sp>
        <p:sp>
          <p:nvSpPr>
            <p:cNvPr id="50" name="TextBox 49">
              <a:extLst>
                <a:ext uri="{FF2B5EF4-FFF2-40B4-BE49-F238E27FC236}">
                  <a16:creationId xmlns:a16="http://schemas.microsoft.com/office/drawing/2014/main" id="{C1104EB4-4252-A452-90EC-1AE6B98FD183}"/>
                </a:ext>
              </a:extLst>
            </p:cNvPr>
            <p:cNvSpPr txBox="1"/>
            <p:nvPr/>
          </p:nvSpPr>
          <p:spPr>
            <a:xfrm>
              <a:off x="2417305" y="2306624"/>
              <a:ext cx="8257631"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Argania Spinosa Kernel Oil</a:t>
              </a:r>
            </a:p>
          </p:txBody>
        </p:sp>
      </p:grpSp>
      <p:grpSp>
        <p:nvGrpSpPr>
          <p:cNvPr id="54" name="Group 53">
            <a:extLst>
              <a:ext uri="{FF2B5EF4-FFF2-40B4-BE49-F238E27FC236}">
                <a16:creationId xmlns:a16="http://schemas.microsoft.com/office/drawing/2014/main" id="{2C7BF1B2-8A11-838B-E468-EB72B75F978B}"/>
              </a:ext>
            </a:extLst>
          </p:cNvPr>
          <p:cNvGrpSpPr/>
          <p:nvPr/>
        </p:nvGrpSpPr>
        <p:grpSpPr>
          <a:xfrm>
            <a:off x="290308" y="3989346"/>
            <a:ext cx="11600096" cy="932400"/>
            <a:chOff x="0" y="4030273"/>
            <a:chExt cx="11889600" cy="932400"/>
          </a:xfrm>
          <a:solidFill>
            <a:schemeClr val="bg2"/>
          </a:solidFill>
        </p:grpSpPr>
        <p:sp>
          <p:nvSpPr>
            <p:cNvPr id="55" name="Rectangle 54">
              <a:extLst>
                <a:ext uri="{FF2B5EF4-FFF2-40B4-BE49-F238E27FC236}">
                  <a16:creationId xmlns:a16="http://schemas.microsoft.com/office/drawing/2014/main" id="{7171883A-B39C-3CC0-7BB7-E00620DF26CE}"/>
                </a:ext>
              </a:extLst>
            </p:cNvPr>
            <p:cNvSpPr/>
            <p:nvPr/>
          </p:nvSpPr>
          <p:spPr>
            <a:xfrm>
              <a:off x="0" y="4030273"/>
              <a:ext cx="11889600" cy="932400"/>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Technical:</a:t>
              </a:r>
            </a:p>
          </p:txBody>
        </p:sp>
        <p:sp>
          <p:nvSpPr>
            <p:cNvPr id="57" name="TextBox 56">
              <a:extLst>
                <a:ext uri="{FF2B5EF4-FFF2-40B4-BE49-F238E27FC236}">
                  <a16:creationId xmlns:a16="http://schemas.microsoft.com/office/drawing/2014/main" id="{8C2EBC94-E144-149B-0528-1F8625C84124}"/>
                </a:ext>
              </a:extLst>
            </p:cNvPr>
            <p:cNvSpPr txBox="1"/>
            <p:nvPr/>
          </p:nvSpPr>
          <p:spPr>
            <a:xfrm>
              <a:off x="2416482" y="4030273"/>
              <a:ext cx="2261696" cy="840690"/>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Form: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Liquid</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Use level: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Up to 0.5%</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pH of use: </a:t>
              </a:r>
              <a:r>
                <a:rPr lang="en-US" sz="1300">
                  <a:latin typeface="DM Sans" pitchFamily="2" charset="0"/>
                  <a:ea typeface="Fira Sans Book" panose="020B0503050000020004" pitchFamily="34" charset="0"/>
                </a:rPr>
                <a:t>5</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 to 9</a:t>
              </a:r>
            </a:p>
          </p:txBody>
        </p:sp>
        <p:sp>
          <p:nvSpPr>
            <p:cNvPr id="5" name="TextBox 4">
              <a:extLst>
                <a:ext uri="{FF2B5EF4-FFF2-40B4-BE49-F238E27FC236}">
                  <a16:creationId xmlns:a16="http://schemas.microsoft.com/office/drawing/2014/main" id="{61D5EA0E-DAA7-6EA1-A839-D8CA1DDCE2AC}"/>
                </a:ext>
              </a:extLst>
            </p:cNvPr>
            <p:cNvSpPr txBox="1"/>
            <p:nvPr/>
          </p:nvSpPr>
          <p:spPr>
            <a:xfrm>
              <a:off x="4826246" y="4030273"/>
              <a:ext cx="2261696" cy="602164"/>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Preservative: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Free</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Solubility: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Oil soluble</a:t>
              </a:r>
            </a:p>
          </p:txBody>
        </p:sp>
        <p:sp>
          <p:nvSpPr>
            <p:cNvPr id="12" name="TextBox 11">
              <a:extLst>
                <a:ext uri="{FF2B5EF4-FFF2-40B4-BE49-F238E27FC236}">
                  <a16:creationId xmlns:a16="http://schemas.microsoft.com/office/drawing/2014/main" id="{A2F0E081-4296-5F8F-3FD2-BA1EFFBBCA91}"/>
                </a:ext>
              </a:extLst>
            </p:cNvPr>
            <p:cNvSpPr txBox="1"/>
            <p:nvPr/>
          </p:nvSpPr>
          <p:spPr>
            <a:xfrm>
              <a:off x="7222993" y="4030273"/>
              <a:ext cx="4186901" cy="602164"/>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Target: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Hair fiber</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Biodegradability: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Expected to be Biodegradable</a:t>
              </a:r>
            </a:p>
          </p:txBody>
        </p:sp>
      </p:grpSp>
      <p:sp>
        <p:nvSpPr>
          <p:cNvPr id="59" name="Rectangle 58">
            <a:extLst>
              <a:ext uri="{FF2B5EF4-FFF2-40B4-BE49-F238E27FC236}">
                <a16:creationId xmlns:a16="http://schemas.microsoft.com/office/drawing/2014/main" id="{E6D535CE-5DB7-1A50-4492-712D99B903A8}"/>
              </a:ext>
            </a:extLst>
          </p:cNvPr>
          <p:cNvSpPr/>
          <p:nvPr/>
        </p:nvSpPr>
        <p:spPr>
          <a:xfrm>
            <a:off x="289447" y="5135082"/>
            <a:ext cx="2225154" cy="867912"/>
          </a:xfrm>
          <a:prstGeom prst="rect">
            <a:avLst/>
          </a:prstGeom>
          <a:no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Registration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certification</a:t>
            </a:r>
            <a:endParaRPr kumimoji="0" lang="en-US" sz="1400" b="0" i="0" u="none" strike="noStrike" kern="0" cap="none" spc="0" normalizeH="0" baseline="0" noProof="0">
              <a:ln>
                <a:noFill/>
              </a:ln>
              <a:effectLst/>
              <a:uLnTx/>
              <a:uFillTx/>
              <a:latin typeface="Fira Sans"/>
              <a:ea typeface="+mn-ea"/>
              <a:cs typeface="+mn-cs"/>
            </a:endParaRPr>
          </a:p>
        </p:txBody>
      </p:sp>
      <p:grpSp>
        <p:nvGrpSpPr>
          <p:cNvPr id="69" name="Group 68">
            <a:extLst>
              <a:ext uri="{FF2B5EF4-FFF2-40B4-BE49-F238E27FC236}">
                <a16:creationId xmlns:a16="http://schemas.microsoft.com/office/drawing/2014/main" id="{958A8BB9-D1BF-EE77-829F-9B8163288C30}"/>
              </a:ext>
            </a:extLst>
          </p:cNvPr>
          <p:cNvGrpSpPr/>
          <p:nvPr/>
        </p:nvGrpSpPr>
        <p:grpSpPr>
          <a:xfrm>
            <a:off x="302398" y="1341438"/>
            <a:ext cx="11593287" cy="939429"/>
            <a:chOff x="-25599" y="2558932"/>
            <a:chExt cx="11889600" cy="572529"/>
          </a:xfrm>
          <a:solidFill>
            <a:schemeClr val="bg2"/>
          </a:solidFill>
        </p:grpSpPr>
        <p:sp>
          <p:nvSpPr>
            <p:cNvPr id="70" name="Rectangle 69">
              <a:extLst>
                <a:ext uri="{FF2B5EF4-FFF2-40B4-BE49-F238E27FC236}">
                  <a16:creationId xmlns:a16="http://schemas.microsoft.com/office/drawing/2014/main" id="{B4D8039B-1DD0-0B71-4A0E-7C994216684E}"/>
                </a:ext>
              </a:extLst>
            </p:cNvPr>
            <p:cNvSpPr/>
            <p:nvPr/>
          </p:nvSpPr>
          <p:spPr>
            <a:xfrm>
              <a:off x="-25599" y="2558932"/>
              <a:ext cx="11889600" cy="57252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Key benefit:</a:t>
              </a:r>
            </a:p>
          </p:txBody>
        </p:sp>
        <p:sp>
          <p:nvSpPr>
            <p:cNvPr id="71" name="TextBox 70">
              <a:extLst>
                <a:ext uri="{FF2B5EF4-FFF2-40B4-BE49-F238E27FC236}">
                  <a16:creationId xmlns:a16="http://schemas.microsoft.com/office/drawing/2014/main" id="{805DBA86-E136-A9E8-B272-82071A89DD83}"/>
                </a:ext>
              </a:extLst>
            </p:cNvPr>
            <p:cNvSpPr txBox="1"/>
            <p:nvPr/>
          </p:nvSpPr>
          <p:spPr>
            <a:xfrm>
              <a:off x="2379903" y="2575524"/>
              <a:ext cx="3462916" cy="512353"/>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Anti-breakage</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Anti-Frizz</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Conditioning / Ease of Combing </a:t>
              </a:r>
            </a:p>
          </p:txBody>
        </p:sp>
        <p:sp>
          <p:nvSpPr>
            <p:cNvPr id="7" name="TextBox 6">
              <a:extLst>
                <a:ext uri="{FF2B5EF4-FFF2-40B4-BE49-F238E27FC236}">
                  <a16:creationId xmlns:a16="http://schemas.microsoft.com/office/drawing/2014/main" id="{B8C3B1E9-131F-85F7-248C-F8BED4E5D939}"/>
                </a:ext>
              </a:extLst>
            </p:cNvPr>
            <p:cNvSpPr txBox="1"/>
            <p:nvPr/>
          </p:nvSpPr>
          <p:spPr>
            <a:xfrm>
              <a:off x="6517817" y="2575524"/>
              <a:ext cx="2918200" cy="366985"/>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Split-ends Reduction</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Shine</a:t>
              </a:r>
            </a:p>
          </p:txBody>
        </p:sp>
      </p:grpSp>
      <p:grpSp>
        <p:nvGrpSpPr>
          <p:cNvPr id="72" name="Group 71">
            <a:extLst>
              <a:ext uri="{FF2B5EF4-FFF2-40B4-BE49-F238E27FC236}">
                <a16:creationId xmlns:a16="http://schemas.microsoft.com/office/drawing/2014/main" id="{78710C78-C894-B8C5-FC71-6CB52218FAC9}"/>
              </a:ext>
            </a:extLst>
          </p:cNvPr>
          <p:cNvGrpSpPr/>
          <p:nvPr/>
        </p:nvGrpSpPr>
        <p:grpSpPr>
          <a:xfrm>
            <a:off x="302398" y="3343939"/>
            <a:ext cx="11587202" cy="572906"/>
            <a:chOff x="0" y="3331675"/>
            <a:chExt cx="11889600" cy="572906"/>
          </a:xfrm>
          <a:solidFill>
            <a:schemeClr val="bg2"/>
          </a:solidFill>
        </p:grpSpPr>
        <p:sp>
          <p:nvSpPr>
            <p:cNvPr id="73" name="Rectangle 72">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Description:</a:t>
              </a:r>
            </a:p>
          </p:txBody>
        </p:sp>
        <p:sp>
          <p:nvSpPr>
            <p:cNvPr id="74" name="TextBox 73">
              <a:extLst>
                <a:ext uri="{FF2B5EF4-FFF2-40B4-BE49-F238E27FC236}">
                  <a16:creationId xmlns:a16="http://schemas.microsoft.com/office/drawing/2014/main" id="{BA9BB585-DFBD-BF51-845F-0AA1B9E3EE45}"/>
                </a:ext>
              </a:extLst>
            </p:cNvPr>
            <p:cNvSpPr txBox="1"/>
            <p:nvPr/>
          </p:nvSpPr>
          <p:spPr>
            <a:xfrm>
              <a:off x="2417306" y="3340889"/>
              <a:ext cx="8256279"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Organically cultivated and cold extracted without the use of solvents</a:t>
              </a:r>
            </a:p>
          </p:txBody>
        </p:sp>
      </p:grpSp>
      <p:sp>
        <p:nvSpPr>
          <p:cNvPr id="11" name="Slide Number Placeholder 10">
            <a:extLst>
              <a:ext uri="{FF2B5EF4-FFF2-40B4-BE49-F238E27FC236}">
                <a16:creationId xmlns:a16="http://schemas.microsoft.com/office/drawing/2014/main" id="{9EA4ADA9-B1A6-0208-7409-B211B8358BEC}"/>
              </a:ext>
            </a:extLst>
          </p:cNvPr>
          <p:cNvSpPr>
            <a:spLocks noGrp="1"/>
          </p:cNvSpPr>
          <p:nvPr>
            <p:ph type="sldNum" sz="quarter" idx="10"/>
          </p:nvPr>
        </p:nvSpPr>
        <p:spPr/>
        <p:txBody>
          <a:bodyPr/>
          <a:lstStyle/>
          <a:p>
            <a:fld id="{5BA3E189-2F3A-42E5-B572-3520703B6186}" type="slidenum">
              <a:rPr lang="en-GB" smtClean="0"/>
              <a:pPr/>
              <a:t>74</a:t>
            </a:fld>
            <a:endParaRPr lang="en-GB"/>
          </a:p>
        </p:txBody>
      </p:sp>
      <p:pic>
        <p:nvPicPr>
          <p:cNvPr id="2" name="Picture 1">
            <a:extLst>
              <a:ext uri="{FF2B5EF4-FFF2-40B4-BE49-F238E27FC236}">
                <a16:creationId xmlns:a16="http://schemas.microsoft.com/office/drawing/2014/main" id="{BA104AE3-8EA9-43AB-BE7F-ADD6F87B0B9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647949" y="5033644"/>
            <a:ext cx="3298996" cy="704850"/>
          </a:xfrm>
          <a:prstGeom prst="rect">
            <a:avLst/>
          </a:prstGeom>
        </p:spPr>
      </p:pic>
      <p:pic>
        <p:nvPicPr>
          <p:cNvPr id="14" name="Picture 13">
            <a:hlinkClick r:id="rId4" action="ppaction://hlinksldjump"/>
            <a:extLst>
              <a:ext uri="{FF2B5EF4-FFF2-40B4-BE49-F238E27FC236}">
                <a16:creationId xmlns:a16="http://schemas.microsoft.com/office/drawing/2014/main" id="{374170CB-E697-E5A3-4924-B94E0B80C5D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389758" y="660763"/>
            <a:ext cx="524726" cy="509840"/>
          </a:xfrm>
          <a:prstGeom prst="rect">
            <a:avLst/>
          </a:prstGeom>
        </p:spPr>
      </p:pic>
      <p:pic>
        <p:nvPicPr>
          <p:cNvPr id="4" name="Graphic 3">
            <a:extLst>
              <a:ext uri="{FF2B5EF4-FFF2-40B4-BE49-F238E27FC236}">
                <a16:creationId xmlns:a16="http://schemas.microsoft.com/office/drawing/2014/main" id="{79679B36-8112-CC16-AFB5-8A006CBC2D39}"/>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946945" y="5120505"/>
            <a:ext cx="802009" cy="609527"/>
          </a:xfrm>
          <a:prstGeom prst="rect">
            <a:avLst/>
          </a:prstGeom>
        </p:spPr>
      </p:pic>
    </p:spTree>
    <p:extLst>
      <p:ext uri="{BB962C8B-B14F-4D97-AF65-F5344CB8AC3E}">
        <p14:creationId xmlns:p14="http://schemas.microsoft.com/office/powerpoint/2010/main" val="1514139608"/>
      </p:ext>
    </p:extLst>
  </p:cSld>
  <p:clrMapOvr>
    <a:masterClrMapping/>
  </p:clrMapOvr>
  <p:transition spd="med">
    <p:pull/>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0">
            <a:extLst>
              <a:ext uri="{FF2B5EF4-FFF2-40B4-BE49-F238E27FC236}">
                <a16:creationId xmlns:a16="http://schemas.microsoft.com/office/drawing/2014/main" id="{644E24CA-3207-4680-BE4A-2B839DD5FDA7}"/>
              </a:ext>
            </a:extLst>
          </p:cNvPr>
          <p:cNvSpPr/>
          <p:nvPr/>
        </p:nvSpPr>
        <p:spPr>
          <a:xfrm>
            <a:off x="302397" y="1337549"/>
            <a:ext cx="5188486" cy="246221"/>
          </a:xfrm>
          <a:prstGeom prst="rect">
            <a:avLst/>
          </a:prstGeom>
        </p:spPr>
        <p:txBody>
          <a:bodyPr wrap="square" lIns="0" tIns="0" rIns="0" bIns="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ea typeface="Fira Sans" panose="020B0503050000020004" pitchFamily="34" charset="0"/>
                <a:cs typeface="+mn-cs"/>
              </a:rPr>
              <a:t>Shampoo </a:t>
            </a:r>
            <a:r>
              <a:rPr kumimoji="0" lang="en-US" sz="1600" i="0" u="none" strike="noStrike" kern="1200" cap="none" spc="0" normalizeH="0" baseline="0" noProof="0">
                <a:ln>
                  <a:noFill/>
                </a:ln>
                <a:effectLst/>
                <a:uLnTx/>
                <a:uFillTx/>
                <a:ea typeface="Fira Sans" panose="020B0503050000020004" pitchFamily="34" charset="0"/>
                <a:cs typeface="+mn-cs"/>
              </a:rPr>
              <a:t>Ranking of paired comparison test </a:t>
            </a:r>
            <a:endParaRPr kumimoji="0" lang="en-US" sz="1600" i="1" u="none" strike="noStrike" kern="1200" cap="none" spc="0" normalizeH="0" baseline="0" noProof="0">
              <a:ln>
                <a:noFill/>
              </a:ln>
              <a:effectLst/>
              <a:uLnTx/>
              <a:uFillTx/>
              <a:ea typeface="Fira Sans" panose="020B0503050000020004" pitchFamily="34" charset="0"/>
              <a:cs typeface="+mn-cs"/>
            </a:endParaRPr>
          </a:p>
        </p:txBody>
      </p:sp>
      <p:sp>
        <p:nvSpPr>
          <p:cNvPr id="15" name="TextBox 21">
            <a:extLst>
              <a:ext uri="{FF2B5EF4-FFF2-40B4-BE49-F238E27FC236}">
                <a16:creationId xmlns:a16="http://schemas.microsoft.com/office/drawing/2014/main" id="{533CF161-C5F8-40A1-83B4-EC108A6DDA59}"/>
              </a:ext>
            </a:extLst>
          </p:cNvPr>
          <p:cNvSpPr txBox="1"/>
          <p:nvPr/>
        </p:nvSpPr>
        <p:spPr>
          <a:xfrm>
            <a:off x="307671" y="5004450"/>
            <a:ext cx="5053739" cy="738664"/>
          </a:xfrm>
          <a:prstGeom prst="rect">
            <a:avLst/>
          </a:prstGeom>
          <a:noFill/>
        </p:spPr>
        <p:txBody>
          <a:bodyPr wrap="square" lIns="0" tIns="0" rIns="0" bIns="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a:ln>
                  <a:noFill/>
                </a:ln>
                <a:effectLst/>
                <a:uLnTx/>
                <a:uFillTx/>
                <a:ea typeface="Fira Sans" panose="020B0503050000020004" pitchFamily="34" charset="0"/>
                <a:cs typeface="+mn-cs"/>
              </a:rPr>
              <a:t>Shampoo formulation containing </a:t>
            </a:r>
            <a:r>
              <a:rPr kumimoji="0" lang="en-US" sz="1600" i="0" u="none" strike="noStrike" kern="1200" cap="none" spc="0" normalizeH="0" baseline="0" noProof="0">
                <a:ln>
                  <a:noFill/>
                </a:ln>
                <a:solidFill>
                  <a:srgbClr val="307297"/>
                </a:solidFill>
                <a:effectLst/>
                <a:uLnTx/>
                <a:uFillTx/>
                <a:ea typeface="Fira Sans" panose="020B0503050000020004" pitchFamily="34" charset="0"/>
                <a:cs typeface="+mn-cs"/>
              </a:rPr>
              <a:t>0.1% ARGAN OIL </a:t>
            </a:r>
            <a:r>
              <a:rPr kumimoji="0" lang="en-US" sz="1600" i="0" u="none" strike="noStrike" kern="1200" cap="none" spc="0" normalizeH="0" baseline="0" noProof="0">
                <a:ln>
                  <a:noFill/>
                </a:ln>
                <a:effectLst/>
                <a:uLnTx/>
                <a:uFillTx/>
                <a:ea typeface="Fira Sans" panose="020B0503050000020004" pitchFamily="34" charset="0"/>
                <a:cs typeface="+mn-cs"/>
              </a:rPr>
              <a:t>shows best shine enhancement beating the leading market brand.</a:t>
            </a:r>
          </a:p>
        </p:txBody>
      </p:sp>
      <p:sp>
        <p:nvSpPr>
          <p:cNvPr id="26" name="TextBox 26">
            <a:extLst>
              <a:ext uri="{FF2B5EF4-FFF2-40B4-BE49-F238E27FC236}">
                <a16:creationId xmlns:a16="http://schemas.microsoft.com/office/drawing/2014/main" id="{4021DABE-162F-424E-A348-2AF2E0DD899D}"/>
              </a:ext>
            </a:extLst>
          </p:cNvPr>
          <p:cNvSpPr txBox="1"/>
          <p:nvPr/>
        </p:nvSpPr>
        <p:spPr>
          <a:xfrm>
            <a:off x="6167438" y="5004450"/>
            <a:ext cx="5253377" cy="738664"/>
          </a:xfrm>
          <a:prstGeom prst="rect">
            <a:avLst/>
          </a:prstGeom>
          <a:noFill/>
        </p:spPr>
        <p:txBody>
          <a:bodyPr wrap="square" lIns="0" tIns="0" rIns="0" bIns="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a:ln>
                  <a:noFill/>
                </a:ln>
                <a:effectLst/>
                <a:uLnTx/>
                <a:uFillTx/>
                <a:ea typeface="Fira Sans" panose="020B0503050000020004" pitchFamily="34" charset="0"/>
                <a:cs typeface="+mn-cs"/>
              </a:rPr>
              <a:t>Conditioner formulation containing </a:t>
            </a:r>
            <a:r>
              <a:rPr kumimoji="0" lang="en-US" sz="1600" i="0" u="none" strike="noStrike" kern="1200" cap="none" spc="0" normalizeH="0" baseline="0" noProof="0">
                <a:ln>
                  <a:noFill/>
                </a:ln>
                <a:solidFill>
                  <a:srgbClr val="307297"/>
                </a:solidFill>
                <a:effectLst/>
                <a:uLnTx/>
                <a:uFillTx/>
                <a:ea typeface="Fira Sans" panose="020B0503050000020004" pitchFamily="34" charset="0"/>
                <a:cs typeface="+mn-cs"/>
              </a:rPr>
              <a:t>0.5% ARGAN OIL </a:t>
            </a:r>
            <a:r>
              <a:rPr kumimoji="0" lang="en-US" sz="1600" i="0" u="none" strike="noStrike" kern="1200" cap="none" spc="0" normalizeH="0" baseline="0" noProof="0">
                <a:ln>
                  <a:noFill/>
                </a:ln>
                <a:effectLst/>
                <a:uLnTx/>
                <a:uFillTx/>
                <a:ea typeface="Fira Sans" panose="020B0503050000020004" pitchFamily="34" charset="0"/>
                <a:cs typeface="+mn-cs"/>
              </a:rPr>
              <a:t>shows best shine enhancement beating the leading market brand.</a:t>
            </a:r>
          </a:p>
        </p:txBody>
      </p:sp>
      <p:sp>
        <p:nvSpPr>
          <p:cNvPr id="4" name="Title 3">
            <a:extLst>
              <a:ext uri="{FF2B5EF4-FFF2-40B4-BE49-F238E27FC236}">
                <a16:creationId xmlns:a16="http://schemas.microsoft.com/office/drawing/2014/main" id="{E7EF89BC-2674-768E-E4B0-1C7667725D60}"/>
              </a:ext>
            </a:extLst>
          </p:cNvPr>
          <p:cNvSpPr>
            <a:spLocks noGrp="1"/>
          </p:cNvSpPr>
          <p:nvPr>
            <p:ph type="title"/>
          </p:nvPr>
        </p:nvSpPr>
        <p:spPr/>
        <p:txBody>
          <a:bodyPr/>
          <a:lstStyle/>
          <a:p>
            <a:r>
              <a:rPr lang="en-GB"/>
              <a:t>ARGAN OIL </a:t>
            </a:r>
            <a:br>
              <a:rPr lang="en-GB"/>
            </a:br>
            <a:endParaRPr lang="en-GB"/>
          </a:p>
        </p:txBody>
      </p:sp>
      <p:sp>
        <p:nvSpPr>
          <p:cNvPr id="5" name="Text Placeholder 4">
            <a:extLst>
              <a:ext uri="{FF2B5EF4-FFF2-40B4-BE49-F238E27FC236}">
                <a16:creationId xmlns:a16="http://schemas.microsoft.com/office/drawing/2014/main" id="{04785746-29AC-2291-0501-B1EDA4BE7869}"/>
              </a:ext>
            </a:extLst>
          </p:cNvPr>
          <p:cNvSpPr>
            <a:spLocks noGrp="1"/>
          </p:cNvSpPr>
          <p:nvPr>
            <p:ph type="body" idx="11"/>
          </p:nvPr>
        </p:nvSpPr>
        <p:spPr/>
        <p:txBody>
          <a:bodyPr/>
          <a:lstStyle/>
          <a:p>
            <a:r>
              <a:rPr lang="en-US"/>
              <a:t>Enhances Shine </a:t>
            </a:r>
          </a:p>
        </p:txBody>
      </p:sp>
      <p:graphicFrame>
        <p:nvGraphicFramePr>
          <p:cNvPr id="9" name="Object 14" hidden="1">
            <a:extLst>
              <a:ext uri="{FF2B5EF4-FFF2-40B4-BE49-F238E27FC236}">
                <a16:creationId xmlns:a16="http://schemas.microsoft.com/office/drawing/2014/main" id="{97CE4A8F-7E5A-0E3F-3ADC-55B52EDEC8CD}"/>
              </a:ext>
            </a:extLst>
          </p:cNvPr>
          <p:cNvGraphicFramePr>
            <a:graphicFrameLocks noChangeAspect="1"/>
          </p:cNvGraphicFramePr>
          <p:nvPr>
            <p:extLst>
              <p:ext uri="{D42A27DB-BD31-4B8C-83A1-F6EECF244321}">
                <p14:modId xmlns:p14="http://schemas.microsoft.com/office/powerpoint/2010/main" val="2928295908"/>
              </p:ext>
            </p:extLst>
          </p:nvPr>
        </p:nvGraphicFramePr>
        <p:xfrm>
          <a:off x="5775959" y="1149994"/>
          <a:ext cx="6121400" cy="3609975"/>
        </p:xfrm>
        <a:graphic>
          <a:graphicData uri="http://schemas.openxmlformats.org/drawingml/2006/chart">
            <c:chart xmlns:c="http://schemas.openxmlformats.org/drawingml/2006/chart" xmlns:r="http://schemas.openxmlformats.org/officeDocument/2006/relationships" r:id="rId3"/>
          </a:graphicData>
        </a:graphic>
      </p:graphicFrame>
      <p:sp>
        <p:nvSpPr>
          <p:cNvPr id="19" name="Rectangle 10">
            <a:extLst>
              <a:ext uri="{FF2B5EF4-FFF2-40B4-BE49-F238E27FC236}">
                <a16:creationId xmlns:a16="http://schemas.microsoft.com/office/drawing/2014/main" id="{9DB1D91B-6F38-B868-E739-25F3C74E8027}"/>
              </a:ext>
            </a:extLst>
          </p:cNvPr>
          <p:cNvSpPr/>
          <p:nvPr/>
        </p:nvSpPr>
        <p:spPr>
          <a:xfrm>
            <a:off x="6167438" y="1337342"/>
            <a:ext cx="5188486" cy="246221"/>
          </a:xfrm>
          <a:prstGeom prst="rect">
            <a:avLst/>
          </a:prstGeom>
        </p:spPr>
        <p:txBody>
          <a:bodyPr wrap="square" lIns="0" tIns="0" rIns="0" bIns="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ea typeface="Fira Sans" panose="020B0503050000020004" pitchFamily="34" charset="0"/>
                <a:cs typeface="+mn-cs"/>
              </a:rPr>
              <a:t>Conditioner </a:t>
            </a:r>
            <a:r>
              <a:rPr kumimoji="0" lang="en-US" sz="1600" i="0" u="none" strike="noStrike" kern="1200" cap="none" spc="0" normalizeH="0" baseline="0" noProof="0">
                <a:ln>
                  <a:noFill/>
                </a:ln>
                <a:effectLst/>
                <a:uLnTx/>
                <a:uFillTx/>
                <a:ea typeface="Fira Sans" panose="020B0503050000020004" pitchFamily="34" charset="0"/>
                <a:cs typeface="+mn-cs"/>
              </a:rPr>
              <a:t>Ranking of paired comparison test </a:t>
            </a:r>
            <a:endParaRPr kumimoji="0" lang="en-US" sz="1600" i="1" u="none" strike="noStrike" kern="1200" cap="none" spc="0" normalizeH="0" baseline="0" noProof="0">
              <a:ln>
                <a:noFill/>
              </a:ln>
              <a:effectLst/>
              <a:uLnTx/>
              <a:uFillTx/>
              <a:ea typeface="Fira Sans" panose="020B0503050000020004" pitchFamily="34" charset="0"/>
              <a:cs typeface="+mn-cs"/>
            </a:endParaRPr>
          </a:p>
        </p:txBody>
      </p:sp>
      <p:sp>
        <p:nvSpPr>
          <p:cNvPr id="2" name="Slide Number Placeholder 1">
            <a:extLst>
              <a:ext uri="{FF2B5EF4-FFF2-40B4-BE49-F238E27FC236}">
                <a16:creationId xmlns:a16="http://schemas.microsoft.com/office/drawing/2014/main" id="{94FDC6DD-850A-F700-868A-386AE20337DE}"/>
              </a:ext>
            </a:extLst>
          </p:cNvPr>
          <p:cNvSpPr>
            <a:spLocks noGrp="1"/>
          </p:cNvSpPr>
          <p:nvPr>
            <p:ph type="sldNum" sz="quarter" idx="10"/>
          </p:nvPr>
        </p:nvSpPr>
        <p:spPr/>
        <p:txBody>
          <a:bodyPr/>
          <a:lstStyle/>
          <a:p>
            <a:fld id="{5BA3E189-2F3A-42E5-B572-3520703B6186}" type="slidenum">
              <a:rPr lang="en-GB" smtClean="0"/>
              <a:pPr/>
              <a:t>75</a:t>
            </a:fld>
            <a:endParaRPr lang="en-GB"/>
          </a:p>
        </p:txBody>
      </p:sp>
      <p:grpSp>
        <p:nvGrpSpPr>
          <p:cNvPr id="29" name="Group 28">
            <a:extLst>
              <a:ext uri="{FF2B5EF4-FFF2-40B4-BE49-F238E27FC236}">
                <a16:creationId xmlns:a16="http://schemas.microsoft.com/office/drawing/2014/main" id="{A0AFB348-7FBF-383E-8E45-5488C7A01BA6}"/>
              </a:ext>
            </a:extLst>
          </p:cNvPr>
          <p:cNvGrpSpPr/>
          <p:nvPr/>
        </p:nvGrpSpPr>
        <p:grpSpPr>
          <a:xfrm>
            <a:off x="10656176" y="599884"/>
            <a:ext cx="1421326" cy="933262"/>
            <a:chOff x="1360986" y="888657"/>
            <a:chExt cx="6744743" cy="4330512"/>
          </a:xfrm>
        </p:grpSpPr>
        <p:pic>
          <p:nvPicPr>
            <p:cNvPr id="25" name="Immagine 28" descr="loghi dsm vari 3.png">
              <a:extLst>
                <a:ext uri="{FF2B5EF4-FFF2-40B4-BE49-F238E27FC236}">
                  <a16:creationId xmlns:a16="http://schemas.microsoft.com/office/drawing/2014/main" id="{1E2FF439-39AC-F91F-8A63-8009A89D06EC}"/>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360986" y="888657"/>
              <a:ext cx="6744743" cy="4330512"/>
            </a:xfrm>
            <a:prstGeom prst="rect">
              <a:avLst/>
            </a:prstGeom>
          </p:spPr>
        </p:pic>
        <p:sp>
          <p:nvSpPr>
            <p:cNvPr id="27" name="Rectangle 26">
              <a:extLst>
                <a:ext uri="{FF2B5EF4-FFF2-40B4-BE49-F238E27FC236}">
                  <a16:creationId xmlns:a16="http://schemas.microsoft.com/office/drawing/2014/main" id="{DD36319B-9098-3D9E-D254-BBAC90AE11DB}"/>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Graphic 15">
              <a:extLst>
                <a:ext uri="{FF2B5EF4-FFF2-40B4-BE49-F238E27FC236}">
                  <a16:creationId xmlns:a16="http://schemas.microsoft.com/office/drawing/2014/main" id="{2BB829A4-270D-E2FF-E6F4-FA1647521CF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813872" y="2059924"/>
              <a:ext cx="4552364" cy="413162"/>
            </a:xfrm>
            <a:prstGeom prst="rect">
              <a:avLst/>
            </a:prstGeom>
          </p:spPr>
        </p:pic>
      </p:grpSp>
      <p:pic>
        <p:nvPicPr>
          <p:cNvPr id="8" name="Picture 7">
            <a:extLst>
              <a:ext uri="{FF2B5EF4-FFF2-40B4-BE49-F238E27FC236}">
                <a16:creationId xmlns:a16="http://schemas.microsoft.com/office/drawing/2014/main" id="{8AF9D09A-7918-CFEA-AE0F-650E250ADF7F}"/>
              </a:ext>
            </a:extLst>
          </p:cNvPr>
          <p:cNvPicPr>
            <a:picLocks noChangeAspect="1"/>
          </p:cNvPicPr>
          <p:nvPr/>
        </p:nvPicPr>
        <p:blipFill>
          <a:blip r:embed="rId7"/>
          <a:stretch>
            <a:fillRect/>
          </a:stretch>
        </p:blipFill>
        <p:spPr>
          <a:xfrm>
            <a:off x="152306" y="1584700"/>
            <a:ext cx="5054022" cy="3426249"/>
          </a:xfrm>
          <a:prstGeom prst="rect">
            <a:avLst/>
          </a:prstGeom>
        </p:spPr>
      </p:pic>
      <p:pic>
        <p:nvPicPr>
          <p:cNvPr id="10" name="Picture 9">
            <a:extLst>
              <a:ext uri="{FF2B5EF4-FFF2-40B4-BE49-F238E27FC236}">
                <a16:creationId xmlns:a16="http://schemas.microsoft.com/office/drawing/2014/main" id="{9786137C-9316-DA71-6220-1B1D04F7B3F4}"/>
              </a:ext>
            </a:extLst>
          </p:cNvPr>
          <p:cNvPicPr>
            <a:picLocks noChangeAspect="1"/>
          </p:cNvPicPr>
          <p:nvPr/>
        </p:nvPicPr>
        <p:blipFill>
          <a:blip r:embed="rId8"/>
          <a:stretch>
            <a:fillRect/>
          </a:stretch>
        </p:blipFill>
        <p:spPr>
          <a:xfrm>
            <a:off x="5733146" y="1622736"/>
            <a:ext cx="5858764" cy="3292125"/>
          </a:xfrm>
          <a:prstGeom prst="rect">
            <a:avLst/>
          </a:prstGeom>
        </p:spPr>
      </p:pic>
    </p:spTree>
    <p:extLst>
      <p:ext uri="{BB962C8B-B14F-4D97-AF65-F5344CB8AC3E}">
        <p14:creationId xmlns:p14="http://schemas.microsoft.com/office/powerpoint/2010/main" val="98968783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E837D927-CAF6-B393-4585-6456AEC16999}"/>
              </a:ext>
            </a:extLst>
          </p:cNvPr>
          <p:cNvSpPr>
            <a:spLocks noGrp="1"/>
          </p:cNvSpPr>
          <p:nvPr>
            <p:ph type="title"/>
          </p:nvPr>
        </p:nvSpPr>
        <p:spPr/>
        <p:txBody>
          <a:bodyPr>
            <a:noAutofit/>
          </a:bodyPr>
          <a:lstStyle/>
          <a:p>
            <a:r>
              <a:rPr lang="en-US"/>
              <a:t>COLHIBIN CB</a:t>
            </a:r>
            <a:endParaRPr lang="en-US" b="0">
              <a:ea typeface="+mn-ea"/>
              <a:cs typeface="+mn-cs"/>
            </a:endParaRPr>
          </a:p>
        </p:txBody>
      </p:sp>
      <p:sp>
        <p:nvSpPr>
          <p:cNvPr id="38" name="Text Placeholder 37">
            <a:extLst>
              <a:ext uri="{FF2B5EF4-FFF2-40B4-BE49-F238E27FC236}">
                <a16:creationId xmlns:a16="http://schemas.microsoft.com/office/drawing/2014/main" id="{4A9EFAE8-3987-3E5E-B7FC-83A7A3C0EB1C}"/>
              </a:ext>
            </a:extLst>
          </p:cNvPr>
          <p:cNvSpPr>
            <a:spLocks noGrp="1"/>
          </p:cNvSpPr>
          <p:nvPr>
            <p:ph type="body" idx="11"/>
          </p:nvPr>
        </p:nvSpPr>
        <p:spPr/>
        <p:txBody>
          <a:bodyPr/>
          <a:lstStyle/>
          <a:p>
            <a:r>
              <a:rPr lang="en-US"/>
              <a:t>ID Card</a:t>
            </a:r>
          </a:p>
        </p:txBody>
      </p:sp>
      <p:grpSp>
        <p:nvGrpSpPr>
          <p:cNvPr id="48" name="Group 47">
            <a:extLst>
              <a:ext uri="{FF2B5EF4-FFF2-40B4-BE49-F238E27FC236}">
                <a16:creationId xmlns:a16="http://schemas.microsoft.com/office/drawing/2014/main" id="{4D823F3C-5F3F-53A2-59F3-59E82A42FBF0}"/>
              </a:ext>
            </a:extLst>
          </p:cNvPr>
          <p:cNvGrpSpPr/>
          <p:nvPr/>
        </p:nvGrpSpPr>
        <p:grpSpPr>
          <a:xfrm>
            <a:off x="289504" y="2362640"/>
            <a:ext cx="11600096" cy="903019"/>
            <a:chOff x="0" y="2286165"/>
            <a:chExt cx="11889600" cy="903019"/>
          </a:xfrm>
          <a:solidFill>
            <a:schemeClr val="bg2"/>
          </a:solidFill>
        </p:grpSpPr>
        <p:sp>
          <p:nvSpPr>
            <p:cNvPr id="49" name="Rectangle 48">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INCI name: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0" spc="100">
                  <a:latin typeface="DM Sans Bold" pitchFamily="2" charset="0"/>
                </a:rPr>
                <a:t>(Active)</a:t>
              </a:r>
              <a:endParaRPr kumimoji="0" lang="en-US" sz="1400" b="0" i="0" u="none" strike="noStrike" kern="0" cap="none" spc="100" normalizeH="0" baseline="0" noProof="0">
                <a:ln>
                  <a:noFill/>
                </a:ln>
                <a:effectLst/>
                <a:uLnTx/>
                <a:uFillTx/>
                <a:latin typeface="DM Sans Bold" pitchFamily="2" charset="0"/>
                <a:ea typeface="+mn-ea"/>
                <a:cs typeface="+mn-cs"/>
              </a:endParaRPr>
            </a:p>
          </p:txBody>
        </p:sp>
        <p:sp>
          <p:nvSpPr>
            <p:cNvPr id="50" name="TextBox 49">
              <a:extLst>
                <a:ext uri="{FF2B5EF4-FFF2-40B4-BE49-F238E27FC236}">
                  <a16:creationId xmlns:a16="http://schemas.microsoft.com/office/drawing/2014/main" id="{C1104EB4-4252-A452-90EC-1AE6B98FD183}"/>
                </a:ext>
              </a:extLst>
            </p:cNvPr>
            <p:cNvSpPr txBox="1"/>
            <p:nvPr/>
          </p:nvSpPr>
          <p:spPr>
            <a:xfrm>
              <a:off x="2417305" y="2306624"/>
              <a:ext cx="8257631"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Hydrolyzed Rice Protein </a:t>
              </a:r>
            </a:p>
          </p:txBody>
        </p:sp>
      </p:grpSp>
      <p:grpSp>
        <p:nvGrpSpPr>
          <p:cNvPr id="54" name="Group 53">
            <a:extLst>
              <a:ext uri="{FF2B5EF4-FFF2-40B4-BE49-F238E27FC236}">
                <a16:creationId xmlns:a16="http://schemas.microsoft.com/office/drawing/2014/main" id="{2C7BF1B2-8A11-838B-E468-EB72B75F978B}"/>
              </a:ext>
            </a:extLst>
          </p:cNvPr>
          <p:cNvGrpSpPr/>
          <p:nvPr/>
        </p:nvGrpSpPr>
        <p:grpSpPr>
          <a:xfrm>
            <a:off x="290308" y="3989346"/>
            <a:ext cx="11600096" cy="932400"/>
            <a:chOff x="0" y="4030273"/>
            <a:chExt cx="11889600" cy="932400"/>
          </a:xfrm>
          <a:solidFill>
            <a:schemeClr val="bg2"/>
          </a:solidFill>
        </p:grpSpPr>
        <p:sp>
          <p:nvSpPr>
            <p:cNvPr id="55" name="Rectangle 54">
              <a:extLst>
                <a:ext uri="{FF2B5EF4-FFF2-40B4-BE49-F238E27FC236}">
                  <a16:creationId xmlns:a16="http://schemas.microsoft.com/office/drawing/2014/main" id="{7171883A-B39C-3CC0-7BB7-E00620DF26CE}"/>
                </a:ext>
              </a:extLst>
            </p:cNvPr>
            <p:cNvSpPr/>
            <p:nvPr/>
          </p:nvSpPr>
          <p:spPr>
            <a:xfrm>
              <a:off x="0" y="4030273"/>
              <a:ext cx="11889600" cy="932400"/>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Technical:</a:t>
              </a:r>
            </a:p>
          </p:txBody>
        </p:sp>
        <p:sp>
          <p:nvSpPr>
            <p:cNvPr id="57" name="TextBox 56">
              <a:extLst>
                <a:ext uri="{FF2B5EF4-FFF2-40B4-BE49-F238E27FC236}">
                  <a16:creationId xmlns:a16="http://schemas.microsoft.com/office/drawing/2014/main" id="{8C2EBC94-E144-149B-0528-1F8625C84124}"/>
                </a:ext>
              </a:extLst>
            </p:cNvPr>
            <p:cNvSpPr txBox="1"/>
            <p:nvPr/>
          </p:nvSpPr>
          <p:spPr>
            <a:xfrm>
              <a:off x="2416482" y="4030273"/>
              <a:ext cx="2261696" cy="840690"/>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Form: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Liquid</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Use level: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Up to 3%</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pH of use: </a:t>
              </a:r>
              <a:r>
                <a:rPr lang="en-US" sz="1300">
                  <a:latin typeface="DM Sans" pitchFamily="2" charset="0"/>
                  <a:ea typeface="Fira Sans Book" panose="020B0503050000020004" pitchFamily="34" charset="0"/>
                </a:rPr>
                <a:t>3</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 to 9</a:t>
              </a:r>
            </a:p>
          </p:txBody>
        </p:sp>
        <p:sp>
          <p:nvSpPr>
            <p:cNvPr id="5" name="TextBox 4">
              <a:extLst>
                <a:ext uri="{FF2B5EF4-FFF2-40B4-BE49-F238E27FC236}">
                  <a16:creationId xmlns:a16="http://schemas.microsoft.com/office/drawing/2014/main" id="{61D5EA0E-DAA7-6EA1-A839-D8CA1DDCE2AC}"/>
                </a:ext>
              </a:extLst>
            </p:cNvPr>
            <p:cNvSpPr txBox="1"/>
            <p:nvPr/>
          </p:nvSpPr>
          <p:spPr>
            <a:xfrm>
              <a:off x="4826246" y="4030273"/>
              <a:ext cx="2261696" cy="802218"/>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Preservative: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Phenoxyethanol-free</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Solubility: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Water soluble</a:t>
              </a:r>
            </a:p>
          </p:txBody>
        </p:sp>
        <p:sp>
          <p:nvSpPr>
            <p:cNvPr id="12" name="TextBox 11">
              <a:extLst>
                <a:ext uri="{FF2B5EF4-FFF2-40B4-BE49-F238E27FC236}">
                  <a16:creationId xmlns:a16="http://schemas.microsoft.com/office/drawing/2014/main" id="{A2F0E081-4296-5F8F-3FD2-BA1EFFBBCA91}"/>
                </a:ext>
              </a:extLst>
            </p:cNvPr>
            <p:cNvSpPr txBox="1"/>
            <p:nvPr/>
          </p:nvSpPr>
          <p:spPr>
            <a:xfrm>
              <a:off x="7222993" y="4030273"/>
              <a:ext cx="4186901" cy="602164"/>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Target: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Hair fiber</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Biodegradability: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Expected to be Biodegradable</a:t>
              </a:r>
            </a:p>
          </p:txBody>
        </p:sp>
      </p:grpSp>
      <p:sp>
        <p:nvSpPr>
          <p:cNvPr id="59" name="Rectangle 58">
            <a:extLst>
              <a:ext uri="{FF2B5EF4-FFF2-40B4-BE49-F238E27FC236}">
                <a16:creationId xmlns:a16="http://schemas.microsoft.com/office/drawing/2014/main" id="{E6D535CE-5DB7-1A50-4492-712D99B903A8}"/>
              </a:ext>
            </a:extLst>
          </p:cNvPr>
          <p:cNvSpPr/>
          <p:nvPr/>
        </p:nvSpPr>
        <p:spPr>
          <a:xfrm>
            <a:off x="289447" y="5135082"/>
            <a:ext cx="2225154" cy="867912"/>
          </a:xfrm>
          <a:prstGeom prst="rect">
            <a:avLst/>
          </a:prstGeom>
          <a:no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Registration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certification</a:t>
            </a:r>
            <a:endParaRPr kumimoji="0" lang="en-US" sz="1400" b="0" i="0" u="none" strike="noStrike" kern="0" cap="none" spc="0" normalizeH="0" baseline="0" noProof="0">
              <a:ln>
                <a:noFill/>
              </a:ln>
              <a:effectLst/>
              <a:uLnTx/>
              <a:uFillTx/>
              <a:latin typeface="Fira Sans"/>
              <a:ea typeface="+mn-ea"/>
              <a:cs typeface="+mn-cs"/>
            </a:endParaRPr>
          </a:p>
        </p:txBody>
      </p:sp>
      <p:grpSp>
        <p:nvGrpSpPr>
          <p:cNvPr id="69" name="Group 68">
            <a:extLst>
              <a:ext uri="{FF2B5EF4-FFF2-40B4-BE49-F238E27FC236}">
                <a16:creationId xmlns:a16="http://schemas.microsoft.com/office/drawing/2014/main" id="{958A8BB9-D1BF-EE77-829F-9B8163288C30}"/>
              </a:ext>
            </a:extLst>
          </p:cNvPr>
          <p:cNvGrpSpPr/>
          <p:nvPr/>
        </p:nvGrpSpPr>
        <p:grpSpPr>
          <a:xfrm>
            <a:off x="302398" y="1341438"/>
            <a:ext cx="11593287" cy="939429"/>
            <a:chOff x="-25599" y="2558932"/>
            <a:chExt cx="11889600" cy="572529"/>
          </a:xfrm>
          <a:solidFill>
            <a:schemeClr val="bg2"/>
          </a:solidFill>
        </p:grpSpPr>
        <p:sp>
          <p:nvSpPr>
            <p:cNvPr id="70" name="Rectangle 69">
              <a:extLst>
                <a:ext uri="{FF2B5EF4-FFF2-40B4-BE49-F238E27FC236}">
                  <a16:creationId xmlns:a16="http://schemas.microsoft.com/office/drawing/2014/main" id="{B4D8039B-1DD0-0B71-4A0E-7C994216684E}"/>
                </a:ext>
              </a:extLst>
            </p:cNvPr>
            <p:cNvSpPr/>
            <p:nvPr/>
          </p:nvSpPr>
          <p:spPr>
            <a:xfrm>
              <a:off x="-25599" y="2558932"/>
              <a:ext cx="11889600" cy="57252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Key benefit:</a:t>
              </a:r>
            </a:p>
          </p:txBody>
        </p:sp>
        <p:sp>
          <p:nvSpPr>
            <p:cNvPr id="71" name="TextBox 70">
              <a:extLst>
                <a:ext uri="{FF2B5EF4-FFF2-40B4-BE49-F238E27FC236}">
                  <a16:creationId xmlns:a16="http://schemas.microsoft.com/office/drawing/2014/main" id="{805DBA86-E136-A9E8-B272-82071A89DD83}"/>
                </a:ext>
              </a:extLst>
            </p:cNvPr>
            <p:cNvSpPr txBox="1"/>
            <p:nvPr/>
          </p:nvSpPr>
          <p:spPr>
            <a:xfrm>
              <a:off x="2379903" y="2575524"/>
              <a:ext cx="3462916" cy="512353"/>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Anti-breakage</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Conditioning / Ease of Combing</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Split-ends reduction</a:t>
              </a:r>
            </a:p>
          </p:txBody>
        </p:sp>
      </p:grpSp>
      <p:grpSp>
        <p:nvGrpSpPr>
          <p:cNvPr id="72" name="Group 71">
            <a:extLst>
              <a:ext uri="{FF2B5EF4-FFF2-40B4-BE49-F238E27FC236}">
                <a16:creationId xmlns:a16="http://schemas.microsoft.com/office/drawing/2014/main" id="{78710C78-C894-B8C5-FC71-6CB52218FAC9}"/>
              </a:ext>
            </a:extLst>
          </p:cNvPr>
          <p:cNvGrpSpPr/>
          <p:nvPr/>
        </p:nvGrpSpPr>
        <p:grpSpPr>
          <a:xfrm>
            <a:off x="302398" y="3343939"/>
            <a:ext cx="11587202" cy="572906"/>
            <a:chOff x="0" y="3331675"/>
            <a:chExt cx="11889600" cy="572906"/>
          </a:xfrm>
          <a:solidFill>
            <a:schemeClr val="bg2"/>
          </a:solidFill>
        </p:grpSpPr>
        <p:sp>
          <p:nvSpPr>
            <p:cNvPr id="73" name="Rectangle 72">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Description:</a:t>
              </a:r>
            </a:p>
          </p:txBody>
        </p:sp>
        <p:sp>
          <p:nvSpPr>
            <p:cNvPr id="74" name="TextBox 73">
              <a:extLst>
                <a:ext uri="{FF2B5EF4-FFF2-40B4-BE49-F238E27FC236}">
                  <a16:creationId xmlns:a16="http://schemas.microsoft.com/office/drawing/2014/main" id="{BA9BB585-DFBD-BF51-845F-0AA1B9E3EE45}"/>
                </a:ext>
              </a:extLst>
            </p:cNvPr>
            <p:cNvSpPr txBox="1"/>
            <p:nvPr/>
          </p:nvSpPr>
          <p:spPr>
            <a:xfrm>
              <a:off x="2417306" y="3340889"/>
              <a:ext cx="8256279" cy="563692"/>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COLHIBIN CB is a highly concentrated mixture of natural peptides with low molecular weights, extracted from edible rice protein</a:t>
              </a:r>
            </a:p>
          </p:txBody>
        </p:sp>
      </p:grpSp>
      <p:sp>
        <p:nvSpPr>
          <p:cNvPr id="11" name="Slide Number Placeholder 10">
            <a:extLst>
              <a:ext uri="{FF2B5EF4-FFF2-40B4-BE49-F238E27FC236}">
                <a16:creationId xmlns:a16="http://schemas.microsoft.com/office/drawing/2014/main" id="{9EA4ADA9-B1A6-0208-7409-B211B8358BEC}"/>
              </a:ext>
            </a:extLst>
          </p:cNvPr>
          <p:cNvSpPr>
            <a:spLocks noGrp="1"/>
          </p:cNvSpPr>
          <p:nvPr>
            <p:ph type="sldNum" sz="quarter" idx="10"/>
          </p:nvPr>
        </p:nvSpPr>
        <p:spPr/>
        <p:txBody>
          <a:bodyPr/>
          <a:lstStyle/>
          <a:p>
            <a:fld id="{5BA3E189-2F3A-42E5-B572-3520703B6186}" type="slidenum">
              <a:rPr lang="en-GB" smtClean="0"/>
              <a:pPr/>
              <a:t>76</a:t>
            </a:fld>
            <a:endParaRPr lang="en-GB"/>
          </a:p>
        </p:txBody>
      </p:sp>
      <p:pic>
        <p:nvPicPr>
          <p:cNvPr id="8" name="Picture 7">
            <a:hlinkClick r:id="rId3" action="ppaction://hlinksldjump"/>
            <a:extLst>
              <a:ext uri="{FF2B5EF4-FFF2-40B4-BE49-F238E27FC236}">
                <a16:creationId xmlns:a16="http://schemas.microsoft.com/office/drawing/2014/main" id="{7A747CA0-668B-84FE-99ED-9899A28D3DE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389758" y="660763"/>
            <a:ext cx="524726" cy="509840"/>
          </a:xfrm>
          <a:prstGeom prst="rect">
            <a:avLst/>
          </a:prstGeom>
        </p:spPr>
      </p:pic>
      <p:pic>
        <p:nvPicPr>
          <p:cNvPr id="2" name="Graphic 1">
            <a:extLst>
              <a:ext uri="{FF2B5EF4-FFF2-40B4-BE49-F238E27FC236}">
                <a16:creationId xmlns:a16="http://schemas.microsoft.com/office/drawing/2014/main" id="{C8D14592-DE0D-A6F2-C856-3B56E46175E6}"/>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922993" y="5056301"/>
            <a:ext cx="828865" cy="629938"/>
          </a:xfrm>
          <a:prstGeom prst="rect">
            <a:avLst/>
          </a:prstGeom>
        </p:spPr>
      </p:pic>
      <p:pic>
        <p:nvPicPr>
          <p:cNvPr id="7" name="Picture 6">
            <a:extLst>
              <a:ext uri="{FF2B5EF4-FFF2-40B4-BE49-F238E27FC236}">
                <a16:creationId xmlns:a16="http://schemas.microsoft.com/office/drawing/2014/main" id="{D02101EA-86A2-488E-3CE6-96FA4CE601C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524990" y="4974138"/>
            <a:ext cx="4347978" cy="794264"/>
          </a:xfrm>
          <a:prstGeom prst="rect">
            <a:avLst/>
          </a:prstGeom>
        </p:spPr>
      </p:pic>
    </p:spTree>
    <p:extLst>
      <p:ext uri="{BB962C8B-B14F-4D97-AF65-F5344CB8AC3E}">
        <p14:creationId xmlns:p14="http://schemas.microsoft.com/office/powerpoint/2010/main" val="1108232463"/>
      </p:ext>
    </p:extLst>
  </p:cSld>
  <p:clrMapOvr>
    <a:masterClrMapping/>
  </p:clrMapOvr>
  <p:transition spd="med">
    <p:pull/>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3265144B-CFAE-5F04-8814-F19F1ED45923}"/>
              </a:ext>
            </a:extLst>
          </p:cNvPr>
          <p:cNvSpPr>
            <a:spLocks noGrp="1"/>
          </p:cNvSpPr>
          <p:nvPr>
            <p:ph type="body" sz="quarter" idx="15"/>
          </p:nvPr>
        </p:nvSpPr>
        <p:spPr>
          <a:xfrm>
            <a:off x="302398" y="1351757"/>
            <a:ext cx="5246753" cy="489957"/>
          </a:xfrm>
        </p:spPr>
        <p:txBody>
          <a:bodyPr/>
          <a:lstStyle/>
          <a:p>
            <a:r>
              <a:rPr lang="en-GB" sz="1800" b="1"/>
              <a:t>Shampoo</a:t>
            </a:r>
          </a:p>
          <a:p>
            <a:r>
              <a:rPr lang="en-US" sz="1800"/>
              <a:t>Reduction in </a:t>
            </a:r>
            <a:r>
              <a:rPr lang="en-US" sz="1800">
                <a:solidFill>
                  <a:srgbClr val="307297"/>
                </a:solidFill>
              </a:rPr>
              <a:t>Combing Force</a:t>
            </a:r>
          </a:p>
          <a:p>
            <a:endParaRPr lang="en-US" sz="1800"/>
          </a:p>
        </p:txBody>
      </p:sp>
      <p:sp>
        <p:nvSpPr>
          <p:cNvPr id="3" name="Title 2">
            <a:extLst>
              <a:ext uri="{FF2B5EF4-FFF2-40B4-BE49-F238E27FC236}">
                <a16:creationId xmlns:a16="http://schemas.microsoft.com/office/drawing/2014/main" id="{1C2BFB82-32E1-0CB6-7733-1B3B080C5719}"/>
              </a:ext>
            </a:extLst>
          </p:cNvPr>
          <p:cNvSpPr>
            <a:spLocks noGrp="1"/>
          </p:cNvSpPr>
          <p:nvPr>
            <p:ph type="title"/>
          </p:nvPr>
        </p:nvSpPr>
        <p:spPr/>
        <p:txBody>
          <a:bodyPr/>
          <a:lstStyle/>
          <a:p>
            <a:r>
              <a:rPr lang="en-GB"/>
              <a:t>COLHIBIN CB </a:t>
            </a:r>
          </a:p>
        </p:txBody>
      </p:sp>
      <p:sp>
        <p:nvSpPr>
          <p:cNvPr id="5" name="Text Placeholder 4">
            <a:extLst>
              <a:ext uri="{FF2B5EF4-FFF2-40B4-BE49-F238E27FC236}">
                <a16:creationId xmlns:a16="http://schemas.microsoft.com/office/drawing/2014/main" id="{2583F12D-5951-F4CE-E731-3C567DD1B89F}"/>
              </a:ext>
            </a:extLst>
          </p:cNvPr>
          <p:cNvSpPr>
            <a:spLocks noGrp="1"/>
          </p:cNvSpPr>
          <p:nvPr>
            <p:ph type="body" idx="11"/>
          </p:nvPr>
        </p:nvSpPr>
        <p:spPr/>
        <p:txBody>
          <a:bodyPr/>
          <a:lstStyle/>
          <a:p>
            <a:r>
              <a:rPr lang="en-US"/>
              <a:t>Plant derived peptide</a:t>
            </a:r>
          </a:p>
        </p:txBody>
      </p:sp>
      <p:sp>
        <p:nvSpPr>
          <p:cNvPr id="8" name="Text Placeholder 7">
            <a:extLst>
              <a:ext uri="{FF2B5EF4-FFF2-40B4-BE49-F238E27FC236}">
                <a16:creationId xmlns:a16="http://schemas.microsoft.com/office/drawing/2014/main" id="{E307B160-CBD5-0BA8-C003-93967C20F5A5}"/>
              </a:ext>
            </a:extLst>
          </p:cNvPr>
          <p:cNvSpPr>
            <a:spLocks noGrp="1"/>
          </p:cNvSpPr>
          <p:nvPr>
            <p:ph type="body" sz="quarter" idx="23"/>
          </p:nvPr>
        </p:nvSpPr>
        <p:spPr>
          <a:xfrm>
            <a:off x="302399" y="6093396"/>
            <a:ext cx="5098482" cy="121144"/>
          </a:xfrm>
        </p:spPr>
        <p:txBody>
          <a:bodyPr/>
          <a:lstStyle/>
          <a:p>
            <a:r>
              <a:rPr lang="en-US"/>
              <a:t>Instron Bleached Caucasian hair Breakage: repeated combing test COLHIBIN CB at 3% as supplied</a:t>
            </a:r>
          </a:p>
          <a:p>
            <a:endParaRPr lang="en-US"/>
          </a:p>
        </p:txBody>
      </p:sp>
      <p:sp>
        <p:nvSpPr>
          <p:cNvPr id="19" name="Slide Number Placeholder 7">
            <a:extLst>
              <a:ext uri="{FF2B5EF4-FFF2-40B4-BE49-F238E27FC236}">
                <a16:creationId xmlns:a16="http://schemas.microsoft.com/office/drawing/2014/main" id="{A35A8BF3-525B-F80C-6220-9FD66B134CC0}"/>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77</a:t>
            </a:fld>
            <a:endParaRPr lang="en-GB"/>
          </a:p>
        </p:txBody>
      </p:sp>
      <p:graphicFrame>
        <p:nvGraphicFramePr>
          <p:cNvPr id="12" name="Chart 11">
            <a:extLst>
              <a:ext uri="{FF2B5EF4-FFF2-40B4-BE49-F238E27FC236}">
                <a16:creationId xmlns:a16="http://schemas.microsoft.com/office/drawing/2014/main" id="{4F51B137-D659-5342-5415-73104683053D}"/>
              </a:ext>
            </a:extLst>
          </p:cNvPr>
          <p:cNvGraphicFramePr/>
          <p:nvPr>
            <p:extLst>
              <p:ext uri="{D42A27DB-BD31-4B8C-83A1-F6EECF244321}">
                <p14:modId xmlns:p14="http://schemas.microsoft.com/office/powerpoint/2010/main" val="521424303"/>
              </p:ext>
            </p:extLst>
          </p:nvPr>
        </p:nvGraphicFramePr>
        <p:xfrm>
          <a:off x="300038" y="2201054"/>
          <a:ext cx="2132231" cy="1329401"/>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Box 13">
            <a:extLst>
              <a:ext uri="{FF2B5EF4-FFF2-40B4-BE49-F238E27FC236}">
                <a16:creationId xmlns:a16="http://schemas.microsoft.com/office/drawing/2014/main" id="{4303F3CC-4AE8-355A-B982-6DF6B852BFB1}"/>
              </a:ext>
            </a:extLst>
          </p:cNvPr>
          <p:cNvSpPr txBox="1"/>
          <p:nvPr/>
        </p:nvSpPr>
        <p:spPr>
          <a:xfrm>
            <a:off x="881063" y="2694961"/>
            <a:ext cx="957459" cy="369332"/>
          </a:xfrm>
          <a:prstGeom prst="rect">
            <a:avLst/>
          </a:prstGeom>
          <a:noFill/>
        </p:spPr>
        <p:txBody>
          <a:bodyPr wrap="square" rtlCol="0">
            <a:spAutoFit/>
          </a:bodyPr>
          <a:lstStyle/>
          <a:p>
            <a:pPr algn="ctr"/>
            <a:r>
              <a:rPr lang="en-GB" b="1">
                <a:solidFill>
                  <a:schemeClr val="bg1"/>
                </a:solidFill>
              </a:rPr>
              <a:t>-14%</a:t>
            </a:r>
          </a:p>
        </p:txBody>
      </p:sp>
      <p:graphicFrame>
        <p:nvGraphicFramePr>
          <p:cNvPr id="20" name="Chart 19">
            <a:extLst>
              <a:ext uri="{FF2B5EF4-FFF2-40B4-BE49-F238E27FC236}">
                <a16:creationId xmlns:a16="http://schemas.microsoft.com/office/drawing/2014/main" id="{6E065866-D4D8-D838-ECC3-1543B95A8ED3}"/>
              </a:ext>
            </a:extLst>
          </p:cNvPr>
          <p:cNvGraphicFramePr/>
          <p:nvPr>
            <p:extLst>
              <p:ext uri="{D42A27DB-BD31-4B8C-83A1-F6EECF244321}">
                <p14:modId xmlns:p14="http://schemas.microsoft.com/office/powerpoint/2010/main" val="1974924106"/>
              </p:ext>
            </p:extLst>
          </p:nvPr>
        </p:nvGraphicFramePr>
        <p:xfrm>
          <a:off x="2868548" y="2207651"/>
          <a:ext cx="1927038" cy="1328400"/>
        </p:xfrm>
        <a:graphic>
          <a:graphicData uri="http://schemas.openxmlformats.org/drawingml/2006/chart">
            <c:chart xmlns:c="http://schemas.openxmlformats.org/drawingml/2006/chart" xmlns:r="http://schemas.openxmlformats.org/officeDocument/2006/relationships" r:id="rId4"/>
          </a:graphicData>
        </a:graphic>
      </p:graphicFrame>
      <p:sp>
        <p:nvSpPr>
          <p:cNvPr id="21" name="TextBox 20">
            <a:extLst>
              <a:ext uri="{FF2B5EF4-FFF2-40B4-BE49-F238E27FC236}">
                <a16:creationId xmlns:a16="http://schemas.microsoft.com/office/drawing/2014/main" id="{6D9A97AE-928C-C0DA-044F-A730B5C14B24}"/>
              </a:ext>
            </a:extLst>
          </p:cNvPr>
          <p:cNvSpPr txBox="1"/>
          <p:nvPr/>
        </p:nvSpPr>
        <p:spPr>
          <a:xfrm>
            <a:off x="3292785" y="2694961"/>
            <a:ext cx="1078563" cy="369332"/>
          </a:xfrm>
          <a:prstGeom prst="rect">
            <a:avLst/>
          </a:prstGeom>
          <a:noFill/>
        </p:spPr>
        <p:txBody>
          <a:bodyPr wrap="square" rtlCol="0">
            <a:spAutoFit/>
          </a:bodyPr>
          <a:lstStyle/>
          <a:p>
            <a:pPr algn="ctr"/>
            <a:r>
              <a:rPr lang="en-GB" b="1">
                <a:solidFill>
                  <a:schemeClr val="bg1"/>
                </a:solidFill>
              </a:rPr>
              <a:t>-9%</a:t>
            </a:r>
          </a:p>
        </p:txBody>
      </p:sp>
      <p:sp>
        <p:nvSpPr>
          <p:cNvPr id="23" name="Text Placeholder 6">
            <a:extLst>
              <a:ext uri="{FF2B5EF4-FFF2-40B4-BE49-F238E27FC236}">
                <a16:creationId xmlns:a16="http://schemas.microsoft.com/office/drawing/2014/main" id="{3F11ECAA-2383-9ADF-CB7F-26ABE3E66C99}"/>
              </a:ext>
            </a:extLst>
          </p:cNvPr>
          <p:cNvSpPr txBox="1">
            <a:spLocks/>
          </p:cNvSpPr>
          <p:nvPr/>
        </p:nvSpPr>
        <p:spPr>
          <a:xfrm>
            <a:off x="822711" y="3403434"/>
            <a:ext cx="840941" cy="28876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1 Cycle</a:t>
            </a:r>
          </a:p>
        </p:txBody>
      </p:sp>
      <p:sp>
        <p:nvSpPr>
          <p:cNvPr id="26" name="TextBox 25">
            <a:extLst>
              <a:ext uri="{FF2B5EF4-FFF2-40B4-BE49-F238E27FC236}">
                <a16:creationId xmlns:a16="http://schemas.microsoft.com/office/drawing/2014/main" id="{E7184316-DD7E-10FD-CA76-86FCDC6A27D0}"/>
              </a:ext>
            </a:extLst>
          </p:cNvPr>
          <p:cNvSpPr txBox="1"/>
          <p:nvPr/>
        </p:nvSpPr>
        <p:spPr>
          <a:xfrm>
            <a:off x="352548" y="4970801"/>
            <a:ext cx="697625" cy="369332"/>
          </a:xfrm>
          <a:prstGeom prst="rect">
            <a:avLst/>
          </a:prstGeom>
          <a:noFill/>
        </p:spPr>
        <p:txBody>
          <a:bodyPr wrap="square" rtlCol="0">
            <a:spAutoFit/>
          </a:bodyPr>
          <a:lstStyle/>
          <a:p>
            <a:r>
              <a:rPr lang="en-GB" b="1">
                <a:solidFill>
                  <a:schemeClr val="bg1"/>
                </a:solidFill>
              </a:rPr>
              <a:t>78%</a:t>
            </a:r>
          </a:p>
        </p:txBody>
      </p:sp>
      <p:sp>
        <p:nvSpPr>
          <p:cNvPr id="30" name="Text Placeholder 6">
            <a:extLst>
              <a:ext uri="{FF2B5EF4-FFF2-40B4-BE49-F238E27FC236}">
                <a16:creationId xmlns:a16="http://schemas.microsoft.com/office/drawing/2014/main" id="{B666232A-2015-1576-7866-D4A1AD63AEB6}"/>
              </a:ext>
            </a:extLst>
          </p:cNvPr>
          <p:cNvSpPr txBox="1">
            <a:spLocks/>
          </p:cNvSpPr>
          <p:nvPr/>
        </p:nvSpPr>
        <p:spPr>
          <a:xfrm>
            <a:off x="7337425" y="1341438"/>
            <a:ext cx="4283802" cy="21589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b="1"/>
              <a:t>Leave-on</a:t>
            </a:r>
            <a:r>
              <a:rPr lang="en-US" sz="1800"/>
              <a:t> single application</a:t>
            </a:r>
          </a:p>
        </p:txBody>
      </p:sp>
      <p:sp>
        <p:nvSpPr>
          <p:cNvPr id="4" name="Text Placeholder 6">
            <a:extLst>
              <a:ext uri="{FF2B5EF4-FFF2-40B4-BE49-F238E27FC236}">
                <a16:creationId xmlns:a16="http://schemas.microsoft.com/office/drawing/2014/main" id="{484A5CEF-1806-AD55-DD04-7F5F0BE03395}"/>
              </a:ext>
            </a:extLst>
          </p:cNvPr>
          <p:cNvSpPr txBox="1">
            <a:spLocks/>
          </p:cNvSpPr>
          <p:nvPr/>
        </p:nvSpPr>
        <p:spPr>
          <a:xfrm>
            <a:off x="323813" y="1996222"/>
            <a:ext cx="7742671" cy="288767"/>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Wet</a:t>
            </a:r>
          </a:p>
        </p:txBody>
      </p:sp>
      <p:sp>
        <p:nvSpPr>
          <p:cNvPr id="11" name="Text Placeholder 6">
            <a:extLst>
              <a:ext uri="{FF2B5EF4-FFF2-40B4-BE49-F238E27FC236}">
                <a16:creationId xmlns:a16="http://schemas.microsoft.com/office/drawing/2014/main" id="{A7433334-75E2-0926-6697-748B5900A9DB}"/>
              </a:ext>
            </a:extLst>
          </p:cNvPr>
          <p:cNvSpPr txBox="1">
            <a:spLocks/>
          </p:cNvSpPr>
          <p:nvPr/>
        </p:nvSpPr>
        <p:spPr>
          <a:xfrm>
            <a:off x="3316989" y="3403433"/>
            <a:ext cx="1017901" cy="28876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3 Cycles</a:t>
            </a:r>
          </a:p>
        </p:txBody>
      </p:sp>
      <p:graphicFrame>
        <p:nvGraphicFramePr>
          <p:cNvPr id="38" name="Chart 37">
            <a:extLst>
              <a:ext uri="{FF2B5EF4-FFF2-40B4-BE49-F238E27FC236}">
                <a16:creationId xmlns:a16="http://schemas.microsoft.com/office/drawing/2014/main" id="{F72106E5-7D00-325B-52B5-C8DFF3635057}"/>
              </a:ext>
            </a:extLst>
          </p:cNvPr>
          <p:cNvGraphicFramePr/>
          <p:nvPr>
            <p:extLst>
              <p:ext uri="{D42A27DB-BD31-4B8C-83A1-F6EECF244321}">
                <p14:modId xmlns:p14="http://schemas.microsoft.com/office/powerpoint/2010/main" val="2165663993"/>
              </p:ext>
            </p:extLst>
          </p:nvPr>
        </p:nvGraphicFramePr>
        <p:xfrm>
          <a:off x="300038" y="3973729"/>
          <a:ext cx="2132231" cy="1329401"/>
        </p:xfrm>
        <a:graphic>
          <a:graphicData uri="http://schemas.openxmlformats.org/drawingml/2006/chart">
            <c:chart xmlns:c="http://schemas.openxmlformats.org/drawingml/2006/chart" xmlns:r="http://schemas.openxmlformats.org/officeDocument/2006/relationships" r:id="rId5"/>
          </a:graphicData>
        </a:graphic>
      </p:graphicFrame>
      <p:sp>
        <p:nvSpPr>
          <p:cNvPr id="39" name="TextBox 38">
            <a:extLst>
              <a:ext uri="{FF2B5EF4-FFF2-40B4-BE49-F238E27FC236}">
                <a16:creationId xmlns:a16="http://schemas.microsoft.com/office/drawing/2014/main" id="{090B9A09-1502-244D-AA9D-BFB16BB7B962}"/>
              </a:ext>
            </a:extLst>
          </p:cNvPr>
          <p:cNvSpPr txBox="1"/>
          <p:nvPr/>
        </p:nvSpPr>
        <p:spPr>
          <a:xfrm>
            <a:off x="881063" y="4467636"/>
            <a:ext cx="957459" cy="369332"/>
          </a:xfrm>
          <a:prstGeom prst="rect">
            <a:avLst/>
          </a:prstGeom>
          <a:noFill/>
        </p:spPr>
        <p:txBody>
          <a:bodyPr wrap="square" rtlCol="0">
            <a:spAutoFit/>
          </a:bodyPr>
          <a:lstStyle/>
          <a:p>
            <a:pPr algn="ctr"/>
            <a:r>
              <a:rPr lang="en-GB" b="1">
                <a:solidFill>
                  <a:schemeClr val="bg1"/>
                </a:solidFill>
              </a:rPr>
              <a:t>-19%</a:t>
            </a:r>
          </a:p>
        </p:txBody>
      </p:sp>
      <p:graphicFrame>
        <p:nvGraphicFramePr>
          <p:cNvPr id="40" name="Chart 39">
            <a:extLst>
              <a:ext uri="{FF2B5EF4-FFF2-40B4-BE49-F238E27FC236}">
                <a16:creationId xmlns:a16="http://schemas.microsoft.com/office/drawing/2014/main" id="{924FEE5E-19A9-D735-B63F-2C050959A6CF}"/>
              </a:ext>
            </a:extLst>
          </p:cNvPr>
          <p:cNvGraphicFramePr/>
          <p:nvPr>
            <p:extLst>
              <p:ext uri="{D42A27DB-BD31-4B8C-83A1-F6EECF244321}">
                <p14:modId xmlns:p14="http://schemas.microsoft.com/office/powerpoint/2010/main" val="3237026515"/>
              </p:ext>
            </p:extLst>
          </p:nvPr>
        </p:nvGraphicFramePr>
        <p:xfrm>
          <a:off x="2868548" y="3980326"/>
          <a:ext cx="1927038" cy="1328400"/>
        </p:xfrm>
        <a:graphic>
          <a:graphicData uri="http://schemas.openxmlformats.org/drawingml/2006/chart">
            <c:chart xmlns:c="http://schemas.openxmlformats.org/drawingml/2006/chart" xmlns:r="http://schemas.openxmlformats.org/officeDocument/2006/relationships" r:id="rId6"/>
          </a:graphicData>
        </a:graphic>
      </p:graphicFrame>
      <p:sp>
        <p:nvSpPr>
          <p:cNvPr id="41" name="TextBox 40">
            <a:extLst>
              <a:ext uri="{FF2B5EF4-FFF2-40B4-BE49-F238E27FC236}">
                <a16:creationId xmlns:a16="http://schemas.microsoft.com/office/drawing/2014/main" id="{9FFAFC1B-23C6-8F00-F906-0F5AA8AC8504}"/>
              </a:ext>
            </a:extLst>
          </p:cNvPr>
          <p:cNvSpPr txBox="1"/>
          <p:nvPr/>
        </p:nvSpPr>
        <p:spPr>
          <a:xfrm>
            <a:off x="3292785" y="4467636"/>
            <a:ext cx="1078563" cy="369332"/>
          </a:xfrm>
          <a:prstGeom prst="rect">
            <a:avLst/>
          </a:prstGeom>
          <a:noFill/>
        </p:spPr>
        <p:txBody>
          <a:bodyPr wrap="square" rtlCol="0">
            <a:spAutoFit/>
          </a:bodyPr>
          <a:lstStyle/>
          <a:p>
            <a:pPr algn="ctr"/>
            <a:r>
              <a:rPr lang="en-GB" b="1">
                <a:solidFill>
                  <a:schemeClr val="bg1"/>
                </a:solidFill>
              </a:rPr>
              <a:t>-73%</a:t>
            </a:r>
          </a:p>
        </p:txBody>
      </p:sp>
      <p:sp>
        <p:nvSpPr>
          <p:cNvPr id="42" name="Text Placeholder 6">
            <a:extLst>
              <a:ext uri="{FF2B5EF4-FFF2-40B4-BE49-F238E27FC236}">
                <a16:creationId xmlns:a16="http://schemas.microsoft.com/office/drawing/2014/main" id="{1B7092C5-227D-DFD9-E13F-21F30C396F3C}"/>
              </a:ext>
            </a:extLst>
          </p:cNvPr>
          <p:cNvSpPr txBox="1">
            <a:spLocks/>
          </p:cNvSpPr>
          <p:nvPr/>
        </p:nvSpPr>
        <p:spPr>
          <a:xfrm>
            <a:off x="822711" y="5176109"/>
            <a:ext cx="840941" cy="28876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1 Cycle</a:t>
            </a:r>
          </a:p>
        </p:txBody>
      </p:sp>
      <p:sp>
        <p:nvSpPr>
          <p:cNvPr id="43" name="Text Placeholder 6">
            <a:extLst>
              <a:ext uri="{FF2B5EF4-FFF2-40B4-BE49-F238E27FC236}">
                <a16:creationId xmlns:a16="http://schemas.microsoft.com/office/drawing/2014/main" id="{EAF3F6C9-FC49-5A7F-C4CE-25C2F9E4FB82}"/>
              </a:ext>
            </a:extLst>
          </p:cNvPr>
          <p:cNvSpPr txBox="1">
            <a:spLocks/>
          </p:cNvSpPr>
          <p:nvPr/>
        </p:nvSpPr>
        <p:spPr>
          <a:xfrm>
            <a:off x="3316989" y="5176108"/>
            <a:ext cx="1017901" cy="28876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3 Cycles</a:t>
            </a:r>
          </a:p>
        </p:txBody>
      </p:sp>
      <p:sp>
        <p:nvSpPr>
          <p:cNvPr id="44" name="Text Placeholder 6">
            <a:extLst>
              <a:ext uri="{FF2B5EF4-FFF2-40B4-BE49-F238E27FC236}">
                <a16:creationId xmlns:a16="http://schemas.microsoft.com/office/drawing/2014/main" id="{8A742D37-39D0-1790-3C45-A5624A2DE8F2}"/>
              </a:ext>
            </a:extLst>
          </p:cNvPr>
          <p:cNvSpPr txBox="1">
            <a:spLocks/>
          </p:cNvSpPr>
          <p:nvPr/>
        </p:nvSpPr>
        <p:spPr>
          <a:xfrm>
            <a:off x="323813" y="3686739"/>
            <a:ext cx="7455919" cy="279751"/>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Dry</a:t>
            </a:r>
          </a:p>
        </p:txBody>
      </p:sp>
      <p:graphicFrame>
        <p:nvGraphicFramePr>
          <p:cNvPr id="45" name="Chart 44">
            <a:extLst>
              <a:ext uri="{FF2B5EF4-FFF2-40B4-BE49-F238E27FC236}">
                <a16:creationId xmlns:a16="http://schemas.microsoft.com/office/drawing/2014/main" id="{EEB42B39-EA4B-A202-ED13-4D4ECC0799DD}"/>
              </a:ext>
            </a:extLst>
          </p:cNvPr>
          <p:cNvGraphicFramePr/>
          <p:nvPr>
            <p:extLst>
              <p:ext uri="{D42A27DB-BD31-4B8C-83A1-F6EECF244321}">
                <p14:modId xmlns:p14="http://schemas.microsoft.com/office/powerpoint/2010/main" val="1363359365"/>
              </p:ext>
            </p:extLst>
          </p:nvPr>
        </p:nvGraphicFramePr>
        <p:xfrm>
          <a:off x="7316349" y="2195458"/>
          <a:ext cx="2132231" cy="1329401"/>
        </p:xfrm>
        <a:graphic>
          <a:graphicData uri="http://schemas.openxmlformats.org/drawingml/2006/chart">
            <c:chart xmlns:c="http://schemas.openxmlformats.org/drawingml/2006/chart" xmlns:r="http://schemas.openxmlformats.org/officeDocument/2006/relationships" r:id="rId7"/>
          </a:graphicData>
        </a:graphic>
      </p:graphicFrame>
      <p:sp>
        <p:nvSpPr>
          <p:cNvPr id="46" name="TextBox 45">
            <a:extLst>
              <a:ext uri="{FF2B5EF4-FFF2-40B4-BE49-F238E27FC236}">
                <a16:creationId xmlns:a16="http://schemas.microsoft.com/office/drawing/2014/main" id="{8E9A47D0-62BC-6916-A245-A509D6F63F31}"/>
              </a:ext>
            </a:extLst>
          </p:cNvPr>
          <p:cNvSpPr txBox="1"/>
          <p:nvPr/>
        </p:nvSpPr>
        <p:spPr>
          <a:xfrm>
            <a:off x="7897374" y="2689365"/>
            <a:ext cx="957459" cy="369332"/>
          </a:xfrm>
          <a:prstGeom prst="rect">
            <a:avLst/>
          </a:prstGeom>
          <a:noFill/>
        </p:spPr>
        <p:txBody>
          <a:bodyPr wrap="square" rtlCol="0">
            <a:spAutoFit/>
          </a:bodyPr>
          <a:lstStyle/>
          <a:p>
            <a:pPr algn="ctr"/>
            <a:r>
              <a:rPr lang="en-GB" b="1">
                <a:solidFill>
                  <a:schemeClr val="bg1"/>
                </a:solidFill>
              </a:rPr>
              <a:t>-28%</a:t>
            </a:r>
          </a:p>
        </p:txBody>
      </p:sp>
      <p:graphicFrame>
        <p:nvGraphicFramePr>
          <p:cNvPr id="47" name="Chart 46">
            <a:extLst>
              <a:ext uri="{FF2B5EF4-FFF2-40B4-BE49-F238E27FC236}">
                <a16:creationId xmlns:a16="http://schemas.microsoft.com/office/drawing/2014/main" id="{4F507D77-406D-9CA3-AA27-3A90A6D7F9CF}"/>
              </a:ext>
            </a:extLst>
          </p:cNvPr>
          <p:cNvGraphicFramePr/>
          <p:nvPr>
            <p:extLst>
              <p:ext uri="{D42A27DB-BD31-4B8C-83A1-F6EECF244321}">
                <p14:modId xmlns:p14="http://schemas.microsoft.com/office/powerpoint/2010/main" val="2265839489"/>
              </p:ext>
            </p:extLst>
          </p:nvPr>
        </p:nvGraphicFramePr>
        <p:xfrm>
          <a:off x="9884859" y="2202055"/>
          <a:ext cx="1927038" cy="1328400"/>
        </p:xfrm>
        <a:graphic>
          <a:graphicData uri="http://schemas.openxmlformats.org/drawingml/2006/chart">
            <c:chart xmlns:c="http://schemas.openxmlformats.org/drawingml/2006/chart" xmlns:r="http://schemas.openxmlformats.org/officeDocument/2006/relationships" r:id="rId8"/>
          </a:graphicData>
        </a:graphic>
      </p:graphicFrame>
      <p:sp>
        <p:nvSpPr>
          <p:cNvPr id="48" name="TextBox 47">
            <a:extLst>
              <a:ext uri="{FF2B5EF4-FFF2-40B4-BE49-F238E27FC236}">
                <a16:creationId xmlns:a16="http://schemas.microsoft.com/office/drawing/2014/main" id="{E83B0264-664E-0CA3-179E-106B33C1E7F6}"/>
              </a:ext>
            </a:extLst>
          </p:cNvPr>
          <p:cNvSpPr txBox="1"/>
          <p:nvPr/>
        </p:nvSpPr>
        <p:spPr>
          <a:xfrm>
            <a:off x="10309096" y="2689365"/>
            <a:ext cx="1078563" cy="369332"/>
          </a:xfrm>
          <a:prstGeom prst="rect">
            <a:avLst/>
          </a:prstGeom>
          <a:noFill/>
        </p:spPr>
        <p:txBody>
          <a:bodyPr wrap="square" rtlCol="0">
            <a:spAutoFit/>
          </a:bodyPr>
          <a:lstStyle/>
          <a:p>
            <a:pPr algn="ctr"/>
            <a:r>
              <a:rPr lang="en-GB" b="1">
                <a:solidFill>
                  <a:schemeClr val="bg1"/>
                </a:solidFill>
              </a:rPr>
              <a:t>-29%</a:t>
            </a:r>
          </a:p>
        </p:txBody>
      </p:sp>
      <p:sp>
        <p:nvSpPr>
          <p:cNvPr id="50" name="TextBox 49">
            <a:extLst>
              <a:ext uri="{FF2B5EF4-FFF2-40B4-BE49-F238E27FC236}">
                <a16:creationId xmlns:a16="http://schemas.microsoft.com/office/drawing/2014/main" id="{36883FDC-C47F-4BA2-1D81-4B63275EBFB2}"/>
              </a:ext>
            </a:extLst>
          </p:cNvPr>
          <p:cNvSpPr txBox="1"/>
          <p:nvPr/>
        </p:nvSpPr>
        <p:spPr>
          <a:xfrm>
            <a:off x="7368859" y="4965205"/>
            <a:ext cx="697625" cy="369332"/>
          </a:xfrm>
          <a:prstGeom prst="rect">
            <a:avLst/>
          </a:prstGeom>
          <a:noFill/>
        </p:spPr>
        <p:txBody>
          <a:bodyPr wrap="square" rtlCol="0">
            <a:spAutoFit/>
          </a:bodyPr>
          <a:lstStyle/>
          <a:p>
            <a:r>
              <a:rPr lang="en-GB" b="1">
                <a:solidFill>
                  <a:schemeClr val="bg1"/>
                </a:solidFill>
              </a:rPr>
              <a:t>78%</a:t>
            </a:r>
          </a:p>
        </p:txBody>
      </p:sp>
      <p:graphicFrame>
        <p:nvGraphicFramePr>
          <p:cNvPr id="53" name="Chart 52">
            <a:extLst>
              <a:ext uri="{FF2B5EF4-FFF2-40B4-BE49-F238E27FC236}">
                <a16:creationId xmlns:a16="http://schemas.microsoft.com/office/drawing/2014/main" id="{071162AC-14F2-3AAD-5176-554BFDC4D02D}"/>
              </a:ext>
            </a:extLst>
          </p:cNvPr>
          <p:cNvGraphicFramePr/>
          <p:nvPr>
            <p:extLst>
              <p:ext uri="{D42A27DB-BD31-4B8C-83A1-F6EECF244321}">
                <p14:modId xmlns:p14="http://schemas.microsoft.com/office/powerpoint/2010/main" val="1551356836"/>
              </p:ext>
            </p:extLst>
          </p:nvPr>
        </p:nvGraphicFramePr>
        <p:xfrm>
          <a:off x="7316349" y="3968133"/>
          <a:ext cx="2132231" cy="1329401"/>
        </p:xfrm>
        <a:graphic>
          <a:graphicData uri="http://schemas.openxmlformats.org/drawingml/2006/chart">
            <c:chart xmlns:c="http://schemas.openxmlformats.org/drawingml/2006/chart" xmlns:r="http://schemas.openxmlformats.org/officeDocument/2006/relationships" r:id="rId9"/>
          </a:graphicData>
        </a:graphic>
      </p:graphicFrame>
      <p:sp>
        <p:nvSpPr>
          <p:cNvPr id="54" name="TextBox 53">
            <a:extLst>
              <a:ext uri="{FF2B5EF4-FFF2-40B4-BE49-F238E27FC236}">
                <a16:creationId xmlns:a16="http://schemas.microsoft.com/office/drawing/2014/main" id="{B2FB7DBB-37E9-E1A7-E92A-F21C95BD5431}"/>
              </a:ext>
            </a:extLst>
          </p:cNvPr>
          <p:cNvSpPr txBox="1"/>
          <p:nvPr/>
        </p:nvSpPr>
        <p:spPr>
          <a:xfrm>
            <a:off x="7897374" y="4462040"/>
            <a:ext cx="957459" cy="369332"/>
          </a:xfrm>
          <a:prstGeom prst="rect">
            <a:avLst/>
          </a:prstGeom>
          <a:noFill/>
        </p:spPr>
        <p:txBody>
          <a:bodyPr wrap="square" rtlCol="0">
            <a:spAutoFit/>
          </a:bodyPr>
          <a:lstStyle/>
          <a:p>
            <a:pPr algn="ctr"/>
            <a:r>
              <a:rPr lang="en-GB" b="1">
                <a:solidFill>
                  <a:schemeClr val="bg1"/>
                </a:solidFill>
              </a:rPr>
              <a:t>-30%</a:t>
            </a:r>
          </a:p>
        </p:txBody>
      </p:sp>
      <p:graphicFrame>
        <p:nvGraphicFramePr>
          <p:cNvPr id="55" name="Chart 54">
            <a:extLst>
              <a:ext uri="{FF2B5EF4-FFF2-40B4-BE49-F238E27FC236}">
                <a16:creationId xmlns:a16="http://schemas.microsoft.com/office/drawing/2014/main" id="{681FEC93-66C3-F33E-50E7-A551D8210D83}"/>
              </a:ext>
            </a:extLst>
          </p:cNvPr>
          <p:cNvGraphicFramePr/>
          <p:nvPr>
            <p:extLst>
              <p:ext uri="{D42A27DB-BD31-4B8C-83A1-F6EECF244321}">
                <p14:modId xmlns:p14="http://schemas.microsoft.com/office/powerpoint/2010/main" val="315428252"/>
              </p:ext>
            </p:extLst>
          </p:nvPr>
        </p:nvGraphicFramePr>
        <p:xfrm>
          <a:off x="9884859" y="3974730"/>
          <a:ext cx="1927038" cy="1328400"/>
        </p:xfrm>
        <a:graphic>
          <a:graphicData uri="http://schemas.openxmlformats.org/drawingml/2006/chart">
            <c:chart xmlns:c="http://schemas.openxmlformats.org/drawingml/2006/chart" xmlns:r="http://schemas.openxmlformats.org/officeDocument/2006/relationships" r:id="rId10"/>
          </a:graphicData>
        </a:graphic>
      </p:graphicFrame>
      <p:sp>
        <p:nvSpPr>
          <p:cNvPr id="56" name="TextBox 55">
            <a:extLst>
              <a:ext uri="{FF2B5EF4-FFF2-40B4-BE49-F238E27FC236}">
                <a16:creationId xmlns:a16="http://schemas.microsoft.com/office/drawing/2014/main" id="{3A63D798-050B-339B-68B4-372223F50FDC}"/>
              </a:ext>
            </a:extLst>
          </p:cNvPr>
          <p:cNvSpPr txBox="1"/>
          <p:nvPr/>
        </p:nvSpPr>
        <p:spPr>
          <a:xfrm>
            <a:off x="10309096" y="4462040"/>
            <a:ext cx="1078563" cy="369332"/>
          </a:xfrm>
          <a:prstGeom prst="rect">
            <a:avLst/>
          </a:prstGeom>
          <a:noFill/>
        </p:spPr>
        <p:txBody>
          <a:bodyPr wrap="square" rtlCol="0">
            <a:spAutoFit/>
          </a:bodyPr>
          <a:lstStyle/>
          <a:p>
            <a:pPr algn="ctr"/>
            <a:r>
              <a:rPr lang="en-GB" b="1">
                <a:solidFill>
                  <a:schemeClr val="bg1"/>
                </a:solidFill>
              </a:rPr>
              <a:t>-35%</a:t>
            </a:r>
          </a:p>
        </p:txBody>
      </p:sp>
      <p:sp>
        <p:nvSpPr>
          <p:cNvPr id="57" name="Text Placeholder 6">
            <a:extLst>
              <a:ext uri="{FF2B5EF4-FFF2-40B4-BE49-F238E27FC236}">
                <a16:creationId xmlns:a16="http://schemas.microsoft.com/office/drawing/2014/main" id="{03591B4E-BB55-5FBC-A9C6-43DA8E7E8A6D}"/>
              </a:ext>
            </a:extLst>
          </p:cNvPr>
          <p:cNvSpPr txBox="1">
            <a:spLocks/>
          </p:cNvSpPr>
          <p:nvPr/>
        </p:nvSpPr>
        <p:spPr>
          <a:xfrm>
            <a:off x="7839022" y="5170513"/>
            <a:ext cx="840941" cy="28876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Wet</a:t>
            </a:r>
          </a:p>
        </p:txBody>
      </p:sp>
      <p:sp>
        <p:nvSpPr>
          <p:cNvPr id="58" name="Text Placeholder 6">
            <a:extLst>
              <a:ext uri="{FF2B5EF4-FFF2-40B4-BE49-F238E27FC236}">
                <a16:creationId xmlns:a16="http://schemas.microsoft.com/office/drawing/2014/main" id="{71894A8B-A89A-4C5A-518D-52943B98F876}"/>
              </a:ext>
            </a:extLst>
          </p:cNvPr>
          <p:cNvSpPr txBox="1">
            <a:spLocks/>
          </p:cNvSpPr>
          <p:nvPr/>
        </p:nvSpPr>
        <p:spPr>
          <a:xfrm>
            <a:off x="10333300" y="5170512"/>
            <a:ext cx="1017901" cy="28876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Dry</a:t>
            </a:r>
          </a:p>
        </p:txBody>
      </p:sp>
      <p:sp>
        <p:nvSpPr>
          <p:cNvPr id="59" name="Text Placeholder 6">
            <a:extLst>
              <a:ext uri="{FF2B5EF4-FFF2-40B4-BE49-F238E27FC236}">
                <a16:creationId xmlns:a16="http://schemas.microsoft.com/office/drawing/2014/main" id="{B16C769A-5725-45AE-2106-97BE8BAB309E}"/>
              </a:ext>
            </a:extLst>
          </p:cNvPr>
          <p:cNvSpPr txBox="1">
            <a:spLocks/>
          </p:cNvSpPr>
          <p:nvPr/>
        </p:nvSpPr>
        <p:spPr>
          <a:xfrm>
            <a:off x="7337424" y="3689917"/>
            <a:ext cx="3718447" cy="28876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Reduction in </a:t>
            </a:r>
            <a:r>
              <a:rPr lang="en-US" sz="1800">
                <a:solidFill>
                  <a:srgbClr val="307297"/>
                </a:solidFill>
              </a:rPr>
              <a:t>Combing Force</a:t>
            </a:r>
          </a:p>
        </p:txBody>
      </p:sp>
      <p:sp>
        <p:nvSpPr>
          <p:cNvPr id="60" name="Text Placeholder 6">
            <a:extLst>
              <a:ext uri="{FF2B5EF4-FFF2-40B4-BE49-F238E27FC236}">
                <a16:creationId xmlns:a16="http://schemas.microsoft.com/office/drawing/2014/main" id="{C3551BF2-0C9D-1F44-019F-B7A8CB6A374B}"/>
              </a:ext>
            </a:extLst>
          </p:cNvPr>
          <p:cNvSpPr txBox="1">
            <a:spLocks/>
          </p:cNvSpPr>
          <p:nvPr/>
        </p:nvSpPr>
        <p:spPr>
          <a:xfrm>
            <a:off x="7337425" y="1718531"/>
            <a:ext cx="2190787" cy="55794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sz="1800"/>
              <a:t>Hair </a:t>
            </a:r>
            <a:r>
              <a:rPr lang="en-GB" sz="1800">
                <a:solidFill>
                  <a:srgbClr val="307297"/>
                </a:solidFill>
              </a:rPr>
              <a:t>Breakage</a:t>
            </a:r>
            <a:r>
              <a:rPr lang="en-GB" sz="1800"/>
              <a:t> Reduction </a:t>
            </a:r>
          </a:p>
        </p:txBody>
      </p:sp>
      <p:sp>
        <p:nvSpPr>
          <p:cNvPr id="61" name="Text Placeholder 6">
            <a:extLst>
              <a:ext uri="{FF2B5EF4-FFF2-40B4-BE49-F238E27FC236}">
                <a16:creationId xmlns:a16="http://schemas.microsoft.com/office/drawing/2014/main" id="{F4CAF87E-69FF-CF1B-6C82-E987D4F9BD89}"/>
              </a:ext>
            </a:extLst>
          </p:cNvPr>
          <p:cNvSpPr txBox="1">
            <a:spLocks/>
          </p:cNvSpPr>
          <p:nvPr/>
        </p:nvSpPr>
        <p:spPr>
          <a:xfrm>
            <a:off x="9677400" y="1718530"/>
            <a:ext cx="2190787" cy="569637"/>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solidFill>
                  <a:srgbClr val="307297"/>
                </a:solidFill>
              </a:rPr>
              <a:t>Split Ends </a:t>
            </a:r>
            <a:r>
              <a:rPr lang="en-US" sz="1800"/>
              <a:t>Reduction </a:t>
            </a:r>
          </a:p>
          <a:p>
            <a:r>
              <a:rPr lang="en-US" sz="1200"/>
              <a:t>(dry combing force at tips)</a:t>
            </a:r>
          </a:p>
        </p:txBody>
      </p:sp>
      <p:sp>
        <p:nvSpPr>
          <p:cNvPr id="63" name="Text Placeholder 6">
            <a:extLst>
              <a:ext uri="{FF2B5EF4-FFF2-40B4-BE49-F238E27FC236}">
                <a16:creationId xmlns:a16="http://schemas.microsoft.com/office/drawing/2014/main" id="{7477271C-4631-BF04-02CD-18BF9FF29DBB}"/>
              </a:ext>
            </a:extLst>
          </p:cNvPr>
          <p:cNvSpPr txBox="1">
            <a:spLocks/>
          </p:cNvSpPr>
          <p:nvPr/>
        </p:nvSpPr>
        <p:spPr>
          <a:xfrm>
            <a:off x="4841974" y="3264584"/>
            <a:ext cx="2526885" cy="260275"/>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gn="ctr"/>
            <a:r>
              <a:rPr lang="en-GB" sz="1800" b="1"/>
              <a:t>Hair Fibers vs Placebo</a:t>
            </a:r>
          </a:p>
          <a:p>
            <a:pPr algn="ctr"/>
            <a:endParaRPr lang="en-GB" sz="1800" b="1"/>
          </a:p>
        </p:txBody>
      </p:sp>
      <p:sp>
        <p:nvSpPr>
          <p:cNvPr id="6" name="Rectangle 5">
            <a:extLst>
              <a:ext uri="{FF2B5EF4-FFF2-40B4-BE49-F238E27FC236}">
                <a16:creationId xmlns:a16="http://schemas.microsoft.com/office/drawing/2014/main" id="{237D6350-AAEA-113E-B64E-3E2EB2A314AC}"/>
              </a:ext>
            </a:extLst>
          </p:cNvPr>
          <p:cNvSpPr/>
          <p:nvPr/>
        </p:nvSpPr>
        <p:spPr>
          <a:xfrm>
            <a:off x="9677400" y="-7134"/>
            <a:ext cx="2214563" cy="303211"/>
          </a:xfrm>
          <a:prstGeom prst="rect">
            <a:avLst/>
          </a:prstGeom>
          <a:solidFill>
            <a:srgbClr val="48A2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i="1"/>
              <a:t>Instrumental test</a:t>
            </a:r>
          </a:p>
        </p:txBody>
      </p:sp>
      <p:grpSp>
        <p:nvGrpSpPr>
          <p:cNvPr id="25" name="Group 24">
            <a:extLst>
              <a:ext uri="{FF2B5EF4-FFF2-40B4-BE49-F238E27FC236}">
                <a16:creationId xmlns:a16="http://schemas.microsoft.com/office/drawing/2014/main" id="{00B20145-B510-8D14-C1E1-BC99818731CF}"/>
              </a:ext>
            </a:extLst>
          </p:cNvPr>
          <p:cNvGrpSpPr/>
          <p:nvPr/>
        </p:nvGrpSpPr>
        <p:grpSpPr>
          <a:xfrm>
            <a:off x="9622033" y="572670"/>
            <a:ext cx="1421326" cy="933262"/>
            <a:chOff x="1360986" y="888657"/>
            <a:chExt cx="6744742" cy="4330512"/>
          </a:xfrm>
        </p:grpSpPr>
        <p:pic>
          <p:nvPicPr>
            <p:cNvPr id="16" name="Immagine 28" descr="loghi dsm vari 3.png">
              <a:extLst>
                <a:ext uri="{FF2B5EF4-FFF2-40B4-BE49-F238E27FC236}">
                  <a16:creationId xmlns:a16="http://schemas.microsoft.com/office/drawing/2014/main" id="{B2EB3A48-8DA0-5B21-9000-37D02AE92C9F}"/>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17" name="Rectangle 16">
              <a:extLst>
                <a:ext uri="{FF2B5EF4-FFF2-40B4-BE49-F238E27FC236}">
                  <a16:creationId xmlns:a16="http://schemas.microsoft.com/office/drawing/2014/main" id="{FEE00C77-E478-960C-DB3F-45B951396FE8}"/>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Graphic 15">
              <a:extLst>
                <a:ext uri="{FF2B5EF4-FFF2-40B4-BE49-F238E27FC236}">
                  <a16:creationId xmlns:a16="http://schemas.microsoft.com/office/drawing/2014/main" id="{A1424E87-2F98-6A50-25FE-8A87A5CA341A}"/>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2813872" y="2059924"/>
              <a:ext cx="4552364" cy="413162"/>
            </a:xfrm>
            <a:prstGeom prst="rect">
              <a:avLst/>
            </a:prstGeom>
          </p:spPr>
        </p:pic>
      </p:grpSp>
      <p:pic>
        <p:nvPicPr>
          <p:cNvPr id="2" name="Picture 1" descr="Logo&#10;&#10;Description automatically generated">
            <a:extLst>
              <a:ext uri="{FF2B5EF4-FFF2-40B4-BE49-F238E27FC236}">
                <a16:creationId xmlns:a16="http://schemas.microsoft.com/office/drawing/2014/main" id="{33EDFB00-6249-7C09-8510-11F985E9C972}"/>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11167758" y="593007"/>
            <a:ext cx="881074" cy="666297"/>
          </a:xfrm>
          <a:prstGeom prst="rect">
            <a:avLst/>
          </a:prstGeom>
        </p:spPr>
      </p:pic>
    </p:spTree>
    <p:extLst>
      <p:ext uri="{BB962C8B-B14F-4D97-AF65-F5344CB8AC3E}">
        <p14:creationId xmlns:p14="http://schemas.microsoft.com/office/powerpoint/2010/main" val="110592261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CD0FBE6D-7342-1BB9-0BCB-2BF9A932263F}"/>
              </a:ext>
            </a:extLst>
          </p:cNvPr>
          <p:cNvGraphicFramePr>
            <a:graphicFrameLocks noChangeAspect="1"/>
          </p:cNvGraphicFramePr>
          <p:nvPr>
            <p:custDataLst>
              <p:tags r:id="rId1"/>
            </p:custDataLst>
            <p:extLst>
              <p:ext uri="{D42A27DB-BD31-4B8C-83A1-F6EECF244321}">
                <p14:modId xmlns:p14="http://schemas.microsoft.com/office/powerpoint/2010/main" val="8766916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01" imgH="502" progId="TCLayout.ActiveDocument.1">
                  <p:embed/>
                </p:oleObj>
              </mc:Choice>
              <mc:Fallback>
                <p:oleObj name="think-cell Slide" r:id="rId4" imgW="501" imgH="502" progId="TCLayout.ActiveDocument.1">
                  <p:embed/>
                  <p:pic>
                    <p:nvPicPr>
                      <p:cNvPr id="9" name="think-cell data - do not delete" hidden="1">
                        <a:extLst>
                          <a:ext uri="{FF2B5EF4-FFF2-40B4-BE49-F238E27FC236}">
                            <a16:creationId xmlns:a16="http://schemas.microsoft.com/office/drawing/2014/main" id="{CD0FBE6D-7342-1BB9-0BCB-2BF9A932263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8" name="Title 27">
            <a:extLst>
              <a:ext uri="{FF2B5EF4-FFF2-40B4-BE49-F238E27FC236}">
                <a16:creationId xmlns:a16="http://schemas.microsoft.com/office/drawing/2014/main" id="{E837D927-CAF6-B393-4585-6456AEC16999}"/>
              </a:ext>
            </a:extLst>
          </p:cNvPr>
          <p:cNvSpPr>
            <a:spLocks noGrp="1"/>
          </p:cNvSpPr>
          <p:nvPr>
            <p:ph type="title"/>
          </p:nvPr>
        </p:nvSpPr>
        <p:spPr/>
        <p:txBody>
          <a:bodyPr vert="horz">
            <a:noAutofit/>
          </a:bodyPr>
          <a:lstStyle/>
          <a:p>
            <a:r>
              <a:rPr lang="en-US" i="1" err="1"/>
              <a:t>life’sGLA</a:t>
            </a:r>
            <a:r>
              <a:rPr lang="en-US"/>
              <a:t>™ ’10’ n-6 Oil</a:t>
            </a:r>
            <a:endParaRPr lang="en-US" b="0">
              <a:ea typeface="+mn-ea"/>
              <a:cs typeface="+mn-cs"/>
            </a:endParaRPr>
          </a:p>
        </p:txBody>
      </p:sp>
      <p:sp>
        <p:nvSpPr>
          <p:cNvPr id="38" name="Text Placeholder 37">
            <a:extLst>
              <a:ext uri="{FF2B5EF4-FFF2-40B4-BE49-F238E27FC236}">
                <a16:creationId xmlns:a16="http://schemas.microsoft.com/office/drawing/2014/main" id="{4A9EFAE8-3987-3E5E-B7FC-83A7A3C0EB1C}"/>
              </a:ext>
            </a:extLst>
          </p:cNvPr>
          <p:cNvSpPr>
            <a:spLocks noGrp="1"/>
          </p:cNvSpPr>
          <p:nvPr>
            <p:ph type="body" idx="11"/>
          </p:nvPr>
        </p:nvSpPr>
        <p:spPr/>
        <p:txBody>
          <a:bodyPr/>
          <a:lstStyle/>
          <a:p>
            <a:r>
              <a:rPr lang="en-US"/>
              <a:t>ID Card</a:t>
            </a:r>
          </a:p>
        </p:txBody>
      </p:sp>
      <p:grpSp>
        <p:nvGrpSpPr>
          <p:cNvPr id="48" name="Group 47">
            <a:extLst>
              <a:ext uri="{FF2B5EF4-FFF2-40B4-BE49-F238E27FC236}">
                <a16:creationId xmlns:a16="http://schemas.microsoft.com/office/drawing/2014/main" id="{4D823F3C-5F3F-53A2-59F3-59E82A42FBF0}"/>
              </a:ext>
            </a:extLst>
          </p:cNvPr>
          <p:cNvGrpSpPr/>
          <p:nvPr/>
        </p:nvGrpSpPr>
        <p:grpSpPr>
          <a:xfrm>
            <a:off x="289504" y="2362640"/>
            <a:ext cx="11600096" cy="903019"/>
            <a:chOff x="0" y="2286165"/>
            <a:chExt cx="11889600" cy="903019"/>
          </a:xfrm>
          <a:solidFill>
            <a:schemeClr val="bg2"/>
          </a:solidFill>
        </p:grpSpPr>
        <p:sp>
          <p:nvSpPr>
            <p:cNvPr id="49" name="Rectangle 48">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INCI name: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0" spc="100">
                  <a:latin typeface="DM Sans Bold" pitchFamily="2" charset="0"/>
                </a:rPr>
                <a:t>(Active)</a:t>
              </a:r>
              <a:endParaRPr kumimoji="0" lang="en-US" sz="1400" b="0" i="0" u="none" strike="noStrike" kern="0" cap="none" spc="100" normalizeH="0" baseline="0" noProof="0">
                <a:ln>
                  <a:noFill/>
                </a:ln>
                <a:effectLst/>
                <a:uLnTx/>
                <a:uFillTx/>
                <a:latin typeface="DM Sans Bold" pitchFamily="2" charset="0"/>
                <a:ea typeface="+mn-ea"/>
                <a:cs typeface="+mn-cs"/>
              </a:endParaRPr>
            </a:p>
          </p:txBody>
        </p:sp>
        <p:sp>
          <p:nvSpPr>
            <p:cNvPr id="50" name="TextBox 49">
              <a:extLst>
                <a:ext uri="{FF2B5EF4-FFF2-40B4-BE49-F238E27FC236}">
                  <a16:creationId xmlns:a16="http://schemas.microsoft.com/office/drawing/2014/main" id="{C1104EB4-4252-A452-90EC-1AE6B98FD183}"/>
                </a:ext>
              </a:extLst>
            </p:cNvPr>
            <p:cNvSpPr txBox="1"/>
            <p:nvPr/>
          </p:nvSpPr>
          <p:spPr>
            <a:xfrm>
              <a:off x="2417305" y="2306624"/>
              <a:ext cx="8257631"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Oenothera </a:t>
              </a:r>
              <a:r>
                <a:rPr kumimoji="0" lang="en-US" sz="1300" b="0" i="0" u="none" strike="noStrike" kern="1200" cap="none" spc="0" normalizeH="0" baseline="0" noProof="0" err="1">
                  <a:ln>
                    <a:noFill/>
                  </a:ln>
                  <a:effectLst/>
                  <a:uLnTx/>
                  <a:uFillTx/>
                  <a:latin typeface="DM Sans" pitchFamily="2" charset="0"/>
                  <a:ea typeface="Fira Sans Book" panose="020B0503050000020004" pitchFamily="34" charset="0"/>
                  <a:cs typeface="+mn-cs"/>
                </a:rPr>
                <a:t>Biennis</a:t>
              </a: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 (Evening Primrose) Seed Extract</a:t>
              </a:r>
            </a:p>
          </p:txBody>
        </p:sp>
      </p:grpSp>
      <p:grpSp>
        <p:nvGrpSpPr>
          <p:cNvPr id="54" name="Group 53">
            <a:extLst>
              <a:ext uri="{FF2B5EF4-FFF2-40B4-BE49-F238E27FC236}">
                <a16:creationId xmlns:a16="http://schemas.microsoft.com/office/drawing/2014/main" id="{2C7BF1B2-8A11-838B-E468-EB72B75F978B}"/>
              </a:ext>
            </a:extLst>
          </p:cNvPr>
          <p:cNvGrpSpPr/>
          <p:nvPr/>
        </p:nvGrpSpPr>
        <p:grpSpPr>
          <a:xfrm>
            <a:off x="290308" y="3989346"/>
            <a:ext cx="11600096" cy="932400"/>
            <a:chOff x="0" y="4030273"/>
            <a:chExt cx="11889600" cy="932400"/>
          </a:xfrm>
          <a:solidFill>
            <a:schemeClr val="bg2"/>
          </a:solidFill>
        </p:grpSpPr>
        <p:sp>
          <p:nvSpPr>
            <p:cNvPr id="55" name="Rectangle 54">
              <a:extLst>
                <a:ext uri="{FF2B5EF4-FFF2-40B4-BE49-F238E27FC236}">
                  <a16:creationId xmlns:a16="http://schemas.microsoft.com/office/drawing/2014/main" id="{7171883A-B39C-3CC0-7BB7-E00620DF26CE}"/>
                </a:ext>
              </a:extLst>
            </p:cNvPr>
            <p:cNvSpPr/>
            <p:nvPr/>
          </p:nvSpPr>
          <p:spPr>
            <a:xfrm>
              <a:off x="0" y="4030273"/>
              <a:ext cx="11889600" cy="932400"/>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Technical:</a:t>
              </a:r>
            </a:p>
          </p:txBody>
        </p:sp>
        <p:sp>
          <p:nvSpPr>
            <p:cNvPr id="57" name="TextBox 56">
              <a:extLst>
                <a:ext uri="{FF2B5EF4-FFF2-40B4-BE49-F238E27FC236}">
                  <a16:creationId xmlns:a16="http://schemas.microsoft.com/office/drawing/2014/main" id="{8C2EBC94-E144-149B-0528-1F8625C84124}"/>
                </a:ext>
              </a:extLst>
            </p:cNvPr>
            <p:cNvSpPr txBox="1"/>
            <p:nvPr/>
          </p:nvSpPr>
          <p:spPr>
            <a:xfrm>
              <a:off x="2416482" y="4030273"/>
              <a:ext cx="2261696" cy="840690"/>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Form: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Liquid</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Use level: </a:t>
              </a:r>
              <a:r>
                <a:rPr lang="en-US" sz="1300">
                  <a:latin typeface="DM Sans" pitchFamily="2" charset="0"/>
                  <a:ea typeface="Fira Sans Book" panose="020B0503050000020004" pitchFamily="34" charset="0"/>
                </a:rPr>
                <a:t>up to 8%</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pH of use: </a:t>
              </a:r>
              <a:r>
                <a:rPr lang="en-US" sz="1300">
                  <a:latin typeface="DM Sans" pitchFamily="2" charset="0"/>
                  <a:ea typeface="Fira Sans Book" panose="020B0503050000020004" pitchFamily="34" charset="0"/>
                </a:rPr>
                <a:t>3</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 to 9</a:t>
              </a:r>
            </a:p>
          </p:txBody>
        </p:sp>
        <p:sp>
          <p:nvSpPr>
            <p:cNvPr id="5" name="TextBox 4">
              <a:extLst>
                <a:ext uri="{FF2B5EF4-FFF2-40B4-BE49-F238E27FC236}">
                  <a16:creationId xmlns:a16="http://schemas.microsoft.com/office/drawing/2014/main" id="{61D5EA0E-DAA7-6EA1-A839-D8CA1DDCE2AC}"/>
                </a:ext>
              </a:extLst>
            </p:cNvPr>
            <p:cNvSpPr txBox="1"/>
            <p:nvPr/>
          </p:nvSpPr>
          <p:spPr>
            <a:xfrm>
              <a:off x="4826246" y="4030273"/>
              <a:ext cx="2261696" cy="602164"/>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Preservative: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Free</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Solubility: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Oil soluble</a:t>
              </a:r>
            </a:p>
          </p:txBody>
        </p:sp>
        <p:sp>
          <p:nvSpPr>
            <p:cNvPr id="12" name="TextBox 11">
              <a:extLst>
                <a:ext uri="{FF2B5EF4-FFF2-40B4-BE49-F238E27FC236}">
                  <a16:creationId xmlns:a16="http://schemas.microsoft.com/office/drawing/2014/main" id="{A2F0E081-4296-5F8F-3FD2-BA1EFFBBCA91}"/>
                </a:ext>
              </a:extLst>
            </p:cNvPr>
            <p:cNvSpPr txBox="1"/>
            <p:nvPr/>
          </p:nvSpPr>
          <p:spPr>
            <a:xfrm>
              <a:off x="7222993" y="4030273"/>
              <a:ext cx="4186901" cy="602164"/>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Target: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Hair fiber</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Biodegradability: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Readily biodegradable</a:t>
              </a:r>
            </a:p>
          </p:txBody>
        </p:sp>
      </p:grpSp>
      <p:sp>
        <p:nvSpPr>
          <p:cNvPr id="59" name="Rectangle 58">
            <a:extLst>
              <a:ext uri="{FF2B5EF4-FFF2-40B4-BE49-F238E27FC236}">
                <a16:creationId xmlns:a16="http://schemas.microsoft.com/office/drawing/2014/main" id="{E6D535CE-5DB7-1A50-4492-712D99B903A8}"/>
              </a:ext>
            </a:extLst>
          </p:cNvPr>
          <p:cNvSpPr/>
          <p:nvPr/>
        </p:nvSpPr>
        <p:spPr>
          <a:xfrm>
            <a:off x="289447" y="5135082"/>
            <a:ext cx="2225154" cy="867912"/>
          </a:xfrm>
          <a:prstGeom prst="rect">
            <a:avLst/>
          </a:prstGeom>
          <a:no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Registration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certification</a:t>
            </a:r>
            <a:endParaRPr kumimoji="0" lang="en-US" sz="1400" b="0" i="0" u="none" strike="noStrike" kern="0" cap="none" spc="0" normalizeH="0" baseline="0" noProof="0">
              <a:ln>
                <a:noFill/>
              </a:ln>
              <a:effectLst/>
              <a:uLnTx/>
              <a:uFillTx/>
              <a:latin typeface="Fira Sans"/>
              <a:ea typeface="+mn-ea"/>
              <a:cs typeface="+mn-cs"/>
            </a:endParaRPr>
          </a:p>
        </p:txBody>
      </p:sp>
      <p:grpSp>
        <p:nvGrpSpPr>
          <p:cNvPr id="69" name="Group 68">
            <a:extLst>
              <a:ext uri="{FF2B5EF4-FFF2-40B4-BE49-F238E27FC236}">
                <a16:creationId xmlns:a16="http://schemas.microsoft.com/office/drawing/2014/main" id="{958A8BB9-D1BF-EE77-829F-9B8163288C30}"/>
              </a:ext>
            </a:extLst>
          </p:cNvPr>
          <p:cNvGrpSpPr/>
          <p:nvPr/>
        </p:nvGrpSpPr>
        <p:grpSpPr>
          <a:xfrm>
            <a:off x="302398" y="1341438"/>
            <a:ext cx="11593287" cy="939429"/>
            <a:chOff x="-25599" y="2558932"/>
            <a:chExt cx="11889600" cy="572529"/>
          </a:xfrm>
          <a:solidFill>
            <a:schemeClr val="bg2"/>
          </a:solidFill>
        </p:grpSpPr>
        <p:sp>
          <p:nvSpPr>
            <p:cNvPr id="70" name="Rectangle 69">
              <a:extLst>
                <a:ext uri="{FF2B5EF4-FFF2-40B4-BE49-F238E27FC236}">
                  <a16:creationId xmlns:a16="http://schemas.microsoft.com/office/drawing/2014/main" id="{B4D8039B-1DD0-0B71-4A0E-7C994216684E}"/>
                </a:ext>
              </a:extLst>
            </p:cNvPr>
            <p:cNvSpPr/>
            <p:nvPr/>
          </p:nvSpPr>
          <p:spPr>
            <a:xfrm>
              <a:off x="-25599" y="2558932"/>
              <a:ext cx="11889600" cy="57252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Key benefit:</a:t>
              </a:r>
            </a:p>
          </p:txBody>
        </p:sp>
        <p:sp>
          <p:nvSpPr>
            <p:cNvPr id="71" name="TextBox 70">
              <a:extLst>
                <a:ext uri="{FF2B5EF4-FFF2-40B4-BE49-F238E27FC236}">
                  <a16:creationId xmlns:a16="http://schemas.microsoft.com/office/drawing/2014/main" id="{805DBA86-E136-A9E8-B272-82071A89DD83}"/>
                </a:ext>
              </a:extLst>
            </p:cNvPr>
            <p:cNvSpPr txBox="1"/>
            <p:nvPr/>
          </p:nvSpPr>
          <p:spPr>
            <a:xfrm>
              <a:off x="2379903" y="2575524"/>
              <a:ext cx="3462916" cy="512353"/>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Anti-breakage</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Anti-Frizz</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Conditioning / Ease of Combing </a:t>
              </a:r>
            </a:p>
          </p:txBody>
        </p:sp>
        <p:sp>
          <p:nvSpPr>
            <p:cNvPr id="7" name="TextBox 6">
              <a:extLst>
                <a:ext uri="{FF2B5EF4-FFF2-40B4-BE49-F238E27FC236}">
                  <a16:creationId xmlns:a16="http://schemas.microsoft.com/office/drawing/2014/main" id="{B8C3B1E9-131F-85F7-248C-F8BED4E5D939}"/>
                </a:ext>
              </a:extLst>
            </p:cNvPr>
            <p:cNvSpPr txBox="1"/>
            <p:nvPr/>
          </p:nvSpPr>
          <p:spPr>
            <a:xfrm>
              <a:off x="6517817" y="2575524"/>
              <a:ext cx="2918200" cy="366985"/>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Split-ends Reduction</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Shine</a:t>
              </a:r>
            </a:p>
          </p:txBody>
        </p:sp>
      </p:grpSp>
      <p:grpSp>
        <p:nvGrpSpPr>
          <p:cNvPr id="72" name="Group 71">
            <a:extLst>
              <a:ext uri="{FF2B5EF4-FFF2-40B4-BE49-F238E27FC236}">
                <a16:creationId xmlns:a16="http://schemas.microsoft.com/office/drawing/2014/main" id="{78710C78-C894-B8C5-FC71-6CB52218FAC9}"/>
              </a:ext>
            </a:extLst>
          </p:cNvPr>
          <p:cNvGrpSpPr/>
          <p:nvPr/>
        </p:nvGrpSpPr>
        <p:grpSpPr>
          <a:xfrm>
            <a:off x="302398" y="3343939"/>
            <a:ext cx="11587202" cy="572906"/>
            <a:chOff x="0" y="3331675"/>
            <a:chExt cx="11889600" cy="572906"/>
          </a:xfrm>
          <a:solidFill>
            <a:schemeClr val="bg2"/>
          </a:solidFill>
        </p:grpSpPr>
        <p:sp>
          <p:nvSpPr>
            <p:cNvPr id="73" name="Rectangle 72">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Description:</a:t>
              </a:r>
            </a:p>
          </p:txBody>
        </p:sp>
        <p:sp>
          <p:nvSpPr>
            <p:cNvPr id="74" name="TextBox 73">
              <a:extLst>
                <a:ext uri="{FF2B5EF4-FFF2-40B4-BE49-F238E27FC236}">
                  <a16:creationId xmlns:a16="http://schemas.microsoft.com/office/drawing/2014/main" id="{BA9BB585-DFBD-BF51-845F-0AA1B9E3EE45}"/>
                </a:ext>
              </a:extLst>
            </p:cNvPr>
            <p:cNvSpPr txBox="1"/>
            <p:nvPr/>
          </p:nvSpPr>
          <p:spPr>
            <a:xfrm>
              <a:off x="2417306" y="3340889"/>
              <a:ext cx="8256279" cy="563692"/>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Prepared by extraction of oil from seeds of Oenothera plant 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Evening primrose (9% GLA)</a:t>
              </a:r>
            </a:p>
          </p:txBody>
        </p:sp>
      </p:grpSp>
      <p:sp>
        <p:nvSpPr>
          <p:cNvPr id="11" name="Slide Number Placeholder 10">
            <a:extLst>
              <a:ext uri="{FF2B5EF4-FFF2-40B4-BE49-F238E27FC236}">
                <a16:creationId xmlns:a16="http://schemas.microsoft.com/office/drawing/2014/main" id="{9EA4ADA9-B1A6-0208-7409-B211B8358BEC}"/>
              </a:ext>
            </a:extLst>
          </p:cNvPr>
          <p:cNvSpPr>
            <a:spLocks noGrp="1"/>
          </p:cNvSpPr>
          <p:nvPr>
            <p:ph type="sldNum" sz="quarter" idx="10"/>
          </p:nvPr>
        </p:nvSpPr>
        <p:spPr/>
        <p:txBody>
          <a:bodyPr/>
          <a:lstStyle/>
          <a:p>
            <a:fld id="{5BA3E189-2F3A-42E5-B572-3520703B6186}" type="slidenum">
              <a:rPr lang="en-GB" smtClean="0"/>
              <a:pPr/>
              <a:t>78</a:t>
            </a:fld>
            <a:endParaRPr lang="en-GB"/>
          </a:p>
        </p:txBody>
      </p:sp>
      <p:pic>
        <p:nvPicPr>
          <p:cNvPr id="8" name="Picture 7" descr="A picture containing drawing&#10;&#10;Description automatically generated">
            <a:extLst>
              <a:ext uri="{FF2B5EF4-FFF2-40B4-BE49-F238E27FC236}">
                <a16:creationId xmlns:a16="http://schemas.microsoft.com/office/drawing/2014/main" id="{1FF9EAC6-9716-973F-E4DF-CA500FBD0E0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340976" y="5112118"/>
            <a:ext cx="698239" cy="513206"/>
          </a:xfrm>
          <a:prstGeom prst="rect">
            <a:avLst/>
          </a:prstGeom>
        </p:spPr>
      </p:pic>
      <p:pic>
        <p:nvPicPr>
          <p:cNvPr id="16" name="Picture 15">
            <a:hlinkClick r:id="rId7" action="ppaction://hlinksldjump"/>
            <a:extLst>
              <a:ext uri="{FF2B5EF4-FFF2-40B4-BE49-F238E27FC236}">
                <a16:creationId xmlns:a16="http://schemas.microsoft.com/office/drawing/2014/main" id="{2424648E-3E57-BFA4-577C-1F33B4BDD617}"/>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1389758" y="660763"/>
            <a:ext cx="524726" cy="509840"/>
          </a:xfrm>
          <a:prstGeom prst="rect">
            <a:avLst/>
          </a:prstGeom>
        </p:spPr>
      </p:pic>
      <p:pic>
        <p:nvPicPr>
          <p:cNvPr id="2" name="Graphic 1">
            <a:extLst>
              <a:ext uri="{FF2B5EF4-FFF2-40B4-BE49-F238E27FC236}">
                <a16:creationId xmlns:a16="http://schemas.microsoft.com/office/drawing/2014/main" id="{6A26F795-7E0D-9013-3308-0A22B5412105}"/>
              </a:ext>
            </a:extLst>
          </p:cNvPr>
          <p:cNvPicPr>
            <a:picLocks noChangeAspect="1"/>
          </p:cNvPicPr>
          <p:nvPr/>
        </p:nvPicPr>
        <p:blipFill>
          <a:blip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4999038" y="5125744"/>
            <a:ext cx="698239" cy="530662"/>
          </a:xfrm>
          <a:prstGeom prst="rect">
            <a:avLst/>
          </a:prstGeom>
        </p:spPr>
      </p:pic>
      <p:pic>
        <p:nvPicPr>
          <p:cNvPr id="13" name="Picture 12">
            <a:extLst>
              <a:ext uri="{FF2B5EF4-FFF2-40B4-BE49-F238E27FC236}">
                <a16:creationId xmlns:a16="http://schemas.microsoft.com/office/drawing/2014/main" id="{3FACE90F-B4ED-DB62-1CEA-E7E40712D77E}"/>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4200879" y="5135082"/>
            <a:ext cx="535763" cy="547939"/>
          </a:xfrm>
          <a:prstGeom prst="rect">
            <a:avLst/>
          </a:prstGeom>
        </p:spPr>
      </p:pic>
      <p:pic>
        <p:nvPicPr>
          <p:cNvPr id="17" name="Picture 16">
            <a:extLst>
              <a:ext uri="{FF2B5EF4-FFF2-40B4-BE49-F238E27FC236}">
                <a16:creationId xmlns:a16="http://schemas.microsoft.com/office/drawing/2014/main" id="{B8B89AEF-9D08-21DE-9A97-F9E70F0BFC0C}"/>
              </a:ext>
            </a:extLst>
          </p:cNvPr>
          <p:cNvPicPr>
            <a:picLocks noChangeAspect="1"/>
          </p:cNvPicPr>
          <p:nvPr/>
        </p:nvPicPr>
        <p:blipFill>
          <a:blip r:embed="rId12" cstate="screen">
            <a:extLst>
              <a:ext uri="{28A0092B-C50C-407E-A947-70E740481C1C}">
                <a14:useLocalDpi xmlns:a14="http://schemas.microsoft.com/office/drawing/2010/main"/>
              </a:ext>
            </a:extLst>
          </a:blip>
          <a:srcRect/>
          <a:stretch/>
        </p:blipFill>
        <p:spPr>
          <a:xfrm>
            <a:off x="2578669" y="5087665"/>
            <a:ext cx="698239" cy="581016"/>
          </a:xfrm>
          <a:prstGeom prst="rect">
            <a:avLst/>
          </a:prstGeom>
        </p:spPr>
      </p:pic>
    </p:spTree>
    <p:extLst>
      <p:ext uri="{BB962C8B-B14F-4D97-AF65-F5344CB8AC3E}">
        <p14:creationId xmlns:p14="http://schemas.microsoft.com/office/powerpoint/2010/main" val="3698371289"/>
      </p:ext>
    </p:extLst>
  </p:cSld>
  <p:clrMapOvr>
    <a:masterClrMapping/>
  </p:clrMapOvr>
  <p:transition spd="med">
    <p:pull/>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4BD939CB-4B19-AEDE-FF25-5F14D283F4C5}"/>
              </a:ext>
            </a:extLst>
          </p:cNvPr>
          <p:cNvGraphicFramePr>
            <a:graphicFrameLocks noChangeAspect="1"/>
          </p:cNvGraphicFramePr>
          <p:nvPr>
            <p:custDataLst>
              <p:tags r:id="rId1"/>
            </p:custDataLst>
            <p:extLst>
              <p:ext uri="{D42A27DB-BD31-4B8C-83A1-F6EECF244321}">
                <p14:modId xmlns:p14="http://schemas.microsoft.com/office/powerpoint/2010/main" val="187136343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01" imgH="502" progId="TCLayout.ActiveDocument.1">
                  <p:embed/>
                </p:oleObj>
              </mc:Choice>
              <mc:Fallback>
                <p:oleObj name="think-cell Slide" r:id="rId4" imgW="501" imgH="502" progId="TCLayout.ActiveDocument.1">
                  <p:embed/>
                  <p:pic>
                    <p:nvPicPr>
                      <p:cNvPr id="4" name="think-cell data - do not delete" hidden="1">
                        <a:extLst>
                          <a:ext uri="{FF2B5EF4-FFF2-40B4-BE49-F238E27FC236}">
                            <a16:creationId xmlns:a16="http://schemas.microsoft.com/office/drawing/2014/main" id="{4BD939CB-4B19-AEDE-FF25-5F14D283F4C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graphicFrame>
        <p:nvGraphicFramePr>
          <p:cNvPr id="16" name="Chart 15">
            <a:extLst>
              <a:ext uri="{FF2B5EF4-FFF2-40B4-BE49-F238E27FC236}">
                <a16:creationId xmlns:a16="http://schemas.microsoft.com/office/drawing/2014/main" id="{A7E942C5-7B2A-8688-4701-C0108504B861}"/>
              </a:ext>
            </a:extLst>
          </p:cNvPr>
          <p:cNvGraphicFramePr/>
          <p:nvPr>
            <p:extLst>
              <p:ext uri="{D42A27DB-BD31-4B8C-83A1-F6EECF244321}">
                <p14:modId xmlns:p14="http://schemas.microsoft.com/office/powerpoint/2010/main" val="1161536441"/>
              </p:ext>
            </p:extLst>
          </p:nvPr>
        </p:nvGraphicFramePr>
        <p:xfrm>
          <a:off x="8651548" y="2956040"/>
          <a:ext cx="1927038" cy="1328400"/>
        </p:xfrm>
        <a:graphic>
          <a:graphicData uri="http://schemas.openxmlformats.org/drawingml/2006/chart">
            <c:chart xmlns:c="http://schemas.openxmlformats.org/drawingml/2006/chart" xmlns:r="http://schemas.openxmlformats.org/officeDocument/2006/relationships" r:id="rId6"/>
          </a:graphicData>
        </a:graphic>
      </p:graphicFrame>
      <p:sp>
        <p:nvSpPr>
          <p:cNvPr id="7" name="Text Placeholder 6">
            <a:extLst>
              <a:ext uri="{FF2B5EF4-FFF2-40B4-BE49-F238E27FC236}">
                <a16:creationId xmlns:a16="http://schemas.microsoft.com/office/drawing/2014/main" id="{3265144B-CFAE-5F04-8814-F19F1ED45923}"/>
              </a:ext>
            </a:extLst>
          </p:cNvPr>
          <p:cNvSpPr>
            <a:spLocks noGrp="1"/>
          </p:cNvSpPr>
          <p:nvPr>
            <p:ph type="body" sz="quarter" idx="15"/>
          </p:nvPr>
        </p:nvSpPr>
        <p:spPr>
          <a:xfrm>
            <a:off x="302398" y="1351757"/>
            <a:ext cx="5246753" cy="489957"/>
          </a:xfrm>
        </p:spPr>
        <p:txBody>
          <a:bodyPr/>
          <a:lstStyle/>
          <a:p>
            <a:r>
              <a:rPr lang="en-GB" sz="1800" b="1"/>
              <a:t>Hair Fibers vs Placebo </a:t>
            </a:r>
            <a:r>
              <a:rPr lang="en-US" sz="1800"/>
              <a:t>Leave-on</a:t>
            </a:r>
            <a:endParaRPr lang="en-US" sz="1800">
              <a:solidFill>
                <a:srgbClr val="44B4A1"/>
              </a:solidFill>
            </a:endParaRPr>
          </a:p>
          <a:p>
            <a:endParaRPr lang="en-US" sz="1800"/>
          </a:p>
        </p:txBody>
      </p:sp>
      <p:sp>
        <p:nvSpPr>
          <p:cNvPr id="3" name="Title 2">
            <a:extLst>
              <a:ext uri="{FF2B5EF4-FFF2-40B4-BE49-F238E27FC236}">
                <a16:creationId xmlns:a16="http://schemas.microsoft.com/office/drawing/2014/main" id="{1C2BFB82-32E1-0CB6-7733-1B3B080C5719}"/>
              </a:ext>
            </a:extLst>
          </p:cNvPr>
          <p:cNvSpPr>
            <a:spLocks noGrp="1"/>
          </p:cNvSpPr>
          <p:nvPr>
            <p:ph type="title"/>
          </p:nvPr>
        </p:nvSpPr>
        <p:spPr/>
        <p:txBody>
          <a:bodyPr vert="horz"/>
          <a:lstStyle/>
          <a:p>
            <a:r>
              <a:rPr lang="en-US" i="1" err="1"/>
              <a:t>life’sGLA</a:t>
            </a:r>
            <a:r>
              <a:rPr lang="en-US"/>
              <a:t>™ ’10’ n-6 Oil (Omega-6 flower oil)</a:t>
            </a:r>
            <a:endParaRPr lang="en-GB"/>
          </a:p>
        </p:txBody>
      </p:sp>
      <p:sp>
        <p:nvSpPr>
          <p:cNvPr id="5" name="Text Placeholder 4">
            <a:extLst>
              <a:ext uri="{FF2B5EF4-FFF2-40B4-BE49-F238E27FC236}">
                <a16:creationId xmlns:a16="http://schemas.microsoft.com/office/drawing/2014/main" id="{2583F12D-5951-F4CE-E731-3C567DD1B89F}"/>
              </a:ext>
            </a:extLst>
          </p:cNvPr>
          <p:cNvSpPr>
            <a:spLocks noGrp="1"/>
          </p:cNvSpPr>
          <p:nvPr>
            <p:ph type="body" idx="11"/>
          </p:nvPr>
        </p:nvSpPr>
        <p:spPr>
          <a:xfrm>
            <a:off x="302400" y="605611"/>
            <a:ext cx="8206600" cy="514845"/>
          </a:xfrm>
        </p:spPr>
        <p:txBody>
          <a:bodyPr/>
          <a:lstStyle/>
          <a:p>
            <a:r>
              <a:rPr lang="en-US"/>
              <a:t>Prepared by extraction of oil from seeds of Oenothera plant or Evening Primrose (9% GLA)</a:t>
            </a:r>
          </a:p>
        </p:txBody>
      </p:sp>
      <p:sp>
        <p:nvSpPr>
          <p:cNvPr id="8" name="Text Placeholder 7">
            <a:extLst>
              <a:ext uri="{FF2B5EF4-FFF2-40B4-BE49-F238E27FC236}">
                <a16:creationId xmlns:a16="http://schemas.microsoft.com/office/drawing/2014/main" id="{E307B160-CBD5-0BA8-C003-93967C20F5A5}"/>
              </a:ext>
            </a:extLst>
          </p:cNvPr>
          <p:cNvSpPr>
            <a:spLocks noGrp="1"/>
          </p:cNvSpPr>
          <p:nvPr>
            <p:ph type="body" sz="quarter" idx="23"/>
          </p:nvPr>
        </p:nvSpPr>
        <p:spPr>
          <a:xfrm>
            <a:off x="311519" y="5814847"/>
            <a:ext cx="5098482" cy="121144"/>
          </a:xfrm>
        </p:spPr>
        <p:txBody>
          <a:bodyPr/>
          <a:lstStyle/>
          <a:p>
            <a:r>
              <a:rPr lang="en-US"/>
              <a:t>Instron-Bleached Caucasian/ Breakage: repeated combing test</a:t>
            </a:r>
            <a:r>
              <a:rPr lang="en-US" i="1"/>
              <a:t> </a:t>
            </a:r>
            <a:r>
              <a:rPr lang="en-US" i="1" err="1"/>
              <a:t>life’sGLA</a:t>
            </a:r>
            <a:r>
              <a:rPr lang="en-US"/>
              <a:t>™ ’10’ n-6 Oil at 1%</a:t>
            </a:r>
          </a:p>
        </p:txBody>
      </p:sp>
      <p:sp>
        <p:nvSpPr>
          <p:cNvPr id="9" name="Text Placeholder 8">
            <a:extLst>
              <a:ext uri="{FF2B5EF4-FFF2-40B4-BE49-F238E27FC236}">
                <a16:creationId xmlns:a16="http://schemas.microsoft.com/office/drawing/2014/main" id="{DBB7C36F-EA13-8590-1FEF-CCB32B8D462A}"/>
              </a:ext>
            </a:extLst>
          </p:cNvPr>
          <p:cNvSpPr>
            <a:spLocks noGrp="1"/>
          </p:cNvSpPr>
          <p:nvPr>
            <p:ph type="body" sz="quarter" idx="24"/>
          </p:nvPr>
        </p:nvSpPr>
        <p:spPr>
          <a:xfrm>
            <a:off x="5009158" y="5814403"/>
            <a:ext cx="3528001" cy="121588"/>
          </a:xfrm>
        </p:spPr>
        <p:txBody>
          <a:bodyPr/>
          <a:lstStyle/>
          <a:p>
            <a:r>
              <a:rPr lang="en-US"/>
              <a:t>Bleached Caucasian </a:t>
            </a:r>
            <a:r>
              <a:rPr lang="en-US" i="1" err="1"/>
              <a:t>life’sGL</a:t>
            </a:r>
            <a:r>
              <a:rPr lang="en-US" err="1"/>
              <a:t>A</a:t>
            </a:r>
            <a:r>
              <a:rPr lang="en-US"/>
              <a:t>™ ’10’ n-6 Oil at 1.5%</a:t>
            </a:r>
          </a:p>
          <a:p>
            <a:endParaRPr lang="en-GB"/>
          </a:p>
        </p:txBody>
      </p:sp>
      <p:sp>
        <p:nvSpPr>
          <p:cNvPr id="19" name="Slide Number Placeholder 7">
            <a:extLst>
              <a:ext uri="{FF2B5EF4-FFF2-40B4-BE49-F238E27FC236}">
                <a16:creationId xmlns:a16="http://schemas.microsoft.com/office/drawing/2014/main" id="{A35A8BF3-525B-F80C-6220-9FD66B134CC0}"/>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79</a:t>
            </a:fld>
            <a:endParaRPr lang="en-GB"/>
          </a:p>
        </p:txBody>
      </p:sp>
      <p:sp>
        <p:nvSpPr>
          <p:cNvPr id="14" name="TextBox 13">
            <a:extLst>
              <a:ext uri="{FF2B5EF4-FFF2-40B4-BE49-F238E27FC236}">
                <a16:creationId xmlns:a16="http://schemas.microsoft.com/office/drawing/2014/main" id="{4303F3CC-4AE8-355A-B982-6DF6B852BFB1}"/>
              </a:ext>
            </a:extLst>
          </p:cNvPr>
          <p:cNvSpPr txBox="1"/>
          <p:nvPr/>
        </p:nvSpPr>
        <p:spPr>
          <a:xfrm>
            <a:off x="881063" y="2891329"/>
            <a:ext cx="957459" cy="369332"/>
          </a:xfrm>
          <a:prstGeom prst="rect">
            <a:avLst/>
          </a:prstGeom>
          <a:noFill/>
        </p:spPr>
        <p:txBody>
          <a:bodyPr wrap="square" rtlCol="0">
            <a:spAutoFit/>
          </a:bodyPr>
          <a:lstStyle/>
          <a:p>
            <a:pPr algn="ctr"/>
            <a:r>
              <a:rPr lang="en-GB" b="1">
                <a:solidFill>
                  <a:schemeClr val="bg1"/>
                </a:solidFill>
              </a:rPr>
              <a:t>-99%</a:t>
            </a:r>
          </a:p>
        </p:txBody>
      </p:sp>
      <p:graphicFrame>
        <p:nvGraphicFramePr>
          <p:cNvPr id="20" name="Chart 19">
            <a:extLst>
              <a:ext uri="{FF2B5EF4-FFF2-40B4-BE49-F238E27FC236}">
                <a16:creationId xmlns:a16="http://schemas.microsoft.com/office/drawing/2014/main" id="{6E065866-D4D8-D838-ECC3-1543B95A8ED3}"/>
              </a:ext>
            </a:extLst>
          </p:cNvPr>
          <p:cNvGraphicFramePr/>
          <p:nvPr>
            <p:extLst>
              <p:ext uri="{D42A27DB-BD31-4B8C-83A1-F6EECF244321}">
                <p14:modId xmlns:p14="http://schemas.microsoft.com/office/powerpoint/2010/main" val="1546954190"/>
              </p:ext>
            </p:extLst>
          </p:nvPr>
        </p:nvGraphicFramePr>
        <p:xfrm>
          <a:off x="2868548" y="2404019"/>
          <a:ext cx="1927038" cy="1328400"/>
        </p:xfrm>
        <a:graphic>
          <a:graphicData uri="http://schemas.openxmlformats.org/drawingml/2006/chart">
            <c:chart xmlns:c="http://schemas.openxmlformats.org/drawingml/2006/chart" xmlns:r="http://schemas.openxmlformats.org/officeDocument/2006/relationships" r:id="rId7"/>
          </a:graphicData>
        </a:graphic>
      </p:graphicFrame>
      <p:sp>
        <p:nvSpPr>
          <p:cNvPr id="21" name="TextBox 20">
            <a:extLst>
              <a:ext uri="{FF2B5EF4-FFF2-40B4-BE49-F238E27FC236}">
                <a16:creationId xmlns:a16="http://schemas.microsoft.com/office/drawing/2014/main" id="{6D9A97AE-928C-C0DA-044F-A730B5C14B24}"/>
              </a:ext>
            </a:extLst>
          </p:cNvPr>
          <p:cNvSpPr txBox="1"/>
          <p:nvPr/>
        </p:nvSpPr>
        <p:spPr>
          <a:xfrm>
            <a:off x="3292785" y="2891329"/>
            <a:ext cx="1078563" cy="369332"/>
          </a:xfrm>
          <a:prstGeom prst="rect">
            <a:avLst/>
          </a:prstGeom>
          <a:noFill/>
        </p:spPr>
        <p:txBody>
          <a:bodyPr wrap="square" rtlCol="0">
            <a:spAutoFit/>
          </a:bodyPr>
          <a:lstStyle/>
          <a:p>
            <a:pPr algn="ctr"/>
            <a:r>
              <a:rPr lang="en-GB" b="1">
                <a:solidFill>
                  <a:schemeClr val="bg1"/>
                </a:solidFill>
              </a:rPr>
              <a:t>-49%</a:t>
            </a:r>
          </a:p>
        </p:txBody>
      </p:sp>
      <p:sp>
        <p:nvSpPr>
          <p:cNvPr id="23" name="Text Placeholder 6">
            <a:extLst>
              <a:ext uri="{FF2B5EF4-FFF2-40B4-BE49-F238E27FC236}">
                <a16:creationId xmlns:a16="http://schemas.microsoft.com/office/drawing/2014/main" id="{3F11ECAA-2383-9ADF-CB7F-26ABE3E66C99}"/>
              </a:ext>
            </a:extLst>
          </p:cNvPr>
          <p:cNvSpPr txBox="1">
            <a:spLocks/>
          </p:cNvSpPr>
          <p:nvPr/>
        </p:nvSpPr>
        <p:spPr>
          <a:xfrm>
            <a:off x="822711" y="3599802"/>
            <a:ext cx="840941" cy="28876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1 Cycle</a:t>
            </a:r>
          </a:p>
        </p:txBody>
      </p:sp>
      <p:sp>
        <p:nvSpPr>
          <p:cNvPr id="26" name="TextBox 25">
            <a:extLst>
              <a:ext uri="{FF2B5EF4-FFF2-40B4-BE49-F238E27FC236}">
                <a16:creationId xmlns:a16="http://schemas.microsoft.com/office/drawing/2014/main" id="{E7184316-DD7E-10FD-CA76-86FCDC6A27D0}"/>
              </a:ext>
            </a:extLst>
          </p:cNvPr>
          <p:cNvSpPr txBox="1"/>
          <p:nvPr/>
        </p:nvSpPr>
        <p:spPr>
          <a:xfrm>
            <a:off x="352548" y="5167169"/>
            <a:ext cx="697625" cy="369332"/>
          </a:xfrm>
          <a:prstGeom prst="rect">
            <a:avLst/>
          </a:prstGeom>
          <a:noFill/>
        </p:spPr>
        <p:txBody>
          <a:bodyPr wrap="square" rtlCol="0">
            <a:spAutoFit/>
          </a:bodyPr>
          <a:lstStyle/>
          <a:p>
            <a:r>
              <a:rPr lang="en-GB" b="1">
                <a:solidFill>
                  <a:schemeClr val="bg1"/>
                </a:solidFill>
              </a:rPr>
              <a:t>78%</a:t>
            </a:r>
          </a:p>
        </p:txBody>
      </p:sp>
      <p:sp>
        <p:nvSpPr>
          <p:cNvPr id="30" name="Text Placeholder 6">
            <a:extLst>
              <a:ext uri="{FF2B5EF4-FFF2-40B4-BE49-F238E27FC236}">
                <a16:creationId xmlns:a16="http://schemas.microsoft.com/office/drawing/2014/main" id="{B666232A-2015-1576-7866-D4A1AD63AEB6}"/>
              </a:ext>
            </a:extLst>
          </p:cNvPr>
          <p:cNvSpPr txBox="1">
            <a:spLocks/>
          </p:cNvSpPr>
          <p:nvPr/>
        </p:nvSpPr>
        <p:spPr>
          <a:xfrm>
            <a:off x="8364537" y="1341438"/>
            <a:ext cx="3256689" cy="21589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b="1"/>
              <a:t>Shine</a:t>
            </a:r>
            <a:r>
              <a:rPr lang="en-US" sz="1800"/>
              <a:t> Shampoo</a:t>
            </a:r>
          </a:p>
        </p:txBody>
      </p:sp>
      <p:sp>
        <p:nvSpPr>
          <p:cNvPr id="11" name="Text Placeholder 6">
            <a:extLst>
              <a:ext uri="{FF2B5EF4-FFF2-40B4-BE49-F238E27FC236}">
                <a16:creationId xmlns:a16="http://schemas.microsoft.com/office/drawing/2014/main" id="{A7433334-75E2-0926-6697-748B5900A9DB}"/>
              </a:ext>
            </a:extLst>
          </p:cNvPr>
          <p:cNvSpPr txBox="1">
            <a:spLocks/>
          </p:cNvSpPr>
          <p:nvPr/>
        </p:nvSpPr>
        <p:spPr>
          <a:xfrm>
            <a:off x="3316989" y="3599801"/>
            <a:ext cx="1017901" cy="28876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3 Cycles</a:t>
            </a:r>
          </a:p>
        </p:txBody>
      </p:sp>
      <p:graphicFrame>
        <p:nvGraphicFramePr>
          <p:cNvPr id="38" name="Chart 37">
            <a:extLst>
              <a:ext uri="{FF2B5EF4-FFF2-40B4-BE49-F238E27FC236}">
                <a16:creationId xmlns:a16="http://schemas.microsoft.com/office/drawing/2014/main" id="{F72106E5-7D00-325B-52B5-C8DFF3635057}"/>
              </a:ext>
            </a:extLst>
          </p:cNvPr>
          <p:cNvGraphicFramePr/>
          <p:nvPr>
            <p:extLst>
              <p:ext uri="{D42A27DB-BD31-4B8C-83A1-F6EECF244321}">
                <p14:modId xmlns:p14="http://schemas.microsoft.com/office/powerpoint/2010/main" val="1342121798"/>
              </p:ext>
            </p:extLst>
          </p:nvPr>
        </p:nvGraphicFramePr>
        <p:xfrm>
          <a:off x="300038" y="4170097"/>
          <a:ext cx="2132231" cy="1329401"/>
        </p:xfrm>
        <a:graphic>
          <a:graphicData uri="http://schemas.openxmlformats.org/drawingml/2006/chart">
            <c:chart xmlns:c="http://schemas.openxmlformats.org/drawingml/2006/chart" xmlns:r="http://schemas.openxmlformats.org/officeDocument/2006/relationships" r:id="rId8"/>
          </a:graphicData>
        </a:graphic>
      </p:graphicFrame>
      <p:sp>
        <p:nvSpPr>
          <p:cNvPr id="39" name="TextBox 38">
            <a:extLst>
              <a:ext uri="{FF2B5EF4-FFF2-40B4-BE49-F238E27FC236}">
                <a16:creationId xmlns:a16="http://schemas.microsoft.com/office/drawing/2014/main" id="{090B9A09-1502-244D-AA9D-BFB16BB7B962}"/>
              </a:ext>
            </a:extLst>
          </p:cNvPr>
          <p:cNvSpPr txBox="1"/>
          <p:nvPr/>
        </p:nvSpPr>
        <p:spPr>
          <a:xfrm>
            <a:off x="881063" y="4664004"/>
            <a:ext cx="957459" cy="369332"/>
          </a:xfrm>
          <a:prstGeom prst="rect">
            <a:avLst/>
          </a:prstGeom>
          <a:noFill/>
        </p:spPr>
        <p:txBody>
          <a:bodyPr wrap="square" rtlCol="0">
            <a:spAutoFit/>
          </a:bodyPr>
          <a:lstStyle/>
          <a:p>
            <a:pPr algn="ctr"/>
            <a:r>
              <a:rPr lang="en-GB" b="1">
                <a:solidFill>
                  <a:schemeClr val="bg1"/>
                </a:solidFill>
              </a:rPr>
              <a:t>-47%</a:t>
            </a:r>
          </a:p>
        </p:txBody>
      </p:sp>
      <p:graphicFrame>
        <p:nvGraphicFramePr>
          <p:cNvPr id="40" name="Chart 39">
            <a:extLst>
              <a:ext uri="{FF2B5EF4-FFF2-40B4-BE49-F238E27FC236}">
                <a16:creationId xmlns:a16="http://schemas.microsoft.com/office/drawing/2014/main" id="{924FEE5E-19A9-D735-B63F-2C050959A6CF}"/>
              </a:ext>
            </a:extLst>
          </p:cNvPr>
          <p:cNvGraphicFramePr/>
          <p:nvPr>
            <p:extLst>
              <p:ext uri="{D42A27DB-BD31-4B8C-83A1-F6EECF244321}">
                <p14:modId xmlns:p14="http://schemas.microsoft.com/office/powerpoint/2010/main" val="3804150117"/>
              </p:ext>
            </p:extLst>
          </p:nvPr>
        </p:nvGraphicFramePr>
        <p:xfrm>
          <a:off x="2868548" y="4176694"/>
          <a:ext cx="1927038" cy="1328400"/>
        </p:xfrm>
        <a:graphic>
          <a:graphicData uri="http://schemas.openxmlformats.org/drawingml/2006/chart">
            <c:chart xmlns:c="http://schemas.openxmlformats.org/drawingml/2006/chart" xmlns:r="http://schemas.openxmlformats.org/officeDocument/2006/relationships" r:id="rId9"/>
          </a:graphicData>
        </a:graphic>
      </p:graphicFrame>
      <p:sp>
        <p:nvSpPr>
          <p:cNvPr id="41" name="TextBox 40">
            <a:extLst>
              <a:ext uri="{FF2B5EF4-FFF2-40B4-BE49-F238E27FC236}">
                <a16:creationId xmlns:a16="http://schemas.microsoft.com/office/drawing/2014/main" id="{9FFAFC1B-23C6-8F00-F906-0F5AA8AC8504}"/>
              </a:ext>
            </a:extLst>
          </p:cNvPr>
          <p:cNvSpPr txBox="1"/>
          <p:nvPr/>
        </p:nvSpPr>
        <p:spPr>
          <a:xfrm>
            <a:off x="3292785" y="4664004"/>
            <a:ext cx="1078563" cy="369332"/>
          </a:xfrm>
          <a:prstGeom prst="rect">
            <a:avLst/>
          </a:prstGeom>
          <a:noFill/>
        </p:spPr>
        <p:txBody>
          <a:bodyPr wrap="square" rtlCol="0">
            <a:spAutoFit/>
          </a:bodyPr>
          <a:lstStyle/>
          <a:p>
            <a:pPr algn="ctr"/>
            <a:r>
              <a:rPr lang="en-GB" b="1">
                <a:solidFill>
                  <a:schemeClr val="bg1"/>
                </a:solidFill>
              </a:rPr>
              <a:t>-41%</a:t>
            </a:r>
          </a:p>
        </p:txBody>
      </p:sp>
      <p:sp>
        <p:nvSpPr>
          <p:cNvPr id="42" name="Text Placeholder 6">
            <a:extLst>
              <a:ext uri="{FF2B5EF4-FFF2-40B4-BE49-F238E27FC236}">
                <a16:creationId xmlns:a16="http://schemas.microsoft.com/office/drawing/2014/main" id="{1B7092C5-227D-DFD9-E13F-21F30C396F3C}"/>
              </a:ext>
            </a:extLst>
          </p:cNvPr>
          <p:cNvSpPr txBox="1">
            <a:spLocks/>
          </p:cNvSpPr>
          <p:nvPr/>
        </p:nvSpPr>
        <p:spPr>
          <a:xfrm>
            <a:off x="822711" y="5372477"/>
            <a:ext cx="840941" cy="28876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Wet</a:t>
            </a:r>
          </a:p>
        </p:txBody>
      </p:sp>
      <p:sp>
        <p:nvSpPr>
          <p:cNvPr id="43" name="Text Placeholder 6">
            <a:extLst>
              <a:ext uri="{FF2B5EF4-FFF2-40B4-BE49-F238E27FC236}">
                <a16:creationId xmlns:a16="http://schemas.microsoft.com/office/drawing/2014/main" id="{EAF3F6C9-FC49-5A7F-C4CE-25C2F9E4FB82}"/>
              </a:ext>
            </a:extLst>
          </p:cNvPr>
          <p:cNvSpPr txBox="1">
            <a:spLocks/>
          </p:cNvSpPr>
          <p:nvPr/>
        </p:nvSpPr>
        <p:spPr>
          <a:xfrm>
            <a:off x="3316989" y="5372476"/>
            <a:ext cx="1017901" cy="28876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Dry</a:t>
            </a:r>
          </a:p>
        </p:txBody>
      </p:sp>
      <p:sp>
        <p:nvSpPr>
          <p:cNvPr id="46" name="TextBox 45">
            <a:extLst>
              <a:ext uri="{FF2B5EF4-FFF2-40B4-BE49-F238E27FC236}">
                <a16:creationId xmlns:a16="http://schemas.microsoft.com/office/drawing/2014/main" id="{8E9A47D0-62BC-6916-A245-A509D6F63F31}"/>
              </a:ext>
            </a:extLst>
          </p:cNvPr>
          <p:cNvSpPr txBox="1"/>
          <p:nvPr/>
        </p:nvSpPr>
        <p:spPr>
          <a:xfrm>
            <a:off x="9136338" y="3454574"/>
            <a:ext cx="957459" cy="369332"/>
          </a:xfrm>
          <a:prstGeom prst="rect">
            <a:avLst/>
          </a:prstGeom>
          <a:noFill/>
        </p:spPr>
        <p:txBody>
          <a:bodyPr wrap="square" rtlCol="0">
            <a:spAutoFit/>
          </a:bodyPr>
          <a:lstStyle/>
          <a:p>
            <a:pPr algn="ctr"/>
            <a:r>
              <a:rPr lang="en-GB" b="1">
                <a:solidFill>
                  <a:schemeClr val="bg1"/>
                </a:solidFill>
              </a:rPr>
              <a:t>+7%</a:t>
            </a:r>
          </a:p>
        </p:txBody>
      </p:sp>
      <p:sp>
        <p:nvSpPr>
          <p:cNvPr id="50" name="TextBox 49">
            <a:extLst>
              <a:ext uri="{FF2B5EF4-FFF2-40B4-BE49-F238E27FC236}">
                <a16:creationId xmlns:a16="http://schemas.microsoft.com/office/drawing/2014/main" id="{36883FDC-C47F-4BA2-1D81-4B63275EBFB2}"/>
              </a:ext>
            </a:extLst>
          </p:cNvPr>
          <p:cNvSpPr txBox="1"/>
          <p:nvPr/>
        </p:nvSpPr>
        <p:spPr>
          <a:xfrm>
            <a:off x="7368859" y="5161573"/>
            <a:ext cx="697625" cy="369332"/>
          </a:xfrm>
          <a:prstGeom prst="rect">
            <a:avLst/>
          </a:prstGeom>
          <a:noFill/>
        </p:spPr>
        <p:txBody>
          <a:bodyPr wrap="square" rtlCol="0">
            <a:spAutoFit/>
          </a:bodyPr>
          <a:lstStyle/>
          <a:p>
            <a:r>
              <a:rPr lang="en-GB" b="1">
                <a:solidFill>
                  <a:schemeClr val="bg1"/>
                </a:solidFill>
              </a:rPr>
              <a:t>78%</a:t>
            </a:r>
          </a:p>
        </p:txBody>
      </p:sp>
      <p:sp>
        <p:nvSpPr>
          <p:cNvPr id="57" name="Text Placeholder 6">
            <a:extLst>
              <a:ext uri="{FF2B5EF4-FFF2-40B4-BE49-F238E27FC236}">
                <a16:creationId xmlns:a16="http://schemas.microsoft.com/office/drawing/2014/main" id="{03591B4E-BB55-5FBC-A9C6-43DA8E7E8A6D}"/>
              </a:ext>
            </a:extLst>
          </p:cNvPr>
          <p:cNvSpPr txBox="1">
            <a:spLocks/>
          </p:cNvSpPr>
          <p:nvPr/>
        </p:nvSpPr>
        <p:spPr>
          <a:xfrm>
            <a:off x="9136338" y="4176694"/>
            <a:ext cx="2484889" cy="288766"/>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Increase of </a:t>
            </a:r>
            <a:r>
              <a:rPr lang="en-US" sz="1800">
                <a:solidFill>
                  <a:srgbClr val="48A2CF"/>
                </a:solidFill>
              </a:rPr>
              <a:t>Shine</a:t>
            </a:r>
          </a:p>
        </p:txBody>
      </p:sp>
      <p:sp>
        <p:nvSpPr>
          <p:cNvPr id="59" name="Text Placeholder 6">
            <a:extLst>
              <a:ext uri="{FF2B5EF4-FFF2-40B4-BE49-F238E27FC236}">
                <a16:creationId xmlns:a16="http://schemas.microsoft.com/office/drawing/2014/main" id="{B16C769A-5725-45AE-2106-97BE8BAB309E}"/>
              </a:ext>
            </a:extLst>
          </p:cNvPr>
          <p:cNvSpPr txBox="1">
            <a:spLocks/>
          </p:cNvSpPr>
          <p:nvPr/>
        </p:nvSpPr>
        <p:spPr>
          <a:xfrm>
            <a:off x="300038" y="3886285"/>
            <a:ext cx="4554537" cy="288766"/>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Reduction in </a:t>
            </a:r>
            <a:r>
              <a:rPr lang="en-US" sz="1800">
                <a:solidFill>
                  <a:srgbClr val="48A2CF"/>
                </a:solidFill>
              </a:rPr>
              <a:t>Combing Force</a:t>
            </a:r>
          </a:p>
        </p:txBody>
      </p:sp>
      <p:sp>
        <p:nvSpPr>
          <p:cNvPr id="60" name="Text Placeholder 6">
            <a:extLst>
              <a:ext uri="{FF2B5EF4-FFF2-40B4-BE49-F238E27FC236}">
                <a16:creationId xmlns:a16="http://schemas.microsoft.com/office/drawing/2014/main" id="{C3551BF2-0C9D-1F44-019F-B7A8CB6A374B}"/>
              </a:ext>
            </a:extLst>
          </p:cNvPr>
          <p:cNvSpPr txBox="1">
            <a:spLocks/>
          </p:cNvSpPr>
          <p:nvPr/>
        </p:nvSpPr>
        <p:spPr>
          <a:xfrm>
            <a:off x="306616" y="1718274"/>
            <a:ext cx="2190787" cy="55794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sz="1800"/>
              <a:t>Hair </a:t>
            </a:r>
            <a:r>
              <a:rPr lang="en-GB" sz="1800">
                <a:solidFill>
                  <a:srgbClr val="48A2CF"/>
                </a:solidFill>
              </a:rPr>
              <a:t>Breakage </a:t>
            </a:r>
            <a:r>
              <a:rPr lang="en-GB" sz="1800"/>
              <a:t>Reduction </a:t>
            </a:r>
          </a:p>
        </p:txBody>
      </p:sp>
      <p:sp>
        <p:nvSpPr>
          <p:cNvPr id="61" name="Text Placeholder 6">
            <a:extLst>
              <a:ext uri="{FF2B5EF4-FFF2-40B4-BE49-F238E27FC236}">
                <a16:creationId xmlns:a16="http://schemas.microsoft.com/office/drawing/2014/main" id="{F4CAF87E-69FF-CF1B-6C82-E987D4F9BD89}"/>
              </a:ext>
            </a:extLst>
          </p:cNvPr>
          <p:cNvSpPr txBox="1">
            <a:spLocks/>
          </p:cNvSpPr>
          <p:nvPr/>
        </p:nvSpPr>
        <p:spPr>
          <a:xfrm>
            <a:off x="2666325" y="1705117"/>
            <a:ext cx="2190787" cy="569637"/>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solidFill>
                  <a:srgbClr val="48A2CF"/>
                </a:solidFill>
              </a:rPr>
              <a:t>Split Ends </a:t>
            </a:r>
            <a:r>
              <a:rPr lang="en-US" sz="1800"/>
              <a:t>Reduction </a:t>
            </a:r>
          </a:p>
          <a:p>
            <a:r>
              <a:rPr lang="en-US" sz="1200"/>
              <a:t>(dry combing force at tips)</a:t>
            </a:r>
          </a:p>
        </p:txBody>
      </p:sp>
      <p:pic>
        <p:nvPicPr>
          <p:cNvPr id="6" name="Immagine 1" descr="gra 1.png">
            <a:extLst>
              <a:ext uri="{FF2B5EF4-FFF2-40B4-BE49-F238E27FC236}">
                <a16:creationId xmlns:a16="http://schemas.microsoft.com/office/drawing/2014/main" id="{68496077-8D2B-0EE7-91EE-62BFF5886A80}"/>
              </a:ext>
            </a:extLst>
          </p:cNvPr>
          <p:cNvPicPr>
            <a:picLocks noChangeAspect="1"/>
          </p:cNvPicPr>
          <p:nvPr/>
        </p:nvPicPr>
        <p:blipFill>
          <a:blip r:embed="rId10"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5009158" y="2641271"/>
            <a:ext cx="2599749" cy="2171104"/>
          </a:xfrm>
          <a:prstGeom prst="rect">
            <a:avLst/>
          </a:prstGeom>
        </p:spPr>
      </p:pic>
      <p:sp>
        <p:nvSpPr>
          <p:cNvPr id="17" name="Text Placeholder 6">
            <a:extLst>
              <a:ext uri="{FF2B5EF4-FFF2-40B4-BE49-F238E27FC236}">
                <a16:creationId xmlns:a16="http://schemas.microsoft.com/office/drawing/2014/main" id="{AACADC08-5185-1A36-A84B-B28364551D7A}"/>
              </a:ext>
            </a:extLst>
          </p:cNvPr>
          <p:cNvSpPr txBox="1">
            <a:spLocks/>
          </p:cNvSpPr>
          <p:nvPr/>
        </p:nvSpPr>
        <p:spPr>
          <a:xfrm>
            <a:off x="4999038" y="1341438"/>
            <a:ext cx="4283802" cy="21589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b="1"/>
              <a:t>Anti-Frizz </a:t>
            </a:r>
            <a:r>
              <a:rPr lang="en-US" sz="1800"/>
              <a:t>Solid Shampoo</a:t>
            </a:r>
          </a:p>
        </p:txBody>
      </p:sp>
      <p:sp>
        <p:nvSpPr>
          <p:cNvPr id="18" name="Text Placeholder 8">
            <a:extLst>
              <a:ext uri="{FF2B5EF4-FFF2-40B4-BE49-F238E27FC236}">
                <a16:creationId xmlns:a16="http://schemas.microsoft.com/office/drawing/2014/main" id="{EB627BA1-18A8-4415-0CC0-309B4EEFAED3}"/>
              </a:ext>
            </a:extLst>
          </p:cNvPr>
          <p:cNvSpPr txBox="1">
            <a:spLocks/>
          </p:cNvSpPr>
          <p:nvPr/>
        </p:nvSpPr>
        <p:spPr>
          <a:xfrm>
            <a:off x="8509000" y="5814847"/>
            <a:ext cx="3528001" cy="12158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a:t>Bossa Nova -Virgin Asian hair </a:t>
            </a:r>
            <a:r>
              <a:rPr lang="en-US" i="1" err="1"/>
              <a:t>life’sGLA</a:t>
            </a:r>
            <a:r>
              <a:rPr lang="en-US"/>
              <a:t>™ ’10’ n-6 Oil at 0.5%</a:t>
            </a:r>
          </a:p>
          <a:p>
            <a:endParaRPr lang="en-US"/>
          </a:p>
          <a:p>
            <a:endParaRPr lang="en-GB"/>
          </a:p>
        </p:txBody>
      </p:sp>
      <p:sp>
        <p:nvSpPr>
          <p:cNvPr id="15" name="Rectangle 14">
            <a:extLst>
              <a:ext uri="{FF2B5EF4-FFF2-40B4-BE49-F238E27FC236}">
                <a16:creationId xmlns:a16="http://schemas.microsoft.com/office/drawing/2014/main" id="{70153C20-D2F4-1E4A-C3A3-E12BA0619BBF}"/>
              </a:ext>
            </a:extLst>
          </p:cNvPr>
          <p:cNvSpPr/>
          <p:nvPr/>
        </p:nvSpPr>
        <p:spPr>
          <a:xfrm>
            <a:off x="9677400" y="-7134"/>
            <a:ext cx="2214563" cy="303211"/>
          </a:xfrm>
          <a:prstGeom prst="rect">
            <a:avLst/>
          </a:prstGeom>
          <a:solidFill>
            <a:srgbClr val="48A2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i="1"/>
              <a:t>Instrumental test</a:t>
            </a:r>
          </a:p>
        </p:txBody>
      </p:sp>
      <p:pic>
        <p:nvPicPr>
          <p:cNvPr id="24" name="Picture 23" descr="Logo&#10;&#10;Description automatically generated">
            <a:extLst>
              <a:ext uri="{FF2B5EF4-FFF2-40B4-BE49-F238E27FC236}">
                <a16:creationId xmlns:a16="http://schemas.microsoft.com/office/drawing/2014/main" id="{7FA3D78B-15CE-2947-63D7-9BA7447F6057}"/>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1087339" y="532193"/>
            <a:ext cx="961493" cy="727112"/>
          </a:xfrm>
          <a:prstGeom prst="rect">
            <a:avLst/>
          </a:prstGeom>
        </p:spPr>
      </p:pic>
      <p:grpSp>
        <p:nvGrpSpPr>
          <p:cNvPr id="32" name="Group 31">
            <a:extLst>
              <a:ext uri="{FF2B5EF4-FFF2-40B4-BE49-F238E27FC236}">
                <a16:creationId xmlns:a16="http://schemas.microsoft.com/office/drawing/2014/main" id="{17ED0068-B182-B9F9-BC8C-83CE6C2337CB}"/>
              </a:ext>
            </a:extLst>
          </p:cNvPr>
          <p:cNvGrpSpPr/>
          <p:nvPr/>
        </p:nvGrpSpPr>
        <p:grpSpPr>
          <a:xfrm>
            <a:off x="9622033" y="507354"/>
            <a:ext cx="1421326" cy="933262"/>
            <a:chOff x="1360986" y="888657"/>
            <a:chExt cx="6744742" cy="4330512"/>
          </a:xfrm>
        </p:grpSpPr>
        <p:pic>
          <p:nvPicPr>
            <p:cNvPr id="33" name="Immagine 28" descr="loghi dsm vari 3.png">
              <a:extLst>
                <a:ext uri="{FF2B5EF4-FFF2-40B4-BE49-F238E27FC236}">
                  <a16:creationId xmlns:a16="http://schemas.microsoft.com/office/drawing/2014/main" id="{F4A0AC98-0784-A68C-FFD9-DB2A284B1A8E}"/>
                </a:ext>
              </a:extLst>
            </p:cNvPr>
            <p:cNvPicPr>
              <a:picLocks noChangeAspect="1"/>
            </p:cNvPicPr>
            <p:nvPr/>
          </p:nvPicPr>
          <p:blipFill>
            <a:blip r:embed="rId12"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34" name="Rectangle 33">
              <a:extLst>
                <a:ext uri="{FF2B5EF4-FFF2-40B4-BE49-F238E27FC236}">
                  <a16:creationId xmlns:a16="http://schemas.microsoft.com/office/drawing/2014/main" id="{734AED9D-7575-97CF-1730-662FACC36226}"/>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 name="Graphic 15">
              <a:extLst>
                <a:ext uri="{FF2B5EF4-FFF2-40B4-BE49-F238E27FC236}">
                  <a16:creationId xmlns:a16="http://schemas.microsoft.com/office/drawing/2014/main" id="{FFEA66E7-07DF-84E5-1D9F-661FE270F85A}"/>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2813872" y="2059924"/>
              <a:ext cx="4552364" cy="413162"/>
            </a:xfrm>
            <a:prstGeom prst="rect">
              <a:avLst/>
            </a:prstGeom>
          </p:spPr>
        </p:pic>
      </p:grpSp>
      <p:graphicFrame>
        <p:nvGraphicFramePr>
          <p:cNvPr id="2" name="Chart 1">
            <a:extLst>
              <a:ext uri="{FF2B5EF4-FFF2-40B4-BE49-F238E27FC236}">
                <a16:creationId xmlns:a16="http://schemas.microsoft.com/office/drawing/2014/main" id="{4F25286E-3EAC-0D1C-62D2-AC600441DF21}"/>
              </a:ext>
            </a:extLst>
          </p:cNvPr>
          <p:cNvGraphicFramePr/>
          <p:nvPr>
            <p:extLst>
              <p:ext uri="{D42A27DB-BD31-4B8C-83A1-F6EECF244321}">
                <p14:modId xmlns:p14="http://schemas.microsoft.com/office/powerpoint/2010/main" val="1529762989"/>
              </p:ext>
            </p:extLst>
          </p:nvPr>
        </p:nvGraphicFramePr>
        <p:xfrm>
          <a:off x="302737" y="2409311"/>
          <a:ext cx="2132231" cy="1329401"/>
        </p:xfrm>
        <a:graphic>
          <a:graphicData uri="http://schemas.openxmlformats.org/drawingml/2006/chart">
            <c:chart xmlns:c="http://schemas.openxmlformats.org/drawingml/2006/chart" xmlns:r="http://schemas.openxmlformats.org/officeDocument/2006/relationships" r:id="rId15"/>
          </a:graphicData>
        </a:graphic>
      </p:graphicFrame>
      <p:sp>
        <p:nvSpPr>
          <p:cNvPr id="10" name="TextBox 9">
            <a:extLst>
              <a:ext uri="{FF2B5EF4-FFF2-40B4-BE49-F238E27FC236}">
                <a16:creationId xmlns:a16="http://schemas.microsoft.com/office/drawing/2014/main" id="{7F9E7133-28C8-FEEC-9C36-8F069124C662}"/>
              </a:ext>
            </a:extLst>
          </p:cNvPr>
          <p:cNvSpPr txBox="1"/>
          <p:nvPr/>
        </p:nvSpPr>
        <p:spPr>
          <a:xfrm>
            <a:off x="883762" y="2903218"/>
            <a:ext cx="957459" cy="369332"/>
          </a:xfrm>
          <a:prstGeom prst="rect">
            <a:avLst/>
          </a:prstGeom>
          <a:noFill/>
        </p:spPr>
        <p:txBody>
          <a:bodyPr wrap="square" rtlCol="0">
            <a:spAutoFit/>
          </a:bodyPr>
          <a:lstStyle/>
          <a:p>
            <a:pPr algn="ctr"/>
            <a:r>
              <a:rPr lang="en-GB" b="1">
                <a:solidFill>
                  <a:schemeClr val="bg1"/>
                </a:solidFill>
              </a:rPr>
              <a:t>-99%</a:t>
            </a:r>
          </a:p>
        </p:txBody>
      </p:sp>
      <p:sp>
        <p:nvSpPr>
          <p:cNvPr id="12" name="TextBox 11">
            <a:extLst>
              <a:ext uri="{FF2B5EF4-FFF2-40B4-BE49-F238E27FC236}">
                <a16:creationId xmlns:a16="http://schemas.microsoft.com/office/drawing/2014/main" id="{AC6566F9-7D15-B39F-3B3E-72D820C58B66}"/>
              </a:ext>
            </a:extLst>
          </p:cNvPr>
          <p:cNvSpPr txBox="1"/>
          <p:nvPr/>
        </p:nvSpPr>
        <p:spPr>
          <a:xfrm>
            <a:off x="6377928" y="2566180"/>
            <a:ext cx="1234384" cy="338554"/>
          </a:xfrm>
          <a:prstGeom prst="rect">
            <a:avLst/>
          </a:prstGeom>
          <a:solidFill>
            <a:schemeClr val="bg1"/>
          </a:solidFill>
        </p:spPr>
        <p:txBody>
          <a:bodyPr wrap="square" rtlCol="0">
            <a:spAutoFit/>
          </a:bodyPr>
          <a:lstStyle/>
          <a:p>
            <a:pPr algn="ctr"/>
            <a:r>
              <a:rPr lang="en-US" sz="800">
                <a:solidFill>
                  <a:srgbClr val="468EB1"/>
                </a:solidFill>
              </a:rPr>
              <a:t>Bar Sh. +1.5%</a:t>
            </a:r>
          </a:p>
          <a:p>
            <a:r>
              <a:rPr lang="en-US" sz="800" i="1" err="1">
                <a:solidFill>
                  <a:srgbClr val="468EB1"/>
                </a:solidFill>
              </a:rPr>
              <a:t>life’sGL</a:t>
            </a:r>
            <a:r>
              <a:rPr lang="en-US" sz="800" err="1">
                <a:solidFill>
                  <a:srgbClr val="468EB1"/>
                </a:solidFill>
              </a:rPr>
              <a:t>A</a:t>
            </a:r>
            <a:r>
              <a:rPr lang="en-US" sz="800">
                <a:solidFill>
                  <a:srgbClr val="468EB1"/>
                </a:solidFill>
              </a:rPr>
              <a:t>™ ’10’ n-6 Oil</a:t>
            </a:r>
          </a:p>
        </p:txBody>
      </p:sp>
    </p:spTree>
    <p:extLst>
      <p:ext uri="{BB962C8B-B14F-4D97-AF65-F5344CB8AC3E}">
        <p14:creationId xmlns:p14="http://schemas.microsoft.com/office/powerpoint/2010/main" val="48401209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E837D927-CAF6-B393-4585-6456AEC16999}"/>
              </a:ext>
            </a:extLst>
          </p:cNvPr>
          <p:cNvSpPr>
            <a:spLocks noGrp="1"/>
          </p:cNvSpPr>
          <p:nvPr>
            <p:ph type="title"/>
          </p:nvPr>
        </p:nvSpPr>
        <p:spPr/>
        <p:txBody>
          <a:bodyPr>
            <a:noAutofit/>
          </a:bodyPr>
          <a:lstStyle/>
          <a:p>
            <a:r>
              <a:rPr lang="en-US"/>
              <a:t>PHYTALURONATE® PF</a:t>
            </a:r>
            <a:endParaRPr lang="en-US" b="0">
              <a:ea typeface="+mn-ea"/>
              <a:cs typeface="+mn-cs"/>
            </a:endParaRPr>
          </a:p>
        </p:txBody>
      </p:sp>
      <p:sp>
        <p:nvSpPr>
          <p:cNvPr id="38" name="Text Placeholder 37">
            <a:extLst>
              <a:ext uri="{FF2B5EF4-FFF2-40B4-BE49-F238E27FC236}">
                <a16:creationId xmlns:a16="http://schemas.microsoft.com/office/drawing/2014/main" id="{4A9EFAE8-3987-3E5E-B7FC-83A7A3C0EB1C}"/>
              </a:ext>
            </a:extLst>
          </p:cNvPr>
          <p:cNvSpPr>
            <a:spLocks noGrp="1"/>
          </p:cNvSpPr>
          <p:nvPr>
            <p:ph type="body" idx="11"/>
          </p:nvPr>
        </p:nvSpPr>
        <p:spPr/>
        <p:txBody>
          <a:bodyPr/>
          <a:lstStyle/>
          <a:p>
            <a:r>
              <a:rPr lang="en-US"/>
              <a:t>ID Card</a:t>
            </a:r>
          </a:p>
        </p:txBody>
      </p:sp>
      <p:grpSp>
        <p:nvGrpSpPr>
          <p:cNvPr id="48" name="Group 47">
            <a:extLst>
              <a:ext uri="{FF2B5EF4-FFF2-40B4-BE49-F238E27FC236}">
                <a16:creationId xmlns:a16="http://schemas.microsoft.com/office/drawing/2014/main" id="{4D823F3C-5F3F-53A2-59F3-59E82A42FBF0}"/>
              </a:ext>
            </a:extLst>
          </p:cNvPr>
          <p:cNvGrpSpPr/>
          <p:nvPr/>
        </p:nvGrpSpPr>
        <p:grpSpPr>
          <a:xfrm>
            <a:off x="289504" y="2362640"/>
            <a:ext cx="11600096" cy="903019"/>
            <a:chOff x="0" y="2286165"/>
            <a:chExt cx="11889600" cy="903019"/>
          </a:xfrm>
          <a:solidFill>
            <a:schemeClr val="bg2"/>
          </a:solidFill>
        </p:grpSpPr>
        <p:sp>
          <p:nvSpPr>
            <p:cNvPr id="49" name="Rectangle 48">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INCI name: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0" spc="100">
                  <a:latin typeface="DM Sans Bold" pitchFamily="2" charset="0"/>
                </a:rPr>
                <a:t>(Active)</a:t>
              </a:r>
              <a:endParaRPr kumimoji="0" lang="en-US" sz="1400" b="0" i="0" u="none" strike="noStrike" kern="0" cap="none" spc="100" normalizeH="0" baseline="0" noProof="0">
                <a:ln>
                  <a:noFill/>
                </a:ln>
                <a:effectLst/>
                <a:uLnTx/>
                <a:uFillTx/>
                <a:latin typeface="DM Sans Bold" pitchFamily="2" charset="0"/>
                <a:ea typeface="+mn-ea"/>
                <a:cs typeface="+mn-cs"/>
              </a:endParaRPr>
            </a:p>
          </p:txBody>
        </p:sp>
        <p:sp>
          <p:nvSpPr>
            <p:cNvPr id="50" name="TextBox 49">
              <a:extLst>
                <a:ext uri="{FF2B5EF4-FFF2-40B4-BE49-F238E27FC236}">
                  <a16:creationId xmlns:a16="http://schemas.microsoft.com/office/drawing/2014/main" id="{C1104EB4-4252-A452-90EC-1AE6B98FD183}"/>
                </a:ext>
              </a:extLst>
            </p:cNvPr>
            <p:cNvSpPr txBox="1"/>
            <p:nvPr/>
          </p:nvSpPr>
          <p:spPr>
            <a:xfrm>
              <a:off x="2417305" y="2306624"/>
              <a:ext cx="8257631"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sz="1300">
                  <a:latin typeface="DM Sans" pitchFamily="2" charset="0"/>
                  <a:ea typeface="Fira Sans Book" panose="020B0503050000020004" pitchFamily="34" charset="0"/>
                </a:rPr>
                <a:t>Ceratonia Siliqua (Carob) Gum</a:t>
              </a:r>
            </a:p>
          </p:txBody>
        </p:sp>
      </p:grpSp>
      <p:grpSp>
        <p:nvGrpSpPr>
          <p:cNvPr id="54" name="Group 53">
            <a:extLst>
              <a:ext uri="{FF2B5EF4-FFF2-40B4-BE49-F238E27FC236}">
                <a16:creationId xmlns:a16="http://schemas.microsoft.com/office/drawing/2014/main" id="{2C7BF1B2-8A11-838B-E468-EB72B75F978B}"/>
              </a:ext>
            </a:extLst>
          </p:cNvPr>
          <p:cNvGrpSpPr/>
          <p:nvPr/>
        </p:nvGrpSpPr>
        <p:grpSpPr>
          <a:xfrm>
            <a:off x="290308" y="3989346"/>
            <a:ext cx="11600096" cy="932400"/>
            <a:chOff x="0" y="4030273"/>
            <a:chExt cx="11889600" cy="932400"/>
          </a:xfrm>
          <a:solidFill>
            <a:schemeClr val="bg2"/>
          </a:solidFill>
        </p:grpSpPr>
        <p:sp>
          <p:nvSpPr>
            <p:cNvPr id="55" name="Rectangle 54">
              <a:extLst>
                <a:ext uri="{FF2B5EF4-FFF2-40B4-BE49-F238E27FC236}">
                  <a16:creationId xmlns:a16="http://schemas.microsoft.com/office/drawing/2014/main" id="{7171883A-B39C-3CC0-7BB7-E00620DF26CE}"/>
                </a:ext>
              </a:extLst>
            </p:cNvPr>
            <p:cNvSpPr/>
            <p:nvPr/>
          </p:nvSpPr>
          <p:spPr>
            <a:xfrm>
              <a:off x="0" y="4030273"/>
              <a:ext cx="11889600" cy="932400"/>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Technical:</a:t>
              </a:r>
            </a:p>
          </p:txBody>
        </p:sp>
        <p:sp>
          <p:nvSpPr>
            <p:cNvPr id="57" name="TextBox 56">
              <a:extLst>
                <a:ext uri="{FF2B5EF4-FFF2-40B4-BE49-F238E27FC236}">
                  <a16:creationId xmlns:a16="http://schemas.microsoft.com/office/drawing/2014/main" id="{8C2EBC94-E144-149B-0528-1F8625C84124}"/>
                </a:ext>
              </a:extLst>
            </p:cNvPr>
            <p:cNvSpPr txBox="1"/>
            <p:nvPr/>
          </p:nvSpPr>
          <p:spPr>
            <a:xfrm>
              <a:off x="2416482" y="4030273"/>
              <a:ext cx="2261696" cy="840690"/>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Form: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Liquid</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Use level: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Up to 3%</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pH of use: </a:t>
              </a:r>
              <a:r>
                <a:rPr lang="en-US" sz="1300">
                  <a:latin typeface="DM Sans" pitchFamily="2" charset="0"/>
                  <a:ea typeface="Fira Sans Book" panose="020B0503050000020004" pitchFamily="34" charset="0"/>
                </a:rPr>
                <a:t>3</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 to 10</a:t>
              </a:r>
            </a:p>
          </p:txBody>
        </p:sp>
        <p:sp>
          <p:nvSpPr>
            <p:cNvPr id="5" name="TextBox 4">
              <a:extLst>
                <a:ext uri="{FF2B5EF4-FFF2-40B4-BE49-F238E27FC236}">
                  <a16:creationId xmlns:a16="http://schemas.microsoft.com/office/drawing/2014/main" id="{61D5EA0E-DAA7-6EA1-A839-D8CA1DDCE2AC}"/>
                </a:ext>
              </a:extLst>
            </p:cNvPr>
            <p:cNvSpPr txBox="1"/>
            <p:nvPr/>
          </p:nvSpPr>
          <p:spPr>
            <a:xfrm>
              <a:off x="4826246" y="4030273"/>
              <a:ext cx="3449493" cy="802218"/>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Preservative: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Phenoxyethanol and </a:t>
              </a:r>
              <a:r>
                <a:rPr kumimoji="0" lang="en-US" sz="1300" i="0" u="none" strike="noStrike" kern="1200" cap="none" spc="0" normalizeH="0" baseline="0" noProof="0" err="1">
                  <a:ln>
                    <a:noFill/>
                  </a:ln>
                  <a:effectLst/>
                  <a:uLnTx/>
                  <a:uFillTx/>
                  <a:latin typeface="DM Sans" pitchFamily="2" charset="0"/>
                  <a:ea typeface="Fira Sans Book" panose="020B0503050000020004" pitchFamily="34" charset="0"/>
                  <a:cs typeface="+mn-cs"/>
                </a:rPr>
                <a:t>Ethyhexylglycerin</a:t>
              </a:r>
              <a:endPar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endParaRP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Solubility: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Water soluble</a:t>
              </a:r>
            </a:p>
          </p:txBody>
        </p:sp>
        <p:sp>
          <p:nvSpPr>
            <p:cNvPr id="12" name="TextBox 11">
              <a:extLst>
                <a:ext uri="{FF2B5EF4-FFF2-40B4-BE49-F238E27FC236}">
                  <a16:creationId xmlns:a16="http://schemas.microsoft.com/office/drawing/2014/main" id="{A2F0E081-4296-5F8F-3FD2-BA1EFFBBCA91}"/>
                </a:ext>
              </a:extLst>
            </p:cNvPr>
            <p:cNvSpPr txBox="1"/>
            <p:nvPr/>
          </p:nvSpPr>
          <p:spPr>
            <a:xfrm>
              <a:off x="8423806" y="4030273"/>
              <a:ext cx="2986088" cy="602164"/>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Target: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Hair fiber</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Biodegradability: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Biodegradable</a:t>
              </a:r>
            </a:p>
          </p:txBody>
        </p:sp>
      </p:grpSp>
      <p:sp>
        <p:nvSpPr>
          <p:cNvPr id="59" name="Rectangle 58">
            <a:extLst>
              <a:ext uri="{FF2B5EF4-FFF2-40B4-BE49-F238E27FC236}">
                <a16:creationId xmlns:a16="http://schemas.microsoft.com/office/drawing/2014/main" id="{E6D535CE-5DB7-1A50-4492-712D99B903A8}"/>
              </a:ext>
            </a:extLst>
          </p:cNvPr>
          <p:cNvSpPr/>
          <p:nvPr/>
        </p:nvSpPr>
        <p:spPr>
          <a:xfrm>
            <a:off x="289447" y="5135082"/>
            <a:ext cx="2225154" cy="867912"/>
          </a:xfrm>
          <a:prstGeom prst="rect">
            <a:avLst/>
          </a:prstGeom>
          <a:no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Registration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certification</a:t>
            </a:r>
            <a:endParaRPr kumimoji="0" lang="en-US" sz="1400" b="0" i="0" u="none" strike="noStrike" kern="0" cap="none" spc="0" normalizeH="0" baseline="0" noProof="0">
              <a:ln>
                <a:noFill/>
              </a:ln>
              <a:effectLst/>
              <a:uLnTx/>
              <a:uFillTx/>
              <a:latin typeface="Fira Sans"/>
              <a:ea typeface="+mn-ea"/>
              <a:cs typeface="+mn-cs"/>
            </a:endParaRPr>
          </a:p>
        </p:txBody>
      </p:sp>
      <p:grpSp>
        <p:nvGrpSpPr>
          <p:cNvPr id="69" name="Group 68">
            <a:extLst>
              <a:ext uri="{FF2B5EF4-FFF2-40B4-BE49-F238E27FC236}">
                <a16:creationId xmlns:a16="http://schemas.microsoft.com/office/drawing/2014/main" id="{958A8BB9-D1BF-EE77-829F-9B8163288C30}"/>
              </a:ext>
            </a:extLst>
          </p:cNvPr>
          <p:cNvGrpSpPr/>
          <p:nvPr/>
        </p:nvGrpSpPr>
        <p:grpSpPr>
          <a:xfrm>
            <a:off x="302398" y="1341438"/>
            <a:ext cx="11593287" cy="939429"/>
            <a:chOff x="-25599" y="2558932"/>
            <a:chExt cx="11889600" cy="572529"/>
          </a:xfrm>
          <a:solidFill>
            <a:schemeClr val="bg2"/>
          </a:solidFill>
        </p:grpSpPr>
        <p:sp>
          <p:nvSpPr>
            <p:cNvPr id="70" name="Rectangle 69">
              <a:extLst>
                <a:ext uri="{FF2B5EF4-FFF2-40B4-BE49-F238E27FC236}">
                  <a16:creationId xmlns:a16="http://schemas.microsoft.com/office/drawing/2014/main" id="{B4D8039B-1DD0-0B71-4A0E-7C994216684E}"/>
                </a:ext>
              </a:extLst>
            </p:cNvPr>
            <p:cNvSpPr/>
            <p:nvPr/>
          </p:nvSpPr>
          <p:spPr>
            <a:xfrm>
              <a:off x="-25599" y="2558932"/>
              <a:ext cx="11889600" cy="57252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Key benefit:</a:t>
              </a:r>
            </a:p>
          </p:txBody>
        </p:sp>
        <p:sp>
          <p:nvSpPr>
            <p:cNvPr id="71" name="TextBox 70">
              <a:extLst>
                <a:ext uri="{FF2B5EF4-FFF2-40B4-BE49-F238E27FC236}">
                  <a16:creationId xmlns:a16="http://schemas.microsoft.com/office/drawing/2014/main" id="{805DBA86-E136-A9E8-B272-82071A89DD83}"/>
                </a:ext>
              </a:extLst>
            </p:cNvPr>
            <p:cNvSpPr txBox="1"/>
            <p:nvPr/>
          </p:nvSpPr>
          <p:spPr>
            <a:xfrm>
              <a:off x="2379903" y="2575524"/>
              <a:ext cx="3462916" cy="512353"/>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Anti-breakage</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Conditioning / Ease of Combing </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Split-ends reduction</a:t>
              </a:r>
            </a:p>
          </p:txBody>
        </p:sp>
      </p:grpSp>
      <p:grpSp>
        <p:nvGrpSpPr>
          <p:cNvPr id="72" name="Group 71">
            <a:extLst>
              <a:ext uri="{FF2B5EF4-FFF2-40B4-BE49-F238E27FC236}">
                <a16:creationId xmlns:a16="http://schemas.microsoft.com/office/drawing/2014/main" id="{78710C78-C894-B8C5-FC71-6CB52218FAC9}"/>
              </a:ext>
            </a:extLst>
          </p:cNvPr>
          <p:cNvGrpSpPr/>
          <p:nvPr/>
        </p:nvGrpSpPr>
        <p:grpSpPr>
          <a:xfrm>
            <a:off x="302398" y="3343939"/>
            <a:ext cx="11587202" cy="572906"/>
            <a:chOff x="0" y="3331675"/>
            <a:chExt cx="11889600" cy="572906"/>
          </a:xfrm>
          <a:solidFill>
            <a:schemeClr val="bg2"/>
          </a:solidFill>
        </p:grpSpPr>
        <p:sp>
          <p:nvSpPr>
            <p:cNvPr id="73" name="Rectangle 72">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Description:</a:t>
              </a:r>
            </a:p>
          </p:txBody>
        </p:sp>
        <p:sp>
          <p:nvSpPr>
            <p:cNvPr id="74" name="TextBox 73">
              <a:extLst>
                <a:ext uri="{FF2B5EF4-FFF2-40B4-BE49-F238E27FC236}">
                  <a16:creationId xmlns:a16="http://schemas.microsoft.com/office/drawing/2014/main" id="{BA9BB585-DFBD-BF51-845F-0AA1B9E3EE45}"/>
                </a:ext>
              </a:extLst>
            </p:cNvPr>
            <p:cNvSpPr txBox="1"/>
            <p:nvPr/>
          </p:nvSpPr>
          <p:spPr>
            <a:xfrm>
              <a:off x="2417306" y="3340889"/>
              <a:ext cx="8256279"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Derived from the seeds of Carob tree.</a:t>
              </a:r>
            </a:p>
          </p:txBody>
        </p:sp>
      </p:grpSp>
      <p:sp>
        <p:nvSpPr>
          <p:cNvPr id="11" name="Slide Number Placeholder 10">
            <a:extLst>
              <a:ext uri="{FF2B5EF4-FFF2-40B4-BE49-F238E27FC236}">
                <a16:creationId xmlns:a16="http://schemas.microsoft.com/office/drawing/2014/main" id="{9EA4ADA9-B1A6-0208-7409-B211B8358BEC}"/>
              </a:ext>
            </a:extLst>
          </p:cNvPr>
          <p:cNvSpPr>
            <a:spLocks noGrp="1"/>
          </p:cNvSpPr>
          <p:nvPr>
            <p:ph type="sldNum" sz="quarter" idx="10"/>
          </p:nvPr>
        </p:nvSpPr>
        <p:spPr/>
        <p:txBody>
          <a:bodyPr/>
          <a:lstStyle/>
          <a:p>
            <a:fld id="{5BA3E189-2F3A-42E5-B572-3520703B6186}" type="slidenum">
              <a:rPr lang="en-GB" smtClean="0"/>
              <a:pPr/>
              <a:t>80</a:t>
            </a:fld>
            <a:endParaRPr lang="en-GB"/>
          </a:p>
        </p:txBody>
      </p:sp>
      <p:pic>
        <p:nvPicPr>
          <p:cNvPr id="13" name="Picture 12">
            <a:hlinkClick r:id="rId3" action="ppaction://hlinksldjump"/>
            <a:extLst>
              <a:ext uri="{FF2B5EF4-FFF2-40B4-BE49-F238E27FC236}">
                <a16:creationId xmlns:a16="http://schemas.microsoft.com/office/drawing/2014/main" id="{09CEAE85-DE9F-AA35-800F-C314F1D1AC2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389758" y="660763"/>
            <a:ext cx="524726" cy="509840"/>
          </a:xfrm>
          <a:prstGeom prst="rect">
            <a:avLst/>
          </a:prstGeom>
        </p:spPr>
      </p:pic>
      <p:pic>
        <p:nvPicPr>
          <p:cNvPr id="20" name="Picture 19" descr="A picture containing drawing&#10;&#10;Description automatically generated">
            <a:extLst>
              <a:ext uri="{FF2B5EF4-FFF2-40B4-BE49-F238E27FC236}">
                <a16:creationId xmlns:a16="http://schemas.microsoft.com/office/drawing/2014/main" id="{72945909-1EB5-428F-F135-BEF168B451D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321127" y="5125594"/>
            <a:ext cx="698239" cy="513206"/>
          </a:xfrm>
          <a:prstGeom prst="rect">
            <a:avLst/>
          </a:prstGeom>
        </p:spPr>
      </p:pic>
      <p:pic>
        <p:nvPicPr>
          <p:cNvPr id="7" name="Graphic 6">
            <a:extLst>
              <a:ext uri="{FF2B5EF4-FFF2-40B4-BE49-F238E27FC236}">
                <a16:creationId xmlns:a16="http://schemas.microsoft.com/office/drawing/2014/main" id="{5A157836-BF11-FB39-FE31-B7CC94D37E1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050854" y="5146736"/>
            <a:ext cx="707680" cy="537837"/>
          </a:xfrm>
          <a:prstGeom prst="rect">
            <a:avLst/>
          </a:prstGeom>
        </p:spPr>
      </p:pic>
      <p:pic>
        <p:nvPicPr>
          <p:cNvPr id="2" name="Picture 1">
            <a:extLst>
              <a:ext uri="{FF2B5EF4-FFF2-40B4-BE49-F238E27FC236}">
                <a16:creationId xmlns:a16="http://schemas.microsoft.com/office/drawing/2014/main" id="{2541E14B-9FF7-01FC-2C02-A8B538884C34}"/>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2578669" y="5087665"/>
            <a:ext cx="698239" cy="581016"/>
          </a:xfrm>
          <a:prstGeom prst="rect">
            <a:avLst/>
          </a:prstGeom>
        </p:spPr>
      </p:pic>
    </p:spTree>
    <p:extLst>
      <p:ext uri="{BB962C8B-B14F-4D97-AF65-F5344CB8AC3E}">
        <p14:creationId xmlns:p14="http://schemas.microsoft.com/office/powerpoint/2010/main" val="896710386"/>
      </p:ext>
    </p:extLst>
  </p:cSld>
  <p:clrMapOvr>
    <a:masterClrMapping/>
  </p:clrMapOvr>
  <p:transition spd="med">
    <p:pull/>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3265144B-CFAE-5F04-8814-F19F1ED45923}"/>
              </a:ext>
            </a:extLst>
          </p:cNvPr>
          <p:cNvSpPr>
            <a:spLocks noGrp="1"/>
          </p:cNvSpPr>
          <p:nvPr>
            <p:ph type="body" sz="quarter" idx="15"/>
          </p:nvPr>
        </p:nvSpPr>
        <p:spPr>
          <a:xfrm>
            <a:off x="302398" y="1351757"/>
            <a:ext cx="5246753" cy="489957"/>
          </a:xfrm>
        </p:spPr>
        <p:txBody>
          <a:bodyPr/>
          <a:lstStyle/>
          <a:p>
            <a:r>
              <a:rPr lang="en-GB" sz="1800" b="1"/>
              <a:t>Shampoo</a:t>
            </a:r>
          </a:p>
          <a:p>
            <a:r>
              <a:rPr lang="en-US" sz="1800"/>
              <a:t>Reduction in </a:t>
            </a:r>
            <a:r>
              <a:rPr lang="en-US" sz="1800">
                <a:solidFill>
                  <a:srgbClr val="48A2CF"/>
                </a:solidFill>
              </a:rPr>
              <a:t>Combing Force</a:t>
            </a:r>
          </a:p>
          <a:p>
            <a:endParaRPr lang="en-US" sz="1800"/>
          </a:p>
        </p:txBody>
      </p:sp>
      <p:sp>
        <p:nvSpPr>
          <p:cNvPr id="3" name="Title 2">
            <a:extLst>
              <a:ext uri="{FF2B5EF4-FFF2-40B4-BE49-F238E27FC236}">
                <a16:creationId xmlns:a16="http://schemas.microsoft.com/office/drawing/2014/main" id="{1C2BFB82-32E1-0CB6-7733-1B3B080C5719}"/>
              </a:ext>
            </a:extLst>
          </p:cNvPr>
          <p:cNvSpPr>
            <a:spLocks noGrp="1"/>
          </p:cNvSpPr>
          <p:nvPr>
            <p:ph type="title"/>
          </p:nvPr>
        </p:nvSpPr>
        <p:spPr/>
        <p:txBody>
          <a:bodyPr/>
          <a:lstStyle/>
          <a:p>
            <a:r>
              <a:rPr lang="en-GB"/>
              <a:t>PHYTALURONATE® PF</a:t>
            </a:r>
          </a:p>
        </p:txBody>
      </p:sp>
      <p:sp>
        <p:nvSpPr>
          <p:cNvPr id="5" name="Text Placeholder 4">
            <a:extLst>
              <a:ext uri="{FF2B5EF4-FFF2-40B4-BE49-F238E27FC236}">
                <a16:creationId xmlns:a16="http://schemas.microsoft.com/office/drawing/2014/main" id="{2583F12D-5951-F4CE-E731-3C567DD1B89F}"/>
              </a:ext>
            </a:extLst>
          </p:cNvPr>
          <p:cNvSpPr>
            <a:spLocks noGrp="1"/>
          </p:cNvSpPr>
          <p:nvPr>
            <p:ph type="body" idx="11"/>
          </p:nvPr>
        </p:nvSpPr>
        <p:spPr/>
        <p:txBody>
          <a:bodyPr/>
          <a:lstStyle/>
          <a:p>
            <a:r>
              <a:rPr lang="en-US"/>
              <a:t>Plant derived from the seeds of Carob tree</a:t>
            </a:r>
          </a:p>
        </p:txBody>
      </p:sp>
      <p:sp>
        <p:nvSpPr>
          <p:cNvPr id="8" name="Text Placeholder 7">
            <a:extLst>
              <a:ext uri="{FF2B5EF4-FFF2-40B4-BE49-F238E27FC236}">
                <a16:creationId xmlns:a16="http://schemas.microsoft.com/office/drawing/2014/main" id="{E307B160-CBD5-0BA8-C003-93967C20F5A5}"/>
              </a:ext>
            </a:extLst>
          </p:cNvPr>
          <p:cNvSpPr>
            <a:spLocks noGrp="1"/>
          </p:cNvSpPr>
          <p:nvPr>
            <p:ph type="body" sz="quarter" idx="23"/>
          </p:nvPr>
        </p:nvSpPr>
        <p:spPr>
          <a:xfrm>
            <a:off x="302399" y="6093396"/>
            <a:ext cx="5098482" cy="121144"/>
          </a:xfrm>
        </p:spPr>
        <p:txBody>
          <a:bodyPr/>
          <a:lstStyle/>
          <a:p>
            <a:r>
              <a:rPr lang="en-US"/>
              <a:t>Instron/Bleached Caucasian hair Breakage: repeated combing test PHYTALURONATE® PF at 3% as supplied </a:t>
            </a:r>
          </a:p>
          <a:p>
            <a:endParaRPr lang="en-US"/>
          </a:p>
        </p:txBody>
      </p:sp>
      <p:sp>
        <p:nvSpPr>
          <p:cNvPr id="19" name="Slide Number Placeholder 7">
            <a:extLst>
              <a:ext uri="{FF2B5EF4-FFF2-40B4-BE49-F238E27FC236}">
                <a16:creationId xmlns:a16="http://schemas.microsoft.com/office/drawing/2014/main" id="{A35A8BF3-525B-F80C-6220-9FD66B134CC0}"/>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81</a:t>
            </a:fld>
            <a:endParaRPr lang="en-GB"/>
          </a:p>
        </p:txBody>
      </p:sp>
      <p:graphicFrame>
        <p:nvGraphicFramePr>
          <p:cNvPr id="12" name="Chart 11">
            <a:extLst>
              <a:ext uri="{FF2B5EF4-FFF2-40B4-BE49-F238E27FC236}">
                <a16:creationId xmlns:a16="http://schemas.microsoft.com/office/drawing/2014/main" id="{4F51B137-D659-5342-5415-73104683053D}"/>
              </a:ext>
            </a:extLst>
          </p:cNvPr>
          <p:cNvGraphicFramePr/>
          <p:nvPr>
            <p:extLst>
              <p:ext uri="{D42A27DB-BD31-4B8C-83A1-F6EECF244321}">
                <p14:modId xmlns:p14="http://schemas.microsoft.com/office/powerpoint/2010/main" val="112172553"/>
              </p:ext>
            </p:extLst>
          </p:nvPr>
        </p:nvGraphicFramePr>
        <p:xfrm>
          <a:off x="300038" y="2414341"/>
          <a:ext cx="2132231" cy="1329401"/>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Box 13">
            <a:extLst>
              <a:ext uri="{FF2B5EF4-FFF2-40B4-BE49-F238E27FC236}">
                <a16:creationId xmlns:a16="http://schemas.microsoft.com/office/drawing/2014/main" id="{4303F3CC-4AE8-355A-B982-6DF6B852BFB1}"/>
              </a:ext>
            </a:extLst>
          </p:cNvPr>
          <p:cNvSpPr txBox="1"/>
          <p:nvPr/>
        </p:nvSpPr>
        <p:spPr>
          <a:xfrm>
            <a:off x="881063" y="2908248"/>
            <a:ext cx="957459" cy="369332"/>
          </a:xfrm>
          <a:prstGeom prst="rect">
            <a:avLst/>
          </a:prstGeom>
          <a:noFill/>
        </p:spPr>
        <p:txBody>
          <a:bodyPr wrap="square" rtlCol="0">
            <a:spAutoFit/>
          </a:bodyPr>
          <a:lstStyle/>
          <a:p>
            <a:pPr algn="ctr"/>
            <a:r>
              <a:rPr lang="en-GB" b="1">
                <a:solidFill>
                  <a:schemeClr val="bg1"/>
                </a:solidFill>
              </a:rPr>
              <a:t>-19%</a:t>
            </a:r>
          </a:p>
        </p:txBody>
      </p:sp>
      <p:graphicFrame>
        <p:nvGraphicFramePr>
          <p:cNvPr id="20" name="Chart 19">
            <a:extLst>
              <a:ext uri="{FF2B5EF4-FFF2-40B4-BE49-F238E27FC236}">
                <a16:creationId xmlns:a16="http://schemas.microsoft.com/office/drawing/2014/main" id="{6E065866-D4D8-D838-ECC3-1543B95A8ED3}"/>
              </a:ext>
            </a:extLst>
          </p:cNvPr>
          <p:cNvGraphicFramePr/>
          <p:nvPr>
            <p:extLst>
              <p:ext uri="{D42A27DB-BD31-4B8C-83A1-F6EECF244321}">
                <p14:modId xmlns:p14="http://schemas.microsoft.com/office/powerpoint/2010/main" val="379285940"/>
              </p:ext>
            </p:extLst>
          </p:nvPr>
        </p:nvGraphicFramePr>
        <p:xfrm>
          <a:off x="2868548" y="2420938"/>
          <a:ext cx="1927038" cy="1328400"/>
        </p:xfrm>
        <a:graphic>
          <a:graphicData uri="http://schemas.openxmlformats.org/drawingml/2006/chart">
            <c:chart xmlns:c="http://schemas.openxmlformats.org/drawingml/2006/chart" xmlns:r="http://schemas.openxmlformats.org/officeDocument/2006/relationships" r:id="rId4"/>
          </a:graphicData>
        </a:graphic>
      </p:graphicFrame>
      <p:sp>
        <p:nvSpPr>
          <p:cNvPr id="21" name="TextBox 20">
            <a:extLst>
              <a:ext uri="{FF2B5EF4-FFF2-40B4-BE49-F238E27FC236}">
                <a16:creationId xmlns:a16="http://schemas.microsoft.com/office/drawing/2014/main" id="{6D9A97AE-928C-C0DA-044F-A730B5C14B24}"/>
              </a:ext>
            </a:extLst>
          </p:cNvPr>
          <p:cNvSpPr txBox="1"/>
          <p:nvPr/>
        </p:nvSpPr>
        <p:spPr>
          <a:xfrm>
            <a:off x="3292785" y="2908248"/>
            <a:ext cx="1078563" cy="369332"/>
          </a:xfrm>
          <a:prstGeom prst="rect">
            <a:avLst/>
          </a:prstGeom>
          <a:noFill/>
        </p:spPr>
        <p:txBody>
          <a:bodyPr wrap="square" rtlCol="0">
            <a:spAutoFit/>
          </a:bodyPr>
          <a:lstStyle/>
          <a:p>
            <a:pPr algn="ctr"/>
            <a:r>
              <a:rPr lang="en-GB" b="1">
                <a:solidFill>
                  <a:schemeClr val="bg1"/>
                </a:solidFill>
              </a:rPr>
              <a:t>-7%</a:t>
            </a:r>
          </a:p>
        </p:txBody>
      </p:sp>
      <p:sp>
        <p:nvSpPr>
          <p:cNvPr id="23" name="Text Placeholder 6">
            <a:extLst>
              <a:ext uri="{FF2B5EF4-FFF2-40B4-BE49-F238E27FC236}">
                <a16:creationId xmlns:a16="http://schemas.microsoft.com/office/drawing/2014/main" id="{3F11ECAA-2383-9ADF-CB7F-26ABE3E66C99}"/>
              </a:ext>
            </a:extLst>
          </p:cNvPr>
          <p:cNvSpPr txBox="1">
            <a:spLocks/>
          </p:cNvSpPr>
          <p:nvPr/>
        </p:nvSpPr>
        <p:spPr>
          <a:xfrm>
            <a:off x="822711" y="3616721"/>
            <a:ext cx="840941" cy="28876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1 Cycle</a:t>
            </a:r>
          </a:p>
        </p:txBody>
      </p:sp>
      <p:sp>
        <p:nvSpPr>
          <p:cNvPr id="26" name="TextBox 25">
            <a:extLst>
              <a:ext uri="{FF2B5EF4-FFF2-40B4-BE49-F238E27FC236}">
                <a16:creationId xmlns:a16="http://schemas.microsoft.com/office/drawing/2014/main" id="{E7184316-DD7E-10FD-CA76-86FCDC6A27D0}"/>
              </a:ext>
            </a:extLst>
          </p:cNvPr>
          <p:cNvSpPr txBox="1"/>
          <p:nvPr/>
        </p:nvSpPr>
        <p:spPr>
          <a:xfrm>
            <a:off x="352548" y="5184088"/>
            <a:ext cx="697625" cy="369332"/>
          </a:xfrm>
          <a:prstGeom prst="rect">
            <a:avLst/>
          </a:prstGeom>
          <a:noFill/>
        </p:spPr>
        <p:txBody>
          <a:bodyPr wrap="square" rtlCol="0">
            <a:spAutoFit/>
          </a:bodyPr>
          <a:lstStyle/>
          <a:p>
            <a:r>
              <a:rPr lang="en-GB" b="1">
                <a:solidFill>
                  <a:schemeClr val="bg1"/>
                </a:solidFill>
              </a:rPr>
              <a:t>78%</a:t>
            </a:r>
          </a:p>
        </p:txBody>
      </p:sp>
      <p:sp>
        <p:nvSpPr>
          <p:cNvPr id="30" name="Text Placeholder 6">
            <a:extLst>
              <a:ext uri="{FF2B5EF4-FFF2-40B4-BE49-F238E27FC236}">
                <a16:creationId xmlns:a16="http://schemas.microsoft.com/office/drawing/2014/main" id="{B666232A-2015-1576-7866-D4A1AD63AEB6}"/>
              </a:ext>
            </a:extLst>
          </p:cNvPr>
          <p:cNvSpPr txBox="1">
            <a:spLocks/>
          </p:cNvSpPr>
          <p:nvPr/>
        </p:nvSpPr>
        <p:spPr>
          <a:xfrm>
            <a:off x="7337425" y="1341438"/>
            <a:ext cx="4283802" cy="21589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b="1"/>
              <a:t>Leave-on</a:t>
            </a:r>
            <a:r>
              <a:rPr lang="en-US" sz="1800"/>
              <a:t> single application</a:t>
            </a:r>
          </a:p>
        </p:txBody>
      </p:sp>
      <p:sp>
        <p:nvSpPr>
          <p:cNvPr id="4" name="Text Placeholder 6">
            <a:extLst>
              <a:ext uri="{FF2B5EF4-FFF2-40B4-BE49-F238E27FC236}">
                <a16:creationId xmlns:a16="http://schemas.microsoft.com/office/drawing/2014/main" id="{484A5CEF-1806-AD55-DD04-7F5F0BE03395}"/>
              </a:ext>
            </a:extLst>
          </p:cNvPr>
          <p:cNvSpPr txBox="1">
            <a:spLocks/>
          </p:cNvSpPr>
          <p:nvPr/>
        </p:nvSpPr>
        <p:spPr>
          <a:xfrm>
            <a:off x="323813" y="1996222"/>
            <a:ext cx="7742671" cy="288767"/>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Wet</a:t>
            </a:r>
          </a:p>
        </p:txBody>
      </p:sp>
      <p:sp>
        <p:nvSpPr>
          <p:cNvPr id="11" name="Text Placeholder 6">
            <a:extLst>
              <a:ext uri="{FF2B5EF4-FFF2-40B4-BE49-F238E27FC236}">
                <a16:creationId xmlns:a16="http://schemas.microsoft.com/office/drawing/2014/main" id="{A7433334-75E2-0926-6697-748B5900A9DB}"/>
              </a:ext>
            </a:extLst>
          </p:cNvPr>
          <p:cNvSpPr txBox="1">
            <a:spLocks/>
          </p:cNvSpPr>
          <p:nvPr/>
        </p:nvSpPr>
        <p:spPr>
          <a:xfrm>
            <a:off x="3316989" y="3616720"/>
            <a:ext cx="1017901" cy="28876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3 Cycles</a:t>
            </a:r>
          </a:p>
        </p:txBody>
      </p:sp>
      <p:graphicFrame>
        <p:nvGraphicFramePr>
          <p:cNvPr id="38" name="Chart 37">
            <a:extLst>
              <a:ext uri="{FF2B5EF4-FFF2-40B4-BE49-F238E27FC236}">
                <a16:creationId xmlns:a16="http://schemas.microsoft.com/office/drawing/2014/main" id="{F72106E5-7D00-325B-52B5-C8DFF3635057}"/>
              </a:ext>
            </a:extLst>
          </p:cNvPr>
          <p:cNvGraphicFramePr/>
          <p:nvPr>
            <p:extLst>
              <p:ext uri="{D42A27DB-BD31-4B8C-83A1-F6EECF244321}">
                <p14:modId xmlns:p14="http://schemas.microsoft.com/office/powerpoint/2010/main" val="731250035"/>
              </p:ext>
            </p:extLst>
          </p:nvPr>
        </p:nvGraphicFramePr>
        <p:xfrm>
          <a:off x="300038" y="4187016"/>
          <a:ext cx="2132231" cy="1329401"/>
        </p:xfrm>
        <a:graphic>
          <a:graphicData uri="http://schemas.openxmlformats.org/drawingml/2006/chart">
            <c:chart xmlns:c="http://schemas.openxmlformats.org/drawingml/2006/chart" xmlns:r="http://schemas.openxmlformats.org/officeDocument/2006/relationships" r:id="rId5"/>
          </a:graphicData>
        </a:graphic>
      </p:graphicFrame>
      <p:sp>
        <p:nvSpPr>
          <p:cNvPr id="39" name="TextBox 38">
            <a:extLst>
              <a:ext uri="{FF2B5EF4-FFF2-40B4-BE49-F238E27FC236}">
                <a16:creationId xmlns:a16="http://schemas.microsoft.com/office/drawing/2014/main" id="{090B9A09-1502-244D-AA9D-BFB16BB7B962}"/>
              </a:ext>
            </a:extLst>
          </p:cNvPr>
          <p:cNvSpPr txBox="1"/>
          <p:nvPr/>
        </p:nvSpPr>
        <p:spPr>
          <a:xfrm>
            <a:off x="881063" y="4680923"/>
            <a:ext cx="957459" cy="369332"/>
          </a:xfrm>
          <a:prstGeom prst="rect">
            <a:avLst/>
          </a:prstGeom>
          <a:noFill/>
        </p:spPr>
        <p:txBody>
          <a:bodyPr wrap="square" rtlCol="0">
            <a:spAutoFit/>
          </a:bodyPr>
          <a:lstStyle/>
          <a:p>
            <a:pPr algn="ctr"/>
            <a:r>
              <a:rPr lang="en-GB" b="1">
                <a:solidFill>
                  <a:schemeClr val="bg1"/>
                </a:solidFill>
              </a:rPr>
              <a:t>-14%</a:t>
            </a:r>
          </a:p>
        </p:txBody>
      </p:sp>
      <p:graphicFrame>
        <p:nvGraphicFramePr>
          <p:cNvPr id="40" name="Chart 39">
            <a:extLst>
              <a:ext uri="{FF2B5EF4-FFF2-40B4-BE49-F238E27FC236}">
                <a16:creationId xmlns:a16="http://schemas.microsoft.com/office/drawing/2014/main" id="{924FEE5E-19A9-D735-B63F-2C050959A6CF}"/>
              </a:ext>
            </a:extLst>
          </p:cNvPr>
          <p:cNvGraphicFramePr/>
          <p:nvPr>
            <p:extLst>
              <p:ext uri="{D42A27DB-BD31-4B8C-83A1-F6EECF244321}">
                <p14:modId xmlns:p14="http://schemas.microsoft.com/office/powerpoint/2010/main" val="2783862128"/>
              </p:ext>
            </p:extLst>
          </p:nvPr>
        </p:nvGraphicFramePr>
        <p:xfrm>
          <a:off x="2868548" y="4193613"/>
          <a:ext cx="1927038" cy="1328400"/>
        </p:xfrm>
        <a:graphic>
          <a:graphicData uri="http://schemas.openxmlformats.org/drawingml/2006/chart">
            <c:chart xmlns:c="http://schemas.openxmlformats.org/drawingml/2006/chart" xmlns:r="http://schemas.openxmlformats.org/officeDocument/2006/relationships" r:id="rId6"/>
          </a:graphicData>
        </a:graphic>
      </p:graphicFrame>
      <p:sp>
        <p:nvSpPr>
          <p:cNvPr id="41" name="TextBox 40">
            <a:extLst>
              <a:ext uri="{FF2B5EF4-FFF2-40B4-BE49-F238E27FC236}">
                <a16:creationId xmlns:a16="http://schemas.microsoft.com/office/drawing/2014/main" id="{9FFAFC1B-23C6-8F00-F906-0F5AA8AC8504}"/>
              </a:ext>
            </a:extLst>
          </p:cNvPr>
          <p:cNvSpPr txBox="1"/>
          <p:nvPr/>
        </p:nvSpPr>
        <p:spPr>
          <a:xfrm>
            <a:off x="3292785" y="4680923"/>
            <a:ext cx="1078563" cy="369332"/>
          </a:xfrm>
          <a:prstGeom prst="rect">
            <a:avLst/>
          </a:prstGeom>
          <a:noFill/>
        </p:spPr>
        <p:txBody>
          <a:bodyPr wrap="square" rtlCol="0">
            <a:spAutoFit/>
          </a:bodyPr>
          <a:lstStyle/>
          <a:p>
            <a:pPr algn="ctr"/>
            <a:r>
              <a:rPr lang="en-GB" b="1">
                <a:solidFill>
                  <a:schemeClr val="bg1"/>
                </a:solidFill>
              </a:rPr>
              <a:t>-13%</a:t>
            </a:r>
          </a:p>
        </p:txBody>
      </p:sp>
      <p:sp>
        <p:nvSpPr>
          <p:cNvPr id="42" name="Text Placeholder 6">
            <a:extLst>
              <a:ext uri="{FF2B5EF4-FFF2-40B4-BE49-F238E27FC236}">
                <a16:creationId xmlns:a16="http://schemas.microsoft.com/office/drawing/2014/main" id="{1B7092C5-227D-DFD9-E13F-21F30C396F3C}"/>
              </a:ext>
            </a:extLst>
          </p:cNvPr>
          <p:cNvSpPr txBox="1">
            <a:spLocks/>
          </p:cNvSpPr>
          <p:nvPr/>
        </p:nvSpPr>
        <p:spPr>
          <a:xfrm>
            <a:off x="822711" y="5389396"/>
            <a:ext cx="840941" cy="28876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1 Cycle</a:t>
            </a:r>
          </a:p>
        </p:txBody>
      </p:sp>
      <p:sp>
        <p:nvSpPr>
          <p:cNvPr id="43" name="Text Placeholder 6">
            <a:extLst>
              <a:ext uri="{FF2B5EF4-FFF2-40B4-BE49-F238E27FC236}">
                <a16:creationId xmlns:a16="http://schemas.microsoft.com/office/drawing/2014/main" id="{EAF3F6C9-FC49-5A7F-C4CE-25C2F9E4FB82}"/>
              </a:ext>
            </a:extLst>
          </p:cNvPr>
          <p:cNvSpPr txBox="1">
            <a:spLocks/>
          </p:cNvSpPr>
          <p:nvPr/>
        </p:nvSpPr>
        <p:spPr>
          <a:xfrm>
            <a:off x="3316989" y="5389395"/>
            <a:ext cx="1017901" cy="28876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3 Cycles</a:t>
            </a:r>
          </a:p>
        </p:txBody>
      </p:sp>
      <p:sp>
        <p:nvSpPr>
          <p:cNvPr id="44" name="Text Placeholder 6">
            <a:extLst>
              <a:ext uri="{FF2B5EF4-FFF2-40B4-BE49-F238E27FC236}">
                <a16:creationId xmlns:a16="http://schemas.microsoft.com/office/drawing/2014/main" id="{8A742D37-39D0-1790-3C45-A5624A2DE8F2}"/>
              </a:ext>
            </a:extLst>
          </p:cNvPr>
          <p:cNvSpPr txBox="1">
            <a:spLocks/>
          </p:cNvSpPr>
          <p:nvPr/>
        </p:nvSpPr>
        <p:spPr>
          <a:xfrm>
            <a:off x="323813" y="3900026"/>
            <a:ext cx="7455919" cy="279751"/>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Dry</a:t>
            </a:r>
          </a:p>
        </p:txBody>
      </p:sp>
      <p:graphicFrame>
        <p:nvGraphicFramePr>
          <p:cNvPr id="45" name="Chart 44">
            <a:extLst>
              <a:ext uri="{FF2B5EF4-FFF2-40B4-BE49-F238E27FC236}">
                <a16:creationId xmlns:a16="http://schemas.microsoft.com/office/drawing/2014/main" id="{EEB42B39-EA4B-A202-ED13-4D4ECC0799DD}"/>
              </a:ext>
            </a:extLst>
          </p:cNvPr>
          <p:cNvGraphicFramePr/>
          <p:nvPr>
            <p:extLst>
              <p:ext uri="{D42A27DB-BD31-4B8C-83A1-F6EECF244321}">
                <p14:modId xmlns:p14="http://schemas.microsoft.com/office/powerpoint/2010/main" val="1544306107"/>
              </p:ext>
            </p:extLst>
          </p:nvPr>
        </p:nvGraphicFramePr>
        <p:xfrm>
          <a:off x="7316349" y="2408745"/>
          <a:ext cx="2132231" cy="1329401"/>
        </p:xfrm>
        <a:graphic>
          <a:graphicData uri="http://schemas.openxmlformats.org/drawingml/2006/chart">
            <c:chart xmlns:c="http://schemas.openxmlformats.org/drawingml/2006/chart" xmlns:r="http://schemas.openxmlformats.org/officeDocument/2006/relationships" r:id="rId7"/>
          </a:graphicData>
        </a:graphic>
      </p:graphicFrame>
      <p:sp>
        <p:nvSpPr>
          <p:cNvPr id="46" name="TextBox 45">
            <a:extLst>
              <a:ext uri="{FF2B5EF4-FFF2-40B4-BE49-F238E27FC236}">
                <a16:creationId xmlns:a16="http://schemas.microsoft.com/office/drawing/2014/main" id="{8E9A47D0-62BC-6916-A245-A509D6F63F31}"/>
              </a:ext>
            </a:extLst>
          </p:cNvPr>
          <p:cNvSpPr txBox="1"/>
          <p:nvPr/>
        </p:nvSpPr>
        <p:spPr>
          <a:xfrm>
            <a:off x="7897374" y="2902652"/>
            <a:ext cx="957459" cy="369332"/>
          </a:xfrm>
          <a:prstGeom prst="rect">
            <a:avLst/>
          </a:prstGeom>
          <a:noFill/>
        </p:spPr>
        <p:txBody>
          <a:bodyPr wrap="square" rtlCol="0">
            <a:spAutoFit/>
          </a:bodyPr>
          <a:lstStyle/>
          <a:p>
            <a:pPr algn="ctr"/>
            <a:r>
              <a:rPr lang="en-GB" b="1">
                <a:solidFill>
                  <a:schemeClr val="bg1"/>
                </a:solidFill>
              </a:rPr>
              <a:t>-4%</a:t>
            </a:r>
          </a:p>
        </p:txBody>
      </p:sp>
      <p:graphicFrame>
        <p:nvGraphicFramePr>
          <p:cNvPr id="47" name="Chart 46">
            <a:extLst>
              <a:ext uri="{FF2B5EF4-FFF2-40B4-BE49-F238E27FC236}">
                <a16:creationId xmlns:a16="http://schemas.microsoft.com/office/drawing/2014/main" id="{4F507D77-406D-9CA3-AA27-3A90A6D7F9CF}"/>
              </a:ext>
            </a:extLst>
          </p:cNvPr>
          <p:cNvGraphicFramePr/>
          <p:nvPr>
            <p:extLst>
              <p:ext uri="{D42A27DB-BD31-4B8C-83A1-F6EECF244321}">
                <p14:modId xmlns:p14="http://schemas.microsoft.com/office/powerpoint/2010/main" val="1260344374"/>
              </p:ext>
            </p:extLst>
          </p:nvPr>
        </p:nvGraphicFramePr>
        <p:xfrm>
          <a:off x="9884859" y="2415342"/>
          <a:ext cx="1927038" cy="1328400"/>
        </p:xfrm>
        <a:graphic>
          <a:graphicData uri="http://schemas.openxmlformats.org/drawingml/2006/chart">
            <c:chart xmlns:c="http://schemas.openxmlformats.org/drawingml/2006/chart" xmlns:r="http://schemas.openxmlformats.org/officeDocument/2006/relationships" r:id="rId8"/>
          </a:graphicData>
        </a:graphic>
      </p:graphicFrame>
      <p:sp>
        <p:nvSpPr>
          <p:cNvPr id="48" name="TextBox 47">
            <a:extLst>
              <a:ext uri="{FF2B5EF4-FFF2-40B4-BE49-F238E27FC236}">
                <a16:creationId xmlns:a16="http://schemas.microsoft.com/office/drawing/2014/main" id="{E83B0264-664E-0CA3-179E-106B33C1E7F6}"/>
              </a:ext>
            </a:extLst>
          </p:cNvPr>
          <p:cNvSpPr txBox="1"/>
          <p:nvPr/>
        </p:nvSpPr>
        <p:spPr>
          <a:xfrm>
            <a:off x="10309096" y="2902652"/>
            <a:ext cx="1078563" cy="369332"/>
          </a:xfrm>
          <a:prstGeom prst="rect">
            <a:avLst/>
          </a:prstGeom>
          <a:noFill/>
        </p:spPr>
        <p:txBody>
          <a:bodyPr wrap="square" rtlCol="0">
            <a:spAutoFit/>
          </a:bodyPr>
          <a:lstStyle/>
          <a:p>
            <a:pPr algn="ctr"/>
            <a:r>
              <a:rPr lang="en-GB" b="1">
                <a:solidFill>
                  <a:schemeClr val="bg1"/>
                </a:solidFill>
              </a:rPr>
              <a:t>-21%</a:t>
            </a:r>
          </a:p>
        </p:txBody>
      </p:sp>
      <p:sp>
        <p:nvSpPr>
          <p:cNvPr id="50" name="TextBox 49">
            <a:extLst>
              <a:ext uri="{FF2B5EF4-FFF2-40B4-BE49-F238E27FC236}">
                <a16:creationId xmlns:a16="http://schemas.microsoft.com/office/drawing/2014/main" id="{36883FDC-C47F-4BA2-1D81-4B63275EBFB2}"/>
              </a:ext>
            </a:extLst>
          </p:cNvPr>
          <p:cNvSpPr txBox="1"/>
          <p:nvPr/>
        </p:nvSpPr>
        <p:spPr>
          <a:xfrm>
            <a:off x="7368859" y="5178492"/>
            <a:ext cx="697625" cy="369332"/>
          </a:xfrm>
          <a:prstGeom prst="rect">
            <a:avLst/>
          </a:prstGeom>
          <a:noFill/>
        </p:spPr>
        <p:txBody>
          <a:bodyPr wrap="square" rtlCol="0">
            <a:spAutoFit/>
          </a:bodyPr>
          <a:lstStyle/>
          <a:p>
            <a:r>
              <a:rPr lang="en-GB" b="1">
                <a:solidFill>
                  <a:schemeClr val="bg1"/>
                </a:solidFill>
              </a:rPr>
              <a:t>78%</a:t>
            </a:r>
          </a:p>
        </p:txBody>
      </p:sp>
      <p:graphicFrame>
        <p:nvGraphicFramePr>
          <p:cNvPr id="53" name="Chart 52">
            <a:extLst>
              <a:ext uri="{FF2B5EF4-FFF2-40B4-BE49-F238E27FC236}">
                <a16:creationId xmlns:a16="http://schemas.microsoft.com/office/drawing/2014/main" id="{071162AC-14F2-3AAD-5176-554BFDC4D02D}"/>
              </a:ext>
            </a:extLst>
          </p:cNvPr>
          <p:cNvGraphicFramePr/>
          <p:nvPr>
            <p:extLst>
              <p:ext uri="{D42A27DB-BD31-4B8C-83A1-F6EECF244321}">
                <p14:modId xmlns:p14="http://schemas.microsoft.com/office/powerpoint/2010/main" val="265466464"/>
              </p:ext>
            </p:extLst>
          </p:nvPr>
        </p:nvGraphicFramePr>
        <p:xfrm>
          <a:off x="7316349" y="4181420"/>
          <a:ext cx="2132231" cy="1329401"/>
        </p:xfrm>
        <a:graphic>
          <a:graphicData uri="http://schemas.openxmlformats.org/drawingml/2006/chart">
            <c:chart xmlns:c="http://schemas.openxmlformats.org/drawingml/2006/chart" xmlns:r="http://schemas.openxmlformats.org/officeDocument/2006/relationships" r:id="rId9"/>
          </a:graphicData>
        </a:graphic>
      </p:graphicFrame>
      <p:sp>
        <p:nvSpPr>
          <p:cNvPr id="54" name="TextBox 53">
            <a:extLst>
              <a:ext uri="{FF2B5EF4-FFF2-40B4-BE49-F238E27FC236}">
                <a16:creationId xmlns:a16="http://schemas.microsoft.com/office/drawing/2014/main" id="{B2FB7DBB-37E9-E1A7-E92A-F21C95BD5431}"/>
              </a:ext>
            </a:extLst>
          </p:cNvPr>
          <p:cNvSpPr txBox="1"/>
          <p:nvPr/>
        </p:nvSpPr>
        <p:spPr>
          <a:xfrm>
            <a:off x="7897374" y="4675327"/>
            <a:ext cx="957459" cy="369332"/>
          </a:xfrm>
          <a:prstGeom prst="rect">
            <a:avLst/>
          </a:prstGeom>
          <a:noFill/>
        </p:spPr>
        <p:txBody>
          <a:bodyPr wrap="square" rtlCol="0">
            <a:spAutoFit/>
          </a:bodyPr>
          <a:lstStyle/>
          <a:p>
            <a:pPr algn="ctr"/>
            <a:r>
              <a:rPr lang="en-GB" b="1">
                <a:solidFill>
                  <a:schemeClr val="bg1"/>
                </a:solidFill>
              </a:rPr>
              <a:t>-40%</a:t>
            </a:r>
          </a:p>
        </p:txBody>
      </p:sp>
      <p:graphicFrame>
        <p:nvGraphicFramePr>
          <p:cNvPr id="55" name="Chart 54">
            <a:extLst>
              <a:ext uri="{FF2B5EF4-FFF2-40B4-BE49-F238E27FC236}">
                <a16:creationId xmlns:a16="http://schemas.microsoft.com/office/drawing/2014/main" id="{681FEC93-66C3-F33E-50E7-A551D8210D83}"/>
              </a:ext>
            </a:extLst>
          </p:cNvPr>
          <p:cNvGraphicFramePr/>
          <p:nvPr>
            <p:extLst>
              <p:ext uri="{D42A27DB-BD31-4B8C-83A1-F6EECF244321}">
                <p14:modId xmlns:p14="http://schemas.microsoft.com/office/powerpoint/2010/main" val="382469240"/>
              </p:ext>
            </p:extLst>
          </p:nvPr>
        </p:nvGraphicFramePr>
        <p:xfrm>
          <a:off x="9884859" y="4188017"/>
          <a:ext cx="1927038" cy="1328400"/>
        </p:xfrm>
        <a:graphic>
          <a:graphicData uri="http://schemas.openxmlformats.org/drawingml/2006/chart">
            <c:chart xmlns:c="http://schemas.openxmlformats.org/drawingml/2006/chart" xmlns:r="http://schemas.openxmlformats.org/officeDocument/2006/relationships" r:id="rId10"/>
          </a:graphicData>
        </a:graphic>
      </p:graphicFrame>
      <p:sp>
        <p:nvSpPr>
          <p:cNvPr id="56" name="TextBox 55">
            <a:extLst>
              <a:ext uri="{FF2B5EF4-FFF2-40B4-BE49-F238E27FC236}">
                <a16:creationId xmlns:a16="http://schemas.microsoft.com/office/drawing/2014/main" id="{3A63D798-050B-339B-68B4-372223F50FDC}"/>
              </a:ext>
            </a:extLst>
          </p:cNvPr>
          <p:cNvSpPr txBox="1"/>
          <p:nvPr/>
        </p:nvSpPr>
        <p:spPr>
          <a:xfrm>
            <a:off x="10309096" y="4675327"/>
            <a:ext cx="1078563" cy="369332"/>
          </a:xfrm>
          <a:prstGeom prst="rect">
            <a:avLst/>
          </a:prstGeom>
          <a:noFill/>
        </p:spPr>
        <p:txBody>
          <a:bodyPr wrap="square" rtlCol="0">
            <a:spAutoFit/>
          </a:bodyPr>
          <a:lstStyle/>
          <a:p>
            <a:pPr algn="ctr"/>
            <a:r>
              <a:rPr lang="en-GB" b="1">
                <a:solidFill>
                  <a:schemeClr val="bg1"/>
                </a:solidFill>
              </a:rPr>
              <a:t>-44%</a:t>
            </a:r>
          </a:p>
        </p:txBody>
      </p:sp>
      <p:sp>
        <p:nvSpPr>
          <p:cNvPr id="57" name="Text Placeholder 6">
            <a:extLst>
              <a:ext uri="{FF2B5EF4-FFF2-40B4-BE49-F238E27FC236}">
                <a16:creationId xmlns:a16="http://schemas.microsoft.com/office/drawing/2014/main" id="{03591B4E-BB55-5FBC-A9C6-43DA8E7E8A6D}"/>
              </a:ext>
            </a:extLst>
          </p:cNvPr>
          <p:cNvSpPr txBox="1">
            <a:spLocks/>
          </p:cNvSpPr>
          <p:nvPr/>
        </p:nvSpPr>
        <p:spPr>
          <a:xfrm>
            <a:off x="7839022" y="5383800"/>
            <a:ext cx="840941" cy="28876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Wet</a:t>
            </a:r>
          </a:p>
        </p:txBody>
      </p:sp>
      <p:sp>
        <p:nvSpPr>
          <p:cNvPr id="58" name="Text Placeholder 6">
            <a:extLst>
              <a:ext uri="{FF2B5EF4-FFF2-40B4-BE49-F238E27FC236}">
                <a16:creationId xmlns:a16="http://schemas.microsoft.com/office/drawing/2014/main" id="{71894A8B-A89A-4C5A-518D-52943B98F876}"/>
              </a:ext>
            </a:extLst>
          </p:cNvPr>
          <p:cNvSpPr txBox="1">
            <a:spLocks/>
          </p:cNvSpPr>
          <p:nvPr/>
        </p:nvSpPr>
        <p:spPr>
          <a:xfrm>
            <a:off x="10333300" y="5383799"/>
            <a:ext cx="1017901" cy="28876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Dry</a:t>
            </a:r>
          </a:p>
        </p:txBody>
      </p:sp>
      <p:sp>
        <p:nvSpPr>
          <p:cNvPr id="59" name="Text Placeholder 6">
            <a:extLst>
              <a:ext uri="{FF2B5EF4-FFF2-40B4-BE49-F238E27FC236}">
                <a16:creationId xmlns:a16="http://schemas.microsoft.com/office/drawing/2014/main" id="{B16C769A-5725-45AE-2106-97BE8BAB309E}"/>
              </a:ext>
            </a:extLst>
          </p:cNvPr>
          <p:cNvSpPr txBox="1">
            <a:spLocks/>
          </p:cNvSpPr>
          <p:nvPr/>
        </p:nvSpPr>
        <p:spPr>
          <a:xfrm>
            <a:off x="7337424" y="3903204"/>
            <a:ext cx="3718447" cy="28876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Reduction in </a:t>
            </a:r>
            <a:r>
              <a:rPr lang="en-US" sz="1800">
                <a:solidFill>
                  <a:srgbClr val="48A2CF"/>
                </a:solidFill>
              </a:rPr>
              <a:t>Combing Force</a:t>
            </a:r>
          </a:p>
        </p:txBody>
      </p:sp>
      <p:sp>
        <p:nvSpPr>
          <p:cNvPr id="60" name="Text Placeholder 6">
            <a:extLst>
              <a:ext uri="{FF2B5EF4-FFF2-40B4-BE49-F238E27FC236}">
                <a16:creationId xmlns:a16="http://schemas.microsoft.com/office/drawing/2014/main" id="{C3551BF2-0C9D-1F44-019F-B7A8CB6A374B}"/>
              </a:ext>
            </a:extLst>
          </p:cNvPr>
          <p:cNvSpPr txBox="1">
            <a:spLocks/>
          </p:cNvSpPr>
          <p:nvPr/>
        </p:nvSpPr>
        <p:spPr>
          <a:xfrm>
            <a:off x="7337425" y="1718531"/>
            <a:ext cx="2190787" cy="55794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sz="1800"/>
              <a:t>Hair </a:t>
            </a:r>
            <a:r>
              <a:rPr lang="en-GB" sz="1800">
                <a:solidFill>
                  <a:srgbClr val="48A2CF"/>
                </a:solidFill>
              </a:rPr>
              <a:t>Breakage </a:t>
            </a:r>
            <a:r>
              <a:rPr lang="en-GB" sz="1800"/>
              <a:t>Reduction </a:t>
            </a:r>
          </a:p>
        </p:txBody>
      </p:sp>
      <p:sp>
        <p:nvSpPr>
          <p:cNvPr id="61" name="Text Placeholder 6">
            <a:extLst>
              <a:ext uri="{FF2B5EF4-FFF2-40B4-BE49-F238E27FC236}">
                <a16:creationId xmlns:a16="http://schemas.microsoft.com/office/drawing/2014/main" id="{F4CAF87E-69FF-CF1B-6C82-E987D4F9BD89}"/>
              </a:ext>
            </a:extLst>
          </p:cNvPr>
          <p:cNvSpPr txBox="1">
            <a:spLocks/>
          </p:cNvSpPr>
          <p:nvPr/>
        </p:nvSpPr>
        <p:spPr>
          <a:xfrm>
            <a:off x="9677400" y="1718530"/>
            <a:ext cx="2190787" cy="569637"/>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solidFill>
                  <a:srgbClr val="48A2CF"/>
                </a:solidFill>
              </a:rPr>
              <a:t>Split Ends </a:t>
            </a:r>
            <a:r>
              <a:rPr lang="en-US" sz="1800"/>
              <a:t>Reduction </a:t>
            </a:r>
          </a:p>
          <a:p>
            <a:r>
              <a:rPr lang="en-US" sz="1200"/>
              <a:t>(dry combing force at tips)</a:t>
            </a:r>
          </a:p>
        </p:txBody>
      </p:sp>
      <p:sp>
        <p:nvSpPr>
          <p:cNvPr id="6" name="Text Placeholder 6">
            <a:extLst>
              <a:ext uri="{FF2B5EF4-FFF2-40B4-BE49-F238E27FC236}">
                <a16:creationId xmlns:a16="http://schemas.microsoft.com/office/drawing/2014/main" id="{0D30994A-A224-61DC-A96D-1F5CD7737CA5}"/>
              </a:ext>
            </a:extLst>
          </p:cNvPr>
          <p:cNvSpPr txBox="1">
            <a:spLocks/>
          </p:cNvSpPr>
          <p:nvPr/>
        </p:nvSpPr>
        <p:spPr>
          <a:xfrm>
            <a:off x="4841974" y="3264584"/>
            <a:ext cx="2526885" cy="260275"/>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gn="ctr"/>
            <a:r>
              <a:rPr lang="en-GB" sz="1800" b="1"/>
              <a:t>Hair Fibers vs Placebo</a:t>
            </a:r>
          </a:p>
          <a:p>
            <a:pPr algn="ctr"/>
            <a:endParaRPr lang="en-GB" sz="1800" b="1"/>
          </a:p>
        </p:txBody>
      </p:sp>
      <p:pic>
        <p:nvPicPr>
          <p:cNvPr id="17" name="Picture 16" descr="Logo&#10;&#10;Description automatically generated">
            <a:extLst>
              <a:ext uri="{FF2B5EF4-FFF2-40B4-BE49-F238E27FC236}">
                <a16:creationId xmlns:a16="http://schemas.microsoft.com/office/drawing/2014/main" id="{307149E4-DADE-BA3B-61E1-2E2C5EFB162E}"/>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1087339" y="532193"/>
            <a:ext cx="961493" cy="727112"/>
          </a:xfrm>
          <a:prstGeom prst="rect">
            <a:avLst/>
          </a:prstGeom>
        </p:spPr>
      </p:pic>
      <p:grpSp>
        <p:nvGrpSpPr>
          <p:cNvPr id="15" name="Group 14">
            <a:extLst>
              <a:ext uri="{FF2B5EF4-FFF2-40B4-BE49-F238E27FC236}">
                <a16:creationId xmlns:a16="http://schemas.microsoft.com/office/drawing/2014/main" id="{4FE75119-1474-000F-7E86-F7B0C36C87B8}"/>
              </a:ext>
            </a:extLst>
          </p:cNvPr>
          <p:cNvGrpSpPr/>
          <p:nvPr/>
        </p:nvGrpSpPr>
        <p:grpSpPr>
          <a:xfrm>
            <a:off x="9622033" y="540012"/>
            <a:ext cx="1421326" cy="933262"/>
            <a:chOff x="1360986" y="888657"/>
            <a:chExt cx="6744742" cy="4330512"/>
          </a:xfrm>
        </p:grpSpPr>
        <p:pic>
          <p:nvPicPr>
            <p:cNvPr id="18" name="Immagine 28" descr="loghi dsm vari 3.png">
              <a:extLst>
                <a:ext uri="{FF2B5EF4-FFF2-40B4-BE49-F238E27FC236}">
                  <a16:creationId xmlns:a16="http://schemas.microsoft.com/office/drawing/2014/main" id="{0B474266-013F-C683-F026-ED4A51B96C14}"/>
                </a:ext>
              </a:extLst>
            </p:cNvPr>
            <p:cNvPicPr>
              <a:picLocks noChangeAspect="1"/>
            </p:cNvPicPr>
            <p:nvPr/>
          </p:nvPicPr>
          <p:blipFill>
            <a:blip r:embed="rId12"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22" name="Rectangle 21">
              <a:extLst>
                <a:ext uri="{FF2B5EF4-FFF2-40B4-BE49-F238E27FC236}">
                  <a16:creationId xmlns:a16="http://schemas.microsoft.com/office/drawing/2014/main" id="{80DDDBF5-1D3C-6155-7970-71A5B2E7AB6D}"/>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Graphic 15">
              <a:extLst>
                <a:ext uri="{FF2B5EF4-FFF2-40B4-BE49-F238E27FC236}">
                  <a16:creationId xmlns:a16="http://schemas.microsoft.com/office/drawing/2014/main" id="{BE1978FF-6763-762E-6B57-66E02A67078A}"/>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2813872" y="2059924"/>
              <a:ext cx="4552364" cy="413162"/>
            </a:xfrm>
            <a:prstGeom prst="rect">
              <a:avLst/>
            </a:prstGeom>
          </p:spPr>
        </p:pic>
      </p:grpSp>
    </p:spTree>
    <p:extLst>
      <p:ext uri="{BB962C8B-B14F-4D97-AF65-F5344CB8AC3E}">
        <p14:creationId xmlns:p14="http://schemas.microsoft.com/office/powerpoint/2010/main" val="308063071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F852BC2-BEDC-462B-933D-EB354166C1C1}"/>
              </a:ext>
            </a:extLst>
          </p:cNvPr>
          <p:cNvSpPr/>
          <p:nvPr/>
        </p:nvSpPr>
        <p:spPr>
          <a:xfrm>
            <a:off x="289503" y="5008758"/>
            <a:ext cx="11600096" cy="932400"/>
          </a:xfrm>
          <a:prstGeom prst="rect">
            <a:avLst/>
          </a:prstGeom>
          <a:solidFill>
            <a:schemeClr val="bg2"/>
          </a:solid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100" normalizeH="0" baseline="0" noProof="0">
                <a:ln>
                  <a:noFill/>
                </a:ln>
                <a:solidFill>
                  <a:prstClr val="black"/>
                </a:solidFill>
                <a:effectLst/>
                <a:uLnTx/>
                <a:uFillTx/>
                <a:latin typeface="DM Sans 14pt" pitchFamily="2" charset="77"/>
                <a:ea typeface="+mn-ea"/>
                <a:cs typeface="+mn-cs"/>
              </a:rPr>
              <a:t>Registration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100" normalizeH="0" baseline="0" noProof="0">
                <a:ln>
                  <a:noFill/>
                </a:ln>
                <a:solidFill>
                  <a:prstClr val="black"/>
                </a:solidFill>
                <a:effectLst/>
                <a:uLnTx/>
                <a:uFillTx/>
                <a:latin typeface="DM Sans 14pt" pitchFamily="2" charset="77"/>
                <a:ea typeface="+mn-ea"/>
                <a:cs typeface="+mn-cs"/>
              </a:rPr>
              <a:t>certification</a:t>
            </a:r>
            <a:endParaRPr kumimoji="0" lang="en-US" sz="1400" b="0" i="0" u="none" strike="noStrike" kern="0" cap="none" spc="0" normalizeH="0" baseline="0" noProof="0">
              <a:ln>
                <a:noFill/>
              </a:ln>
              <a:solidFill>
                <a:prstClr val="black"/>
              </a:solidFill>
              <a:effectLst/>
              <a:uLnTx/>
              <a:uFillTx/>
              <a:latin typeface="DM Sans 14pt" pitchFamily="2" charset="77"/>
              <a:ea typeface="+mn-ea"/>
              <a:cs typeface="+mn-cs"/>
            </a:endParaRPr>
          </a:p>
        </p:txBody>
      </p:sp>
      <p:sp>
        <p:nvSpPr>
          <p:cNvPr id="28" name="Title 27">
            <a:extLst>
              <a:ext uri="{FF2B5EF4-FFF2-40B4-BE49-F238E27FC236}">
                <a16:creationId xmlns:a16="http://schemas.microsoft.com/office/drawing/2014/main" id="{E837D927-CAF6-B393-4585-6456AEC16999}"/>
              </a:ext>
            </a:extLst>
          </p:cNvPr>
          <p:cNvSpPr>
            <a:spLocks noGrp="1"/>
          </p:cNvSpPr>
          <p:nvPr>
            <p:ph type="title"/>
          </p:nvPr>
        </p:nvSpPr>
        <p:spPr/>
        <p:txBody>
          <a:bodyPr>
            <a:noAutofit/>
          </a:bodyPr>
          <a:lstStyle/>
          <a:p>
            <a:r>
              <a:rPr lang="en-US" err="1"/>
              <a:t>Phytantriol</a:t>
            </a:r>
            <a:endParaRPr lang="en-US" b="0">
              <a:ea typeface="+mn-ea"/>
              <a:cs typeface="+mn-cs"/>
            </a:endParaRPr>
          </a:p>
        </p:txBody>
      </p:sp>
      <p:sp>
        <p:nvSpPr>
          <p:cNvPr id="11" name="Slide Number Placeholder 10">
            <a:extLst>
              <a:ext uri="{FF2B5EF4-FFF2-40B4-BE49-F238E27FC236}">
                <a16:creationId xmlns:a16="http://schemas.microsoft.com/office/drawing/2014/main" id="{9EA4ADA9-B1A6-0208-7409-B211B8358BE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14p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a:t>
            </a:fld>
            <a:endParaRPr kumimoji="0" lang="en-GB" sz="1300" b="0" i="0" u="none" strike="noStrike" kern="1200" cap="none" spc="0" normalizeH="0" baseline="0" noProof="0">
              <a:ln>
                <a:noFill/>
              </a:ln>
              <a:solidFill>
                <a:prstClr val="black"/>
              </a:solidFill>
              <a:effectLst/>
              <a:uLnTx/>
              <a:uFillTx/>
              <a:latin typeface="DM Sans 14pt"/>
              <a:ea typeface="+mn-ea"/>
              <a:cs typeface="+mn-cs"/>
            </a:endParaRPr>
          </a:p>
        </p:txBody>
      </p:sp>
      <p:sp>
        <p:nvSpPr>
          <p:cNvPr id="38" name="Text Placeholder 37">
            <a:extLst>
              <a:ext uri="{FF2B5EF4-FFF2-40B4-BE49-F238E27FC236}">
                <a16:creationId xmlns:a16="http://schemas.microsoft.com/office/drawing/2014/main" id="{4A9EFAE8-3987-3E5E-B7FC-83A7A3C0EB1C}"/>
              </a:ext>
            </a:extLst>
          </p:cNvPr>
          <p:cNvSpPr>
            <a:spLocks noGrp="1"/>
          </p:cNvSpPr>
          <p:nvPr>
            <p:ph type="body" idx="11"/>
          </p:nvPr>
        </p:nvSpPr>
        <p:spPr/>
        <p:txBody>
          <a:bodyPr/>
          <a:lstStyle/>
          <a:p>
            <a:r>
              <a:rPr lang="en-US"/>
              <a:t>ID Card</a:t>
            </a:r>
          </a:p>
        </p:txBody>
      </p:sp>
      <p:grpSp>
        <p:nvGrpSpPr>
          <p:cNvPr id="48" name="Group 47">
            <a:extLst>
              <a:ext uri="{FF2B5EF4-FFF2-40B4-BE49-F238E27FC236}">
                <a16:creationId xmlns:a16="http://schemas.microsoft.com/office/drawing/2014/main" id="{4D823F3C-5F3F-53A2-59F3-59E82A42FBF0}"/>
              </a:ext>
            </a:extLst>
          </p:cNvPr>
          <p:cNvGrpSpPr/>
          <p:nvPr/>
        </p:nvGrpSpPr>
        <p:grpSpPr>
          <a:xfrm>
            <a:off x="289504" y="2362640"/>
            <a:ext cx="11600096" cy="903019"/>
            <a:chOff x="0" y="2286165"/>
            <a:chExt cx="11889600" cy="903019"/>
          </a:xfrm>
          <a:solidFill>
            <a:schemeClr val="bg2"/>
          </a:solidFill>
        </p:grpSpPr>
        <p:sp>
          <p:nvSpPr>
            <p:cNvPr id="49" name="Rectangle 48">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100" normalizeH="0" baseline="0" noProof="0">
                  <a:ln>
                    <a:noFill/>
                  </a:ln>
                  <a:solidFill>
                    <a:prstClr val="black"/>
                  </a:solidFill>
                  <a:effectLst/>
                  <a:uLnTx/>
                  <a:uFillTx/>
                  <a:latin typeface="DM Sans 14pt" pitchFamily="2" charset="77"/>
                  <a:ea typeface="+mn-ea"/>
                  <a:cs typeface="+mn-cs"/>
                </a:rPr>
                <a:t>INCI name:</a:t>
              </a:r>
            </a:p>
          </p:txBody>
        </p:sp>
        <p:sp>
          <p:nvSpPr>
            <p:cNvPr id="50" name="TextBox 49">
              <a:extLst>
                <a:ext uri="{FF2B5EF4-FFF2-40B4-BE49-F238E27FC236}">
                  <a16:creationId xmlns:a16="http://schemas.microsoft.com/office/drawing/2014/main" id="{C1104EB4-4252-A452-90EC-1AE6B98FD183}"/>
                </a:ext>
              </a:extLst>
            </p:cNvPr>
            <p:cNvSpPr txBox="1"/>
            <p:nvPr/>
          </p:nvSpPr>
          <p:spPr>
            <a:xfrm>
              <a:off x="2417305" y="2306624"/>
              <a:ext cx="8257631"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err="1">
                  <a:ln>
                    <a:noFill/>
                  </a:ln>
                  <a:solidFill>
                    <a:prstClr val="black"/>
                  </a:solidFill>
                  <a:effectLst/>
                  <a:uLnTx/>
                  <a:uFillTx/>
                  <a:latin typeface="DM Sans 14pt" pitchFamily="2" charset="0"/>
                  <a:ea typeface="Fira Sans Book" panose="020B0503050000020004" pitchFamily="34" charset="0"/>
                  <a:cs typeface="+mn-cs"/>
                </a:rPr>
                <a:t>Phytantriol</a:t>
              </a:r>
              <a:endPar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endParaRPr>
            </a:p>
          </p:txBody>
        </p:sp>
      </p:grpSp>
      <p:grpSp>
        <p:nvGrpSpPr>
          <p:cNvPr id="54" name="Group 53">
            <a:extLst>
              <a:ext uri="{FF2B5EF4-FFF2-40B4-BE49-F238E27FC236}">
                <a16:creationId xmlns:a16="http://schemas.microsoft.com/office/drawing/2014/main" id="{2C7BF1B2-8A11-838B-E468-EB72B75F978B}"/>
              </a:ext>
            </a:extLst>
          </p:cNvPr>
          <p:cNvGrpSpPr/>
          <p:nvPr/>
        </p:nvGrpSpPr>
        <p:grpSpPr>
          <a:xfrm>
            <a:off x="290308" y="3989346"/>
            <a:ext cx="11600096" cy="932400"/>
            <a:chOff x="0" y="4030273"/>
            <a:chExt cx="11889600" cy="932400"/>
          </a:xfrm>
          <a:solidFill>
            <a:schemeClr val="bg2"/>
          </a:solidFill>
        </p:grpSpPr>
        <p:sp>
          <p:nvSpPr>
            <p:cNvPr id="55" name="Rectangle 54">
              <a:extLst>
                <a:ext uri="{FF2B5EF4-FFF2-40B4-BE49-F238E27FC236}">
                  <a16:creationId xmlns:a16="http://schemas.microsoft.com/office/drawing/2014/main" id="{7171883A-B39C-3CC0-7BB7-E00620DF26CE}"/>
                </a:ext>
              </a:extLst>
            </p:cNvPr>
            <p:cNvSpPr/>
            <p:nvPr/>
          </p:nvSpPr>
          <p:spPr>
            <a:xfrm>
              <a:off x="0" y="4030273"/>
              <a:ext cx="11889600" cy="932400"/>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100" normalizeH="0" baseline="0" noProof="0">
                  <a:ln>
                    <a:noFill/>
                  </a:ln>
                  <a:solidFill>
                    <a:prstClr val="black"/>
                  </a:solidFill>
                  <a:effectLst/>
                  <a:uLnTx/>
                  <a:uFillTx/>
                  <a:latin typeface="DM Sans 14pt" pitchFamily="2" charset="77"/>
                  <a:ea typeface="+mn-ea"/>
                  <a:cs typeface="+mn-cs"/>
                </a:rPr>
                <a:t>Technical:</a:t>
              </a:r>
            </a:p>
          </p:txBody>
        </p:sp>
        <p:sp>
          <p:nvSpPr>
            <p:cNvPr id="57" name="TextBox 56">
              <a:extLst>
                <a:ext uri="{FF2B5EF4-FFF2-40B4-BE49-F238E27FC236}">
                  <a16:creationId xmlns:a16="http://schemas.microsoft.com/office/drawing/2014/main" id="{8C2EBC94-E144-149B-0528-1F8625C84124}"/>
                </a:ext>
              </a:extLst>
            </p:cNvPr>
            <p:cNvSpPr txBox="1"/>
            <p:nvPr/>
          </p:nvSpPr>
          <p:spPr>
            <a:xfrm>
              <a:off x="2416482" y="4030273"/>
              <a:ext cx="2261696" cy="602164"/>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
                  <a:srgbClr val="48A2CF"/>
                </a:buClr>
                <a:buSzTx/>
                <a:buFontTx/>
                <a:buNone/>
                <a:tabLst/>
                <a:defRPr/>
              </a:pPr>
              <a:r>
                <a:rPr kumimoji="0" lang="en-US" sz="1300" b="1"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Form: </a:t>
              </a: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Viscous Liquid</a:t>
              </a:r>
            </a:p>
            <a:p>
              <a:pPr marL="0" marR="0" lvl="0" indent="0" algn="l" defTabSz="914400" rtl="0" eaLnBrk="1" fontAlgn="auto" latinLnBrk="0" hangingPunct="1">
                <a:lnSpc>
                  <a:spcPct val="100000"/>
                </a:lnSpc>
                <a:spcBef>
                  <a:spcPts val="0"/>
                </a:spcBef>
                <a:spcAft>
                  <a:spcPts val="300"/>
                </a:spcAft>
                <a:buClr>
                  <a:srgbClr val="48A2CF"/>
                </a:buClr>
                <a:buSzTx/>
                <a:buFontTx/>
                <a:buNone/>
                <a:tabLst/>
                <a:defRPr/>
              </a:pPr>
              <a:r>
                <a:rPr kumimoji="0" lang="en-US" sz="1300" b="1"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Use level: </a:t>
              </a: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0.1% to 1%</a:t>
              </a:r>
            </a:p>
          </p:txBody>
        </p:sp>
        <p:sp>
          <p:nvSpPr>
            <p:cNvPr id="5" name="TextBox 4">
              <a:extLst>
                <a:ext uri="{FF2B5EF4-FFF2-40B4-BE49-F238E27FC236}">
                  <a16:creationId xmlns:a16="http://schemas.microsoft.com/office/drawing/2014/main" id="{61D5EA0E-DAA7-6EA1-A839-D8CA1DDCE2AC}"/>
                </a:ext>
              </a:extLst>
            </p:cNvPr>
            <p:cNvSpPr txBox="1"/>
            <p:nvPr/>
          </p:nvSpPr>
          <p:spPr>
            <a:xfrm>
              <a:off x="4826246" y="4030273"/>
              <a:ext cx="2261696" cy="602164"/>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
                  <a:srgbClr val="48A2CF"/>
                </a:buClr>
                <a:buSzTx/>
                <a:buFontTx/>
                <a:buNone/>
                <a:tabLst/>
                <a:defRPr/>
              </a:pPr>
              <a:r>
                <a:rPr kumimoji="0" lang="en-US" sz="1300" b="1"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Preservative: </a:t>
              </a: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Free</a:t>
              </a:r>
            </a:p>
            <a:p>
              <a:pPr marL="0" marR="0" lvl="0" indent="0" algn="l" defTabSz="914400" rtl="0" eaLnBrk="1" fontAlgn="auto" latinLnBrk="0" hangingPunct="1">
                <a:lnSpc>
                  <a:spcPct val="100000"/>
                </a:lnSpc>
                <a:spcBef>
                  <a:spcPts val="0"/>
                </a:spcBef>
                <a:spcAft>
                  <a:spcPts val="300"/>
                </a:spcAft>
                <a:buClr>
                  <a:srgbClr val="48A2CF"/>
                </a:buClr>
                <a:buSzTx/>
                <a:buFontTx/>
                <a:buNone/>
                <a:tabLst/>
                <a:defRPr/>
              </a:pPr>
              <a:r>
                <a:rPr kumimoji="0" lang="en-US" sz="1300" b="1"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Solubility: </a:t>
              </a: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Oil soluble</a:t>
              </a:r>
            </a:p>
          </p:txBody>
        </p:sp>
        <p:sp>
          <p:nvSpPr>
            <p:cNvPr id="12" name="TextBox 11">
              <a:extLst>
                <a:ext uri="{FF2B5EF4-FFF2-40B4-BE49-F238E27FC236}">
                  <a16:creationId xmlns:a16="http://schemas.microsoft.com/office/drawing/2014/main" id="{A2F0E081-4296-5F8F-3FD2-BA1EFFBBCA91}"/>
                </a:ext>
              </a:extLst>
            </p:cNvPr>
            <p:cNvSpPr txBox="1"/>
            <p:nvPr/>
          </p:nvSpPr>
          <p:spPr>
            <a:xfrm>
              <a:off x="7222993" y="4030273"/>
              <a:ext cx="4186901" cy="602164"/>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
                  <a:srgbClr val="48A2CF"/>
                </a:buClr>
                <a:buSzTx/>
                <a:buFontTx/>
                <a:buNone/>
                <a:tabLst/>
                <a:defRPr/>
              </a:pPr>
              <a:r>
                <a:rPr kumimoji="0" lang="en-US" sz="1300" b="1"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Target: </a:t>
              </a: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Hair fiber</a:t>
              </a:r>
            </a:p>
            <a:p>
              <a:pPr marL="0" marR="0" lvl="0" indent="0" algn="l" defTabSz="914400" rtl="0" eaLnBrk="1" fontAlgn="auto" latinLnBrk="0" hangingPunct="1">
                <a:lnSpc>
                  <a:spcPct val="100000"/>
                </a:lnSpc>
                <a:spcBef>
                  <a:spcPts val="0"/>
                </a:spcBef>
                <a:spcAft>
                  <a:spcPts val="300"/>
                </a:spcAft>
                <a:buClr>
                  <a:srgbClr val="48A2CF"/>
                </a:buClr>
                <a:buSzTx/>
                <a:buFontTx/>
                <a:buNone/>
                <a:tabLst/>
                <a:defRPr/>
              </a:pPr>
              <a:r>
                <a:rPr kumimoji="0" lang="en-US" sz="1300" b="1"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Biodegradability: </a:t>
              </a: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Biodegradable</a:t>
              </a:r>
            </a:p>
          </p:txBody>
        </p:sp>
      </p:grpSp>
      <p:grpSp>
        <p:nvGrpSpPr>
          <p:cNvPr id="69" name="Group 68">
            <a:extLst>
              <a:ext uri="{FF2B5EF4-FFF2-40B4-BE49-F238E27FC236}">
                <a16:creationId xmlns:a16="http://schemas.microsoft.com/office/drawing/2014/main" id="{958A8BB9-D1BF-EE77-829F-9B8163288C30}"/>
              </a:ext>
            </a:extLst>
          </p:cNvPr>
          <p:cNvGrpSpPr/>
          <p:nvPr/>
        </p:nvGrpSpPr>
        <p:grpSpPr>
          <a:xfrm>
            <a:off x="302398" y="1341438"/>
            <a:ext cx="11593287" cy="939429"/>
            <a:chOff x="-25599" y="2558932"/>
            <a:chExt cx="11889600" cy="572529"/>
          </a:xfrm>
          <a:solidFill>
            <a:schemeClr val="bg2"/>
          </a:solidFill>
        </p:grpSpPr>
        <p:sp>
          <p:nvSpPr>
            <p:cNvPr id="70" name="Rectangle 69">
              <a:extLst>
                <a:ext uri="{FF2B5EF4-FFF2-40B4-BE49-F238E27FC236}">
                  <a16:creationId xmlns:a16="http://schemas.microsoft.com/office/drawing/2014/main" id="{B4D8039B-1DD0-0B71-4A0E-7C994216684E}"/>
                </a:ext>
              </a:extLst>
            </p:cNvPr>
            <p:cNvSpPr/>
            <p:nvPr/>
          </p:nvSpPr>
          <p:spPr>
            <a:xfrm>
              <a:off x="-25599" y="2558932"/>
              <a:ext cx="11889600" cy="57252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100" normalizeH="0" baseline="0" noProof="0">
                  <a:ln>
                    <a:noFill/>
                  </a:ln>
                  <a:solidFill>
                    <a:prstClr val="black"/>
                  </a:solidFill>
                  <a:effectLst/>
                  <a:uLnTx/>
                  <a:uFillTx/>
                  <a:latin typeface="DM Sans 14pt" pitchFamily="2" charset="77"/>
                  <a:ea typeface="+mn-ea"/>
                  <a:cs typeface="+mn-cs"/>
                </a:rPr>
                <a:t>Key benefit:</a:t>
              </a:r>
            </a:p>
          </p:txBody>
        </p:sp>
        <p:sp>
          <p:nvSpPr>
            <p:cNvPr id="71" name="TextBox 70">
              <a:extLst>
                <a:ext uri="{FF2B5EF4-FFF2-40B4-BE49-F238E27FC236}">
                  <a16:creationId xmlns:a16="http://schemas.microsoft.com/office/drawing/2014/main" id="{805DBA86-E136-A9E8-B272-82071A89DD83}"/>
                </a:ext>
              </a:extLst>
            </p:cNvPr>
            <p:cNvSpPr txBox="1"/>
            <p:nvPr/>
          </p:nvSpPr>
          <p:spPr>
            <a:xfrm>
              <a:off x="2379903" y="2575524"/>
              <a:ext cx="3462916" cy="366985"/>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Color Protection</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Hair Protection</a:t>
              </a:r>
            </a:p>
          </p:txBody>
        </p:sp>
        <p:sp>
          <p:nvSpPr>
            <p:cNvPr id="7" name="TextBox 6">
              <a:extLst>
                <a:ext uri="{FF2B5EF4-FFF2-40B4-BE49-F238E27FC236}">
                  <a16:creationId xmlns:a16="http://schemas.microsoft.com/office/drawing/2014/main" id="{B8C3B1E9-131F-85F7-248C-F8BED4E5D939}"/>
                </a:ext>
              </a:extLst>
            </p:cNvPr>
            <p:cNvSpPr txBox="1"/>
            <p:nvPr/>
          </p:nvSpPr>
          <p:spPr>
            <a:xfrm>
              <a:off x="4791082" y="2575524"/>
              <a:ext cx="5851301" cy="366985"/>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Heat Protection</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Deposition (Panthenol, Ethyl-Panthenol and Keratin amino acids)</a:t>
              </a:r>
            </a:p>
          </p:txBody>
        </p:sp>
      </p:grpSp>
      <p:grpSp>
        <p:nvGrpSpPr>
          <p:cNvPr id="72" name="Group 71">
            <a:extLst>
              <a:ext uri="{FF2B5EF4-FFF2-40B4-BE49-F238E27FC236}">
                <a16:creationId xmlns:a16="http://schemas.microsoft.com/office/drawing/2014/main" id="{78710C78-C894-B8C5-FC71-6CB52218FAC9}"/>
              </a:ext>
            </a:extLst>
          </p:cNvPr>
          <p:cNvGrpSpPr/>
          <p:nvPr/>
        </p:nvGrpSpPr>
        <p:grpSpPr>
          <a:xfrm>
            <a:off x="302398" y="3343939"/>
            <a:ext cx="11587202" cy="572906"/>
            <a:chOff x="0" y="3331675"/>
            <a:chExt cx="11889600" cy="572906"/>
          </a:xfrm>
          <a:solidFill>
            <a:schemeClr val="bg2"/>
          </a:solidFill>
        </p:grpSpPr>
        <p:sp>
          <p:nvSpPr>
            <p:cNvPr id="73" name="Rectangle 72">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100" normalizeH="0" baseline="0" noProof="0">
                  <a:ln>
                    <a:noFill/>
                  </a:ln>
                  <a:solidFill>
                    <a:prstClr val="black"/>
                  </a:solidFill>
                  <a:effectLst/>
                  <a:uLnTx/>
                  <a:uFillTx/>
                  <a:latin typeface="DM Sans 14pt" pitchFamily="2" charset="77"/>
                  <a:ea typeface="+mn-ea"/>
                  <a:cs typeface="+mn-cs"/>
                </a:rPr>
                <a:t>Description:</a:t>
              </a:r>
            </a:p>
          </p:txBody>
        </p:sp>
        <p:sp>
          <p:nvSpPr>
            <p:cNvPr id="74" name="TextBox 73">
              <a:extLst>
                <a:ext uri="{FF2B5EF4-FFF2-40B4-BE49-F238E27FC236}">
                  <a16:creationId xmlns:a16="http://schemas.microsoft.com/office/drawing/2014/main" id="{BA9BB585-DFBD-BF51-845F-0AA1B9E3EE45}"/>
                </a:ext>
              </a:extLst>
            </p:cNvPr>
            <p:cNvSpPr txBox="1"/>
            <p:nvPr/>
          </p:nvSpPr>
          <p:spPr>
            <a:xfrm>
              <a:off x="2417306" y="3340889"/>
              <a:ext cx="8256279"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Prepared from </a:t>
              </a:r>
              <a:r>
                <a:rPr kumimoji="0" lang="en-US" sz="1300" b="0" i="0" u="none" strike="noStrike" kern="1200" cap="none" spc="0" normalizeH="0" baseline="0" noProof="0" err="1">
                  <a:ln>
                    <a:noFill/>
                  </a:ln>
                  <a:solidFill>
                    <a:prstClr val="black"/>
                  </a:solidFill>
                  <a:effectLst/>
                  <a:uLnTx/>
                  <a:uFillTx/>
                  <a:latin typeface="DM Sans 14pt" pitchFamily="2" charset="0"/>
                  <a:ea typeface="Fira Sans Book" panose="020B0503050000020004" pitchFamily="34" charset="0"/>
                  <a:cs typeface="+mn-cs"/>
                </a:rPr>
                <a:t>Isophytol</a:t>
              </a: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 one of the central building blocks of vitamin E</a:t>
              </a:r>
            </a:p>
          </p:txBody>
        </p:sp>
      </p:grpSp>
      <p:pic>
        <p:nvPicPr>
          <p:cNvPr id="20" name="Graphic 19">
            <a:extLst>
              <a:ext uri="{FF2B5EF4-FFF2-40B4-BE49-F238E27FC236}">
                <a16:creationId xmlns:a16="http://schemas.microsoft.com/office/drawing/2014/main" id="{3F9323E5-2621-4D33-B390-C3C9450872A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647949" y="5192054"/>
            <a:ext cx="725362" cy="557971"/>
          </a:xfrm>
          <a:prstGeom prst="rect">
            <a:avLst/>
          </a:prstGeom>
        </p:spPr>
      </p:pic>
      <p:pic>
        <p:nvPicPr>
          <p:cNvPr id="21" name="Graphic 20">
            <a:extLst>
              <a:ext uri="{FF2B5EF4-FFF2-40B4-BE49-F238E27FC236}">
                <a16:creationId xmlns:a16="http://schemas.microsoft.com/office/drawing/2014/main" id="{E92614EF-F1D3-3EBE-45CA-3017738E97E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510015" y="5165474"/>
            <a:ext cx="611130" cy="611130"/>
          </a:xfrm>
          <a:prstGeom prst="rect">
            <a:avLst/>
          </a:prstGeom>
        </p:spPr>
      </p:pic>
      <p:pic>
        <p:nvPicPr>
          <p:cNvPr id="22" name="Graphic 21">
            <a:extLst>
              <a:ext uri="{FF2B5EF4-FFF2-40B4-BE49-F238E27FC236}">
                <a16:creationId xmlns:a16="http://schemas.microsoft.com/office/drawing/2014/main" id="{FB7782B7-F638-C6AF-C5F5-3544719294B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290870" y="5170229"/>
            <a:ext cx="601621" cy="601621"/>
          </a:xfrm>
          <a:prstGeom prst="rect">
            <a:avLst/>
          </a:prstGeom>
        </p:spPr>
      </p:pic>
      <p:pic>
        <p:nvPicPr>
          <p:cNvPr id="23" name="Graphic 22">
            <a:extLst>
              <a:ext uri="{FF2B5EF4-FFF2-40B4-BE49-F238E27FC236}">
                <a16:creationId xmlns:a16="http://schemas.microsoft.com/office/drawing/2014/main" id="{7EB9D594-0208-8358-E0F4-D1C3060A556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117428" y="5106605"/>
            <a:ext cx="405165" cy="728868"/>
          </a:xfrm>
          <a:prstGeom prst="rect">
            <a:avLst/>
          </a:prstGeom>
        </p:spPr>
      </p:pic>
      <p:pic>
        <p:nvPicPr>
          <p:cNvPr id="24" name="Picture 23" descr="A green and white circle with text&#10;&#10;Description automatically generated">
            <a:extLst>
              <a:ext uri="{FF2B5EF4-FFF2-40B4-BE49-F238E27FC236}">
                <a16:creationId xmlns:a16="http://schemas.microsoft.com/office/drawing/2014/main" id="{2427C542-AD0D-3EC4-5E3E-AF55CD0C2C49}"/>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3543036" y="5072412"/>
            <a:ext cx="797254" cy="797254"/>
          </a:xfrm>
          <a:prstGeom prst="rect">
            <a:avLst/>
          </a:prstGeom>
        </p:spPr>
      </p:pic>
      <p:pic>
        <p:nvPicPr>
          <p:cNvPr id="25" name="Graphic 24">
            <a:extLst>
              <a:ext uri="{FF2B5EF4-FFF2-40B4-BE49-F238E27FC236}">
                <a16:creationId xmlns:a16="http://schemas.microsoft.com/office/drawing/2014/main" id="{E6ABBC59-8AE6-B9BB-18A9-0B47C22AD2DC}"/>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6062216" y="5141271"/>
            <a:ext cx="885488" cy="659536"/>
          </a:xfrm>
          <a:prstGeom prst="rect">
            <a:avLst/>
          </a:prstGeom>
        </p:spPr>
      </p:pic>
      <p:sp>
        <p:nvSpPr>
          <p:cNvPr id="3" name="TextBox 2">
            <a:extLst>
              <a:ext uri="{FF2B5EF4-FFF2-40B4-BE49-F238E27FC236}">
                <a16:creationId xmlns:a16="http://schemas.microsoft.com/office/drawing/2014/main" id="{A74BFF4F-7E02-F7E8-7047-ABE5B4B16DCF}"/>
              </a:ext>
            </a:extLst>
          </p:cNvPr>
          <p:cNvSpPr txBox="1"/>
          <p:nvPr/>
        </p:nvSpPr>
        <p:spPr>
          <a:xfrm>
            <a:off x="4999038" y="2374594"/>
            <a:ext cx="3376613" cy="617552"/>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1" i="0" u="none" strike="noStrike" kern="1200" cap="none" spc="0" normalizeH="0" baseline="0" noProof="0">
                <a:ln>
                  <a:noFill/>
                </a:ln>
                <a:solidFill>
                  <a:prstClr val="black"/>
                </a:solidFill>
                <a:effectLst/>
                <a:uLnTx/>
                <a:uFillTx/>
                <a:latin typeface="DM Sans 14pt"/>
                <a:ea typeface="Fira Sans" panose="020B0503050000020004" pitchFamily="34" charset="0"/>
                <a:cs typeface="+mn-cs"/>
              </a:rPr>
              <a:t>Product code:</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0429082</a:t>
            </a:r>
          </a:p>
        </p:txBody>
      </p:sp>
      <p:pic>
        <p:nvPicPr>
          <p:cNvPr id="6" name="Picture 5" descr="A black and white mouse with black text&#10;&#10;AI-generated content may be incorrect.">
            <a:hlinkClick r:id="rId14" action="ppaction://hlinksldjump"/>
            <a:extLst>
              <a:ext uri="{FF2B5EF4-FFF2-40B4-BE49-F238E27FC236}">
                <a16:creationId xmlns:a16="http://schemas.microsoft.com/office/drawing/2014/main" id="{6AF2B19C-A386-1763-C058-10C76D90FA3A}"/>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11389758" y="660763"/>
            <a:ext cx="524726" cy="509840"/>
          </a:xfrm>
          <a:prstGeom prst="rect">
            <a:avLst/>
          </a:prstGeom>
        </p:spPr>
      </p:pic>
    </p:spTree>
    <p:extLst>
      <p:ext uri="{BB962C8B-B14F-4D97-AF65-F5344CB8AC3E}">
        <p14:creationId xmlns:p14="http://schemas.microsoft.com/office/powerpoint/2010/main" val="29240309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260DEAD-E887-4867-BA88-3CB6679B3E70}"/>
              </a:ext>
            </a:extLst>
          </p:cNvPr>
          <p:cNvGrpSpPr/>
          <p:nvPr/>
        </p:nvGrpSpPr>
        <p:grpSpPr>
          <a:xfrm>
            <a:off x="7465864" y="1424294"/>
            <a:ext cx="2453617" cy="1746733"/>
            <a:chOff x="6384634" y="2392104"/>
            <a:chExt cx="3331519" cy="2321138"/>
          </a:xfrm>
        </p:grpSpPr>
        <p:pic>
          <p:nvPicPr>
            <p:cNvPr id="26" name="Picture 25">
              <a:extLst>
                <a:ext uri="{FF2B5EF4-FFF2-40B4-BE49-F238E27FC236}">
                  <a16:creationId xmlns:a16="http://schemas.microsoft.com/office/drawing/2014/main" id="{52FC4B1E-2854-475E-8C15-616010134BCF}"/>
                </a:ext>
              </a:extLst>
            </p:cNvPr>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rot="20256752">
              <a:off x="6384634" y="2807892"/>
              <a:ext cx="3331519" cy="707886"/>
            </a:xfrm>
            <a:prstGeom prst="rect">
              <a:avLst/>
            </a:prstGeom>
          </p:spPr>
        </p:pic>
        <p:sp>
          <p:nvSpPr>
            <p:cNvPr id="27" name="Oval 26">
              <a:extLst>
                <a:ext uri="{FF2B5EF4-FFF2-40B4-BE49-F238E27FC236}">
                  <a16:creationId xmlns:a16="http://schemas.microsoft.com/office/drawing/2014/main" id="{23A7943E-C474-48BA-A12B-EF29DCDD1FF2}"/>
                </a:ext>
              </a:extLst>
            </p:cNvPr>
            <p:cNvSpPr/>
            <p:nvPr/>
          </p:nvSpPr>
          <p:spPr>
            <a:xfrm>
              <a:off x="6569353" y="3246893"/>
              <a:ext cx="1010195" cy="974129"/>
            </a:xfrm>
            <a:prstGeom prst="ellipse">
              <a:avLst/>
            </a:prstGeom>
            <a:noFill/>
            <a:ln w="28575">
              <a:solidFill>
                <a:srgbClr val="003E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CH" sz="1800" b="0" i="0" u="none" strike="noStrike" kern="1200" cap="none" spc="0" normalizeH="0" baseline="0" noProof="0">
                <a:ln>
                  <a:noFill/>
                </a:ln>
                <a:solidFill>
                  <a:prstClr val="white"/>
                </a:solidFill>
                <a:effectLst/>
                <a:uLnTx/>
                <a:uFillTx/>
                <a:latin typeface="Trebuchet MS" panose="020B0603020202020204" pitchFamily="34" charset="0"/>
                <a:ea typeface="+mn-ea"/>
                <a:cs typeface="+mn-cs"/>
              </a:endParaRPr>
            </a:p>
          </p:txBody>
        </p:sp>
        <p:sp>
          <p:nvSpPr>
            <p:cNvPr id="29" name="TextBox 28">
              <a:extLst>
                <a:ext uri="{FF2B5EF4-FFF2-40B4-BE49-F238E27FC236}">
                  <a16:creationId xmlns:a16="http://schemas.microsoft.com/office/drawing/2014/main" id="{B69486C0-3681-4A81-B53E-5EE7DEF6C4D5}"/>
                </a:ext>
              </a:extLst>
            </p:cNvPr>
            <p:cNvSpPr txBox="1"/>
            <p:nvPr/>
          </p:nvSpPr>
          <p:spPr>
            <a:xfrm>
              <a:off x="6821902" y="4222457"/>
              <a:ext cx="1045184" cy="490785"/>
            </a:xfrm>
            <a:prstGeom prst="rect">
              <a:avLst/>
            </a:prstGeom>
            <a:noFill/>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de-CH" i="0" u="none" strike="noStrike" kern="1200" cap="none" spc="0" normalizeH="0" baseline="0" noProof="0">
                  <a:ln>
                    <a:noFill/>
                  </a:ln>
                  <a:effectLst/>
                  <a:uLnTx/>
                  <a:uFillTx/>
                  <a:ea typeface="+mn-ea"/>
                  <a:cs typeface="+mn-cs"/>
                </a:rPr>
                <a:t>Head</a:t>
              </a:r>
            </a:p>
          </p:txBody>
        </p:sp>
        <p:sp>
          <p:nvSpPr>
            <p:cNvPr id="30" name="TextBox 29">
              <a:extLst>
                <a:ext uri="{FF2B5EF4-FFF2-40B4-BE49-F238E27FC236}">
                  <a16:creationId xmlns:a16="http://schemas.microsoft.com/office/drawing/2014/main" id="{A8CB98A8-5B13-414B-A21F-7A7F063E5EAE}"/>
                </a:ext>
              </a:extLst>
            </p:cNvPr>
            <p:cNvSpPr txBox="1"/>
            <p:nvPr/>
          </p:nvSpPr>
          <p:spPr>
            <a:xfrm>
              <a:off x="8196227" y="3215752"/>
              <a:ext cx="740465" cy="490785"/>
            </a:xfrm>
            <a:prstGeom prst="rect">
              <a:avLst/>
            </a:prstGeom>
            <a:noFill/>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de-CH" i="0" u="none" strike="noStrike" kern="1200" cap="none" spc="0" normalizeH="0" baseline="0" noProof="0">
                  <a:ln>
                    <a:noFill/>
                  </a:ln>
                  <a:effectLst/>
                  <a:uLnTx/>
                  <a:uFillTx/>
                  <a:ea typeface="+mn-ea"/>
                  <a:cs typeface="+mn-cs"/>
                </a:rPr>
                <a:t>Tail</a:t>
              </a:r>
            </a:p>
          </p:txBody>
        </p:sp>
        <p:sp>
          <p:nvSpPr>
            <p:cNvPr id="31" name="TextBox 30">
              <a:extLst>
                <a:ext uri="{FF2B5EF4-FFF2-40B4-BE49-F238E27FC236}">
                  <a16:creationId xmlns:a16="http://schemas.microsoft.com/office/drawing/2014/main" id="{8AD5F878-000C-46A3-B70C-A9553E3E52FF}"/>
                </a:ext>
              </a:extLst>
            </p:cNvPr>
            <p:cNvSpPr txBox="1"/>
            <p:nvPr/>
          </p:nvSpPr>
          <p:spPr>
            <a:xfrm>
              <a:off x="6386581" y="2392104"/>
              <a:ext cx="1817859" cy="490785"/>
            </a:xfrm>
            <a:prstGeom prst="rect">
              <a:avLst/>
            </a:prstGeom>
            <a:noFill/>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de-CH" i="0" u="none" strike="noStrike" kern="1200" cap="none" spc="0" normalizeH="0" baseline="0" noProof="0" err="1">
                  <a:ln>
                    <a:noFill/>
                  </a:ln>
                  <a:effectLst/>
                  <a:uLnTx/>
                  <a:uFillTx/>
                  <a:ea typeface="+mn-ea"/>
                  <a:cs typeface="+mn-cs"/>
                </a:rPr>
                <a:t>Phytantriol</a:t>
              </a:r>
              <a:endParaRPr kumimoji="0" lang="de-CH" i="0" u="none" strike="noStrike" kern="1200" cap="none" spc="0" normalizeH="0" baseline="0" noProof="0">
                <a:ln>
                  <a:noFill/>
                </a:ln>
                <a:effectLst/>
                <a:uLnTx/>
                <a:uFillTx/>
                <a:ea typeface="+mn-ea"/>
                <a:cs typeface="+mn-cs"/>
              </a:endParaRPr>
            </a:p>
          </p:txBody>
        </p:sp>
      </p:grpSp>
      <p:sp>
        <p:nvSpPr>
          <p:cNvPr id="7" name="Title 6">
            <a:extLst>
              <a:ext uri="{FF2B5EF4-FFF2-40B4-BE49-F238E27FC236}">
                <a16:creationId xmlns:a16="http://schemas.microsoft.com/office/drawing/2014/main" id="{A4E25890-7941-C146-4BC7-9A356A8786B2}"/>
              </a:ext>
            </a:extLst>
          </p:cNvPr>
          <p:cNvSpPr>
            <a:spLocks noGrp="1"/>
          </p:cNvSpPr>
          <p:nvPr>
            <p:ph type="title"/>
          </p:nvPr>
        </p:nvSpPr>
        <p:spPr/>
        <p:txBody>
          <a:bodyPr/>
          <a:lstStyle/>
          <a:p>
            <a:r>
              <a:rPr lang="en-GB" err="1"/>
              <a:t>Phytantriol</a:t>
            </a:r>
            <a:r>
              <a:rPr lang="en-GB"/>
              <a:t> </a:t>
            </a:r>
            <a:br>
              <a:rPr lang="en-GB"/>
            </a:br>
            <a:endParaRPr lang="en-GB"/>
          </a:p>
        </p:txBody>
      </p:sp>
      <p:sp>
        <p:nvSpPr>
          <p:cNvPr id="8" name="Text Placeholder 7">
            <a:extLst>
              <a:ext uri="{FF2B5EF4-FFF2-40B4-BE49-F238E27FC236}">
                <a16:creationId xmlns:a16="http://schemas.microsoft.com/office/drawing/2014/main" id="{BF1493C4-FAC6-88EF-9219-66F359699584}"/>
              </a:ext>
            </a:extLst>
          </p:cNvPr>
          <p:cNvSpPr>
            <a:spLocks noGrp="1"/>
          </p:cNvSpPr>
          <p:nvPr>
            <p:ph type="body" idx="11"/>
          </p:nvPr>
        </p:nvSpPr>
        <p:spPr/>
        <p:txBody>
          <a:bodyPr/>
          <a:lstStyle/>
          <a:p>
            <a:r>
              <a:rPr lang="en-US"/>
              <a:t>biodegradable and biomimetic to hair layer </a:t>
            </a:r>
          </a:p>
        </p:txBody>
      </p:sp>
      <p:sp>
        <p:nvSpPr>
          <p:cNvPr id="9" name="Text Placeholder 8">
            <a:extLst>
              <a:ext uri="{FF2B5EF4-FFF2-40B4-BE49-F238E27FC236}">
                <a16:creationId xmlns:a16="http://schemas.microsoft.com/office/drawing/2014/main" id="{43E09833-0A55-A8DD-83C4-D4A2E3BEAB1B}"/>
              </a:ext>
            </a:extLst>
          </p:cNvPr>
          <p:cNvSpPr>
            <a:spLocks noGrp="1"/>
          </p:cNvSpPr>
          <p:nvPr>
            <p:ph type="body" sz="quarter" idx="14"/>
          </p:nvPr>
        </p:nvSpPr>
        <p:spPr>
          <a:xfrm>
            <a:off x="302400" y="1342800"/>
            <a:ext cx="5246753" cy="1538564"/>
          </a:xfrm>
        </p:spPr>
        <p:txBody>
          <a:bodyPr/>
          <a:lstStyle/>
          <a:p>
            <a:r>
              <a:rPr lang="en-US" sz="1600" b="1"/>
              <a:t>Key Features:</a:t>
            </a:r>
          </a:p>
          <a:p>
            <a:r>
              <a:rPr lang="en-US" sz="1600"/>
              <a:t>Consist of an anchoring groups for an excellent substantivity to hair (“Glycerin like” head) and a tail that is similar to the 18-MEA layer, a primary lipid of the hair surface </a:t>
            </a:r>
          </a:p>
          <a:p>
            <a:endParaRPr lang="en-GB" sz="1600"/>
          </a:p>
        </p:txBody>
      </p:sp>
      <p:sp>
        <p:nvSpPr>
          <p:cNvPr id="10" name="Text Placeholder 9">
            <a:extLst>
              <a:ext uri="{FF2B5EF4-FFF2-40B4-BE49-F238E27FC236}">
                <a16:creationId xmlns:a16="http://schemas.microsoft.com/office/drawing/2014/main" id="{2B4A8CA1-CEAB-331B-51AD-A49DC38484CA}"/>
              </a:ext>
            </a:extLst>
          </p:cNvPr>
          <p:cNvSpPr>
            <a:spLocks noGrp="1"/>
          </p:cNvSpPr>
          <p:nvPr>
            <p:ph type="body" sz="quarter" idx="15"/>
          </p:nvPr>
        </p:nvSpPr>
        <p:spPr>
          <a:xfrm>
            <a:off x="300039" y="3074541"/>
            <a:ext cx="5246753" cy="281282"/>
          </a:xfrm>
        </p:spPr>
        <p:txBody>
          <a:bodyPr/>
          <a:lstStyle/>
          <a:p>
            <a:r>
              <a:rPr kumimoji="0" lang="en-US" sz="1600" b="1" i="0" u="none" strike="noStrike" kern="1200" cap="none" spc="10" normalizeH="0" baseline="0" noProof="0">
                <a:ln>
                  <a:noFill/>
                </a:ln>
                <a:effectLst/>
                <a:uLnTx/>
                <a:uFillTx/>
                <a:ea typeface="Fira Sans" panose="020B0503050000020004" pitchFamily="34" charset="0"/>
                <a:cs typeface="Arial" charset="0"/>
              </a:rPr>
              <a:t>Benefits:</a:t>
            </a:r>
            <a:endParaRPr lang="en-GB" sz="1600" b="1"/>
          </a:p>
        </p:txBody>
      </p:sp>
      <p:sp>
        <p:nvSpPr>
          <p:cNvPr id="15" name="Freeform: Shape 14">
            <a:extLst>
              <a:ext uri="{FF2B5EF4-FFF2-40B4-BE49-F238E27FC236}">
                <a16:creationId xmlns:a16="http://schemas.microsoft.com/office/drawing/2014/main" id="{F5856714-8C23-7B6E-4C8F-B69A76D09D0B}"/>
              </a:ext>
            </a:extLst>
          </p:cNvPr>
          <p:cNvSpPr/>
          <p:nvPr/>
        </p:nvSpPr>
        <p:spPr>
          <a:xfrm>
            <a:off x="316099" y="3362601"/>
            <a:ext cx="3010326" cy="360044"/>
          </a:xfrm>
          <a:custGeom>
            <a:avLst/>
            <a:gdLst>
              <a:gd name="connsiteX0" fmla="*/ 0 w 2520061"/>
              <a:gd name="connsiteY0" fmla="*/ 0 h 360045"/>
              <a:gd name="connsiteX1" fmla="*/ 2520061 w 2520061"/>
              <a:gd name="connsiteY1" fmla="*/ 0 h 360045"/>
              <a:gd name="connsiteX2" fmla="*/ 2520061 w 2520061"/>
              <a:gd name="connsiteY2" fmla="*/ 360045 h 360045"/>
              <a:gd name="connsiteX3" fmla="*/ 0 w 2520061"/>
              <a:gd name="connsiteY3" fmla="*/ 360045 h 360045"/>
            </a:gdLst>
            <a:ahLst/>
            <a:cxnLst>
              <a:cxn ang="0">
                <a:pos x="connsiteX0" y="connsiteY0"/>
              </a:cxn>
              <a:cxn ang="0">
                <a:pos x="connsiteX1" y="connsiteY1"/>
              </a:cxn>
              <a:cxn ang="0">
                <a:pos x="connsiteX2" y="connsiteY2"/>
              </a:cxn>
              <a:cxn ang="0">
                <a:pos x="connsiteX3" y="connsiteY3"/>
              </a:cxn>
            </a:cxnLst>
            <a:rect l="l" t="t" r="r" b="b"/>
            <a:pathLst>
              <a:path w="2520061" h="360045">
                <a:moveTo>
                  <a:pt x="0" y="0"/>
                </a:moveTo>
                <a:lnTo>
                  <a:pt x="2520061" y="0"/>
                </a:lnTo>
                <a:lnTo>
                  <a:pt x="2520061" y="360045"/>
                </a:lnTo>
                <a:lnTo>
                  <a:pt x="0" y="360045"/>
                </a:lnTo>
                <a:close/>
              </a:path>
            </a:pathLst>
          </a:custGeom>
          <a:solidFill>
            <a:srgbClr val="48A2CF"/>
          </a:solidFill>
          <a:ln w="12700" cap="flat">
            <a:noFill/>
            <a:prstDash val="solid"/>
            <a:miter/>
          </a:ln>
        </p:spPr>
        <p:txBody>
          <a:bodyPr rtlCol="0" anchor="ctr"/>
          <a:lstStyle/>
          <a:p>
            <a:r>
              <a:rPr lang="en-US" sz="1600" b="1">
                <a:solidFill>
                  <a:schemeClr val="bg1"/>
                </a:solidFill>
              </a:rPr>
              <a:t>Deposition -0.1%</a:t>
            </a:r>
          </a:p>
        </p:txBody>
      </p:sp>
      <p:sp>
        <p:nvSpPr>
          <p:cNvPr id="16" name="Freeform: Shape 15">
            <a:extLst>
              <a:ext uri="{FF2B5EF4-FFF2-40B4-BE49-F238E27FC236}">
                <a16:creationId xmlns:a16="http://schemas.microsoft.com/office/drawing/2014/main" id="{F9991AB9-C0B4-C9BC-35CC-FE8ED9B30F0B}"/>
              </a:ext>
            </a:extLst>
          </p:cNvPr>
          <p:cNvSpPr/>
          <p:nvPr/>
        </p:nvSpPr>
        <p:spPr>
          <a:xfrm>
            <a:off x="316096" y="4476350"/>
            <a:ext cx="3010329" cy="360044"/>
          </a:xfrm>
          <a:custGeom>
            <a:avLst/>
            <a:gdLst>
              <a:gd name="connsiteX0" fmla="*/ 0 w 2520061"/>
              <a:gd name="connsiteY0" fmla="*/ 0 h 360045"/>
              <a:gd name="connsiteX1" fmla="*/ 2520061 w 2520061"/>
              <a:gd name="connsiteY1" fmla="*/ 0 h 360045"/>
              <a:gd name="connsiteX2" fmla="*/ 2520061 w 2520061"/>
              <a:gd name="connsiteY2" fmla="*/ 360045 h 360045"/>
              <a:gd name="connsiteX3" fmla="*/ 0 w 2520061"/>
              <a:gd name="connsiteY3" fmla="*/ 360045 h 360045"/>
            </a:gdLst>
            <a:ahLst/>
            <a:cxnLst>
              <a:cxn ang="0">
                <a:pos x="connsiteX0" y="connsiteY0"/>
              </a:cxn>
              <a:cxn ang="0">
                <a:pos x="connsiteX1" y="connsiteY1"/>
              </a:cxn>
              <a:cxn ang="0">
                <a:pos x="connsiteX2" y="connsiteY2"/>
              </a:cxn>
              <a:cxn ang="0">
                <a:pos x="connsiteX3" y="connsiteY3"/>
              </a:cxn>
            </a:cxnLst>
            <a:rect l="l" t="t" r="r" b="b"/>
            <a:pathLst>
              <a:path w="2520061" h="360045">
                <a:moveTo>
                  <a:pt x="0" y="0"/>
                </a:moveTo>
                <a:lnTo>
                  <a:pt x="2520061" y="0"/>
                </a:lnTo>
                <a:lnTo>
                  <a:pt x="2520061" y="360045"/>
                </a:lnTo>
                <a:lnTo>
                  <a:pt x="0" y="360045"/>
                </a:lnTo>
                <a:close/>
              </a:path>
            </a:pathLst>
          </a:custGeom>
          <a:solidFill>
            <a:srgbClr val="89C7E8"/>
          </a:solidFill>
          <a:ln w="12700" cap="flat">
            <a:noFill/>
            <a:prstDash val="solid"/>
            <a:miter/>
          </a:ln>
        </p:spPr>
        <p:txBody>
          <a:bodyPr rtlCol="0" anchor="ctr"/>
          <a:lstStyle/>
          <a:p>
            <a:r>
              <a:rPr lang="en-US" sz="1600" b="1">
                <a:solidFill>
                  <a:schemeClr val="bg1"/>
                </a:solidFill>
              </a:rPr>
              <a:t>Heat Protection- 0.1%-0.5%</a:t>
            </a:r>
          </a:p>
        </p:txBody>
      </p:sp>
      <p:sp>
        <p:nvSpPr>
          <p:cNvPr id="20" name="Freeform: Shape 19">
            <a:extLst>
              <a:ext uri="{FF2B5EF4-FFF2-40B4-BE49-F238E27FC236}">
                <a16:creationId xmlns:a16="http://schemas.microsoft.com/office/drawing/2014/main" id="{EF617587-498C-A45C-97D6-019586AB3AA4}"/>
              </a:ext>
            </a:extLst>
          </p:cNvPr>
          <p:cNvSpPr/>
          <p:nvPr/>
        </p:nvSpPr>
        <p:spPr>
          <a:xfrm>
            <a:off x="6429366" y="3366173"/>
            <a:ext cx="3010326" cy="360044"/>
          </a:xfrm>
          <a:custGeom>
            <a:avLst/>
            <a:gdLst>
              <a:gd name="connsiteX0" fmla="*/ 0 w 2520061"/>
              <a:gd name="connsiteY0" fmla="*/ 0 h 360045"/>
              <a:gd name="connsiteX1" fmla="*/ 2520061 w 2520061"/>
              <a:gd name="connsiteY1" fmla="*/ 0 h 360045"/>
              <a:gd name="connsiteX2" fmla="*/ 2520061 w 2520061"/>
              <a:gd name="connsiteY2" fmla="*/ 360045 h 360045"/>
              <a:gd name="connsiteX3" fmla="*/ 0 w 2520061"/>
              <a:gd name="connsiteY3" fmla="*/ 360045 h 360045"/>
            </a:gdLst>
            <a:ahLst/>
            <a:cxnLst>
              <a:cxn ang="0">
                <a:pos x="connsiteX0" y="connsiteY0"/>
              </a:cxn>
              <a:cxn ang="0">
                <a:pos x="connsiteX1" y="connsiteY1"/>
              </a:cxn>
              <a:cxn ang="0">
                <a:pos x="connsiteX2" y="connsiteY2"/>
              </a:cxn>
              <a:cxn ang="0">
                <a:pos x="connsiteX3" y="connsiteY3"/>
              </a:cxn>
            </a:cxnLst>
            <a:rect l="l" t="t" r="r" b="b"/>
            <a:pathLst>
              <a:path w="2520061" h="360045">
                <a:moveTo>
                  <a:pt x="0" y="0"/>
                </a:moveTo>
                <a:lnTo>
                  <a:pt x="2520061" y="0"/>
                </a:lnTo>
                <a:lnTo>
                  <a:pt x="2520061" y="360045"/>
                </a:lnTo>
                <a:lnTo>
                  <a:pt x="0" y="360045"/>
                </a:lnTo>
                <a:close/>
              </a:path>
            </a:pathLst>
          </a:custGeom>
          <a:solidFill>
            <a:srgbClr val="89C7E8"/>
          </a:solidFill>
          <a:ln w="12700" cap="flat">
            <a:noFill/>
            <a:prstDash val="solid"/>
            <a:miter/>
          </a:ln>
        </p:spPr>
        <p:txBody>
          <a:bodyPr rtlCol="0" anchor="ctr"/>
          <a:lstStyle/>
          <a:p>
            <a:r>
              <a:rPr lang="en-US" sz="1600" b="1">
                <a:solidFill>
                  <a:schemeClr val="bg1"/>
                </a:solidFill>
              </a:rPr>
              <a:t>Color Protection -0.2%</a:t>
            </a:r>
          </a:p>
        </p:txBody>
      </p:sp>
      <p:sp>
        <p:nvSpPr>
          <p:cNvPr id="32" name="Rectangle 31">
            <a:extLst>
              <a:ext uri="{FF2B5EF4-FFF2-40B4-BE49-F238E27FC236}">
                <a16:creationId xmlns:a16="http://schemas.microsoft.com/office/drawing/2014/main" id="{415BC0AF-7D8C-A6FA-577D-10062D12AD4F}"/>
              </a:ext>
            </a:extLst>
          </p:cNvPr>
          <p:cNvSpPr/>
          <p:nvPr/>
        </p:nvSpPr>
        <p:spPr>
          <a:xfrm>
            <a:off x="316098" y="3719025"/>
            <a:ext cx="5230694" cy="395906"/>
          </a:xfrm>
          <a:prstGeom prst="rect">
            <a:avLst/>
          </a:prstGeom>
        </p:spPr>
        <p:txBody>
          <a:bodyPr vert="horz" lIns="0" tIns="0" rIns="0" bIns="0" rtlCol="0">
            <a:noAutofit/>
          </a:bodyPr>
          <a:lstStyle/>
          <a:p>
            <a:pPr>
              <a:lnSpc>
                <a:spcPct val="120000"/>
              </a:lnSpc>
            </a:pPr>
            <a:r>
              <a:rPr lang="en-US" sz="1600">
                <a:solidFill>
                  <a:schemeClr val="tx1"/>
                </a:solidFill>
              </a:rPr>
              <a:t>Boosts effects of Panthenol, Ethyl-Panthenol and keratin amino acids</a:t>
            </a:r>
          </a:p>
        </p:txBody>
      </p:sp>
      <p:sp>
        <p:nvSpPr>
          <p:cNvPr id="33" name="Rectangle 32">
            <a:extLst>
              <a:ext uri="{FF2B5EF4-FFF2-40B4-BE49-F238E27FC236}">
                <a16:creationId xmlns:a16="http://schemas.microsoft.com/office/drawing/2014/main" id="{82249036-DED9-EAED-E9A2-4B3979A35D7F}"/>
              </a:ext>
            </a:extLst>
          </p:cNvPr>
          <p:cNvSpPr/>
          <p:nvPr/>
        </p:nvSpPr>
        <p:spPr>
          <a:xfrm>
            <a:off x="325451" y="4833574"/>
            <a:ext cx="5221341" cy="552019"/>
          </a:xfrm>
          <a:prstGeom prst="rect">
            <a:avLst/>
          </a:prstGeom>
        </p:spPr>
        <p:txBody>
          <a:bodyPr vert="horz" lIns="0" tIns="0" rIns="0" bIns="0" rtlCol="0">
            <a:noAutofit/>
          </a:bodyPr>
          <a:lstStyle/>
          <a:p>
            <a:pPr>
              <a:lnSpc>
                <a:spcPct val="120000"/>
              </a:lnSpc>
            </a:pPr>
            <a:r>
              <a:rPr lang="en-US" sz="1500">
                <a:solidFill>
                  <a:schemeClr val="tx1"/>
                </a:solidFill>
              </a:rPr>
              <a:t>Protection against heat damage (shampoos and conditioners)</a:t>
            </a:r>
          </a:p>
        </p:txBody>
      </p:sp>
      <p:sp>
        <p:nvSpPr>
          <p:cNvPr id="34" name="Rectangle 33">
            <a:extLst>
              <a:ext uri="{FF2B5EF4-FFF2-40B4-BE49-F238E27FC236}">
                <a16:creationId xmlns:a16="http://schemas.microsoft.com/office/drawing/2014/main" id="{0E84BF8C-748F-F851-4F5A-97067545AF0E}"/>
              </a:ext>
            </a:extLst>
          </p:cNvPr>
          <p:cNvSpPr/>
          <p:nvPr/>
        </p:nvSpPr>
        <p:spPr>
          <a:xfrm>
            <a:off x="6429366" y="3736585"/>
            <a:ext cx="4767900" cy="587929"/>
          </a:xfrm>
          <a:prstGeom prst="rect">
            <a:avLst/>
          </a:prstGeom>
        </p:spPr>
        <p:txBody>
          <a:bodyPr vert="horz" lIns="0" tIns="0" rIns="0" bIns="0" rtlCol="0">
            <a:noAutofit/>
          </a:bodyPr>
          <a:lstStyle/>
          <a:p>
            <a:pPr>
              <a:lnSpc>
                <a:spcPct val="120000"/>
              </a:lnSpc>
            </a:pPr>
            <a:r>
              <a:rPr lang="en-US" sz="1500">
                <a:solidFill>
                  <a:schemeClr val="tx1"/>
                </a:solidFill>
              </a:rPr>
              <a:t>Visible prevention of wash-out from various color shades</a:t>
            </a:r>
          </a:p>
        </p:txBody>
      </p:sp>
      <p:pic>
        <p:nvPicPr>
          <p:cNvPr id="5" name="Graphic 4">
            <a:extLst>
              <a:ext uri="{FF2B5EF4-FFF2-40B4-BE49-F238E27FC236}">
                <a16:creationId xmlns:a16="http://schemas.microsoft.com/office/drawing/2014/main" id="{DF4842F9-8C17-6998-7C6E-E44520F4388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204354" y="527723"/>
            <a:ext cx="685246" cy="685246"/>
          </a:xfrm>
          <a:prstGeom prst="rect">
            <a:avLst/>
          </a:prstGeom>
        </p:spPr>
      </p:pic>
      <p:sp>
        <p:nvSpPr>
          <p:cNvPr id="3" name="Slide Number Placeholder 2">
            <a:extLst>
              <a:ext uri="{FF2B5EF4-FFF2-40B4-BE49-F238E27FC236}">
                <a16:creationId xmlns:a16="http://schemas.microsoft.com/office/drawing/2014/main" id="{72FE55B0-F804-32C3-48A1-77898AEB89FB}"/>
              </a:ext>
            </a:extLst>
          </p:cNvPr>
          <p:cNvSpPr>
            <a:spLocks noGrp="1"/>
          </p:cNvSpPr>
          <p:nvPr>
            <p:ph type="sldNum" sz="quarter" idx="10"/>
          </p:nvPr>
        </p:nvSpPr>
        <p:spPr/>
        <p:txBody>
          <a:bodyPr/>
          <a:lstStyle/>
          <a:p>
            <a:fld id="{5BA3E189-2F3A-42E5-B572-3520703B6186}" type="slidenum">
              <a:rPr lang="en-GB" smtClean="0"/>
              <a:pPr/>
              <a:t>83</a:t>
            </a:fld>
            <a:endParaRPr lang="en-GB"/>
          </a:p>
        </p:txBody>
      </p:sp>
    </p:spTree>
    <p:extLst>
      <p:ext uri="{BB962C8B-B14F-4D97-AF65-F5344CB8AC3E}">
        <p14:creationId xmlns:p14="http://schemas.microsoft.com/office/powerpoint/2010/main" val="178980193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3265144B-CFAE-5F04-8814-F19F1ED45923}"/>
              </a:ext>
            </a:extLst>
          </p:cNvPr>
          <p:cNvSpPr>
            <a:spLocks noGrp="1"/>
          </p:cNvSpPr>
          <p:nvPr>
            <p:ph type="body" sz="quarter" idx="15"/>
          </p:nvPr>
        </p:nvSpPr>
        <p:spPr>
          <a:xfrm>
            <a:off x="302398" y="1351757"/>
            <a:ext cx="5246753" cy="1285287"/>
          </a:xfrm>
        </p:spPr>
        <p:txBody>
          <a:bodyPr/>
          <a:lstStyle/>
          <a:p>
            <a:r>
              <a:rPr lang="en-US" sz="1600" b="1"/>
              <a:t>Panthenol</a:t>
            </a:r>
          </a:p>
          <a:p>
            <a:r>
              <a:rPr lang="en-US" sz="1600"/>
              <a:t>Virgin and damage hair swatches soaked for 10 minutes in a 50% shampoo solution with </a:t>
            </a:r>
            <a:r>
              <a:rPr lang="en-US" sz="1600">
                <a:solidFill>
                  <a:srgbClr val="48A2CF"/>
                </a:solidFill>
              </a:rPr>
              <a:t>0.5% Panthenol</a:t>
            </a:r>
            <a:r>
              <a:rPr lang="en-US" sz="1600"/>
              <a:t>. Rinsed 3 times with water (50°C)  and air dried. Hair was dissolved, analyzed with a scintillation counter and amounts calculated.</a:t>
            </a:r>
          </a:p>
        </p:txBody>
      </p:sp>
      <p:sp>
        <p:nvSpPr>
          <p:cNvPr id="3" name="Title 2">
            <a:extLst>
              <a:ext uri="{FF2B5EF4-FFF2-40B4-BE49-F238E27FC236}">
                <a16:creationId xmlns:a16="http://schemas.microsoft.com/office/drawing/2014/main" id="{1C2BFB82-32E1-0CB6-7733-1B3B080C5719}"/>
              </a:ext>
            </a:extLst>
          </p:cNvPr>
          <p:cNvSpPr>
            <a:spLocks noGrp="1"/>
          </p:cNvSpPr>
          <p:nvPr>
            <p:ph type="title"/>
          </p:nvPr>
        </p:nvSpPr>
        <p:spPr/>
        <p:txBody>
          <a:bodyPr/>
          <a:lstStyle/>
          <a:p>
            <a:r>
              <a:rPr lang="en-GB" err="1"/>
              <a:t>Phytantriol</a:t>
            </a:r>
            <a:endParaRPr lang="en-GB"/>
          </a:p>
        </p:txBody>
      </p:sp>
      <p:sp>
        <p:nvSpPr>
          <p:cNvPr id="5" name="Text Placeholder 4">
            <a:extLst>
              <a:ext uri="{FF2B5EF4-FFF2-40B4-BE49-F238E27FC236}">
                <a16:creationId xmlns:a16="http://schemas.microsoft.com/office/drawing/2014/main" id="{2583F12D-5951-F4CE-E731-3C567DD1B89F}"/>
              </a:ext>
            </a:extLst>
          </p:cNvPr>
          <p:cNvSpPr>
            <a:spLocks noGrp="1"/>
          </p:cNvSpPr>
          <p:nvPr>
            <p:ph type="body" idx="11"/>
          </p:nvPr>
        </p:nvSpPr>
        <p:spPr/>
        <p:txBody>
          <a:bodyPr/>
          <a:lstStyle/>
          <a:p>
            <a:r>
              <a:rPr lang="en-US"/>
              <a:t>Increases the deposition of Panthenol and Keratin amino acids (Shampoo)</a:t>
            </a:r>
          </a:p>
        </p:txBody>
      </p:sp>
      <p:sp>
        <p:nvSpPr>
          <p:cNvPr id="19" name="Slide Number Placeholder 7">
            <a:extLst>
              <a:ext uri="{FF2B5EF4-FFF2-40B4-BE49-F238E27FC236}">
                <a16:creationId xmlns:a16="http://schemas.microsoft.com/office/drawing/2014/main" id="{A35A8BF3-525B-F80C-6220-9FD66B134CC0}"/>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84</a:t>
            </a:fld>
            <a:endParaRPr lang="en-GB"/>
          </a:p>
        </p:txBody>
      </p:sp>
      <p:sp>
        <p:nvSpPr>
          <p:cNvPr id="30" name="Text Placeholder 6">
            <a:extLst>
              <a:ext uri="{FF2B5EF4-FFF2-40B4-BE49-F238E27FC236}">
                <a16:creationId xmlns:a16="http://schemas.microsoft.com/office/drawing/2014/main" id="{B666232A-2015-1576-7866-D4A1AD63AEB6}"/>
              </a:ext>
            </a:extLst>
          </p:cNvPr>
          <p:cNvSpPr txBox="1">
            <a:spLocks/>
          </p:cNvSpPr>
          <p:nvPr/>
        </p:nvSpPr>
        <p:spPr>
          <a:xfrm>
            <a:off x="6169506" y="1341438"/>
            <a:ext cx="4614287" cy="129560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600" b="1"/>
              <a:t>Keratin amino acids </a:t>
            </a:r>
          </a:p>
          <a:p>
            <a:r>
              <a:rPr lang="en-US" sz="1600"/>
              <a:t>Virgin hair swatches soaked for 10 minutes in a 50% shampoo solution with </a:t>
            </a:r>
            <a:r>
              <a:rPr lang="en-US" sz="1600">
                <a:solidFill>
                  <a:srgbClr val="48A2CF"/>
                </a:solidFill>
              </a:rPr>
              <a:t>0.5% labeled keratin amino acids</a:t>
            </a:r>
            <a:r>
              <a:rPr lang="en-US" sz="1600"/>
              <a:t>. Rinsed 3 times with warm water (50°C) and air dried. Hair was dissolved, analyzed with a scintillation counter and amounts calculated.</a:t>
            </a:r>
          </a:p>
        </p:txBody>
      </p:sp>
      <p:pic>
        <p:nvPicPr>
          <p:cNvPr id="11" name="Picture 10">
            <a:extLst>
              <a:ext uri="{FF2B5EF4-FFF2-40B4-BE49-F238E27FC236}">
                <a16:creationId xmlns:a16="http://schemas.microsoft.com/office/drawing/2014/main" id="{3BE9F801-DAA7-A7D1-5DF5-1BAACCD67AD5}"/>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02398" y="3260508"/>
            <a:ext cx="5025570" cy="2667660"/>
          </a:xfrm>
          <a:prstGeom prst="rect">
            <a:avLst/>
          </a:prstGeom>
        </p:spPr>
      </p:pic>
      <p:pic>
        <p:nvPicPr>
          <p:cNvPr id="17" name="Picture 16">
            <a:extLst>
              <a:ext uri="{FF2B5EF4-FFF2-40B4-BE49-F238E27FC236}">
                <a16:creationId xmlns:a16="http://schemas.microsoft.com/office/drawing/2014/main" id="{ADD88AA6-7DE4-8F9B-621F-E035A06FE097}"/>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6177954" y="3234752"/>
            <a:ext cx="4350527" cy="2689771"/>
          </a:xfrm>
          <a:prstGeom prst="rect">
            <a:avLst/>
          </a:prstGeom>
        </p:spPr>
      </p:pic>
      <p:sp>
        <p:nvSpPr>
          <p:cNvPr id="6" name="Rectangle 5">
            <a:extLst>
              <a:ext uri="{FF2B5EF4-FFF2-40B4-BE49-F238E27FC236}">
                <a16:creationId xmlns:a16="http://schemas.microsoft.com/office/drawing/2014/main" id="{CF21A8E6-FDEA-61AB-2DC8-EBE1DFC100FA}"/>
              </a:ext>
            </a:extLst>
          </p:cNvPr>
          <p:cNvSpPr/>
          <p:nvPr/>
        </p:nvSpPr>
        <p:spPr>
          <a:xfrm>
            <a:off x="9677400" y="-7134"/>
            <a:ext cx="2214563" cy="303211"/>
          </a:xfrm>
          <a:prstGeom prst="rect">
            <a:avLst/>
          </a:prstGeom>
          <a:solidFill>
            <a:srgbClr val="48A2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i="1"/>
              <a:t>Deposition</a:t>
            </a:r>
          </a:p>
        </p:txBody>
      </p:sp>
      <p:pic>
        <p:nvPicPr>
          <p:cNvPr id="10" name="Graphic 9">
            <a:extLst>
              <a:ext uri="{FF2B5EF4-FFF2-40B4-BE49-F238E27FC236}">
                <a16:creationId xmlns:a16="http://schemas.microsoft.com/office/drawing/2014/main" id="{54BDA3CC-1DB7-484A-4B9B-F11A333F536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204354" y="527723"/>
            <a:ext cx="685246" cy="685246"/>
          </a:xfrm>
          <a:prstGeom prst="rect">
            <a:avLst/>
          </a:prstGeom>
        </p:spPr>
      </p:pic>
    </p:spTree>
    <p:extLst>
      <p:ext uri="{BB962C8B-B14F-4D97-AF65-F5344CB8AC3E}">
        <p14:creationId xmlns:p14="http://schemas.microsoft.com/office/powerpoint/2010/main" val="264637572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3265144B-CFAE-5F04-8814-F19F1ED45923}"/>
              </a:ext>
            </a:extLst>
          </p:cNvPr>
          <p:cNvSpPr>
            <a:spLocks noGrp="1"/>
          </p:cNvSpPr>
          <p:nvPr>
            <p:ph type="body" sz="quarter" idx="15"/>
          </p:nvPr>
        </p:nvSpPr>
        <p:spPr>
          <a:xfrm>
            <a:off x="302399" y="1351757"/>
            <a:ext cx="9230540" cy="1285287"/>
          </a:xfrm>
        </p:spPr>
        <p:txBody>
          <a:bodyPr/>
          <a:lstStyle/>
          <a:p>
            <a:r>
              <a:rPr lang="en-US" sz="1800" err="1">
                <a:solidFill>
                  <a:srgbClr val="48A2CF"/>
                </a:solidFill>
              </a:rPr>
              <a:t>Phytantriol</a:t>
            </a:r>
            <a:r>
              <a:rPr lang="en-US" sz="1800">
                <a:solidFill>
                  <a:srgbClr val="BD69D7"/>
                </a:solidFill>
              </a:rPr>
              <a:t> </a:t>
            </a:r>
            <a:r>
              <a:rPr lang="en-US" sz="1800"/>
              <a:t>strongly </a:t>
            </a:r>
            <a:r>
              <a:rPr lang="en-US" sz="1800">
                <a:solidFill>
                  <a:srgbClr val="48A2CF"/>
                </a:solidFill>
              </a:rPr>
              <a:t>increases the deposition of Ethyl-Panthenol</a:t>
            </a:r>
            <a:r>
              <a:rPr lang="en-US" sz="1800">
                <a:solidFill>
                  <a:srgbClr val="89C7E8"/>
                </a:solidFill>
              </a:rPr>
              <a:t> </a:t>
            </a:r>
            <a:r>
              <a:rPr lang="en-US" sz="1800"/>
              <a:t>on both normal and damaged hair after cumulative application.</a:t>
            </a:r>
          </a:p>
        </p:txBody>
      </p:sp>
      <p:sp>
        <p:nvSpPr>
          <p:cNvPr id="3" name="Title 2">
            <a:extLst>
              <a:ext uri="{FF2B5EF4-FFF2-40B4-BE49-F238E27FC236}">
                <a16:creationId xmlns:a16="http://schemas.microsoft.com/office/drawing/2014/main" id="{1C2BFB82-32E1-0CB6-7733-1B3B080C5719}"/>
              </a:ext>
            </a:extLst>
          </p:cNvPr>
          <p:cNvSpPr>
            <a:spLocks noGrp="1"/>
          </p:cNvSpPr>
          <p:nvPr>
            <p:ph type="title"/>
          </p:nvPr>
        </p:nvSpPr>
        <p:spPr/>
        <p:txBody>
          <a:bodyPr/>
          <a:lstStyle/>
          <a:p>
            <a:r>
              <a:rPr lang="en-GB" err="1"/>
              <a:t>Phytantriol</a:t>
            </a:r>
            <a:endParaRPr lang="en-GB"/>
          </a:p>
        </p:txBody>
      </p:sp>
      <p:sp>
        <p:nvSpPr>
          <p:cNvPr id="5" name="Text Placeholder 4">
            <a:extLst>
              <a:ext uri="{FF2B5EF4-FFF2-40B4-BE49-F238E27FC236}">
                <a16:creationId xmlns:a16="http://schemas.microsoft.com/office/drawing/2014/main" id="{2583F12D-5951-F4CE-E731-3C567DD1B89F}"/>
              </a:ext>
            </a:extLst>
          </p:cNvPr>
          <p:cNvSpPr>
            <a:spLocks noGrp="1"/>
          </p:cNvSpPr>
          <p:nvPr>
            <p:ph type="body" idx="11"/>
          </p:nvPr>
        </p:nvSpPr>
        <p:spPr>
          <a:xfrm>
            <a:off x="302400" y="605611"/>
            <a:ext cx="9230538" cy="288767"/>
          </a:xfrm>
        </p:spPr>
        <p:txBody>
          <a:bodyPr anchor="t"/>
          <a:lstStyle/>
          <a:p>
            <a:r>
              <a:rPr lang="en-US"/>
              <a:t>Increases the deposition of Ethyl-Panthenol on normal and damage hair (Shampoo)</a:t>
            </a:r>
          </a:p>
        </p:txBody>
      </p:sp>
      <p:sp>
        <p:nvSpPr>
          <p:cNvPr id="19" name="Slide Number Placeholder 7">
            <a:extLst>
              <a:ext uri="{FF2B5EF4-FFF2-40B4-BE49-F238E27FC236}">
                <a16:creationId xmlns:a16="http://schemas.microsoft.com/office/drawing/2014/main" id="{A35A8BF3-525B-F80C-6220-9FD66B134CC0}"/>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85</a:t>
            </a:fld>
            <a:endParaRPr lang="en-GB"/>
          </a:p>
        </p:txBody>
      </p:sp>
      <p:pic>
        <p:nvPicPr>
          <p:cNvPr id="6" name="Picture 5" descr="Chart&#10;&#10;Description automatically generated">
            <a:extLst>
              <a:ext uri="{FF2B5EF4-FFF2-40B4-BE49-F238E27FC236}">
                <a16:creationId xmlns:a16="http://schemas.microsoft.com/office/drawing/2014/main" id="{DF88862C-BBB1-10EB-D754-FF8562960F1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2398" y="1897908"/>
            <a:ext cx="8860198" cy="3825108"/>
          </a:xfrm>
          <a:prstGeom prst="rect">
            <a:avLst/>
          </a:prstGeom>
        </p:spPr>
      </p:pic>
      <p:sp>
        <p:nvSpPr>
          <p:cNvPr id="10" name="Rectangle 9">
            <a:extLst>
              <a:ext uri="{FF2B5EF4-FFF2-40B4-BE49-F238E27FC236}">
                <a16:creationId xmlns:a16="http://schemas.microsoft.com/office/drawing/2014/main" id="{E5B3F89E-4220-7F7D-0D27-B1245D26A7A3}"/>
              </a:ext>
            </a:extLst>
          </p:cNvPr>
          <p:cNvSpPr/>
          <p:nvPr/>
        </p:nvSpPr>
        <p:spPr>
          <a:xfrm>
            <a:off x="9677400" y="-7134"/>
            <a:ext cx="2214563" cy="30321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i="1"/>
              <a:t>Deposition</a:t>
            </a:r>
          </a:p>
        </p:txBody>
      </p:sp>
      <p:pic>
        <p:nvPicPr>
          <p:cNvPr id="11" name="Graphic 10">
            <a:extLst>
              <a:ext uri="{FF2B5EF4-FFF2-40B4-BE49-F238E27FC236}">
                <a16:creationId xmlns:a16="http://schemas.microsoft.com/office/drawing/2014/main" id="{1BABE19C-B882-A288-0EDE-D4E24082ACB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204354" y="527723"/>
            <a:ext cx="685246" cy="685246"/>
          </a:xfrm>
          <a:prstGeom prst="rect">
            <a:avLst/>
          </a:prstGeom>
        </p:spPr>
      </p:pic>
    </p:spTree>
    <p:extLst>
      <p:ext uri="{BB962C8B-B14F-4D97-AF65-F5344CB8AC3E}">
        <p14:creationId xmlns:p14="http://schemas.microsoft.com/office/powerpoint/2010/main" val="395897781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3265144B-CFAE-5F04-8814-F19F1ED45923}"/>
              </a:ext>
            </a:extLst>
          </p:cNvPr>
          <p:cNvSpPr>
            <a:spLocks noGrp="1"/>
          </p:cNvSpPr>
          <p:nvPr>
            <p:ph type="body" sz="quarter" idx="15"/>
          </p:nvPr>
        </p:nvSpPr>
        <p:spPr>
          <a:xfrm>
            <a:off x="302399" y="1351757"/>
            <a:ext cx="9230540" cy="541611"/>
          </a:xfrm>
        </p:spPr>
        <p:txBody>
          <a:bodyPr/>
          <a:lstStyle/>
          <a:p>
            <a:r>
              <a:rPr lang="en-US" sz="1800">
                <a:solidFill>
                  <a:srgbClr val="48A2CF"/>
                </a:solidFill>
              </a:rPr>
              <a:t>Dilution of shampoo </a:t>
            </a:r>
            <a:r>
              <a:rPr lang="en-US" sz="1800"/>
              <a:t>with </a:t>
            </a:r>
            <a:r>
              <a:rPr lang="en-US" sz="1800">
                <a:solidFill>
                  <a:srgbClr val="48A2CF"/>
                </a:solidFill>
              </a:rPr>
              <a:t>water at 1:10. </a:t>
            </a:r>
            <a:r>
              <a:rPr lang="en-US" sz="1800"/>
              <a:t>Hair soaked in solution, rinsed twice with water and blotted with tissue paper. Analysis of water loss gravimetrically.</a:t>
            </a:r>
          </a:p>
        </p:txBody>
      </p:sp>
      <p:sp>
        <p:nvSpPr>
          <p:cNvPr id="3" name="Title 2">
            <a:extLst>
              <a:ext uri="{FF2B5EF4-FFF2-40B4-BE49-F238E27FC236}">
                <a16:creationId xmlns:a16="http://schemas.microsoft.com/office/drawing/2014/main" id="{1C2BFB82-32E1-0CB6-7733-1B3B080C5719}"/>
              </a:ext>
            </a:extLst>
          </p:cNvPr>
          <p:cNvSpPr>
            <a:spLocks noGrp="1"/>
          </p:cNvSpPr>
          <p:nvPr>
            <p:ph type="title"/>
          </p:nvPr>
        </p:nvSpPr>
        <p:spPr/>
        <p:txBody>
          <a:bodyPr/>
          <a:lstStyle/>
          <a:p>
            <a:r>
              <a:rPr lang="en-GB" err="1"/>
              <a:t>Phytantriol</a:t>
            </a:r>
            <a:endParaRPr lang="en-GB"/>
          </a:p>
        </p:txBody>
      </p:sp>
      <p:sp>
        <p:nvSpPr>
          <p:cNvPr id="5" name="Text Placeholder 4">
            <a:extLst>
              <a:ext uri="{FF2B5EF4-FFF2-40B4-BE49-F238E27FC236}">
                <a16:creationId xmlns:a16="http://schemas.microsoft.com/office/drawing/2014/main" id="{2583F12D-5951-F4CE-E731-3C567DD1B89F}"/>
              </a:ext>
            </a:extLst>
          </p:cNvPr>
          <p:cNvSpPr>
            <a:spLocks noGrp="1"/>
          </p:cNvSpPr>
          <p:nvPr>
            <p:ph type="body" idx="11"/>
          </p:nvPr>
        </p:nvSpPr>
        <p:spPr>
          <a:xfrm>
            <a:off x="302400" y="605611"/>
            <a:ext cx="9230538" cy="288767"/>
          </a:xfrm>
        </p:spPr>
        <p:txBody>
          <a:bodyPr/>
          <a:lstStyle/>
          <a:p>
            <a:r>
              <a:rPr lang="en-US"/>
              <a:t>Improves water content in the hair (Shampoo)</a:t>
            </a:r>
          </a:p>
        </p:txBody>
      </p:sp>
      <p:sp>
        <p:nvSpPr>
          <p:cNvPr id="19" name="Slide Number Placeholder 7">
            <a:extLst>
              <a:ext uri="{FF2B5EF4-FFF2-40B4-BE49-F238E27FC236}">
                <a16:creationId xmlns:a16="http://schemas.microsoft.com/office/drawing/2014/main" id="{A35A8BF3-525B-F80C-6220-9FD66B134CC0}"/>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86</a:t>
            </a:fld>
            <a:endParaRPr lang="en-GB"/>
          </a:p>
        </p:txBody>
      </p:sp>
      <p:pic>
        <p:nvPicPr>
          <p:cNvPr id="10" name="Picture 9">
            <a:extLst>
              <a:ext uri="{FF2B5EF4-FFF2-40B4-BE49-F238E27FC236}">
                <a16:creationId xmlns:a16="http://schemas.microsoft.com/office/drawing/2014/main" id="{6B45BA5A-662E-0E4C-9047-18008EB7758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15746" y="2067021"/>
            <a:ext cx="8761517" cy="3852721"/>
          </a:xfrm>
          <a:prstGeom prst="rect">
            <a:avLst/>
          </a:prstGeom>
        </p:spPr>
      </p:pic>
      <p:pic>
        <p:nvPicPr>
          <p:cNvPr id="2" name="Graphic 1">
            <a:extLst>
              <a:ext uri="{FF2B5EF4-FFF2-40B4-BE49-F238E27FC236}">
                <a16:creationId xmlns:a16="http://schemas.microsoft.com/office/drawing/2014/main" id="{A2C9049E-FDD4-DACA-7FED-2166826BA6E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204354" y="527723"/>
            <a:ext cx="685246" cy="685246"/>
          </a:xfrm>
          <a:prstGeom prst="rect">
            <a:avLst/>
          </a:prstGeom>
        </p:spPr>
      </p:pic>
    </p:spTree>
    <p:extLst>
      <p:ext uri="{BB962C8B-B14F-4D97-AF65-F5344CB8AC3E}">
        <p14:creationId xmlns:p14="http://schemas.microsoft.com/office/powerpoint/2010/main" val="19979245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3265144B-CFAE-5F04-8814-F19F1ED45923}"/>
              </a:ext>
            </a:extLst>
          </p:cNvPr>
          <p:cNvSpPr>
            <a:spLocks noGrp="1"/>
          </p:cNvSpPr>
          <p:nvPr>
            <p:ph type="body" sz="quarter" idx="15"/>
          </p:nvPr>
        </p:nvSpPr>
        <p:spPr>
          <a:xfrm>
            <a:off x="302398" y="1351757"/>
            <a:ext cx="5246753" cy="1285287"/>
          </a:xfrm>
        </p:spPr>
        <p:txBody>
          <a:bodyPr/>
          <a:lstStyle/>
          <a:p>
            <a:r>
              <a:rPr lang="en-US" sz="1600" b="1"/>
              <a:t>Normal Hair </a:t>
            </a:r>
          </a:p>
          <a:p>
            <a:r>
              <a:rPr lang="en-US" sz="1600"/>
              <a:t>Virgin brown hair swatches (5/group) were pre-treated and hot blow dried for 2min. Assessment of tensile strength (yield slope) with a force of 20gm load setting at a speed of 100mm/min.</a:t>
            </a:r>
          </a:p>
        </p:txBody>
      </p:sp>
      <p:sp>
        <p:nvSpPr>
          <p:cNvPr id="3" name="Title 2">
            <a:extLst>
              <a:ext uri="{FF2B5EF4-FFF2-40B4-BE49-F238E27FC236}">
                <a16:creationId xmlns:a16="http://schemas.microsoft.com/office/drawing/2014/main" id="{1C2BFB82-32E1-0CB6-7733-1B3B080C5719}"/>
              </a:ext>
            </a:extLst>
          </p:cNvPr>
          <p:cNvSpPr>
            <a:spLocks noGrp="1"/>
          </p:cNvSpPr>
          <p:nvPr>
            <p:ph type="title"/>
          </p:nvPr>
        </p:nvSpPr>
        <p:spPr/>
        <p:txBody>
          <a:bodyPr/>
          <a:lstStyle/>
          <a:p>
            <a:r>
              <a:rPr lang="en-GB" err="1"/>
              <a:t>Phytantriol</a:t>
            </a:r>
            <a:endParaRPr lang="en-GB"/>
          </a:p>
        </p:txBody>
      </p:sp>
      <p:sp>
        <p:nvSpPr>
          <p:cNvPr id="5" name="Text Placeholder 4">
            <a:extLst>
              <a:ext uri="{FF2B5EF4-FFF2-40B4-BE49-F238E27FC236}">
                <a16:creationId xmlns:a16="http://schemas.microsoft.com/office/drawing/2014/main" id="{2583F12D-5951-F4CE-E731-3C567DD1B89F}"/>
              </a:ext>
            </a:extLst>
          </p:cNvPr>
          <p:cNvSpPr>
            <a:spLocks noGrp="1"/>
          </p:cNvSpPr>
          <p:nvPr>
            <p:ph type="body" idx="11"/>
          </p:nvPr>
        </p:nvSpPr>
        <p:spPr/>
        <p:txBody>
          <a:bodyPr/>
          <a:lstStyle/>
          <a:p>
            <a:r>
              <a:rPr lang="en-US"/>
              <a:t>Protects hair from damage caused by blow drying (Shampoo)</a:t>
            </a:r>
          </a:p>
        </p:txBody>
      </p:sp>
      <p:sp>
        <p:nvSpPr>
          <p:cNvPr id="19" name="Slide Number Placeholder 7">
            <a:extLst>
              <a:ext uri="{FF2B5EF4-FFF2-40B4-BE49-F238E27FC236}">
                <a16:creationId xmlns:a16="http://schemas.microsoft.com/office/drawing/2014/main" id="{A35A8BF3-525B-F80C-6220-9FD66B134CC0}"/>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87</a:t>
            </a:fld>
            <a:endParaRPr lang="en-GB"/>
          </a:p>
        </p:txBody>
      </p:sp>
      <p:sp>
        <p:nvSpPr>
          <p:cNvPr id="30" name="Text Placeholder 6">
            <a:extLst>
              <a:ext uri="{FF2B5EF4-FFF2-40B4-BE49-F238E27FC236}">
                <a16:creationId xmlns:a16="http://schemas.microsoft.com/office/drawing/2014/main" id="{B666232A-2015-1576-7866-D4A1AD63AEB6}"/>
              </a:ext>
            </a:extLst>
          </p:cNvPr>
          <p:cNvSpPr txBox="1">
            <a:spLocks/>
          </p:cNvSpPr>
          <p:nvPr/>
        </p:nvSpPr>
        <p:spPr>
          <a:xfrm>
            <a:off x="6169506" y="1341438"/>
            <a:ext cx="4614287" cy="129560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600" b="1"/>
              <a:t>Damaged Hair</a:t>
            </a:r>
          </a:p>
          <a:p>
            <a:r>
              <a:rPr lang="en-US" sz="1600"/>
              <a:t>Bleached brown hair swatches (5/group) were pre-treated and hot blow dried for 2min. Assessment of tensile strength (yield slope) with a force of 20gm load setting</a:t>
            </a:r>
            <a:br>
              <a:rPr lang="en-US" sz="1600"/>
            </a:br>
            <a:r>
              <a:rPr lang="en-US" sz="1600"/>
              <a:t>at a speed of 100mm/min.</a:t>
            </a:r>
          </a:p>
          <a:p>
            <a:endParaRPr lang="en-US" sz="1600" b="1"/>
          </a:p>
        </p:txBody>
      </p:sp>
      <p:pic>
        <p:nvPicPr>
          <p:cNvPr id="6" name="Picture 5">
            <a:extLst>
              <a:ext uri="{FF2B5EF4-FFF2-40B4-BE49-F238E27FC236}">
                <a16:creationId xmlns:a16="http://schemas.microsoft.com/office/drawing/2014/main" id="{C53519FD-DA12-446A-95E4-23C08ABBCA72}"/>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71871" y="2987560"/>
            <a:ext cx="3990650" cy="2935174"/>
          </a:xfrm>
          <a:prstGeom prst="rect">
            <a:avLst/>
          </a:prstGeom>
        </p:spPr>
      </p:pic>
      <p:pic>
        <p:nvPicPr>
          <p:cNvPr id="10" name="Picture 9">
            <a:extLst>
              <a:ext uri="{FF2B5EF4-FFF2-40B4-BE49-F238E27FC236}">
                <a16:creationId xmlns:a16="http://schemas.microsoft.com/office/drawing/2014/main" id="{D8DE5CC6-CE69-27DA-3821-E7E7A57704F5}"/>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6525956" y="2972752"/>
            <a:ext cx="4002525" cy="2933602"/>
          </a:xfrm>
          <a:prstGeom prst="rect">
            <a:avLst/>
          </a:prstGeom>
        </p:spPr>
      </p:pic>
      <p:sp>
        <p:nvSpPr>
          <p:cNvPr id="11" name="Rectangle 10">
            <a:extLst>
              <a:ext uri="{FF2B5EF4-FFF2-40B4-BE49-F238E27FC236}">
                <a16:creationId xmlns:a16="http://schemas.microsoft.com/office/drawing/2014/main" id="{47BC86A9-D381-0735-4A46-F715D0239883}"/>
              </a:ext>
            </a:extLst>
          </p:cNvPr>
          <p:cNvSpPr/>
          <p:nvPr/>
        </p:nvSpPr>
        <p:spPr>
          <a:xfrm>
            <a:off x="9677400" y="-7134"/>
            <a:ext cx="2214563" cy="30321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i="1"/>
              <a:t>Heat protection</a:t>
            </a:r>
          </a:p>
        </p:txBody>
      </p:sp>
      <p:pic>
        <p:nvPicPr>
          <p:cNvPr id="12" name="Graphic 11">
            <a:extLst>
              <a:ext uri="{FF2B5EF4-FFF2-40B4-BE49-F238E27FC236}">
                <a16:creationId xmlns:a16="http://schemas.microsoft.com/office/drawing/2014/main" id="{0C261A2C-61E9-C4A6-121B-CD4E02A58FF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204354" y="527723"/>
            <a:ext cx="685246" cy="685246"/>
          </a:xfrm>
          <a:prstGeom prst="rect">
            <a:avLst/>
          </a:prstGeom>
        </p:spPr>
      </p:pic>
    </p:spTree>
    <p:extLst>
      <p:ext uri="{BB962C8B-B14F-4D97-AF65-F5344CB8AC3E}">
        <p14:creationId xmlns:p14="http://schemas.microsoft.com/office/powerpoint/2010/main" val="125230226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3265144B-CFAE-5F04-8814-F19F1ED45923}"/>
              </a:ext>
            </a:extLst>
          </p:cNvPr>
          <p:cNvSpPr>
            <a:spLocks noGrp="1"/>
          </p:cNvSpPr>
          <p:nvPr>
            <p:ph type="body" sz="quarter" idx="15"/>
          </p:nvPr>
        </p:nvSpPr>
        <p:spPr>
          <a:xfrm>
            <a:off x="302398" y="1351757"/>
            <a:ext cx="5246753" cy="1285287"/>
          </a:xfrm>
        </p:spPr>
        <p:txBody>
          <a:bodyPr/>
          <a:lstStyle/>
          <a:p>
            <a:r>
              <a:rPr lang="en-US" sz="1600" b="1"/>
              <a:t>Normal Hair </a:t>
            </a:r>
          </a:p>
          <a:p>
            <a:r>
              <a:rPr lang="en-US" sz="1600"/>
              <a:t>Virgin brown hair swatches (5/group) were pre-treated and hot blow dried for 2min. Assessment of tensile strength (yield slope) with a force of 20gm load setting at a speed of 100mm/min.</a:t>
            </a:r>
          </a:p>
        </p:txBody>
      </p:sp>
      <p:sp>
        <p:nvSpPr>
          <p:cNvPr id="3" name="Title 2">
            <a:extLst>
              <a:ext uri="{FF2B5EF4-FFF2-40B4-BE49-F238E27FC236}">
                <a16:creationId xmlns:a16="http://schemas.microsoft.com/office/drawing/2014/main" id="{1C2BFB82-32E1-0CB6-7733-1B3B080C5719}"/>
              </a:ext>
            </a:extLst>
          </p:cNvPr>
          <p:cNvSpPr>
            <a:spLocks noGrp="1"/>
          </p:cNvSpPr>
          <p:nvPr>
            <p:ph type="title"/>
          </p:nvPr>
        </p:nvSpPr>
        <p:spPr/>
        <p:txBody>
          <a:bodyPr/>
          <a:lstStyle/>
          <a:p>
            <a:r>
              <a:rPr lang="en-GB" err="1"/>
              <a:t>Phytantriol</a:t>
            </a:r>
            <a:endParaRPr lang="en-GB"/>
          </a:p>
        </p:txBody>
      </p:sp>
      <p:sp>
        <p:nvSpPr>
          <p:cNvPr id="5" name="Text Placeholder 4">
            <a:extLst>
              <a:ext uri="{FF2B5EF4-FFF2-40B4-BE49-F238E27FC236}">
                <a16:creationId xmlns:a16="http://schemas.microsoft.com/office/drawing/2014/main" id="{2583F12D-5951-F4CE-E731-3C567DD1B89F}"/>
              </a:ext>
            </a:extLst>
          </p:cNvPr>
          <p:cNvSpPr>
            <a:spLocks noGrp="1"/>
          </p:cNvSpPr>
          <p:nvPr>
            <p:ph type="body" idx="11"/>
          </p:nvPr>
        </p:nvSpPr>
        <p:spPr/>
        <p:txBody>
          <a:bodyPr/>
          <a:lstStyle/>
          <a:p>
            <a:r>
              <a:rPr lang="en-US"/>
              <a:t>Protects hair from damage caused by blow drying (Conditioner)</a:t>
            </a:r>
          </a:p>
        </p:txBody>
      </p:sp>
      <p:sp>
        <p:nvSpPr>
          <p:cNvPr id="19" name="Slide Number Placeholder 7">
            <a:extLst>
              <a:ext uri="{FF2B5EF4-FFF2-40B4-BE49-F238E27FC236}">
                <a16:creationId xmlns:a16="http://schemas.microsoft.com/office/drawing/2014/main" id="{A35A8BF3-525B-F80C-6220-9FD66B134CC0}"/>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88</a:t>
            </a:fld>
            <a:endParaRPr lang="en-GB"/>
          </a:p>
        </p:txBody>
      </p:sp>
      <p:sp>
        <p:nvSpPr>
          <p:cNvPr id="30" name="Text Placeholder 6">
            <a:extLst>
              <a:ext uri="{FF2B5EF4-FFF2-40B4-BE49-F238E27FC236}">
                <a16:creationId xmlns:a16="http://schemas.microsoft.com/office/drawing/2014/main" id="{B666232A-2015-1576-7866-D4A1AD63AEB6}"/>
              </a:ext>
            </a:extLst>
          </p:cNvPr>
          <p:cNvSpPr txBox="1">
            <a:spLocks/>
          </p:cNvSpPr>
          <p:nvPr/>
        </p:nvSpPr>
        <p:spPr>
          <a:xfrm>
            <a:off x="6169506" y="1341438"/>
            <a:ext cx="4614287" cy="129560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600" b="1"/>
              <a:t>Damaged Hair</a:t>
            </a:r>
          </a:p>
          <a:p>
            <a:r>
              <a:rPr lang="en-US" sz="1600"/>
              <a:t>Bleached brown hair swatches (5/group) were pre-treated and hot blow dried for 2min. Assessment of tensile strength (yield slope) with a force of 20gm load setting</a:t>
            </a:r>
            <a:br>
              <a:rPr lang="en-US" sz="1600"/>
            </a:br>
            <a:r>
              <a:rPr lang="en-US" sz="1600"/>
              <a:t>at a speed of 100mm/min.</a:t>
            </a:r>
          </a:p>
          <a:p>
            <a:endParaRPr lang="en-US" sz="1600" b="1"/>
          </a:p>
        </p:txBody>
      </p:sp>
      <p:pic>
        <p:nvPicPr>
          <p:cNvPr id="11" name="Picture 10">
            <a:extLst>
              <a:ext uri="{FF2B5EF4-FFF2-40B4-BE49-F238E27FC236}">
                <a16:creationId xmlns:a16="http://schemas.microsoft.com/office/drawing/2014/main" id="{730F1227-4676-8357-D678-40932DCCC25E}"/>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85219" y="2987561"/>
            <a:ext cx="3968685" cy="2935173"/>
          </a:xfrm>
          <a:prstGeom prst="rect">
            <a:avLst/>
          </a:prstGeom>
        </p:spPr>
      </p:pic>
      <p:pic>
        <p:nvPicPr>
          <p:cNvPr id="12" name="Picture 11">
            <a:extLst>
              <a:ext uri="{FF2B5EF4-FFF2-40B4-BE49-F238E27FC236}">
                <a16:creationId xmlns:a16="http://schemas.microsoft.com/office/drawing/2014/main" id="{25FD3414-0B09-B65C-0E5F-42F8F844536C}"/>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6532297" y="2963524"/>
            <a:ext cx="3986386" cy="2933601"/>
          </a:xfrm>
          <a:prstGeom prst="rect">
            <a:avLst/>
          </a:prstGeom>
        </p:spPr>
      </p:pic>
      <p:sp>
        <p:nvSpPr>
          <p:cNvPr id="10" name="Rectangle 9">
            <a:extLst>
              <a:ext uri="{FF2B5EF4-FFF2-40B4-BE49-F238E27FC236}">
                <a16:creationId xmlns:a16="http://schemas.microsoft.com/office/drawing/2014/main" id="{F99C58CD-B7E3-58B7-A1A5-DC4E3181D6E6}"/>
              </a:ext>
            </a:extLst>
          </p:cNvPr>
          <p:cNvSpPr/>
          <p:nvPr/>
        </p:nvSpPr>
        <p:spPr>
          <a:xfrm>
            <a:off x="9677400" y="-7134"/>
            <a:ext cx="2214563" cy="30321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i="1"/>
              <a:t>Heat protection</a:t>
            </a:r>
          </a:p>
        </p:txBody>
      </p:sp>
      <p:pic>
        <p:nvPicPr>
          <p:cNvPr id="13" name="Graphic 12">
            <a:extLst>
              <a:ext uri="{FF2B5EF4-FFF2-40B4-BE49-F238E27FC236}">
                <a16:creationId xmlns:a16="http://schemas.microsoft.com/office/drawing/2014/main" id="{320A67BF-DE24-6896-5824-DEB6CBD3AAE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204354" y="527723"/>
            <a:ext cx="685246" cy="685246"/>
          </a:xfrm>
          <a:prstGeom prst="rect">
            <a:avLst/>
          </a:prstGeom>
        </p:spPr>
      </p:pic>
    </p:spTree>
    <p:extLst>
      <p:ext uri="{BB962C8B-B14F-4D97-AF65-F5344CB8AC3E}">
        <p14:creationId xmlns:p14="http://schemas.microsoft.com/office/powerpoint/2010/main" val="79126066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3265144B-CFAE-5F04-8814-F19F1ED45923}"/>
              </a:ext>
            </a:extLst>
          </p:cNvPr>
          <p:cNvSpPr>
            <a:spLocks noGrp="1"/>
          </p:cNvSpPr>
          <p:nvPr>
            <p:ph type="body" sz="quarter" idx="15"/>
          </p:nvPr>
        </p:nvSpPr>
        <p:spPr>
          <a:xfrm>
            <a:off x="302399" y="1351757"/>
            <a:ext cx="6890564" cy="1285287"/>
          </a:xfrm>
        </p:spPr>
        <p:txBody>
          <a:bodyPr/>
          <a:lstStyle/>
          <a:p>
            <a:r>
              <a:rPr lang="en-US" sz="1600" b="1"/>
              <a:t>Normal Hair</a:t>
            </a:r>
          </a:p>
          <a:p>
            <a:r>
              <a:rPr lang="en-US" sz="1600"/>
              <a:t>Virgin brown hair swatches (5/group) were pre-treated and hot blow dried for 2min. Assessment of tensile strength (yield slope) with a force of 20gm load setting at a speed of 100mm/min.</a:t>
            </a:r>
          </a:p>
        </p:txBody>
      </p:sp>
      <p:sp>
        <p:nvSpPr>
          <p:cNvPr id="3" name="Title 2">
            <a:extLst>
              <a:ext uri="{FF2B5EF4-FFF2-40B4-BE49-F238E27FC236}">
                <a16:creationId xmlns:a16="http://schemas.microsoft.com/office/drawing/2014/main" id="{1C2BFB82-32E1-0CB6-7733-1B3B080C5719}"/>
              </a:ext>
            </a:extLst>
          </p:cNvPr>
          <p:cNvSpPr>
            <a:spLocks noGrp="1"/>
          </p:cNvSpPr>
          <p:nvPr>
            <p:ph type="title"/>
          </p:nvPr>
        </p:nvSpPr>
        <p:spPr/>
        <p:txBody>
          <a:bodyPr/>
          <a:lstStyle/>
          <a:p>
            <a:r>
              <a:rPr lang="en-GB" err="1"/>
              <a:t>Phytantriol</a:t>
            </a:r>
            <a:endParaRPr lang="en-GB"/>
          </a:p>
        </p:txBody>
      </p:sp>
      <p:sp>
        <p:nvSpPr>
          <p:cNvPr id="5" name="Text Placeholder 4">
            <a:extLst>
              <a:ext uri="{FF2B5EF4-FFF2-40B4-BE49-F238E27FC236}">
                <a16:creationId xmlns:a16="http://schemas.microsoft.com/office/drawing/2014/main" id="{2583F12D-5951-F4CE-E731-3C567DD1B89F}"/>
              </a:ext>
            </a:extLst>
          </p:cNvPr>
          <p:cNvSpPr>
            <a:spLocks noGrp="1"/>
          </p:cNvSpPr>
          <p:nvPr>
            <p:ph type="body" idx="11"/>
          </p:nvPr>
        </p:nvSpPr>
        <p:spPr>
          <a:xfrm>
            <a:off x="302400" y="605611"/>
            <a:ext cx="9230538" cy="288767"/>
          </a:xfrm>
        </p:spPr>
        <p:txBody>
          <a:bodyPr/>
          <a:lstStyle/>
          <a:p>
            <a:r>
              <a:rPr lang="en-US"/>
              <a:t>Protects hair from damage caused by blow drying (Leave on)</a:t>
            </a:r>
          </a:p>
        </p:txBody>
      </p:sp>
      <p:sp>
        <p:nvSpPr>
          <p:cNvPr id="19" name="Slide Number Placeholder 7">
            <a:extLst>
              <a:ext uri="{FF2B5EF4-FFF2-40B4-BE49-F238E27FC236}">
                <a16:creationId xmlns:a16="http://schemas.microsoft.com/office/drawing/2014/main" id="{A35A8BF3-525B-F80C-6220-9FD66B134CC0}"/>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89</a:t>
            </a:fld>
            <a:endParaRPr lang="en-GB"/>
          </a:p>
        </p:txBody>
      </p:sp>
      <p:pic>
        <p:nvPicPr>
          <p:cNvPr id="10" name="Picture 9" descr="Graphical user interface&#10;&#10;Description automatically generated">
            <a:extLst>
              <a:ext uri="{FF2B5EF4-FFF2-40B4-BE49-F238E27FC236}">
                <a16:creationId xmlns:a16="http://schemas.microsoft.com/office/drawing/2014/main" id="{C73F49CF-287E-E64F-3A5B-58968A39C59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0038" y="2420938"/>
            <a:ext cx="6084104" cy="3303989"/>
          </a:xfrm>
          <a:prstGeom prst="rect">
            <a:avLst/>
          </a:prstGeom>
        </p:spPr>
      </p:pic>
      <p:sp>
        <p:nvSpPr>
          <p:cNvPr id="2" name="Rectangle 1">
            <a:extLst>
              <a:ext uri="{FF2B5EF4-FFF2-40B4-BE49-F238E27FC236}">
                <a16:creationId xmlns:a16="http://schemas.microsoft.com/office/drawing/2014/main" id="{5C9FC438-8B33-D20E-C74B-1E7E218576BF}"/>
              </a:ext>
            </a:extLst>
          </p:cNvPr>
          <p:cNvSpPr/>
          <p:nvPr/>
        </p:nvSpPr>
        <p:spPr>
          <a:xfrm>
            <a:off x="9677400" y="-7134"/>
            <a:ext cx="2214563" cy="30321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i="1"/>
              <a:t>Heat protection</a:t>
            </a:r>
          </a:p>
        </p:txBody>
      </p:sp>
      <p:pic>
        <p:nvPicPr>
          <p:cNvPr id="6" name="Graphic 5">
            <a:extLst>
              <a:ext uri="{FF2B5EF4-FFF2-40B4-BE49-F238E27FC236}">
                <a16:creationId xmlns:a16="http://schemas.microsoft.com/office/drawing/2014/main" id="{712B4D27-45DC-07BA-90D6-CE3F15DF73E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204354" y="527723"/>
            <a:ext cx="685246" cy="685246"/>
          </a:xfrm>
          <a:prstGeom prst="rect">
            <a:avLst/>
          </a:prstGeom>
        </p:spPr>
      </p:pic>
    </p:spTree>
    <p:extLst>
      <p:ext uri="{BB962C8B-B14F-4D97-AF65-F5344CB8AC3E}">
        <p14:creationId xmlns:p14="http://schemas.microsoft.com/office/powerpoint/2010/main" val="3938735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3265144B-CFAE-5F04-8814-F19F1ED45923}"/>
              </a:ext>
            </a:extLst>
          </p:cNvPr>
          <p:cNvSpPr>
            <a:spLocks noGrp="1"/>
          </p:cNvSpPr>
          <p:nvPr>
            <p:ph type="body" sz="quarter" idx="15"/>
          </p:nvPr>
        </p:nvSpPr>
        <p:spPr>
          <a:xfrm>
            <a:off x="302399" y="1351757"/>
            <a:ext cx="9230540" cy="1285287"/>
          </a:xfrm>
        </p:spPr>
        <p:txBody>
          <a:bodyPr/>
          <a:lstStyle/>
          <a:p>
            <a:r>
              <a:rPr lang="en-US" sz="1800">
                <a:solidFill>
                  <a:srgbClr val="89C7E8"/>
                </a:solidFill>
              </a:rPr>
              <a:t>Direct dyes </a:t>
            </a:r>
            <a:r>
              <a:rPr lang="en-US" sz="1800"/>
              <a:t>commonly used in non-oxidative colorations and color mousses.</a:t>
            </a:r>
          </a:p>
          <a:p>
            <a:r>
              <a:rPr lang="en-US" sz="1800"/>
              <a:t>Differences in ∆E greater than 2 are </a:t>
            </a:r>
            <a:r>
              <a:rPr lang="en-US" sz="1800">
                <a:solidFill>
                  <a:srgbClr val="89C7E8"/>
                </a:solidFill>
              </a:rPr>
              <a:t>visible by eye.</a:t>
            </a:r>
          </a:p>
          <a:p>
            <a:endParaRPr lang="en-US" sz="1800"/>
          </a:p>
        </p:txBody>
      </p:sp>
      <p:sp>
        <p:nvSpPr>
          <p:cNvPr id="3" name="Title 2">
            <a:extLst>
              <a:ext uri="{FF2B5EF4-FFF2-40B4-BE49-F238E27FC236}">
                <a16:creationId xmlns:a16="http://schemas.microsoft.com/office/drawing/2014/main" id="{1C2BFB82-32E1-0CB6-7733-1B3B080C5719}"/>
              </a:ext>
            </a:extLst>
          </p:cNvPr>
          <p:cNvSpPr>
            <a:spLocks noGrp="1"/>
          </p:cNvSpPr>
          <p:nvPr>
            <p:ph type="title"/>
          </p:nvPr>
        </p:nvSpPr>
        <p:spPr/>
        <p:txBody>
          <a:bodyPr/>
          <a:lstStyle/>
          <a:p>
            <a:r>
              <a:rPr lang="en-GB" err="1"/>
              <a:t>Phytantriol</a:t>
            </a:r>
            <a:endParaRPr lang="en-GB"/>
          </a:p>
        </p:txBody>
      </p:sp>
      <p:sp>
        <p:nvSpPr>
          <p:cNvPr id="5" name="Text Placeholder 4">
            <a:extLst>
              <a:ext uri="{FF2B5EF4-FFF2-40B4-BE49-F238E27FC236}">
                <a16:creationId xmlns:a16="http://schemas.microsoft.com/office/drawing/2014/main" id="{2583F12D-5951-F4CE-E731-3C567DD1B89F}"/>
              </a:ext>
            </a:extLst>
          </p:cNvPr>
          <p:cNvSpPr>
            <a:spLocks noGrp="1"/>
          </p:cNvSpPr>
          <p:nvPr>
            <p:ph type="body" idx="11"/>
          </p:nvPr>
        </p:nvSpPr>
        <p:spPr>
          <a:xfrm>
            <a:off x="302400" y="605611"/>
            <a:ext cx="9230538" cy="288767"/>
          </a:xfrm>
        </p:spPr>
        <p:txBody>
          <a:bodyPr/>
          <a:lstStyle/>
          <a:p>
            <a:r>
              <a:rPr lang="en-US"/>
              <a:t>Protects different hair colors from wash-out </a:t>
            </a:r>
          </a:p>
        </p:txBody>
      </p:sp>
      <p:sp>
        <p:nvSpPr>
          <p:cNvPr id="19" name="Slide Number Placeholder 7">
            <a:extLst>
              <a:ext uri="{FF2B5EF4-FFF2-40B4-BE49-F238E27FC236}">
                <a16:creationId xmlns:a16="http://schemas.microsoft.com/office/drawing/2014/main" id="{A35A8BF3-525B-F80C-6220-9FD66B134CC0}"/>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90</a:t>
            </a:fld>
            <a:endParaRPr lang="en-GB"/>
          </a:p>
        </p:txBody>
      </p:sp>
      <p:pic>
        <p:nvPicPr>
          <p:cNvPr id="10" name="Picture 9" descr="Chart, bar chart&#10;&#10;Description automatically generated">
            <a:extLst>
              <a:ext uri="{FF2B5EF4-FFF2-40B4-BE49-F238E27FC236}">
                <a16:creationId xmlns:a16="http://schemas.microsoft.com/office/drawing/2014/main" id="{1429540B-A25D-D8F2-025B-65FED2BE5D8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07260" y="2053610"/>
            <a:ext cx="8894629" cy="3817010"/>
          </a:xfrm>
          <a:prstGeom prst="rect">
            <a:avLst/>
          </a:prstGeom>
        </p:spPr>
      </p:pic>
      <p:pic>
        <p:nvPicPr>
          <p:cNvPr id="2" name="Graphic 1">
            <a:extLst>
              <a:ext uri="{FF2B5EF4-FFF2-40B4-BE49-F238E27FC236}">
                <a16:creationId xmlns:a16="http://schemas.microsoft.com/office/drawing/2014/main" id="{56263F40-5DCE-46B9-6757-DF2081116DE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204354" y="527723"/>
            <a:ext cx="685246" cy="685246"/>
          </a:xfrm>
          <a:prstGeom prst="rect">
            <a:avLst/>
          </a:prstGeom>
        </p:spPr>
      </p:pic>
    </p:spTree>
    <p:extLst>
      <p:ext uri="{BB962C8B-B14F-4D97-AF65-F5344CB8AC3E}">
        <p14:creationId xmlns:p14="http://schemas.microsoft.com/office/powerpoint/2010/main" val="7144236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E837D927-CAF6-B393-4585-6456AEC16999}"/>
              </a:ext>
            </a:extLst>
          </p:cNvPr>
          <p:cNvSpPr>
            <a:spLocks noGrp="1"/>
          </p:cNvSpPr>
          <p:nvPr>
            <p:ph type="title"/>
          </p:nvPr>
        </p:nvSpPr>
        <p:spPr/>
        <p:txBody>
          <a:bodyPr>
            <a:noAutofit/>
          </a:bodyPr>
          <a:lstStyle/>
          <a:p>
            <a:r>
              <a:rPr lang="en-US"/>
              <a:t>SETAKOL® PF</a:t>
            </a:r>
            <a:endParaRPr lang="en-US" b="0">
              <a:ea typeface="+mn-ea"/>
              <a:cs typeface="+mn-cs"/>
            </a:endParaRPr>
          </a:p>
        </p:txBody>
      </p:sp>
      <p:sp>
        <p:nvSpPr>
          <p:cNvPr id="38" name="Text Placeholder 37">
            <a:extLst>
              <a:ext uri="{FF2B5EF4-FFF2-40B4-BE49-F238E27FC236}">
                <a16:creationId xmlns:a16="http://schemas.microsoft.com/office/drawing/2014/main" id="{4A9EFAE8-3987-3E5E-B7FC-83A7A3C0EB1C}"/>
              </a:ext>
            </a:extLst>
          </p:cNvPr>
          <p:cNvSpPr>
            <a:spLocks noGrp="1"/>
          </p:cNvSpPr>
          <p:nvPr>
            <p:ph type="body" idx="11"/>
          </p:nvPr>
        </p:nvSpPr>
        <p:spPr/>
        <p:txBody>
          <a:bodyPr/>
          <a:lstStyle/>
          <a:p>
            <a:r>
              <a:rPr lang="en-US"/>
              <a:t>ID Card</a:t>
            </a:r>
          </a:p>
        </p:txBody>
      </p:sp>
      <p:grpSp>
        <p:nvGrpSpPr>
          <p:cNvPr id="48" name="Group 47">
            <a:extLst>
              <a:ext uri="{FF2B5EF4-FFF2-40B4-BE49-F238E27FC236}">
                <a16:creationId xmlns:a16="http://schemas.microsoft.com/office/drawing/2014/main" id="{4D823F3C-5F3F-53A2-59F3-59E82A42FBF0}"/>
              </a:ext>
            </a:extLst>
          </p:cNvPr>
          <p:cNvGrpSpPr/>
          <p:nvPr/>
        </p:nvGrpSpPr>
        <p:grpSpPr>
          <a:xfrm>
            <a:off x="289504" y="2362640"/>
            <a:ext cx="11600096" cy="903019"/>
            <a:chOff x="0" y="2286165"/>
            <a:chExt cx="11889600" cy="903019"/>
          </a:xfrm>
          <a:solidFill>
            <a:schemeClr val="bg2"/>
          </a:solidFill>
        </p:grpSpPr>
        <p:sp>
          <p:nvSpPr>
            <p:cNvPr id="49" name="Rectangle 48">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INCI name: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0" spc="100">
                  <a:latin typeface="DM Sans Bold" pitchFamily="2" charset="0"/>
                </a:rPr>
                <a:t>(Active)</a:t>
              </a:r>
              <a:endParaRPr kumimoji="0" lang="en-US" sz="1400" b="0" i="0" u="none" strike="noStrike" kern="0" cap="none" spc="100" normalizeH="0" baseline="0" noProof="0">
                <a:ln>
                  <a:noFill/>
                </a:ln>
                <a:effectLst/>
                <a:uLnTx/>
                <a:uFillTx/>
                <a:latin typeface="DM Sans Bold" pitchFamily="2" charset="0"/>
                <a:ea typeface="+mn-ea"/>
                <a:cs typeface="+mn-cs"/>
              </a:endParaRPr>
            </a:p>
          </p:txBody>
        </p:sp>
        <p:sp>
          <p:nvSpPr>
            <p:cNvPr id="50" name="TextBox 49">
              <a:extLst>
                <a:ext uri="{FF2B5EF4-FFF2-40B4-BE49-F238E27FC236}">
                  <a16:creationId xmlns:a16="http://schemas.microsoft.com/office/drawing/2014/main" id="{C1104EB4-4252-A452-90EC-1AE6B98FD183}"/>
                </a:ext>
              </a:extLst>
            </p:cNvPr>
            <p:cNvSpPr txBox="1"/>
            <p:nvPr/>
          </p:nvSpPr>
          <p:spPr>
            <a:xfrm>
              <a:off x="2417305" y="2306624"/>
              <a:ext cx="8257631"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Hydrolyzed Sericin</a:t>
              </a:r>
            </a:p>
          </p:txBody>
        </p:sp>
      </p:grpSp>
      <p:grpSp>
        <p:nvGrpSpPr>
          <p:cNvPr id="54" name="Group 53">
            <a:extLst>
              <a:ext uri="{FF2B5EF4-FFF2-40B4-BE49-F238E27FC236}">
                <a16:creationId xmlns:a16="http://schemas.microsoft.com/office/drawing/2014/main" id="{2C7BF1B2-8A11-838B-E468-EB72B75F978B}"/>
              </a:ext>
            </a:extLst>
          </p:cNvPr>
          <p:cNvGrpSpPr/>
          <p:nvPr/>
        </p:nvGrpSpPr>
        <p:grpSpPr>
          <a:xfrm>
            <a:off x="290308" y="3989346"/>
            <a:ext cx="11600096" cy="932400"/>
            <a:chOff x="0" y="4030273"/>
            <a:chExt cx="11889600" cy="932400"/>
          </a:xfrm>
          <a:solidFill>
            <a:schemeClr val="bg2"/>
          </a:solidFill>
        </p:grpSpPr>
        <p:sp>
          <p:nvSpPr>
            <p:cNvPr id="55" name="Rectangle 54">
              <a:extLst>
                <a:ext uri="{FF2B5EF4-FFF2-40B4-BE49-F238E27FC236}">
                  <a16:creationId xmlns:a16="http://schemas.microsoft.com/office/drawing/2014/main" id="{7171883A-B39C-3CC0-7BB7-E00620DF26CE}"/>
                </a:ext>
              </a:extLst>
            </p:cNvPr>
            <p:cNvSpPr/>
            <p:nvPr/>
          </p:nvSpPr>
          <p:spPr>
            <a:xfrm>
              <a:off x="0" y="4030273"/>
              <a:ext cx="11889600" cy="932400"/>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Technical:</a:t>
              </a:r>
            </a:p>
          </p:txBody>
        </p:sp>
        <p:sp>
          <p:nvSpPr>
            <p:cNvPr id="57" name="TextBox 56">
              <a:extLst>
                <a:ext uri="{FF2B5EF4-FFF2-40B4-BE49-F238E27FC236}">
                  <a16:creationId xmlns:a16="http://schemas.microsoft.com/office/drawing/2014/main" id="{8C2EBC94-E144-149B-0528-1F8625C84124}"/>
                </a:ext>
              </a:extLst>
            </p:cNvPr>
            <p:cNvSpPr txBox="1"/>
            <p:nvPr/>
          </p:nvSpPr>
          <p:spPr>
            <a:xfrm>
              <a:off x="2416482" y="4030273"/>
              <a:ext cx="2261696" cy="840690"/>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Form: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Viscous Liquid</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Use level: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Up to 3%</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pH of use: </a:t>
              </a:r>
              <a:r>
                <a:rPr lang="en-US" sz="1300">
                  <a:latin typeface="DM Sans" pitchFamily="2" charset="0"/>
                  <a:ea typeface="Fira Sans Book" panose="020B0503050000020004" pitchFamily="34" charset="0"/>
                </a:rPr>
                <a:t>5</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 to 9</a:t>
              </a:r>
            </a:p>
          </p:txBody>
        </p:sp>
        <p:sp>
          <p:nvSpPr>
            <p:cNvPr id="12" name="TextBox 11">
              <a:extLst>
                <a:ext uri="{FF2B5EF4-FFF2-40B4-BE49-F238E27FC236}">
                  <a16:creationId xmlns:a16="http://schemas.microsoft.com/office/drawing/2014/main" id="{A2F0E081-4296-5F8F-3FD2-BA1EFFBBCA91}"/>
                </a:ext>
              </a:extLst>
            </p:cNvPr>
            <p:cNvSpPr txBox="1"/>
            <p:nvPr/>
          </p:nvSpPr>
          <p:spPr>
            <a:xfrm>
              <a:off x="8423807" y="4030273"/>
              <a:ext cx="2986087" cy="602164"/>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Target: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Hair fiber</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Biodegradability: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No data available</a:t>
              </a:r>
            </a:p>
          </p:txBody>
        </p:sp>
      </p:grpSp>
      <p:sp>
        <p:nvSpPr>
          <p:cNvPr id="59" name="Rectangle 58">
            <a:extLst>
              <a:ext uri="{FF2B5EF4-FFF2-40B4-BE49-F238E27FC236}">
                <a16:creationId xmlns:a16="http://schemas.microsoft.com/office/drawing/2014/main" id="{E6D535CE-5DB7-1A50-4492-712D99B903A8}"/>
              </a:ext>
            </a:extLst>
          </p:cNvPr>
          <p:cNvSpPr/>
          <p:nvPr/>
        </p:nvSpPr>
        <p:spPr>
          <a:xfrm>
            <a:off x="289447" y="5135082"/>
            <a:ext cx="2225154" cy="867912"/>
          </a:xfrm>
          <a:prstGeom prst="rect">
            <a:avLst/>
          </a:prstGeom>
          <a:no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Registration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certification</a:t>
            </a:r>
            <a:endParaRPr kumimoji="0" lang="en-US" sz="1400" b="0" i="0" u="none" strike="noStrike" kern="0" cap="none" spc="0" normalizeH="0" baseline="0" noProof="0">
              <a:ln>
                <a:noFill/>
              </a:ln>
              <a:effectLst/>
              <a:uLnTx/>
              <a:uFillTx/>
              <a:latin typeface="Fira Sans"/>
              <a:ea typeface="+mn-ea"/>
              <a:cs typeface="+mn-cs"/>
            </a:endParaRPr>
          </a:p>
        </p:txBody>
      </p:sp>
      <p:grpSp>
        <p:nvGrpSpPr>
          <p:cNvPr id="69" name="Group 68">
            <a:extLst>
              <a:ext uri="{FF2B5EF4-FFF2-40B4-BE49-F238E27FC236}">
                <a16:creationId xmlns:a16="http://schemas.microsoft.com/office/drawing/2014/main" id="{958A8BB9-D1BF-EE77-829F-9B8163288C30}"/>
              </a:ext>
            </a:extLst>
          </p:cNvPr>
          <p:cNvGrpSpPr/>
          <p:nvPr/>
        </p:nvGrpSpPr>
        <p:grpSpPr>
          <a:xfrm>
            <a:off x="302398" y="1341438"/>
            <a:ext cx="11593287" cy="939429"/>
            <a:chOff x="-25599" y="2558932"/>
            <a:chExt cx="11889600" cy="572529"/>
          </a:xfrm>
          <a:solidFill>
            <a:schemeClr val="bg2"/>
          </a:solidFill>
        </p:grpSpPr>
        <p:sp>
          <p:nvSpPr>
            <p:cNvPr id="70" name="Rectangle 69">
              <a:extLst>
                <a:ext uri="{FF2B5EF4-FFF2-40B4-BE49-F238E27FC236}">
                  <a16:creationId xmlns:a16="http://schemas.microsoft.com/office/drawing/2014/main" id="{B4D8039B-1DD0-0B71-4A0E-7C994216684E}"/>
                </a:ext>
              </a:extLst>
            </p:cNvPr>
            <p:cNvSpPr/>
            <p:nvPr/>
          </p:nvSpPr>
          <p:spPr>
            <a:xfrm>
              <a:off x="-25599" y="2558932"/>
              <a:ext cx="11889600" cy="57252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Key benefit:</a:t>
              </a:r>
            </a:p>
          </p:txBody>
        </p:sp>
        <p:sp>
          <p:nvSpPr>
            <p:cNvPr id="71" name="TextBox 70">
              <a:extLst>
                <a:ext uri="{FF2B5EF4-FFF2-40B4-BE49-F238E27FC236}">
                  <a16:creationId xmlns:a16="http://schemas.microsoft.com/office/drawing/2014/main" id="{805DBA86-E136-A9E8-B272-82071A89DD83}"/>
                </a:ext>
              </a:extLst>
            </p:cNvPr>
            <p:cNvSpPr txBox="1"/>
            <p:nvPr/>
          </p:nvSpPr>
          <p:spPr>
            <a:xfrm>
              <a:off x="2379903" y="2575524"/>
              <a:ext cx="3462916" cy="512353"/>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Anti-breakage</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Conditioning / Ease of Combing </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Split-ends reduction</a:t>
              </a:r>
            </a:p>
          </p:txBody>
        </p:sp>
      </p:grpSp>
      <p:grpSp>
        <p:nvGrpSpPr>
          <p:cNvPr id="72" name="Group 71">
            <a:extLst>
              <a:ext uri="{FF2B5EF4-FFF2-40B4-BE49-F238E27FC236}">
                <a16:creationId xmlns:a16="http://schemas.microsoft.com/office/drawing/2014/main" id="{78710C78-C894-B8C5-FC71-6CB52218FAC9}"/>
              </a:ext>
            </a:extLst>
          </p:cNvPr>
          <p:cNvGrpSpPr/>
          <p:nvPr/>
        </p:nvGrpSpPr>
        <p:grpSpPr>
          <a:xfrm>
            <a:off x="302398" y="3343939"/>
            <a:ext cx="11587202" cy="572906"/>
            <a:chOff x="0" y="3331675"/>
            <a:chExt cx="11889600" cy="572906"/>
          </a:xfrm>
          <a:solidFill>
            <a:schemeClr val="bg2"/>
          </a:solidFill>
        </p:grpSpPr>
        <p:sp>
          <p:nvSpPr>
            <p:cNvPr id="73" name="Rectangle 72">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Description:</a:t>
              </a:r>
            </a:p>
          </p:txBody>
        </p:sp>
        <p:sp>
          <p:nvSpPr>
            <p:cNvPr id="74" name="TextBox 73">
              <a:extLst>
                <a:ext uri="{FF2B5EF4-FFF2-40B4-BE49-F238E27FC236}">
                  <a16:creationId xmlns:a16="http://schemas.microsoft.com/office/drawing/2014/main" id="{BA9BB585-DFBD-BF51-845F-0AA1B9E3EE45}"/>
                </a:ext>
              </a:extLst>
            </p:cNvPr>
            <p:cNvSpPr txBox="1"/>
            <p:nvPr/>
          </p:nvSpPr>
          <p:spPr>
            <a:xfrm>
              <a:off x="2417306" y="3340889"/>
              <a:ext cx="8256279"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Hydrolyzed silk glycoprotein sericin</a:t>
              </a:r>
            </a:p>
          </p:txBody>
        </p:sp>
      </p:grpSp>
      <p:sp>
        <p:nvSpPr>
          <p:cNvPr id="11" name="Slide Number Placeholder 10">
            <a:extLst>
              <a:ext uri="{FF2B5EF4-FFF2-40B4-BE49-F238E27FC236}">
                <a16:creationId xmlns:a16="http://schemas.microsoft.com/office/drawing/2014/main" id="{9EA4ADA9-B1A6-0208-7409-B211B8358BEC}"/>
              </a:ext>
            </a:extLst>
          </p:cNvPr>
          <p:cNvSpPr>
            <a:spLocks noGrp="1"/>
          </p:cNvSpPr>
          <p:nvPr>
            <p:ph type="sldNum" sz="quarter" idx="10"/>
          </p:nvPr>
        </p:nvSpPr>
        <p:spPr/>
        <p:txBody>
          <a:bodyPr/>
          <a:lstStyle/>
          <a:p>
            <a:fld id="{5BA3E189-2F3A-42E5-B572-3520703B6186}" type="slidenum">
              <a:rPr lang="en-GB" smtClean="0"/>
              <a:pPr/>
              <a:t>91</a:t>
            </a:fld>
            <a:endParaRPr lang="en-GB"/>
          </a:p>
        </p:txBody>
      </p:sp>
      <p:pic>
        <p:nvPicPr>
          <p:cNvPr id="4" name="Picture 3">
            <a:hlinkClick r:id="rId3" action="ppaction://hlinksldjump"/>
            <a:extLst>
              <a:ext uri="{FF2B5EF4-FFF2-40B4-BE49-F238E27FC236}">
                <a16:creationId xmlns:a16="http://schemas.microsoft.com/office/drawing/2014/main" id="{89986512-FDB9-5000-0336-3EAC0F666EA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389758" y="660763"/>
            <a:ext cx="524726" cy="509840"/>
          </a:xfrm>
          <a:prstGeom prst="rect">
            <a:avLst/>
          </a:prstGeom>
        </p:spPr>
      </p:pic>
      <p:sp>
        <p:nvSpPr>
          <p:cNvPr id="20" name="TextBox 19">
            <a:extLst>
              <a:ext uri="{FF2B5EF4-FFF2-40B4-BE49-F238E27FC236}">
                <a16:creationId xmlns:a16="http://schemas.microsoft.com/office/drawing/2014/main" id="{0E76F2F7-FF56-8A22-FAA7-3D193AAB363F}"/>
              </a:ext>
            </a:extLst>
          </p:cNvPr>
          <p:cNvSpPr txBox="1"/>
          <p:nvPr/>
        </p:nvSpPr>
        <p:spPr>
          <a:xfrm>
            <a:off x="4999038" y="3989346"/>
            <a:ext cx="3365500" cy="802218"/>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Preservative: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Phenoxyethanol and </a:t>
            </a:r>
            <a:r>
              <a:rPr kumimoji="0" lang="en-US" sz="1300" i="0" u="none" strike="noStrike" kern="1200" cap="none" spc="0" normalizeH="0" baseline="0" noProof="0" err="1">
                <a:ln>
                  <a:noFill/>
                </a:ln>
                <a:effectLst/>
                <a:uLnTx/>
                <a:uFillTx/>
                <a:latin typeface="DM Sans" pitchFamily="2" charset="0"/>
                <a:ea typeface="Fira Sans Book" panose="020B0503050000020004" pitchFamily="34" charset="0"/>
                <a:cs typeface="+mn-cs"/>
              </a:rPr>
              <a:t>Ethyhexylglycerin</a:t>
            </a:r>
            <a:endPar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endParaRP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Solubility: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Water soluble</a:t>
            </a:r>
          </a:p>
        </p:txBody>
      </p:sp>
      <p:pic>
        <p:nvPicPr>
          <p:cNvPr id="7" name="Graphic 6">
            <a:extLst>
              <a:ext uri="{FF2B5EF4-FFF2-40B4-BE49-F238E27FC236}">
                <a16:creationId xmlns:a16="http://schemas.microsoft.com/office/drawing/2014/main" id="{B547DDD4-4E9C-E2DA-4FDA-E891C092174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399974" y="5133292"/>
            <a:ext cx="761305" cy="578592"/>
          </a:xfrm>
          <a:prstGeom prst="rect">
            <a:avLst/>
          </a:prstGeom>
        </p:spPr>
      </p:pic>
      <p:pic>
        <p:nvPicPr>
          <p:cNvPr id="2" name="Graphic 1">
            <a:extLst>
              <a:ext uri="{FF2B5EF4-FFF2-40B4-BE49-F238E27FC236}">
                <a16:creationId xmlns:a16="http://schemas.microsoft.com/office/drawing/2014/main" id="{351EC76A-E3DB-FE1B-B009-82E82BFE5D9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515347" y="5152576"/>
            <a:ext cx="682322" cy="524863"/>
          </a:xfrm>
          <a:prstGeom prst="rect">
            <a:avLst/>
          </a:prstGeom>
        </p:spPr>
      </p:pic>
    </p:spTree>
    <p:extLst>
      <p:ext uri="{BB962C8B-B14F-4D97-AF65-F5344CB8AC3E}">
        <p14:creationId xmlns:p14="http://schemas.microsoft.com/office/powerpoint/2010/main" val="109173974"/>
      </p:ext>
    </p:extLst>
  </p:cSld>
  <p:clrMapOvr>
    <a:masterClrMapping/>
  </p:clrMapOvr>
  <p:transition spd="med">
    <p:pull/>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3265144B-CFAE-5F04-8814-F19F1ED45923}"/>
              </a:ext>
            </a:extLst>
          </p:cNvPr>
          <p:cNvSpPr>
            <a:spLocks noGrp="1"/>
          </p:cNvSpPr>
          <p:nvPr>
            <p:ph type="body" sz="quarter" idx="15"/>
          </p:nvPr>
        </p:nvSpPr>
        <p:spPr>
          <a:xfrm>
            <a:off x="302398" y="1351757"/>
            <a:ext cx="5246753" cy="489957"/>
          </a:xfrm>
        </p:spPr>
        <p:txBody>
          <a:bodyPr/>
          <a:lstStyle/>
          <a:p>
            <a:r>
              <a:rPr lang="en-GB" sz="1800" b="1"/>
              <a:t>Shampoo</a:t>
            </a:r>
          </a:p>
          <a:p>
            <a:r>
              <a:rPr lang="en-US" sz="1800"/>
              <a:t>Reduction in </a:t>
            </a:r>
            <a:r>
              <a:rPr lang="en-US" sz="1800">
                <a:solidFill>
                  <a:srgbClr val="48A2CF"/>
                </a:solidFill>
              </a:rPr>
              <a:t>Combing Force</a:t>
            </a:r>
          </a:p>
          <a:p>
            <a:endParaRPr lang="en-US" sz="1800"/>
          </a:p>
        </p:txBody>
      </p:sp>
      <p:sp>
        <p:nvSpPr>
          <p:cNvPr id="3" name="Title 2">
            <a:extLst>
              <a:ext uri="{FF2B5EF4-FFF2-40B4-BE49-F238E27FC236}">
                <a16:creationId xmlns:a16="http://schemas.microsoft.com/office/drawing/2014/main" id="{1C2BFB82-32E1-0CB6-7733-1B3B080C5719}"/>
              </a:ext>
            </a:extLst>
          </p:cNvPr>
          <p:cNvSpPr>
            <a:spLocks noGrp="1"/>
          </p:cNvSpPr>
          <p:nvPr>
            <p:ph type="title"/>
          </p:nvPr>
        </p:nvSpPr>
        <p:spPr/>
        <p:txBody>
          <a:bodyPr/>
          <a:lstStyle/>
          <a:p>
            <a:r>
              <a:rPr lang="en-GB"/>
              <a:t>SETAKOL® PF</a:t>
            </a:r>
          </a:p>
        </p:txBody>
      </p:sp>
      <p:sp>
        <p:nvSpPr>
          <p:cNvPr id="5" name="Text Placeholder 4">
            <a:extLst>
              <a:ext uri="{FF2B5EF4-FFF2-40B4-BE49-F238E27FC236}">
                <a16:creationId xmlns:a16="http://schemas.microsoft.com/office/drawing/2014/main" id="{2583F12D-5951-F4CE-E731-3C567DD1B89F}"/>
              </a:ext>
            </a:extLst>
          </p:cNvPr>
          <p:cNvSpPr>
            <a:spLocks noGrp="1"/>
          </p:cNvSpPr>
          <p:nvPr>
            <p:ph type="body" idx="11"/>
          </p:nvPr>
        </p:nvSpPr>
        <p:spPr/>
        <p:txBody>
          <a:bodyPr/>
          <a:lstStyle/>
          <a:p>
            <a:r>
              <a:rPr lang="en-US"/>
              <a:t>Hydrolyzed silk glycoprotein sericin</a:t>
            </a:r>
          </a:p>
        </p:txBody>
      </p:sp>
      <p:sp>
        <p:nvSpPr>
          <p:cNvPr id="8" name="Text Placeholder 7">
            <a:extLst>
              <a:ext uri="{FF2B5EF4-FFF2-40B4-BE49-F238E27FC236}">
                <a16:creationId xmlns:a16="http://schemas.microsoft.com/office/drawing/2014/main" id="{E307B160-CBD5-0BA8-C003-93967C20F5A5}"/>
              </a:ext>
            </a:extLst>
          </p:cNvPr>
          <p:cNvSpPr>
            <a:spLocks noGrp="1"/>
          </p:cNvSpPr>
          <p:nvPr>
            <p:ph type="body" sz="quarter" idx="23"/>
          </p:nvPr>
        </p:nvSpPr>
        <p:spPr>
          <a:xfrm>
            <a:off x="302399" y="6093396"/>
            <a:ext cx="5098482" cy="121144"/>
          </a:xfrm>
        </p:spPr>
        <p:txBody>
          <a:bodyPr/>
          <a:lstStyle/>
          <a:p>
            <a:r>
              <a:rPr lang="en-US"/>
              <a:t>Instron Breakage: repeated combing test Bleached Caucasian hair SETAKOL® PF at 3% as supplied</a:t>
            </a:r>
          </a:p>
        </p:txBody>
      </p:sp>
      <p:sp>
        <p:nvSpPr>
          <p:cNvPr id="19" name="Slide Number Placeholder 7">
            <a:extLst>
              <a:ext uri="{FF2B5EF4-FFF2-40B4-BE49-F238E27FC236}">
                <a16:creationId xmlns:a16="http://schemas.microsoft.com/office/drawing/2014/main" id="{A35A8BF3-525B-F80C-6220-9FD66B134CC0}"/>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92</a:t>
            </a:fld>
            <a:endParaRPr lang="en-GB"/>
          </a:p>
        </p:txBody>
      </p:sp>
      <p:graphicFrame>
        <p:nvGraphicFramePr>
          <p:cNvPr id="12" name="Chart 11">
            <a:extLst>
              <a:ext uri="{FF2B5EF4-FFF2-40B4-BE49-F238E27FC236}">
                <a16:creationId xmlns:a16="http://schemas.microsoft.com/office/drawing/2014/main" id="{4F51B137-D659-5342-5415-73104683053D}"/>
              </a:ext>
            </a:extLst>
          </p:cNvPr>
          <p:cNvGraphicFramePr/>
          <p:nvPr>
            <p:extLst>
              <p:ext uri="{D42A27DB-BD31-4B8C-83A1-F6EECF244321}">
                <p14:modId xmlns:p14="http://schemas.microsoft.com/office/powerpoint/2010/main" val="1314087921"/>
              </p:ext>
            </p:extLst>
          </p:nvPr>
        </p:nvGraphicFramePr>
        <p:xfrm>
          <a:off x="300038" y="2454961"/>
          <a:ext cx="2132231" cy="1329401"/>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Box 13">
            <a:extLst>
              <a:ext uri="{FF2B5EF4-FFF2-40B4-BE49-F238E27FC236}">
                <a16:creationId xmlns:a16="http://schemas.microsoft.com/office/drawing/2014/main" id="{4303F3CC-4AE8-355A-B982-6DF6B852BFB1}"/>
              </a:ext>
            </a:extLst>
          </p:cNvPr>
          <p:cNvSpPr txBox="1"/>
          <p:nvPr/>
        </p:nvSpPr>
        <p:spPr>
          <a:xfrm>
            <a:off x="881063" y="2948868"/>
            <a:ext cx="957459" cy="369332"/>
          </a:xfrm>
          <a:prstGeom prst="rect">
            <a:avLst/>
          </a:prstGeom>
          <a:noFill/>
        </p:spPr>
        <p:txBody>
          <a:bodyPr wrap="square" rtlCol="0">
            <a:spAutoFit/>
          </a:bodyPr>
          <a:lstStyle/>
          <a:p>
            <a:pPr algn="ctr"/>
            <a:r>
              <a:rPr lang="en-GB" b="1">
                <a:solidFill>
                  <a:schemeClr val="bg1"/>
                </a:solidFill>
              </a:rPr>
              <a:t>-15%</a:t>
            </a:r>
          </a:p>
        </p:txBody>
      </p:sp>
      <p:graphicFrame>
        <p:nvGraphicFramePr>
          <p:cNvPr id="20" name="Chart 19">
            <a:extLst>
              <a:ext uri="{FF2B5EF4-FFF2-40B4-BE49-F238E27FC236}">
                <a16:creationId xmlns:a16="http://schemas.microsoft.com/office/drawing/2014/main" id="{6E065866-D4D8-D838-ECC3-1543B95A8ED3}"/>
              </a:ext>
            </a:extLst>
          </p:cNvPr>
          <p:cNvGraphicFramePr/>
          <p:nvPr>
            <p:extLst>
              <p:ext uri="{D42A27DB-BD31-4B8C-83A1-F6EECF244321}">
                <p14:modId xmlns:p14="http://schemas.microsoft.com/office/powerpoint/2010/main" val="3342864666"/>
              </p:ext>
            </p:extLst>
          </p:nvPr>
        </p:nvGraphicFramePr>
        <p:xfrm>
          <a:off x="2868548" y="2461558"/>
          <a:ext cx="1927038" cy="1328400"/>
        </p:xfrm>
        <a:graphic>
          <a:graphicData uri="http://schemas.openxmlformats.org/drawingml/2006/chart">
            <c:chart xmlns:c="http://schemas.openxmlformats.org/drawingml/2006/chart" xmlns:r="http://schemas.openxmlformats.org/officeDocument/2006/relationships" r:id="rId4"/>
          </a:graphicData>
        </a:graphic>
      </p:graphicFrame>
      <p:sp>
        <p:nvSpPr>
          <p:cNvPr id="21" name="TextBox 20">
            <a:extLst>
              <a:ext uri="{FF2B5EF4-FFF2-40B4-BE49-F238E27FC236}">
                <a16:creationId xmlns:a16="http://schemas.microsoft.com/office/drawing/2014/main" id="{6D9A97AE-928C-C0DA-044F-A730B5C14B24}"/>
              </a:ext>
            </a:extLst>
          </p:cNvPr>
          <p:cNvSpPr txBox="1"/>
          <p:nvPr/>
        </p:nvSpPr>
        <p:spPr>
          <a:xfrm>
            <a:off x="3292785" y="2948868"/>
            <a:ext cx="1078563" cy="369332"/>
          </a:xfrm>
          <a:prstGeom prst="rect">
            <a:avLst/>
          </a:prstGeom>
          <a:noFill/>
        </p:spPr>
        <p:txBody>
          <a:bodyPr wrap="square" rtlCol="0">
            <a:spAutoFit/>
          </a:bodyPr>
          <a:lstStyle/>
          <a:p>
            <a:pPr algn="ctr"/>
            <a:r>
              <a:rPr lang="en-GB" b="1">
                <a:solidFill>
                  <a:schemeClr val="bg1"/>
                </a:solidFill>
              </a:rPr>
              <a:t>-13%</a:t>
            </a:r>
          </a:p>
        </p:txBody>
      </p:sp>
      <p:sp>
        <p:nvSpPr>
          <p:cNvPr id="23" name="Text Placeholder 6">
            <a:extLst>
              <a:ext uri="{FF2B5EF4-FFF2-40B4-BE49-F238E27FC236}">
                <a16:creationId xmlns:a16="http://schemas.microsoft.com/office/drawing/2014/main" id="{3F11ECAA-2383-9ADF-CB7F-26ABE3E66C99}"/>
              </a:ext>
            </a:extLst>
          </p:cNvPr>
          <p:cNvSpPr txBox="1">
            <a:spLocks/>
          </p:cNvSpPr>
          <p:nvPr/>
        </p:nvSpPr>
        <p:spPr>
          <a:xfrm>
            <a:off x="822711" y="3657341"/>
            <a:ext cx="840941" cy="28876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1 Cycle</a:t>
            </a:r>
          </a:p>
        </p:txBody>
      </p:sp>
      <p:sp>
        <p:nvSpPr>
          <p:cNvPr id="26" name="TextBox 25">
            <a:extLst>
              <a:ext uri="{FF2B5EF4-FFF2-40B4-BE49-F238E27FC236}">
                <a16:creationId xmlns:a16="http://schemas.microsoft.com/office/drawing/2014/main" id="{E7184316-DD7E-10FD-CA76-86FCDC6A27D0}"/>
              </a:ext>
            </a:extLst>
          </p:cNvPr>
          <p:cNvSpPr txBox="1"/>
          <p:nvPr/>
        </p:nvSpPr>
        <p:spPr>
          <a:xfrm>
            <a:off x="352548" y="5224708"/>
            <a:ext cx="697625" cy="369332"/>
          </a:xfrm>
          <a:prstGeom prst="rect">
            <a:avLst/>
          </a:prstGeom>
          <a:noFill/>
        </p:spPr>
        <p:txBody>
          <a:bodyPr wrap="square" rtlCol="0">
            <a:spAutoFit/>
          </a:bodyPr>
          <a:lstStyle/>
          <a:p>
            <a:r>
              <a:rPr lang="en-GB" b="1">
                <a:solidFill>
                  <a:schemeClr val="bg1"/>
                </a:solidFill>
              </a:rPr>
              <a:t>78%</a:t>
            </a:r>
          </a:p>
        </p:txBody>
      </p:sp>
      <p:sp>
        <p:nvSpPr>
          <p:cNvPr id="30" name="Text Placeholder 6">
            <a:extLst>
              <a:ext uri="{FF2B5EF4-FFF2-40B4-BE49-F238E27FC236}">
                <a16:creationId xmlns:a16="http://schemas.microsoft.com/office/drawing/2014/main" id="{B666232A-2015-1576-7866-D4A1AD63AEB6}"/>
              </a:ext>
            </a:extLst>
          </p:cNvPr>
          <p:cNvSpPr txBox="1">
            <a:spLocks/>
          </p:cNvSpPr>
          <p:nvPr/>
        </p:nvSpPr>
        <p:spPr>
          <a:xfrm>
            <a:off x="7337425" y="1341438"/>
            <a:ext cx="4283802" cy="21589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b="1"/>
              <a:t>Leave-on</a:t>
            </a:r>
            <a:r>
              <a:rPr lang="en-US" sz="1800"/>
              <a:t> single application</a:t>
            </a:r>
          </a:p>
        </p:txBody>
      </p:sp>
      <p:sp>
        <p:nvSpPr>
          <p:cNvPr id="4" name="Text Placeholder 6">
            <a:extLst>
              <a:ext uri="{FF2B5EF4-FFF2-40B4-BE49-F238E27FC236}">
                <a16:creationId xmlns:a16="http://schemas.microsoft.com/office/drawing/2014/main" id="{484A5CEF-1806-AD55-DD04-7F5F0BE03395}"/>
              </a:ext>
            </a:extLst>
          </p:cNvPr>
          <p:cNvSpPr txBox="1">
            <a:spLocks/>
          </p:cNvSpPr>
          <p:nvPr/>
        </p:nvSpPr>
        <p:spPr>
          <a:xfrm>
            <a:off x="323813" y="1996222"/>
            <a:ext cx="7742671" cy="288767"/>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Wet</a:t>
            </a:r>
          </a:p>
        </p:txBody>
      </p:sp>
      <p:sp>
        <p:nvSpPr>
          <p:cNvPr id="11" name="Text Placeholder 6">
            <a:extLst>
              <a:ext uri="{FF2B5EF4-FFF2-40B4-BE49-F238E27FC236}">
                <a16:creationId xmlns:a16="http://schemas.microsoft.com/office/drawing/2014/main" id="{A7433334-75E2-0926-6697-748B5900A9DB}"/>
              </a:ext>
            </a:extLst>
          </p:cNvPr>
          <p:cNvSpPr txBox="1">
            <a:spLocks/>
          </p:cNvSpPr>
          <p:nvPr/>
        </p:nvSpPr>
        <p:spPr>
          <a:xfrm>
            <a:off x="3316989" y="3657340"/>
            <a:ext cx="1017901" cy="28876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3 Cycles</a:t>
            </a:r>
          </a:p>
        </p:txBody>
      </p:sp>
      <p:graphicFrame>
        <p:nvGraphicFramePr>
          <p:cNvPr id="38" name="Chart 37">
            <a:extLst>
              <a:ext uri="{FF2B5EF4-FFF2-40B4-BE49-F238E27FC236}">
                <a16:creationId xmlns:a16="http://schemas.microsoft.com/office/drawing/2014/main" id="{F72106E5-7D00-325B-52B5-C8DFF3635057}"/>
              </a:ext>
            </a:extLst>
          </p:cNvPr>
          <p:cNvGraphicFramePr/>
          <p:nvPr>
            <p:extLst>
              <p:ext uri="{D42A27DB-BD31-4B8C-83A1-F6EECF244321}">
                <p14:modId xmlns:p14="http://schemas.microsoft.com/office/powerpoint/2010/main" val="1845899127"/>
              </p:ext>
            </p:extLst>
          </p:nvPr>
        </p:nvGraphicFramePr>
        <p:xfrm>
          <a:off x="300038" y="4227636"/>
          <a:ext cx="2132231" cy="1329401"/>
        </p:xfrm>
        <a:graphic>
          <a:graphicData uri="http://schemas.openxmlformats.org/drawingml/2006/chart">
            <c:chart xmlns:c="http://schemas.openxmlformats.org/drawingml/2006/chart" xmlns:r="http://schemas.openxmlformats.org/officeDocument/2006/relationships" r:id="rId5"/>
          </a:graphicData>
        </a:graphic>
      </p:graphicFrame>
      <p:sp>
        <p:nvSpPr>
          <p:cNvPr id="39" name="TextBox 38">
            <a:extLst>
              <a:ext uri="{FF2B5EF4-FFF2-40B4-BE49-F238E27FC236}">
                <a16:creationId xmlns:a16="http://schemas.microsoft.com/office/drawing/2014/main" id="{090B9A09-1502-244D-AA9D-BFB16BB7B962}"/>
              </a:ext>
            </a:extLst>
          </p:cNvPr>
          <p:cNvSpPr txBox="1"/>
          <p:nvPr/>
        </p:nvSpPr>
        <p:spPr>
          <a:xfrm>
            <a:off x="881063" y="4721543"/>
            <a:ext cx="957459" cy="369332"/>
          </a:xfrm>
          <a:prstGeom prst="rect">
            <a:avLst/>
          </a:prstGeom>
          <a:noFill/>
        </p:spPr>
        <p:txBody>
          <a:bodyPr wrap="square" rtlCol="0">
            <a:spAutoFit/>
          </a:bodyPr>
          <a:lstStyle/>
          <a:p>
            <a:pPr algn="ctr"/>
            <a:r>
              <a:rPr lang="en-GB" b="1">
                <a:solidFill>
                  <a:schemeClr val="bg1"/>
                </a:solidFill>
              </a:rPr>
              <a:t>-19%</a:t>
            </a:r>
          </a:p>
        </p:txBody>
      </p:sp>
      <p:graphicFrame>
        <p:nvGraphicFramePr>
          <p:cNvPr id="40" name="Chart 39">
            <a:extLst>
              <a:ext uri="{FF2B5EF4-FFF2-40B4-BE49-F238E27FC236}">
                <a16:creationId xmlns:a16="http://schemas.microsoft.com/office/drawing/2014/main" id="{924FEE5E-19A9-D735-B63F-2C050959A6CF}"/>
              </a:ext>
            </a:extLst>
          </p:cNvPr>
          <p:cNvGraphicFramePr/>
          <p:nvPr>
            <p:extLst>
              <p:ext uri="{D42A27DB-BD31-4B8C-83A1-F6EECF244321}">
                <p14:modId xmlns:p14="http://schemas.microsoft.com/office/powerpoint/2010/main" val="1309350280"/>
              </p:ext>
            </p:extLst>
          </p:nvPr>
        </p:nvGraphicFramePr>
        <p:xfrm>
          <a:off x="2868548" y="4234233"/>
          <a:ext cx="1927038" cy="1328400"/>
        </p:xfrm>
        <a:graphic>
          <a:graphicData uri="http://schemas.openxmlformats.org/drawingml/2006/chart">
            <c:chart xmlns:c="http://schemas.openxmlformats.org/drawingml/2006/chart" xmlns:r="http://schemas.openxmlformats.org/officeDocument/2006/relationships" r:id="rId6"/>
          </a:graphicData>
        </a:graphic>
      </p:graphicFrame>
      <p:sp>
        <p:nvSpPr>
          <p:cNvPr id="41" name="TextBox 40">
            <a:extLst>
              <a:ext uri="{FF2B5EF4-FFF2-40B4-BE49-F238E27FC236}">
                <a16:creationId xmlns:a16="http://schemas.microsoft.com/office/drawing/2014/main" id="{9FFAFC1B-23C6-8F00-F906-0F5AA8AC8504}"/>
              </a:ext>
            </a:extLst>
          </p:cNvPr>
          <p:cNvSpPr txBox="1"/>
          <p:nvPr/>
        </p:nvSpPr>
        <p:spPr>
          <a:xfrm>
            <a:off x="3292785" y="4721543"/>
            <a:ext cx="1078563" cy="369332"/>
          </a:xfrm>
          <a:prstGeom prst="rect">
            <a:avLst/>
          </a:prstGeom>
          <a:noFill/>
        </p:spPr>
        <p:txBody>
          <a:bodyPr wrap="square" rtlCol="0">
            <a:spAutoFit/>
          </a:bodyPr>
          <a:lstStyle/>
          <a:p>
            <a:pPr algn="ctr"/>
            <a:r>
              <a:rPr lang="en-GB" b="1">
                <a:solidFill>
                  <a:schemeClr val="bg1"/>
                </a:solidFill>
              </a:rPr>
              <a:t>-53%</a:t>
            </a:r>
          </a:p>
        </p:txBody>
      </p:sp>
      <p:sp>
        <p:nvSpPr>
          <p:cNvPr id="42" name="Text Placeholder 6">
            <a:extLst>
              <a:ext uri="{FF2B5EF4-FFF2-40B4-BE49-F238E27FC236}">
                <a16:creationId xmlns:a16="http://schemas.microsoft.com/office/drawing/2014/main" id="{1B7092C5-227D-DFD9-E13F-21F30C396F3C}"/>
              </a:ext>
            </a:extLst>
          </p:cNvPr>
          <p:cNvSpPr txBox="1">
            <a:spLocks/>
          </p:cNvSpPr>
          <p:nvPr/>
        </p:nvSpPr>
        <p:spPr>
          <a:xfrm>
            <a:off x="822711" y="5430016"/>
            <a:ext cx="840941" cy="28876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1 Cycle</a:t>
            </a:r>
          </a:p>
        </p:txBody>
      </p:sp>
      <p:sp>
        <p:nvSpPr>
          <p:cNvPr id="43" name="Text Placeholder 6">
            <a:extLst>
              <a:ext uri="{FF2B5EF4-FFF2-40B4-BE49-F238E27FC236}">
                <a16:creationId xmlns:a16="http://schemas.microsoft.com/office/drawing/2014/main" id="{EAF3F6C9-FC49-5A7F-C4CE-25C2F9E4FB82}"/>
              </a:ext>
            </a:extLst>
          </p:cNvPr>
          <p:cNvSpPr txBox="1">
            <a:spLocks/>
          </p:cNvSpPr>
          <p:nvPr/>
        </p:nvSpPr>
        <p:spPr>
          <a:xfrm>
            <a:off x="3316989" y="5430015"/>
            <a:ext cx="1017901" cy="28876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3 Cycles</a:t>
            </a:r>
          </a:p>
        </p:txBody>
      </p:sp>
      <p:sp>
        <p:nvSpPr>
          <p:cNvPr id="44" name="Text Placeholder 6">
            <a:extLst>
              <a:ext uri="{FF2B5EF4-FFF2-40B4-BE49-F238E27FC236}">
                <a16:creationId xmlns:a16="http://schemas.microsoft.com/office/drawing/2014/main" id="{8A742D37-39D0-1790-3C45-A5624A2DE8F2}"/>
              </a:ext>
            </a:extLst>
          </p:cNvPr>
          <p:cNvSpPr txBox="1">
            <a:spLocks/>
          </p:cNvSpPr>
          <p:nvPr/>
        </p:nvSpPr>
        <p:spPr>
          <a:xfrm>
            <a:off x="323813" y="3940646"/>
            <a:ext cx="7455919" cy="279751"/>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Dry</a:t>
            </a:r>
          </a:p>
        </p:txBody>
      </p:sp>
      <p:graphicFrame>
        <p:nvGraphicFramePr>
          <p:cNvPr id="45" name="Chart 44">
            <a:extLst>
              <a:ext uri="{FF2B5EF4-FFF2-40B4-BE49-F238E27FC236}">
                <a16:creationId xmlns:a16="http://schemas.microsoft.com/office/drawing/2014/main" id="{EEB42B39-EA4B-A202-ED13-4D4ECC0799DD}"/>
              </a:ext>
            </a:extLst>
          </p:cNvPr>
          <p:cNvGraphicFramePr/>
          <p:nvPr>
            <p:extLst>
              <p:ext uri="{D42A27DB-BD31-4B8C-83A1-F6EECF244321}">
                <p14:modId xmlns:p14="http://schemas.microsoft.com/office/powerpoint/2010/main" val="1424727548"/>
              </p:ext>
            </p:extLst>
          </p:nvPr>
        </p:nvGraphicFramePr>
        <p:xfrm>
          <a:off x="7316349" y="2449365"/>
          <a:ext cx="2132231" cy="1329401"/>
        </p:xfrm>
        <a:graphic>
          <a:graphicData uri="http://schemas.openxmlformats.org/drawingml/2006/chart">
            <c:chart xmlns:c="http://schemas.openxmlformats.org/drawingml/2006/chart" xmlns:r="http://schemas.openxmlformats.org/officeDocument/2006/relationships" r:id="rId7"/>
          </a:graphicData>
        </a:graphic>
      </p:graphicFrame>
      <p:sp>
        <p:nvSpPr>
          <p:cNvPr id="46" name="TextBox 45">
            <a:extLst>
              <a:ext uri="{FF2B5EF4-FFF2-40B4-BE49-F238E27FC236}">
                <a16:creationId xmlns:a16="http://schemas.microsoft.com/office/drawing/2014/main" id="{8E9A47D0-62BC-6916-A245-A509D6F63F31}"/>
              </a:ext>
            </a:extLst>
          </p:cNvPr>
          <p:cNvSpPr txBox="1"/>
          <p:nvPr/>
        </p:nvSpPr>
        <p:spPr>
          <a:xfrm>
            <a:off x="7897374" y="2943272"/>
            <a:ext cx="957459" cy="369332"/>
          </a:xfrm>
          <a:prstGeom prst="rect">
            <a:avLst/>
          </a:prstGeom>
          <a:noFill/>
        </p:spPr>
        <p:txBody>
          <a:bodyPr wrap="square" rtlCol="0">
            <a:spAutoFit/>
          </a:bodyPr>
          <a:lstStyle/>
          <a:p>
            <a:pPr algn="ctr"/>
            <a:r>
              <a:rPr lang="en-GB" b="1">
                <a:solidFill>
                  <a:schemeClr val="bg1"/>
                </a:solidFill>
              </a:rPr>
              <a:t>-16%</a:t>
            </a:r>
          </a:p>
        </p:txBody>
      </p:sp>
      <p:graphicFrame>
        <p:nvGraphicFramePr>
          <p:cNvPr id="47" name="Chart 46">
            <a:extLst>
              <a:ext uri="{FF2B5EF4-FFF2-40B4-BE49-F238E27FC236}">
                <a16:creationId xmlns:a16="http://schemas.microsoft.com/office/drawing/2014/main" id="{4F507D77-406D-9CA3-AA27-3A90A6D7F9CF}"/>
              </a:ext>
            </a:extLst>
          </p:cNvPr>
          <p:cNvGraphicFramePr/>
          <p:nvPr>
            <p:extLst>
              <p:ext uri="{D42A27DB-BD31-4B8C-83A1-F6EECF244321}">
                <p14:modId xmlns:p14="http://schemas.microsoft.com/office/powerpoint/2010/main" val="41182526"/>
              </p:ext>
            </p:extLst>
          </p:nvPr>
        </p:nvGraphicFramePr>
        <p:xfrm>
          <a:off x="9884859" y="2455962"/>
          <a:ext cx="1927038" cy="1328400"/>
        </p:xfrm>
        <a:graphic>
          <a:graphicData uri="http://schemas.openxmlformats.org/drawingml/2006/chart">
            <c:chart xmlns:c="http://schemas.openxmlformats.org/drawingml/2006/chart" xmlns:r="http://schemas.openxmlformats.org/officeDocument/2006/relationships" r:id="rId8"/>
          </a:graphicData>
        </a:graphic>
      </p:graphicFrame>
      <p:sp>
        <p:nvSpPr>
          <p:cNvPr id="48" name="TextBox 47">
            <a:extLst>
              <a:ext uri="{FF2B5EF4-FFF2-40B4-BE49-F238E27FC236}">
                <a16:creationId xmlns:a16="http://schemas.microsoft.com/office/drawing/2014/main" id="{E83B0264-664E-0CA3-179E-106B33C1E7F6}"/>
              </a:ext>
            </a:extLst>
          </p:cNvPr>
          <p:cNvSpPr txBox="1"/>
          <p:nvPr/>
        </p:nvSpPr>
        <p:spPr>
          <a:xfrm>
            <a:off x="10309096" y="2943272"/>
            <a:ext cx="1078563" cy="369332"/>
          </a:xfrm>
          <a:prstGeom prst="rect">
            <a:avLst/>
          </a:prstGeom>
          <a:noFill/>
        </p:spPr>
        <p:txBody>
          <a:bodyPr wrap="square" rtlCol="0">
            <a:spAutoFit/>
          </a:bodyPr>
          <a:lstStyle/>
          <a:p>
            <a:pPr algn="ctr"/>
            <a:r>
              <a:rPr lang="en-GB" b="1">
                <a:solidFill>
                  <a:schemeClr val="bg1"/>
                </a:solidFill>
              </a:rPr>
              <a:t>-41%</a:t>
            </a:r>
          </a:p>
        </p:txBody>
      </p:sp>
      <p:sp>
        <p:nvSpPr>
          <p:cNvPr id="50" name="TextBox 49">
            <a:extLst>
              <a:ext uri="{FF2B5EF4-FFF2-40B4-BE49-F238E27FC236}">
                <a16:creationId xmlns:a16="http://schemas.microsoft.com/office/drawing/2014/main" id="{36883FDC-C47F-4BA2-1D81-4B63275EBFB2}"/>
              </a:ext>
            </a:extLst>
          </p:cNvPr>
          <p:cNvSpPr txBox="1"/>
          <p:nvPr/>
        </p:nvSpPr>
        <p:spPr>
          <a:xfrm>
            <a:off x="7368859" y="5219112"/>
            <a:ext cx="697625" cy="369332"/>
          </a:xfrm>
          <a:prstGeom prst="rect">
            <a:avLst/>
          </a:prstGeom>
          <a:noFill/>
        </p:spPr>
        <p:txBody>
          <a:bodyPr wrap="square" rtlCol="0">
            <a:spAutoFit/>
          </a:bodyPr>
          <a:lstStyle/>
          <a:p>
            <a:r>
              <a:rPr lang="en-GB" b="1">
                <a:solidFill>
                  <a:schemeClr val="bg1"/>
                </a:solidFill>
              </a:rPr>
              <a:t>78%</a:t>
            </a:r>
          </a:p>
        </p:txBody>
      </p:sp>
      <p:graphicFrame>
        <p:nvGraphicFramePr>
          <p:cNvPr id="53" name="Chart 52">
            <a:extLst>
              <a:ext uri="{FF2B5EF4-FFF2-40B4-BE49-F238E27FC236}">
                <a16:creationId xmlns:a16="http://schemas.microsoft.com/office/drawing/2014/main" id="{071162AC-14F2-3AAD-5176-554BFDC4D02D}"/>
              </a:ext>
            </a:extLst>
          </p:cNvPr>
          <p:cNvGraphicFramePr/>
          <p:nvPr>
            <p:extLst>
              <p:ext uri="{D42A27DB-BD31-4B8C-83A1-F6EECF244321}">
                <p14:modId xmlns:p14="http://schemas.microsoft.com/office/powerpoint/2010/main" val="786426350"/>
              </p:ext>
            </p:extLst>
          </p:nvPr>
        </p:nvGraphicFramePr>
        <p:xfrm>
          <a:off x="7316349" y="4222040"/>
          <a:ext cx="2132231" cy="1329401"/>
        </p:xfrm>
        <a:graphic>
          <a:graphicData uri="http://schemas.openxmlformats.org/drawingml/2006/chart">
            <c:chart xmlns:c="http://schemas.openxmlformats.org/drawingml/2006/chart" xmlns:r="http://schemas.openxmlformats.org/officeDocument/2006/relationships" r:id="rId9"/>
          </a:graphicData>
        </a:graphic>
      </p:graphicFrame>
      <p:sp>
        <p:nvSpPr>
          <p:cNvPr id="54" name="TextBox 53">
            <a:extLst>
              <a:ext uri="{FF2B5EF4-FFF2-40B4-BE49-F238E27FC236}">
                <a16:creationId xmlns:a16="http://schemas.microsoft.com/office/drawing/2014/main" id="{B2FB7DBB-37E9-E1A7-E92A-F21C95BD5431}"/>
              </a:ext>
            </a:extLst>
          </p:cNvPr>
          <p:cNvSpPr txBox="1"/>
          <p:nvPr/>
        </p:nvSpPr>
        <p:spPr>
          <a:xfrm>
            <a:off x="7897374" y="4715947"/>
            <a:ext cx="957459" cy="369332"/>
          </a:xfrm>
          <a:prstGeom prst="rect">
            <a:avLst/>
          </a:prstGeom>
          <a:noFill/>
        </p:spPr>
        <p:txBody>
          <a:bodyPr wrap="square" rtlCol="0">
            <a:spAutoFit/>
          </a:bodyPr>
          <a:lstStyle/>
          <a:p>
            <a:pPr algn="ctr"/>
            <a:r>
              <a:rPr lang="en-GB" b="1">
                <a:solidFill>
                  <a:schemeClr val="bg1"/>
                </a:solidFill>
              </a:rPr>
              <a:t>-24%</a:t>
            </a:r>
          </a:p>
        </p:txBody>
      </p:sp>
      <p:graphicFrame>
        <p:nvGraphicFramePr>
          <p:cNvPr id="55" name="Chart 54">
            <a:extLst>
              <a:ext uri="{FF2B5EF4-FFF2-40B4-BE49-F238E27FC236}">
                <a16:creationId xmlns:a16="http://schemas.microsoft.com/office/drawing/2014/main" id="{681FEC93-66C3-F33E-50E7-A551D8210D83}"/>
              </a:ext>
            </a:extLst>
          </p:cNvPr>
          <p:cNvGraphicFramePr/>
          <p:nvPr>
            <p:extLst>
              <p:ext uri="{D42A27DB-BD31-4B8C-83A1-F6EECF244321}">
                <p14:modId xmlns:p14="http://schemas.microsoft.com/office/powerpoint/2010/main" val="1612148247"/>
              </p:ext>
            </p:extLst>
          </p:nvPr>
        </p:nvGraphicFramePr>
        <p:xfrm>
          <a:off x="9884859" y="4228637"/>
          <a:ext cx="1927038" cy="1328400"/>
        </p:xfrm>
        <a:graphic>
          <a:graphicData uri="http://schemas.openxmlformats.org/drawingml/2006/chart">
            <c:chart xmlns:c="http://schemas.openxmlformats.org/drawingml/2006/chart" xmlns:r="http://schemas.openxmlformats.org/officeDocument/2006/relationships" r:id="rId10"/>
          </a:graphicData>
        </a:graphic>
      </p:graphicFrame>
      <p:sp>
        <p:nvSpPr>
          <p:cNvPr id="56" name="TextBox 55">
            <a:extLst>
              <a:ext uri="{FF2B5EF4-FFF2-40B4-BE49-F238E27FC236}">
                <a16:creationId xmlns:a16="http://schemas.microsoft.com/office/drawing/2014/main" id="{3A63D798-050B-339B-68B4-372223F50FDC}"/>
              </a:ext>
            </a:extLst>
          </p:cNvPr>
          <p:cNvSpPr txBox="1"/>
          <p:nvPr/>
        </p:nvSpPr>
        <p:spPr>
          <a:xfrm>
            <a:off x="10309096" y="4715947"/>
            <a:ext cx="1078563" cy="369332"/>
          </a:xfrm>
          <a:prstGeom prst="rect">
            <a:avLst/>
          </a:prstGeom>
          <a:noFill/>
        </p:spPr>
        <p:txBody>
          <a:bodyPr wrap="square" rtlCol="0">
            <a:spAutoFit/>
          </a:bodyPr>
          <a:lstStyle/>
          <a:p>
            <a:pPr algn="ctr"/>
            <a:r>
              <a:rPr lang="en-GB" b="1">
                <a:solidFill>
                  <a:schemeClr val="bg1"/>
                </a:solidFill>
              </a:rPr>
              <a:t>-23%</a:t>
            </a:r>
          </a:p>
        </p:txBody>
      </p:sp>
      <p:sp>
        <p:nvSpPr>
          <p:cNvPr id="57" name="Text Placeholder 6">
            <a:extLst>
              <a:ext uri="{FF2B5EF4-FFF2-40B4-BE49-F238E27FC236}">
                <a16:creationId xmlns:a16="http://schemas.microsoft.com/office/drawing/2014/main" id="{03591B4E-BB55-5FBC-A9C6-43DA8E7E8A6D}"/>
              </a:ext>
            </a:extLst>
          </p:cNvPr>
          <p:cNvSpPr txBox="1">
            <a:spLocks/>
          </p:cNvSpPr>
          <p:nvPr/>
        </p:nvSpPr>
        <p:spPr>
          <a:xfrm>
            <a:off x="7839022" y="5424420"/>
            <a:ext cx="840941" cy="28876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Wet</a:t>
            </a:r>
          </a:p>
        </p:txBody>
      </p:sp>
      <p:sp>
        <p:nvSpPr>
          <p:cNvPr id="58" name="Text Placeholder 6">
            <a:extLst>
              <a:ext uri="{FF2B5EF4-FFF2-40B4-BE49-F238E27FC236}">
                <a16:creationId xmlns:a16="http://schemas.microsoft.com/office/drawing/2014/main" id="{71894A8B-A89A-4C5A-518D-52943B98F876}"/>
              </a:ext>
            </a:extLst>
          </p:cNvPr>
          <p:cNvSpPr txBox="1">
            <a:spLocks/>
          </p:cNvSpPr>
          <p:nvPr/>
        </p:nvSpPr>
        <p:spPr>
          <a:xfrm>
            <a:off x="10333300" y="5424419"/>
            <a:ext cx="1017901" cy="28876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Dry</a:t>
            </a:r>
          </a:p>
        </p:txBody>
      </p:sp>
      <p:sp>
        <p:nvSpPr>
          <p:cNvPr id="59" name="Text Placeholder 6">
            <a:extLst>
              <a:ext uri="{FF2B5EF4-FFF2-40B4-BE49-F238E27FC236}">
                <a16:creationId xmlns:a16="http://schemas.microsoft.com/office/drawing/2014/main" id="{B16C769A-5725-45AE-2106-97BE8BAB309E}"/>
              </a:ext>
            </a:extLst>
          </p:cNvPr>
          <p:cNvSpPr txBox="1">
            <a:spLocks/>
          </p:cNvSpPr>
          <p:nvPr/>
        </p:nvSpPr>
        <p:spPr>
          <a:xfrm>
            <a:off x="7337424" y="3943824"/>
            <a:ext cx="3718447" cy="28876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Reduction </a:t>
            </a:r>
            <a:r>
              <a:rPr lang="en-US" sz="1800">
                <a:solidFill>
                  <a:srgbClr val="48A2CF"/>
                </a:solidFill>
              </a:rPr>
              <a:t>in Combing Force</a:t>
            </a:r>
          </a:p>
        </p:txBody>
      </p:sp>
      <p:sp>
        <p:nvSpPr>
          <p:cNvPr id="60" name="Text Placeholder 6">
            <a:extLst>
              <a:ext uri="{FF2B5EF4-FFF2-40B4-BE49-F238E27FC236}">
                <a16:creationId xmlns:a16="http://schemas.microsoft.com/office/drawing/2014/main" id="{C3551BF2-0C9D-1F44-019F-B7A8CB6A374B}"/>
              </a:ext>
            </a:extLst>
          </p:cNvPr>
          <p:cNvSpPr txBox="1">
            <a:spLocks/>
          </p:cNvSpPr>
          <p:nvPr/>
        </p:nvSpPr>
        <p:spPr>
          <a:xfrm>
            <a:off x="7337425" y="1718531"/>
            <a:ext cx="2190787" cy="55794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sz="1800"/>
              <a:t>Hair </a:t>
            </a:r>
            <a:r>
              <a:rPr lang="en-GB" sz="1800">
                <a:solidFill>
                  <a:srgbClr val="48A2CF"/>
                </a:solidFill>
              </a:rPr>
              <a:t>Breakage</a:t>
            </a:r>
            <a:r>
              <a:rPr lang="en-GB" sz="1800"/>
              <a:t> Reduction </a:t>
            </a:r>
          </a:p>
        </p:txBody>
      </p:sp>
      <p:sp>
        <p:nvSpPr>
          <p:cNvPr id="61" name="Text Placeholder 6">
            <a:extLst>
              <a:ext uri="{FF2B5EF4-FFF2-40B4-BE49-F238E27FC236}">
                <a16:creationId xmlns:a16="http://schemas.microsoft.com/office/drawing/2014/main" id="{F4CAF87E-69FF-CF1B-6C82-E987D4F9BD89}"/>
              </a:ext>
            </a:extLst>
          </p:cNvPr>
          <p:cNvSpPr txBox="1">
            <a:spLocks/>
          </p:cNvSpPr>
          <p:nvPr/>
        </p:nvSpPr>
        <p:spPr>
          <a:xfrm>
            <a:off x="9677400" y="1718530"/>
            <a:ext cx="2190787" cy="569637"/>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solidFill>
                  <a:srgbClr val="48A2CF"/>
                </a:solidFill>
              </a:rPr>
              <a:t>Split Ends </a:t>
            </a:r>
            <a:r>
              <a:rPr lang="en-US" sz="1800"/>
              <a:t>Reduction </a:t>
            </a:r>
          </a:p>
          <a:p>
            <a:r>
              <a:rPr lang="en-US" sz="1200"/>
              <a:t>(dry combing force at tips)</a:t>
            </a:r>
          </a:p>
        </p:txBody>
      </p:sp>
      <p:sp>
        <p:nvSpPr>
          <p:cNvPr id="63" name="Text Placeholder 6">
            <a:extLst>
              <a:ext uri="{FF2B5EF4-FFF2-40B4-BE49-F238E27FC236}">
                <a16:creationId xmlns:a16="http://schemas.microsoft.com/office/drawing/2014/main" id="{7477271C-4631-BF04-02CD-18BF9FF29DBB}"/>
              </a:ext>
            </a:extLst>
          </p:cNvPr>
          <p:cNvSpPr txBox="1">
            <a:spLocks/>
          </p:cNvSpPr>
          <p:nvPr/>
        </p:nvSpPr>
        <p:spPr>
          <a:xfrm>
            <a:off x="4800349" y="3518491"/>
            <a:ext cx="2596067" cy="260275"/>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gn="ctr"/>
            <a:r>
              <a:rPr lang="en-GB" sz="1800" b="1"/>
              <a:t>Hair Fibers vs Placebo</a:t>
            </a:r>
          </a:p>
          <a:p>
            <a:pPr algn="ctr"/>
            <a:endParaRPr lang="en-GB" sz="1800" b="1"/>
          </a:p>
        </p:txBody>
      </p:sp>
      <p:pic>
        <p:nvPicPr>
          <p:cNvPr id="16" name="Picture 15" descr="Logo&#10;&#10;Description automatically generated">
            <a:extLst>
              <a:ext uri="{FF2B5EF4-FFF2-40B4-BE49-F238E27FC236}">
                <a16:creationId xmlns:a16="http://schemas.microsoft.com/office/drawing/2014/main" id="{FC7389C4-46F8-A7AE-6DE1-7D4A974DA00B}"/>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1087339" y="532193"/>
            <a:ext cx="961493" cy="727112"/>
          </a:xfrm>
          <a:prstGeom prst="rect">
            <a:avLst/>
          </a:prstGeom>
        </p:spPr>
      </p:pic>
      <p:grpSp>
        <p:nvGrpSpPr>
          <p:cNvPr id="2" name="Group 1">
            <a:extLst>
              <a:ext uri="{FF2B5EF4-FFF2-40B4-BE49-F238E27FC236}">
                <a16:creationId xmlns:a16="http://schemas.microsoft.com/office/drawing/2014/main" id="{0620BB97-1C15-6228-B266-C940A8A0E519}"/>
              </a:ext>
            </a:extLst>
          </p:cNvPr>
          <p:cNvGrpSpPr/>
          <p:nvPr/>
        </p:nvGrpSpPr>
        <p:grpSpPr>
          <a:xfrm>
            <a:off x="9622033" y="518240"/>
            <a:ext cx="1421326" cy="933262"/>
            <a:chOff x="1360986" y="888657"/>
            <a:chExt cx="6744742" cy="4330512"/>
          </a:xfrm>
        </p:grpSpPr>
        <p:pic>
          <p:nvPicPr>
            <p:cNvPr id="6" name="Immagine 28" descr="loghi dsm vari 3.png">
              <a:extLst>
                <a:ext uri="{FF2B5EF4-FFF2-40B4-BE49-F238E27FC236}">
                  <a16:creationId xmlns:a16="http://schemas.microsoft.com/office/drawing/2014/main" id="{6A8E22FC-E6EE-1B86-E964-413C615E6E0C}"/>
                </a:ext>
              </a:extLst>
            </p:cNvPr>
            <p:cNvPicPr>
              <a:picLocks noChangeAspect="1"/>
            </p:cNvPicPr>
            <p:nvPr/>
          </p:nvPicPr>
          <p:blipFill>
            <a:blip r:embed="rId12"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13" name="Rectangle 12">
              <a:extLst>
                <a:ext uri="{FF2B5EF4-FFF2-40B4-BE49-F238E27FC236}">
                  <a16:creationId xmlns:a16="http://schemas.microsoft.com/office/drawing/2014/main" id="{498ADBB5-A791-08AB-F697-C3994940F182}"/>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Graphic 15">
              <a:extLst>
                <a:ext uri="{FF2B5EF4-FFF2-40B4-BE49-F238E27FC236}">
                  <a16:creationId xmlns:a16="http://schemas.microsoft.com/office/drawing/2014/main" id="{C54FB76B-42DF-11AF-F49B-98E83438CF79}"/>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2813872" y="2059924"/>
              <a:ext cx="4552364" cy="413162"/>
            </a:xfrm>
            <a:prstGeom prst="rect">
              <a:avLst/>
            </a:prstGeom>
          </p:spPr>
        </p:pic>
      </p:grpSp>
    </p:spTree>
    <p:extLst>
      <p:ext uri="{BB962C8B-B14F-4D97-AF65-F5344CB8AC3E}">
        <p14:creationId xmlns:p14="http://schemas.microsoft.com/office/powerpoint/2010/main" val="120129191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E837D927-CAF6-B393-4585-6456AEC16999}"/>
              </a:ext>
            </a:extLst>
          </p:cNvPr>
          <p:cNvSpPr>
            <a:spLocks noGrp="1"/>
          </p:cNvSpPr>
          <p:nvPr>
            <p:ph type="title"/>
          </p:nvPr>
        </p:nvSpPr>
        <p:spPr/>
        <p:txBody>
          <a:bodyPr>
            <a:noAutofit/>
          </a:bodyPr>
          <a:lstStyle/>
          <a:p>
            <a:r>
              <a:rPr lang="en-US"/>
              <a:t>STIMU-TEX® AS</a:t>
            </a:r>
            <a:endParaRPr lang="en-US" b="0">
              <a:ea typeface="+mn-ea"/>
              <a:cs typeface="+mn-cs"/>
            </a:endParaRPr>
          </a:p>
        </p:txBody>
      </p:sp>
      <p:sp>
        <p:nvSpPr>
          <p:cNvPr id="38" name="Text Placeholder 37">
            <a:extLst>
              <a:ext uri="{FF2B5EF4-FFF2-40B4-BE49-F238E27FC236}">
                <a16:creationId xmlns:a16="http://schemas.microsoft.com/office/drawing/2014/main" id="{4A9EFAE8-3987-3E5E-B7FC-83A7A3C0EB1C}"/>
              </a:ext>
            </a:extLst>
          </p:cNvPr>
          <p:cNvSpPr>
            <a:spLocks noGrp="1"/>
          </p:cNvSpPr>
          <p:nvPr>
            <p:ph type="body" idx="11"/>
          </p:nvPr>
        </p:nvSpPr>
        <p:spPr/>
        <p:txBody>
          <a:bodyPr/>
          <a:lstStyle/>
          <a:p>
            <a:r>
              <a:rPr lang="en-US"/>
              <a:t>ID Card</a:t>
            </a:r>
          </a:p>
        </p:txBody>
      </p:sp>
      <p:grpSp>
        <p:nvGrpSpPr>
          <p:cNvPr id="48" name="Group 47">
            <a:extLst>
              <a:ext uri="{FF2B5EF4-FFF2-40B4-BE49-F238E27FC236}">
                <a16:creationId xmlns:a16="http://schemas.microsoft.com/office/drawing/2014/main" id="{4D823F3C-5F3F-53A2-59F3-59E82A42FBF0}"/>
              </a:ext>
            </a:extLst>
          </p:cNvPr>
          <p:cNvGrpSpPr/>
          <p:nvPr/>
        </p:nvGrpSpPr>
        <p:grpSpPr>
          <a:xfrm>
            <a:off x="289504" y="2362640"/>
            <a:ext cx="11600096" cy="903019"/>
            <a:chOff x="0" y="2286165"/>
            <a:chExt cx="11889600" cy="903019"/>
          </a:xfrm>
          <a:solidFill>
            <a:schemeClr val="bg2"/>
          </a:solidFill>
        </p:grpSpPr>
        <p:sp>
          <p:nvSpPr>
            <p:cNvPr id="49" name="Rectangle 48">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INCI name:</a:t>
              </a:r>
            </a:p>
          </p:txBody>
        </p:sp>
        <p:sp>
          <p:nvSpPr>
            <p:cNvPr id="50" name="TextBox 49">
              <a:extLst>
                <a:ext uri="{FF2B5EF4-FFF2-40B4-BE49-F238E27FC236}">
                  <a16:creationId xmlns:a16="http://schemas.microsoft.com/office/drawing/2014/main" id="{C1104EB4-4252-A452-90EC-1AE6B98FD183}"/>
                </a:ext>
              </a:extLst>
            </p:cNvPr>
            <p:cNvSpPr txBox="1"/>
            <p:nvPr/>
          </p:nvSpPr>
          <p:spPr>
            <a:xfrm>
              <a:off x="2417305" y="2306624"/>
              <a:ext cx="8257631"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sz="1300">
                  <a:latin typeface="DM Sans" pitchFamily="2" charset="0"/>
                  <a:ea typeface="Fira Sans Book" panose="020B0503050000020004" pitchFamily="34" charset="0"/>
                </a:rPr>
                <a:t>Tocopherol, Argania Spinosa Kernel Oil, Spent Grain Wax, </a:t>
              </a:r>
              <a:r>
                <a:rPr lang="en-US" sz="1300" err="1">
                  <a:latin typeface="DM Sans" pitchFamily="2" charset="0"/>
                  <a:ea typeface="Fira Sans Book" panose="020B0503050000020004" pitchFamily="34" charset="0"/>
                </a:rPr>
                <a:t>Butyrospermum</a:t>
              </a:r>
              <a:r>
                <a:rPr lang="en-US" sz="1300">
                  <a:latin typeface="DM Sans" pitchFamily="2" charset="0"/>
                  <a:ea typeface="Fira Sans Book" panose="020B0503050000020004" pitchFamily="34" charset="0"/>
                </a:rPr>
                <a:t> </a:t>
              </a:r>
              <a:r>
                <a:rPr lang="en-US" sz="1300" err="1">
                  <a:latin typeface="DM Sans" pitchFamily="2" charset="0"/>
                  <a:ea typeface="Fira Sans Book" panose="020B0503050000020004" pitchFamily="34" charset="0"/>
                </a:rPr>
                <a:t>Parkii</a:t>
              </a:r>
              <a:r>
                <a:rPr lang="en-US" sz="1300">
                  <a:latin typeface="DM Sans" pitchFamily="2" charset="0"/>
                  <a:ea typeface="Fira Sans Book" panose="020B0503050000020004" pitchFamily="34" charset="0"/>
                </a:rPr>
                <a:t> Butter Extract</a:t>
              </a:r>
            </a:p>
          </p:txBody>
        </p:sp>
      </p:grpSp>
      <p:grpSp>
        <p:nvGrpSpPr>
          <p:cNvPr id="54" name="Group 53">
            <a:extLst>
              <a:ext uri="{FF2B5EF4-FFF2-40B4-BE49-F238E27FC236}">
                <a16:creationId xmlns:a16="http://schemas.microsoft.com/office/drawing/2014/main" id="{2C7BF1B2-8A11-838B-E468-EB72B75F978B}"/>
              </a:ext>
            </a:extLst>
          </p:cNvPr>
          <p:cNvGrpSpPr/>
          <p:nvPr/>
        </p:nvGrpSpPr>
        <p:grpSpPr>
          <a:xfrm>
            <a:off x="290308" y="3989346"/>
            <a:ext cx="11600096" cy="932400"/>
            <a:chOff x="0" y="4030273"/>
            <a:chExt cx="11889600" cy="932400"/>
          </a:xfrm>
          <a:solidFill>
            <a:schemeClr val="bg2"/>
          </a:solidFill>
        </p:grpSpPr>
        <p:sp>
          <p:nvSpPr>
            <p:cNvPr id="55" name="Rectangle 54">
              <a:extLst>
                <a:ext uri="{FF2B5EF4-FFF2-40B4-BE49-F238E27FC236}">
                  <a16:creationId xmlns:a16="http://schemas.microsoft.com/office/drawing/2014/main" id="{7171883A-B39C-3CC0-7BB7-E00620DF26CE}"/>
                </a:ext>
              </a:extLst>
            </p:cNvPr>
            <p:cNvSpPr/>
            <p:nvPr/>
          </p:nvSpPr>
          <p:spPr>
            <a:xfrm>
              <a:off x="0" y="4030273"/>
              <a:ext cx="11889600" cy="932400"/>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Technical:</a:t>
              </a:r>
            </a:p>
          </p:txBody>
        </p:sp>
        <p:sp>
          <p:nvSpPr>
            <p:cNvPr id="57" name="TextBox 56">
              <a:extLst>
                <a:ext uri="{FF2B5EF4-FFF2-40B4-BE49-F238E27FC236}">
                  <a16:creationId xmlns:a16="http://schemas.microsoft.com/office/drawing/2014/main" id="{8C2EBC94-E144-149B-0528-1F8625C84124}"/>
                </a:ext>
              </a:extLst>
            </p:cNvPr>
            <p:cNvSpPr txBox="1"/>
            <p:nvPr/>
          </p:nvSpPr>
          <p:spPr>
            <a:xfrm>
              <a:off x="2416482" y="4030273"/>
              <a:ext cx="2261696" cy="802218"/>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Form: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Off white to yellow lipidic mas</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Use level: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Up to 3%</a:t>
              </a:r>
            </a:p>
          </p:txBody>
        </p:sp>
        <p:sp>
          <p:nvSpPr>
            <p:cNvPr id="5" name="TextBox 4">
              <a:extLst>
                <a:ext uri="{FF2B5EF4-FFF2-40B4-BE49-F238E27FC236}">
                  <a16:creationId xmlns:a16="http://schemas.microsoft.com/office/drawing/2014/main" id="{61D5EA0E-DAA7-6EA1-A839-D8CA1DDCE2AC}"/>
                </a:ext>
              </a:extLst>
            </p:cNvPr>
            <p:cNvSpPr txBox="1"/>
            <p:nvPr/>
          </p:nvSpPr>
          <p:spPr>
            <a:xfrm>
              <a:off x="4826246" y="4030273"/>
              <a:ext cx="2261696" cy="840690"/>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Preservative: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Free</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Solubility:  </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Oil soluble</a:t>
              </a:r>
            </a:p>
          </p:txBody>
        </p:sp>
        <p:sp>
          <p:nvSpPr>
            <p:cNvPr id="12" name="TextBox 11">
              <a:extLst>
                <a:ext uri="{FF2B5EF4-FFF2-40B4-BE49-F238E27FC236}">
                  <a16:creationId xmlns:a16="http://schemas.microsoft.com/office/drawing/2014/main" id="{A2F0E081-4296-5F8F-3FD2-BA1EFFBBCA91}"/>
                </a:ext>
              </a:extLst>
            </p:cNvPr>
            <p:cNvSpPr txBox="1"/>
            <p:nvPr/>
          </p:nvSpPr>
          <p:spPr>
            <a:xfrm>
              <a:off x="7222993" y="4030273"/>
              <a:ext cx="4186901" cy="363637"/>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Target: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Hair fiber and scalp</a:t>
              </a:r>
            </a:p>
          </p:txBody>
        </p:sp>
      </p:grpSp>
      <p:sp>
        <p:nvSpPr>
          <p:cNvPr id="59" name="Rectangle 58">
            <a:extLst>
              <a:ext uri="{FF2B5EF4-FFF2-40B4-BE49-F238E27FC236}">
                <a16:creationId xmlns:a16="http://schemas.microsoft.com/office/drawing/2014/main" id="{E6D535CE-5DB7-1A50-4492-712D99B903A8}"/>
              </a:ext>
            </a:extLst>
          </p:cNvPr>
          <p:cNvSpPr/>
          <p:nvPr/>
        </p:nvSpPr>
        <p:spPr>
          <a:xfrm>
            <a:off x="289447" y="5135082"/>
            <a:ext cx="2225154" cy="867912"/>
          </a:xfrm>
          <a:prstGeom prst="rect">
            <a:avLst/>
          </a:prstGeom>
          <a:no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Registration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certification</a:t>
            </a:r>
            <a:endParaRPr kumimoji="0" lang="en-US" sz="1400" b="0" i="0" u="none" strike="noStrike" kern="0" cap="none" spc="0" normalizeH="0" baseline="0" noProof="0">
              <a:ln>
                <a:noFill/>
              </a:ln>
              <a:effectLst/>
              <a:uLnTx/>
              <a:uFillTx/>
              <a:latin typeface="Fira Sans"/>
              <a:ea typeface="+mn-ea"/>
              <a:cs typeface="+mn-cs"/>
            </a:endParaRPr>
          </a:p>
        </p:txBody>
      </p:sp>
      <p:grpSp>
        <p:nvGrpSpPr>
          <p:cNvPr id="69" name="Group 68">
            <a:extLst>
              <a:ext uri="{FF2B5EF4-FFF2-40B4-BE49-F238E27FC236}">
                <a16:creationId xmlns:a16="http://schemas.microsoft.com/office/drawing/2014/main" id="{958A8BB9-D1BF-EE77-829F-9B8163288C30}"/>
              </a:ext>
            </a:extLst>
          </p:cNvPr>
          <p:cNvGrpSpPr/>
          <p:nvPr/>
        </p:nvGrpSpPr>
        <p:grpSpPr>
          <a:xfrm>
            <a:off x="302398" y="1341438"/>
            <a:ext cx="11593287" cy="939429"/>
            <a:chOff x="-25599" y="2558932"/>
            <a:chExt cx="11889600" cy="572529"/>
          </a:xfrm>
          <a:solidFill>
            <a:schemeClr val="bg2"/>
          </a:solidFill>
        </p:grpSpPr>
        <p:sp>
          <p:nvSpPr>
            <p:cNvPr id="70" name="Rectangle 69">
              <a:extLst>
                <a:ext uri="{FF2B5EF4-FFF2-40B4-BE49-F238E27FC236}">
                  <a16:creationId xmlns:a16="http://schemas.microsoft.com/office/drawing/2014/main" id="{B4D8039B-1DD0-0B71-4A0E-7C994216684E}"/>
                </a:ext>
              </a:extLst>
            </p:cNvPr>
            <p:cNvSpPr/>
            <p:nvPr/>
          </p:nvSpPr>
          <p:spPr>
            <a:xfrm>
              <a:off x="-25599" y="2558932"/>
              <a:ext cx="11889600" cy="57252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Key benefit:</a:t>
              </a:r>
            </a:p>
          </p:txBody>
        </p:sp>
        <p:sp>
          <p:nvSpPr>
            <p:cNvPr id="71" name="TextBox 70">
              <a:extLst>
                <a:ext uri="{FF2B5EF4-FFF2-40B4-BE49-F238E27FC236}">
                  <a16:creationId xmlns:a16="http://schemas.microsoft.com/office/drawing/2014/main" id="{805DBA86-E136-A9E8-B272-82071A89DD83}"/>
                </a:ext>
              </a:extLst>
            </p:cNvPr>
            <p:cNvSpPr txBox="1"/>
            <p:nvPr/>
          </p:nvSpPr>
          <p:spPr>
            <a:xfrm>
              <a:off x="2379903" y="2575524"/>
              <a:ext cx="3462916" cy="512353"/>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Anti-breakage</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Anti- frizz </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Conditioning / Ease of combing</a:t>
              </a:r>
            </a:p>
          </p:txBody>
        </p:sp>
        <p:sp>
          <p:nvSpPr>
            <p:cNvPr id="7" name="TextBox 6">
              <a:extLst>
                <a:ext uri="{FF2B5EF4-FFF2-40B4-BE49-F238E27FC236}">
                  <a16:creationId xmlns:a16="http://schemas.microsoft.com/office/drawing/2014/main" id="{B8C3B1E9-131F-85F7-248C-F8BED4E5D939}"/>
                </a:ext>
              </a:extLst>
            </p:cNvPr>
            <p:cNvSpPr txBox="1"/>
            <p:nvPr/>
          </p:nvSpPr>
          <p:spPr>
            <a:xfrm>
              <a:off x="5989347" y="2575524"/>
              <a:ext cx="4653037" cy="488907"/>
            </a:xfrm>
            <a:prstGeom prst="rect">
              <a:avLst/>
            </a:prstGeom>
            <a:noFill/>
          </p:spPr>
          <p:txBody>
            <a:bodyPr wrap="square" lIns="0" tIns="90000" rIns="0" bIns="72000" rtlCol="0">
              <a:spAutoFit/>
            </a:bodyPr>
            <a:lstStyle/>
            <a:p>
              <a:pPr>
                <a:spcAft>
                  <a:spcPts val="300"/>
                </a:spcAf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Split-ends reduction</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Scalp Care (reduces itchiness and irritation) – extrapolation from skin results </a:t>
              </a:r>
            </a:p>
          </p:txBody>
        </p:sp>
      </p:grpSp>
      <p:grpSp>
        <p:nvGrpSpPr>
          <p:cNvPr id="72" name="Group 71">
            <a:extLst>
              <a:ext uri="{FF2B5EF4-FFF2-40B4-BE49-F238E27FC236}">
                <a16:creationId xmlns:a16="http://schemas.microsoft.com/office/drawing/2014/main" id="{78710C78-C894-B8C5-FC71-6CB52218FAC9}"/>
              </a:ext>
            </a:extLst>
          </p:cNvPr>
          <p:cNvGrpSpPr/>
          <p:nvPr/>
        </p:nvGrpSpPr>
        <p:grpSpPr>
          <a:xfrm>
            <a:off x="302398" y="3343939"/>
            <a:ext cx="11587202" cy="572906"/>
            <a:chOff x="0" y="3331675"/>
            <a:chExt cx="11889600" cy="572906"/>
          </a:xfrm>
          <a:solidFill>
            <a:schemeClr val="bg2"/>
          </a:solidFill>
        </p:grpSpPr>
        <p:sp>
          <p:nvSpPr>
            <p:cNvPr id="73" name="Rectangle 72">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Description:</a:t>
              </a:r>
            </a:p>
          </p:txBody>
        </p:sp>
        <p:sp>
          <p:nvSpPr>
            <p:cNvPr id="74" name="TextBox 73">
              <a:extLst>
                <a:ext uri="{FF2B5EF4-FFF2-40B4-BE49-F238E27FC236}">
                  <a16:creationId xmlns:a16="http://schemas.microsoft.com/office/drawing/2014/main" id="{BA9BB585-DFBD-BF51-845F-0AA1B9E3EE45}"/>
                </a:ext>
              </a:extLst>
            </p:cNvPr>
            <p:cNvSpPr txBox="1"/>
            <p:nvPr/>
          </p:nvSpPr>
          <p:spPr>
            <a:xfrm>
              <a:off x="2417306" y="3340889"/>
              <a:ext cx="8256279" cy="563692"/>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A unique mixture of high-quality, upcycled spent grain wax, cold-processed argan oil, and shea butter.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With upcycled spent grain wax, a by-product of the beer production</a:t>
              </a:r>
            </a:p>
          </p:txBody>
        </p:sp>
      </p:grpSp>
      <p:sp>
        <p:nvSpPr>
          <p:cNvPr id="11" name="Slide Number Placeholder 10">
            <a:extLst>
              <a:ext uri="{FF2B5EF4-FFF2-40B4-BE49-F238E27FC236}">
                <a16:creationId xmlns:a16="http://schemas.microsoft.com/office/drawing/2014/main" id="{9EA4ADA9-B1A6-0208-7409-B211B8358BEC}"/>
              </a:ext>
            </a:extLst>
          </p:cNvPr>
          <p:cNvSpPr>
            <a:spLocks noGrp="1"/>
          </p:cNvSpPr>
          <p:nvPr>
            <p:ph type="sldNum" sz="quarter" idx="10"/>
          </p:nvPr>
        </p:nvSpPr>
        <p:spPr/>
        <p:txBody>
          <a:bodyPr/>
          <a:lstStyle/>
          <a:p>
            <a:fld id="{5BA3E189-2F3A-42E5-B572-3520703B6186}" type="slidenum">
              <a:rPr lang="en-GB" smtClean="0"/>
              <a:pPr/>
              <a:t>93</a:t>
            </a:fld>
            <a:endParaRPr lang="en-GB"/>
          </a:p>
        </p:txBody>
      </p:sp>
      <p:pic>
        <p:nvPicPr>
          <p:cNvPr id="4" name="Picture 3">
            <a:hlinkClick r:id="rId3" action="ppaction://hlinksldjump"/>
            <a:extLst>
              <a:ext uri="{FF2B5EF4-FFF2-40B4-BE49-F238E27FC236}">
                <a16:creationId xmlns:a16="http://schemas.microsoft.com/office/drawing/2014/main" id="{51892F80-BDA6-4EF6-5A90-C4A85B1778A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389758" y="660763"/>
            <a:ext cx="524726" cy="509840"/>
          </a:xfrm>
          <a:prstGeom prst="rect">
            <a:avLst/>
          </a:prstGeom>
        </p:spPr>
      </p:pic>
      <p:pic>
        <p:nvPicPr>
          <p:cNvPr id="9" name="Graphic 8">
            <a:extLst>
              <a:ext uri="{FF2B5EF4-FFF2-40B4-BE49-F238E27FC236}">
                <a16:creationId xmlns:a16="http://schemas.microsoft.com/office/drawing/2014/main" id="{749D2854-9729-846D-F7D7-A67F4F35D727}"/>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298559" y="5089234"/>
            <a:ext cx="756065" cy="574610"/>
          </a:xfrm>
          <a:prstGeom prst="rect">
            <a:avLst/>
          </a:prstGeom>
        </p:spPr>
      </p:pic>
      <p:pic>
        <p:nvPicPr>
          <p:cNvPr id="10" name="Picture 9">
            <a:extLst>
              <a:ext uri="{FF2B5EF4-FFF2-40B4-BE49-F238E27FC236}">
                <a16:creationId xmlns:a16="http://schemas.microsoft.com/office/drawing/2014/main" id="{D88102D4-6BD0-665D-A92A-9B44581D7B9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580161" y="5041582"/>
            <a:ext cx="3652838" cy="704815"/>
          </a:xfrm>
          <a:prstGeom prst="rect">
            <a:avLst/>
          </a:prstGeom>
        </p:spPr>
      </p:pic>
    </p:spTree>
    <p:extLst>
      <p:ext uri="{BB962C8B-B14F-4D97-AF65-F5344CB8AC3E}">
        <p14:creationId xmlns:p14="http://schemas.microsoft.com/office/powerpoint/2010/main" val="1634229208"/>
      </p:ext>
    </p:extLst>
  </p:cSld>
  <p:clrMapOvr>
    <a:masterClrMapping/>
  </p:clrMapOvr>
  <p:transition spd="med">
    <p:pull/>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C2BFB82-32E1-0CB6-7733-1B3B080C5719}"/>
              </a:ext>
            </a:extLst>
          </p:cNvPr>
          <p:cNvSpPr>
            <a:spLocks noGrp="1"/>
          </p:cNvSpPr>
          <p:nvPr>
            <p:ph type="title"/>
          </p:nvPr>
        </p:nvSpPr>
        <p:spPr/>
        <p:txBody>
          <a:bodyPr/>
          <a:lstStyle/>
          <a:p>
            <a:r>
              <a:rPr lang="en-GB"/>
              <a:t>STIMU-TEX® AS</a:t>
            </a:r>
          </a:p>
        </p:txBody>
      </p:sp>
      <p:sp>
        <p:nvSpPr>
          <p:cNvPr id="5" name="Text Placeholder 4">
            <a:extLst>
              <a:ext uri="{FF2B5EF4-FFF2-40B4-BE49-F238E27FC236}">
                <a16:creationId xmlns:a16="http://schemas.microsoft.com/office/drawing/2014/main" id="{2583F12D-5951-F4CE-E731-3C567DD1B89F}"/>
              </a:ext>
            </a:extLst>
          </p:cNvPr>
          <p:cNvSpPr>
            <a:spLocks noGrp="1"/>
          </p:cNvSpPr>
          <p:nvPr>
            <p:ph type="body" idx="11"/>
          </p:nvPr>
        </p:nvSpPr>
        <p:spPr/>
        <p:txBody>
          <a:bodyPr/>
          <a:lstStyle/>
          <a:p>
            <a:r>
              <a:rPr lang="en-US"/>
              <a:t>Blend of spent grain wax from upcycling process with argan oil and shea butter</a:t>
            </a:r>
          </a:p>
        </p:txBody>
      </p:sp>
      <p:sp>
        <p:nvSpPr>
          <p:cNvPr id="8" name="Text Placeholder 7">
            <a:extLst>
              <a:ext uri="{FF2B5EF4-FFF2-40B4-BE49-F238E27FC236}">
                <a16:creationId xmlns:a16="http://schemas.microsoft.com/office/drawing/2014/main" id="{E307B160-CBD5-0BA8-C003-93967C20F5A5}"/>
              </a:ext>
            </a:extLst>
          </p:cNvPr>
          <p:cNvSpPr>
            <a:spLocks noGrp="1"/>
          </p:cNvSpPr>
          <p:nvPr>
            <p:ph type="body" sz="quarter" idx="23"/>
          </p:nvPr>
        </p:nvSpPr>
        <p:spPr>
          <a:xfrm>
            <a:off x="302399" y="6093396"/>
            <a:ext cx="5098482" cy="121144"/>
          </a:xfrm>
        </p:spPr>
        <p:txBody>
          <a:bodyPr/>
          <a:lstStyle/>
          <a:p>
            <a:r>
              <a:rPr lang="en-US"/>
              <a:t>Instron/ Breakage: repeated combing test Bleached Caucasian hair/ STIMU-TEX® AS at 1% as supplied</a:t>
            </a:r>
          </a:p>
        </p:txBody>
      </p:sp>
      <p:sp>
        <p:nvSpPr>
          <p:cNvPr id="9" name="Text Placeholder 8">
            <a:extLst>
              <a:ext uri="{FF2B5EF4-FFF2-40B4-BE49-F238E27FC236}">
                <a16:creationId xmlns:a16="http://schemas.microsoft.com/office/drawing/2014/main" id="{DBB7C36F-EA13-8590-1FEF-CCB32B8D462A}"/>
              </a:ext>
            </a:extLst>
          </p:cNvPr>
          <p:cNvSpPr>
            <a:spLocks noGrp="1"/>
          </p:cNvSpPr>
          <p:nvPr>
            <p:ph type="body" sz="quarter" idx="24"/>
          </p:nvPr>
        </p:nvSpPr>
        <p:spPr/>
        <p:txBody>
          <a:bodyPr/>
          <a:lstStyle/>
          <a:p>
            <a:r>
              <a:rPr lang="en-US"/>
              <a:t>Bleached Caucasian hair STIMU-TEX® AS at 3% as supplied</a:t>
            </a:r>
          </a:p>
          <a:p>
            <a:endParaRPr lang="en-GB"/>
          </a:p>
        </p:txBody>
      </p:sp>
      <p:sp>
        <p:nvSpPr>
          <p:cNvPr id="19" name="Slide Number Placeholder 7">
            <a:extLst>
              <a:ext uri="{FF2B5EF4-FFF2-40B4-BE49-F238E27FC236}">
                <a16:creationId xmlns:a16="http://schemas.microsoft.com/office/drawing/2014/main" id="{A35A8BF3-525B-F80C-6220-9FD66B134CC0}"/>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94</a:t>
            </a:fld>
            <a:endParaRPr lang="en-GB"/>
          </a:p>
        </p:txBody>
      </p:sp>
      <p:sp>
        <p:nvSpPr>
          <p:cNvPr id="30" name="Text Placeholder 6">
            <a:extLst>
              <a:ext uri="{FF2B5EF4-FFF2-40B4-BE49-F238E27FC236}">
                <a16:creationId xmlns:a16="http://schemas.microsoft.com/office/drawing/2014/main" id="{B666232A-2015-1576-7866-D4A1AD63AEB6}"/>
              </a:ext>
            </a:extLst>
          </p:cNvPr>
          <p:cNvSpPr txBox="1">
            <a:spLocks/>
          </p:cNvSpPr>
          <p:nvPr/>
        </p:nvSpPr>
        <p:spPr>
          <a:xfrm>
            <a:off x="6167438" y="1341438"/>
            <a:ext cx="5453789" cy="21589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b="1"/>
              <a:t>Anti-frizz</a:t>
            </a:r>
            <a:r>
              <a:rPr lang="en-US" sz="1800"/>
              <a:t> Solid Shampoo</a:t>
            </a:r>
          </a:p>
        </p:txBody>
      </p:sp>
      <p:pic>
        <p:nvPicPr>
          <p:cNvPr id="2" name="Immagine 4" descr="gra 2.png">
            <a:extLst>
              <a:ext uri="{FF2B5EF4-FFF2-40B4-BE49-F238E27FC236}">
                <a16:creationId xmlns:a16="http://schemas.microsoft.com/office/drawing/2014/main" id="{969264F5-B8CB-0E62-505D-D83C53BC7597}"/>
              </a:ext>
            </a:extLst>
          </p:cNvPr>
          <p:cNvPicPr>
            <a:picLocks noChangeAspect="1"/>
          </p:cNvPicPr>
          <p:nvPr/>
        </p:nvPicPr>
        <p:blipFill>
          <a:blip r:embed="rId3" cstate="screen">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a:off x="6059471" y="2288167"/>
            <a:ext cx="4057296" cy="3091490"/>
          </a:xfrm>
          <a:prstGeom prst="rect">
            <a:avLst/>
          </a:prstGeom>
        </p:spPr>
      </p:pic>
      <p:sp>
        <p:nvSpPr>
          <p:cNvPr id="16" name="Text Placeholder 6">
            <a:extLst>
              <a:ext uri="{FF2B5EF4-FFF2-40B4-BE49-F238E27FC236}">
                <a16:creationId xmlns:a16="http://schemas.microsoft.com/office/drawing/2014/main" id="{7291EDCC-0031-CC82-2951-92E2B762AE14}"/>
              </a:ext>
            </a:extLst>
          </p:cNvPr>
          <p:cNvSpPr txBox="1">
            <a:spLocks/>
          </p:cNvSpPr>
          <p:nvPr/>
        </p:nvSpPr>
        <p:spPr>
          <a:xfrm>
            <a:off x="323813" y="1341438"/>
            <a:ext cx="4283802" cy="21589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b="1"/>
              <a:t>Leave-on</a:t>
            </a:r>
            <a:r>
              <a:rPr lang="en-US" sz="1800"/>
              <a:t> single application</a:t>
            </a:r>
          </a:p>
        </p:txBody>
      </p:sp>
      <p:graphicFrame>
        <p:nvGraphicFramePr>
          <p:cNvPr id="17" name="Chart 16">
            <a:extLst>
              <a:ext uri="{FF2B5EF4-FFF2-40B4-BE49-F238E27FC236}">
                <a16:creationId xmlns:a16="http://schemas.microsoft.com/office/drawing/2014/main" id="{AD057E12-11A6-3439-A5B5-939B4A35E876}"/>
              </a:ext>
            </a:extLst>
          </p:cNvPr>
          <p:cNvGraphicFramePr/>
          <p:nvPr>
            <p:extLst>
              <p:ext uri="{D42A27DB-BD31-4B8C-83A1-F6EECF244321}">
                <p14:modId xmlns:p14="http://schemas.microsoft.com/office/powerpoint/2010/main" val="989690276"/>
              </p:ext>
            </p:extLst>
          </p:nvPr>
        </p:nvGraphicFramePr>
        <p:xfrm>
          <a:off x="302737" y="2409311"/>
          <a:ext cx="2132231" cy="1329401"/>
        </p:xfrm>
        <a:graphic>
          <a:graphicData uri="http://schemas.openxmlformats.org/drawingml/2006/chart">
            <c:chart xmlns:c="http://schemas.openxmlformats.org/drawingml/2006/chart" xmlns:r="http://schemas.openxmlformats.org/officeDocument/2006/relationships" r:id="rId4"/>
          </a:graphicData>
        </a:graphic>
      </p:graphicFrame>
      <p:sp>
        <p:nvSpPr>
          <p:cNvPr id="18" name="TextBox 17">
            <a:extLst>
              <a:ext uri="{FF2B5EF4-FFF2-40B4-BE49-F238E27FC236}">
                <a16:creationId xmlns:a16="http://schemas.microsoft.com/office/drawing/2014/main" id="{CFB45C7C-C9A1-1E5F-AE4D-E47CC452D82B}"/>
              </a:ext>
            </a:extLst>
          </p:cNvPr>
          <p:cNvSpPr txBox="1"/>
          <p:nvPr/>
        </p:nvSpPr>
        <p:spPr>
          <a:xfrm>
            <a:off x="883762" y="2903218"/>
            <a:ext cx="957459" cy="369332"/>
          </a:xfrm>
          <a:prstGeom prst="rect">
            <a:avLst/>
          </a:prstGeom>
          <a:noFill/>
        </p:spPr>
        <p:txBody>
          <a:bodyPr wrap="square" rtlCol="0">
            <a:spAutoFit/>
          </a:bodyPr>
          <a:lstStyle/>
          <a:p>
            <a:pPr algn="ctr"/>
            <a:r>
              <a:rPr lang="en-GB" b="1">
                <a:solidFill>
                  <a:schemeClr val="bg1"/>
                </a:solidFill>
              </a:rPr>
              <a:t>-99%</a:t>
            </a:r>
          </a:p>
        </p:txBody>
      </p:sp>
      <p:graphicFrame>
        <p:nvGraphicFramePr>
          <p:cNvPr id="22" name="Chart 21">
            <a:extLst>
              <a:ext uri="{FF2B5EF4-FFF2-40B4-BE49-F238E27FC236}">
                <a16:creationId xmlns:a16="http://schemas.microsoft.com/office/drawing/2014/main" id="{27688D43-1DF6-7685-79A8-66BE9ADF5D0A}"/>
              </a:ext>
            </a:extLst>
          </p:cNvPr>
          <p:cNvGraphicFramePr/>
          <p:nvPr>
            <p:extLst>
              <p:ext uri="{D42A27DB-BD31-4B8C-83A1-F6EECF244321}">
                <p14:modId xmlns:p14="http://schemas.microsoft.com/office/powerpoint/2010/main" val="2042249860"/>
              </p:ext>
            </p:extLst>
          </p:nvPr>
        </p:nvGraphicFramePr>
        <p:xfrm>
          <a:off x="2871247" y="2415908"/>
          <a:ext cx="1927038" cy="1328400"/>
        </p:xfrm>
        <a:graphic>
          <a:graphicData uri="http://schemas.openxmlformats.org/drawingml/2006/chart">
            <c:chart xmlns:c="http://schemas.openxmlformats.org/drawingml/2006/chart" xmlns:r="http://schemas.openxmlformats.org/officeDocument/2006/relationships" r:id="rId5"/>
          </a:graphicData>
        </a:graphic>
      </p:graphicFrame>
      <p:sp>
        <p:nvSpPr>
          <p:cNvPr id="24" name="TextBox 23">
            <a:extLst>
              <a:ext uri="{FF2B5EF4-FFF2-40B4-BE49-F238E27FC236}">
                <a16:creationId xmlns:a16="http://schemas.microsoft.com/office/drawing/2014/main" id="{76AF7935-F871-553E-4197-35C2A648461F}"/>
              </a:ext>
            </a:extLst>
          </p:cNvPr>
          <p:cNvSpPr txBox="1"/>
          <p:nvPr/>
        </p:nvSpPr>
        <p:spPr>
          <a:xfrm>
            <a:off x="3295484" y="2903218"/>
            <a:ext cx="1078563" cy="369332"/>
          </a:xfrm>
          <a:prstGeom prst="rect">
            <a:avLst/>
          </a:prstGeom>
          <a:noFill/>
        </p:spPr>
        <p:txBody>
          <a:bodyPr wrap="square" rtlCol="0">
            <a:spAutoFit/>
          </a:bodyPr>
          <a:lstStyle/>
          <a:p>
            <a:pPr algn="ctr"/>
            <a:r>
              <a:rPr lang="en-GB" b="1">
                <a:solidFill>
                  <a:schemeClr val="bg1"/>
                </a:solidFill>
              </a:rPr>
              <a:t>-67%</a:t>
            </a:r>
          </a:p>
        </p:txBody>
      </p:sp>
      <p:sp>
        <p:nvSpPr>
          <p:cNvPr id="25" name="TextBox 24">
            <a:extLst>
              <a:ext uri="{FF2B5EF4-FFF2-40B4-BE49-F238E27FC236}">
                <a16:creationId xmlns:a16="http://schemas.microsoft.com/office/drawing/2014/main" id="{1EDD4E1C-E08E-6F50-CD17-B19F360FB904}"/>
              </a:ext>
            </a:extLst>
          </p:cNvPr>
          <p:cNvSpPr txBox="1"/>
          <p:nvPr/>
        </p:nvSpPr>
        <p:spPr>
          <a:xfrm>
            <a:off x="355247" y="5179058"/>
            <a:ext cx="697625" cy="369332"/>
          </a:xfrm>
          <a:prstGeom prst="rect">
            <a:avLst/>
          </a:prstGeom>
          <a:noFill/>
        </p:spPr>
        <p:txBody>
          <a:bodyPr wrap="square" rtlCol="0">
            <a:spAutoFit/>
          </a:bodyPr>
          <a:lstStyle/>
          <a:p>
            <a:r>
              <a:rPr lang="en-GB" b="1">
                <a:solidFill>
                  <a:schemeClr val="bg1"/>
                </a:solidFill>
              </a:rPr>
              <a:t>78%</a:t>
            </a:r>
          </a:p>
        </p:txBody>
      </p:sp>
      <p:graphicFrame>
        <p:nvGraphicFramePr>
          <p:cNvPr id="27" name="Chart 26">
            <a:extLst>
              <a:ext uri="{FF2B5EF4-FFF2-40B4-BE49-F238E27FC236}">
                <a16:creationId xmlns:a16="http://schemas.microsoft.com/office/drawing/2014/main" id="{D7ED1143-6A25-FD7E-04AF-E9576E0D53E2}"/>
              </a:ext>
            </a:extLst>
          </p:cNvPr>
          <p:cNvGraphicFramePr/>
          <p:nvPr>
            <p:extLst>
              <p:ext uri="{D42A27DB-BD31-4B8C-83A1-F6EECF244321}">
                <p14:modId xmlns:p14="http://schemas.microsoft.com/office/powerpoint/2010/main" val="3479093273"/>
              </p:ext>
            </p:extLst>
          </p:nvPr>
        </p:nvGraphicFramePr>
        <p:xfrm>
          <a:off x="302737" y="4181986"/>
          <a:ext cx="2132231" cy="1329401"/>
        </p:xfrm>
        <a:graphic>
          <a:graphicData uri="http://schemas.openxmlformats.org/drawingml/2006/chart">
            <c:chart xmlns:c="http://schemas.openxmlformats.org/drawingml/2006/chart" xmlns:r="http://schemas.openxmlformats.org/officeDocument/2006/relationships" r:id="rId6"/>
          </a:graphicData>
        </a:graphic>
      </p:graphicFrame>
      <p:sp>
        <p:nvSpPr>
          <p:cNvPr id="28" name="TextBox 27">
            <a:extLst>
              <a:ext uri="{FF2B5EF4-FFF2-40B4-BE49-F238E27FC236}">
                <a16:creationId xmlns:a16="http://schemas.microsoft.com/office/drawing/2014/main" id="{1BA6D194-BBC4-4ED3-6755-787167224C20}"/>
              </a:ext>
            </a:extLst>
          </p:cNvPr>
          <p:cNvSpPr txBox="1"/>
          <p:nvPr/>
        </p:nvSpPr>
        <p:spPr>
          <a:xfrm>
            <a:off x="883762" y="4675893"/>
            <a:ext cx="957459" cy="369332"/>
          </a:xfrm>
          <a:prstGeom prst="rect">
            <a:avLst/>
          </a:prstGeom>
          <a:noFill/>
        </p:spPr>
        <p:txBody>
          <a:bodyPr wrap="square" rtlCol="0">
            <a:spAutoFit/>
          </a:bodyPr>
          <a:lstStyle/>
          <a:p>
            <a:pPr algn="ctr"/>
            <a:r>
              <a:rPr lang="en-GB" b="1">
                <a:solidFill>
                  <a:schemeClr val="bg1"/>
                </a:solidFill>
              </a:rPr>
              <a:t>-31%</a:t>
            </a:r>
          </a:p>
        </p:txBody>
      </p:sp>
      <p:graphicFrame>
        <p:nvGraphicFramePr>
          <p:cNvPr id="29" name="Chart 28">
            <a:extLst>
              <a:ext uri="{FF2B5EF4-FFF2-40B4-BE49-F238E27FC236}">
                <a16:creationId xmlns:a16="http://schemas.microsoft.com/office/drawing/2014/main" id="{048A858D-A1CE-6353-E88E-25D8E1EBFD8A}"/>
              </a:ext>
            </a:extLst>
          </p:cNvPr>
          <p:cNvGraphicFramePr/>
          <p:nvPr>
            <p:extLst>
              <p:ext uri="{D42A27DB-BD31-4B8C-83A1-F6EECF244321}">
                <p14:modId xmlns:p14="http://schemas.microsoft.com/office/powerpoint/2010/main" val="3785920079"/>
              </p:ext>
            </p:extLst>
          </p:nvPr>
        </p:nvGraphicFramePr>
        <p:xfrm>
          <a:off x="2871247" y="4188583"/>
          <a:ext cx="1927038" cy="1328400"/>
        </p:xfrm>
        <a:graphic>
          <a:graphicData uri="http://schemas.openxmlformats.org/drawingml/2006/chart">
            <c:chart xmlns:c="http://schemas.openxmlformats.org/drawingml/2006/chart" xmlns:r="http://schemas.openxmlformats.org/officeDocument/2006/relationships" r:id="rId7"/>
          </a:graphicData>
        </a:graphic>
      </p:graphicFrame>
      <p:sp>
        <p:nvSpPr>
          <p:cNvPr id="31" name="TextBox 30">
            <a:extLst>
              <a:ext uri="{FF2B5EF4-FFF2-40B4-BE49-F238E27FC236}">
                <a16:creationId xmlns:a16="http://schemas.microsoft.com/office/drawing/2014/main" id="{9F69C5D5-AE16-9C4F-A931-D0BB1399BE48}"/>
              </a:ext>
            </a:extLst>
          </p:cNvPr>
          <p:cNvSpPr txBox="1"/>
          <p:nvPr/>
        </p:nvSpPr>
        <p:spPr>
          <a:xfrm>
            <a:off x="3295484" y="4675893"/>
            <a:ext cx="1078563" cy="369332"/>
          </a:xfrm>
          <a:prstGeom prst="rect">
            <a:avLst/>
          </a:prstGeom>
          <a:noFill/>
        </p:spPr>
        <p:txBody>
          <a:bodyPr wrap="square" rtlCol="0">
            <a:spAutoFit/>
          </a:bodyPr>
          <a:lstStyle/>
          <a:p>
            <a:pPr algn="ctr"/>
            <a:r>
              <a:rPr lang="en-GB" b="1">
                <a:solidFill>
                  <a:schemeClr val="bg1"/>
                </a:solidFill>
              </a:rPr>
              <a:t>-39%</a:t>
            </a:r>
          </a:p>
        </p:txBody>
      </p:sp>
      <p:sp>
        <p:nvSpPr>
          <p:cNvPr id="32" name="Text Placeholder 6">
            <a:extLst>
              <a:ext uri="{FF2B5EF4-FFF2-40B4-BE49-F238E27FC236}">
                <a16:creationId xmlns:a16="http://schemas.microsoft.com/office/drawing/2014/main" id="{FF96C83C-15CB-C963-E78E-D782751D09F5}"/>
              </a:ext>
            </a:extLst>
          </p:cNvPr>
          <p:cNvSpPr txBox="1">
            <a:spLocks/>
          </p:cNvSpPr>
          <p:nvPr/>
        </p:nvSpPr>
        <p:spPr>
          <a:xfrm>
            <a:off x="825410" y="5384366"/>
            <a:ext cx="840941" cy="28876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Wet</a:t>
            </a:r>
          </a:p>
        </p:txBody>
      </p:sp>
      <p:sp>
        <p:nvSpPr>
          <p:cNvPr id="33" name="Text Placeholder 6">
            <a:extLst>
              <a:ext uri="{FF2B5EF4-FFF2-40B4-BE49-F238E27FC236}">
                <a16:creationId xmlns:a16="http://schemas.microsoft.com/office/drawing/2014/main" id="{57C21C73-0C9E-8DE6-6522-4DE079CF0AC2}"/>
              </a:ext>
            </a:extLst>
          </p:cNvPr>
          <p:cNvSpPr txBox="1">
            <a:spLocks/>
          </p:cNvSpPr>
          <p:nvPr/>
        </p:nvSpPr>
        <p:spPr>
          <a:xfrm>
            <a:off x="3319688" y="5384365"/>
            <a:ext cx="1017901" cy="28876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Dry</a:t>
            </a:r>
          </a:p>
        </p:txBody>
      </p:sp>
      <p:sp>
        <p:nvSpPr>
          <p:cNvPr id="34" name="Text Placeholder 6">
            <a:extLst>
              <a:ext uri="{FF2B5EF4-FFF2-40B4-BE49-F238E27FC236}">
                <a16:creationId xmlns:a16="http://schemas.microsoft.com/office/drawing/2014/main" id="{7851ED2E-E895-33AA-27AE-9499563BA9E8}"/>
              </a:ext>
            </a:extLst>
          </p:cNvPr>
          <p:cNvSpPr txBox="1">
            <a:spLocks/>
          </p:cNvSpPr>
          <p:nvPr/>
        </p:nvSpPr>
        <p:spPr>
          <a:xfrm>
            <a:off x="323812" y="3903770"/>
            <a:ext cx="3718447" cy="28876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Reduction in </a:t>
            </a:r>
            <a:r>
              <a:rPr lang="en-US" sz="1800">
                <a:solidFill>
                  <a:srgbClr val="48A2CF"/>
                </a:solidFill>
              </a:rPr>
              <a:t>Combing Force</a:t>
            </a:r>
          </a:p>
        </p:txBody>
      </p:sp>
      <p:sp>
        <p:nvSpPr>
          <p:cNvPr id="35" name="Text Placeholder 6">
            <a:extLst>
              <a:ext uri="{FF2B5EF4-FFF2-40B4-BE49-F238E27FC236}">
                <a16:creationId xmlns:a16="http://schemas.microsoft.com/office/drawing/2014/main" id="{ECA94685-7727-C824-4D9E-D2AD1570116C}"/>
              </a:ext>
            </a:extLst>
          </p:cNvPr>
          <p:cNvSpPr txBox="1">
            <a:spLocks/>
          </p:cNvSpPr>
          <p:nvPr/>
        </p:nvSpPr>
        <p:spPr>
          <a:xfrm>
            <a:off x="323813" y="1718531"/>
            <a:ext cx="2190787" cy="55794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sz="1800"/>
              <a:t>Hair </a:t>
            </a:r>
            <a:r>
              <a:rPr lang="en-GB" sz="1800">
                <a:solidFill>
                  <a:srgbClr val="48A2CF"/>
                </a:solidFill>
              </a:rPr>
              <a:t>Breakage</a:t>
            </a:r>
            <a:r>
              <a:rPr lang="en-GB" sz="1800"/>
              <a:t> Reduction </a:t>
            </a:r>
          </a:p>
        </p:txBody>
      </p:sp>
      <p:sp>
        <p:nvSpPr>
          <p:cNvPr id="36" name="Text Placeholder 6">
            <a:extLst>
              <a:ext uri="{FF2B5EF4-FFF2-40B4-BE49-F238E27FC236}">
                <a16:creationId xmlns:a16="http://schemas.microsoft.com/office/drawing/2014/main" id="{1306D947-136E-63A5-4533-BB2DF16163FC}"/>
              </a:ext>
            </a:extLst>
          </p:cNvPr>
          <p:cNvSpPr txBox="1">
            <a:spLocks/>
          </p:cNvSpPr>
          <p:nvPr/>
        </p:nvSpPr>
        <p:spPr>
          <a:xfrm>
            <a:off x="2663788" y="1718530"/>
            <a:ext cx="2190787" cy="569637"/>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solidFill>
                  <a:srgbClr val="48A2CF"/>
                </a:solidFill>
              </a:rPr>
              <a:t>Split Ends </a:t>
            </a:r>
            <a:r>
              <a:rPr lang="en-US" sz="1800"/>
              <a:t>Reduction </a:t>
            </a:r>
          </a:p>
          <a:p>
            <a:r>
              <a:rPr lang="en-US" sz="1200"/>
              <a:t>(dry combing force at tips)</a:t>
            </a:r>
          </a:p>
        </p:txBody>
      </p:sp>
      <p:pic>
        <p:nvPicPr>
          <p:cNvPr id="11" name="Picture 10" descr="Logo&#10;&#10;Description automatically generated">
            <a:extLst>
              <a:ext uri="{FF2B5EF4-FFF2-40B4-BE49-F238E27FC236}">
                <a16:creationId xmlns:a16="http://schemas.microsoft.com/office/drawing/2014/main" id="{0121C3B0-EA2C-F345-BD4D-E26791C49D9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1087339" y="532193"/>
            <a:ext cx="961493" cy="727112"/>
          </a:xfrm>
          <a:prstGeom prst="rect">
            <a:avLst/>
          </a:prstGeom>
        </p:spPr>
      </p:pic>
      <p:grpSp>
        <p:nvGrpSpPr>
          <p:cNvPr id="14" name="Group 13">
            <a:extLst>
              <a:ext uri="{FF2B5EF4-FFF2-40B4-BE49-F238E27FC236}">
                <a16:creationId xmlns:a16="http://schemas.microsoft.com/office/drawing/2014/main" id="{205672D8-7D8A-D069-C1A8-35DA439EA988}"/>
              </a:ext>
            </a:extLst>
          </p:cNvPr>
          <p:cNvGrpSpPr/>
          <p:nvPr/>
        </p:nvGrpSpPr>
        <p:grpSpPr>
          <a:xfrm>
            <a:off x="9622033" y="572670"/>
            <a:ext cx="1421326" cy="933262"/>
            <a:chOff x="1360986" y="888657"/>
            <a:chExt cx="6744742" cy="4330512"/>
          </a:xfrm>
        </p:grpSpPr>
        <p:pic>
          <p:nvPicPr>
            <p:cNvPr id="15" name="Immagine 28" descr="loghi dsm vari 3.png">
              <a:extLst>
                <a:ext uri="{FF2B5EF4-FFF2-40B4-BE49-F238E27FC236}">
                  <a16:creationId xmlns:a16="http://schemas.microsoft.com/office/drawing/2014/main" id="{969CBE17-1F1E-C4F7-0D9A-50751E9032F9}"/>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20" name="Rectangle 19">
              <a:extLst>
                <a:ext uri="{FF2B5EF4-FFF2-40B4-BE49-F238E27FC236}">
                  <a16:creationId xmlns:a16="http://schemas.microsoft.com/office/drawing/2014/main" id="{0563B833-77C5-C786-63F6-158CF83B254E}"/>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Graphic 15">
              <a:extLst>
                <a:ext uri="{FF2B5EF4-FFF2-40B4-BE49-F238E27FC236}">
                  <a16:creationId xmlns:a16="http://schemas.microsoft.com/office/drawing/2014/main" id="{90BCC78F-9ECC-660B-003E-136B1D41F72E}"/>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813872" y="2059924"/>
              <a:ext cx="4552364" cy="413162"/>
            </a:xfrm>
            <a:prstGeom prst="rect">
              <a:avLst/>
            </a:prstGeom>
          </p:spPr>
        </p:pic>
      </p:grpSp>
      <p:sp>
        <p:nvSpPr>
          <p:cNvPr id="7" name="Rectangle 6">
            <a:extLst>
              <a:ext uri="{FF2B5EF4-FFF2-40B4-BE49-F238E27FC236}">
                <a16:creationId xmlns:a16="http://schemas.microsoft.com/office/drawing/2014/main" id="{19EA8AB0-EE76-B759-2D0B-02DAEFD21A68}"/>
              </a:ext>
            </a:extLst>
          </p:cNvPr>
          <p:cNvSpPr/>
          <p:nvPr/>
        </p:nvSpPr>
        <p:spPr>
          <a:xfrm>
            <a:off x="7217922" y="1821651"/>
            <a:ext cx="2509737" cy="5633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0CB0686F-9A7A-DE42-451C-AA1C172A6803}"/>
              </a:ext>
            </a:extLst>
          </p:cNvPr>
          <p:cNvSpPr txBox="1"/>
          <p:nvPr/>
        </p:nvSpPr>
        <p:spPr>
          <a:xfrm>
            <a:off x="8496880" y="2004391"/>
            <a:ext cx="1187237" cy="400110"/>
          </a:xfrm>
          <a:prstGeom prst="rect">
            <a:avLst/>
          </a:prstGeom>
          <a:noFill/>
        </p:spPr>
        <p:txBody>
          <a:bodyPr wrap="square" rtlCol="0">
            <a:spAutoFit/>
          </a:bodyPr>
          <a:lstStyle/>
          <a:p>
            <a:pPr algn="ctr"/>
            <a:r>
              <a:rPr lang="en-US" sz="1000">
                <a:effectLst/>
                <a:latin typeface="+mj-lt"/>
              </a:rPr>
              <a:t>Bar Sh. + 3.0%</a:t>
            </a:r>
            <a:br>
              <a:rPr lang="en-US" sz="1000">
                <a:effectLst/>
                <a:latin typeface="+mj-lt"/>
              </a:rPr>
            </a:br>
            <a:r>
              <a:rPr lang="en-US" sz="1000">
                <a:effectLst/>
                <a:latin typeface="+mj-lt"/>
              </a:rPr>
              <a:t>STIMU-TEX® AS</a:t>
            </a:r>
            <a:endParaRPr lang="en-US" sz="1000">
              <a:latin typeface="+mj-lt"/>
            </a:endParaRPr>
          </a:p>
        </p:txBody>
      </p:sp>
      <p:sp>
        <p:nvSpPr>
          <p:cNvPr id="6" name="TextBox 5">
            <a:extLst>
              <a:ext uri="{FF2B5EF4-FFF2-40B4-BE49-F238E27FC236}">
                <a16:creationId xmlns:a16="http://schemas.microsoft.com/office/drawing/2014/main" id="{67791DEA-9FFB-BF47-27DD-0AF53AFCF6C3}"/>
              </a:ext>
            </a:extLst>
          </p:cNvPr>
          <p:cNvSpPr txBox="1"/>
          <p:nvPr/>
        </p:nvSpPr>
        <p:spPr>
          <a:xfrm>
            <a:off x="7217922" y="2158281"/>
            <a:ext cx="846308" cy="246221"/>
          </a:xfrm>
          <a:prstGeom prst="rect">
            <a:avLst/>
          </a:prstGeom>
          <a:noFill/>
        </p:spPr>
        <p:txBody>
          <a:bodyPr wrap="square" rtlCol="0">
            <a:spAutoFit/>
          </a:bodyPr>
          <a:lstStyle/>
          <a:p>
            <a:pPr algn="ctr"/>
            <a:r>
              <a:rPr lang="en-US" sz="1000">
                <a:effectLst/>
                <a:latin typeface="+mj-lt"/>
              </a:rPr>
              <a:t>Bar Sh.</a:t>
            </a:r>
            <a:endParaRPr lang="en-US" sz="1000">
              <a:latin typeface="+mj-lt"/>
            </a:endParaRPr>
          </a:p>
        </p:txBody>
      </p:sp>
    </p:spTree>
    <p:extLst>
      <p:ext uri="{BB962C8B-B14F-4D97-AF65-F5344CB8AC3E}">
        <p14:creationId xmlns:p14="http://schemas.microsoft.com/office/powerpoint/2010/main" val="86538007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E837D927-CAF6-B393-4585-6456AEC16999}"/>
              </a:ext>
            </a:extLst>
          </p:cNvPr>
          <p:cNvSpPr>
            <a:spLocks noGrp="1"/>
          </p:cNvSpPr>
          <p:nvPr>
            <p:ph type="title"/>
          </p:nvPr>
        </p:nvSpPr>
        <p:spPr>
          <a:xfrm>
            <a:off x="1114425" y="301625"/>
            <a:ext cx="10769600" cy="303213"/>
          </a:xfrm>
        </p:spPr>
        <p:txBody>
          <a:bodyPr>
            <a:noAutofit/>
          </a:bodyPr>
          <a:lstStyle/>
          <a:p>
            <a:r>
              <a:rPr lang="en-US"/>
              <a:t>Vitamin B3 (Niacinamide PC)</a:t>
            </a:r>
          </a:p>
        </p:txBody>
      </p:sp>
      <p:sp>
        <p:nvSpPr>
          <p:cNvPr id="11" name="Slide Number Placeholder 10">
            <a:extLst>
              <a:ext uri="{FF2B5EF4-FFF2-40B4-BE49-F238E27FC236}">
                <a16:creationId xmlns:a16="http://schemas.microsoft.com/office/drawing/2014/main" id="{9EA4ADA9-B1A6-0208-7409-B211B8358BEC}"/>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95</a:t>
            </a:fld>
            <a:endParaRPr lang="en-GB"/>
          </a:p>
        </p:txBody>
      </p:sp>
      <p:sp>
        <p:nvSpPr>
          <p:cNvPr id="38" name="Text Placeholder 37">
            <a:extLst>
              <a:ext uri="{FF2B5EF4-FFF2-40B4-BE49-F238E27FC236}">
                <a16:creationId xmlns:a16="http://schemas.microsoft.com/office/drawing/2014/main" id="{4A9EFAE8-3987-3E5E-B7FC-83A7A3C0EB1C}"/>
              </a:ext>
            </a:extLst>
          </p:cNvPr>
          <p:cNvSpPr>
            <a:spLocks noGrp="1"/>
          </p:cNvSpPr>
          <p:nvPr>
            <p:ph type="body" idx="11"/>
          </p:nvPr>
        </p:nvSpPr>
        <p:spPr>
          <a:xfrm>
            <a:off x="302400" y="605611"/>
            <a:ext cx="11587200" cy="288767"/>
          </a:xfrm>
        </p:spPr>
        <p:txBody>
          <a:bodyPr/>
          <a:lstStyle/>
          <a:p>
            <a:r>
              <a:rPr lang="en-US"/>
              <a:t>ID Card</a:t>
            </a:r>
          </a:p>
        </p:txBody>
      </p:sp>
      <p:sp>
        <p:nvSpPr>
          <p:cNvPr id="18" name="Text Placeholder 17">
            <a:extLst>
              <a:ext uri="{FF2B5EF4-FFF2-40B4-BE49-F238E27FC236}">
                <a16:creationId xmlns:a16="http://schemas.microsoft.com/office/drawing/2014/main" id="{B996A8A0-3F21-7413-C8B5-BA54FFF41637}"/>
              </a:ext>
            </a:extLst>
          </p:cNvPr>
          <p:cNvSpPr>
            <a:spLocks noGrp="1"/>
          </p:cNvSpPr>
          <p:nvPr>
            <p:ph type="body" sz="quarter" idx="24"/>
          </p:nvPr>
        </p:nvSpPr>
        <p:spPr>
          <a:xfrm>
            <a:off x="302398" y="6214540"/>
            <a:ext cx="5722165" cy="121588"/>
          </a:xfrm>
        </p:spPr>
        <p:txBody>
          <a:bodyPr/>
          <a:lstStyle/>
          <a:p>
            <a:r>
              <a:rPr lang="en-US"/>
              <a:t>Quality for Life™ seal that guarantees the highest standards for Quality, Reliability, Traceability, and Sustainability.</a:t>
            </a:r>
          </a:p>
          <a:p>
            <a:endParaRPr lang="en-US"/>
          </a:p>
          <a:p>
            <a:endParaRPr lang="en-GB"/>
          </a:p>
        </p:txBody>
      </p:sp>
      <p:grpSp>
        <p:nvGrpSpPr>
          <p:cNvPr id="48" name="Group 47">
            <a:extLst>
              <a:ext uri="{FF2B5EF4-FFF2-40B4-BE49-F238E27FC236}">
                <a16:creationId xmlns:a16="http://schemas.microsoft.com/office/drawing/2014/main" id="{4D823F3C-5F3F-53A2-59F3-59E82A42FBF0}"/>
              </a:ext>
            </a:extLst>
          </p:cNvPr>
          <p:cNvGrpSpPr/>
          <p:nvPr/>
        </p:nvGrpSpPr>
        <p:grpSpPr>
          <a:xfrm>
            <a:off x="289504" y="2362640"/>
            <a:ext cx="11600096" cy="903019"/>
            <a:chOff x="0" y="2286165"/>
            <a:chExt cx="11889600" cy="903019"/>
          </a:xfrm>
          <a:solidFill>
            <a:schemeClr val="bg2"/>
          </a:solidFill>
        </p:grpSpPr>
        <p:sp>
          <p:nvSpPr>
            <p:cNvPr id="49" name="Rectangle 48">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INCI name:</a:t>
              </a:r>
            </a:p>
          </p:txBody>
        </p:sp>
        <p:sp>
          <p:nvSpPr>
            <p:cNvPr id="50" name="TextBox 49">
              <a:extLst>
                <a:ext uri="{FF2B5EF4-FFF2-40B4-BE49-F238E27FC236}">
                  <a16:creationId xmlns:a16="http://schemas.microsoft.com/office/drawing/2014/main" id="{C1104EB4-4252-A452-90EC-1AE6B98FD183}"/>
                </a:ext>
              </a:extLst>
            </p:cNvPr>
            <p:cNvSpPr txBox="1"/>
            <p:nvPr/>
          </p:nvSpPr>
          <p:spPr>
            <a:xfrm>
              <a:off x="2417305" y="2306624"/>
              <a:ext cx="8257631" cy="363637"/>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Tx/>
                <a:buSzTx/>
                <a:tabLst/>
                <a:defRPr/>
              </a:pPr>
              <a:r>
                <a:rPr kumimoji="0" lang="en-US" sz="1300" b="0" i="0" u="none" strike="noStrike" kern="1200" cap="none" spc="0" normalizeH="0" baseline="0" noProof="0">
                  <a:ln>
                    <a:noFill/>
                  </a:ln>
                  <a:effectLst/>
                  <a:uLnTx/>
                  <a:uFillTx/>
                  <a:ea typeface="Fira Sans" panose="020B0503050000020004" pitchFamily="34" charset="0"/>
                  <a:cs typeface="+mn-cs"/>
                </a:rPr>
                <a:t>Niacinamide</a:t>
              </a:r>
            </a:p>
          </p:txBody>
        </p:sp>
      </p:grpSp>
      <p:grpSp>
        <p:nvGrpSpPr>
          <p:cNvPr id="54" name="Group 53">
            <a:extLst>
              <a:ext uri="{FF2B5EF4-FFF2-40B4-BE49-F238E27FC236}">
                <a16:creationId xmlns:a16="http://schemas.microsoft.com/office/drawing/2014/main" id="{2C7BF1B2-8A11-838B-E468-EB72B75F978B}"/>
              </a:ext>
            </a:extLst>
          </p:cNvPr>
          <p:cNvGrpSpPr/>
          <p:nvPr/>
        </p:nvGrpSpPr>
        <p:grpSpPr>
          <a:xfrm>
            <a:off x="290308" y="3989346"/>
            <a:ext cx="11600096" cy="932400"/>
            <a:chOff x="0" y="4030273"/>
            <a:chExt cx="11889600" cy="932400"/>
          </a:xfrm>
          <a:solidFill>
            <a:schemeClr val="bg2"/>
          </a:solidFill>
        </p:grpSpPr>
        <p:sp>
          <p:nvSpPr>
            <p:cNvPr id="55" name="Rectangle 54">
              <a:extLst>
                <a:ext uri="{FF2B5EF4-FFF2-40B4-BE49-F238E27FC236}">
                  <a16:creationId xmlns:a16="http://schemas.microsoft.com/office/drawing/2014/main" id="{7171883A-B39C-3CC0-7BB7-E00620DF26CE}"/>
                </a:ext>
              </a:extLst>
            </p:cNvPr>
            <p:cNvSpPr/>
            <p:nvPr/>
          </p:nvSpPr>
          <p:spPr>
            <a:xfrm>
              <a:off x="0" y="4030273"/>
              <a:ext cx="11889600" cy="932400"/>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Technical:</a:t>
              </a:r>
            </a:p>
          </p:txBody>
        </p:sp>
        <p:sp>
          <p:nvSpPr>
            <p:cNvPr id="57" name="TextBox 56">
              <a:extLst>
                <a:ext uri="{FF2B5EF4-FFF2-40B4-BE49-F238E27FC236}">
                  <a16:creationId xmlns:a16="http://schemas.microsoft.com/office/drawing/2014/main" id="{8C2EBC94-E144-149B-0528-1F8625C84124}"/>
                </a:ext>
              </a:extLst>
            </p:cNvPr>
            <p:cNvSpPr txBox="1"/>
            <p:nvPr/>
          </p:nvSpPr>
          <p:spPr>
            <a:xfrm>
              <a:off x="2416482" y="4030273"/>
              <a:ext cx="2261696" cy="840690"/>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Form: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Powder</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Use level: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Up to 7%</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pH of use: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4 to 8</a:t>
              </a:r>
            </a:p>
          </p:txBody>
        </p:sp>
        <p:sp>
          <p:nvSpPr>
            <p:cNvPr id="5" name="TextBox 4">
              <a:extLst>
                <a:ext uri="{FF2B5EF4-FFF2-40B4-BE49-F238E27FC236}">
                  <a16:creationId xmlns:a16="http://schemas.microsoft.com/office/drawing/2014/main" id="{61D5EA0E-DAA7-6EA1-A839-D8CA1DDCE2AC}"/>
                </a:ext>
              </a:extLst>
            </p:cNvPr>
            <p:cNvSpPr txBox="1"/>
            <p:nvPr/>
          </p:nvSpPr>
          <p:spPr>
            <a:xfrm>
              <a:off x="4826246" y="4030273"/>
              <a:ext cx="2261696" cy="602164"/>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Preservative: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Free</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Solubility: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Water soluble</a:t>
              </a:r>
            </a:p>
          </p:txBody>
        </p:sp>
        <p:sp>
          <p:nvSpPr>
            <p:cNvPr id="12" name="TextBox 11">
              <a:extLst>
                <a:ext uri="{FF2B5EF4-FFF2-40B4-BE49-F238E27FC236}">
                  <a16:creationId xmlns:a16="http://schemas.microsoft.com/office/drawing/2014/main" id="{A2F0E081-4296-5F8F-3FD2-BA1EFFBBCA91}"/>
                </a:ext>
              </a:extLst>
            </p:cNvPr>
            <p:cNvSpPr txBox="1"/>
            <p:nvPr/>
          </p:nvSpPr>
          <p:spPr>
            <a:xfrm>
              <a:off x="7222993" y="4030273"/>
              <a:ext cx="4186901" cy="602164"/>
            </a:xfrm>
            <a:prstGeom prst="rect">
              <a:avLst/>
            </a:prstGeom>
            <a:noFill/>
          </p:spPr>
          <p:txBody>
            <a:bodyPr wrap="square" lIns="0" tIns="90000" rIns="0" bIns="72000" rtlCol="0">
              <a:spAutoFit/>
            </a:bodyPr>
            <a:lstStyle/>
            <a:p>
              <a:pPr>
                <a:spcAft>
                  <a:spcPts val="300"/>
                </a:spcAft>
                <a:buClr>
                  <a:schemeClr val="accent1"/>
                </a:buClr>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Target: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Scalp and hair fiber</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Biodegradability: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Readily biodegradable</a:t>
              </a:r>
            </a:p>
          </p:txBody>
        </p:sp>
      </p:grpSp>
      <p:sp>
        <p:nvSpPr>
          <p:cNvPr id="59" name="Rectangle 58">
            <a:extLst>
              <a:ext uri="{FF2B5EF4-FFF2-40B4-BE49-F238E27FC236}">
                <a16:creationId xmlns:a16="http://schemas.microsoft.com/office/drawing/2014/main" id="{E6D535CE-5DB7-1A50-4492-712D99B903A8}"/>
              </a:ext>
            </a:extLst>
          </p:cNvPr>
          <p:cNvSpPr/>
          <p:nvPr/>
        </p:nvSpPr>
        <p:spPr>
          <a:xfrm>
            <a:off x="289447" y="5135082"/>
            <a:ext cx="2225154" cy="867912"/>
          </a:xfrm>
          <a:prstGeom prst="rect">
            <a:avLst/>
          </a:prstGeom>
          <a:no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Registration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certification</a:t>
            </a:r>
            <a:endParaRPr kumimoji="0" lang="en-US" sz="1400" b="0" i="0" u="none" strike="noStrike" kern="0" cap="none" spc="0" normalizeH="0" baseline="0" noProof="0">
              <a:ln>
                <a:noFill/>
              </a:ln>
              <a:effectLst/>
              <a:uLnTx/>
              <a:uFillTx/>
              <a:latin typeface="Fira Sans"/>
              <a:ea typeface="+mn-ea"/>
              <a:cs typeface="+mn-cs"/>
            </a:endParaRPr>
          </a:p>
        </p:txBody>
      </p:sp>
      <p:grpSp>
        <p:nvGrpSpPr>
          <p:cNvPr id="69" name="Group 68">
            <a:extLst>
              <a:ext uri="{FF2B5EF4-FFF2-40B4-BE49-F238E27FC236}">
                <a16:creationId xmlns:a16="http://schemas.microsoft.com/office/drawing/2014/main" id="{958A8BB9-D1BF-EE77-829F-9B8163288C30}"/>
              </a:ext>
            </a:extLst>
          </p:cNvPr>
          <p:cNvGrpSpPr/>
          <p:nvPr/>
        </p:nvGrpSpPr>
        <p:grpSpPr>
          <a:xfrm>
            <a:off x="302398" y="1341438"/>
            <a:ext cx="11593287" cy="939429"/>
            <a:chOff x="-25599" y="2558932"/>
            <a:chExt cx="11889600" cy="572529"/>
          </a:xfrm>
          <a:solidFill>
            <a:schemeClr val="bg2"/>
          </a:solidFill>
        </p:grpSpPr>
        <p:sp>
          <p:nvSpPr>
            <p:cNvPr id="70" name="Rectangle 69">
              <a:extLst>
                <a:ext uri="{FF2B5EF4-FFF2-40B4-BE49-F238E27FC236}">
                  <a16:creationId xmlns:a16="http://schemas.microsoft.com/office/drawing/2014/main" id="{B4D8039B-1DD0-0B71-4A0E-7C994216684E}"/>
                </a:ext>
              </a:extLst>
            </p:cNvPr>
            <p:cNvSpPr/>
            <p:nvPr/>
          </p:nvSpPr>
          <p:spPr>
            <a:xfrm>
              <a:off x="-25599" y="2558932"/>
              <a:ext cx="11889600" cy="57252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Key benefit:</a:t>
              </a:r>
            </a:p>
          </p:txBody>
        </p:sp>
        <p:sp>
          <p:nvSpPr>
            <p:cNvPr id="71" name="TextBox 70">
              <a:extLst>
                <a:ext uri="{FF2B5EF4-FFF2-40B4-BE49-F238E27FC236}">
                  <a16:creationId xmlns:a16="http://schemas.microsoft.com/office/drawing/2014/main" id="{805DBA86-E136-A9E8-B272-82071A89DD83}"/>
                </a:ext>
              </a:extLst>
            </p:cNvPr>
            <p:cNvSpPr txBox="1"/>
            <p:nvPr/>
          </p:nvSpPr>
          <p:spPr>
            <a:xfrm>
              <a:off x="2379903" y="2575524"/>
              <a:ext cx="5862697" cy="366985"/>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Scalp Care (strengthens scalp barrier / moisturization)</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Hair Thickening (helps increase hair diameter)</a:t>
              </a:r>
            </a:p>
          </p:txBody>
        </p:sp>
      </p:grpSp>
      <p:grpSp>
        <p:nvGrpSpPr>
          <p:cNvPr id="72" name="Group 71">
            <a:extLst>
              <a:ext uri="{FF2B5EF4-FFF2-40B4-BE49-F238E27FC236}">
                <a16:creationId xmlns:a16="http://schemas.microsoft.com/office/drawing/2014/main" id="{78710C78-C894-B8C5-FC71-6CB52218FAC9}"/>
              </a:ext>
            </a:extLst>
          </p:cNvPr>
          <p:cNvGrpSpPr/>
          <p:nvPr/>
        </p:nvGrpSpPr>
        <p:grpSpPr>
          <a:xfrm>
            <a:off x="302398" y="3343939"/>
            <a:ext cx="11587202" cy="572906"/>
            <a:chOff x="0" y="3331675"/>
            <a:chExt cx="11889600" cy="572906"/>
          </a:xfrm>
          <a:solidFill>
            <a:schemeClr val="bg2"/>
          </a:solidFill>
        </p:grpSpPr>
        <p:sp>
          <p:nvSpPr>
            <p:cNvPr id="73" name="Rectangle 72">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Description:</a:t>
              </a:r>
            </a:p>
          </p:txBody>
        </p:sp>
        <p:sp>
          <p:nvSpPr>
            <p:cNvPr id="74" name="TextBox 73">
              <a:extLst>
                <a:ext uri="{FF2B5EF4-FFF2-40B4-BE49-F238E27FC236}">
                  <a16:creationId xmlns:a16="http://schemas.microsoft.com/office/drawing/2014/main" id="{BA9BB585-DFBD-BF51-845F-0AA1B9E3EE45}"/>
                </a:ext>
              </a:extLst>
            </p:cNvPr>
            <p:cNvSpPr txBox="1"/>
            <p:nvPr/>
          </p:nvSpPr>
          <p:spPr>
            <a:xfrm>
              <a:off x="2417306" y="3340889"/>
              <a:ext cx="8256279" cy="563692"/>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Niacinamide PC has a low guaranteed level of residual nicotinic acid to address any concerns about unpleasant scalp sensations</a:t>
              </a:r>
            </a:p>
          </p:txBody>
        </p:sp>
      </p:grpSp>
      <p:pic>
        <p:nvPicPr>
          <p:cNvPr id="26" name="Picture 25">
            <a:extLst>
              <a:ext uri="{FF2B5EF4-FFF2-40B4-BE49-F238E27FC236}">
                <a16:creationId xmlns:a16="http://schemas.microsoft.com/office/drawing/2014/main" id="{7127DF8C-285B-0F4E-CD0E-E27FA0AC98B2}"/>
              </a:ext>
            </a:extLst>
          </p:cNvPr>
          <p:cNvPicPr>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302399" y="302710"/>
            <a:ext cx="739002" cy="238507"/>
          </a:xfrm>
          <a:prstGeom prst="rect">
            <a:avLst/>
          </a:prstGeom>
        </p:spPr>
      </p:pic>
      <p:pic>
        <p:nvPicPr>
          <p:cNvPr id="29" name="Immagine 32" descr="logo Q.png">
            <a:extLst>
              <a:ext uri="{FF2B5EF4-FFF2-40B4-BE49-F238E27FC236}">
                <a16:creationId xmlns:a16="http://schemas.microsoft.com/office/drawing/2014/main" id="{0A407C41-3677-3189-6077-23060E19A8E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0550424" y="232123"/>
            <a:ext cx="866644" cy="1004941"/>
          </a:xfrm>
          <a:prstGeom prst="rect">
            <a:avLst/>
          </a:prstGeom>
        </p:spPr>
      </p:pic>
      <p:pic>
        <p:nvPicPr>
          <p:cNvPr id="30" name="Picture 29">
            <a:hlinkClick r:id="rId5" action="ppaction://hlinksldjump"/>
            <a:extLst>
              <a:ext uri="{FF2B5EF4-FFF2-40B4-BE49-F238E27FC236}">
                <a16:creationId xmlns:a16="http://schemas.microsoft.com/office/drawing/2014/main" id="{BC520979-6139-032B-9F97-C5B8E03DE11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1389758" y="660763"/>
            <a:ext cx="524726" cy="509840"/>
          </a:xfrm>
          <a:prstGeom prst="rect">
            <a:avLst/>
          </a:prstGeom>
        </p:spPr>
      </p:pic>
      <p:pic>
        <p:nvPicPr>
          <p:cNvPr id="32" name="Picture 31">
            <a:extLst>
              <a:ext uri="{FF2B5EF4-FFF2-40B4-BE49-F238E27FC236}">
                <a16:creationId xmlns:a16="http://schemas.microsoft.com/office/drawing/2014/main" id="{A23A5EE5-7FD3-7955-14B7-EC3DD947546A}"/>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2519400" y="4966702"/>
            <a:ext cx="4156830" cy="869856"/>
          </a:xfrm>
          <a:prstGeom prst="rect">
            <a:avLst/>
          </a:prstGeom>
        </p:spPr>
      </p:pic>
    </p:spTree>
    <p:extLst>
      <p:ext uri="{BB962C8B-B14F-4D97-AF65-F5344CB8AC3E}">
        <p14:creationId xmlns:p14="http://schemas.microsoft.com/office/powerpoint/2010/main" val="2887888626"/>
      </p:ext>
    </p:extLst>
  </p:cSld>
  <p:clrMapOvr>
    <a:masterClrMapping/>
  </p:clrMapOvr>
  <p:transition spd="med">
    <p:pull/>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C606CC7-C78D-60D9-7132-6844B0286E9B}"/>
              </a:ext>
            </a:extLst>
          </p:cNvPr>
          <p:cNvSpPr>
            <a:spLocks noGrp="1"/>
          </p:cNvSpPr>
          <p:nvPr>
            <p:ph type="body" idx="11"/>
          </p:nvPr>
        </p:nvSpPr>
        <p:spPr/>
        <p:txBody>
          <a:bodyPr/>
          <a:lstStyle/>
          <a:p>
            <a:r>
              <a:rPr lang="en-US"/>
              <a:t>Penetrates the hair and contributes to thicken &amp; strength the fiber</a:t>
            </a:r>
          </a:p>
        </p:txBody>
      </p:sp>
      <p:sp>
        <p:nvSpPr>
          <p:cNvPr id="80" name="Text Placeholder 79">
            <a:extLst>
              <a:ext uri="{FF2B5EF4-FFF2-40B4-BE49-F238E27FC236}">
                <a16:creationId xmlns:a16="http://schemas.microsoft.com/office/drawing/2014/main" id="{C8ECD0E3-4C72-E366-73FF-929E50EB764A}"/>
              </a:ext>
            </a:extLst>
          </p:cNvPr>
          <p:cNvSpPr>
            <a:spLocks noGrp="1"/>
          </p:cNvSpPr>
          <p:nvPr>
            <p:ph type="body" sz="quarter" idx="23"/>
          </p:nvPr>
        </p:nvSpPr>
        <p:spPr>
          <a:xfrm>
            <a:off x="302399" y="6093396"/>
            <a:ext cx="6058354" cy="116235"/>
          </a:xfrm>
        </p:spPr>
        <p:txBody>
          <a:bodyPr/>
          <a:lstStyle/>
          <a:p>
            <a:r>
              <a:rPr lang="en-US"/>
              <a:t>*Results based in the combination of Caffeine, Niacinamide, Panthenol, Dimethicone and Acrylate polymer (CNPDA) </a:t>
            </a:r>
            <a:endParaRPr lang="en-GB"/>
          </a:p>
        </p:txBody>
      </p:sp>
      <p:sp>
        <p:nvSpPr>
          <p:cNvPr id="81" name="Text Placeholder 80">
            <a:extLst>
              <a:ext uri="{FF2B5EF4-FFF2-40B4-BE49-F238E27FC236}">
                <a16:creationId xmlns:a16="http://schemas.microsoft.com/office/drawing/2014/main" id="{E7A9C7C9-145C-7CE9-0BBD-AFEE745C5611}"/>
              </a:ext>
            </a:extLst>
          </p:cNvPr>
          <p:cNvSpPr>
            <a:spLocks noGrp="1"/>
          </p:cNvSpPr>
          <p:nvPr>
            <p:ph type="body" sz="quarter" idx="24"/>
          </p:nvPr>
        </p:nvSpPr>
        <p:spPr>
          <a:xfrm>
            <a:off x="339132" y="6223885"/>
            <a:ext cx="8601322" cy="116235"/>
          </a:xfrm>
        </p:spPr>
        <p:txBody>
          <a:bodyPr/>
          <a:lstStyle/>
          <a:p>
            <a:r>
              <a:rPr lang="en-US"/>
              <a:t>J.H. Thomas et al., A novel cosmetic approach to treat thinning hair, British Association of Dermatologists,  2011 165 (Suppl. 3), pp24–30</a:t>
            </a:r>
          </a:p>
          <a:p>
            <a:endParaRPr lang="en-GB"/>
          </a:p>
        </p:txBody>
      </p:sp>
      <p:pic>
        <p:nvPicPr>
          <p:cNvPr id="9" name="Picture 8">
            <a:extLst>
              <a:ext uri="{FF2B5EF4-FFF2-40B4-BE49-F238E27FC236}">
                <a16:creationId xmlns:a16="http://schemas.microsoft.com/office/drawing/2014/main" id="{DC0CA9F3-5AEE-57E5-1CEB-7AED169C218C}"/>
              </a:ext>
            </a:extLst>
          </p:cNvPr>
          <p:cNvPicPr>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302399" y="302710"/>
            <a:ext cx="739002" cy="238507"/>
          </a:xfrm>
          <a:prstGeom prst="rect">
            <a:avLst/>
          </a:prstGeom>
        </p:spPr>
      </p:pic>
      <p:sp>
        <p:nvSpPr>
          <p:cNvPr id="43" name="Text Placeholder 6">
            <a:extLst>
              <a:ext uri="{FF2B5EF4-FFF2-40B4-BE49-F238E27FC236}">
                <a16:creationId xmlns:a16="http://schemas.microsoft.com/office/drawing/2014/main" id="{B386396E-610A-6ECF-1BD3-915D9CD76942}"/>
              </a:ext>
            </a:extLst>
          </p:cNvPr>
          <p:cNvSpPr txBox="1">
            <a:spLocks/>
          </p:cNvSpPr>
          <p:nvPr/>
        </p:nvSpPr>
        <p:spPr>
          <a:xfrm>
            <a:off x="302398" y="1351757"/>
            <a:ext cx="5246753" cy="1481750"/>
          </a:xfrm>
          <a:prstGeom prst="rect">
            <a:avLst/>
          </a:prstGeom>
        </p:spPr>
        <p:txBody>
          <a:bodyPr lIns="0" tIns="0" rIns="0" bIns="0"/>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a:t>Significantly </a:t>
            </a:r>
            <a:r>
              <a:rPr lang="en-US" sz="1400">
                <a:solidFill>
                  <a:srgbClr val="44B4A1"/>
                </a:solidFill>
              </a:rPr>
              <a:t>increases </a:t>
            </a:r>
            <a:r>
              <a:rPr lang="en-US" sz="1400" err="1">
                <a:solidFill>
                  <a:srgbClr val="44B4A1"/>
                </a:solidFill>
              </a:rPr>
              <a:t>fibre</a:t>
            </a:r>
            <a:r>
              <a:rPr lang="en-US" sz="1400">
                <a:solidFill>
                  <a:srgbClr val="44B4A1"/>
                </a:solidFill>
              </a:rPr>
              <a:t> diameter*</a:t>
            </a:r>
          </a:p>
        </p:txBody>
      </p:sp>
      <p:sp>
        <p:nvSpPr>
          <p:cNvPr id="51" name="TextBox 50">
            <a:extLst>
              <a:ext uri="{FF2B5EF4-FFF2-40B4-BE49-F238E27FC236}">
                <a16:creationId xmlns:a16="http://schemas.microsoft.com/office/drawing/2014/main" id="{61F8D941-DE4B-7014-5052-329E38FDDCBA}"/>
              </a:ext>
            </a:extLst>
          </p:cNvPr>
          <p:cNvSpPr txBox="1"/>
          <p:nvPr/>
        </p:nvSpPr>
        <p:spPr>
          <a:xfrm>
            <a:off x="339132" y="1925718"/>
            <a:ext cx="697625" cy="369332"/>
          </a:xfrm>
          <a:prstGeom prst="rect">
            <a:avLst/>
          </a:prstGeom>
          <a:noFill/>
        </p:spPr>
        <p:txBody>
          <a:bodyPr wrap="square" rtlCol="0">
            <a:spAutoFit/>
          </a:bodyPr>
          <a:lstStyle/>
          <a:p>
            <a:r>
              <a:rPr lang="en-GB" b="1">
                <a:solidFill>
                  <a:schemeClr val="bg1"/>
                </a:solidFill>
              </a:rPr>
              <a:t>56%</a:t>
            </a:r>
          </a:p>
        </p:txBody>
      </p:sp>
      <p:sp>
        <p:nvSpPr>
          <p:cNvPr id="52" name="Text Placeholder 6">
            <a:extLst>
              <a:ext uri="{FF2B5EF4-FFF2-40B4-BE49-F238E27FC236}">
                <a16:creationId xmlns:a16="http://schemas.microsoft.com/office/drawing/2014/main" id="{ABCF4B30-8181-313D-F171-10B4DC5D6EEC}"/>
              </a:ext>
            </a:extLst>
          </p:cNvPr>
          <p:cNvSpPr txBox="1">
            <a:spLocks/>
          </p:cNvSpPr>
          <p:nvPr/>
        </p:nvSpPr>
        <p:spPr>
          <a:xfrm>
            <a:off x="1238870" y="1868302"/>
            <a:ext cx="1190761" cy="42674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a:t>Virgin &amp; Fine </a:t>
            </a:r>
          </a:p>
          <a:p>
            <a:r>
              <a:rPr lang="en-US" sz="1400"/>
              <a:t>textured hair</a:t>
            </a:r>
          </a:p>
        </p:txBody>
      </p:sp>
      <p:graphicFrame>
        <p:nvGraphicFramePr>
          <p:cNvPr id="53" name="Chart 52">
            <a:extLst>
              <a:ext uri="{FF2B5EF4-FFF2-40B4-BE49-F238E27FC236}">
                <a16:creationId xmlns:a16="http://schemas.microsoft.com/office/drawing/2014/main" id="{F7EC72EB-CBB4-21B5-2186-E2A31C9A58CC}"/>
              </a:ext>
            </a:extLst>
          </p:cNvPr>
          <p:cNvGraphicFramePr/>
          <p:nvPr>
            <p:extLst>
              <p:ext uri="{D42A27DB-BD31-4B8C-83A1-F6EECF244321}">
                <p14:modId xmlns:p14="http://schemas.microsoft.com/office/powerpoint/2010/main" val="2937465375"/>
              </p:ext>
            </p:extLst>
          </p:nvPr>
        </p:nvGraphicFramePr>
        <p:xfrm>
          <a:off x="2701496" y="1547167"/>
          <a:ext cx="1641375" cy="1069019"/>
        </p:xfrm>
        <a:graphic>
          <a:graphicData uri="http://schemas.openxmlformats.org/drawingml/2006/chart">
            <c:chart xmlns:c="http://schemas.openxmlformats.org/drawingml/2006/chart" xmlns:r="http://schemas.openxmlformats.org/officeDocument/2006/relationships" r:id="rId4"/>
          </a:graphicData>
        </a:graphic>
      </p:graphicFrame>
      <p:sp>
        <p:nvSpPr>
          <p:cNvPr id="58" name="TextBox 57">
            <a:extLst>
              <a:ext uri="{FF2B5EF4-FFF2-40B4-BE49-F238E27FC236}">
                <a16:creationId xmlns:a16="http://schemas.microsoft.com/office/drawing/2014/main" id="{EF319799-B522-D099-2246-FD594C5F2908}"/>
              </a:ext>
            </a:extLst>
          </p:cNvPr>
          <p:cNvSpPr txBox="1"/>
          <p:nvPr/>
        </p:nvSpPr>
        <p:spPr>
          <a:xfrm>
            <a:off x="3290459" y="1925718"/>
            <a:ext cx="580536" cy="369332"/>
          </a:xfrm>
          <a:prstGeom prst="rect">
            <a:avLst/>
          </a:prstGeom>
          <a:noFill/>
        </p:spPr>
        <p:txBody>
          <a:bodyPr wrap="square" rtlCol="0">
            <a:spAutoFit/>
          </a:bodyPr>
          <a:lstStyle/>
          <a:p>
            <a:r>
              <a:rPr lang="en-GB" b="1">
                <a:solidFill>
                  <a:schemeClr val="bg1"/>
                </a:solidFill>
              </a:rPr>
              <a:t>6%</a:t>
            </a:r>
          </a:p>
        </p:txBody>
      </p:sp>
      <p:sp>
        <p:nvSpPr>
          <p:cNvPr id="59" name="Text Placeholder 6">
            <a:extLst>
              <a:ext uri="{FF2B5EF4-FFF2-40B4-BE49-F238E27FC236}">
                <a16:creationId xmlns:a16="http://schemas.microsoft.com/office/drawing/2014/main" id="{5998DC77-02CA-50C3-4A4C-967D19FB60A3}"/>
              </a:ext>
            </a:extLst>
          </p:cNvPr>
          <p:cNvSpPr txBox="1">
            <a:spLocks/>
          </p:cNvSpPr>
          <p:nvPr/>
        </p:nvSpPr>
        <p:spPr>
          <a:xfrm>
            <a:off x="4066868" y="1868302"/>
            <a:ext cx="1317846" cy="42674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a:t>Bleached Hair </a:t>
            </a:r>
            <a:br>
              <a:rPr lang="en-US" sz="1400"/>
            </a:br>
            <a:r>
              <a:rPr lang="en-US" sz="1400"/>
              <a:t>&amp; Coarse hair </a:t>
            </a:r>
          </a:p>
        </p:txBody>
      </p:sp>
      <p:sp>
        <p:nvSpPr>
          <p:cNvPr id="60" name="Text Placeholder 6">
            <a:extLst>
              <a:ext uri="{FF2B5EF4-FFF2-40B4-BE49-F238E27FC236}">
                <a16:creationId xmlns:a16="http://schemas.microsoft.com/office/drawing/2014/main" id="{B484D1E5-5D1F-EF32-3A22-E4EC7F7324EC}"/>
              </a:ext>
            </a:extLst>
          </p:cNvPr>
          <p:cNvSpPr txBox="1">
            <a:spLocks/>
          </p:cNvSpPr>
          <p:nvPr/>
        </p:nvSpPr>
        <p:spPr>
          <a:xfrm>
            <a:off x="295062" y="2690005"/>
            <a:ext cx="5246753" cy="63532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a:solidFill>
                  <a:srgbClr val="44B4A1"/>
                </a:solidFill>
              </a:rPr>
              <a:t>White represents Niacinamide </a:t>
            </a:r>
            <a:r>
              <a:rPr lang="en-US" sz="1400"/>
              <a:t>penetrated and deposited on the surface of the hair fiber</a:t>
            </a:r>
          </a:p>
        </p:txBody>
      </p:sp>
      <p:sp>
        <p:nvSpPr>
          <p:cNvPr id="61" name="Text Placeholder 6">
            <a:extLst>
              <a:ext uri="{FF2B5EF4-FFF2-40B4-BE49-F238E27FC236}">
                <a16:creationId xmlns:a16="http://schemas.microsoft.com/office/drawing/2014/main" id="{F9AEC83B-3A50-2D85-3B81-B200F6A45CB6}"/>
              </a:ext>
            </a:extLst>
          </p:cNvPr>
          <p:cNvSpPr txBox="1">
            <a:spLocks/>
          </p:cNvSpPr>
          <p:nvPr/>
        </p:nvSpPr>
        <p:spPr>
          <a:xfrm>
            <a:off x="295062" y="4731665"/>
            <a:ext cx="1475111" cy="203819"/>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a:solidFill>
                  <a:srgbClr val="44B4A1"/>
                </a:solidFill>
              </a:rPr>
              <a:t>Blank</a:t>
            </a:r>
          </a:p>
        </p:txBody>
      </p:sp>
      <p:sp>
        <p:nvSpPr>
          <p:cNvPr id="67" name="Text Placeholder 6">
            <a:extLst>
              <a:ext uri="{FF2B5EF4-FFF2-40B4-BE49-F238E27FC236}">
                <a16:creationId xmlns:a16="http://schemas.microsoft.com/office/drawing/2014/main" id="{416701C3-39E7-A865-20F2-F7E507BB1E9B}"/>
              </a:ext>
            </a:extLst>
          </p:cNvPr>
          <p:cNvSpPr txBox="1">
            <a:spLocks/>
          </p:cNvSpPr>
          <p:nvPr/>
        </p:nvSpPr>
        <p:spPr>
          <a:xfrm>
            <a:off x="6167438" y="1341438"/>
            <a:ext cx="5453789" cy="244759"/>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a:solidFill>
                  <a:srgbClr val="44B4A1"/>
                </a:solidFill>
              </a:rPr>
              <a:t>Improves fiber resistance </a:t>
            </a:r>
            <a:r>
              <a:rPr lang="en-US" sz="1400"/>
              <a:t>to breakage by </a:t>
            </a:r>
            <a:r>
              <a:rPr lang="en-US" sz="1400">
                <a:solidFill>
                  <a:srgbClr val="44B4A1"/>
                </a:solidFill>
              </a:rPr>
              <a:t>~4%*</a:t>
            </a:r>
          </a:p>
        </p:txBody>
      </p:sp>
      <p:sp>
        <p:nvSpPr>
          <p:cNvPr id="68" name="Text Placeholder 6">
            <a:extLst>
              <a:ext uri="{FF2B5EF4-FFF2-40B4-BE49-F238E27FC236}">
                <a16:creationId xmlns:a16="http://schemas.microsoft.com/office/drawing/2014/main" id="{3C91A1F5-0797-C807-E881-1F50355B5FDA}"/>
              </a:ext>
            </a:extLst>
          </p:cNvPr>
          <p:cNvSpPr txBox="1">
            <a:spLocks/>
          </p:cNvSpPr>
          <p:nvPr/>
        </p:nvSpPr>
        <p:spPr>
          <a:xfrm>
            <a:off x="6201856" y="5042379"/>
            <a:ext cx="5419371" cy="596421"/>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a:solidFill>
                  <a:srgbClr val="44B4A1"/>
                </a:solidFill>
              </a:rPr>
              <a:t>Fiber break stress </a:t>
            </a:r>
            <a:r>
              <a:rPr lang="en-US" sz="1400"/>
              <a:t>for CNPDA Treated hair fibers at 60% relative humidity. </a:t>
            </a:r>
            <a:br>
              <a:rPr lang="en-US" sz="1400"/>
            </a:br>
            <a:r>
              <a:rPr lang="en-US" sz="1400"/>
              <a:t>Data reported as mean + SEM.</a:t>
            </a:r>
          </a:p>
        </p:txBody>
      </p:sp>
      <p:graphicFrame>
        <p:nvGraphicFramePr>
          <p:cNvPr id="84" name="Chart 83">
            <a:extLst>
              <a:ext uri="{FF2B5EF4-FFF2-40B4-BE49-F238E27FC236}">
                <a16:creationId xmlns:a16="http://schemas.microsoft.com/office/drawing/2014/main" id="{D39522EE-82C7-A865-B034-7838240877A4}"/>
              </a:ext>
            </a:extLst>
          </p:cNvPr>
          <p:cNvGraphicFramePr/>
          <p:nvPr>
            <p:extLst>
              <p:ext uri="{D42A27DB-BD31-4B8C-83A1-F6EECF244321}">
                <p14:modId xmlns:p14="http://schemas.microsoft.com/office/powerpoint/2010/main" val="1646060473"/>
              </p:ext>
            </p:extLst>
          </p:nvPr>
        </p:nvGraphicFramePr>
        <p:xfrm>
          <a:off x="-117376" y="1540800"/>
          <a:ext cx="1641375" cy="1069019"/>
        </p:xfrm>
        <a:graphic>
          <a:graphicData uri="http://schemas.openxmlformats.org/drawingml/2006/chart">
            <c:chart xmlns:c="http://schemas.openxmlformats.org/drawingml/2006/chart" xmlns:r="http://schemas.openxmlformats.org/officeDocument/2006/relationships" r:id="rId5"/>
          </a:graphicData>
        </a:graphic>
      </p:graphicFrame>
      <p:sp>
        <p:nvSpPr>
          <p:cNvPr id="85" name="TextBox 84">
            <a:extLst>
              <a:ext uri="{FF2B5EF4-FFF2-40B4-BE49-F238E27FC236}">
                <a16:creationId xmlns:a16="http://schemas.microsoft.com/office/drawing/2014/main" id="{63F47A0E-2189-EDD6-AD11-6D9100355674}"/>
              </a:ext>
            </a:extLst>
          </p:cNvPr>
          <p:cNvSpPr txBox="1"/>
          <p:nvPr/>
        </p:nvSpPr>
        <p:spPr>
          <a:xfrm>
            <a:off x="413474" y="1919351"/>
            <a:ext cx="638649" cy="369332"/>
          </a:xfrm>
          <a:prstGeom prst="rect">
            <a:avLst/>
          </a:prstGeom>
          <a:noFill/>
        </p:spPr>
        <p:txBody>
          <a:bodyPr wrap="square" rtlCol="0">
            <a:spAutoFit/>
          </a:bodyPr>
          <a:lstStyle/>
          <a:p>
            <a:r>
              <a:rPr lang="en-GB" b="1">
                <a:solidFill>
                  <a:schemeClr val="bg1"/>
                </a:solidFill>
              </a:rPr>
              <a:t>4%</a:t>
            </a:r>
          </a:p>
        </p:txBody>
      </p:sp>
      <p:sp>
        <p:nvSpPr>
          <p:cNvPr id="89" name="Title 1">
            <a:extLst>
              <a:ext uri="{FF2B5EF4-FFF2-40B4-BE49-F238E27FC236}">
                <a16:creationId xmlns:a16="http://schemas.microsoft.com/office/drawing/2014/main" id="{CAAA88E4-4787-A6A4-63A1-01BE8AD929CE}"/>
              </a:ext>
            </a:extLst>
          </p:cNvPr>
          <p:cNvSpPr>
            <a:spLocks noGrp="1"/>
          </p:cNvSpPr>
          <p:nvPr>
            <p:ph type="title"/>
          </p:nvPr>
        </p:nvSpPr>
        <p:spPr>
          <a:xfrm>
            <a:off x="1104900" y="302400"/>
            <a:ext cx="5908709" cy="303211"/>
          </a:xfrm>
        </p:spPr>
        <p:txBody>
          <a:bodyPr/>
          <a:lstStyle/>
          <a:p>
            <a:r>
              <a:rPr lang="en-US"/>
              <a:t>Vitamin B3 (Niacinamide PC)</a:t>
            </a:r>
          </a:p>
        </p:txBody>
      </p:sp>
      <p:pic>
        <p:nvPicPr>
          <p:cNvPr id="90" name="Picture 89">
            <a:extLst>
              <a:ext uri="{FF2B5EF4-FFF2-40B4-BE49-F238E27FC236}">
                <a16:creationId xmlns:a16="http://schemas.microsoft.com/office/drawing/2014/main" id="{118CF8B6-282B-4CF0-1C2F-19E8AEA54DBA}"/>
              </a:ext>
            </a:extLst>
          </p:cNvPr>
          <p:cNvPicPr>
            <a:picLocks noChangeAspect="1"/>
          </p:cNvPicPr>
          <p:nvPr/>
        </p:nvPicPr>
        <p:blipFill rotWithShape="1">
          <a:blip r:embed="rId6" cstate="screen">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a:ext>
            </a:extLst>
          </a:blip>
          <a:srcRect/>
          <a:stretch/>
        </p:blipFill>
        <p:spPr>
          <a:xfrm>
            <a:off x="330173" y="3258295"/>
            <a:ext cx="1440000" cy="1440000"/>
          </a:xfrm>
          <a:prstGeom prst="ellipse">
            <a:avLst/>
          </a:prstGeom>
          <a:ln w="25400">
            <a:solidFill>
              <a:srgbClr val="277E6E"/>
            </a:solidFill>
          </a:ln>
        </p:spPr>
      </p:pic>
      <p:pic>
        <p:nvPicPr>
          <p:cNvPr id="91" name="Picture 90">
            <a:extLst>
              <a:ext uri="{FF2B5EF4-FFF2-40B4-BE49-F238E27FC236}">
                <a16:creationId xmlns:a16="http://schemas.microsoft.com/office/drawing/2014/main" id="{2AE144FA-509F-F6E8-A936-4DDFFB7272CC}"/>
              </a:ext>
            </a:extLst>
          </p:cNvPr>
          <p:cNvPicPr>
            <a:picLocks noChangeAspect="1"/>
          </p:cNvPicPr>
          <p:nvPr/>
        </p:nvPicPr>
        <p:blipFill rotWithShape="1">
          <a:blip r:embed="rId8" cstate="screen">
            <a:extLst>
              <a:ext uri="{BEBA8EAE-BF5A-486C-A8C5-ECC9F3942E4B}">
                <a14:imgProps xmlns:a14="http://schemas.microsoft.com/office/drawing/2010/main">
                  <a14:imgLayer r:embed="rId9">
                    <a14:imgEffect>
                      <a14:sharpenSoften amount="50000"/>
                    </a14:imgEffect>
                  </a14:imgLayer>
                </a14:imgProps>
              </a:ext>
              <a:ext uri="{28A0092B-C50C-407E-A947-70E740481C1C}">
                <a14:useLocalDpi xmlns:a14="http://schemas.microsoft.com/office/drawing/2010/main"/>
              </a:ext>
            </a:extLst>
          </a:blip>
          <a:srcRect/>
          <a:stretch/>
        </p:blipFill>
        <p:spPr>
          <a:xfrm>
            <a:off x="3159754" y="3258295"/>
            <a:ext cx="1440000" cy="1440000"/>
          </a:xfrm>
          <a:prstGeom prst="ellipse">
            <a:avLst/>
          </a:prstGeom>
          <a:ln w="25400">
            <a:solidFill>
              <a:srgbClr val="277E6E"/>
            </a:solidFill>
          </a:ln>
        </p:spPr>
      </p:pic>
      <p:sp>
        <p:nvSpPr>
          <p:cNvPr id="92" name="Text Placeholder 6">
            <a:extLst>
              <a:ext uri="{FF2B5EF4-FFF2-40B4-BE49-F238E27FC236}">
                <a16:creationId xmlns:a16="http://schemas.microsoft.com/office/drawing/2014/main" id="{3FD18451-8E03-2440-D30E-26E4B45F133D}"/>
              </a:ext>
            </a:extLst>
          </p:cNvPr>
          <p:cNvSpPr txBox="1">
            <a:spLocks/>
          </p:cNvSpPr>
          <p:nvPr/>
        </p:nvSpPr>
        <p:spPr>
          <a:xfrm>
            <a:off x="3159754" y="4731665"/>
            <a:ext cx="1334215" cy="203819"/>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a:solidFill>
                  <a:srgbClr val="44B4A1"/>
                </a:solidFill>
              </a:rPr>
              <a:t>Niacinamide</a:t>
            </a:r>
          </a:p>
        </p:txBody>
      </p:sp>
      <p:sp>
        <p:nvSpPr>
          <p:cNvPr id="93" name="Text Placeholder 6">
            <a:extLst>
              <a:ext uri="{FF2B5EF4-FFF2-40B4-BE49-F238E27FC236}">
                <a16:creationId xmlns:a16="http://schemas.microsoft.com/office/drawing/2014/main" id="{4CF6B160-DA8A-5A65-91FC-0B0FC34DAE59}"/>
              </a:ext>
            </a:extLst>
          </p:cNvPr>
          <p:cNvSpPr txBox="1">
            <a:spLocks/>
          </p:cNvSpPr>
          <p:nvPr/>
        </p:nvSpPr>
        <p:spPr>
          <a:xfrm>
            <a:off x="295061" y="5479901"/>
            <a:ext cx="5246753" cy="205041"/>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a:t>Autoradiographic image with Caucasian, bleached hair.</a:t>
            </a:r>
          </a:p>
        </p:txBody>
      </p:sp>
      <p:pic>
        <p:nvPicPr>
          <p:cNvPr id="95" name="Picture 94" descr="Logo&#10;&#10;Description automatically generated">
            <a:extLst>
              <a:ext uri="{FF2B5EF4-FFF2-40B4-BE49-F238E27FC236}">
                <a16:creationId xmlns:a16="http://schemas.microsoft.com/office/drawing/2014/main" id="{CC72A77E-DA99-EEAA-19B1-B6BECD2222A4}"/>
              </a:ext>
            </a:extLst>
          </p:cNvPr>
          <p:cNvPicPr>
            <a:picLocks noChangeAspect="1"/>
          </p:cNvPicPr>
          <p:nvPr/>
        </p:nvPicPr>
        <p:blipFill>
          <a:blip r:embed="rId10">
            <a:duotone>
              <a:prstClr val="black"/>
              <a:srgbClr val="76D0C2">
                <a:tint val="45000"/>
                <a:satMod val="400000"/>
              </a:srgbClr>
            </a:duotone>
            <a:extLst>
              <a:ext uri="{BEBA8EAE-BF5A-486C-A8C5-ECC9F3942E4B}">
                <a14:imgProps xmlns:a14="http://schemas.microsoft.com/office/drawing/2010/main">
                  <a14:imgLayer r:embed="rId11">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6521214" y="1801068"/>
            <a:ext cx="4932000" cy="3134416"/>
          </a:xfrm>
          <a:prstGeom prst="rect">
            <a:avLst/>
          </a:prstGeom>
        </p:spPr>
      </p:pic>
      <p:sp>
        <p:nvSpPr>
          <p:cNvPr id="2" name="Slide Number Placeholder 1">
            <a:extLst>
              <a:ext uri="{FF2B5EF4-FFF2-40B4-BE49-F238E27FC236}">
                <a16:creationId xmlns:a16="http://schemas.microsoft.com/office/drawing/2014/main" id="{4AD6EBAE-EFEC-6EC5-B668-577955BFBA0F}"/>
              </a:ext>
            </a:extLst>
          </p:cNvPr>
          <p:cNvSpPr>
            <a:spLocks noGrp="1"/>
          </p:cNvSpPr>
          <p:nvPr>
            <p:ph type="sldNum" sz="quarter" idx="10"/>
          </p:nvPr>
        </p:nvSpPr>
        <p:spPr/>
        <p:txBody>
          <a:bodyPr/>
          <a:lstStyle/>
          <a:p>
            <a:fld id="{5BA3E189-2F3A-42E5-B572-3520703B6186}" type="slidenum">
              <a:rPr lang="en-GB" smtClean="0"/>
              <a:pPr/>
              <a:t>96</a:t>
            </a:fld>
            <a:endParaRPr lang="en-GB"/>
          </a:p>
        </p:txBody>
      </p:sp>
    </p:spTree>
    <p:extLst>
      <p:ext uri="{BB962C8B-B14F-4D97-AF65-F5344CB8AC3E}">
        <p14:creationId xmlns:p14="http://schemas.microsoft.com/office/powerpoint/2010/main" val="335993707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C606CC7-C78D-60D9-7132-6844B0286E9B}"/>
              </a:ext>
            </a:extLst>
          </p:cNvPr>
          <p:cNvSpPr>
            <a:spLocks noGrp="1"/>
          </p:cNvSpPr>
          <p:nvPr>
            <p:ph type="body" idx="11"/>
          </p:nvPr>
        </p:nvSpPr>
        <p:spPr/>
        <p:txBody>
          <a:bodyPr/>
          <a:lstStyle/>
          <a:p>
            <a:r>
              <a:rPr lang="en-US"/>
              <a:t>Improves resilience for a healthier scalp</a:t>
            </a:r>
          </a:p>
        </p:txBody>
      </p:sp>
      <p:sp>
        <p:nvSpPr>
          <p:cNvPr id="80" name="Text Placeholder 79">
            <a:extLst>
              <a:ext uri="{FF2B5EF4-FFF2-40B4-BE49-F238E27FC236}">
                <a16:creationId xmlns:a16="http://schemas.microsoft.com/office/drawing/2014/main" id="{C8ECD0E3-4C72-E366-73FF-929E50EB764A}"/>
              </a:ext>
            </a:extLst>
          </p:cNvPr>
          <p:cNvSpPr>
            <a:spLocks noGrp="1"/>
          </p:cNvSpPr>
          <p:nvPr>
            <p:ph type="body" sz="quarter" idx="23"/>
          </p:nvPr>
        </p:nvSpPr>
        <p:spPr>
          <a:xfrm>
            <a:off x="302399" y="6093396"/>
            <a:ext cx="6058354" cy="116235"/>
          </a:xfrm>
        </p:spPr>
        <p:txBody>
          <a:bodyPr/>
          <a:lstStyle/>
          <a:p>
            <a:r>
              <a:rPr lang="en-US"/>
              <a:t>S. Inoue, Nicotinamide increases biosynthesis of ceramides as well as other stratum corneum lipids to improve the epidermal permeability barrier, British Journal of Dermatology, 2000; 143: 524-531</a:t>
            </a:r>
          </a:p>
        </p:txBody>
      </p:sp>
      <p:pic>
        <p:nvPicPr>
          <p:cNvPr id="9" name="Picture 8">
            <a:extLst>
              <a:ext uri="{FF2B5EF4-FFF2-40B4-BE49-F238E27FC236}">
                <a16:creationId xmlns:a16="http://schemas.microsoft.com/office/drawing/2014/main" id="{DC0CA9F3-5AEE-57E5-1CEB-7AED169C218C}"/>
              </a:ext>
            </a:extLst>
          </p:cNvPr>
          <p:cNvPicPr>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302399" y="302710"/>
            <a:ext cx="739002" cy="238507"/>
          </a:xfrm>
          <a:prstGeom prst="rect">
            <a:avLst/>
          </a:prstGeom>
        </p:spPr>
      </p:pic>
      <p:sp>
        <p:nvSpPr>
          <p:cNvPr id="51" name="TextBox 50">
            <a:extLst>
              <a:ext uri="{FF2B5EF4-FFF2-40B4-BE49-F238E27FC236}">
                <a16:creationId xmlns:a16="http://schemas.microsoft.com/office/drawing/2014/main" id="{61F8D941-DE4B-7014-5052-329E38FDDCBA}"/>
              </a:ext>
            </a:extLst>
          </p:cNvPr>
          <p:cNvSpPr txBox="1"/>
          <p:nvPr/>
        </p:nvSpPr>
        <p:spPr>
          <a:xfrm>
            <a:off x="339132" y="1925718"/>
            <a:ext cx="697625" cy="369332"/>
          </a:xfrm>
          <a:prstGeom prst="rect">
            <a:avLst/>
          </a:prstGeom>
          <a:noFill/>
        </p:spPr>
        <p:txBody>
          <a:bodyPr wrap="square" rtlCol="0">
            <a:spAutoFit/>
          </a:bodyPr>
          <a:lstStyle/>
          <a:p>
            <a:r>
              <a:rPr lang="en-GB" b="1">
                <a:solidFill>
                  <a:schemeClr val="bg1"/>
                </a:solidFill>
              </a:rPr>
              <a:t>56%</a:t>
            </a:r>
          </a:p>
        </p:txBody>
      </p:sp>
      <p:sp>
        <p:nvSpPr>
          <p:cNvPr id="52" name="Text Placeholder 6">
            <a:extLst>
              <a:ext uri="{FF2B5EF4-FFF2-40B4-BE49-F238E27FC236}">
                <a16:creationId xmlns:a16="http://schemas.microsoft.com/office/drawing/2014/main" id="{ABCF4B30-8181-313D-F171-10B4DC5D6EEC}"/>
              </a:ext>
            </a:extLst>
          </p:cNvPr>
          <p:cNvSpPr txBox="1">
            <a:spLocks/>
          </p:cNvSpPr>
          <p:nvPr/>
        </p:nvSpPr>
        <p:spPr>
          <a:xfrm>
            <a:off x="1343025" y="2024599"/>
            <a:ext cx="3217998" cy="63970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a:t>TEWL was </a:t>
            </a:r>
            <a:r>
              <a:rPr lang="en-US" sz="1400">
                <a:solidFill>
                  <a:srgbClr val="44B4A1"/>
                </a:solidFill>
              </a:rPr>
              <a:t>reduced by 27% </a:t>
            </a:r>
            <a:r>
              <a:rPr lang="en-US" sz="1400"/>
              <a:t>when skin was treated twice daily with </a:t>
            </a:r>
            <a:r>
              <a:rPr lang="en-US" sz="1400">
                <a:solidFill>
                  <a:srgbClr val="44B4A1"/>
                </a:solidFill>
              </a:rPr>
              <a:t>Niacinamide</a:t>
            </a:r>
            <a:r>
              <a:rPr lang="en-US" sz="1400"/>
              <a:t> for 4 weeks</a:t>
            </a:r>
          </a:p>
        </p:txBody>
      </p:sp>
      <p:sp>
        <p:nvSpPr>
          <p:cNvPr id="67" name="Text Placeholder 6">
            <a:extLst>
              <a:ext uri="{FF2B5EF4-FFF2-40B4-BE49-F238E27FC236}">
                <a16:creationId xmlns:a16="http://schemas.microsoft.com/office/drawing/2014/main" id="{416701C3-39E7-A865-20F2-F7E507BB1E9B}"/>
              </a:ext>
            </a:extLst>
          </p:cNvPr>
          <p:cNvSpPr txBox="1">
            <a:spLocks/>
          </p:cNvSpPr>
          <p:nvPr/>
        </p:nvSpPr>
        <p:spPr>
          <a:xfrm>
            <a:off x="6167438" y="1341438"/>
            <a:ext cx="5453789" cy="244759"/>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b="1"/>
              <a:t>Strengthens Scalp Barrier: </a:t>
            </a:r>
            <a:br>
              <a:rPr lang="en-US" sz="1400"/>
            </a:br>
            <a:r>
              <a:rPr lang="en-US" sz="1400">
                <a:solidFill>
                  <a:srgbClr val="44B4A1"/>
                </a:solidFill>
              </a:rPr>
              <a:t>-27% </a:t>
            </a:r>
            <a:r>
              <a:rPr lang="en-US" sz="1400"/>
              <a:t>water loss reduction improving scalp </a:t>
            </a:r>
            <a:r>
              <a:rPr lang="en-US" sz="1400">
                <a:solidFill>
                  <a:srgbClr val="44B4A1"/>
                </a:solidFill>
              </a:rPr>
              <a:t>hydration</a:t>
            </a:r>
          </a:p>
        </p:txBody>
      </p:sp>
      <p:graphicFrame>
        <p:nvGraphicFramePr>
          <p:cNvPr id="84" name="Chart 83">
            <a:extLst>
              <a:ext uri="{FF2B5EF4-FFF2-40B4-BE49-F238E27FC236}">
                <a16:creationId xmlns:a16="http://schemas.microsoft.com/office/drawing/2014/main" id="{D39522EE-82C7-A865-B034-7838240877A4}"/>
              </a:ext>
            </a:extLst>
          </p:cNvPr>
          <p:cNvGraphicFramePr/>
          <p:nvPr>
            <p:extLst>
              <p:ext uri="{D42A27DB-BD31-4B8C-83A1-F6EECF244321}">
                <p14:modId xmlns:p14="http://schemas.microsoft.com/office/powerpoint/2010/main" val="542283805"/>
              </p:ext>
            </p:extLst>
          </p:nvPr>
        </p:nvGraphicFramePr>
        <p:xfrm>
          <a:off x="-150096" y="1781805"/>
          <a:ext cx="1770916" cy="1187495"/>
        </p:xfrm>
        <a:graphic>
          <a:graphicData uri="http://schemas.openxmlformats.org/drawingml/2006/chart">
            <c:chart xmlns:c="http://schemas.openxmlformats.org/drawingml/2006/chart" xmlns:r="http://schemas.openxmlformats.org/officeDocument/2006/relationships" r:id="rId4"/>
          </a:graphicData>
        </a:graphic>
      </p:graphicFrame>
      <p:sp>
        <p:nvSpPr>
          <p:cNvPr id="85" name="TextBox 84">
            <a:extLst>
              <a:ext uri="{FF2B5EF4-FFF2-40B4-BE49-F238E27FC236}">
                <a16:creationId xmlns:a16="http://schemas.microsoft.com/office/drawing/2014/main" id="{63F47A0E-2189-EDD6-AD11-6D9100355674}"/>
              </a:ext>
            </a:extLst>
          </p:cNvPr>
          <p:cNvSpPr txBox="1"/>
          <p:nvPr/>
        </p:nvSpPr>
        <p:spPr>
          <a:xfrm>
            <a:off x="384438" y="2194946"/>
            <a:ext cx="689053" cy="369332"/>
          </a:xfrm>
          <a:prstGeom prst="rect">
            <a:avLst/>
          </a:prstGeom>
          <a:noFill/>
        </p:spPr>
        <p:txBody>
          <a:bodyPr wrap="square" rtlCol="0">
            <a:spAutoFit/>
          </a:bodyPr>
          <a:lstStyle/>
          <a:p>
            <a:r>
              <a:rPr lang="en-GB" b="1">
                <a:solidFill>
                  <a:schemeClr val="bg1"/>
                </a:solidFill>
              </a:rPr>
              <a:t>27%</a:t>
            </a:r>
          </a:p>
        </p:txBody>
      </p:sp>
      <p:sp>
        <p:nvSpPr>
          <p:cNvPr id="89" name="Title 1">
            <a:extLst>
              <a:ext uri="{FF2B5EF4-FFF2-40B4-BE49-F238E27FC236}">
                <a16:creationId xmlns:a16="http://schemas.microsoft.com/office/drawing/2014/main" id="{CAAA88E4-4787-A6A4-63A1-01BE8AD929CE}"/>
              </a:ext>
            </a:extLst>
          </p:cNvPr>
          <p:cNvSpPr>
            <a:spLocks noGrp="1"/>
          </p:cNvSpPr>
          <p:nvPr>
            <p:ph type="title"/>
          </p:nvPr>
        </p:nvSpPr>
        <p:spPr>
          <a:xfrm>
            <a:off x="1104900" y="302400"/>
            <a:ext cx="5908709" cy="303211"/>
          </a:xfrm>
        </p:spPr>
        <p:txBody>
          <a:bodyPr/>
          <a:lstStyle/>
          <a:p>
            <a:r>
              <a:rPr lang="en-US"/>
              <a:t>Vitamin B3 (Niacinamide PC)</a:t>
            </a:r>
          </a:p>
        </p:txBody>
      </p:sp>
      <p:pic>
        <p:nvPicPr>
          <p:cNvPr id="2" name="Picture 1">
            <a:extLst>
              <a:ext uri="{FF2B5EF4-FFF2-40B4-BE49-F238E27FC236}">
                <a16:creationId xmlns:a16="http://schemas.microsoft.com/office/drawing/2014/main" id="{58AFD4C1-9E30-6607-DC9B-F63DF024CA2E}"/>
              </a:ext>
            </a:extLst>
          </p:cNvPr>
          <p:cNvPicPr>
            <a:picLocks noChangeAspect="1"/>
          </p:cNvPicPr>
          <p:nvPr/>
        </p:nvPicPr>
        <p:blipFill>
          <a:blip r:embed="rId5" cstate="screen">
            <a:duotone>
              <a:prstClr val="black"/>
              <a:srgbClr val="44B4A1">
                <a:tint val="45000"/>
                <a:satMod val="400000"/>
              </a:srgbClr>
            </a:duotone>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a:ext>
            </a:extLst>
          </a:blip>
          <a:srcRect/>
          <a:stretch/>
        </p:blipFill>
        <p:spPr>
          <a:xfrm>
            <a:off x="6581234" y="2022495"/>
            <a:ext cx="5039993" cy="3617415"/>
          </a:xfrm>
          <a:prstGeom prst="rect">
            <a:avLst/>
          </a:prstGeom>
        </p:spPr>
      </p:pic>
      <p:sp>
        <p:nvSpPr>
          <p:cNvPr id="5" name="Text Placeholder 6">
            <a:extLst>
              <a:ext uri="{FF2B5EF4-FFF2-40B4-BE49-F238E27FC236}">
                <a16:creationId xmlns:a16="http://schemas.microsoft.com/office/drawing/2014/main" id="{6F92E4B9-5E51-C419-DE33-05E2CD87480F}"/>
              </a:ext>
            </a:extLst>
          </p:cNvPr>
          <p:cNvSpPr txBox="1">
            <a:spLocks/>
          </p:cNvSpPr>
          <p:nvPr/>
        </p:nvSpPr>
        <p:spPr>
          <a:xfrm>
            <a:off x="1343025" y="4155389"/>
            <a:ext cx="3217998" cy="63970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a:solidFill>
                  <a:srgbClr val="44B4A1"/>
                </a:solidFill>
              </a:rPr>
              <a:t>Niacinamide PC </a:t>
            </a:r>
            <a:r>
              <a:rPr lang="en-US" sz="1400"/>
              <a:t>helps to keep </a:t>
            </a:r>
            <a:br>
              <a:rPr lang="en-US" sz="1400"/>
            </a:br>
            <a:r>
              <a:rPr lang="en-US" sz="1400"/>
              <a:t>the scalp </a:t>
            </a:r>
            <a:r>
              <a:rPr lang="en-US" sz="1400">
                <a:solidFill>
                  <a:srgbClr val="44B4A1"/>
                </a:solidFill>
              </a:rPr>
              <a:t>hydrated</a:t>
            </a:r>
          </a:p>
          <a:p>
            <a:r>
              <a:rPr lang="en-US" sz="1400"/>
              <a:t>2% Niacinamide PC</a:t>
            </a:r>
          </a:p>
          <a:p>
            <a:endParaRPr lang="en-US" sz="1400">
              <a:solidFill>
                <a:schemeClr val="accent3"/>
              </a:solidFill>
            </a:endParaRPr>
          </a:p>
        </p:txBody>
      </p:sp>
      <p:sp>
        <p:nvSpPr>
          <p:cNvPr id="3" name="Rectangle 2">
            <a:extLst>
              <a:ext uri="{FF2B5EF4-FFF2-40B4-BE49-F238E27FC236}">
                <a16:creationId xmlns:a16="http://schemas.microsoft.com/office/drawing/2014/main" id="{64A94C7A-CF59-442C-C44A-21B0EF1AA4F6}"/>
              </a:ext>
            </a:extLst>
          </p:cNvPr>
          <p:cNvSpPr/>
          <p:nvPr/>
        </p:nvSpPr>
        <p:spPr>
          <a:xfrm>
            <a:off x="9677400" y="-7134"/>
            <a:ext cx="2214563" cy="303211"/>
          </a:xfrm>
          <a:prstGeom prst="rect">
            <a:avLst/>
          </a:prstGeom>
          <a:solidFill>
            <a:srgbClr val="76D0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i="1"/>
              <a:t>In vivo studies</a:t>
            </a:r>
          </a:p>
        </p:txBody>
      </p:sp>
      <p:pic>
        <p:nvPicPr>
          <p:cNvPr id="8" name="Graphic 7">
            <a:extLst>
              <a:ext uri="{FF2B5EF4-FFF2-40B4-BE49-F238E27FC236}">
                <a16:creationId xmlns:a16="http://schemas.microsoft.com/office/drawing/2014/main" id="{69CB2420-B8A1-EFAC-1632-B553FE87B5A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78926" y="4139763"/>
            <a:ext cx="712872" cy="712872"/>
          </a:xfrm>
          <a:prstGeom prst="rect">
            <a:avLst/>
          </a:prstGeom>
        </p:spPr>
      </p:pic>
      <p:sp>
        <p:nvSpPr>
          <p:cNvPr id="10" name="Slide Number Placeholder 9">
            <a:extLst>
              <a:ext uri="{FF2B5EF4-FFF2-40B4-BE49-F238E27FC236}">
                <a16:creationId xmlns:a16="http://schemas.microsoft.com/office/drawing/2014/main" id="{04E60DF2-F40E-2ECB-69F5-BFA5043C4548}"/>
              </a:ext>
            </a:extLst>
          </p:cNvPr>
          <p:cNvSpPr>
            <a:spLocks noGrp="1"/>
          </p:cNvSpPr>
          <p:nvPr>
            <p:ph type="sldNum" sz="quarter" idx="10"/>
          </p:nvPr>
        </p:nvSpPr>
        <p:spPr/>
        <p:txBody>
          <a:bodyPr/>
          <a:lstStyle/>
          <a:p>
            <a:fld id="{5BA3E189-2F3A-42E5-B572-3520703B6186}" type="slidenum">
              <a:rPr lang="en-GB" smtClean="0"/>
              <a:pPr/>
              <a:t>97</a:t>
            </a:fld>
            <a:endParaRPr lang="en-GB"/>
          </a:p>
        </p:txBody>
      </p:sp>
    </p:spTree>
    <p:extLst>
      <p:ext uri="{BB962C8B-B14F-4D97-AF65-F5344CB8AC3E}">
        <p14:creationId xmlns:p14="http://schemas.microsoft.com/office/powerpoint/2010/main" val="289269498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E837D927-CAF6-B393-4585-6456AEC16999}"/>
              </a:ext>
            </a:extLst>
          </p:cNvPr>
          <p:cNvSpPr>
            <a:spLocks noGrp="1"/>
          </p:cNvSpPr>
          <p:nvPr>
            <p:ph type="title"/>
          </p:nvPr>
        </p:nvSpPr>
        <p:spPr>
          <a:xfrm>
            <a:off x="1114425" y="301625"/>
            <a:ext cx="10769600" cy="303213"/>
          </a:xfrm>
        </p:spPr>
        <p:txBody>
          <a:bodyPr>
            <a:noAutofit/>
          </a:bodyPr>
          <a:lstStyle/>
          <a:p>
            <a:r>
              <a:rPr lang="en-US"/>
              <a:t>Pro-Vitamin B5 (Panthenol)</a:t>
            </a:r>
          </a:p>
        </p:txBody>
      </p:sp>
      <p:sp>
        <p:nvSpPr>
          <p:cNvPr id="11" name="Slide Number Placeholder 10">
            <a:extLst>
              <a:ext uri="{FF2B5EF4-FFF2-40B4-BE49-F238E27FC236}">
                <a16:creationId xmlns:a16="http://schemas.microsoft.com/office/drawing/2014/main" id="{9EA4ADA9-B1A6-0208-7409-B211B8358BEC}"/>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98</a:t>
            </a:fld>
            <a:endParaRPr lang="en-GB"/>
          </a:p>
        </p:txBody>
      </p:sp>
      <p:sp>
        <p:nvSpPr>
          <p:cNvPr id="38" name="Text Placeholder 37">
            <a:extLst>
              <a:ext uri="{FF2B5EF4-FFF2-40B4-BE49-F238E27FC236}">
                <a16:creationId xmlns:a16="http://schemas.microsoft.com/office/drawing/2014/main" id="{4A9EFAE8-3987-3E5E-B7FC-83A7A3C0EB1C}"/>
              </a:ext>
            </a:extLst>
          </p:cNvPr>
          <p:cNvSpPr>
            <a:spLocks noGrp="1"/>
          </p:cNvSpPr>
          <p:nvPr>
            <p:ph type="body" idx="11"/>
          </p:nvPr>
        </p:nvSpPr>
        <p:spPr>
          <a:xfrm>
            <a:off x="302400" y="605611"/>
            <a:ext cx="11587200" cy="288767"/>
          </a:xfrm>
        </p:spPr>
        <p:txBody>
          <a:bodyPr/>
          <a:lstStyle/>
          <a:p>
            <a:r>
              <a:rPr lang="en-US"/>
              <a:t>ID Card</a:t>
            </a:r>
          </a:p>
        </p:txBody>
      </p:sp>
      <p:sp>
        <p:nvSpPr>
          <p:cNvPr id="17" name="Text Placeholder 16">
            <a:extLst>
              <a:ext uri="{FF2B5EF4-FFF2-40B4-BE49-F238E27FC236}">
                <a16:creationId xmlns:a16="http://schemas.microsoft.com/office/drawing/2014/main" id="{5A46B940-3C25-DB36-9F2F-0B8E3C33CD7B}"/>
              </a:ext>
            </a:extLst>
          </p:cNvPr>
          <p:cNvSpPr>
            <a:spLocks noGrp="1"/>
          </p:cNvSpPr>
          <p:nvPr>
            <p:ph type="body" sz="quarter" idx="23"/>
          </p:nvPr>
        </p:nvSpPr>
        <p:spPr/>
        <p:txBody>
          <a:bodyPr/>
          <a:lstStyle/>
          <a:p>
            <a:r>
              <a:rPr lang="en-GB"/>
              <a:t>*D-Panthenol 75L</a:t>
            </a:r>
          </a:p>
        </p:txBody>
      </p:sp>
      <p:sp>
        <p:nvSpPr>
          <p:cNvPr id="18" name="Text Placeholder 17">
            <a:extLst>
              <a:ext uri="{FF2B5EF4-FFF2-40B4-BE49-F238E27FC236}">
                <a16:creationId xmlns:a16="http://schemas.microsoft.com/office/drawing/2014/main" id="{B996A8A0-3F21-7413-C8B5-BA54FFF41637}"/>
              </a:ext>
            </a:extLst>
          </p:cNvPr>
          <p:cNvSpPr>
            <a:spLocks noGrp="1"/>
          </p:cNvSpPr>
          <p:nvPr>
            <p:ph type="body" sz="quarter" idx="24"/>
          </p:nvPr>
        </p:nvSpPr>
        <p:spPr>
          <a:xfrm>
            <a:off x="302398" y="6214540"/>
            <a:ext cx="5722165" cy="121588"/>
          </a:xfrm>
        </p:spPr>
        <p:txBody>
          <a:bodyPr/>
          <a:lstStyle/>
          <a:p>
            <a:r>
              <a:rPr lang="en-US"/>
              <a:t>Quality for Life™ seal that guarantees the highest standards for Quality, Reliability, Traceability, and Sustainability.</a:t>
            </a:r>
          </a:p>
          <a:p>
            <a:endParaRPr lang="en-US"/>
          </a:p>
          <a:p>
            <a:endParaRPr lang="en-GB"/>
          </a:p>
        </p:txBody>
      </p:sp>
      <p:grpSp>
        <p:nvGrpSpPr>
          <p:cNvPr id="48" name="Group 47">
            <a:extLst>
              <a:ext uri="{FF2B5EF4-FFF2-40B4-BE49-F238E27FC236}">
                <a16:creationId xmlns:a16="http://schemas.microsoft.com/office/drawing/2014/main" id="{4D823F3C-5F3F-53A2-59F3-59E82A42FBF0}"/>
              </a:ext>
            </a:extLst>
          </p:cNvPr>
          <p:cNvGrpSpPr/>
          <p:nvPr/>
        </p:nvGrpSpPr>
        <p:grpSpPr>
          <a:xfrm>
            <a:off x="289504" y="2362640"/>
            <a:ext cx="11600096" cy="903019"/>
            <a:chOff x="0" y="2286165"/>
            <a:chExt cx="11889600" cy="903019"/>
          </a:xfrm>
          <a:solidFill>
            <a:schemeClr val="bg2"/>
          </a:solidFill>
        </p:grpSpPr>
        <p:sp>
          <p:nvSpPr>
            <p:cNvPr id="49" name="Rectangle 48">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INCI name:</a:t>
              </a:r>
            </a:p>
          </p:txBody>
        </p:sp>
        <p:sp>
          <p:nvSpPr>
            <p:cNvPr id="50" name="TextBox 49">
              <a:extLst>
                <a:ext uri="{FF2B5EF4-FFF2-40B4-BE49-F238E27FC236}">
                  <a16:creationId xmlns:a16="http://schemas.microsoft.com/office/drawing/2014/main" id="{C1104EB4-4252-A452-90EC-1AE6B98FD183}"/>
                </a:ext>
              </a:extLst>
            </p:cNvPr>
            <p:cNvSpPr txBox="1"/>
            <p:nvPr/>
          </p:nvSpPr>
          <p:spPr>
            <a:xfrm>
              <a:off x="2417305" y="2306624"/>
              <a:ext cx="8257631" cy="602164"/>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Tx/>
                <a:buSzTx/>
                <a:tabLst/>
                <a:defRPr/>
              </a:pPr>
              <a:r>
                <a:rPr kumimoji="0" lang="en-US" sz="1300" b="0" i="0" u="none" strike="noStrike" kern="1200" cap="none" spc="0" normalizeH="0" baseline="0" noProof="0">
                  <a:ln>
                    <a:noFill/>
                  </a:ln>
                  <a:effectLst/>
                  <a:uLnTx/>
                  <a:uFillTx/>
                  <a:ea typeface="Fira Sans" panose="020B0503050000020004" pitchFamily="34" charset="0"/>
                  <a:cs typeface="+mn-cs"/>
                </a:rPr>
                <a:t>Panthenol </a:t>
              </a:r>
            </a:p>
            <a:p>
              <a:pPr marR="0" lvl="0" algn="l" defTabSz="914400" rtl="0" eaLnBrk="1" fontAlgn="auto" latinLnBrk="0" hangingPunct="1">
                <a:lnSpc>
                  <a:spcPct val="100000"/>
                </a:lnSpc>
                <a:spcBef>
                  <a:spcPts val="0"/>
                </a:spcBef>
                <a:spcAft>
                  <a:spcPts val="300"/>
                </a:spcAft>
                <a:buClrTx/>
                <a:buSzTx/>
                <a:tabLst/>
                <a:defRPr/>
              </a:pPr>
              <a:r>
                <a:rPr kumimoji="0" lang="en-US" sz="1300" b="0" i="0" u="none" strike="noStrike" kern="1200" cap="none" spc="0" normalizeH="0" baseline="0" noProof="0">
                  <a:ln>
                    <a:noFill/>
                  </a:ln>
                  <a:effectLst/>
                  <a:uLnTx/>
                  <a:uFillTx/>
                  <a:ea typeface="Fira Sans" panose="020B0503050000020004" pitchFamily="34" charset="0"/>
                  <a:cs typeface="+mn-cs"/>
                </a:rPr>
                <a:t>Ethyl Panthenol</a:t>
              </a:r>
            </a:p>
          </p:txBody>
        </p:sp>
      </p:grpSp>
      <p:grpSp>
        <p:nvGrpSpPr>
          <p:cNvPr id="54" name="Group 53">
            <a:extLst>
              <a:ext uri="{FF2B5EF4-FFF2-40B4-BE49-F238E27FC236}">
                <a16:creationId xmlns:a16="http://schemas.microsoft.com/office/drawing/2014/main" id="{2C7BF1B2-8A11-838B-E468-EB72B75F978B}"/>
              </a:ext>
            </a:extLst>
          </p:cNvPr>
          <p:cNvGrpSpPr/>
          <p:nvPr/>
        </p:nvGrpSpPr>
        <p:grpSpPr>
          <a:xfrm>
            <a:off x="290308" y="3989346"/>
            <a:ext cx="11600096" cy="932400"/>
            <a:chOff x="0" y="4030273"/>
            <a:chExt cx="11889600" cy="932400"/>
          </a:xfrm>
          <a:solidFill>
            <a:schemeClr val="bg2"/>
          </a:solidFill>
        </p:grpSpPr>
        <p:sp>
          <p:nvSpPr>
            <p:cNvPr id="55" name="Rectangle 54">
              <a:extLst>
                <a:ext uri="{FF2B5EF4-FFF2-40B4-BE49-F238E27FC236}">
                  <a16:creationId xmlns:a16="http://schemas.microsoft.com/office/drawing/2014/main" id="{7171883A-B39C-3CC0-7BB7-E00620DF26CE}"/>
                </a:ext>
              </a:extLst>
            </p:cNvPr>
            <p:cNvSpPr/>
            <p:nvPr/>
          </p:nvSpPr>
          <p:spPr>
            <a:xfrm>
              <a:off x="0" y="4030273"/>
              <a:ext cx="11889600" cy="932400"/>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Technical:</a:t>
              </a:r>
            </a:p>
          </p:txBody>
        </p:sp>
        <p:sp>
          <p:nvSpPr>
            <p:cNvPr id="57" name="TextBox 56">
              <a:extLst>
                <a:ext uri="{FF2B5EF4-FFF2-40B4-BE49-F238E27FC236}">
                  <a16:creationId xmlns:a16="http://schemas.microsoft.com/office/drawing/2014/main" id="{8C2EBC94-E144-149B-0528-1F8625C84124}"/>
                </a:ext>
              </a:extLst>
            </p:cNvPr>
            <p:cNvSpPr txBox="1"/>
            <p:nvPr/>
          </p:nvSpPr>
          <p:spPr>
            <a:xfrm>
              <a:off x="2416482" y="4030273"/>
              <a:ext cx="2261696" cy="840690"/>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Form: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Liquid</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Use level: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Up to 5%</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pH of use: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4 to 7.5</a:t>
              </a:r>
            </a:p>
          </p:txBody>
        </p:sp>
        <p:sp>
          <p:nvSpPr>
            <p:cNvPr id="5" name="TextBox 4">
              <a:extLst>
                <a:ext uri="{FF2B5EF4-FFF2-40B4-BE49-F238E27FC236}">
                  <a16:creationId xmlns:a16="http://schemas.microsoft.com/office/drawing/2014/main" id="{61D5EA0E-DAA7-6EA1-A839-D8CA1DDCE2AC}"/>
                </a:ext>
              </a:extLst>
            </p:cNvPr>
            <p:cNvSpPr txBox="1"/>
            <p:nvPr/>
          </p:nvSpPr>
          <p:spPr>
            <a:xfrm>
              <a:off x="4826246" y="4030273"/>
              <a:ext cx="2261696" cy="602164"/>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Preservative: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Free</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Solubility: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Water soluble</a:t>
              </a:r>
            </a:p>
          </p:txBody>
        </p:sp>
        <p:sp>
          <p:nvSpPr>
            <p:cNvPr id="12" name="TextBox 11">
              <a:extLst>
                <a:ext uri="{FF2B5EF4-FFF2-40B4-BE49-F238E27FC236}">
                  <a16:creationId xmlns:a16="http://schemas.microsoft.com/office/drawing/2014/main" id="{A2F0E081-4296-5F8F-3FD2-BA1EFFBBCA91}"/>
                </a:ext>
              </a:extLst>
            </p:cNvPr>
            <p:cNvSpPr txBox="1"/>
            <p:nvPr/>
          </p:nvSpPr>
          <p:spPr>
            <a:xfrm>
              <a:off x="7222993" y="4030273"/>
              <a:ext cx="4186901" cy="602164"/>
            </a:xfrm>
            <a:prstGeom prst="rect">
              <a:avLst/>
            </a:prstGeom>
            <a:noFill/>
          </p:spPr>
          <p:txBody>
            <a:bodyPr wrap="square" lIns="0" tIns="90000" rIns="0" bIns="72000" rtlCol="0">
              <a:spAutoFit/>
            </a:bodyPr>
            <a:lstStyle/>
            <a:p>
              <a:pPr>
                <a:spcAft>
                  <a:spcPts val="300"/>
                </a:spcAft>
                <a:buClr>
                  <a:schemeClr val="accent1"/>
                </a:buClr>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Target: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Scalp and hair fiber</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Biodegradability: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Readily biodegradable</a:t>
              </a:r>
            </a:p>
          </p:txBody>
        </p:sp>
      </p:grpSp>
      <p:sp>
        <p:nvSpPr>
          <p:cNvPr id="59" name="Rectangle 58">
            <a:extLst>
              <a:ext uri="{FF2B5EF4-FFF2-40B4-BE49-F238E27FC236}">
                <a16:creationId xmlns:a16="http://schemas.microsoft.com/office/drawing/2014/main" id="{E6D535CE-5DB7-1A50-4492-712D99B903A8}"/>
              </a:ext>
            </a:extLst>
          </p:cNvPr>
          <p:cNvSpPr/>
          <p:nvPr/>
        </p:nvSpPr>
        <p:spPr>
          <a:xfrm>
            <a:off x="289447" y="5135082"/>
            <a:ext cx="2225154" cy="867912"/>
          </a:xfrm>
          <a:prstGeom prst="rect">
            <a:avLst/>
          </a:prstGeom>
          <a:no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Registration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0" spc="100">
                <a:latin typeface="DM Sans Bold" pitchFamily="2" charset="0"/>
              </a:rPr>
              <a:t>c</a:t>
            </a:r>
            <a:r>
              <a:rPr kumimoji="0" lang="en-US" sz="1400" b="0" i="0" u="none" strike="noStrike" kern="0" cap="none" spc="100" normalizeH="0" baseline="0" noProof="0">
                <a:ln>
                  <a:noFill/>
                </a:ln>
                <a:effectLst/>
                <a:uLnTx/>
                <a:uFillTx/>
                <a:latin typeface="DM Sans Bold" pitchFamily="2" charset="0"/>
                <a:ea typeface="+mn-ea"/>
                <a:cs typeface="+mn-cs"/>
              </a:rPr>
              <a:t>ertification*</a:t>
            </a:r>
            <a:endParaRPr kumimoji="0" lang="en-US" sz="1400" b="0" i="0" u="none" strike="noStrike" kern="0" cap="none" spc="0" normalizeH="0" baseline="0" noProof="0">
              <a:ln>
                <a:noFill/>
              </a:ln>
              <a:effectLst/>
              <a:uLnTx/>
              <a:uFillTx/>
              <a:latin typeface="Fira Sans"/>
              <a:ea typeface="+mn-ea"/>
              <a:cs typeface="+mn-cs"/>
            </a:endParaRPr>
          </a:p>
        </p:txBody>
      </p:sp>
      <p:grpSp>
        <p:nvGrpSpPr>
          <p:cNvPr id="69" name="Group 68">
            <a:extLst>
              <a:ext uri="{FF2B5EF4-FFF2-40B4-BE49-F238E27FC236}">
                <a16:creationId xmlns:a16="http://schemas.microsoft.com/office/drawing/2014/main" id="{958A8BB9-D1BF-EE77-829F-9B8163288C30}"/>
              </a:ext>
            </a:extLst>
          </p:cNvPr>
          <p:cNvGrpSpPr/>
          <p:nvPr/>
        </p:nvGrpSpPr>
        <p:grpSpPr>
          <a:xfrm>
            <a:off x="302398" y="1341438"/>
            <a:ext cx="11593287" cy="939429"/>
            <a:chOff x="-25599" y="2558932"/>
            <a:chExt cx="11889600" cy="572529"/>
          </a:xfrm>
          <a:solidFill>
            <a:schemeClr val="bg2"/>
          </a:solidFill>
        </p:grpSpPr>
        <p:sp>
          <p:nvSpPr>
            <p:cNvPr id="70" name="Rectangle 69">
              <a:extLst>
                <a:ext uri="{FF2B5EF4-FFF2-40B4-BE49-F238E27FC236}">
                  <a16:creationId xmlns:a16="http://schemas.microsoft.com/office/drawing/2014/main" id="{B4D8039B-1DD0-0B71-4A0E-7C994216684E}"/>
                </a:ext>
              </a:extLst>
            </p:cNvPr>
            <p:cNvSpPr/>
            <p:nvPr/>
          </p:nvSpPr>
          <p:spPr>
            <a:xfrm>
              <a:off x="-25599" y="2558932"/>
              <a:ext cx="11889600" cy="57252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Key benefit:</a:t>
              </a:r>
            </a:p>
          </p:txBody>
        </p:sp>
        <p:sp>
          <p:nvSpPr>
            <p:cNvPr id="71" name="TextBox 70">
              <a:extLst>
                <a:ext uri="{FF2B5EF4-FFF2-40B4-BE49-F238E27FC236}">
                  <a16:creationId xmlns:a16="http://schemas.microsoft.com/office/drawing/2014/main" id="{805DBA86-E136-A9E8-B272-82071A89DD83}"/>
                </a:ext>
              </a:extLst>
            </p:cNvPr>
            <p:cNvSpPr txBox="1"/>
            <p:nvPr/>
          </p:nvSpPr>
          <p:spPr>
            <a:xfrm>
              <a:off x="2379903" y="2575524"/>
              <a:ext cx="5862697" cy="512353"/>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Scalp Care (strengthens scalp barrier / moisturization)</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Deposition - see </a:t>
              </a:r>
              <a:r>
                <a:rPr kumimoji="0" lang="en-US" sz="1300" b="0" i="0" u="none" strike="noStrike" kern="1200" cap="none" spc="0" normalizeH="0" baseline="0" noProof="0" err="1">
                  <a:ln>
                    <a:noFill/>
                  </a:ln>
                  <a:effectLst/>
                  <a:uLnTx/>
                  <a:uFillTx/>
                  <a:latin typeface="DM Sans" pitchFamily="2" charset="0"/>
                  <a:ea typeface="Fira Sans Book" panose="020B0503050000020004" pitchFamily="34" charset="0"/>
                  <a:cs typeface="+mn-cs"/>
                </a:rPr>
                <a:t>Phytantriol</a:t>
              </a: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 </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Hair Thickening (helps increase hair diameter)</a:t>
              </a:r>
            </a:p>
          </p:txBody>
        </p:sp>
      </p:grpSp>
      <p:grpSp>
        <p:nvGrpSpPr>
          <p:cNvPr id="72" name="Group 71">
            <a:extLst>
              <a:ext uri="{FF2B5EF4-FFF2-40B4-BE49-F238E27FC236}">
                <a16:creationId xmlns:a16="http://schemas.microsoft.com/office/drawing/2014/main" id="{78710C78-C894-B8C5-FC71-6CB52218FAC9}"/>
              </a:ext>
            </a:extLst>
          </p:cNvPr>
          <p:cNvGrpSpPr/>
          <p:nvPr/>
        </p:nvGrpSpPr>
        <p:grpSpPr>
          <a:xfrm>
            <a:off x="302398" y="3343939"/>
            <a:ext cx="11587202" cy="572906"/>
            <a:chOff x="0" y="3331675"/>
            <a:chExt cx="11889600" cy="572906"/>
          </a:xfrm>
          <a:solidFill>
            <a:schemeClr val="bg2"/>
          </a:solidFill>
        </p:grpSpPr>
        <p:sp>
          <p:nvSpPr>
            <p:cNvPr id="73" name="Rectangle 72">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Description:</a:t>
              </a:r>
            </a:p>
          </p:txBody>
        </p:sp>
        <p:sp>
          <p:nvSpPr>
            <p:cNvPr id="74" name="TextBox 73">
              <a:extLst>
                <a:ext uri="{FF2B5EF4-FFF2-40B4-BE49-F238E27FC236}">
                  <a16:creationId xmlns:a16="http://schemas.microsoft.com/office/drawing/2014/main" id="{BA9BB585-DFBD-BF51-845F-0AA1B9E3EE45}"/>
                </a:ext>
              </a:extLst>
            </p:cNvPr>
            <p:cNvSpPr txBox="1"/>
            <p:nvPr/>
          </p:nvSpPr>
          <p:spPr>
            <a:xfrm>
              <a:off x="2417306" y="3340889"/>
              <a:ext cx="3454193" cy="563692"/>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D-Panthenol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D-Panthenol 75L min 75% and water</a:t>
              </a:r>
            </a:p>
          </p:txBody>
        </p:sp>
        <p:sp>
          <p:nvSpPr>
            <p:cNvPr id="4" name="TextBox 3">
              <a:extLst>
                <a:ext uri="{FF2B5EF4-FFF2-40B4-BE49-F238E27FC236}">
                  <a16:creationId xmlns:a16="http://schemas.microsoft.com/office/drawing/2014/main" id="{B9ACA318-F71B-B2C8-C78E-9D7F8A8E0415}"/>
                </a:ext>
              </a:extLst>
            </p:cNvPr>
            <p:cNvSpPr txBox="1"/>
            <p:nvPr/>
          </p:nvSpPr>
          <p:spPr>
            <a:xfrm>
              <a:off x="6027876" y="3340889"/>
              <a:ext cx="4645708" cy="563692"/>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DL-Panthenol 50L min 50% and water/racemic mixture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D- and L- Ethyl Panthenol</a:t>
              </a:r>
            </a:p>
          </p:txBody>
        </p:sp>
      </p:grpSp>
      <p:pic>
        <p:nvPicPr>
          <p:cNvPr id="26" name="Picture 25">
            <a:extLst>
              <a:ext uri="{FF2B5EF4-FFF2-40B4-BE49-F238E27FC236}">
                <a16:creationId xmlns:a16="http://schemas.microsoft.com/office/drawing/2014/main" id="{7127DF8C-285B-0F4E-CD0E-E27FA0AC98B2}"/>
              </a:ext>
            </a:extLst>
          </p:cNvPr>
          <p:cNvPicPr>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302399" y="302710"/>
            <a:ext cx="739002" cy="238507"/>
          </a:xfrm>
          <a:prstGeom prst="rect">
            <a:avLst/>
          </a:prstGeom>
        </p:spPr>
      </p:pic>
      <p:pic>
        <p:nvPicPr>
          <p:cNvPr id="29" name="Immagine 32" descr="logo Q.png">
            <a:extLst>
              <a:ext uri="{FF2B5EF4-FFF2-40B4-BE49-F238E27FC236}">
                <a16:creationId xmlns:a16="http://schemas.microsoft.com/office/drawing/2014/main" id="{0A407C41-3677-3189-6077-23060E19A8E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0550424" y="232123"/>
            <a:ext cx="866644" cy="1004941"/>
          </a:xfrm>
          <a:prstGeom prst="rect">
            <a:avLst/>
          </a:prstGeom>
        </p:spPr>
      </p:pic>
      <p:pic>
        <p:nvPicPr>
          <p:cNvPr id="30" name="Picture 29">
            <a:hlinkClick r:id="rId5" action="ppaction://hlinksldjump"/>
            <a:extLst>
              <a:ext uri="{FF2B5EF4-FFF2-40B4-BE49-F238E27FC236}">
                <a16:creationId xmlns:a16="http://schemas.microsoft.com/office/drawing/2014/main" id="{BC520979-6139-032B-9F97-C5B8E03DE11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1389758" y="660763"/>
            <a:ext cx="524726" cy="509840"/>
          </a:xfrm>
          <a:prstGeom prst="rect">
            <a:avLst/>
          </a:prstGeom>
        </p:spPr>
      </p:pic>
      <p:pic>
        <p:nvPicPr>
          <p:cNvPr id="3" name="Picture 2">
            <a:extLst>
              <a:ext uri="{FF2B5EF4-FFF2-40B4-BE49-F238E27FC236}">
                <a16:creationId xmlns:a16="http://schemas.microsoft.com/office/drawing/2014/main" id="{5820D002-3E00-AB74-6AD2-5672DBF58529}"/>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2659063" y="5087082"/>
            <a:ext cx="4486308" cy="737848"/>
          </a:xfrm>
          <a:prstGeom prst="rect">
            <a:avLst/>
          </a:prstGeom>
        </p:spPr>
      </p:pic>
    </p:spTree>
    <p:extLst>
      <p:ext uri="{BB962C8B-B14F-4D97-AF65-F5344CB8AC3E}">
        <p14:creationId xmlns:p14="http://schemas.microsoft.com/office/powerpoint/2010/main" val="1534378828"/>
      </p:ext>
    </p:extLst>
  </p:cSld>
  <p:clrMapOvr>
    <a:masterClrMapping/>
  </p:clrMapOvr>
  <p:transition spd="med">
    <p:pull/>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C606CC7-C78D-60D9-7132-6844B0286E9B}"/>
              </a:ext>
            </a:extLst>
          </p:cNvPr>
          <p:cNvSpPr>
            <a:spLocks noGrp="1"/>
          </p:cNvSpPr>
          <p:nvPr>
            <p:ph type="body" idx="11"/>
          </p:nvPr>
        </p:nvSpPr>
        <p:spPr/>
        <p:txBody>
          <a:bodyPr/>
          <a:lstStyle/>
          <a:p>
            <a:r>
              <a:rPr lang="en-US"/>
              <a:t>Penetrates the hair and contributes to thicken &amp; strengthen the fiber</a:t>
            </a:r>
          </a:p>
        </p:txBody>
      </p:sp>
      <p:sp>
        <p:nvSpPr>
          <p:cNvPr id="80" name="Text Placeholder 79">
            <a:extLst>
              <a:ext uri="{FF2B5EF4-FFF2-40B4-BE49-F238E27FC236}">
                <a16:creationId xmlns:a16="http://schemas.microsoft.com/office/drawing/2014/main" id="{C8ECD0E3-4C72-E366-73FF-929E50EB764A}"/>
              </a:ext>
            </a:extLst>
          </p:cNvPr>
          <p:cNvSpPr>
            <a:spLocks noGrp="1"/>
          </p:cNvSpPr>
          <p:nvPr>
            <p:ph type="body" sz="quarter" idx="23"/>
          </p:nvPr>
        </p:nvSpPr>
        <p:spPr>
          <a:xfrm>
            <a:off x="302399" y="5999461"/>
            <a:ext cx="6058354" cy="116235"/>
          </a:xfrm>
        </p:spPr>
        <p:txBody>
          <a:bodyPr/>
          <a:lstStyle/>
          <a:p>
            <a:r>
              <a:rPr lang="en-US"/>
              <a:t>*Results based in the combination of Niacinamide, caffeine, Vitamin B5, dimethicone and acrylate polymer </a:t>
            </a:r>
            <a:endParaRPr lang="en-GB"/>
          </a:p>
        </p:txBody>
      </p:sp>
      <p:sp>
        <p:nvSpPr>
          <p:cNvPr id="81" name="Text Placeholder 80">
            <a:extLst>
              <a:ext uri="{FF2B5EF4-FFF2-40B4-BE49-F238E27FC236}">
                <a16:creationId xmlns:a16="http://schemas.microsoft.com/office/drawing/2014/main" id="{E7A9C7C9-145C-7CE9-0BBD-AFEE745C5611}"/>
              </a:ext>
            </a:extLst>
          </p:cNvPr>
          <p:cNvSpPr>
            <a:spLocks noGrp="1"/>
          </p:cNvSpPr>
          <p:nvPr>
            <p:ph type="body" sz="quarter" idx="24"/>
          </p:nvPr>
        </p:nvSpPr>
        <p:spPr>
          <a:xfrm>
            <a:off x="308282" y="6129950"/>
            <a:ext cx="8601322" cy="116235"/>
          </a:xfrm>
        </p:spPr>
        <p:txBody>
          <a:bodyPr/>
          <a:lstStyle/>
          <a:p>
            <a:r>
              <a:rPr lang="en-US"/>
              <a:t>J.H. Thomas et al., A novel cosmetic approach to treat thinning hair, </a:t>
            </a:r>
            <a:br>
              <a:rPr lang="en-US"/>
            </a:br>
            <a:r>
              <a:rPr lang="en-US"/>
              <a:t>British Association of Dermatologists,  2011 165 (Suppl. 3), pp24–30</a:t>
            </a:r>
          </a:p>
        </p:txBody>
      </p:sp>
      <p:pic>
        <p:nvPicPr>
          <p:cNvPr id="9" name="Picture 8">
            <a:extLst>
              <a:ext uri="{FF2B5EF4-FFF2-40B4-BE49-F238E27FC236}">
                <a16:creationId xmlns:a16="http://schemas.microsoft.com/office/drawing/2014/main" id="{DC0CA9F3-5AEE-57E5-1CEB-7AED169C218C}"/>
              </a:ext>
            </a:extLst>
          </p:cNvPr>
          <p:cNvPicPr>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302399" y="302710"/>
            <a:ext cx="739002" cy="238507"/>
          </a:xfrm>
          <a:prstGeom prst="rect">
            <a:avLst/>
          </a:prstGeom>
        </p:spPr>
      </p:pic>
      <p:sp>
        <p:nvSpPr>
          <p:cNvPr id="43" name="Text Placeholder 6">
            <a:extLst>
              <a:ext uri="{FF2B5EF4-FFF2-40B4-BE49-F238E27FC236}">
                <a16:creationId xmlns:a16="http://schemas.microsoft.com/office/drawing/2014/main" id="{B386396E-610A-6ECF-1BD3-915D9CD76942}"/>
              </a:ext>
            </a:extLst>
          </p:cNvPr>
          <p:cNvSpPr txBox="1">
            <a:spLocks/>
          </p:cNvSpPr>
          <p:nvPr/>
        </p:nvSpPr>
        <p:spPr>
          <a:xfrm>
            <a:off x="302398" y="1351757"/>
            <a:ext cx="5246753" cy="1481750"/>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a:t>Significantly </a:t>
            </a:r>
            <a:r>
              <a:rPr lang="en-US" sz="1400">
                <a:solidFill>
                  <a:srgbClr val="44B4A1"/>
                </a:solidFill>
              </a:rPr>
              <a:t>increases fiber diameter*</a:t>
            </a:r>
          </a:p>
        </p:txBody>
      </p:sp>
      <p:sp>
        <p:nvSpPr>
          <p:cNvPr id="51" name="TextBox 50">
            <a:extLst>
              <a:ext uri="{FF2B5EF4-FFF2-40B4-BE49-F238E27FC236}">
                <a16:creationId xmlns:a16="http://schemas.microsoft.com/office/drawing/2014/main" id="{61F8D941-DE4B-7014-5052-329E38FDDCBA}"/>
              </a:ext>
            </a:extLst>
          </p:cNvPr>
          <p:cNvSpPr txBox="1"/>
          <p:nvPr/>
        </p:nvSpPr>
        <p:spPr>
          <a:xfrm>
            <a:off x="339132" y="1925718"/>
            <a:ext cx="697625" cy="369332"/>
          </a:xfrm>
          <a:prstGeom prst="rect">
            <a:avLst/>
          </a:prstGeom>
          <a:noFill/>
        </p:spPr>
        <p:txBody>
          <a:bodyPr wrap="square" rtlCol="0">
            <a:spAutoFit/>
          </a:bodyPr>
          <a:lstStyle/>
          <a:p>
            <a:r>
              <a:rPr lang="en-GB" b="1">
                <a:solidFill>
                  <a:schemeClr val="bg1"/>
                </a:solidFill>
              </a:rPr>
              <a:t>56%</a:t>
            </a:r>
          </a:p>
        </p:txBody>
      </p:sp>
      <p:sp>
        <p:nvSpPr>
          <p:cNvPr id="52" name="Text Placeholder 6">
            <a:extLst>
              <a:ext uri="{FF2B5EF4-FFF2-40B4-BE49-F238E27FC236}">
                <a16:creationId xmlns:a16="http://schemas.microsoft.com/office/drawing/2014/main" id="{ABCF4B30-8181-313D-F171-10B4DC5D6EEC}"/>
              </a:ext>
            </a:extLst>
          </p:cNvPr>
          <p:cNvSpPr txBox="1">
            <a:spLocks/>
          </p:cNvSpPr>
          <p:nvPr/>
        </p:nvSpPr>
        <p:spPr>
          <a:xfrm>
            <a:off x="1225074" y="1868302"/>
            <a:ext cx="1190761" cy="42674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a:t>Virgin &amp; Fine </a:t>
            </a:r>
          </a:p>
          <a:p>
            <a:r>
              <a:rPr lang="en-US" sz="1400"/>
              <a:t>textured hair</a:t>
            </a:r>
          </a:p>
        </p:txBody>
      </p:sp>
      <p:graphicFrame>
        <p:nvGraphicFramePr>
          <p:cNvPr id="53" name="Chart 52">
            <a:extLst>
              <a:ext uri="{FF2B5EF4-FFF2-40B4-BE49-F238E27FC236}">
                <a16:creationId xmlns:a16="http://schemas.microsoft.com/office/drawing/2014/main" id="{F7EC72EB-CBB4-21B5-2186-E2A31C9A58CC}"/>
              </a:ext>
            </a:extLst>
          </p:cNvPr>
          <p:cNvGraphicFramePr/>
          <p:nvPr>
            <p:extLst>
              <p:ext uri="{D42A27DB-BD31-4B8C-83A1-F6EECF244321}">
                <p14:modId xmlns:p14="http://schemas.microsoft.com/office/powerpoint/2010/main" val="142429823"/>
              </p:ext>
            </p:extLst>
          </p:nvPr>
        </p:nvGraphicFramePr>
        <p:xfrm>
          <a:off x="2701496" y="1547167"/>
          <a:ext cx="1641375" cy="1069019"/>
        </p:xfrm>
        <a:graphic>
          <a:graphicData uri="http://schemas.openxmlformats.org/drawingml/2006/chart">
            <c:chart xmlns:c="http://schemas.openxmlformats.org/drawingml/2006/chart" xmlns:r="http://schemas.openxmlformats.org/officeDocument/2006/relationships" r:id="rId4"/>
          </a:graphicData>
        </a:graphic>
      </p:graphicFrame>
      <p:sp>
        <p:nvSpPr>
          <p:cNvPr id="58" name="TextBox 57">
            <a:extLst>
              <a:ext uri="{FF2B5EF4-FFF2-40B4-BE49-F238E27FC236}">
                <a16:creationId xmlns:a16="http://schemas.microsoft.com/office/drawing/2014/main" id="{EF319799-B522-D099-2246-FD594C5F2908}"/>
              </a:ext>
            </a:extLst>
          </p:cNvPr>
          <p:cNvSpPr txBox="1"/>
          <p:nvPr/>
        </p:nvSpPr>
        <p:spPr>
          <a:xfrm>
            <a:off x="3290459" y="1925718"/>
            <a:ext cx="580536" cy="369332"/>
          </a:xfrm>
          <a:prstGeom prst="rect">
            <a:avLst/>
          </a:prstGeom>
          <a:noFill/>
        </p:spPr>
        <p:txBody>
          <a:bodyPr wrap="square" rtlCol="0">
            <a:spAutoFit/>
          </a:bodyPr>
          <a:lstStyle/>
          <a:p>
            <a:r>
              <a:rPr lang="en-GB" b="1">
                <a:solidFill>
                  <a:schemeClr val="bg1"/>
                </a:solidFill>
              </a:rPr>
              <a:t>6%</a:t>
            </a:r>
          </a:p>
        </p:txBody>
      </p:sp>
      <p:sp>
        <p:nvSpPr>
          <p:cNvPr id="59" name="Text Placeholder 6">
            <a:extLst>
              <a:ext uri="{FF2B5EF4-FFF2-40B4-BE49-F238E27FC236}">
                <a16:creationId xmlns:a16="http://schemas.microsoft.com/office/drawing/2014/main" id="{5998DC77-02CA-50C3-4A4C-967D19FB60A3}"/>
              </a:ext>
            </a:extLst>
          </p:cNvPr>
          <p:cNvSpPr txBox="1">
            <a:spLocks/>
          </p:cNvSpPr>
          <p:nvPr/>
        </p:nvSpPr>
        <p:spPr>
          <a:xfrm>
            <a:off x="4053072" y="1868302"/>
            <a:ext cx="1317846" cy="42674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a:t>Bleached Hair </a:t>
            </a:r>
            <a:br>
              <a:rPr lang="en-US" sz="1400"/>
            </a:br>
            <a:r>
              <a:rPr lang="en-US" sz="1400"/>
              <a:t>&amp; Coarse hair </a:t>
            </a:r>
          </a:p>
        </p:txBody>
      </p:sp>
      <p:sp>
        <p:nvSpPr>
          <p:cNvPr id="60" name="Text Placeholder 6">
            <a:extLst>
              <a:ext uri="{FF2B5EF4-FFF2-40B4-BE49-F238E27FC236}">
                <a16:creationId xmlns:a16="http://schemas.microsoft.com/office/drawing/2014/main" id="{B484D1E5-5D1F-EF32-3A22-E4EC7F7324EC}"/>
              </a:ext>
            </a:extLst>
          </p:cNvPr>
          <p:cNvSpPr txBox="1">
            <a:spLocks/>
          </p:cNvSpPr>
          <p:nvPr/>
        </p:nvSpPr>
        <p:spPr>
          <a:xfrm>
            <a:off x="295062" y="2690005"/>
            <a:ext cx="5246753" cy="63532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a:solidFill>
                  <a:srgbClr val="44B4A1"/>
                </a:solidFill>
              </a:rPr>
              <a:t>White represents Panthenol </a:t>
            </a:r>
            <a:r>
              <a:rPr lang="en-US" sz="1400"/>
              <a:t>penetrated and deposited on the surface of the hair fiber</a:t>
            </a:r>
          </a:p>
        </p:txBody>
      </p:sp>
      <p:sp>
        <p:nvSpPr>
          <p:cNvPr id="61" name="Text Placeholder 6">
            <a:extLst>
              <a:ext uri="{FF2B5EF4-FFF2-40B4-BE49-F238E27FC236}">
                <a16:creationId xmlns:a16="http://schemas.microsoft.com/office/drawing/2014/main" id="{F9AEC83B-3A50-2D85-3B81-B200F6A45CB6}"/>
              </a:ext>
            </a:extLst>
          </p:cNvPr>
          <p:cNvSpPr txBox="1">
            <a:spLocks/>
          </p:cNvSpPr>
          <p:nvPr/>
        </p:nvSpPr>
        <p:spPr>
          <a:xfrm>
            <a:off x="295062" y="4731665"/>
            <a:ext cx="1475111" cy="203819"/>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a:solidFill>
                  <a:srgbClr val="44B4A1"/>
                </a:solidFill>
              </a:rPr>
              <a:t>Blank</a:t>
            </a:r>
          </a:p>
        </p:txBody>
      </p:sp>
      <p:sp>
        <p:nvSpPr>
          <p:cNvPr id="67" name="Text Placeholder 6">
            <a:extLst>
              <a:ext uri="{FF2B5EF4-FFF2-40B4-BE49-F238E27FC236}">
                <a16:creationId xmlns:a16="http://schemas.microsoft.com/office/drawing/2014/main" id="{416701C3-39E7-A865-20F2-F7E507BB1E9B}"/>
              </a:ext>
            </a:extLst>
          </p:cNvPr>
          <p:cNvSpPr txBox="1">
            <a:spLocks/>
          </p:cNvSpPr>
          <p:nvPr/>
        </p:nvSpPr>
        <p:spPr>
          <a:xfrm>
            <a:off x="6167438" y="1341438"/>
            <a:ext cx="5453789" cy="244759"/>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a:solidFill>
                  <a:srgbClr val="44B4A1"/>
                </a:solidFill>
              </a:rPr>
              <a:t>Improves fiber resistance </a:t>
            </a:r>
            <a:r>
              <a:rPr lang="en-US" sz="1400"/>
              <a:t>to breakage by </a:t>
            </a:r>
            <a:r>
              <a:rPr lang="en-US" sz="1400">
                <a:solidFill>
                  <a:srgbClr val="44B4A1"/>
                </a:solidFill>
              </a:rPr>
              <a:t>~4%*</a:t>
            </a:r>
          </a:p>
        </p:txBody>
      </p:sp>
      <p:sp>
        <p:nvSpPr>
          <p:cNvPr id="68" name="Text Placeholder 6">
            <a:extLst>
              <a:ext uri="{FF2B5EF4-FFF2-40B4-BE49-F238E27FC236}">
                <a16:creationId xmlns:a16="http://schemas.microsoft.com/office/drawing/2014/main" id="{3C91A1F5-0797-C807-E881-1F50355B5FDA}"/>
              </a:ext>
            </a:extLst>
          </p:cNvPr>
          <p:cNvSpPr txBox="1">
            <a:spLocks/>
          </p:cNvSpPr>
          <p:nvPr/>
        </p:nvSpPr>
        <p:spPr>
          <a:xfrm>
            <a:off x="6201856" y="5042379"/>
            <a:ext cx="5419371" cy="596421"/>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a:solidFill>
                  <a:srgbClr val="44B4A1"/>
                </a:solidFill>
              </a:rPr>
              <a:t>Fiber break stress </a:t>
            </a:r>
            <a:r>
              <a:rPr lang="en-US" sz="1400"/>
              <a:t>for CNPDA Treated hair fibers at 60% relative humidity. </a:t>
            </a:r>
            <a:br>
              <a:rPr lang="en-US" sz="1400"/>
            </a:br>
            <a:r>
              <a:rPr lang="en-US" sz="1400"/>
              <a:t>Data reported as mean + SEM.</a:t>
            </a:r>
          </a:p>
        </p:txBody>
      </p:sp>
      <p:graphicFrame>
        <p:nvGraphicFramePr>
          <p:cNvPr id="84" name="Chart 83">
            <a:extLst>
              <a:ext uri="{FF2B5EF4-FFF2-40B4-BE49-F238E27FC236}">
                <a16:creationId xmlns:a16="http://schemas.microsoft.com/office/drawing/2014/main" id="{D39522EE-82C7-A865-B034-7838240877A4}"/>
              </a:ext>
            </a:extLst>
          </p:cNvPr>
          <p:cNvGraphicFramePr/>
          <p:nvPr>
            <p:extLst>
              <p:ext uri="{D42A27DB-BD31-4B8C-83A1-F6EECF244321}">
                <p14:modId xmlns:p14="http://schemas.microsoft.com/office/powerpoint/2010/main" val="776388381"/>
              </p:ext>
            </p:extLst>
          </p:nvPr>
        </p:nvGraphicFramePr>
        <p:xfrm>
          <a:off x="-117376" y="1540800"/>
          <a:ext cx="1641375" cy="1069019"/>
        </p:xfrm>
        <a:graphic>
          <a:graphicData uri="http://schemas.openxmlformats.org/drawingml/2006/chart">
            <c:chart xmlns:c="http://schemas.openxmlformats.org/drawingml/2006/chart" xmlns:r="http://schemas.openxmlformats.org/officeDocument/2006/relationships" r:id="rId5"/>
          </a:graphicData>
        </a:graphic>
      </p:graphicFrame>
      <p:sp>
        <p:nvSpPr>
          <p:cNvPr id="85" name="TextBox 84">
            <a:extLst>
              <a:ext uri="{FF2B5EF4-FFF2-40B4-BE49-F238E27FC236}">
                <a16:creationId xmlns:a16="http://schemas.microsoft.com/office/drawing/2014/main" id="{63F47A0E-2189-EDD6-AD11-6D9100355674}"/>
              </a:ext>
            </a:extLst>
          </p:cNvPr>
          <p:cNvSpPr txBox="1"/>
          <p:nvPr/>
        </p:nvSpPr>
        <p:spPr>
          <a:xfrm>
            <a:off x="413474" y="1919351"/>
            <a:ext cx="638649" cy="369332"/>
          </a:xfrm>
          <a:prstGeom prst="rect">
            <a:avLst/>
          </a:prstGeom>
          <a:noFill/>
        </p:spPr>
        <p:txBody>
          <a:bodyPr wrap="square" rtlCol="0">
            <a:spAutoFit/>
          </a:bodyPr>
          <a:lstStyle/>
          <a:p>
            <a:r>
              <a:rPr lang="en-GB" b="1">
                <a:solidFill>
                  <a:schemeClr val="bg1"/>
                </a:solidFill>
              </a:rPr>
              <a:t>4%</a:t>
            </a:r>
          </a:p>
        </p:txBody>
      </p:sp>
      <p:sp>
        <p:nvSpPr>
          <p:cNvPr id="89" name="Title 1">
            <a:extLst>
              <a:ext uri="{FF2B5EF4-FFF2-40B4-BE49-F238E27FC236}">
                <a16:creationId xmlns:a16="http://schemas.microsoft.com/office/drawing/2014/main" id="{CAAA88E4-4787-A6A4-63A1-01BE8AD929CE}"/>
              </a:ext>
            </a:extLst>
          </p:cNvPr>
          <p:cNvSpPr>
            <a:spLocks noGrp="1"/>
          </p:cNvSpPr>
          <p:nvPr>
            <p:ph type="title"/>
          </p:nvPr>
        </p:nvSpPr>
        <p:spPr>
          <a:xfrm>
            <a:off x="1104900" y="302400"/>
            <a:ext cx="5908709" cy="303211"/>
          </a:xfrm>
        </p:spPr>
        <p:txBody>
          <a:bodyPr/>
          <a:lstStyle/>
          <a:p>
            <a:r>
              <a:rPr lang="en-US"/>
              <a:t>Pro-Vitamin B5 (Panthenol)</a:t>
            </a:r>
          </a:p>
        </p:txBody>
      </p:sp>
      <p:pic>
        <p:nvPicPr>
          <p:cNvPr id="90" name="Picture 89">
            <a:extLst>
              <a:ext uri="{FF2B5EF4-FFF2-40B4-BE49-F238E27FC236}">
                <a16:creationId xmlns:a16="http://schemas.microsoft.com/office/drawing/2014/main" id="{118CF8B6-282B-4CF0-1C2F-19E8AEA54DBA}"/>
              </a:ext>
            </a:extLst>
          </p:cNvPr>
          <p:cNvPicPr>
            <a:picLocks noChangeAspect="1"/>
          </p:cNvPicPr>
          <p:nvPr/>
        </p:nvPicPr>
        <p:blipFill rotWithShape="1">
          <a:blip r:embed="rId6" cstate="screen">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a:ext>
            </a:extLst>
          </a:blip>
          <a:srcRect/>
          <a:stretch/>
        </p:blipFill>
        <p:spPr>
          <a:xfrm>
            <a:off x="330173" y="3258295"/>
            <a:ext cx="1440000" cy="1440000"/>
          </a:xfrm>
          <a:prstGeom prst="ellipse">
            <a:avLst/>
          </a:prstGeom>
          <a:ln w="25400">
            <a:solidFill>
              <a:srgbClr val="277E6E"/>
            </a:solidFill>
          </a:ln>
        </p:spPr>
      </p:pic>
      <p:sp>
        <p:nvSpPr>
          <p:cNvPr id="92" name="Text Placeholder 6">
            <a:extLst>
              <a:ext uri="{FF2B5EF4-FFF2-40B4-BE49-F238E27FC236}">
                <a16:creationId xmlns:a16="http://schemas.microsoft.com/office/drawing/2014/main" id="{3FD18451-8E03-2440-D30E-26E4B45F133D}"/>
              </a:ext>
            </a:extLst>
          </p:cNvPr>
          <p:cNvSpPr txBox="1">
            <a:spLocks/>
          </p:cNvSpPr>
          <p:nvPr/>
        </p:nvSpPr>
        <p:spPr>
          <a:xfrm>
            <a:off x="3159754" y="4731665"/>
            <a:ext cx="1334215" cy="203819"/>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a:solidFill>
                  <a:srgbClr val="44B4A1"/>
                </a:solidFill>
              </a:rPr>
              <a:t>Panthenol</a:t>
            </a:r>
          </a:p>
        </p:txBody>
      </p:sp>
      <p:sp>
        <p:nvSpPr>
          <p:cNvPr id="93" name="Text Placeholder 6">
            <a:extLst>
              <a:ext uri="{FF2B5EF4-FFF2-40B4-BE49-F238E27FC236}">
                <a16:creationId xmlns:a16="http://schemas.microsoft.com/office/drawing/2014/main" id="{4CF6B160-DA8A-5A65-91FC-0B0FC34DAE59}"/>
              </a:ext>
            </a:extLst>
          </p:cNvPr>
          <p:cNvSpPr txBox="1">
            <a:spLocks/>
          </p:cNvSpPr>
          <p:nvPr/>
        </p:nvSpPr>
        <p:spPr>
          <a:xfrm>
            <a:off x="295061" y="5479901"/>
            <a:ext cx="5246753" cy="205041"/>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a:t>Autoradiographic image with Caucasian, bleached hair.</a:t>
            </a:r>
          </a:p>
        </p:txBody>
      </p:sp>
      <p:pic>
        <p:nvPicPr>
          <p:cNvPr id="95" name="Picture 94" descr="Logo&#10;&#10;Description automatically generated">
            <a:extLst>
              <a:ext uri="{FF2B5EF4-FFF2-40B4-BE49-F238E27FC236}">
                <a16:creationId xmlns:a16="http://schemas.microsoft.com/office/drawing/2014/main" id="{CC72A77E-DA99-EEAA-19B1-B6BECD2222A4}"/>
              </a:ext>
            </a:extLst>
          </p:cNvPr>
          <p:cNvPicPr>
            <a:picLocks noChangeAspect="1"/>
          </p:cNvPicPr>
          <p:nvPr/>
        </p:nvPicPr>
        <p:blipFill>
          <a:blip r:embed="rId8">
            <a:duotone>
              <a:prstClr val="black"/>
              <a:srgbClr val="76D0C2">
                <a:tint val="45000"/>
                <a:satMod val="400000"/>
              </a:srgbClr>
            </a:duotone>
            <a:extLst>
              <a:ext uri="{BEBA8EAE-BF5A-486C-A8C5-ECC9F3942E4B}">
                <a14:imgProps xmlns:a14="http://schemas.microsoft.com/office/drawing/2010/main">
                  <a14:imgLayer r:embed="rId9">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6521214" y="1801068"/>
            <a:ext cx="4932000" cy="3134416"/>
          </a:xfrm>
          <a:prstGeom prst="rect">
            <a:avLst/>
          </a:prstGeom>
        </p:spPr>
      </p:pic>
      <p:pic>
        <p:nvPicPr>
          <p:cNvPr id="2" name="Picture 1">
            <a:extLst>
              <a:ext uri="{FF2B5EF4-FFF2-40B4-BE49-F238E27FC236}">
                <a16:creationId xmlns:a16="http://schemas.microsoft.com/office/drawing/2014/main" id="{0AB35A03-54A7-D8E6-500A-AE751CFCECC0}"/>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3150564" y="3239142"/>
            <a:ext cx="1458379" cy="1470222"/>
          </a:xfrm>
          <a:prstGeom prst="ellipse">
            <a:avLst/>
          </a:prstGeom>
          <a:ln w="19050">
            <a:solidFill>
              <a:srgbClr val="277E6E"/>
            </a:solidFill>
          </a:ln>
        </p:spPr>
      </p:pic>
      <p:sp>
        <p:nvSpPr>
          <p:cNvPr id="3" name="Slide Number Placeholder 2">
            <a:extLst>
              <a:ext uri="{FF2B5EF4-FFF2-40B4-BE49-F238E27FC236}">
                <a16:creationId xmlns:a16="http://schemas.microsoft.com/office/drawing/2014/main" id="{925F07F4-8B40-39C8-4791-86F94039F8EC}"/>
              </a:ext>
            </a:extLst>
          </p:cNvPr>
          <p:cNvSpPr>
            <a:spLocks noGrp="1"/>
          </p:cNvSpPr>
          <p:nvPr>
            <p:ph type="sldNum" sz="quarter" idx="10"/>
          </p:nvPr>
        </p:nvSpPr>
        <p:spPr/>
        <p:txBody>
          <a:bodyPr/>
          <a:lstStyle/>
          <a:p>
            <a:fld id="{5BA3E189-2F3A-42E5-B572-3520703B6186}" type="slidenum">
              <a:rPr lang="en-GB" smtClean="0"/>
              <a:pPr/>
              <a:t>99</a:t>
            </a:fld>
            <a:endParaRPr lang="en-GB"/>
          </a:p>
        </p:txBody>
      </p:sp>
    </p:spTree>
    <p:extLst>
      <p:ext uri="{BB962C8B-B14F-4D97-AF65-F5344CB8AC3E}">
        <p14:creationId xmlns:p14="http://schemas.microsoft.com/office/powerpoint/2010/main" val="344727716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C606CC7-C78D-60D9-7132-6844B0286E9B}"/>
              </a:ext>
            </a:extLst>
          </p:cNvPr>
          <p:cNvSpPr>
            <a:spLocks noGrp="1"/>
          </p:cNvSpPr>
          <p:nvPr>
            <p:ph type="body" idx="11"/>
          </p:nvPr>
        </p:nvSpPr>
        <p:spPr/>
        <p:txBody>
          <a:bodyPr/>
          <a:lstStyle/>
          <a:p>
            <a:r>
              <a:rPr lang="en-US"/>
              <a:t>Improves, dose dependently, long lasting hydration in hair</a:t>
            </a:r>
          </a:p>
        </p:txBody>
      </p:sp>
      <p:sp>
        <p:nvSpPr>
          <p:cNvPr id="80" name="Text Placeholder 79">
            <a:extLst>
              <a:ext uri="{FF2B5EF4-FFF2-40B4-BE49-F238E27FC236}">
                <a16:creationId xmlns:a16="http://schemas.microsoft.com/office/drawing/2014/main" id="{C8ECD0E3-4C72-E366-73FF-929E50EB764A}"/>
              </a:ext>
            </a:extLst>
          </p:cNvPr>
          <p:cNvSpPr>
            <a:spLocks noGrp="1"/>
          </p:cNvSpPr>
          <p:nvPr>
            <p:ph type="body" sz="quarter" idx="23"/>
          </p:nvPr>
        </p:nvSpPr>
        <p:spPr>
          <a:xfrm>
            <a:off x="302399" y="6093396"/>
            <a:ext cx="6058354" cy="116235"/>
          </a:xfrm>
        </p:spPr>
        <p:txBody>
          <a:bodyPr/>
          <a:lstStyle/>
          <a:p>
            <a:endParaRPr lang="de-DE"/>
          </a:p>
          <a:p>
            <a:r>
              <a:rPr lang="de-DE" err="1"/>
              <a:t>Ref</a:t>
            </a:r>
            <a:r>
              <a:rPr lang="de-DE"/>
              <a:t>. </a:t>
            </a:r>
            <a:r>
              <a:rPr lang="de-DE" err="1"/>
              <a:t>Dermatech</a:t>
            </a:r>
            <a:r>
              <a:rPr lang="de-DE"/>
              <a:t> – Roche – </a:t>
            </a:r>
            <a:r>
              <a:rPr lang="de-DE" err="1"/>
              <a:t>dsm</a:t>
            </a:r>
            <a:r>
              <a:rPr lang="de-DE"/>
              <a:t>-firmenich-</a:t>
            </a:r>
            <a:r>
              <a:rPr lang="de-DE" err="1"/>
              <a:t>firmenich</a:t>
            </a:r>
            <a:r>
              <a:rPr lang="de-DE"/>
              <a:t> 1990</a:t>
            </a:r>
          </a:p>
        </p:txBody>
      </p:sp>
      <p:pic>
        <p:nvPicPr>
          <p:cNvPr id="9" name="Picture 8">
            <a:extLst>
              <a:ext uri="{FF2B5EF4-FFF2-40B4-BE49-F238E27FC236}">
                <a16:creationId xmlns:a16="http://schemas.microsoft.com/office/drawing/2014/main" id="{DC0CA9F3-5AEE-57E5-1CEB-7AED169C218C}"/>
              </a:ext>
            </a:extLst>
          </p:cNvPr>
          <p:cNvPicPr>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302399" y="302710"/>
            <a:ext cx="739002" cy="238507"/>
          </a:xfrm>
          <a:prstGeom prst="rect">
            <a:avLst/>
          </a:prstGeom>
        </p:spPr>
      </p:pic>
      <p:sp>
        <p:nvSpPr>
          <p:cNvPr id="89" name="Title 1">
            <a:extLst>
              <a:ext uri="{FF2B5EF4-FFF2-40B4-BE49-F238E27FC236}">
                <a16:creationId xmlns:a16="http://schemas.microsoft.com/office/drawing/2014/main" id="{CAAA88E4-4787-A6A4-63A1-01BE8AD929CE}"/>
              </a:ext>
            </a:extLst>
          </p:cNvPr>
          <p:cNvSpPr>
            <a:spLocks noGrp="1"/>
          </p:cNvSpPr>
          <p:nvPr>
            <p:ph type="title"/>
          </p:nvPr>
        </p:nvSpPr>
        <p:spPr>
          <a:xfrm>
            <a:off x="1104900" y="302400"/>
            <a:ext cx="5908709" cy="303211"/>
          </a:xfrm>
        </p:spPr>
        <p:txBody>
          <a:bodyPr/>
          <a:lstStyle/>
          <a:p>
            <a:r>
              <a:rPr lang="en-US"/>
              <a:t>Pro-Vitamin B5 (Panthenol)</a:t>
            </a:r>
          </a:p>
        </p:txBody>
      </p:sp>
      <p:sp>
        <p:nvSpPr>
          <p:cNvPr id="4" name="Text Placeholder 2">
            <a:extLst>
              <a:ext uri="{FF2B5EF4-FFF2-40B4-BE49-F238E27FC236}">
                <a16:creationId xmlns:a16="http://schemas.microsoft.com/office/drawing/2014/main" id="{D0CD6E56-02B7-6089-48AF-9FFA758C49D6}"/>
              </a:ext>
            </a:extLst>
          </p:cNvPr>
          <p:cNvSpPr txBox="1">
            <a:spLocks/>
          </p:cNvSpPr>
          <p:nvPr/>
        </p:nvSpPr>
        <p:spPr>
          <a:xfrm>
            <a:off x="7337424" y="3357563"/>
            <a:ext cx="4321077" cy="956055"/>
          </a:xfrm>
          <a:prstGeom prst="rect">
            <a:avLst/>
          </a:prstGeom>
        </p:spPr>
        <p:txBody>
          <a:bodyPr lIns="0" tIns="0" rIns="0" bIns="0"/>
          <a:lstStyle>
            <a:lvl1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Trebuchet MS" panose="020B0703020202090204" pitchFamily="34" charset="0"/>
                <a:ea typeface="+mn-ea"/>
                <a:cs typeface="+mn-cs"/>
              </a:defRPr>
            </a:lvl1pPr>
            <a:lvl2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0" indent="0" algn="l" defTabSz="914400" rtl="0" eaLnBrk="1" latinLnBrk="0" hangingPunct="1">
              <a:lnSpc>
                <a:spcPct val="100000"/>
              </a:lnSpc>
              <a:spcBef>
                <a:spcPts val="1000"/>
              </a:spcBef>
              <a:spcAft>
                <a:spcPts val="600"/>
              </a:spcAft>
              <a:buFont typeface="Arial" panose="020B0604020202020204" pitchFamily="34" charset="0"/>
              <a:buNone/>
              <a:defRPr sz="2000" b="0" i="0" kern="1200">
                <a:solidFill>
                  <a:schemeClr val="accent1"/>
                </a:solidFill>
                <a:latin typeface="Trebuchet MS" panose="020B0703020202090204" pitchFamily="34" charset="0"/>
                <a:ea typeface="+mn-ea"/>
                <a:cs typeface="+mn-cs"/>
              </a:defRPr>
            </a:lvl3pPr>
            <a:lvl4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kumimoji="0" lang="en-GB" sz="1400" b="0" i="0" u="none" strike="noStrike" kern="1200" cap="none" spc="0" normalizeH="0" baseline="0" noProof="0">
                <a:ln>
                  <a:noFill/>
                </a:ln>
                <a:effectLst/>
                <a:uLnTx/>
                <a:uFillTx/>
                <a:latin typeface="+mn-lt"/>
                <a:ea typeface="+mn-ea"/>
                <a:cs typeface="+mn-cs"/>
              </a:rPr>
              <a:t>Hair soaked in a 10% shampoo solution, rinsed twice with water and blotted with tissue paper</a:t>
            </a:r>
          </a:p>
        </p:txBody>
      </p:sp>
      <p:sp>
        <p:nvSpPr>
          <p:cNvPr id="7" name="Text Placeholder 2">
            <a:extLst>
              <a:ext uri="{FF2B5EF4-FFF2-40B4-BE49-F238E27FC236}">
                <a16:creationId xmlns:a16="http://schemas.microsoft.com/office/drawing/2014/main" id="{1EE52D55-8029-146F-10E4-8B89911A5B6F}"/>
              </a:ext>
            </a:extLst>
          </p:cNvPr>
          <p:cNvSpPr txBox="1">
            <a:spLocks/>
          </p:cNvSpPr>
          <p:nvPr/>
        </p:nvSpPr>
        <p:spPr>
          <a:xfrm>
            <a:off x="8364538" y="2420938"/>
            <a:ext cx="3293964" cy="897261"/>
          </a:xfrm>
          <a:prstGeom prst="rect">
            <a:avLst/>
          </a:prstGeom>
        </p:spPr>
        <p:txBody>
          <a:bodyPr lIns="0" tIns="0" rIns="0" bIns="0"/>
          <a:lstStyle>
            <a:lvl1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Trebuchet MS" panose="020B0703020202090204" pitchFamily="34" charset="0"/>
                <a:ea typeface="+mn-ea"/>
                <a:cs typeface="+mn-cs"/>
              </a:defRPr>
            </a:lvl1pPr>
            <a:lvl2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0" indent="0" algn="l" defTabSz="914400" rtl="0" eaLnBrk="1" latinLnBrk="0" hangingPunct="1">
              <a:lnSpc>
                <a:spcPct val="100000"/>
              </a:lnSpc>
              <a:spcBef>
                <a:spcPts val="1000"/>
              </a:spcBef>
              <a:spcAft>
                <a:spcPts val="600"/>
              </a:spcAft>
              <a:buFont typeface="Arial" panose="020B0604020202020204" pitchFamily="34" charset="0"/>
              <a:buNone/>
              <a:defRPr sz="2000" b="0" i="0" kern="1200">
                <a:solidFill>
                  <a:schemeClr val="accent1"/>
                </a:solidFill>
                <a:latin typeface="Trebuchet MS" panose="020B0703020202090204" pitchFamily="34" charset="0"/>
                <a:ea typeface="+mn-ea"/>
                <a:cs typeface="+mn-cs"/>
              </a:defRPr>
            </a:lvl3pPr>
            <a:lvl4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Pct val="125000"/>
              <a:buFont typeface="Arial" panose="020B0604020202020204" pitchFamily="34" charset="0"/>
              <a:buNone/>
              <a:tabLst/>
              <a:defRPr/>
            </a:pPr>
            <a:r>
              <a:rPr kumimoji="0" lang="en-GB" sz="1400" b="1" i="0" u="none" strike="noStrike" kern="1200" cap="none" spc="0" normalizeH="0" baseline="0" noProof="0">
                <a:ln>
                  <a:noFill/>
                </a:ln>
                <a:effectLst/>
                <a:uLnTx/>
                <a:uFillTx/>
                <a:latin typeface="+mn-lt"/>
                <a:ea typeface="Fira Sans" panose="020B0503050000020004" pitchFamily="34" charset="0"/>
                <a:cs typeface="+mn-cs"/>
              </a:rPr>
              <a:t>Improves water retention</a:t>
            </a:r>
          </a:p>
          <a:p>
            <a:pPr marL="0" marR="0" lvl="0" indent="0" algn="l" defTabSz="914400" rtl="0" eaLnBrk="1" fontAlgn="auto" latinLnBrk="0" hangingPunct="1">
              <a:lnSpc>
                <a:spcPct val="100000"/>
              </a:lnSpc>
              <a:spcBef>
                <a:spcPts val="0"/>
              </a:spcBef>
              <a:spcAft>
                <a:spcPts val="300"/>
              </a:spcAft>
              <a:buClrTx/>
              <a:buSzPct val="125000"/>
              <a:buFont typeface="Arial" panose="020B0604020202020204" pitchFamily="34" charset="0"/>
              <a:buNone/>
              <a:tabLst/>
              <a:defRPr/>
            </a:pPr>
            <a:r>
              <a:rPr kumimoji="0" lang="en-GB" sz="1400" b="0" i="0" u="none" strike="noStrike" kern="1200" cap="none" spc="0" normalizeH="0" baseline="0" noProof="0">
                <a:ln>
                  <a:noFill/>
                </a:ln>
                <a:effectLst/>
                <a:uLnTx/>
                <a:uFillTx/>
                <a:latin typeface="+mn-lt"/>
                <a:ea typeface="Fira Sans" panose="020B0503050000020004" pitchFamily="34" charset="0"/>
                <a:cs typeface="+mn-cs"/>
              </a:rPr>
              <a:t>Moisturization level is proportional to panthenol content in formulation</a:t>
            </a:r>
          </a:p>
        </p:txBody>
      </p:sp>
      <p:pic>
        <p:nvPicPr>
          <p:cNvPr id="8" name="Picture 7">
            <a:extLst>
              <a:ext uri="{FF2B5EF4-FFF2-40B4-BE49-F238E27FC236}">
                <a16:creationId xmlns:a16="http://schemas.microsoft.com/office/drawing/2014/main" id="{37FA553D-0E66-FE42-8A7F-235E5D7E913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244573" y="1296406"/>
            <a:ext cx="7079133" cy="4394961"/>
          </a:xfrm>
          <a:prstGeom prst="rect">
            <a:avLst/>
          </a:prstGeom>
        </p:spPr>
      </p:pic>
      <p:pic>
        <p:nvPicPr>
          <p:cNvPr id="3" name="Graphic 2">
            <a:extLst>
              <a:ext uri="{FF2B5EF4-FFF2-40B4-BE49-F238E27FC236}">
                <a16:creationId xmlns:a16="http://schemas.microsoft.com/office/drawing/2014/main" id="{E3599BE7-E0DF-3407-63DD-991E0F3B498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509113" y="2420938"/>
            <a:ext cx="685032" cy="685032"/>
          </a:xfrm>
          <a:prstGeom prst="rect">
            <a:avLst/>
          </a:prstGeom>
        </p:spPr>
      </p:pic>
      <p:sp>
        <p:nvSpPr>
          <p:cNvPr id="10" name="Slide Number Placeholder 9">
            <a:extLst>
              <a:ext uri="{FF2B5EF4-FFF2-40B4-BE49-F238E27FC236}">
                <a16:creationId xmlns:a16="http://schemas.microsoft.com/office/drawing/2014/main" id="{16B73885-2864-58F9-A465-3A125904B257}"/>
              </a:ext>
            </a:extLst>
          </p:cNvPr>
          <p:cNvSpPr>
            <a:spLocks noGrp="1"/>
          </p:cNvSpPr>
          <p:nvPr>
            <p:ph type="sldNum" sz="quarter" idx="10"/>
          </p:nvPr>
        </p:nvSpPr>
        <p:spPr/>
        <p:txBody>
          <a:bodyPr/>
          <a:lstStyle/>
          <a:p>
            <a:fld id="{5BA3E189-2F3A-42E5-B572-3520703B6186}" type="slidenum">
              <a:rPr lang="en-GB" smtClean="0"/>
              <a:pPr/>
              <a:t>100</a:t>
            </a:fld>
            <a:endParaRPr lang="en-GB"/>
          </a:p>
        </p:txBody>
      </p:sp>
    </p:spTree>
    <p:extLst>
      <p:ext uri="{BB962C8B-B14F-4D97-AF65-F5344CB8AC3E}">
        <p14:creationId xmlns:p14="http://schemas.microsoft.com/office/powerpoint/2010/main" val="174911679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C606CC7-C78D-60D9-7132-6844B0286E9B}"/>
              </a:ext>
            </a:extLst>
          </p:cNvPr>
          <p:cNvSpPr>
            <a:spLocks noGrp="1"/>
          </p:cNvSpPr>
          <p:nvPr>
            <p:ph type="body" idx="11"/>
          </p:nvPr>
        </p:nvSpPr>
        <p:spPr/>
        <p:txBody>
          <a:bodyPr/>
          <a:lstStyle/>
          <a:p>
            <a:r>
              <a:rPr lang="en-US"/>
              <a:t>Hair Moisturization in synergy with </a:t>
            </a:r>
            <a:r>
              <a:rPr lang="en-US" err="1"/>
              <a:t>Phytantriol</a:t>
            </a:r>
            <a:endParaRPr lang="en-US"/>
          </a:p>
        </p:txBody>
      </p:sp>
      <p:sp>
        <p:nvSpPr>
          <p:cNvPr id="80" name="Text Placeholder 79">
            <a:extLst>
              <a:ext uri="{FF2B5EF4-FFF2-40B4-BE49-F238E27FC236}">
                <a16:creationId xmlns:a16="http://schemas.microsoft.com/office/drawing/2014/main" id="{C8ECD0E3-4C72-E366-73FF-929E50EB764A}"/>
              </a:ext>
            </a:extLst>
          </p:cNvPr>
          <p:cNvSpPr>
            <a:spLocks noGrp="1"/>
          </p:cNvSpPr>
          <p:nvPr>
            <p:ph type="body" sz="quarter" idx="23"/>
          </p:nvPr>
        </p:nvSpPr>
        <p:spPr>
          <a:xfrm>
            <a:off x="302399" y="6093396"/>
            <a:ext cx="6058354" cy="116235"/>
          </a:xfrm>
        </p:spPr>
        <p:txBody>
          <a:bodyPr/>
          <a:lstStyle/>
          <a:p>
            <a:endParaRPr lang="de-DE"/>
          </a:p>
          <a:p>
            <a:r>
              <a:rPr lang="de-DE" err="1"/>
              <a:t>Ref</a:t>
            </a:r>
            <a:r>
              <a:rPr lang="de-DE"/>
              <a:t>. </a:t>
            </a:r>
            <a:r>
              <a:rPr lang="de-DE" err="1"/>
              <a:t>Dermatech</a:t>
            </a:r>
            <a:r>
              <a:rPr lang="de-DE"/>
              <a:t> – Roche – </a:t>
            </a:r>
            <a:r>
              <a:rPr lang="de-DE" err="1"/>
              <a:t>dsm</a:t>
            </a:r>
            <a:r>
              <a:rPr lang="de-DE"/>
              <a:t>-firmenich-</a:t>
            </a:r>
            <a:r>
              <a:rPr lang="de-DE" err="1"/>
              <a:t>firmenich</a:t>
            </a:r>
            <a:r>
              <a:rPr lang="de-DE"/>
              <a:t> 1990</a:t>
            </a:r>
          </a:p>
        </p:txBody>
      </p:sp>
      <p:pic>
        <p:nvPicPr>
          <p:cNvPr id="9" name="Picture 8">
            <a:extLst>
              <a:ext uri="{FF2B5EF4-FFF2-40B4-BE49-F238E27FC236}">
                <a16:creationId xmlns:a16="http://schemas.microsoft.com/office/drawing/2014/main" id="{DC0CA9F3-5AEE-57E5-1CEB-7AED169C218C}"/>
              </a:ext>
            </a:extLst>
          </p:cNvPr>
          <p:cNvPicPr>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302399" y="302710"/>
            <a:ext cx="739002" cy="238507"/>
          </a:xfrm>
          <a:prstGeom prst="rect">
            <a:avLst/>
          </a:prstGeom>
        </p:spPr>
      </p:pic>
      <p:sp>
        <p:nvSpPr>
          <p:cNvPr id="89" name="Title 1">
            <a:extLst>
              <a:ext uri="{FF2B5EF4-FFF2-40B4-BE49-F238E27FC236}">
                <a16:creationId xmlns:a16="http://schemas.microsoft.com/office/drawing/2014/main" id="{CAAA88E4-4787-A6A4-63A1-01BE8AD929CE}"/>
              </a:ext>
            </a:extLst>
          </p:cNvPr>
          <p:cNvSpPr>
            <a:spLocks noGrp="1"/>
          </p:cNvSpPr>
          <p:nvPr>
            <p:ph type="title"/>
          </p:nvPr>
        </p:nvSpPr>
        <p:spPr>
          <a:xfrm>
            <a:off x="1104900" y="302400"/>
            <a:ext cx="5908709" cy="303211"/>
          </a:xfrm>
        </p:spPr>
        <p:txBody>
          <a:bodyPr/>
          <a:lstStyle/>
          <a:p>
            <a:r>
              <a:rPr lang="en-US"/>
              <a:t>Pro-Vitamin B5 (Panthenol)</a:t>
            </a:r>
          </a:p>
        </p:txBody>
      </p:sp>
      <p:sp>
        <p:nvSpPr>
          <p:cNvPr id="7" name="Text Placeholder 2">
            <a:extLst>
              <a:ext uri="{FF2B5EF4-FFF2-40B4-BE49-F238E27FC236}">
                <a16:creationId xmlns:a16="http://schemas.microsoft.com/office/drawing/2014/main" id="{1EE52D55-8029-146F-10E4-8B89911A5B6F}"/>
              </a:ext>
            </a:extLst>
          </p:cNvPr>
          <p:cNvSpPr txBox="1">
            <a:spLocks/>
          </p:cNvSpPr>
          <p:nvPr/>
        </p:nvSpPr>
        <p:spPr>
          <a:xfrm>
            <a:off x="8364538" y="2420938"/>
            <a:ext cx="3293964" cy="1079500"/>
          </a:xfrm>
          <a:prstGeom prst="rect">
            <a:avLst/>
          </a:prstGeom>
        </p:spPr>
        <p:txBody>
          <a:bodyPr lIns="0" tIns="0" rIns="0" bIns="0"/>
          <a:lstStyle>
            <a:lvl1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Trebuchet MS" panose="020B0703020202090204" pitchFamily="34" charset="0"/>
                <a:ea typeface="+mn-ea"/>
                <a:cs typeface="+mn-cs"/>
              </a:defRPr>
            </a:lvl1pPr>
            <a:lvl2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0" indent="0" algn="l" defTabSz="914400" rtl="0" eaLnBrk="1" latinLnBrk="0" hangingPunct="1">
              <a:lnSpc>
                <a:spcPct val="100000"/>
              </a:lnSpc>
              <a:spcBef>
                <a:spcPts val="1000"/>
              </a:spcBef>
              <a:spcAft>
                <a:spcPts val="600"/>
              </a:spcAft>
              <a:buFont typeface="Arial" panose="020B0604020202020204" pitchFamily="34" charset="0"/>
              <a:buNone/>
              <a:defRPr sz="2000" b="0" i="0" kern="1200">
                <a:solidFill>
                  <a:schemeClr val="accent1"/>
                </a:solidFill>
                <a:latin typeface="Trebuchet MS" panose="020B0703020202090204" pitchFamily="34" charset="0"/>
                <a:ea typeface="+mn-ea"/>
                <a:cs typeface="+mn-cs"/>
              </a:defRPr>
            </a:lvl3pPr>
            <a:lvl4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Pct val="125000"/>
              <a:buFont typeface="Arial" panose="020B0604020202020204" pitchFamily="34" charset="0"/>
              <a:buNone/>
              <a:tabLst/>
              <a:defRPr/>
            </a:pPr>
            <a:r>
              <a:rPr kumimoji="0" lang="en-US" sz="1400" i="0" u="none" strike="noStrike" kern="1200" cap="none" spc="0" normalizeH="0" baseline="0" noProof="0">
                <a:ln>
                  <a:noFill/>
                </a:ln>
                <a:effectLst/>
                <a:uLnTx/>
                <a:uFillTx/>
                <a:latin typeface="+mn-lt"/>
                <a:ea typeface="Fira Sans" panose="020B0503050000020004" pitchFamily="34" charset="0"/>
                <a:cs typeface="+mn-cs"/>
              </a:rPr>
              <a:t>Dilution of shampoo with water at 1:10. Hair soaked in solution, rinsed twice with water and blotted with tissue paper.</a:t>
            </a:r>
          </a:p>
          <a:p>
            <a:pPr marL="0" marR="0" lvl="0" indent="0" algn="l" defTabSz="914400" rtl="0" eaLnBrk="1" fontAlgn="auto" latinLnBrk="0" hangingPunct="1">
              <a:lnSpc>
                <a:spcPct val="100000"/>
              </a:lnSpc>
              <a:spcBef>
                <a:spcPts val="0"/>
              </a:spcBef>
              <a:spcAft>
                <a:spcPts val="300"/>
              </a:spcAft>
              <a:buClrTx/>
              <a:buSzPct val="125000"/>
              <a:buFont typeface="Arial" panose="020B0604020202020204" pitchFamily="34" charset="0"/>
              <a:buNone/>
              <a:tabLst/>
              <a:defRPr/>
            </a:pPr>
            <a:r>
              <a:rPr kumimoji="0" lang="en-US" sz="1400" i="0" u="none" strike="noStrike" kern="1200" cap="none" spc="0" normalizeH="0" baseline="0" noProof="0">
                <a:ln>
                  <a:noFill/>
                </a:ln>
                <a:effectLst/>
                <a:uLnTx/>
                <a:uFillTx/>
                <a:latin typeface="+mn-lt"/>
                <a:ea typeface="Fira Sans" panose="020B0503050000020004" pitchFamily="34" charset="0"/>
                <a:cs typeface="+mn-cs"/>
              </a:rPr>
              <a:t>Analysis of water loss gravimetrically.</a:t>
            </a:r>
          </a:p>
        </p:txBody>
      </p:sp>
      <p:pic>
        <p:nvPicPr>
          <p:cNvPr id="8" name="Picture 7">
            <a:extLst>
              <a:ext uri="{FF2B5EF4-FFF2-40B4-BE49-F238E27FC236}">
                <a16:creationId xmlns:a16="http://schemas.microsoft.com/office/drawing/2014/main" id="{88BB63C3-6DE8-95D6-C63E-CD3A636027DC}"/>
              </a:ext>
            </a:extLst>
          </p:cNvPr>
          <p:cNvPicPr>
            <a:picLocks noChangeAspect="1"/>
          </p:cNvPicPr>
          <p:nvPr/>
        </p:nvPicPr>
        <p:blipFill>
          <a:blip r:embed="rId4"/>
          <a:srcRect/>
          <a:stretch/>
        </p:blipFill>
        <p:spPr>
          <a:xfrm>
            <a:off x="303245" y="1690053"/>
            <a:ext cx="7548384" cy="3620770"/>
          </a:xfrm>
          <a:prstGeom prst="rect">
            <a:avLst/>
          </a:prstGeom>
        </p:spPr>
      </p:pic>
      <p:sp>
        <p:nvSpPr>
          <p:cNvPr id="2" name="Slide Number Placeholder 1">
            <a:extLst>
              <a:ext uri="{FF2B5EF4-FFF2-40B4-BE49-F238E27FC236}">
                <a16:creationId xmlns:a16="http://schemas.microsoft.com/office/drawing/2014/main" id="{8E41B0AA-418A-3406-76BC-785C0D29F685}"/>
              </a:ext>
            </a:extLst>
          </p:cNvPr>
          <p:cNvSpPr>
            <a:spLocks noGrp="1"/>
          </p:cNvSpPr>
          <p:nvPr>
            <p:ph type="sldNum" sz="quarter" idx="10"/>
          </p:nvPr>
        </p:nvSpPr>
        <p:spPr/>
        <p:txBody>
          <a:bodyPr/>
          <a:lstStyle/>
          <a:p>
            <a:fld id="{5BA3E189-2F3A-42E5-B572-3520703B6186}" type="slidenum">
              <a:rPr lang="en-GB" smtClean="0"/>
              <a:pPr/>
              <a:t>101</a:t>
            </a:fld>
            <a:endParaRPr lang="en-GB"/>
          </a:p>
        </p:txBody>
      </p:sp>
    </p:spTree>
    <p:extLst>
      <p:ext uri="{BB962C8B-B14F-4D97-AF65-F5344CB8AC3E}">
        <p14:creationId xmlns:p14="http://schemas.microsoft.com/office/powerpoint/2010/main" val="272620232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C606CC7-C78D-60D9-7132-6844B0286E9B}"/>
              </a:ext>
            </a:extLst>
          </p:cNvPr>
          <p:cNvSpPr>
            <a:spLocks noGrp="1"/>
          </p:cNvSpPr>
          <p:nvPr>
            <p:ph type="body" idx="11"/>
          </p:nvPr>
        </p:nvSpPr>
        <p:spPr/>
        <p:txBody>
          <a:bodyPr/>
          <a:lstStyle/>
          <a:p>
            <a:r>
              <a:rPr lang="en-US"/>
              <a:t>Upregulates expression of keratin 4-12 by 4-fold, strengthens hair shaft</a:t>
            </a:r>
          </a:p>
        </p:txBody>
      </p:sp>
      <p:sp>
        <p:nvSpPr>
          <p:cNvPr id="80" name="Text Placeholder 79">
            <a:extLst>
              <a:ext uri="{FF2B5EF4-FFF2-40B4-BE49-F238E27FC236}">
                <a16:creationId xmlns:a16="http://schemas.microsoft.com/office/drawing/2014/main" id="{C8ECD0E3-4C72-E366-73FF-929E50EB764A}"/>
              </a:ext>
            </a:extLst>
          </p:cNvPr>
          <p:cNvSpPr>
            <a:spLocks noGrp="1"/>
          </p:cNvSpPr>
          <p:nvPr>
            <p:ph type="body" sz="quarter" idx="23"/>
          </p:nvPr>
        </p:nvSpPr>
        <p:spPr>
          <a:xfrm>
            <a:off x="302398" y="6093396"/>
            <a:ext cx="8765401" cy="158993"/>
          </a:xfrm>
        </p:spPr>
        <p:txBody>
          <a:bodyPr/>
          <a:lstStyle/>
          <a:p>
            <a:endParaRPr lang="en-US"/>
          </a:p>
          <a:p>
            <a:r>
              <a:rPr lang="en-US" err="1"/>
              <a:t>Heise</a:t>
            </a:r>
            <a:r>
              <a:rPr lang="en-US"/>
              <a:t> R. C. et al., </a:t>
            </a:r>
            <a:r>
              <a:rPr lang="en-US" err="1"/>
              <a:t>Dexpanthenol</a:t>
            </a:r>
            <a:r>
              <a:rPr lang="en-US"/>
              <a:t> Modulates Gene Expression in Skin Wound Healing in vivo. Skin Pharmacology and Physiology; 2012, 25: 241-248</a:t>
            </a:r>
          </a:p>
          <a:p>
            <a:endParaRPr lang="de-DE"/>
          </a:p>
        </p:txBody>
      </p:sp>
      <p:pic>
        <p:nvPicPr>
          <p:cNvPr id="9" name="Picture 8">
            <a:extLst>
              <a:ext uri="{FF2B5EF4-FFF2-40B4-BE49-F238E27FC236}">
                <a16:creationId xmlns:a16="http://schemas.microsoft.com/office/drawing/2014/main" id="{DC0CA9F3-5AEE-57E5-1CEB-7AED169C218C}"/>
              </a:ext>
            </a:extLst>
          </p:cNvPr>
          <p:cNvPicPr>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302399" y="302710"/>
            <a:ext cx="739002" cy="238507"/>
          </a:xfrm>
          <a:prstGeom prst="rect">
            <a:avLst/>
          </a:prstGeom>
        </p:spPr>
      </p:pic>
      <p:sp>
        <p:nvSpPr>
          <p:cNvPr id="89" name="Title 1">
            <a:extLst>
              <a:ext uri="{FF2B5EF4-FFF2-40B4-BE49-F238E27FC236}">
                <a16:creationId xmlns:a16="http://schemas.microsoft.com/office/drawing/2014/main" id="{CAAA88E4-4787-A6A4-63A1-01BE8AD929CE}"/>
              </a:ext>
            </a:extLst>
          </p:cNvPr>
          <p:cNvSpPr>
            <a:spLocks noGrp="1"/>
          </p:cNvSpPr>
          <p:nvPr>
            <p:ph type="title"/>
          </p:nvPr>
        </p:nvSpPr>
        <p:spPr>
          <a:xfrm>
            <a:off x="1104900" y="302400"/>
            <a:ext cx="5908709" cy="303211"/>
          </a:xfrm>
        </p:spPr>
        <p:txBody>
          <a:bodyPr/>
          <a:lstStyle/>
          <a:p>
            <a:r>
              <a:rPr lang="en-US"/>
              <a:t>Pro-Vitamin B5 (Panthenol)</a:t>
            </a:r>
          </a:p>
        </p:txBody>
      </p:sp>
      <p:pic>
        <p:nvPicPr>
          <p:cNvPr id="3" name="Picture 2">
            <a:extLst>
              <a:ext uri="{FF2B5EF4-FFF2-40B4-BE49-F238E27FC236}">
                <a16:creationId xmlns:a16="http://schemas.microsoft.com/office/drawing/2014/main" id="{3B19B78C-E499-ABED-F164-80BC0708D42A}"/>
              </a:ext>
            </a:extLst>
          </p:cNvPr>
          <p:cNvPicPr>
            <a:picLocks noChangeAspect="1"/>
          </p:cNvPicPr>
          <p:nvPr/>
        </p:nvPicPr>
        <p:blipFill>
          <a:blip r:embed="rId4" cstate="screen">
            <a:duotone>
              <a:prstClr val="black"/>
              <a:srgbClr val="44B4A1">
                <a:tint val="45000"/>
                <a:satMod val="400000"/>
              </a:srgbClr>
            </a:duotone>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a:ext>
            </a:extLst>
          </a:blip>
          <a:srcRect/>
          <a:stretch/>
        </p:blipFill>
        <p:spPr>
          <a:xfrm>
            <a:off x="1411073" y="1657775"/>
            <a:ext cx="8683611" cy="3071753"/>
          </a:xfrm>
          <a:prstGeom prst="rect">
            <a:avLst/>
          </a:prstGeom>
        </p:spPr>
      </p:pic>
      <p:graphicFrame>
        <p:nvGraphicFramePr>
          <p:cNvPr id="10" name="Table 77">
            <a:extLst>
              <a:ext uri="{FF2B5EF4-FFF2-40B4-BE49-F238E27FC236}">
                <a16:creationId xmlns:a16="http://schemas.microsoft.com/office/drawing/2014/main" id="{7F89F9B2-BB98-4170-5A79-39F131648D16}"/>
              </a:ext>
            </a:extLst>
          </p:cNvPr>
          <p:cNvGraphicFramePr>
            <a:graphicFrameLocks noGrp="1"/>
          </p:cNvGraphicFramePr>
          <p:nvPr>
            <p:extLst>
              <p:ext uri="{D42A27DB-BD31-4B8C-83A1-F6EECF244321}">
                <p14:modId xmlns:p14="http://schemas.microsoft.com/office/powerpoint/2010/main" val="490094313"/>
              </p:ext>
            </p:extLst>
          </p:nvPr>
        </p:nvGraphicFramePr>
        <p:xfrm>
          <a:off x="1542352" y="4785552"/>
          <a:ext cx="8552332" cy="1036320"/>
        </p:xfrm>
        <a:graphic>
          <a:graphicData uri="http://schemas.openxmlformats.org/drawingml/2006/table">
            <a:tbl>
              <a:tblPr firstRow="1" bandRow="1">
                <a:tableStyleId>{10A1B5D5-9B99-4C35-A422-299274C87663}</a:tableStyleId>
              </a:tblPr>
              <a:tblGrid>
                <a:gridCol w="1422953">
                  <a:extLst>
                    <a:ext uri="{9D8B030D-6E8A-4147-A177-3AD203B41FA5}">
                      <a16:colId xmlns:a16="http://schemas.microsoft.com/office/drawing/2014/main" val="3077057414"/>
                    </a:ext>
                  </a:extLst>
                </a:gridCol>
                <a:gridCol w="222541">
                  <a:extLst>
                    <a:ext uri="{9D8B030D-6E8A-4147-A177-3AD203B41FA5}">
                      <a16:colId xmlns:a16="http://schemas.microsoft.com/office/drawing/2014/main" val="2274523529"/>
                    </a:ext>
                  </a:extLst>
                </a:gridCol>
                <a:gridCol w="2637981">
                  <a:extLst>
                    <a:ext uri="{9D8B030D-6E8A-4147-A177-3AD203B41FA5}">
                      <a16:colId xmlns:a16="http://schemas.microsoft.com/office/drawing/2014/main" val="2840492898"/>
                    </a:ext>
                  </a:extLst>
                </a:gridCol>
                <a:gridCol w="1012917">
                  <a:extLst>
                    <a:ext uri="{9D8B030D-6E8A-4147-A177-3AD203B41FA5}">
                      <a16:colId xmlns:a16="http://schemas.microsoft.com/office/drawing/2014/main" val="2344531787"/>
                    </a:ext>
                  </a:extLst>
                </a:gridCol>
                <a:gridCol w="3255940">
                  <a:extLst>
                    <a:ext uri="{9D8B030D-6E8A-4147-A177-3AD203B41FA5}">
                      <a16:colId xmlns:a16="http://schemas.microsoft.com/office/drawing/2014/main" val="2415085972"/>
                    </a:ext>
                  </a:extLst>
                </a:gridCol>
              </a:tblGrid>
              <a:tr h="1478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a:solidFill>
                            <a:schemeClr val="bg1"/>
                          </a:solidFill>
                        </a:rPr>
                        <a:t>Gene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1">
                        <a:solidFill>
                          <a:schemeClr val="bg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algn="l"/>
                      <a:r>
                        <a:rPr lang="en-GB" sz="1400" b="1">
                          <a:solidFill>
                            <a:schemeClr val="bg1"/>
                          </a:solidFill>
                        </a:rPr>
                        <a:t>Class</a:t>
                      </a:r>
                      <a:endParaRPr lang="en-US" sz="140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1">
                        <a:solidFill>
                          <a:schemeClr val="bg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r>
                        <a:rPr lang="en-GB" sz="1400"/>
                        <a:t>Function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extLst>
                  <a:ext uri="{0D108BD9-81ED-4DB2-BD59-A6C34878D82A}">
                    <a16:rowId xmlns:a16="http://schemas.microsoft.com/office/drawing/2014/main" val="1725164319"/>
                  </a:ext>
                </a:extLst>
              </a:tr>
              <a:tr h="354867">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a:solidFill>
                            <a:schemeClr val="tx1"/>
                          </a:solidFill>
                        </a:rPr>
                        <a:t>KRTAP4-12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hMerge="1">
                  <a:txBody>
                    <a:bodyPr/>
                    <a:lstStyle/>
                    <a:p>
                      <a:endParaRPr lang="en-GB"/>
                    </a:p>
                  </a:txBody>
                  <a:tcPr/>
                </a:tc>
                <a:tc gridSpan="2">
                  <a:txBody>
                    <a:bodyPr/>
                    <a:lstStyle/>
                    <a:p>
                      <a:pPr algn="l"/>
                      <a:r>
                        <a:rPr lang="en-US" sz="1400"/>
                        <a:t>keratin-associated protein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hMerge="1">
                  <a:txBody>
                    <a:bodyPr/>
                    <a:lstStyle/>
                    <a:p>
                      <a:endParaRPr lang="en-GB"/>
                    </a:p>
                  </a:txBody>
                  <a:tcPr>
                    <a:lnL w="12700" cap="flat" cmpd="sng" algn="ctr">
                      <a:solidFill>
                        <a:srgbClr val="D34252"/>
                      </a:solidFill>
                      <a:prstDash val="solid"/>
                      <a:round/>
                      <a:headEnd type="none" w="med" len="med"/>
                      <a:tailEnd type="none" w="med" len="med"/>
                    </a:lnL>
                    <a:lnT w="12700" cap="flat" cmpd="sng" algn="ctr">
                      <a:solidFill>
                        <a:srgbClr val="D34252"/>
                      </a:solidFill>
                      <a:prstDash val="solid"/>
                      <a:round/>
                      <a:headEnd type="none" w="med" len="med"/>
                      <a:tailEnd type="none" w="med" len="med"/>
                    </a:lnT>
                  </a:tcPr>
                </a:tc>
                <a:tc>
                  <a:txBody>
                    <a:bodyPr/>
                    <a:lstStyle/>
                    <a:p>
                      <a:pPr algn="l"/>
                      <a:r>
                        <a:rPr lang="en-US" sz="1400"/>
                        <a:t>form a matrix of keratin intermediate filaments which contribute to the structure of hair fibers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4067416019"/>
                  </a:ext>
                </a:extLst>
              </a:tr>
            </a:tbl>
          </a:graphicData>
        </a:graphic>
      </p:graphicFrame>
      <p:sp>
        <p:nvSpPr>
          <p:cNvPr id="2" name="Slide Number Placeholder 1">
            <a:extLst>
              <a:ext uri="{FF2B5EF4-FFF2-40B4-BE49-F238E27FC236}">
                <a16:creationId xmlns:a16="http://schemas.microsoft.com/office/drawing/2014/main" id="{8EEEBE19-CD5B-1AFB-86B5-0002F6CD1757}"/>
              </a:ext>
            </a:extLst>
          </p:cNvPr>
          <p:cNvSpPr>
            <a:spLocks noGrp="1"/>
          </p:cNvSpPr>
          <p:nvPr>
            <p:ph type="sldNum" sz="quarter" idx="10"/>
          </p:nvPr>
        </p:nvSpPr>
        <p:spPr/>
        <p:txBody>
          <a:bodyPr/>
          <a:lstStyle/>
          <a:p>
            <a:fld id="{5BA3E189-2F3A-42E5-B572-3520703B6186}" type="slidenum">
              <a:rPr lang="en-GB" smtClean="0"/>
              <a:pPr/>
              <a:t>102</a:t>
            </a:fld>
            <a:endParaRPr lang="en-GB"/>
          </a:p>
        </p:txBody>
      </p:sp>
    </p:spTree>
    <p:extLst>
      <p:ext uri="{BB962C8B-B14F-4D97-AF65-F5344CB8AC3E}">
        <p14:creationId xmlns:p14="http://schemas.microsoft.com/office/powerpoint/2010/main" val="37720381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C606CC7-C78D-60D9-7132-6844B0286E9B}"/>
              </a:ext>
            </a:extLst>
          </p:cNvPr>
          <p:cNvSpPr>
            <a:spLocks noGrp="1"/>
          </p:cNvSpPr>
          <p:nvPr>
            <p:ph type="body" idx="11"/>
          </p:nvPr>
        </p:nvSpPr>
        <p:spPr/>
        <p:txBody>
          <a:bodyPr/>
          <a:lstStyle/>
          <a:p>
            <a:r>
              <a:rPr lang="en-US"/>
              <a:t>Contributes to protein loss reduction &amp; improves combing on hair treated with oxidative hair dye</a:t>
            </a:r>
          </a:p>
        </p:txBody>
      </p:sp>
      <p:sp>
        <p:nvSpPr>
          <p:cNvPr id="80" name="Text Placeholder 79">
            <a:extLst>
              <a:ext uri="{FF2B5EF4-FFF2-40B4-BE49-F238E27FC236}">
                <a16:creationId xmlns:a16="http://schemas.microsoft.com/office/drawing/2014/main" id="{C8ECD0E3-4C72-E366-73FF-929E50EB764A}"/>
              </a:ext>
            </a:extLst>
          </p:cNvPr>
          <p:cNvSpPr>
            <a:spLocks noGrp="1"/>
          </p:cNvSpPr>
          <p:nvPr>
            <p:ph type="body" sz="quarter" idx="23"/>
          </p:nvPr>
        </p:nvSpPr>
        <p:spPr>
          <a:xfrm>
            <a:off x="302399" y="6093396"/>
            <a:ext cx="6058354" cy="116235"/>
          </a:xfrm>
        </p:spPr>
        <p:txBody>
          <a:bodyPr/>
          <a:lstStyle/>
          <a:p>
            <a:endParaRPr lang="da-DK"/>
          </a:p>
          <a:p>
            <a:r>
              <a:rPr lang="da-DK"/>
              <a:t>da Gama RM, et al. J Cosmet Dermatol 2018, 17, 1090-1095</a:t>
            </a:r>
          </a:p>
          <a:p>
            <a:endParaRPr lang="de-DE"/>
          </a:p>
        </p:txBody>
      </p:sp>
      <p:pic>
        <p:nvPicPr>
          <p:cNvPr id="9" name="Picture 8">
            <a:extLst>
              <a:ext uri="{FF2B5EF4-FFF2-40B4-BE49-F238E27FC236}">
                <a16:creationId xmlns:a16="http://schemas.microsoft.com/office/drawing/2014/main" id="{DC0CA9F3-5AEE-57E5-1CEB-7AED169C218C}"/>
              </a:ext>
            </a:extLst>
          </p:cNvPr>
          <p:cNvPicPr>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302399" y="302710"/>
            <a:ext cx="739002" cy="238507"/>
          </a:xfrm>
          <a:prstGeom prst="rect">
            <a:avLst/>
          </a:prstGeom>
        </p:spPr>
      </p:pic>
      <p:sp>
        <p:nvSpPr>
          <p:cNvPr id="89" name="Title 1">
            <a:extLst>
              <a:ext uri="{FF2B5EF4-FFF2-40B4-BE49-F238E27FC236}">
                <a16:creationId xmlns:a16="http://schemas.microsoft.com/office/drawing/2014/main" id="{CAAA88E4-4787-A6A4-63A1-01BE8AD929CE}"/>
              </a:ext>
            </a:extLst>
          </p:cNvPr>
          <p:cNvSpPr>
            <a:spLocks noGrp="1"/>
          </p:cNvSpPr>
          <p:nvPr>
            <p:ph type="title"/>
          </p:nvPr>
        </p:nvSpPr>
        <p:spPr>
          <a:xfrm>
            <a:off x="1104900" y="302400"/>
            <a:ext cx="5908709" cy="303211"/>
          </a:xfrm>
        </p:spPr>
        <p:txBody>
          <a:bodyPr/>
          <a:lstStyle/>
          <a:p>
            <a:r>
              <a:rPr lang="en-US"/>
              <a:t>Pro-Vitamin B5 (Panthenol)</a:t>
            </a:r>
          </a:p>
        </p:txBody>
      </p:sp>
      <p:pic>
        <p:nvPicPr>
          <p:cNvPr id="2" name="Picture 6">
            <a:extLst>
              <a:ext uri="{FF2B5EF4-FFF2-40B4-BE49-F238E27FC236}">
                <a16:creationId xmlns:a16="http://schemas.microsoft.com/office/drawing/2014/main" id="{1EE98E78-CBF3-26AA-AB68-5E053E1C0BF7}"/>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247591" y="1714441"/>
            <a:ext cx="8922856" cy="3810060"/>
          </a:xfrm>
          <a:prstGeom prst="rect">
            <a:avLst/>
          </a:prstGeom>
        </p:spPr>
      </p:pic>
      <p:cxnSp>
        <p:nvCxnSpPr>
          <p:cNvPr id="4" name="Connecteur droit avec flèche 7">
            <a:extLst>
              <a:ext uri="{FF2B5EF4-FFF2-40B4-BE49-F238E27FC236}">
                <a16:creationId xmlns:a16="http://schemas.microsoft.com/office/drawing/2014/main" id="{9CEB6F81-B13B-3396-5F31-4409BB1DF248}"/>
              </a:ext>
            </a:extLst>
          </p:cNvPr>
          <p:cNvCxnSpPr>
            <a:cxnSpLocks/>
          </p:cNvCxnSpPr>
          <p:nvPr/>
        </p:nvCxnSpPr>
        <p:spPr>
          <a:xfrm>
            <a:off x="8607144" y="2779766"/>
            <a:ext cx="691869" cy="935182"/>
          </a:xfrm>
          <a:prstGeom prst="straightConnector1">
            <a:avLst/>
          </a:prstGeom>
          <a:noFill/>
          <a:ln w="28575" cap="flat" cmpd="sng" algn="ctr">
            <a:solidFill>
              <a:schemeClr val="accent4"/>
            </a:solidFill>
            <a:prstDash val="solid"/>
            <a:miter lim="800000"/>
            <a:tailEnd type="triangle"/>
          </a:ln>
          <a:effectLst/>
        </p:spPr>
      </p:cxnSp>
      <p:cxnSp>
        <p:nvCxnSpPr>
          <p:cNvPr id="5" name="Connecteur droit avec flèche 8">
            <a:extLst>
              <a:ext uri="{FF2B5EF4-FFF2-40B4-BE49-F238E27FC236}">
                <a16:creationId xmlns:a16="http://schemas.microsoft.com/office/drawing/2014/main" id="{84CFAEA8-47C7-4271-5E30-EEF0B9C1DA11}"/>
              </a:ext>
            </a:extLst>
          </p:cNvPr>
          <p:cNvCxnSpPr>
            <a:cxnSpLocks/>
          </p:cNvCxnSpPr>
          <p:nvPr/>
        </p:nvCxnSpPr>
        <p:spPr>
          <a:xfrm>
            <a:off x="3998516" y="2958987"/>
            <a:ext cx="457200" cy="450273"/>
          </a:xfrm>
          <a:prstGeom prst="straightConnector1">
            <a:avLst/>
          </a:prstGeom>
          <a:noFill/>
          <a:ln w="28575" cap="flat" cmpd="sng" algn="ctr">
            <a:solidFill>
              <a:schemeClr val="accent4"/>
            </a:solidFill>
            <a:prstDash val="solid"/>
            <a:miter lim="800000"/>
            <a:tailEnd type="triangle"/>
          </a:ln>
          <a:effectLst/>
        </p:spPr>
      </p:cxnSp>
      <p:sp>
        <p:nvSpPr>
          <p:cNvPr id="3" name="Slide Number Placeholder 2">
            <a:extLst>
              <a:ext uri="{FF2B5EF4-FFF2-40B4-BE49-F238E27FC236}">
                <a16:creationId xmlns:a16="http://schemas.microsoft.com/office/drawing/2014/main" id="{777791E6-1876-2088-AFCB-10A446E48A60}"/>
              </a:ext>
            </a:extLst>
          </p:cNvPr>
          <p:cNvSpPr>
            <a:spLocks noGrp="1"/>
          </p:cNvSpPr>
          <p:nvPr>
            <p:ph type="sldNum" sz="quarter" idx="10"/>
          </p:nvPr>
        </p:nvSpPr>
        <p:spPr/>
        <p:txBody>
          <a:bodyPr/>
          <a:lstStyle/>
          <a:p>
            <a:fld id="{5BA3E189-2F3A-42E5-B572-3520703B6186}" type="slidenum">
              <a:rPr lang="en-GB" smtClean="0"/>
              <a:pPr/>
              <a:t>103</a:t>
            </a:fld>
            <a:endParaRPr lang="en-GB"/>
          </a:p>
        </p:txBody>
      </p:sp>
    </p:spTree>
    <p:extLst>
      <p:ext uri="{BB962C8B-B14F-4D97-AF65-F5344CB8AC3E}">
        <p14:creationId xmlns:p14="http://schemas.microsoft.com/office/powerpoint/2010/main" val="15735500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E837D927-CAF6-B393-4585-6456AEC16999}"/>
              </a:ext>
            </a:extLst>
          </p:cNvPr>
          <p:cNvSpPr>
            <a:spLocks noGrp="1"/>
          </p:cNvSpPr>
          <p:nvPr>
            <p:ph type="title"/>
          </p:nvPr>
        </p:nvSpPr>
        <p:spPr>
          <a:xfrm>
            <a:off x="1114425" y="301625"/>
            <a:ext cx="10769600" cy="303213"/>
          </a:xfrm>
        </p:spPr>
        <p:txBody>
          <a:bodyPr>
            <a:noAutofit/>
          </a:bodyPr>
          <a:lstStyle/>
          <a:p>
            <a:r>
              <a:rPr lang="en-US"/>
              <a:t>Vitamin B6</a:t>
            </a:r>
          </a:p>
        </p:txBody>
      </p:sp>
      <p:sp>
        <p:nvSpPr>
          <p:cNvPr id="11" name="Slide Number Placeholder 10">
            <a:extLst>
              <a:ext uri="{FF2B5EF4-FFF2-40B4-BE49-F238E27FC236}">
                <a16:creationId xmlns:a16="http://schemas.microsoft.com/office/drawing/2014/main" id="{9EA4ADA9-B1A6-0208-7409-B211B8358BEC}"/>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104</a:t>
            </a:fld>
            <a:endParaRPr lang="en-GB"/>
          </a:p>
        </p:txBody>
      </p:sp>
      <p:sp>
        <p:nvSpPr>
          <p:cNvPr id="38" name="Text Placeholder 37">
            <a:extLst>
              <a:ext uri="{FF2B5EF4-FFF2-40B4-BE49-F238E27FC236}">
                <a16:creationId xmlns:a16="http://schemas.microsoft.com/office/drawing/2014/main" id="{4A9EFAE8-3987-3E5E-B7FC-83A7A3C0EB1C}"/>
              </a:ext>
            </a:extLst>
          </p:cNvPr>
          <p:cNvSpPr>
            <a:spLocks noGrp="1"/>
          </p:cNvSpPr>
          <p:nvPr>
            <p:ph type="body" idx="11"/>
          </p:nvPr>
        </p:nvSpPr>
        <p:spPr>
          <a:xfrm>
            <a:off x="302400" y="605611"/>
            <a:ext cx="11587200" cy="288767"/>
          </a:xfrm>
        </p:spPr>
        <p:txBody>
          <a:bodyPr/>
          <a:lstStyle/>
          <a:p>
            <a:r>
              <a:rPr lang="en-US"/>
              <a:t>ID Card</a:t>
            </a:r>
          </a:p>
        </p:txBody>
      </p:sp>
      <p:sp>
        <p:nvSpPr>
          <p:cNvPr id="18" name="Text Placeholder 17">
            <a:extLst>
              <a:ext uri="{FF2B5EF4-FFF2-40B4-BE49-F238E27FC236}">
                <a16:creationId xmlns:a16="http://schemas.microsoft.com/office/drawing/2014/main" id="{B996A8A0-3F21-7413-C8B5-BA54FFF41637}"/>
              </a:ext>
            </a:extLst>
          </p:cNvPr>
          <p:cNvSpPr>
            <a:spLocks noGrp="1"/>
          </p:cNvSpPr>
          <p:nvPr>
            <p:ph type="body" sz="quarter" idx="24"/>
          </p:nvPr>
        </p:nvSpPr>
        <p:spPr>
          <a:xfrm>
            <a:off x="302398" y="6214540"/>
            <a:ext cx="5722165" cy="121588"/>
          </a:xfrm>
        </p:spPr>
        <p:txBody>
          <a:bodyPr/>
          <a:lstStyle/>
          <a:p>
            <a:r>
              <a:rPr lang="en-US"/>
              <a:t>Quality for Life™ seal that guarantees the highest standards for Quality, Reliability, Traceability, and Sustainability.</a:t>
            </a:r>
          </a:p>
          <a:p>
            <a:endParaRPr lang="en-US"/>
          </a:p>
          <a:p>
            <a:endParaRPr lang="en-GB"/>
          </a:p>
        </p:txBody>
      </p:sp>
      <p:grpSp>
        <p:nvGrpSpPr>
          <p:cNvPr id="48" name="Group 47">
            <a:extLst>
              <a:ext uri="{FF2B5EF4-FFF2-40B4-BE49-F238E27FC236}">
                <a16:creationId xmlns:a16="http://schemas.microsoft.com/office/drawing/2014/main" id="{4D823F3C-5F3F-53A2-59F3-59E82A42FBF0}"/>
              </a:ext>
            </a:extLst>
          </p:cNvPr>
          <p:cNvGrpSpPr/>
          <p:nvPr/>
        </p:nvGrpSpPr>
        <p:grpSpPr>
          <a:xfrm>
            <a:off x="289504" y="2362640"/>
            <a:ext cx="11600096" cy="903019"/>
            <a:chOff x="0" y="2286165"/>
            <a:chExt cx="11889600" cy="903019"/>
          </a:xfrm>
          <a:solidFill>
            <a:schemeClr val="bg2"/>
          </a:solidFill>
        </p:grpSpPr>
        <p:sp>
          <p:nvSpPr>
            <p:cNvPr id="49" name="Rectangle 48">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INCI name:</a:t>
              </a:r>
            </a:p>
          </p:txBody>
        </p:sp>
        <p:sp>
          <p:nvSpPr>
            <p:cNvPr id="50" name="TextBox 49">
              <a:extLst>
                <a:ext uri="{FF2B5EF4-FFF2-40B4-BE49-F238E27FC236}">
                  <a16:creationId xmlns:a16="http://schemas.microsoft.com/office/drawing/2014/main" id="{C1104EB4-4252-A452-90EC-1AE6B98FD183}"/>
                </a:ext>
              </a:extLst>
            </p:cNvPr>
            <p:cNvSpPr txBox="1"/>
            <p:nvPr/>
          </p:nvSpPr>
          <p:spPr>
            <a:xfrm>
              <a:off x="2417305" y="2306624"/>
              <a:ext cx="8257631" cy="363637"/>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Tx/>
                <a:buSzTx/>
                <a:tabLst/>
                <a:defRPr/>
              </a:pPr>
              <a:r>
                <a:rPr kumimoji="0" lang="en-US" sz="1300" b="0" i="0" u="none" strike="noStrike" kern="1200" cap="none" spc="0" normalizeH="0" baseline="0" noProof="0">
                  <a:ln>
                    <a:noFill/>
                  </a:ln>
                  <a:effectLst/>
                  <a:uLnTx/>
                  <a:uFillTx/>
                  <a:ea typeface="Fira Sans" panose="020B0503050000020004" pitchFamily="34" charset="0"/>
                  <a:cs typeface="+mn-cs"/>
                </a:rPr>
                <a:t>Pyridoxine Hydrochloride</a:t>
              </a:r>
            </a:p>
          </p:txBody>
        </p:sp>
      </p:grpSp>
      <p:grpSp>
        <p:nvGrpSpPr>
          <p:cNvPr id="54" name="Group 53">
            <a:extLst>
              <a:ext uri="{FF2B5EF4-FFF2-40B4-BE49-F238E27FC236}">
                <a16:creationId xmlns:a16="http://schemas.microsoft.com/office/drawing/2014/main" id="{2C7BF1B2-8A11-838B-E468-EB72B75F978B}"/>
              </a:ext>
            </a:extLst>
          </p:cNvPr>
          <p:cNvGrpSpPr/>
          <p:nvPr/>
        </p:nvGrpSpPr>
        <p:grpSpPr>
          <a:xfrm>
            <a:off x="290308" y="3989346"/>
            <a:ext cx="11600096" cy="932400"/>
            <a:chOff x="0" y="4030273"/>
            <a:chExt cx="11889600" cy="932400"/>
          </a:xfrm>
          <a:solidFill>
            <a:schemeClr val="bg2"/>
          </a:solidFill>
        </p:grpSpPr>
        <p:sp>
          <p:nvSpPr>
            <p:cNvPr id="55" name="Rectangle 54">
              <a:extLst>
                <a:ext uri="{FF2B5EF4-FFF2-40B4-BE49-F238E27FC236}">
                  <a16:creationId xmlns:a16="http://schemas.microsoft.com/office/drawing/2014/main" id="{7171883A-B39C-3CC0-7BB7-E00620DF26CE}"/>
                </a:ext>
              </a:extLst>
            </p:cNvPr>
            <p:cNvSpPr/>
            <p:nvPr/>
          </p:nvSpPr>
          <p:spPr>
            <a:xfrm>
              <a:off x="0" y="4030273"/>
              <a:ext cx="11889600" cy="932400"/>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Technical:</a:t>
              </a:r>
            </a:p>
          </p:txBody>
        </p:sp>
        <p:sp>
          <p:nvSpPr>
            <p:cNvPr id="57" name="TextBox 56">
              <a:extLst>
                <a:ext uri="{FF2B5EF4-FFF2-40B4-BE49-F238E27FC236}">
                  <a16:creationId xmlns:a16="http://schemas.microsoft.com/office/drawing/2014/main" id="{8C2EBC94-E144-149B-0528-1F8625C84124}"/>
                </a:ext>
              </a:extLst>
            </p:cNvPr>
            <p:cNvSpPr txBox="1"/>
            <p:nvPr/>
          </p:nvSpPr>
          <p:spPr>
            <a:xfrm>
              <a:off x="2416482" y="4030273"/>
              <a:ext cx="2261696" cy="840690"/>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Form: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Powder</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Use level: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Up to 0.2%</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pH of use: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4.5 to 7</a:t>
              </a:r>
            </a:p>
          </p:txBody>
        </p:sp>
        <p:sp>
          <p:nvSpPr>
            <p:cNvPr id="5" name="TextBox 4">
              <a:extLst>
                <a:ext uri="{FF2B5EF4-FFF2-40B4-BE49-F238E27FC236}">
                  <a16:creationId xmlns:a16="http://schemas.microsoft.com/office/drawing/2014/main" id="{61D5EA0E-DAA7-6EA1-A839-D8CA1DDCE2AC}"/>
                </a:ext>
              </a:extLst>
            </p:cNvPr>
            <p:cNvSpPr txBox="1"/>
            <p:nvPr/>
          </p:nvSpPr>
          <p:spPr>
            <a:xfrm>
              <a:off x="4826246" y="4030273"/>
              <a:ext cx="2261696" cy="602164"/>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Preservative: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Free</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Solubility: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Water soluble</a:t>
              </a:r>
            </a:p>
          </p:txBody>
        </p:sp>
        <p:sp>
          <p:nvSpPr>
            <p:cNvPr id="12" name="TextBox 11">
              <a:extLst>
                <a:ext uri="{FF2B5EF4-FFF2-40B4-BE49-F238E27FC236}">
                  <a16:creationId xmlns:a16="http://schemas.microsoft.com/office/drawing/2014/main" id="{A2F0E081-4296-5F8F-3FD2-BA1EFFBBCA91}"/>
                </a:ext>
              </a:extLst>
            </p:cNvPr>
            <p:cNvSpPr txBox="1"/>
            <p:nvPr/>
          </p:nvSpPr>
          <p:spPr>
            <a:xfrm>
              <a:off x="7222993" y="4030273"/>
              <a:ext cx="4186901" cy="602164"/>
            </a:xfrm>
            <a:prstGeom prst="rect">
              <a:avLst/>
            </a:prstGeom>
            <a:noFill/>
          </p:spPr>
          <p:txBody>
            <a:bodyPr wrap="square" lIns="0" tIns="90000" rIns="0" bIns="72000" rtlCol="0">
              <a:spAutoFit/>
            </a:bodyPr>
            <a:lstStyle/>
            <a:p>
              <a:pPr>
                <a:spcAft>
                  <a:spcPts val="300"/>
                </a:spcAft>
                <a:buClr>
                  <a:schemeClr val="accent1"/>
                </a:buClr>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Target: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Hair fiber and Scalp</a:t>
              </a:r>
            </a:p>
            <a:p>
              <a:pPr>
                <a:spcAft>
                  <a:spcPts val="300"/>
                </a:spcAft>
                <a:buClr>
                  <a:schemeClr val="accent1"/>
                </a:buClr>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Biodegradability: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Readily biodegradable</a:t>
              </a:r>
            </a:p>
          </p:txBody>
        </p:sp>
      </p:grpSp>
      <p:sp>
        <p:nvSpPr>
          <p:cNvPr id="59" name="Rectangle 58">
            <a:extLst>
              <a:ext uri="{FF2B5EF4-FFF2-40B4-BE49-F238E27FC236}">
                <a16:creationId xmlns:a16="http://schemas.microsoft.com/office/drawing/2014/main" id="{E6D535CE-5DB7-1A50-4492-712D99B903A8}"/>
              </a:ext>
            </a:extLst>
          </p:cNvPr>
          <p:cNvSpPr/>
          <p:nvPr/>
        </p:nvSpPr>
        <p:spPr>
          <a:xfrm>
            <a:off x="289447" y="5135082"/>
            <a:ext cx="2225154" cy="867912"/>
          </a:xfrm>
          <a:prstGeom prst="rect">
            <a:avLst/>
          </a:prstGeom>
          <a:no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Registration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0" spc="100">
                <a:latin typeface="DM Sans Bold" pitchFamily="2" charset="0"/>
              </a:rPr>
              <a:t>c</a:t>
            </a:r>
            <a:r>
              <a:rPr kumimoji="0" lang="en-US" sz="1400" b="0" i="0" u="none" strike="noStrike" kern="0" cap="none" spc="100" normalizeH="0" baseline="0" noProof="0">
                <a:ln>
                  <a:noFill/>
                </a:ln>
                <a:effectLst/>
                <a:uLnTx/>
                <a:uFillTx/>
                <a:latin typeface="DM Sans Bold" pitchFamily="2" charset="0"/>
                <a:ea typeface="+mn-ea"/>
                <a:cs typeface="+mn-cs"/>
              </a:rPr>
              <a:t>ertification*</a:t>
            </a:r>
            <a:endParaRPr kumimoji="0" lang="en-US" sz="1400" b="0" i="0" u="none" strike="noStrike" kern="0" cap="none" spc="0" normalizeH="0" baseline="0" noProof="0">
              <a:ln>
                <a:noFill/>
              </a:ln>
              <a:effectLst/>
              <a:uLnTx/>
              <a:uFillTx/>
              <a:latin typeface="Fira Sans"/>
              <a:ea typeface="+mn-ea"/>
              <a:cs typeface="+mn-cs"/>
            </a:endParaRPr>
          </a:p>
        </p:txBody>
      </p:sp>
      <p:grpSp>
        <p:nvGrpSpPr>
          <p:cNvPr id="69" name="Group 68">
            <a:extLst>
              <a:ext uri="{FF2B5EF4-FFF2-40B4-BE49-F238E27FC236}">
                <a16:creationId xmlns:a16="http://schemas.microsoft.com/office/drawing/2014/main" id="{958A8BB9-D1BF-EE77-829F-9B8163288C30}"/>
              </a:ext>
            </a:extLst>
          </p:cNvPr>
          <p:cNvGrpSpPr/>
          <p:nvPr/>
        </p:nvGrpSpPr>
        <p:grpSpPr>
          <a:xfrm>
            <a:off x="302398" y="1341438"/>
            <a:ext cx="11593287" cy="939429"/>
            <a:chOff x="-25599" y="2558932"/>
            <a:chExt cx="11889600" cy="572529"/>
          </a:xfrm>
          <a:solidFill>
            <a:schemeClr val="bg2"/>
          </a:solidFill>
        </p:grpSpPr>
        <p:sp>
          <p:nvSpPr>
            <p:cNvPr id="70" name="Rectangle 69">
              <a:extLst>
                <a:ext uri="{FF2B5EF4-FFF2-40B4-BE49-F238E27FC236}">
                  <a16:creationId xmlns:a16="http://schemas.microsoft.com/office/drawing/2014/main" id="{B4D8039B-1DD0-0B71-4A0E-7C994216684E}"/>
                </a:ext>
              </a:extLst>
            </p:cNvPr>
            <p:cNvSpPr/>
            <p:nvPr/>
          </p:nvSpPr>
          <p:spPr>
            <a:xfrm>
              <a:off x="-25599" y="2558932"/>
              <a:ext cx="11889600" cy="57252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Key benefit:</a:t>
              </a:r>
            </a:p>
          </p:txBody>
        </p:sp>
        <p:sp>
          <p:nvSpPr>
            <p:cNvPr id="71" name="TextBox 70">
              <a:extLst>
                <a:ext uri="{FF2B5EF4-FFF2-40B4-BE49-F238E27FC236}">
                  <a16:creationId xmlns:a16="http://schemas.microsoft.com/office/drawing/2014/main" id="{805DBA86-E136-A9E8-B272-82071A89DD83}"/>
                </a:ext>
              </a:extLst>
            </p:cNvPr>
            <p:cNvSpPr txBox="1"/>
            <p:nvPr/>
          </p:nvSpPr>
          <p:spPr>
            <a:xfrm>
              <a:off x="2379903" y="2575524"/>
              <a:ext cx="5862697" cy="512353"/>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Sebum reduction</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Scalp Care (scaling, itch and flaking reduction)</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Hair Thickening (helps Increase hair diameter)</a:t>
              </a:r>
            </a:p>
          </p:txBody>
        </p:sp>
      </p:grpSp>
      <p:grpSp>
        <p:nvGrpSpPr>
          <p:cNvPr id="72" name="Group 71">
            <a:extLst>
              <a:ext uri="{FF2B5EF4-FFF2-40B4-BE49-F238E27FC236}">
                <a16:creationId xmlns:a16="http://schemas.microsoft.com/office/drawing/2014/main" id="{78710C78-C894-B8C5-FC71-6CB52218FAC9}"/>
              </a:ext>
            </a:extLst>
          </p:cNvPr>
          <p:cNvGrpSpPr/>
          <p:nvPr/>
        </p:nvGrpSpPr>
        <p:grpSpPr>
          <a:xfrm>
            <a:off x="302398" y="3343939"/>
            <a:ext cx="11587202" cy="572906"/>
            <a:chOff x="0" y="3331675"/>
            <a:chExt cx="11889600" cy="572906"/>
          </a:xfrm>
          <a:solidFill>
            <a:schemeClr val="bg2"/>
          </a:solidFill>
        </p:grpSpPr>
        <p:sp>
          <p:nvSpPr>
            <p:cNvPr id="73" name="Rectangle 72">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Description:</a:t>
              </a:r>
            </a:p>
          </p:txBody>
        </p:sp>
        <p:sp>
          <p:nvSpPr>
            <p:cNvPr id="74" name="TextBox 73">
              <a:extLst>
                <a:ext uri="{FF2B5EF4-FFF2-40B4-BE49-F238E27FC236}">
                  <a16:creationId xmlns:a16="http://schemas.microsoft.com/office/drawing/2014/main" id="{BA9BB585-DFBD-BF51-845F-0AA1B9E3EE45}"/>
                </a:ext>
              </a:extLst>
            </p:cNvPr>
            <p:cNvSpPr txBox="1"/>
            <p:nvPr/>
          </p:nvSpPr>
          <p:spPr>
            <a:xfrm>
              <a:off x="2417306" y="3340889"/>
              <a:ext cx="3454193"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Vitamin</a:t>
              </a:r>
            </a:p>
          </p:txBody>
        </p:sp>
        <p:sp>
          <p:nvSpPr>
            <p:cNvPr id="4" name="TextBox 3">
              <a:extLst>
                <a:ext uri="{FF2B5EF4-FFF2-40B4-BE49-F238E27FC236}">
                  <a16:creationId xmlns:a16="http://schemas.microsoft.com/office/drawing/2014/main" id="{B9ACA318-F71B-B2C8-C78E-9D7F8A8E0415}"/>
                </a:ext>
              </a:extLst>
            </p:cNvPr>
            <p:cNvSpPr txBox="1"/>
            <p:nvPr/>
          </p:nvSpPr>
          <p:spPr>
            <a:xfrm>
              <a:off x="6027876" y="3340889"/>
              <a:ext cx="4645708"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endParaRPr>
            </a:p>
          </p:txBody>
        </p:sp>
      </p:grpSp>
      <p:pic>
        <p:nvPicPr>
          <p:cNvPr id="26" name="Picture 25">
            <a:extLst>
              <a:ext uri="{FF2B5EF4-FFF2-40B4-BE49-F238E27FC236}">
                <a16:creationId xmlns:a16="http://schemas.microsoft.com/office/drawing/2014/main" id="{7127DF8C-285B-0F4E-CD0E-E27FA0AC98B2}"/>
              </a:ext>
            </a:extLst>
          </p:cNvPr>
          <p:cNvPicPr>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302399" y="302710"/>
            <a:ext cx="739002" cy="238507"/>
          </a:xfrm>
          <a:prstGeom prst="rect">
            <a:avLst/>
          </a:prstGeom>
        </p:spPr>
      </p:pic>
      <p:pic>
        <p:nvPicPr>
          <p:cNvPr id="30" name="Picture 29">
            <a:hlinkClick r:id="rId4" action="ppaction://hlinksldjump"/>
            <a:extLst>
              <a:ext uri="{FF2B5EF4-FFF2-40B4-BE49-F238E27FC236}">
                <a16:creationId xmlns:a16="http://schemas.microsoft.com/office/drawing/2014/main" id="{BC520979-6139-032B-9F97-C5B8E03DE11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389758" y="660763"/>
            <a:ext cx="524726" cy="509840"/>
          </a:xfrm>
          <a:prstGeom prst="rect">
            <a:avLst/>
          </a:prstGeom>
        </p:spPr>
      </p:pic>
      <p:pic>
        <p:nvPicPr>
          <p:cNvPr id="7" name="Picture 6">
            <a:extLst>
              <a:ext uri="{FF2B5EF4-FFF2-40B4-BE49-F238E27FC236}">
                <a16:creationId xmlns:a16="http://schemas.microsoft.com/office/drawing/2014/main" id="{03334833-89BC-2BD6-45E7-3C3C076B1ECD}"/>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662294" y="5133293"/>
            <a:ext cx="3438550" cy="629868"/>
          </a:xfrm>
          <a:prstGeom prst="rect">
            <a:avLst/>
          </a:prstGeom>
        </p:spPr>
      </p:pic>
      <p:pic>
        <p:nvPicPr>
          <p:cNvPr id="29" name="Immagine 32" descr="logo Q.png">
            <a:extLst>
              <a:ext uri="{FF2B5EF4-FFF2-40B4-BE49-F238E27FC236}">
                <a16:creationId xmlns:a16="http://schemas.microsoft.com/office/drawing/2014/main" id="{0A407C41-3677-3189-6077-23060E19A8E8}"/>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0555735" y="232123"/>
            <a:ext cx="866644" cy="1004941"/>
          </a:xfrm>
          <a:prstGeom prst="rect">
            <a:avLst/>
          </a:prstGeom>
        </p:spPr>
      </p:pic>
      <p:sp>
        <p:nvSpPr>
          <p:cNvPr id="2" name="Text Placeholder 16">
            <a:extLst>
              <a:ext uri="{FF2B5EF4-FFF2-40B4-BE49-F238E27FC236}">
                <a16:creationId xmlns:a16="http://schemas.microsoft.com/office/drawing/2014/main" id="{B51439FB-B531-23F6-F40C-04A9FF29172D}"/>
              </a:ext>
            </a:extLst>
          </p:cNvPr>
          <p:cNvSpPr>
            <a:spLocks noGrp="1"/>
          </p:cNvSpPr>
          <p:nvPr>
            <p:ph type="body" sz="quarter" idx="23"/>
          </p:nvPr>
        </p:nvSpPr>
        <p:spPr>
          <a:xfrm>
            <a:off x="302399" y="6093396"/>
            <a:ext cx="3528001" cy="116604"/>
          </a:xfrm>
        </p:spPr>
        <p:txBody>
          <a:bodyPr/>
          <a:lstStyle/>
          <a:p>
            <a:r>
              <a:rPr lang="en-GB"/>
              <a:t>*Product Code: 5015818</a:t>
            </a:r>
          </a:p>
        </p:txBody>
      </p:sp>
    </p:spTree>
    <p:extLst>
      <p:ext uri="{BB962C8B-B14F-4D97-AF65-F5344CB8AC3E}">
        <p14:creationId xmlns:p14="http://schemas.microsoft.com/office/powerpoint/2010/main" val="615356610"/>
      </p:ext>
    </p:extLst>
  </p:cSld>
  <p:clrMapOvr>
    <a:masterClrMapping/>
  </p:clrMapOvr>
  <p:transition spd="med">
    <p:pull/>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Title 1">
            <a:extLst>
              <a:ext uri="{FF2B5EF4-FFF2-40B4-BE49-F238E27FC236}">
                <a16:creationId xmlns:a16="http://schemas.microsoft.com/office/drawing/2014/main" id="{CAAA88E4-4787-A6A4-63A1-01BE8AD929CE}"/>
              </a:ext>
            </a:extLst>
          </p:cNvPr>
          <p:cNvSpPr>
            <a:spLocks noGrp="1"/>
          </p:cNvSpPr>
          <p:nvPr>
            <p:ph type="title"/>
          </p:nvPr>
        </p:nvSpPr>
        <p:spPr>
          <a:xfrm>
            <a:off x="1104901" y="301625"/>
            <a:ext cx="10788650" cy="303213"/>
          </a:xfrm>
        </p:spPr>
        <p:txBody>
          <a:bodyPr/>
          <a:lstStyle/>
          <a:p>
            <a:r>
              <a:rPr lang="en-US"/>
              <a:t>Vitamin B6</a:t>
            </a:r>
          </a:p>
        </p:txBody>
      </p:sp>
      <p:sp>
        <p:nvSpPr>
          <p:cNvPr id="6" name="Text Placeholder 5">
            <a:extLst>
              <a:ext uri="{FF2B5EF4-FFF2-40B4-BE49-F238E27FC236}">
                <a16:creationId xmlns:a16="http://schemas.microsoft.com/office/drawing/2014/main" id="{AC606CC7-C78D-60D9-7132-6844B0286E9B}"/>
              </a:ext>
            </a:extLst>
          </p:cNvPr>
          <p:cNvSpPr>
            <a:spLocks noGrp="1"/>
          </p:cNvSpPr>
          <p:nvPr>
            <p:ph type="body" idx="11"/>
          </p:nvPr>
        </p:nvSpPr>
        <p:spPr>
          <a:xfrm>
            <a:off x="302400" y="605611"/>
            <a:ext cx="11587200" cy="288767"/>
          </a:xfrm>
        </p:spPr>
        <p:txBody>
          <a:bodyPr/>
          <a:lstStyle/>
          <a:p>
            <a:r>
              <a:rPr lang="en-US"/>
              <a:t>Regulates lipid synthesis in sebaceous glands- Sebum reduction</a:t>
            </a:r>
          </a:p>
        </p:txBody>
      </p:sp>
      <p:sp>
        <p:nvSpPr>
          <p:cNvPr id="26" name="Text Placeholder 25">
            <a:extLst>
              <a:ext uri="{FF2B5EF4-FFF2-40B4-BE49-F238E27FC236}">
                <a16:creationId xmlns:a16="http://schemas.microsoft.com/office/drawing/2014/main" id="{D0AB06C5-A3AA-9E6A-1517-70FC683B0B21}"/>
              </a:ext>
            </a:extLst>
          </p:cNvPr>
          <p:cNvSpPr>
            <a:spLocks noGrp="1"/>
          </p:cNvSpPr>
          <p:nvPr>
            <p:ph type="body" sz="quarter" idx="24"/>
          </p:nvPr>
        </p:nvSpPr>
        <p:spPr/>
        <p:txBody>
          <a:bodyPr/>
          <a:lstStyle/>
          <a:p>
            <a:r>
              <a:rPr lang="en-US"/>
              <a:t>DPPIV : Dipeptidyl peptidase IV</a:t>
            </a:r>
          </a:p>
        </p:txBody>
      </p:sp>
      <p:pic>
        <p:nvPicPr>
          <p:cNvPr id="9" name="Picture 8">
            <a:extLst>
              <a:ext uri="{FF2B5EF4-FFF2-40B4-BE49-F238E27FC236}">
                <a16:creationId xmlns:a16="http://schemas.microsoft.com/office/drawing/2014/main" id="{DC0CA9F3-5AEE-57E5-1CEB-7AED169C218C}"/>
              </a:ext>
            </a:extLst>
          </p:cNvPr>
          <p:cNvPicPr>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302399" y="302710"/>
            <a:ext cx="739002" cy="238507"/>
          </a:xfrm>
          <a:prstGeom prst="rect">
            <a:avLst/>
          </a:prstGeom>
        </p:spPr>
      </p:pic>
      <p:sp>
        <p:nvSpPr>
          <p:cNvPr id="67" name="Text Placeholder 6">
            <a:extLst>
              <a:ext uri="{FF2B5EF4-FFF2-40B4-BE49-F238E27FC236}">
                <a16:creationId xmlns:a16="http://schemas.microsoft.com/office/drawing/2014/main" id="{416701C3-39E7-A865-20F2-F7E507BB1E9B}"/>
              </a:ext>
            </a:extLst>
          </p:cNvPr>
          <p:cNvSpPr txBox="1">
            <a:spLocks/>
          </p:cNvSpPr>
          <p:nvPr/>
        </p:nvSpPr>
        <p:spPr>
          <a:xfrm>
            <a:off x="6167438" y="1341438"/>
            <a:ext cx="5453789" cy="3977322"/>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Vitamin B6 is able to inhibit the DPPIV enzyme activity in a dose</a:t>
            </a:r>
            <a:r>
              <a:rPr lang="en-US" sz="1800">
                <a:solidFill>
                  <a:srgbClr val="44B4A1"/>
                </a:solidFill>
              </a:rPr>
              <a:t> dependent </a:t>
            </a:r>
            <a:r>
              <a:rPr lang="en-US" sz="1800"/>
              <a:t>manner. </a:t>
            </a:r>
          </a:p>
          <a:p>
            <a:endParaRPr lang="en-US" sz="1800" dirty="0"/>
          </a:p>
          <a:p>
            <a:r>
              <a:rPr lang="en-US" sz="1800" dirty="0"/>
              <a:t>Inhibition of DPPIV decreases neutral lipids and saturated free fatty acids in a </a:t>
            </a:r>
            <a:r>
              <a:rPr lang="en-US" sz="1800" dirty="0" err="1"/>
              <a:t>sebocyte</a:t>
            </a:r>
            <a:r>
              <a:rPr lang="en-US" sz="1800" dirty="0"/>
              <a:t> cell line suggesting decreased sebum synthesis</a:t>
            </a:r>
          </a:p>
          <a:p>
            <a:endParaRPr lang="en-US" sz="1800" dirty="0"/>
          </a:p>
          <a:p>
            <a:endParaRPr lang="en-US" sz="1800" dirty="0"/>
          </a:p>
          <a:p>
            <a:endParaRPr lang="en-US" sz="1800" dirty="0"/>
          </a:p>
        </p:txBody>
      </p:sp>
      <p:grpSp>
        <p:nvGrpSpPr>
          <p:cNvPr id="3" name="Group 2">
            <a:extLst>
              <a:ext uri="{FF2B5EF4-FFF2-40B4-BE49-F238E27FC236}">
                <a16:creationId xmlns:a16="http://schemas.microsoft.com/office/drawing/2014/main" id="{5828FFA3-4D55-D985-2883-06A95AE2FF26}"/>
              </a:ext>
            </a:extLst>
          </p:cNvPr>
          <p:cNvGrpSpPr/>
          <p:nvPr/>
        </p:nvGrpSpPr>
        <p:grpSpPr>
          <a:xfrm>
            <a:off x="282575" y="1712913"/>
            <a:ext cx="4572000" cy="2743200"/>
            <a:chOff x="645559" y="2416995"/>
            <a:chExt cx="4572000" cy="2743200"/>
          </a:xfrm>
        </p:grpSpPr>
        <p:grpSp>
          <p:nvGrpSpPr>
            <p:cNvPr id="7" name="Group 6">
              <a:extLst>
                <a:ext uri="{FF2B5EF4-FFF2-40B4-BE49-F238E27FC236}">
                  <a16:creationId xmlns:a16="http://schemas.microsoft.com/office/drawing/2014/main" id="{C369C15E-A6D1-973F-DCC1-59303BB3AA37}"/>
                </a:ext>
              </a:extLst>
            </p:cNvPr>
            <p:cNvGrpSpPr/>
            <p:nvPr/>
          </p:nvGrpSpPr>
          <p:grpSpPr>
            <a:xfrm>
              <a:off x="645559" y="2416995"/>
              <a:ext cx="4572000" cy="2743200"/>
              <a:chOff x="645559" y="2416995"/>
              <a:chExt cx="4572000" cy="2743200"/>
            </a:xfrm>
          </p:grpSpPr>
          <p:graphicFrame>
            <p:nvGraphicFramePr>
              <p:cNvPr id="12" name="Chart 11">
                <a:extLst>
                  <a:ext uri="{FF2B5EF4-FFF2-40B4-BE49-F238E27FC236}">
                    <a16:creationId xmlns:a16="http://schemas.microsoft.com/office/drawing/2014/main" id="{203BFCA4-A500-BCA3-E86C-652CFC7EBD12}"/>
                  </a:ext>
                </a:extLst>
              </p:cNvPr>
              <p:cNvGraphicFramePr>
                <a:graphicFrameLocks/>
              </p:cNvGraphicFramePr>
              <p:nvPr>
                <p:extLst>
                  <p:ext uri="{D42A27DB-BD31-4B8C-83A1-F6EECF244321}">
                    <p14:modId xmlns:p14="http://schemas.microsoft.com/office/powerpoint/2010/main" val="103906952"/>
                  </p:ext>
                </p:extLst>
              </p:nvPr>
            </p:nvGraphicFramePr>
            <p:xfrm>
              <a:off x="645559" y="2416995"/>
              <a:ext cx="4572000"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13" name="Rectangle 12">
                <a:extLst>
                  <a:ext uri="{FF2B5EF4-FFF2-40B4-BE49-F238E27FC236}">
                    <a16:creationId xmlns:a16="http://schemas.microsoft.com/office/drawing/2014/main" id="{F46DF0BC-869D-6A0C-52B1-20D61C67D08D}"/>
                  </a:ext>
                </a:extLst>
              </p:cNvPr>
              <p:cNvSpPr/>
              <p:nvPr/>
            </p:nvSpPr>
            <p:spPr>
              <a:xfrm>
                <a:off x="1500027" y="4914900"/>
                <a:ext cx="3287730" cy="2452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sp>
          <p:nvSpPr>
            <p:cNvPr id="8" name="Rectangle 7">
              <a:extLst>
                <a:ext uri="{FF2B5EF4-FFF2-40B4-BE49-F238E27FC236}">
                  <a16:creationId xmlns:a16="http://schemas.microsoft.com/office/drawing/2014/main" id="{8EFA77DE-5925-EBD9-D30F-727F3D2656A9}"/>
                </a:ext>
              </a:extLst>
            </p:cNvPr>
            <p:cNvSpPr/>
            <p:nvPr/>
          </p:nvSpPr>
          <p:spPr>
            <a:xfrm>
              <a:off x="1500027" y="4852881"/>
              <a:ext cx="535724" cy="276999"/>
            </a:xfrm>
            <a:prstGeom prst="rect">
              <a:avLst/>
            </a:prstGeom>
          </p:spPr>
          <p:txBody>
            <a:bodyPr wrap="none">
              <a:spAutoFit/>
            </a:bodyPr>
            <a:lstStyle/>
            <a:p>
              <a:r>
                <a:rPr lang="en-US" sz="1200">
                  <a:ea typeface="Fira Sans" panose="020B0503050000020004" pitchFamily="34" charset="0"/>
                </a:rPr>
                <a:t>0.5%</a:t>
              </a:r>
            </a:p>
          </p:txBody>
        </p:sp>
        <p:sp>
          <p:nvSpPr>
            <p:cNvPr id="10" name="Rectangle 9">
              <a:extLst>
                <a:ext uri="{FF2B5EF4-FFF2-40B4-BE49-F238E27FC236}">
                  <a16:creationId xmlns:a16="http://schemas.microsoft.com/office/drawing/2014/main" id="{C0DB9ACF-D0C2-7758-BACD-92E5A94DD910}"/>
                </a:ext>
              </a:extLst>
            </p:cNvPr>
            <p:cNvSpPr/>
            <p:nvPr/>
          </p:nvSpPr>
          <p:spPr>
            <a:xfrm>
              <a:off x="2874365" y="4852881"/>
              <a:ext cx="643125" cy="276999"/>
            </a:xfrm>
            <a:prstGeom prst="rect">
              <a:avLst/>
            </a:prstGeom>
          </p:spPr>
          <p:txBody>
            <a:bodyPr wrap="none">
              <a:spAutoFit/>
            </a:bodyPr>
            <a:lstStyle/>
            <a:p>
              <a:r>
                <a:rPr lang="en-US" sz="1200">
                  <a:ea typeface="Fira Sans" panose="020B0503050000020004" pitchFamily="34" charset="0"/>
                </a:rPr>
                <a:t>0.05%</a:t>
              </a:r>
            </a:p>
          </p:txBody>
        </p:sp>
        <p:sp>
          <p:nvSpPr>
            <p:cNvPr id="11" name="Rectangle 10">
              <a:extLst>
                <a:ext uri="{FF2B5EF4-FFF2-40B4-BE49-F238E27FC236}">
                  <a16:creationId xmlns:a16="http://schemas.microsoft.com/office/drawing/2014/main" id="{C53D70CB-9692-3416-6842-47201AFCF93A}"/>
                </a:ext>
              </a:extLst>
            </p:cNvPr>
            <p:cNvSpPr/>
            <p:nvPr/>
          </p:nvSpPr>
          <p:spPr>
            <a:xfrm>
              <a:off x="4143419" y="4853601"/>
              <a:ext cx="758541" cy="276999"/>
            </a:xfrm>
            <a:prstGeom prst="rect">
              <a:avLst/>
            </a:prstGeom>
          </p:spPr>
          <p:txBody>
            <a:bodyPr wrap="none">
              <a:spAutoFit/>
            </a:bodyPr>
            <a:lstStyle/>
            <a:p>
              <a:r>
                <a:rPr lang="en-US" sz="1200">
                  <a:ea typeface="Fira Sans" panose="020B0503050000020004" pitchFamily="34" charset="0"/>
                </a:rPr>
                <a:t>0.005</a:t>
              </a:r>
              <a:r>
                <a:rPr lang="en-US" sz="1200">
                  <a:latin typeface="Fira Sans" panose="020B0503050000020004" pitchFamily="34" charset="0"/>
                  <a:ea typeface="Fira Sans" panose="020B0503050000020004" pitchFamily="34" charset="0"/>
                </a:rPr>
                <a:t>%</a:t>
              </a:r>
            </a:p>
          </p:txBody>
        </p:sp>
      </p:grpSp>
      <p:sp>
        <p:nvSpPr>
          <p:cNvPr id="2" name="Rectangle 1">
            <a:extLst>
              <a:ext uri="{FF2B5EF4-FFF2-40B4-BE49-F238E27FC236}">
                <a16:creationId xmlns:a16="http://schemas.microsoft.com/office/drawing/2014/main" id="{602F29F2-5CE5-A4F8-5B98-B5CF0CB09203}"/>
              </a:ext>
            </a:extLst>
          </p:cNvPr>
          <p:cNvSpPr/>
          <p:nvPr/>
        </p:nvSpPr>
        <p:spPr>
          <a:xfrm>
            <a:off x="9677400" y="-7134"/>
            <a:ext cx="2214563" cy="303211"/>
          </a:xfrm>
          <a:prstGeom prst="rect">
            <a:avLst/>
          </a:prstGeom>
          <a:solidFill>
            <a:srgbClr val="76D0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i="1"/>
              <a:t>In vivo studies</a:t>
            </a:r>
          </a:p>
        </p:txBody>
      </p:sp>
      <p:sp>
        <p:nvSpPr>
          <p:cNvPr id="29" name="Slide Number Placeholder 28">
            <a:extLst>
              <a:ext uri="{FF2B5EF4-FFF2-40B4-BE49-F238E27FC236}">
                <a16:creationId xmlns:a16="http://schemas.microsoft.com/office/drawing/2014/main" id="{EEC4DF1B-7334-D3ED-44A8-2A7896983210}"/>
              </a:ext>
            </a:extLst>
          </p:cNvPr>
          <p:cNvSpPr>
            <a:spLocks noGrp="1"/>
          </p:cNvSpPr>
          <p:nvPr>
            <p:ph type="sldNum" sz="quarter" idx="10"/>
          </p:nvPr>
        </p:nvSpPr>
        <p:spPr/>
        <p:txBody>
          <a:bodyPr/>
          <a:lstStyle/>
          <a:p>
            <a:fld id="{5BA3E189-2F3A-42E5-B572-3520703B6186}" type="slidenum">
              <a:rPr lang="en-GB" smtClean="0"/>
              <a:pPr/>
              <a:t>105</a:t>
            </a:fld>
            <a:endParaRPr lang="en-GB"/>
          </a:p>
        </p:txBody>
      </p:sp>
      <p:grpSp>
        <p:nvGrpSpPr>
          <p:cNvPr id="4" name="Group 3">
            <a:extLst>
              <a:ext uri="{FF2B5EF4-FFF2-40B4-BE49-F238E27FC236}">
                <a16:creationId xmlns:a16="http://schemas.microsoft.com/office/drawing/2014/main" id="{A1529F1A-A5C3-A087-1563-D7D9FB4A2248}"/>
              </a:ext>
            </a:extLst>
          </p:cNvPr>
          <p:cNvGrpSpPr/>
          <p:nvPr/>
        </p:nvGrpSpPr>
        <p:grpSpPr>
          <a:xfrm>
            <a:off x="10531774" y="572670"/>
            <a:ext cx="1421326" cy="933262"/>
            <a:chOff x="1360986" y="888657"/>
            <a:chExt cx="6744742" cy="4330512"/>
          </a:xfrm>
        </p:grpSpPr>
        <p:pic>
          <p:nvPicPr>
            <p:cNvPr id="5" name="Immagine 28" descr="loghi dsm vari 3.png">
              <a:extLst>
                <a:ext uri="{FF2B5EF4-FFF2-40B4-BE49-F238E27FC236}">
                  <a16:creationId xmlns:a16="http://schemas.microsoft.com/office/drawing/2014/main" id="{B4A0C068-A4C8-67F9-080B-D5E630D51F88}"/>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14" name="Rectangle 13">
              <a:extLst>
                <a:ext uri="{FF2B5EF4-FFF2-40B4-BE49-F238E27FC236}">
                  <a16:creationId xmlns:a16="http://schemas.microsoft.com/office/drawing/2014/main" id="{49E09AE5-B3D0-7773-798B-901BBF1E6BF0}"/>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Graphic 15">
              <a:extLst>
                <a:ext uri="{FF2B5EF4-FFF2-40B4-BE49-F238E27FC236}">
                  <a16:creationId xmlns:a16="http://schemas.microsoft.com/office/drawing/2014/main" id="{35F517F5-2909-F668-C618-B49910CDFBC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813872" y="2059924"/>
              <a:ext cx="4552364" cy="413162"/>
            </a:xfrm>
            <a:prstGeom prst="rect">
              <a:avLst/>
            </a:prstGeom>
          </p:spPr>
        </p:pic>
      </p:grpSp>
    </p:spTree>
    <p:extLst>
      <p:ext uri="{BB962C8B-B14F-4D97-AF65-F5344CB8AC3E}">
        <p14:creationId xmlns:p14="http://schemas.microsoft.com/office/powerpoint/2010/main" val="340913127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C606CC7-C78D-60D9-7132-6844B0286E9B}"/>
              </a:ext>
            </a:extLst>
          </p:cNvPr>
          <p:cNvSpPr>
            <a:spLocks noGrp="1"/>
          </p:cNvSpPr>
          <p:nvPr>
            <p:ph type="body" idx="11"/>
          </p:nvPr>
        </p:nvSpPr>
        <p:spPr/>
        <p:txBody>
          <a:bodyPr/>
          <a:lstStyle/>
          <a:p>
            <a:r>
              <a:rPr lang="en-US"/>
              <a:t>Promotes healthy scalp</a:t>
            </a:r>
          </a:p>
        </p:txBody>
      </p:sp>
      <p:sp>
        <p:nvSpPr>
          <p:cNvPr id="80" name="Text Placeholder 79">
            <a:extLst>
              <a:ext uri="{FF2B5EF4-FFF2-40B4-BE49-F238E27FC236}">
                <a16:creationId xmlns:a16="http://schemas.microsoft.com/office/drawing/2014/main" id="{C8ECD0E3-4C72-E366-73FF-929E50EB764A}"/>
              </a:ext>
            </a:extLst>
          </p:cNvPr>
          <p:cNvSpPr>
            <a:spLocks noGrp="1"/>
          </p:cNvSpPr>
          <p:nvPr>
            <p:ph type="body" sz="quarter" idx="23"/>
          </p:nvPr>
        </p:nvSpPr>
        <p:spPr>
          <a:xfrm>
            <a:off x="302399" y="6093396"/>
            <a:ext cx="6058354" cy="116235"/>
          </a:xfrm>
        </p:spPr>
        <p:txBody>
          <a:bodyPr/>
          <a:lstStyle/>
          <a:p>
            <a:r>
              <a:rPr lang="en-US"/>
              <a:t>Patent: US2000/6403110. Vitamin B6 = Pyridoxin Hydrochloride. </a:t>
            </a:r>
          </a:p>
          <a:p>
            <a:endParaRPr lang="de-DE"/>
          </a:p>
        </p:txBody>
      </p:sp>
      <p:pic>
        <p:nvPicPr>
          <p:cNvPr id="9" name="Picture 8">
            <a:extLst>
              <a:ext uri="{FF2B5EF4-FFF2-40B4-BE49-F238E27FC236}">
                <a16:creationId xmlns:a16="http://schemas.microsoft.com/office/drawing/2014/main" id="{DC0CA9F3-5AEE-57E5-1CEB-7AED169C218C}"/>
              </a:ext>
            </a:extLst>
          </p:cNvPr>
          <p:cNvPicPr>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302399" y="302710"/>
            <a:ext cx="739002" cy="238507"/>
          </a:xfrm>
          <a:prstGeom prst="rect">
            <a:avLst/>
          </a:prstGeom>
        </p:spPr>
      </p:pic>
      <p:sp>
        <p:nvSpPr>
          <p:cNvPr id="89" name="Title 1">
            <a:extLst>
              <a:ext uri="{FF2B5EF4-FFF2-40B4-BE49-F238E27FC236}">
                <a16:creationId xmlns:a16="http://schemas.microsoft.com/office/drawing/2014/main" id="{CAAA88E4-4787-A6A4-63A1-01BE8AD929CE}"/>
              </a:ext>
            </a:extLst>
          </p:cNvPr>
          <p:cNvSpPr>
            <a:spLocks noGrp="1"/>
          </p:cNvSpPr>
          <p:nvPr>
            <p:ph type="title"/>
          </p:nvPr>
        </p:nvSpPr>
        <p:spPr>
          <a:xfrm>
            <a:off x="1104900" y="302400"/>
            <a:ext cx="5908709" cy="303211"/>
          </a:xfrm>
        </p:spPr>
        <p:txBody>
          <a:bodyPr/>
          <a:lstStyle/>
          <a:p>
            <a:r>
              <a:rPr lang="en-US"/>
              <a:t>Vitamin B6</a:t>
            </a:r>
          </a:p>
        </p:txBody>
      </p:sp>
      <p:sp>
        <p:nvSpPr>
          <p:cNvPr id="4" name="Text Placeholder 2">
            <a:extLst>
              <a:ext uri="{FF2B5EF4-FFF2-40B4-BE49-F238E27FC236}">
                <a16:creationId xmlns:a16="http://schemas.microsoft.com/office/drawing/2014/main" id="{D0CD6E56-02B7-6089-48AF-9FFA758C49D6}"/>
              </a:ext>
            </a:extLst>
          </p:cNvPr>
          <p:cNvSpPr txBox="1">
            <a:spLocks/>
          </p:cNvSpPr>
          <p:nvPr/>
        </p:nvSpPr>
        <p:spPr>
          <a:xfrm>
            <a:off x="7246620" y="1999371"/>
            <a:ext cx="4267420" cy="222828"/>
          </a:xfrm>
          <a:prstGeom prst="rect">
            <a:avLst/>
          </a:prstGeom>
        </p:spPr>
        <p:txBody>
          <a:bodyPr lIns="0" tIns="0" rIns="0" bIns="0"/>
          <a:lstStyle>
            <a:lvl1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Trebuchet MS" panose="020B0703020202090204" pitchFamily="34" charset="0"/>
                <a:ea typeface="+mn-ea"/>
                <a:cs typeface="+mn-cs"/>
              </a:defRPr>
            </a:lvl1pPr>
            <a:lvl2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0" indent="0" algn="l" defTabSz="914400" rtl="0" eaLnBrk="1" latinLnBrk="0" hangingPunct="1">
              <a:lnSpc>
                <a:spcPct val="100000"/>
              </a:lnSpc>
              <a:spcBef>
                <a:spcPts val="1000"/>
              </a:spcBef>
              <a:spcAft>
                <a:spcPts val="600"/>
              </a:spcAft>
              <a:buFont typeface="Arial" panose="020B0604020202020204" pitchFamily="34" charset="0"/>
              <a:buNone/>
              <a:defRPr sz="2000" b="0" i="0" kern="1200">
                <a:solidFill>
                  <a:schemeClr val="accent1"/>
                </a:solidFill>
                <a:latin typeface="Trebuchet MS" panose="020B0703020202090204" pitchFamily="34" charset="0"/>
                <a:ea typeface="+mn-ea"/>
                <a:cs typeface="+mn-cs"/>
              </a:defRPr>
            </a:lvl3pPr>
            <a:lvl4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kumimoji="0" lang="en-GB" sz="1400" b="0" i="0" u="none" strike="noStrike" kern="1200" cap="none" spc="0" normalizeH="0" baseline="0" noProof="0">
                <a:ln>
                  <a:noFill/>
                </a:ln>
                <a:effectLst/>
                <a:uLnTx/>
                <a:uFillTx/>
                <a:latin typeface="+mn-lt"/>
                <a:ea typeface="+mn-ea"/>
                <a:cs typeface="+mn-cs"/>
              </a:rPr>
              <a:t>Scaling reduction</a:t>
            </a:r>
          </a:p>
        </p:txBody>
      </p:sp>
      <p:sp>
        <p:nvSpPr>
          <p:cNvPr id="7" name="Text Placeholder 2">
            <a:extLst>
              <a:ext uri="{FF2B5EF4-FFF2-40B4-BE49-F238E27FC236}">
                <a16:creationId xmlns:a16="http://schemas.microsoft.com/office/drawing/2014/main" id="{1EE52D55-8029-146F-10E4-8B89911A5B6F}"/>
              </a:ext>
            </a:extLst>
          </p:cNvPr>
          <p:cNvSpPr txBox="1">
            <a:spLocks/>
          </p:cNvSpPr>
          <p:nvPr/>
        </p:nvSpPr>
        <p:spPr>
          <a:xfrm>
            <a:off x="6167438" y="1349761"/>
            <a:ext cx="5491064" cy="222828"/>
          </a:xfrm>
          <a:prstGeom prst="rect">
            <a:avLst/>
          </a:prstGeom>
        </p:spPr>
        <p:txBody>
          <a:bodyPr lIns="0" tIns="0" rIns="0" bIns="0"/>
          <a:lstStyle>
            <a:lvl1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Trebuchet MS" panose="020B0703020202090204" pitchFamily="34" charset="0"/>
                <a:ea typeface="+mn-ea"/>
                <a:cs typeface="+mn-cs"/>
              </a:defRPr>
            </a:lvl1pPr>
            <a:lvl2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0" indent="0" algn="l" defTabSz="914400" rtl="0" eaLnBrk="1" latinLnBrk="0" hangingPunct="1">
              <a:lnSpc>
                <a:spcPct val="100000"/>
              </a:lnSpc>
              <a:spcBef>
                <a:spcPts val="1000"/>
              </a:spcBef>
              <a:spcAft>
                <a:spcPts val="600"/>
              </a:spcAft>
              <a:buFont typeface="Arial" panose="020B0604020202020204" pitchFamily="34" charset="0"/>
              <a:buNone/>
              <a:defRPr sz="2000" b="0" i="0" kern="1200">
                <a:solidFill>
                  <a:schemeClr val="accent1"/>
                </a:solidFill>
                <a:latin typeface="Trebuchet MS" panose="020B0703020202090204" pitchFamily="34" charset="0"/>
                <a:ea typeface="+mn-ea"/>
                <a:cs typeface="+mn-cs"/>
              </a:defRPr>
            </a:lvl3pPr>
            <a:lvl4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Pct val="125000"/>
              <a:buFont typeface="Arial" panose="020B0604020202020204" pitchFamily="34" charset="0"/>
              <a:buNone/>
              <a:tabLst/>
              <a:defRPr/>
            </a:pPr>
            <a:r>
              <a:rPr kumimoji="0" lang="en-GB" sz="1400" i="0" u="none" strike="noStrike" kern="1200" cap="none" spc="0" normalizeH="0" baseline="0" noProof="0">
                <a:ln>
                  <a:noFill/>
                </a:ln>
                <a:effectLst/>
                <a:uLnTx/>
                <a:uFillTx/>
                <a:latin typeface="+mn-lt"/>
                <a:ea typeface="Fira Sans" panose="020B0503050000020004" pitchFamily="34" charset="0"/>
                <a:cs typeface="+mn-cs"/>
              </a:rPr>
              <a:t>Vitamin B6 at 0.02</a:t>
            </a:r>
            <a:r>
              <a:rPr kumimoji="0" lang="en-GB" sz="1400" i="0" u="none" strike="noStrike" kern="1200" cap="none" spc="0" normalizeH="0" baseline="0" noProof="0">
                <a:ln>
                  <a:noFill/>
                </a:ln>
                <a:solidFill>
                  <a:srgbClr val="44B4A1"/>
                </a:solidFill>
                <a:effectLst/>
                <a:uLnTx/>
                <a:uFillTx/>
                <a:latin typeface="+mn-lt"/>
                <a:ea typeface="Fira Sans" panose="020B0503050000020004" pitchFamily="34" charset="0"/>
                <a:cs typeface="+mn-cs"/>
              </a:rPr>
              <a:t>% improves scalp conditions</a:t>
            </a:r>
          </a:p>
        </p:txBody>
      </p:sp>
      <p:graphicFrame>
        <p:nvGraphicFramePr>
          <p:cNvPr id="2" name="Chart 1">
            <a:extLst>
              <a:ext uri="{FF2B5EF4-FFF2-40B4-BE49-F238E27FC236}">
                <a16:creationId xmlns:a16="http://schemas.microsoft.com/office/drawing/2014/main" id="{CFCC0B27-AF6B-FB1E-2287-D3DC0A6D2CD0}"/>
              </a:ext>
            </a:extLst>
          </p:cNvPr>
          <p:cNvGraphicFramePr/>
          <p:nvPr>
            <p:extLst>
              <p:ext uri="{D42A27DB-BD31-4B8C-83A1-F6EECF244321}">
                <p14:modId xmlns:p14="http://schemas.microsoft.com/office/powerpoint/2010/main" val="421817815"/>
              </p:ext>
            </p:extLst>
          </p:nvPr>
        </p:nvGraphicFramePr>
        <p:xfrm>
          <a:off x="5744844" y="1547284"/>
          <a:ext cx="1770916" cy="1187495"/>
        </p:xfrm>
        <a:graphic>
          <a:graphicData uri="http://schemas.openxmlformats.org/drawingml/2006/chart">
            <c:chart xmlns:c="http://schemas.openxmlformats.org/drawingml/2006/chart" xmlns:r="http://schemas.openxmlformats.org/officeDocument/2006/relationships" r:id="rId4"/>
          </a:graphicData>
        </a:graphic>
      </p:graphicFrame>
      <p:sp>
        <p:nvSpPr>
          <p:cNvPr id="3" name="TextBox 2">
            <a:extLst>
              <a:ext uri="{FF2B5EF4-FFF2-40B4-BE49-F238E27FC236}">
                <a16:creationId xmlns:a16="http://schemas.microsoft.com/office/drawing/2014/main" id="{7A6F0E5E-0C0B-1BA3-30ED-8843C0C985B3}"/>
              </a:ext>
            </a:extLst>
          </p:cNvPr>
          <p:cNvSpPr txBox="1"/>
          <p:nvPr/>
        </p:nvSpPr>
        <p:spPr>
          <a:xfrm>
            <a:off x="6279378" y="1960425"/>
            <a:ext cx="689053" cy="369332"/>
          </a:xfrm>
          <a:prstGeom prst="rect">
            <a:avLst/>
          </a:prstGeom>
          <a:noFill/>
        </p:spPr>
        <p:txBody>
          <a:bodyPr wrap="square" rtlCol="0">
            <a:spAutoFit/>
          </a:bodyPr>
          <a:lstStyle/>
          <a:p>
            <a:r>
              <a:rPr lang="en-GB" b="1">
                <a:solidFill>
                  <a:schemeClr val="bg1"/>
                </a:solidFill>
              </a:rPr>
              <a:t>75%</a:t>
            </a:r>
          </a:p>
        </p:txBody>
      </p:sp>
      <p:pic>
        <p:nvPicPr>
          <p:cNvPr id="10" name="Picture 9">
            <a:extLst>
              <a:ext uri="{FF2B5EF4-FFF2-40B4-BE49-F238E27FC236}">
                <a16:creationId xmlns:a16="http://schemas.microsoft.com/office/drawing/2014/main" id="{6B96907A-4FF3-8FE1-196E-F0F54977BF7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68000" y="2066874"/>
            <a:ext cx="5005081" cy="2520000"/>
          </a:xfrm>
          <a:prstGeom prst="rect">
            <a:avLst/>
          </a:prstGeom>
        </p:spPr>
      </p:pic>
      <p:sp>
        <p:nvSpPr>
          <p:cNvPr id="11" name="Text Placeholder 2">
            <a:extLst>
              <a:ext uri="{FF2B5EF4-FFF2-40B4-BE49-F238E27FC236}">
                <a16:creationId xmlns:a16="http://schemas.microsoft.com/office/drawing/2014/main" id="{60EDF855-E904-8A96-64E9-563E70A48B8B}"/>
              </a:ext>
            </a:extLst>
          </p:cNvPr>
          <p:cNvSpPr txBox="1">
            <a:spLocks/>
          </p:cNvSpPr>
          <p:nvPr/>
        </p:nvSpPr>
        <p:spPr>
          <a:xfrm>
            <a:off x="302399" y="1349760"/>
            <a:ext cx="5170682" cy="897261"/>
          </a:xfrm>
          <a:prstGeom prst="rect">
            <a:avLst/>
          </a:prstGeom>
        </p:spPr>
        <p:txBody>
          <a:bodyPr lIns="0" tIns="0" rIns="0" bIns="0"/>
          <a:lstStyle>
            <a:lvl1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Trebuchet MS" panose="020B0703020202090204" pitchFamily="34" charset="0"/>
                <a:ea typeface="+mn-ea"/>
                <a:cs typeface="+mn-cs"/>
              </a:defRPr>
            </a:lvl1pPr>
            <a:lvl2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0" indent="0" algn="l" defTabSz="914400" rtl="0" eaLnBrk="1" latinLnBrk="0" hangingPunct="1">
              <a:lnSpc>
                <a:spcPct val="100000"/>
              </a:lnSpc>
              <a:spcBef>
                <a:spcPts val="1000"/>
              </a:spcBef>
              <a:spcAft>
                <a:spcPts val="600"/>
              </a:spcAft>
              <a:buFont typeface="Arial" panose="020B0604020202020204" pitchFamily="34" charset="0"/>
              <a:buNone/>
              <a:defRPr sz="2000" b="0" i="0" kern="1200">
                <a:solidFill>
                  <a:schemeClr val="accent1"/>
                </a:solidFill>
                <a:latin typeface="Trebuchet MS" panose="020B0703020202090204" pitchFamily="34" charset="0"/>
                <a:ea typeface="+mn-ea"/>
                <a:cs typeface="+mn-cs"/>
              </a:defRPr>
            </a:lvl3pPr>
            <a:lvl4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Pct val="125000"/>
              <a:buFont typeface="Arial" panose="020B0604020202020204" pitchFamily="34" charset="0"/>
              <a:buNone/>
              <a:tabLst/>
              <a:defRPr/>
            </a:pPr>
            <a:r>
              <a:rPr kumimoji="0" lang="en-US" sz="1400" i="0" u="none" strike="noStrike" kern="1200" cap="none" spc="0" normalizeH="0" baseline="0" noProof="0">
                <a:ln>
                  <a:noFill/>
                </a:ln>
                <a:effectLst/>
                <a:uLnTx/>
                <a:uFillTx/>
                <a:latin typeface="+mn-lt"/>
                <a:ea typeface="Fira Sans" panose="020B0503050000020004" pitchFamily="34" charset="0"/>
                <a:cs typeface="+mn-cs"/>
              </a:rPr>
              <a:t>Vitamin B6 at 0.05% </a:t>
            </a:r>
            <a:r>
              <a:rPr kumimoji="0" lang="en-US" sz="1400" i="0" u="none" strike="noStrike" kern="1200" cap="none" spc="0" normalizeH="0" baseline="0" noProof="0">
                <a:ln>
                  <a:noFill/>
                </a:ln>
                <a:solidFill>
                  <a:srgbClr val="44B4A1"/>
                </a:solidFill>
                <a:effectLst/>
                <a:uLnTx/>
                <a:uFillTx/>
                <a:latin typeface="+mn-lt"/>
                <a:ea typeface="Fira Sans" panose="020B0503050000020004" pitchFamily="34" charset="0"/>
                <a:cs typeface="+mn-cs"/>
              </a:rPr>
              <a:t>reduces sebum by 6% </a:t>
            </a:r>
            <a:r>
              <a:rPr kumimoji="0" lang="en-US" sz="1400" i="0" u="none" strike="noStrike" kern="1200" cap="none" spc="0" normalizeH="0" baseline="0" noProof="0">
                <a:ln>
                  <a:noFill/>
                </a:ln>
                <a:effectLst/>
                <a:uLnTx/>
                <a:uFillTx/>
                <a:latin typeface="+mn-lt"/>
                <a:ea typeface="Fira Sans" panose="020B0503050000020004" pitchFamily="34" charset="0"/>
                <a:cs typeface="+mn-cs"/>
              </a:rPr>
              <a:t>in one single application after 4 hours </a:t>
            </a:r>
          </a:p>
        </p:txBody>
      </p:sp>
      <p:sp>
        <p:nvSpPr>
          <p:cNvPr id="13" name="Text Placeholder 6">
            <a:extLst>
              <a:ext uri="{FF2B5EF4-FFF2-40B4-BE49-F238E27FC236}">
                <a16:creationId xmlns:a16="http://schemas.microsoft.com/office/drawing/2014/main" id="{2931482F-C154-AFE3-176C-839E7C4C4761}"/>
              </a:ext>
            </a:extLst>
          </p:cNvPr>
          <p:cNvSpPr txBox="1">
            <a:spLocks/>
          </p:cNvSpPr>
          <p:nvPr/>
        </p:nvSpPr>
        <p:spPr>
          <a:xfrm>
            <a:off x="300038" y="4905423"/>
            <a:ext cx="5724525" cy="672018"/>
          </a:xfrm>
          <a:prstGeom prst="rect">
            <a:avLst/>
          </a:prstGeom>
        </p:spPr>
        <p:txBody>
          <a:bodyPr vert="horz" wrap="square" lIns="0" tIns="0" rIns="0" bIns="0" numCol="2"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lvl="1">
              <a:spcBef>
                <a:spcPts val="0"/>
              </a:spcBef>
              <a:spcAft>
                <a:spcPts val="0"/>
              </a:spcAft>
              <a:buClr>
                <a:srgbClr val="44B4A1"/>
              </a:buClr>
            </a:pPr>
            <a:r>
              <a:rPr lang="en-US" sz="1400"/>
              <a:t>Facial Cream – in vivo</a:t>
            </a:r>
          </a:p>
          <a:p>
            <a:pPr lvl="1">
              <a:spcBef>
                <a:spcPts val="0"/>
              </a:spcBef>
              <a:spcAft>
                <a:spcPts val="0"/>
              </a:spcAft>
              <a:buClr>
                <a:srgbClr val="44B4A1"/>
              </a:buClr>
            </a:pPr>
            <a:r>
              <a:rPr lang="en-US" sz="1400"/>
              <a:t>Half face: treated vs untreated</a:t>
            </a:r>
          </a:p>
          <a:p>
            <a:pPr lvl="1">
              <a:spcBef>
                <a:spcPts val="0"/>
              </a:spcBef>
              <a:spcAft>
                <a:spcPts val="0"/>
              </a:spcAft>
              <a:buClr>
                <a:srgbClr val="44B4A1"/>
              </a:buClr>
            </a:pPr>
            <a:r>
              <a:rPr lang="en-US" sz="1400"/>
              <a:t>Vitamin B6 at 0.025% and 0.05%</a:t>
            </a:r>
          </a:p>
          <a:p>
            <a:pPr lvl="1">
              <a:spcBef>
                <a:spcPts val="0"/>
              </a:spcBef>
              <a:spcAft>
                <a:spcPts val="0"/>
              </a:spcAft>
              <a:buClr>
                <a:schemeClr val="accent5"/>
              </a:buClr>
            </a:pPr>
            <a:endParaRPr lang="en-US" sz="1400"/>
          </a:p>
          <a:p>
            <a:pPr lvl="1">
              <a:spcBef>
                <a:spcPts val="0"/>
              </a:spcBef>
              <a:spcAft>
                <a:spcPts val="0"/>
              </a:spcAft>
              <a:buClr>
                <a:srgbClr val="44B4A1"/>
              </a:buClr>
            </a:pPr>
            <a:r>
              <a:rPr lang="en-US" sz="1400"/>
              <a:t>One single application </a:t>
            </a:r>
          </a:p>
          <a:p>
            <a:pPr lvl="1">
              <a:spcBef>
                <a:spcPts val="0"/>
              </a:spcBef>
              <a:spcAft>
                <a:spcPts val="0"/>
              </a:spcAft>
              <a:buClr>
                <a:srgbClr val="44B4A1"/>
              </a:buClr>
            </a:pPr>
            <a:r>
              <a:rPr lang="en-US" sz="1400"/>
              <a:t>After rinsed–off</a:t>
            </a:r>
          </a:p>
          <a:p>
            <a:pPr lvl="1">
              <a:spcBef>
                <a:spcPts val="0"/>
              </a:spcBef>
              <a:spcAft>
                <a:spcPts val="0"/>
              </a:spcAft>
              <a:buClr>
                <a:srgbClr val="44B4A1"/>
              </a:buClr>
            </a:pPr>
            <a:r>
              <a:rPr lang="en-US" sz="1400"/>
              <a:t>Extrapolation to scalp</a:t>
            </a:r>
          </a:p>
          <a:p>
            <a:endParaRPr lang="en-US" sz="1400"/>
          </a:p>
        </p:txBody>
      </p:sp>
      <p:sp>
        <p:nvSpPr>
          <p:cNvPr id="14" name="Text Placeholder 8">
            <a:extLst>
              <a:ext uri="{FF2B5EF4-FFF2-40B4-BE49-F238E27FC236}">
                <a16:creationId xmlns:a16="http://schemas.microsoft.com/office/drawing/2014/main" id="{72CCD717-3581-92E9-195D-F17CEA6A3DE4}"/>
              </a:ext>
            </a:extLst>
          </p:cNvPr>
          <p:cNvSpPr>
            <a:spLocks noGrp="1"/>
          </p:cNvSpPr>
          <p:nvPr>
            <p:ph type="body" sz="quarter" idx="24"/>
          </p:nvPr>
        </p:nvSpPr>
        <p:spPr>
          <a:xfrm>
            <a:off x="302398" y="6214540"/>
            <a:ext cx="6189842" cy="116235"/>
          </a:xfrm>
        </p:spPr>
        <p:txBody>
          <a:bodyPr/>
          <a:lstStyle/>
          <a:p>
            <a:r>
              <a:rPr lang="en-US" err="1"/>
              <a:t>Ohta</a:t>
            </a:r>
            <a:r>
              <a:rPr lang="en-US"/>
              <a:t> H. J Soc Cosmetic Chemists, 1965, 16:349-358. Vitamin B6=Pyridoxine-3,4-dipalmitate.</a:t>
            </a:r>
          </a:p>
          <a:p>
            <a:endParaRPr lang="en-GB"/>
          </a:p>
        </p:txBody>
      </p:sp>
      <p:graphicFrame>
        <p:nvGraphicFramePr>
          <p:cNvPr id="16" name="Chart 15">
            <a:extLst>
              <a:ext uri="{FF2B5EF4-FFF2-40B4-BE49-F238E27FC236}">
                <a16:creationId xmlns:a16="http://schemas.microsoft.com/office/drawing/2014/main" id="{4EDDE7FD-D9E2-F0A5-885B-19837C1EA378}"/>
              </a:ext>
            </a:extLst>
          </p:cNvPr>
          <p:cNvGraphicFramePr/>
          <p:nvPr>
            <p:extLst>
              <p:ext uri="{D42A27DB-BD31-4B8C-83A1-F6EECF244321}">
                <p14:modId xmlns:p14="http://schemas.microsoft.com/office/powerpoint/2010/main" val="2526903768"/>
              </p:ext>
            </p:extLst>
          </p:nvPr>
        </p:nvGraphicFramePr>
        <p:xfrm>
          <a:off x="5744844" y="2575078"/>
          <a:ext cx="1770916" cy="1187495"/>
        </p:xfrm>
        <a:graphic>
          <a:graphicData uri="http://schemas.openxmlformats.org/drawingml/2006/chart">
            <c:chart xmlns:c="http://schemas.openxmlformats.org/drawingml/2006/chart" xmlns:r="http://schemas.openxmlformats.org/officeDocument/2006/relationships" r:id="rId6"/>
          </a:graphicData>
        </a:graphic>
      </p:graphicFrame>
      <p:sp>
        <p:nvSpPr>
          <p:cNvPr id="17" name="TextBox 16">
            <a:extLst>
              <a:ext uri="{FF2B5EF4-FFF2-40B4-BE49-F238E27FC236}">
                <a16:creationId xmlns:a16="http://schemas.microsoft.com/office/drawing/2014/main" id="{F2988440-AF6F-16A4-35D1-57C0A4B18E07}"/>
              </a:ext>
            </a:extLst>
          </p:cNvPr>
          <p:cNvSpPr txBox="1"/>
          <p:nvPr/>
        </p:nvSpPr>
        <p:spPr>
          <a:xfrm>
            <a:off x="6279378" y="2988219"/>
            <a:ext cx="689053" cy="369332"/>
          </a:xfrm>
          <a:prstGeom prst="rect">
            <a:avLst/>
          </a:prstGeom>
          <a:noFill/>
        </p:spPr>
        <p:txBody>
          <a:bodyPr wrap="square" rtlCol="0">
            <a:spAutoFit/>
          </a:bodyPr>
          <a:lstStyle/>
          <a:p>
            <a:r>
              <a:rPr lang="en-GB" b="1">
                <a:solidFill>
                  <a:schemeClr val="bg1"/>
                </a:solidFill>
              </a:rPr>
              <a:t>77%</a:t>
            </a:r>
          </a:p>
        </p:txBody>
      </p:sp>
      <p:sp>
        <p:nvSpPr>
          <p:cNvPr id="18" name="Text Placeholder 2">
            <a:extLst>
              <a:ext uri="{FF2B5EF4-FFF2-40B4-BE49-F238E27FC236}">
                <a16:creationId xmlns:a16="http://schemas.microsoft.com/office/drawing/2014/main" id="{7475CF4E-CC7D-64BF-D18F-2C8F79C737EC}"/>
              </a:ext>
            </a:extLst>
          </p:cNvPr>
          <p:cNvSpPr txBox="1">
            <a:spLocks/>
          </p:cNvSpPr>
          <p:nvPr/>
        </p:nvSpPr>
        <p:spPr>
          <a:xfrm>
            <a:off x="7246620" y="3082319"/>
            <a:ext cx="4267420" cy="222828"/>
          </a:xfrm>
          <a:prstGeom prst="rect">
            <a:avLst/>
          </a:prstGeom>
        </p:spPr>
        <p:txBody>
          <a:bodyPr lIns="0" tIns="0" rIns="0" bIns="0"/>
          <a:lstStyle>
            <a:lvl1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Trebuchet MS" panose="020B0703020202090204" pitchFamily="34" charset="0"/>
                <a:ea typeface="+mn-ea"/>
                <a:cs typeface="+mn-cs"/>
              </a:defRPr>
            </a:lvl1pPr>
            <a:lvl2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0" indent="0" algn="l" defTabSz="914400" rtl="0" eaLnBrk="1" latinLnBrk="0" hangingPunct="1">
              <a:lnSpc>
                <a:spcPct val="100000"/>
              </a:lnSpc>
              <a:spcBef>
                <a:spcPts val="1000"/>
              </a:spcBef>
              <a:spcAft>
                <a:spcPts val="600"/>
              </a:spcAft>
              <a:buFont typeface="Arial" panose="020B0604020202020204" pitchFamily="34" charset="0"/>
              <a:buNone/>
              <a:defRPr sz="2000" b="0" i="0" kern="1200">
                <a:solidFill>
                  <a:schemeClr val="accent1"/>
                </a:solidFill>
                <a:latin typeface="Trebuchet MS" panose="020B0703020202090204" pitchFamily="34" charset="0"/>
                <a:ea typeface="+mn-ea"/>
                <a:cs typeface="+mn-cs"/>
              </a:defRPr>
            </a:lvl3pPr>
            <a:lvl4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kumimoji="0" lang="en-GB" sz="1400" b="0" i="0" u="none" strike="noStrike" kern="1200" cap="none" spc="0" normalizeH="0" baseline="0" noProof="0">
                <a:ln>
                  <a:noFill/>
                </a:ln>
                <a:effectLst/>
                <a:uLnTx/>
                <a:uFillTx/>
                <a:latin typeface="+mn-lt"/>
                <a:ea typeface="+mn-ea"/>
                <a:cs typeface="+mn-cs"/>
              </a:rPr>
              <a:t>Less itch</a:t>
            </a:r>
          </a:p>
        </p:txBody>
      </p:sp>
      <p:graphicFrame>
        <p:nvGraphicFramePr>
          <p:cNvPr id="20" name="Chart 19">
            <a:extLst>
              <a:ext uri="{FF2B5EF4-FFF2-40B4-BE49-F238E27FC236}">
                <a16:creationId xmlns:a16="http://schemas.microsoft.com/office/drawing/2014/main" id="{5A664072-62FC-F76E-E903-BB0AE95134E1}"/>
              </a:ext>
            </a:extLst>
          </p:cNvPr>
          <p:cNvGraphicFramePr/>
          <p:nvPr>
            <p:extLst>
              <p:ext uri="{D42A27DB-BD31-4B8C-83A1-F6EECF244321}">
                <p14:modId xmlns:p14="http://schemas.microsoft.com/office/powerpoint/2010/main" val="3968290549"/>
              </p:ext>
            </p:extLst>
          </p:nvPr>
        </p:nvGraphicFramePr>
        <p:xfrm>
          <a:off x="5744844" y="3632040"/>
          <a:ext cx="1770916" cy="1187495"/>
        </p:xfrm>
        <a:graphic>
          <a:graphicData uri="http://schemas.openxmlformats.org/drawingml/2006/chart">
            <c:chart xmlns:c="http://schemas.openxmlformats.org/drawingml/2006/chart" xmlns:r="http://schemas.openxmlformats.org/officeDocument/2006/relationships" r:id="rId7"/>
          </a:graphicData>
        </a:graphic>
      </p:graphicFrame>
      <p:sp>
        <p:nvSpPr>
          <p:cNvPr id="21" name="TextBox 20">
            <a:extLst>
              <a:ext uri="{FF2B5EF4-FFF2-40B4-BE49-F238E27FC236}">
                <a16:creationId xmlns:a16="http://schemas.microsoft.com/office/drawing/2014/main" id="{57F32AFA-77F0-D0B0-D6B8-EFBE4CFE293E}"/>
              </a:ext>
            </a:extLst>
          </p:cNvPr>
          <p:cNvSpPr txBox="1"/>
          <p:nvPr/>
        </p:nvSpPr>
        <p:spPr>
          <a:xfrm>
            <a:off x="6279378" y="4045181"/>
            <a:ext cx="689053" cy="369332"/>
          </a:xfrm>
          <a:prstGeom prst="rect">
            <a:avLst/>
          </a:prstGeom>
          <a:noFill/>
        </p:spPr>
        <p:txBody>
          <a:bodyPr wrap="square" rtlCol="0">
            <a:spAutoFit/>
          </a:bodyPr>
          <a:lstStyle/>
          <a:p>
            <a:r>
              <a:rPr lang="en-GB" b="1">
                <a:solidFill>
                  <a:schemeClr val="bg1"/>
                </a:solidFill>
              </a:rPr>
              <a:t>85%</a:t>
            </a:r>
          </a:p>
        </p:txBody>
      </p:sp>
      <p:sp>
        <p:nvSpPr>
          <p:cNvPr id="22" name="Text Placeholder 2">
            <a:extLst>
              <a:ext uri="{FF2B5EF4-FFF2-40B4-BE49-F238E27FC236}">
                <a16:creationId xmlns:a16="http://schemas.microsoft.com/office/drawing/2014/main" id="{0D679B29-62CB-56E5-B12D-1487FA01C290}"/>
              </a:ext>
            </a:extLst>
          </p:cNvPr>
          <p:cNvSpPr txBox="1">
            <a:spLocks/>
          </p:cNvSpPr>
          <p:nvPr/>
        </p:nvSpPr>
        <p:spPr>
          <a:xfrm>
            <a:off x="7246620" y="4139281"/>
            <a:ext cx="4267420" cy="222828"/>
          </a:xfrm>
          <a:prstGeom prst="rect">
            <a:avLst/>
          </a:prstGeom>
        </p:spPr>
        <p:txBody>
          <a:bodyPr lIns="0" tIns="0" rIns="0" bIns="0"/>
          <a:lstStyle>
            <a:lvl1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Trebuchet MS" panose="020B0703020202090204" pitchFamily="34" charset="0"/>
                <a:ea typeface="+mn-ea"/>
                <a:cs typeface="+mn-cs"/>
              </a:defRPr>
            </a:lvl1pPr>
            <a:lvl2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0" indent="0" algn="l" defTabSz="914400" rtl="0" eaLnBrk="1" latinLnBrk="0" hangingPunct="1">
              <a:lnSpc>
                <a:spcPct val="100000"/>
              </a:lnSpc>
              <a:spcBef>
                <a:spcPts val="1000"/>
              </a:spcBef>
              <a:spcAft>
                <a:spcPts val="600"/>
              </a:spcAft>
              <a:buFont typeface="Arial" panose="020B0604020202020204" pitchFamily="34" charset="0"/>
              <a:buNone/>
              <a:defRPr sz="2000" b="0" i="0" kern="1200">
                <a:solidFill>
                  <a:schemeClr val="accent1"/>
                </a:solidFill>
                <a:latin typeface="Trebuchet MS" panose="020B0703020202090204" pitchFamily="34" charset="0"/>
                <a:ea typeface="+mn-ea"/>
                <a:cs typeface="+mn-cs"/>
              </a:defRPr>
            </a:lvl3pPr>
            <a:lvl4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kumimoji="0" lang="en-GB" sz="1400" b="0" i="0" u="none" strike="noStrike" kern="1200" cap="none" spc="0" normalizeH="0" baseline="0" noProof="0">
                <a:ln>
                  <a:noFill/>
                </a:ln>
                <a:effectLst/>
                <a:uLnTx/>
                <a:uFillTx/>
                <a:latin typeface="+mn-lt"/>
                <a:ea typeface="+mn-ea"/>
                <a:cs typeface="+mn-cs"/>
              </a:rPr>
              <a:t>Improvement on dry dandruff</a:t>
            </a:r>
          </a:p>
        </p:txBody>
      </p:sp>
      <p:sp>
        <p:nvSpPr>
          <p:cNvPr id="24" name="Text Placeholder 6">
            <a:extLst>
              <a:ext uri="{FF2B5EF4-FFF2-40B4-BE49-F238E27FC236}">
                <a16:creationId xmlns:a16="http://schemas.microsoft.com/office/drawing/2014/main" id="{E96C8552-FECB-BFDB-7DCC-D478C335335C}"/>
              </a:ext>
            </a:extLst>
          </p:cNvPr>
          <p:cNvSpPr txBox="1">
            <a:spLocks/>
          </p:cNvSpPr>
          <p:nvPr/>
        </p:nvSpPr>
        <p:spPr>
          <a:xfrm>
            <a:off x="6167438" y="4905423"/>
            <a:ext cx="5724525" cy="700282"/>
          </a:xfrm>
          <a:prstGeom prst="rect">
            <a:avLst/>
          </a:prstGeom>
        </p:spPr>
        <p:txBody>
          <a:bodyPr vert="horz" wrap="square" lIns="0" tIns="0" rIns="0" bIns="0" numCol="1"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lvl="1">
              <a:spcBef>
                <a:spcPts val="0"/>
              </a:spcBef>
              <a:spcAft>
                <a:spcPts val="0"/>
              </a:spcAft>
              <a:buClr>
                <a:srgbClr val="44B4A1"/>
              </a:buClr>
            </a:pPr>
            <a:r>
              <a:rPr lang="en-US" sz="1400"/>
              <a:t>162 volunteers with Seborrhea capitis</a:t>
            </a:r>
          </a:p>
          <a:p>
            <a:pPr lvl="1">
              <a:spcBef>
                <a:spcPts val="0"/>
              </a:spcBef>
              <a:spcAft>
                <a:spcPts val="0"/>
              </a:spcAft>
              <a:buClr>
                <a:srgbClr val="44B4A1"/>
              </a:buClr>
            </a:pPr>
            <a:r>
              <a:rPr lang="en-US" sz="1400"/>
              <a:t>0.02% Vitamin B6 in a lotion</a:t>
            </a:r>
          </a:p>
        </p:txBody>
      </p:sp>
      <p:sp>
        <p:nvSpPr>
          <p:cNvPr id="5" name="Rectangle 4">
            <a:extLst>
              <a:ext uri="{FF2B5EF4-FFF2-40B4-BE49-F238E27FC236}">
                <a16:creationId xmlns:a16="http://schemas.microsoft.com/office/drawing/2014/main" id="{9F91E590-E56D-01C7-CCC8-0E1074C230EC}"/>
              </a:ext>
            </a:extLst>
          </p:cNvPr>
          <p:cNvSpPr/>
          <p:nvPr/>
        </p:nvSpPr>
        <p:spPr>
          <a:xfrm>
            <a:off x="9677400" y="-7134"/>
            <a:ext cx="2214563" cy="303211"/>
          </a:xfrm>
          <a:prstGeom prst="rect">
            <a:avLst/>
          </a:prstGeom>
          <a:solidFill>
            <a:srgbClr val="76D0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i="1"/>
              <a:t>In vivo studies</a:t>
            </a:r>
          </a:p>
        </p:txBody>
      </p:sp>
      <p:sp>
        <p:nvSpPr>
          <p:cNvPr id="8" name="Slide Number Placeholder 7">
            <a:extLst>
              <a:ext uri="{FF2B5EF4-FFF2-40B4-BE49-F238E27FC236}">
                <a16:creationId xmlns:a16="http://schemas.microsoft.com/office/drawing/2014/main" id="{2A138000-3A58-A2BE-4244-1B0E44E0A5D6}"/>
              </a:ext>
            </a:extLst>
          </p:cNvPr>
          <p:cNvSpPr>
            <a:spLocks noGrp="1"/>
          </p:cNvSpPr>
          <p:nvPr>
            <p:ph type="sldNum" sz="quarter" idx="10"/>
          </p:nvPr>
        </p:nvSpPr>
        <p:spPr/>
        <p:txBody>
          <a:bodyPr/>
          <a:lstStyle/>
          <a:p>
            <a:fld id="{5BA3E189-2F3A-42E5-B572-3520703B6186}" type="slidenum">
              <a:rPr lang="en-GB" smtClean="0"/>
              <a:pPr/>
              <a:t>106</a:t>
            </a:fld>
            <a:endParaRPr lang="en-GB"/>
          </a:p>
        </p:txBody>
      </p:sp>
    </p:spTree>
    <p:extLst>
      <p:ext uri="{BB962C8B-B14F-4D97-AF65-F5344CB8AC3E}">
        <p14:creationId xmlns:p14="http://schemas.microsoft.com/office/powerpoint/2010/main" val="324533402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C606CC7-C78D-60D9-7132-6844B0286E9B}"/>
              </a:ext>
            </a:extLst>
          </p:cNvPr>
          <p:cNvSpPr>
            <a:spLocks noGrp="1"/>
          </p:cNvSpPr>
          <p:nvPr>
            <p:ph type="body" idx="11"/>
          </p:nvPr>
        </p:nvSpPr>
        <p:spPr/>
        <p:txBody>
          <a:bodyPr/>
          <a:lstStyle/>
          <a:p>
            <a:r>
              <a:rPr lang="en-US"/>
              <a:t>Scalp &amp; Microbiome</a:t>
            </a:r>
          </a:p>
        </p:txBody>
      </p:sp>
      <p:sp>
        <p:nvSpPr>
          <p:cNvPr id="80" name="Text Placeholder 79">
            <a:extLst>
              <a:ext uri="{FF2B5EF4-FFF2-40B4-BE49-F238E27FC236}">
                <a16:creationId xmlns:a16="http://schemas.microsoft.com/office/drawing/2014/main" id="{C8ECD0E3-4C72-E366-73FF-929E50EB764A}"/>
              </a:ext>
            </a:extLst>
          </p:cNvPr>
          <p:cNvSpPr>
            <a:spLocks noGrp="1"/>
          </p:cNvSpPr>
          <p:nvPr>
            <p:ph type="body" sz="quarter" idx="23"/>
          </p:nvPr>
        </p:nvSpPr>
        <p:spPr>
          <a:xfrm>
            <a:off x="302398" y="6093396"/>
            <a:ext cx="10830421" cy="116235"/>
          </a:xfrm>
        </p:spPr>
        <p:txBody>
          <a:bodyPr/>
          <a:lstStyle/>
          <a:p>
            <a:r>
              <a:rPr lang="en-US"/>
              <a:t>R. Saxena et al., Comparison of Healthy and Dandruff Scalp Microbiome Reveals the Role of Commensals in Scalp Health, Frontiers in Cellular and Infection Microbiology, 2018, 8-346</a:t>
            </a:r>
          </a:p>
        </p:txBody>
      </p:sp>
      <p:pic>
        <p:nvPicPr>
          <p:cNvPr id="9" name="Picture 8">
            <a:extLst>
              <a:ext uri="{FF2B5EF4-FFF2-40B4-BE49-F238E27FC236}">
                <a16:creationId xmlns:a16="http://schemas.microsoft.com/office/drawing/2014/main" id="{DC0CA9F3-5AEE-57E5-1CEB-7AED169C218C}"/>
              </a:ext>
            </a:extLst>
          </p:cNvPr>
          <p:cNvPicPr>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302399" y="302710"/>
            <a:ext cx="739002" cy="238507"/>
          </a:xfrm>
          <a:prstGeom prst="rect">
            <a:avLst/>
          </a:prstGeom>
        </p:spPr>
      </p:pic>
      <p:sp>
        <p:nvSpPr>
          <p:cNvPr id="89" name="Title 1">
            <a:extLst>
              <a:ext uri="{FF2B5EF4-FFF2-40B4-BE49-F238E27FC236}">
                <a16:creationId xmlns:a16="http://schemas.microsoft.com/office/drawing/2014/main" id="{CAAA88E4-4787-A6A4-63A1-01BE8AD929CE}"/>
              </a:ext>
            </a:extLst>
          </p:cNvPr>
          <p:cNvSpPr>
            <a:spLocks noGrp="1"/>
          </p:cNvSpPr>
          <p:nvPr>
            <p:ph type="title"/>
          </p:nvPr>
        </p:nvSpPr>
        <p:spPr>
          <a:xfrm>
            <a:off x="1104900" y="302400"/>
            <a:ext cx="5908709" cy="303211"/>
          </a:xfrm>
        </p:spPr>
        <p:txBody>
          <a:bodyPr/>
          <a:lstStyle/>
          <a:p>
            <a:r>
              <a:rPr lang="en-US"/>
              <a:t>Vitamin B6</a:t>
            </a:r>
          </a:p>
        </p:txBody>
      </p:sp>
      <p:sp>
        <p:nvSpPr>
          <p:cNvPr id="11" name="Text Placeholder 2">
            <a:extLst>
              <a:ext uri="{FF2B5EF4-FFF2-40B4-BE49-F238E27FC236}">
                <a16:creationId xmlns:a16="http://schemas.microsoft.com/office/drawing/2014/main" id="{60EDF855-E904-8A96-64E9-563E70A48B8B}"/>
              </a:ext>
            </a:extLst>
          </p:cNvPr>
          <p:cNvSpPr txBox="1">
            <a:spLocks/>
          </p:cNvSpPr>
          <p:nvPr/>
        </p:nvSpPr>
        <p:spPr>
          <a:xfrm>
            <a:off x="302399" y="1349760"/>
            <a:ext cx="5170682" cy="428347"/>
          </a:xfrm>
          <a:prstGeom prst="rect">
            <a:avLst/>
          </a:prstGeom>
        </p:spPr>
        <p:txBody>
          <a:bodyPr lIns="0" tIns="0" rIns="0" bIns="0"/>
          <a:lstStyle>
            <a:lvl1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Trebuchet MS" panose="020B0703020202090204" pitchFamily="34" charset="0"/>
                <a:ea typeface="+mn-ea"/>
                <a:cs typeface="+mn-cs"/>
              </a:defRPr>
            </a:lvl1pPr>
            <a:lvl2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0" indent="0" algn="l" defTabSz="914400" rtl="0" eaLnBrk="1" latinLnBrk="0" hangingPunct="1">
              <a:lnSpc>
                <a:spcPct val="100000"/>
              </a:lnSpc>
              <a:spcBef>
                <a:spcPts val="1000"/>
              </a:spcBef>
              <a:spcAft>
                <a:spcPts val="600"/>
              </a:spcAft>
              <a:buFont typeface="Arial" panose="020B0604020202020204" pitchFamily="34" charset="0"/>
              <a:buNone/>
              <a:defRPr sz="2000" b="0" i="0" kern="1200">
                <a:solidFill>
                  <a:schemeClr val="accent1"/>
                </a:solidFill>
                <a:latin typeface="Trebuchet MS" panose="020B0703020202090204" pitchFamily="34" charset="0"/>
                <a:ea typeface="+mn-ea"/>
                <a:cs typeface="+mn-cs"/>
              </a:defRPr>
            </a:lvl3pPr>
            <a:lvl4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Pct val="125000"/>
              <a:buFont typeface="Arial" panose="020B0604020202020204" pitchFamily="34" charset="0"/>
              <a:buNone/>
              <a:tabLst/>
              <a:defRPr/>
            </a:pPr>
            <a:r>
              <a:rPr kumimoji="0" lang="en-US" sz="1400" b="1" i="0" u="none" strike="noStrike" kern="1200" cap="none" spc="0" normalizeH="0" baseline="0" noProof="0">
                <a:ln>
                  <a:noFill/>
                </a:ln>
                <a:effectLst/>
                <a:uLnTx/>
                <a:uFillTx/>
                <a:latin typeface="+mn-lt"/>
                <a:ea typeface="Fira Sans" panose="020B0503050000020004" pitchFamily="34" charset="0"/>
                <a:cs typeface="+mn-cs"/>
              </a:rPr>
              <a:t>Bacterial Metabolic Pathways enriched in a Healthy Scalp vs. a scalp with Dandruff</a:t>
            </a:r>
          </a:p>
        </p:txBody>
      </p:sp>
      <p:sp>
        <p:nvSpPr>
          <p:cNvPr id="13" name="Text Placeholder 6">
            <a:extLst>
              <a:ext uri="{FF2B5EF4-FFF2-40B4-BE49-F238E27FC236}">
                <a16:creationId xmlns:a16="http://schemas.microsoft.com/office/drawing/2014/main" id="{2931482F-C154-AFE3-176C-839E7C4C4761}"/>
              </a:ext>
            </a:extLst>
          </p:cNvPr>
          <p:cNvSpPr txBox="1">
            <a:spLocks/>
          </p:cNvSpPr>
          <p:nvPr/>
        </p:nvSpPr>
        <p:spPr>
          <a:xfrm>
            <a:off x="300039" y="4905423"/>
            <a:ext cx="4698999" cy="899206"/>
          </a:xfrm>
          <a:prstGeom prst="rect">
            <a:avLst/>
          </a:prstGeom>
        </p:spPr>
        <p:txBody>
          <a:bodyPr vert="horz" wrap="square" lIns="0" tIns="0" rIns="0" bIns="0" numCol="1"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buClr>
                <a:schemeClr val="accent5"/>
              </a:buClr>
            </a:pPr>
            <a:r>
              <a:rPr lang="en-US" sz="1400"/>
              <a:t>Reduction of biosynthesis and metabolism pathways of vitamins was observed in the bacterial microbiome of dandruff scalp (vs. healthy scalp). </a:t>
            </a:r>
            <a:r>
              <a:rPr lang="en-US" sz="1400">
                <a:solidFill>
                  <a:srgbClr val="44B4A1"/>
                </a:solidFill>
              </a:rPr>
              <a:t>Enrichment in vitamins via topical application could be a solution to compensate this deficiency. </a:t>
            </a:r>
          </a:p>
        </p:txBody>
      </p:sp>
      <p:pic>
        <p:nvPicPr>
          <p:cNvPr id="12" name="Picture 11" descr="A picture containing logo&#10;&#10;Description automatically generated">
            <a:extLst>
              <a:ext uri="{FF2B5EF4-FFF2-40B4-BE49-F238E27FC236}">
                <a16:creationId xmlns:a16="http://schemas.microsoft.com/office/drawing/2014/main" id="{A17F2D48-D53B-77FA-DE7F-98D2BBA0D2C0}"/>
              </a:ext>
            </a:extLst>
          </p:cNvPr>
          <p:cNvPicPr>
            <a:picLocks noChangeAspect="1"/>
          </p:cNvPicPr>
          <p:nvPr/>
        </p:nvPicPr>
        <p:blipFill>
          <a:blip r:embed="rId4" cstate="screen">
            <a:duotone>
              <a:prstClr val="black"/>
              <a:srgbClr val="76D0C2">
                <a:tint val="45000"/>
                <a:satMod val="400000"/>
              </a:srgbClr>
            </a:duotone>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tretch>
            <a:fillRect/>
          </a:stretch>
        </p:blipFill>
        <p:spPr>
          <a:xfrm>
            <a:off x="436502" y="2061965"/>
            <a:ext cx="4562536" cy="2618854"/>
          </a:xfrm>
          <a:prstGeom prst="rect">
            <a:avLst/>
          </a:prstGeom>
        </p:spPr>
      </p:pic>
      <p:graphicFrame>
        <p:nvGraphicFramePr>
          <p:cNvPr id="15" name="Table 3">
            <a:extLst>
              <a:ext uri="{FF2B5EF4-FFF2-40B4-BE49-F238E27FC236}">
                <a16:creationId xmlns:a16="http://schemas.microsoft.com/office/drawing/2014/main" id="{16F8A561-B6A6-53C1-3F21-53C2400AB3E9}"/>
              </a:ext>
            </a:extLst>
          </p:cNvPr>
          <p:cNvGraphicFramePr>
            <a:graphicFrameLocks noGrp="1"/>
          </p:cNvGraphicFramePr>
          <p:nvPr>
            <p:extLst>
              <p:ext uri="{D42A27DB-BD31-4B8C-83A1-F6EECF244321}">
                <p14:modId xmlns:p14="http://schemas.microsoft.com/office/powerpoint/2010/main" val="1767203391"/>
              </p:ext>
            </p:extLst>
          </p:nvPr>
        </p:nvGraphicFramePr>
        <p:xfrm>
          <a:off x="5364481" y="2276475"/>
          <a:ext cx="2704824" cy="2474030"/>
        </p:xfrm>
        <a:graphic>
          <a:graphicData uri="http://schemas.openxmlformats.org/drawingml/2006/table">
            <a:tbl>
              <a:tblPr firstRow="1" bandCol="1">
                <a:tableStyleId>{B301B821-A1FF-4177-AEE7-76D212191A09}</a:tableStyleId>
              </a:tblPr>
              <a:tblGrid>
                <a:gridCol w="1480824">
                  <a:extLst>
                    <a:ext uri="{9D8B030D-6E8A-4147-A177-3AD203B41FA5}">
                      <a16:colId xmlns:a16="http://schemas.microsoft.com/office/drawing/2014/main" val="410724714"/>
                    </a:ext>
                  </a:extLst>
                </a:gridCol>
                <a:gridCol w="612000">
                  <a:extLst>
                    <a:ext uri="{9D8B030D-6E8A-4147-A177-3AD203B41FA5}">
                      <a16:colId xmlns:a16="http://schemas.microsoft.com/office/drawing/2014/main" val="2543938352"/>
                    </a:ext>
                  </a:extLst>
                </a:gridCol>
                <a:gridCol w="612000">
                  <a:extLst>
                    <a:ext uri="{9D8B030D-6E8A-4147-A177-3AD203B41FA5}">
                      <a16:colId xmlns:a16="http://schemas.microsoft.com/office/drawing/2014/main" val="3218751916"/>
                    </a:ext>
                  </a:extLst>
                </a:gridCol>
              </a:tblGrid>
              <a:tr h="331796">
                <a:tc gridSpan="3">
                  <a:txBody>
                    <a:bodyPr/>
                    <a:lstStyle/>
                    <a:p>
                      <a:r>
                        <a:rPr kumimoji="0" lang="en-US" sz="1400" b="1" u="none" strike="noStrike" kern="1200" cap="none" spc="0" normalizeH="0" baseline="0" noProof="0">
                          <a:ln>
                            <a:noFill/>
                          </a:ln>
                          <a:solidFill>
                            <a:srgbClr val="FFFFFF"/>
                          </a:solidFill>
                          <a:effectLst/>
                          <a:uLnTx/>
                          <a:uFillTx/>
                        </a:rPr>
                        <a:t>Vitamin B6</a:t>
                      </a:r>
                      <a:endParaRPr lang="en-US" sz="1400"/>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76D0C2"/>
                    </a:solidFill>
                  </a:tcPr>
                </a:tc>
                <a:tc hMerge="1">
                  <a:txBody>
                    <a:bodyPr/>
                    <a:lstStyle/>
                    <a:p>
                      <a:endParaRPr/>
                    </a:p>
                  </a:txBody>
                  <a:tcPr marL="99062" marR="99062" marT="49531" marB="4953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solidFill>
                      <a:srgbClr val="BD69D7"/>
                    </a:solidFill>
                  </a:tcPr>
                </a:tc>
                <a:tc hMerge="1">
                  <a:txBody>
                    <a:bodyPr/>
                    <a:lstStyle/>
                    <a:p>
                      <a:endParaRPr/>
                    </a:p>
                  </a:txBody>
                  <a:tcPr marL="99062" marR="99062" marT="49531" marB="4953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solidFill>
                      <a:srgbClr val="BD69D7"/>
                    </a:solidFill>
                  </a:tcPr>
                </a:tc>
                <a:extLst>
                  <a:ext uri="{0D108BD9-81ED-4DB2-BD59-A6C34878D82A}">
                    <a16:rowId xmlns:a16="http://schemas.microsoft.com/office/drawing/2014/main" val="4174940396"/>
                  </a:ext>
                </a:extLst>
              </a:tr>
              <a:tr h="351339">
                <a:tc>
                  <a:txBody>
                    <a:bodyPr/>
                    <a:lstStyle/>
                    <a:p>
                      <a:r>
                        <a:rPr kumimoji="0" lang="en-US" sz="1400" b="0" u="none" strike="noStrike" kern="1200" cap="none" spc="0" normalizeH="0" baseline="0" noProof="0">
                          <a:ln>
                            <a:noFill/>
                          </a:ln>
                          <a:solidFill>
                            <a:schemeClr val="tx1"/>
                          </a:solidFill>
                          <a:effectLst/>
                          <a:uLnTx/>
                          <a:uFillTx/>
                        </a:rPr>
                        <a:t>Concentration </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3E6E1"/>
                    </a:solidFill>
                  </a:tcPr>
                </a:tc>
                <a:tc>
                  <a:txBody>
                    <a:bodyPr/>
                    <a:lstStyle/>
                    <a:p>
                      <a:r>
                        <a:rPr kumimoji="0" lang="en-US" sz="1400" b="0" u="none" strike="noStrike" kern="1200" cap="none" spc="0" normalizeH="0" baseline="0" noProof="0">
                          <a:ln>
                            <a:noFill/>
                          </a:ln>
                          <a:solidFill>
                            <a:schemeClr val="tx1"/>
                          </a:solidFill>
                          <a:effectLst/>
                          <a:uLnTx/>
                          <a:uFillTx/>
                        </a:rPr>
                        <a:t>0.2%</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0F0F0"/>
                    </a:solidFill>
                  </a:tcPr>
                </a:tc>
                <a:tc>
                  <a:txBody>
                    <a:bodyPr/>
                    <a:lstStyle/>
                    <a:p>
                      <a:r>
                        <a:rPr kumimoji="0" lang="en-US" sz="1400" b="0" u="none" strike="noStrike" kern="1200" cap="none" spc="0" normalizeH="0" baseline="0" noProof="0">
                          <a:ln>
                            <a:noFill/>
                          </a:ln>
                          <a:solidFill>
                            <a:schemeClr val="tx1"/>
                          </a:solidFill>
                          <a:effectLst/>
                          <a:uLnTx/>
                          <a:uFillTx/>
                        </a:rPr>
                        <a:t>1%</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3E6E1"/>
                    </a:solidFill>
                  </a:tcPr>
                </a:tc>
                <a:extLst>
                  <a:ext uri="{0D108BD9-81ED-4DB2-BD59-A6C34878D82A}">
                    <a16:rowId xmlns:a16="http://schemas.microsoft.com/office/drawing/2014/main" val="3965557154"/>
                  </a:ext>
                </a:extLst>
              </a:tr>
              <a:tr h="358179">
                <a:tc>
                  <a:txBody>
                    <a:bodyPr/>
                    <a:lstStyle/>
                    <a:p>
                      <a:r>
                        <a:rPr kumimoji="0" lang="en-US" sz="1400" b="0" u="none" strike="noStrike" kern="1200" cap="none" spc="0" normalizeH="0" baseline="0" noProof="0">
                          <a:ln>
                            <a:noFill/>
                          </a:ln>
                          <a:solidFill>
                            <a:schemeClr val="tx1"/>
                          </a:solidFill>
                          <a:effectLst/>
                          <a:uLnTx/>
                          <a:uFillTx/>
                        </a:rPr>
                        <a:t>M. </a:t>
                      </a:r>
                      <a:r>
                        <a:rPr kumimoji="0" lang="en-US" sz="1400" b="0" u="none" strike="noStrike" kern="1200" cap="none" spc="0" normalizeH="0" baseline="0" noProof="0" err="1">
                          <a:ln>
                            <a:noFill/>
                          </a:ln>
                          <a:solidFill>
                            <a:schemeClr val="tx1"/>
                          </a:solidFill>
                          <a:effectLst/>
                          <a:uLnTx/>
                          <a:uFillTx/>
                        </a:rPr>
                        <a:t>restricta</a:t>
                      </a:r>
                      <a:r>
                        <a:rPr kumimoji="0" lang="en-US" sz="1400" b="0" u="none" strike="noStrike" kern="1200" cap="none" spc="0" normalizeH="0" baseline="0" noProof="0">
                          <a:ln>
                            <a:noFill/>
                          </a:ln>
                          <a:solidFill>
                            <a:schemeClr val="tx1"/>
                          </a:solidFill>
                          <a:effectLst/>
                          <a:uLnTx/>
                          <a:uFillTx/>
                        </a:rPr>
                        <a:t> </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3E6E1"/>
                    </a:solidFill>
                  </a:tcPr>
                </a:tc>
                <a:tc>
                  <a:txBody>
                    <a:bodyPr/>
                    <a:lstStyle/>
                    <a:p>
                      <a:r>
                        <a:rPr kumimoji="0" lang="en-US" sz="1400" b="0" u="none" strike="noStrike" kern="1200" cap="none" spc="0" normalizeH="0" baseline="0" noProof="0">
                          <a:ln>
                            <a:noFill/>
                          </a:ln>
                          <a:solidFill>
                            <a:schemeClr val="tx1"/>
                          </a:solidFill>
                          <a:effectLst/>
                          <a:uLnTx/>
                          <a:uFillTx/>
                        </a:rPr>
                        <a:t>●</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0F0F0"/>
                    </a:solidFill>
                  </a:tcPr>
                </a:tc>
                <a:tc>
                  <a:txBody>
                    <a:bodyPr/>
                    <a:lstStyle/>
                    <a:p>
                      <a:r>
                        <a:rPr kumimoji="0" lang="en-US" sz="1400" b="0" u="none" strike="noStrike" kern="1200" cap="none" spc="0" normalizeH="0" baseline="0" noProof="0">
                          <a:ln>
                            <a:noFill/>
                          </a:ln>
                          <a:solidFill>
                            <a:schemeClr val="tx1"/>
                          </a:solidFill>
                          <a:effectLst/>
                          <a:uLnTx/>
                          <a:uFillTx/>
                        </a:rPr>
                        <a:t>●</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3E6E1"/>
                    </a:solidFill>
                  </a:tcPr>
                </a:tc>
                <a:extLst>
                  <a:ext uri="{0D108BD9-81ED-4DB2-BD59-A6C34878D82A}">
                    <a16:rowId xmlns:a16="http://schemas.microsoft.com/office/drawing/2014/main" val="3490865605"/>
                  </a:ext>
                </a:extLst>
              </a:tr>
              <a:tr h="358179">
                <a:tc>
                  <a:txBody>
                    <a:bodyPr/>
                    <a:lstStyle/>
                    <a:p>
                      <a:r>
                        <a:rPr kumimoji="0" lang="en-US" sz="1400" b="0" u="none" strike="noStrike" kern="1200" cap="none" spc="0" normalizeH="0" baseline="0" noProof="0">
                          <a:ln>
                            <a:noFill/>
                          </a:ln>
                          <a:solidFill>
                            <a:schemeClr val="tx1"/>
                          </a:solidFill>
                          <a:effectLst/>
                          <a:uLnTx/>
                          <a:uFillTx/>
                        </a:rPr>
                        <a:t>M </a:t>
                      </a:r>
                      <a:r>
                        <a:rPr kumimoji="0" lang="en-US" sz="1400" b="0" u="none" strike="noStrike" kern="1200" cap="none" spc="0" normalizeH="0" baseline="0" noProof="0" err="1">
                          <a:ln>
                            <a:noFill/>
                          </a:ln>
                          <a:solidFill>
                            <a:schemeClr val="tx1"/>
                          </a:solidFill>
                          <a:effectLst/>
                          <a:uLnTx/>
                          <a:uFillTx/>
                        </a:rPr>
                        <a:t>globosa</a:t>
                      </a:r>
                      <a:endParaRPr kumimoji="0" lang="en-US" sz="1400" b="0" u="none" strike="noStrike" kern="1200" cap="none" spc="0" normalizeH="0" baseline="0" noProof="0">
                        <a:ln>
                          <a:noFill/>
                        </a:ln>
                        <a:solidFill>
                          <a:schemeClr val="tx1"/>
                        </a:solidFill>
                        <a:effectLst/>
                        <a:uLnTx/>
                        <a:uFillTx/>
                      </a:endParaRP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3E6E1"/>
                    </a:solidFill>
                  </a:tcPr>
                </a:tc>
                <a:tc>
                  <a:txBody>
                    <a:bodyPr/>
                    <a:lstStyle/>
                    <a:p>
                      <a:r>
                        <a:rPr kumimoji="0" lang="en-US" sz="1400" b="0" u="none" strike="noStrike" kern="1200" cap="none" spc="0" normalizeH="0" baseline="0" noProof="0">
                          <a:ln>
                            <a:noFill/>
                          </a:ln>
                          <a:solidFill>
                            <a:schemeClr val="tx1"/>
                          </a:solidFill>
                          <a:effectLst/>
                          <a:uLnTx/>
                          <a:uFillTx/>
                        </a:rPr>
                        <a:t>●</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0F0F0"/>
                    </a:solidFill>
                  </a:tcPr>
                </a:tc>
                <a:tc>
                  <a:txBody>
                    <a:bodyPr/>
                    <a:lstStyle/>
                    <a:p>
                      <a:r>
                        <a:rPr kumimoji="0" lang="en-US" sz="1400" b="0" u="none" strike="noStrike" kern="1200" cap="none" spc="0" normalizeH="0" baseline="0" noProof="0">
                          <a:ln>
                            <a:noFill/>
                          </a:ln>
                          <a:solidFill>
                            <a:schemeClr val="tx1"/>
                          </a:solidFill>
                          <a:effectLst/>
                          <a:uLnTx/>
                          <a:uFillTx/>
                        </a:rPr>
                        <a:t>●</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3E6E1"/>
                    </a:solidFill>
                  </a:tcPr>
                </a:tc>
                <a:extLst>
                  <a:ext uri="{0D108BD9-81ED-4DB2-BD59-A6C34878D82A}">
                    <a16:rowId xmlns:a16="http://schemas.microsoft.com/office/drawing/2014/main" val="4121690741"/>
                  </a:ext>
                </a:extLst>
              </a:tr>
              <a:tr h="358179">
                <a:tc>
                  <a:txBody>
                    <a:bodyPr/>
                    <a:lstStyle/>
                    <a:p>
                      <a:r>
                        <a:rPr kumimoji="0" lang="en-US" sz="1400" b="0" u="none" strike="noStrike" kern="1200" cap="none" spc="0" normalizeH="0" baseline="0" noProof="0">
                          <a:ln>
                            <a:noFill/>
                          </a:ln>
                          <a:solidFill>
                            <a:schemeClr val="tx1"/>
                          </a:solidFill>
                          <a:effectLst/>
                          <a:uLnTx/>
                          <a:uFillTx/>
                        </a:rPr>
                        <a:t>C. acnes </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3E6E1"/>
                    </a:solidFill>
                  </a:tcPr>
                </a:tc>
                <a:tc>
                  <a:txBody>
                    <a:bodyPr/>
                    <a:lstStyle/>
                    <a:p>
                      <a:r>
                        <a:rPr kumimoji="0" lang="en-US" sz="1400" b="0" u="none" strike="noStrike" kern="1200" cap="none" spc="0" normalizeH="0" baseline="0" noProof="0">
                          <a:ln>
                            <a:noFill/>
                          </a:ln>
                          <a:solidFill>
                            <a:schemeClr val="tx1"/>
                          </a:solidFill>
                          <a:effectLst/>
                          <a:uLnTx/>
                          <a:uFillTx/>
                        </a:rPr>
                        <a:t>⬇</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0F0F0"/>
                    </a:solidFill>
                  </a:tcPr>
                </a:tc>
                <a:tc>
                  <a:txBody>
                    <a:bodyPr/>
                    <a:lstStyle/>
                    <a:p>
                      <a:r>
                        <a:rPr kumimoji="0" lang="en-US" sz="1400" b="0" u="none" strike="noStrike" kern="1200" cap="none" spc="0" normalizeH="0" baseline="0" noProof="0">
                          <a:ln>
                            <a:noFill/>
                          </a:ln>
                          <a:solidFill>
                            <a:schemeClr val="tx1"/>
                          </a:solidFill>
                          <a:effectLst/>
                          <a:uLnTx/>
                          <a:uFillTx/>
                        </a:rPr>
                        <a:t>⬇</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3E6E1"/>
                    </a:solidFill>
                  </a:tcPr>
                </a:tc>
                <a:extLst>
                  <a:ext uri="{0D108BD9-81ED-4DB2-BD59-A6C34878D82A}">
                    <a16:rowId xmlns:a16="http://schemas.microsoft.com/office/drawing/2014/main" val="1908587380"/>
                  </a:ext>
                </a:extLst>
              </a:tr>
              <a:tr h="358179">
                <a:tc>
                  <a:txBody>
                    <a:bodyPr/>
                    <a:lstStyle/>
                    <a:p>
                      <a:r>
                        <a:rPr kumimoji="0" lang="en-US" sz="1400" b="0" u="none" strike="noStrike" kern="1200" cap="none" spc="0" normalizeH="0" baseline="0" noProof="0">
                          <a:ln>
                            <a:noFill/>
                          </a:ln>
                          <a:solidFill>
                            <a:schemeClr val="tx1"/>
                          </a:solidFill>
                          <a:effectLst/>
                          <a:uLnTx/>
                          <a:uFillTx/>
                        </a:rPr>
                        <a:t>S. capitis </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3E6E1"/>
                    </a:solidFill>
                  </a:tcPr>
                </a:tc>
                <a:tc>
                  <a:txBody>
                    <a:bodyPr/>
                    <a:lstStyle/>
                    <a:p>
                      <a:r>
                        <a:rPr kumimoji="0" lang="en-US" sz="1400" b="0" u="none" strike="noStrike" kern="1200" cap="none" spc="0" normalizeH="0" baseline="0" noProof="0">
                          <a:ln>
                            <a:noFill/>
                          </a:ln>
                          <a:solidFill>
                            <a:schemeClr val="tx1"/>
                          </a:solidFill>
                          <a:effectLst/>
                          <a:uLnTx/>
                          <a:uFillTx/>
                        </a:rPr>
                        <a:t>=</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0F0F0"/>
                    </a:solidFill>
                  </a:tcPr>
                </a:tc>
                <a:tc>
                  <a:txBody>
                    <a:bodyPr/>
                    <a:lstStyle/>
                    <a:p>
                      <a:r>
                        <a:rPr kumimoji="0" lang="en-US" sz="1400" b="0" u="none" strike="noStrike" kern="1200" cap="none" spc="0" normalizeH="0" baseline="0" noProof="0">
                          <a:ln>
                            <a:noFill/>
                          </a:ln>
                          <a:solidFill>
                            <a:schemeClr val="tx1"/>
                          </a:solidFill>
                          <a:effectLst/>
                          <a:uLnTx/>
                          <a:uFillTx/>
                        </a:rPr>
                        <a:t>●</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3E6E1"/>
                    </a:solidFill>
                  </a:tcPr>
                </a:tc>
                <a:extLst>
                  <a:ext uri="{0D108BD9-81ED-4DB2-BD59-A6C34878D82A}">
                    <a16:rowId xmlns:a16="http://schemas.microsoft.com/office/drawing/2014/main" val="1416914171"/>
                  </a:ext>
                </a:extLst>
              </a:tr>
              <a:tr h="358179">
                <a:tc>
                  <a:txBody>
                    <a:bodyPr/>
                    <a:lstStyle/>
                    <a:p>
                      <a:r>
                        <a:rPr kumimoji="0" lang="en-US" sz="1400" b="0" u="none" strike="noStrike" kern="1200" cap="none" spc="0" normalizeH="0" baseline="0" noProof="0">
                          <a:ln>
                            <a:noFill/>
                          </a:ln>
                          <a:solidFill>
                            <a:schemeClr val="tx1"/>
                          </a:solidFill>
                          <a:effectLst/>
                          <a:uLnTx/>
                          <a:uFillTx/>
                        </a:rPr>
                        <a:t>S. epidermidis</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3E6E1"/>
                    </a:solidFill>
                  </a:tcPr>
                </a:tc>
                <a:tc>
                  <a:txBody>
                    <a:bodyPr/>
                    <a:lstStyle/>
                    <a:p>
                      <a:r>
                        <a:rPr kumimoji="0" lang="en-US" sz="1400" b="0" u="none" strike="noStrike" kern="1200" cap="none" spc="0" normalizeH="0" baseline="0" noProof="0">
                          <a:ln>
                            <a:noFill/>
                          </a:ln>
                          <a:solidFill>
                            <a:schemeClr val="tx1"/>
                          </a:solidFill>
                          <a:effectLst/>
                          <a:uLnTx/>
                          <a:uFillTx/>
                        </a:rPr>
                        <a:t>=</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0F0F0"/>
                    </a:solidFill>
                  </a:tcPr>
                </a:tc>
                <a:tc>
                  <a:txBody>
                    <a:bodyPr/>
                    <a:lstStyle/>
                    <a:p>
                      <a:r>
                        <a:rPr kumimoji="0" lang="en-US" sz="1400" b="0" u="none" strike="noStrike" kern="1200" cap="none" spc="0" normalizeH="0" baseline="0" noProof="0">
                          <a:ln>
                            <a:noFill/>
                          </a:ln>
                          <a:solidFill>
                            <a:schemeClr val="tx1"/>
                          </a:solidFill>
                          <a:effectLst/>
                          <a:uLnTx/>
                          <a:uFillTx/>
                        </a:rPr>
                        <a:t>●</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3E6E1"/>
                    </a:solidFill>
                  </a:tcPr>
                </a:tc>
                <a:extLst>
                  <a:ext uri="{0D108BD9-81ED-4DB2-BD59-A6C34878D82A}">
                    <a16:rowId xmlns:a16="http://schemas.microsoft.com/office/drawing/2014/main" val="1180087514"/>
                  </a:ext>
                </a:extLst>
              </a:tr>
            </a:tbl>
          </a:graphicData>
        </a:graphic>
      </p:graphicFrame>
      <p:sp>
        <p:nvSpPr>
          <p:cNvPr id="26" name="Rectangle 25">
            <a:extLst>
              <a:ext uri="{FF2B5EF4-FFF2-40B4-BE49-F238E27FC236}">
                <a16:creationId xmlns:a16="http://schemas.microsoft.com/office/drawing/2014/main" id="{20197ED9-55AB-5554-6563-95A5F3384F4F}"/>
              </a:ext>
            </a:extLst>
          </p:cNvPr>
          <p:cNvSpPr/>
          <p:nvPr/>
        </p:nvSpPr>
        <p:spPr>
          <a:xfrm>
            <a:off x="5364482" y="4790095"/>
            <a:ext cx="2704824" cy="215444"/>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
                <a:srgbClr val="007E4B"/>
              </a:buClr>
              <a:buSzTx/>
              <a:buFontTx/>
              <a:buNone/>
              <a:tabLst/>
              <a:defRPr/>
            </a:pPr>
            <a:r>
              <a:rPr kumimoji="0" lang="en-US" sz="1400" b="0" i="0" u="none" strike="noStrike" kern="1200" cap="none" spc="0" normalizeH="0" baseline="0" noProof="0">
                <a:ln>
                  <a:noFill/>
                </a:ln>
                <a:effectLst/>
                <a:uLnTx/>
                <a:uFillTx/>
                <a:ea typeface="+mn-ea"/>
                <a:cs typeface="+mn-cs"/>
              </a:rPr>
              <a:t>incubated for 24 hours </a:t>
            </a:r>
          </a:p>
        </p:txBody>
      </p:sp>
      <p:sp>
        <p:nvSpPr>
          <p:cNvPr id="27" name="Rectangle 26">
            <a:extLst>
              <a:ext uri="{FF2B5EF4-FFF2-40B4-BE49-F238E27FC236}">
                <a16:creationId xmlns:a16="http://schemas.microsoft.com/office/drawing/2014/main" id="{E6FFC7C8-5C9E-53D8-590C-66E9C74765D0}"/>
              </a:ext>
            </a:extLst>
          </p:cNvPr>
          <p:cNvSpPr/>
          <p:nvPr/>
        </p:nvSpPr>
        <p:spPr>
          <a:xfrm>
            <a:off x="5364481" y="5027199"/>
            <a:ext cx="2704824" cy="646331"/>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
                <a:srgbClr val="007E4B"/>
              </a:buClr>
              <a:buSzTx/>
              <a:buFontTx/>
              <a:buNone/>
              <a:tabLst/>
              <a:defRPr/>
            </a:pPr>
            <a:r>
              <a:rPr kumimoji="0" lang="en-US" sz="1400" b="0" i="0" u="none" strike="noStrike" kern="1200" cap="none" spc="0" normalizeH="0" baseline="0" noProof="0">
                <a:ln>
                  <a:noFill/>
                </a:ln>
                <a:effectLst/>
                <a:uLnTx/>
                <a:uFillTx/>
                <a:ea typeface="+mn-ea"/>
                <a:cs typeface="+mn-cs"/>
              </a:rPr>
              <a:t>● total antimicrobial activity</a:t>
            </a:r>
          </a:p>
          <a:p>
            <a:pPr marL="0" marR="0" lvl="0" indent="0" algn="l" defTabSz="914400" rtl="0" eaLnBrk="1" fontAlgn="auto" latinLnBrk="0" hangingPunct="1">
              <a:lnSpc>
                <a:spcPct val="100000"/>
              </a:lnSpc>
              <a:spcBef>
                <a:spcPts val="0"/>
              </a:spcBef>
              <a:spcAft>
                <a:spcPts val="0"/>
              </a:spcAft>
              <a:buClr>
                <a:srgbClr val="007E4B"/>
              </a:buClr>
              <a:buSzTx/>
              <a:buFontTx/>
              <a:buNone/>
              <a:tabLst/>
              <a:defRPr/>
            </a:pPr>
            <a:r>
              <a:rPr kumimoji="0" lang="en-US" sz="1400" b="0" i="0" u="none" strike="noStrike" kern="1200" cap="none" spc="0" normalizeH="0" baseline="0" noProof="0">
                <a:ln>
                  <a:noFill/>
                </a:ln>
                <a:effectLst/>
                <a:uLnTx/>
                <a:uFillTx/>
                <a:ea typeface="+mn-ea"/>
                <a:cs typeface="+mn-cs"/>
              </a:rPr>
              <a:t>⬇ decrease microbial population</a:t>
            </a:r>
          </a:p>
          <a:p>
            <a:pPr marL="0" marR="0" lvl="0" indent="0" algn="l" defTabSz="914400" rtl="0" eaLnBrk="1" fontAlgn="auto" latinLnBrk="0" hangingPunct="1">
              <a:lnSpc>
                <a:spcPct val="100000"/>
              </a:lnSpc>
              <a:spcBef>
                <a:spcPts val="0"/>
              </a:spcBef>
              <a:spcAft>
                <a:spcPts val="0"/>
              </a:spcAft>
              <a:buClr>
                <a:srgbClr val="007E4B"/>
              </a:buClr>
              <a:buSzTx/>
              <a:buFontTx/>
              <a:buNone/>
              <a:tabLst/>
              <a:defRPr/>
            </a:pPr>
            <a:r>
              <a:rPr lang="en-US" sz="1400" b="1"/>
              <a:t>= </a:t>
            </a:r>
            <a:r>
              <a:rPr kumimoji="0" lang="en-US" sz="1400" b="1" i="0" u="none" strike="noStrike" kern="1200" cap="none" spc="0" normalizeH="0" baseline="0" noProof="0">
                <a:ln>
                  <a:noFill/>
                </a:ln>
                <a:effectLst/>
                <a:uLnTx/>
                <a:uFillTx/>
                <a:ea typeface="+mn-ea"/>
                <a:cs typeface="+mn-cs"/>
              </a:rPr>
              <a:t> </a:t>
            </a:r>
            <a:r>
              <a:rPr kumimoji="0" lang="en-US" sz="1400" b="0" i="0" u="none" strike="noStrike" kern="1200" cap="none" spc="0" normalizeH="0" baseline="0" noProof="0">
                <a:ln>
                  <a:noFill/>
                </a:ln>
                <a:effectLst/>
                <a:uLnTx/>
                <a:uFillTx/>
                <a:ea typeface="+mn-ea"/>
                <a:cs typeface="+mn-cs"/>
              </a:rPr>
              <a:t>no variation  </a:t>
            </a:r>
          </a:p>
        </p:txBody>
      </p:sp>
      <p:sp>
        <p:nvSpPr>
          <p:cNvPr id="29" name="Rectangle 28">
            <a:extLst>
              <a:ext uri="{FF2B5EF4-FFF2-40B4-BE49-F238E27FC236}">
                <a16:creationId xmlns:a16="http://schemas.microsoft.com/office/drawing/2014/main" id="{D28BFD02-8B86-4F35-EC1D-2CDB28A99662}"/>
              </a:ext>
            </a:extLst>
          </p:cNvPr>
          <p:cNvSpPr/>
          <p:nvPr/>
        </p:nvSpPr>
        <p:spPr>
          <a:xfrm>
            <a:off x="8509000" y="4867154"/>
            <a:ext cx="3079369" cy="215444"/>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1400" b="0" u="none" strike="noStrike" kern="1200" cap="none" spc="0" normalizeH="0" baseline="0" noProof="0">
                <a:ln>
                  <a:noFill/>
                </a:ln>
                <a:effectLst/>
                <a:uLnTx/>
                <a:uFillTx/>
                <a:ea typeface="+mn-ea"/>
                <a:cs typeface="Arial"/>
              </a:rPr>
              <a:t>Vitamin B6 =</a:t>
            </a:r>
            <a:r>
              <a:rPr kumimoji="0" lang="de-CH" sz="1400" b="0" u="none" strike="noStrike" kern="1200" cap="none" spc="0" normalizeH="0" baseline="0" noProof="0" err="1">
                <a:ln>
                  <a:noFill/>
                </a:ln>
                <a:effectLst/>
                <a:uLnTx/>
                <a:uFillTx/>
                <a:ea typeface="+mn-ea"/>
                <a:cs typeface="Arial"/>
              </a:rPr>
              <a:t>pyridoxin</a:t>
            </a:r>
            <a:r>
              <a:rPr kumimoji="0" lang="de-CH" sz="1400" b="0" u="none" strike="noStrike" kern="1200" cap="none" spc="0" normalizeH="0" baseline="0" noProof="0">
                <a:ln>
                  <a:noFill/>
                </a:ln>
                <a:effectLst/>
                <a:uLnTx/>
                <a:uFillTx/>
                <a:ea typeface="+mn-ea"/>
                <a:cs typeface="Arial"/>
              </a:rPr>
              <a:t> </a:t>
            </a:r>
            <a:r>
              <a:rPr kumimoji="0" lang="de-CH" sz="1400" b="0" u="none" strike="noStrike" kern="1200" cap="none" spc="0" normalizeH="0" baseline="0" noProof="0" err="1">
                <a:ln>
                  <a:noFill/>
                </a:ln>
                <a:effectLst/>
                <a:uLnTx/>
                <a:uFillTx/>
                <a:ea typeface="+mn-ea"/>
                <a:cs typeface="Arial"/>
              </a:rPr>
              <a:t>hydrochloride</a:t>
            </a:r>
            <a:r>
              <a:rPr kumimoji="0" lang="de-CH" sz="1400" b="0" u="none" strike="noStrike" kern="1200" cap="none" spc="0" normalizeH="0" baseline="0" noProof="0">
                <a:ln>
                  <a:noFill/>
                </a:ln>
                <a:effectLst/>
                <a:uLnTx/>
                <a:uFillTx/>
                <a:ea typeface="+mn-ea"/>
                <a:cs typeface="Arial"/>
              </a:rPr>
              <a:t> </a:t>
            </a:r>
            <a:endParaRPr kumimoji="0" lang="en-US" sz="1400" b="0" u="none" strike="noStrike" kern="1200" cap="none" spc="0" normalizeH="0" baseline="0" noProof="0">
              <a:ln>
                <a:noFill/>
              </a:ln>
              <a:effectLst/>
              <a:uLnTx/>
              <a:uFillTx/>
              <a:ea typeface="+mn-ea"/>
              <a:cs typeface="Arial"/>
            </a:endParaRPr>
          </a:p>
        </p:txBody>
      </p:sp>
      <p:cxnSp>
        <p:nvCxnSpPr>
          <p:cNvPr id="30" name="Straight Connector 29">
            <a:extLst>
              <a:ext uri="{FF2B5EF4-FFF2-40B4-BE49-F238E27FC236}">
                <a16:creationId xmlns:a16="http://schemas.microsoft.com/office/drawing/2014/main" id="{AD7E1085-9698-98B9-015D-9A146CE0F522}"/>
              </a:ext>
            </a:extLst>
          </p:cNvPr>
          <p:cNvCxnSpPr>
            <a:cxnSpLocks/>
          </p:cNvCxnSpPr>
          <p:nvPr/>
        </p:nvCxnSpPr>
        <p:spPr>
          <a:xfrm>
            <a:off x="5272970" y="1349760"/>
            <a:ext cx="0" cy="4617134"/>
          </a:xfrm>
          <a:prstGeom prst="line">
            <a:avLst/>
          </a:prstGeom>
          <a:ln w="6350">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C48B4E81-81BF-D92E-45D6-4601A9F33AF6}"/>
              </a:ext>
            </a:extLst>
          </p:cNvPr>
          <p:cNvSpPr/>
          <p:nvPr/>
        </p:nvSpPr>
        <p:spPr>
          <a:xfrm>
            <a:off x="8509000" y="2276475"/>
            <a:ext cx="3380600" cy="2474027"/>
          </a:xfrm>
          <a:prstGeom prst="rect">
            <a:avLst/>
          </a:prstGeom>
          <a:solidFill>
            <a:srgbClr val="C3E6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a:solidFill>
                  <a:schemeClr val="tx1"/>
                </a:solidFill>
              </a:rPr>
              <a:t>C. acnes : total antimicrobial activity at all concentrations</a:t>
            </a:r>
          </a:p>
          <a:p>
            <a:endParaRPr lang="en-US" sz="1400">
              <a:solidFill>
                <a:schemeClr val="tx1"/>
              </a:solidFill>
            </a:endParaRPr>
          </a:p>
          <a:p>
            <a:r>
              <a:rPr lang="en-US" sz="1400">
                <a:solidFill>
                  <a:schemeClr val="tx1"/>
                </a:solidFill>
              </a:rPr>
              <a:t>S. capitis and S. epidermidis : dose dependent antimicrobial performance</a:t>
            </a:r>
          </a:p>
          <a:p>
            <a:endParaRPr lang="en-US" sz="1400">
              <a:solidFill>
                <a:schemeClr val="tx1"/>
              </a:solidFill>
            </a:endParaRPr>
          </a:p>
          <a:p>
            <a:r>
              <a:rPr lang="en-US" sz="1400">
                <a:solidFill>
                  <a:schemeClr val="tx1"/>
                </a:solidFill>
              </a:rPr>
              <a:t>M. </a:t>
            </a:r>
            <a:r>
              <a:rPr lang="en-US" sz="1400" err="1">
                <a:solidFill>
                  <a:schemeClr val="tx1"/>
                </a:solidFill>
              </a:rPr>
              <a:t>restricta</a:t>
            </a:r>
            <a:r>
              <a:rPr lang="en-US" sz="1400">
                <a:solidFill>
                  <a:schemeClr val="tx1"/>
                </a:solidFill>
              </a:rPr>
              <a:t> and M globosa: same performance in different use levels.</a:t>
            </a:r>
          </a:p>
          <a:p>
            <a:endParaRPr lang="en-US" sz="1400">
              <a:solidFill>
                <a:schemeClr val="tx1"/>
              </a:solidFill>
            </a:endParaRPr>
          </a:p>
          <a:p>
            <a:r>
              <a:rPr lang="en-US" sz="1400">
                <a:solidFill>
                  <a:schemeClr val="tx1"/>
                </a:solidFill>
              </a:rPr>
              <a:t>M. </a:t>
            </a:r>
            <a:r>
              <a:rPr lang="en-US" sz="1400" err="1">
                <a:solidFill>
                  <a:schemeClr val="tx1"/>
                </a:solidFill>
              </a:rPr>
              <a:t>restricta</a:t>
            </a:r>
            <a:r>
              <a:rPr lang="en-US" sz="1400">
                <a:solidFill>
                  <a:schemeClr val="tx1"/>
                </a:solidFill>
              </a:rPr>
              <a:t> is associated with dandruff.</a:t>
            </a:r>
          </a:p>
        </p:txBody>
      </p:sp>
      <p:sp>
        <p:nvSpPr>
          <p:cNvPr id="2" name="Slide Number Placeholder 1">
            <a:extLst>
              <a:ext uri="{FF2B5EF4-FFF2-40B4-BE49-F238E27FC236}">
                <a16:creationId xmlns:a16="http://schemas.microsoft.com/office/drawing/2014/main" id="{ED185EA3-4F32-02C2-F166-3290567D22D6}"/>
              </a:ext>
            </a:extLst>
          </p:cNvPr>
          <p:cNvSpPr>
            <a:spLocks noGrp="1"/>
          </p:cNvSpPr>
          <p:nvPr>
            <p:ph type="sldNum" sz="quarter" idx="10"/>
          </p:nvPr>
        </p:nvSpPr>
        <p:spPr/>
        <p:txBody>
          <a:bodyPr/>
          <a:lstStyle/>
          <a:p>
            <a:fld id="{5BA3E189-2F3A-42E5-B572-3520703B6186}" type="slidenum">
              <a:rPr lang="en-GB" smtClean="0"/>
              <a:pPr/>
              <a:t>107</a:t>
            </a:fld>
            <a:endParaRPr lang="en-GB"/>
          </a:p>
        </p:txBody>
      </p:sp>
      <p:grpSp>
        <p:nvGrpSpPr>
          <p:cNvPr id="3" name="Group 2">
            <a:extLst>
              <a:ext uri="{FF2B5EF4-FFF2-40B4-BE49-F238E27FC236}">
                <a16:creationId xmlns:a16="http://schemas.microsoft.com/office/drawing/2014/main" id="{292D81F4-DEBC-AC7A-9D43-C2C4C4F0BAB8}"/>
              </a:ext>
            </a:extLst>
          </p:cNvPr>
          <p:cNvGrpSpPr/>
          <p:nvPr/>
        </p:nvGrpSpPr>
        <p:grpSpPr>
          <a:xfrm>
            <a:off x="10531774" y="572670"/>
            <a:ext cx="1421326" cy="933262"/>
            <a:chOff x="1360986" y="888657"/>
            <a:chExt cx="6744742" cy="4330512"/>
          </a:xfrm>
        </p:grpSpPr>
        <p:pic>
          <p:nvPicPr>
            <p:cNvPr id="4" name="Immagine 28" descr="loghi dsm vari 3.png">
              <a:extLst>
                <a:ext uri="{FF2B5EF4-FFF2-40B4-BE49-F238E27FC236}">
                  <a16:creationId xmlns:a16="http://schemas.microsoft.com/office/drawing/2014/main" id="{1F603D49-C73A-8D0A-90EC-7D19784B806E}"/>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360986" y="888657"/>
              <a:ext cx="6744742" cy="4330512"/>
            </a:xfrm>
            <a:prstGeom prst="rect">
              <a:avLst/>
            </a:prstGeom>
          </p:spPr>
        </p:pic>
        <p:sp>
          <p:nvSpPr>
            <p:cNvPr id="5" name="Rectangle 4">
              <a:extLst>
                <a:ext uri="{FF2B5EF4-FFF2-40B4-BE49-F238E27FC236}">
                  <a16:creationId xmlns:a16="http://schemas.microsoft.com/office/drawing/2014/main" id="{4B478A4C-5D97-32EB-2AD5-14D8B7967D08}"/>
                </a:ext>
              </a:extLst>
            </p:cNvPr>
            <p:cNvSpPr/>
            <p:nvPr/>
          </p:nvSpPr>
          <p:spPr>
            <a:xfrm>
              <a:off x="2452736" y="2015055"/>
              <a:ext cx="5151558" cy="621023"/>
            </a:xfrm>
            <a:prstGeom prst="rect">
              <a:avLst/>
            </a:prstGeom>
            <a:solidFill>
              <a:srgbClr val="12A8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15">
              <a:extLst>
                <a:ext uri="{FF2B5EF4-FFF2-40B4-BE49-F238E27FC236}">
                  <a16:creationId xmlns:a16="http://schemas.microsoft.com/office/drawing/2014/main" id="{059CB465-B48A-911C-E9F9-CB37E1F4C71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813872" y="2059924"/>
              <a:ext cx="4552364" cy="413162"/>
            </a:xfrm>
            <a:prstGeom prst="rect">
              <a:avLst/>
            </a:prstGeom>
          </p:spPr>
        </p:pic>
      </p:grpSp>
    </p:spTree>
    <p:extLst>
      <p:ext uri="{BB962C8B-B14F-4D97-AF65-F5344CB8AC3E}">
        <p14:creationId xmlns:p14="http://schemas.microsoft.com/office/powerpoint/2010/main" val="179673419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C606CC7-C78D-60D9-7132-6844B0286E9B}"/>
              </a:ext>
            </a:extLst>
          </p:cNvPr>
          <p:cNvSpPr>
            <a:spLocks noGrp="1"/>
          </p:cNvSpPr>
          <p:nvPr>
            <p:ph type="body" idx="11"/>
          </p:nvPr>
        </p:nvSpPr>
        <p:spPr/>
        <p:txBody>
          <a:bodyPr/>
          <a:lstStyle/>
          <a:p>
            <a:r>
              <a:rPr lang="en-US"/>
              <a:t>Increases hair diameter</a:t>
            </a:r>
          </a:p>
        </p:txBody>
      </p:sp>
      <p:sp>
        <p:nvSpPr>
          <p:cNvPr id="80" name="Text Placeholder 79">
            <a:extLst>
              <a:ext uri="{FF2B5EF4-FFF2-40B4-BE49-F238E27FC236}">
                <a16:creationId xmlns:a16="http://schemas.microsoft.com/office/drawing/2014/main" id="{C8ECD0E3-4C72-E366-73FF-929E50EB764A}"/>
              </a:ext>
            </a:extLst>
          </p:cNvPr>
          <p:cNvSpPr>
            <a:spLocks noGrp="1"/>
          </p:cNvSpPr>
          <p:nvPr>
            <p:ph type="body" sz="quarter" idx="23"/>
          </p:nvPr>
        </p:nvSpPr>
        <p:spPr>
          <a:xfrm>
            <a:off x="302399" y="6093396"/>
            <a:ext cx="6058354" cy="116235"/>
          </a:xfrm>
        </p:spPr>
        <p:txBody>
          <a:bodyPr/>
          <a:lstStyle/>
          <a:p>
            <a:r>
              <a:rPr lang="en-US"/>
              <a:t>Patent: US1974/3826834</a:t>
            </a:r>
          </a:p>
        </p:txBody>
      </p:sp>
      <p:pic>
        <p:nvPicPr>
          <p:cNvPr id="9" name="Picture 8">
            <a:extLst>
              <a:ext uri="{FF2B5EF4-FFF2-40B4-BE49-F238E27FC236}">
                <a16:creationId xmlns:a16="http://schemas.microsoft.com/office/drawing/2014/main" id="{DC0CA9F3-5AEE-57E5-1CEB-7AED169C218C}"/>
              </a:ext>
            </a:extLst>
          </p:cNvPr>
          <p:cNvPicPr>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302399" y="302710"/>
            <a:ext cx="739002" cy="238507"/>
          </a:xfrm>
          <a:prstGeom prst="rect">
            <a:avLst/>
          </a:prstGeom>
        </p:spPr>
      </p:pic>
      <p:sp>
        <p:nvSpPr>
          <p:cNvPr id="89" name="Title 1">
            <a:extLst>
              <a:ext uri="{FF2B5EF4-FFF2-40B4-BE49-F238E27FC236}">
                <a16:creationId xmlns:a16="http://schemas.microsoft.com/office/drawing/2014/main" id="{CAAA88E4-4787-A6A4-63A1-01BE8AD929CE}"/>
              </a:ext>
            </a:extLst>
          </p:cNvPr>
          <p:cNvSpPr>
            <a:spLocks noGrp="1"/>
          </p:cNvSpPr>
          <p:nvPr>
            <p:ph type="title"/>
          </p:nvPr>
        </p:nvSpPr>
        <p:spPr>
          <a:xfrm>
            <a:off x="1104900" y="302400"/>
            <a:ext cx="5908709" cy="303211"/>
          </a:xfrm>
        </p:spPr>
        <p:txBody>
          <a:bodyPr/>
          <a:lstStyle/>
          <a:p>
            <a:r>
              <a:rPr lang="en-US"/>
              <a:t>Vitamin B6</a:t>
            </a:r>
          </a:p>
        </p:txBody>
      </p:sp>
      <p:sp>
        <p:nvSpPr>
          <p:cNvPr id="14" name="Text Placeholder 8">
            <a:extLst>
              <a:ext uri="{FF2B5EF4-FFF2-40B4-BE49-F238E27FC236}">
                <a16:creationId xmlns:a16="http://schemas.microsoft.com/office/drawing/2014/main" id="{72CCD717-3581-92E9-195D-F17CEA6A3DE4}"/>
              </a:ext>
            </a:extLst>
          </p:cNvPr>
          <p:cNvSpPr>
            <a:spLocks noGrp="1"/>
          </p:cNvSpPr>
          <p:nvPr>
            <p:ph type="body" sz="quarter" idx="24"/>
          </p:nvPr>
        </p:nvSpPr>
        <p:spPr>
          <a:xfrm>
            <a:off x="302398" y="6214540"/>
            <a:ext cx="6189842" cy="116235"/>
          </a:xfrm>
        </p:spPr>
        <p:txBody>
          <a:bodyPr/>
          <a:lstStyle/>
          <a:p>
            <a:r>
              <a:rPr lang="en-GB"/>
              <a:t>Vitamin B6 = pyridoxin hydrochloride </a:t>
            </a:r>
          </a:p>
          <a:p>
            <a:endParaRPr lang="en-GB"/>
          </a:p>
        </p:txBody>
      </p:sp>
      <p:sp>
        <p:nvSpPr>
          <p:cNvPr id="24" name="Text Placeholder 6">
            <a:extLst>
              <a:ext uri="{FF2B5EF4-FFF2-40B4-BE49-F238E27FC236}">
                <a16:creationId xmlns:a16="http://schemas.microsoft.com/office/drawing/2014/main" id="{E96C8552-FECB-BFDB-7DCC-D478C335335C}"/>
              </a:ext>
            </a:extLst>
          </p:cNvPr>
          <p:cNvSpPr txBox="1">
            <a:spLocks/>
          </p:cNvSpPr>
          <p:nvPr/>
        </p:nvSpPr>
        <p:spPr>
          <a:xfrm>
            <a:off x="6167438" y="2666999"/>
            <a:ext cx="4537075" cy="1905001"/>
          </a:xfrm>
          <a:prstGeom prst="rect">
            <a:avLst/>
          </a:prstGeom>
        </p:spPr>
        <p:txBody>
          <a:bodyPr vert="horz" wrap="square" lIns="0" tIns="0" rIns="0" bIns="0" numCol="1"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lvl="1">
              <a:spcBef>
                <a:spcPts val="0"/>
              </a:spcBef>
              <a:spcAft>
                <a:spcPts val="600"/>
              </a:spcAft>
              <a:buClr>
                <a:srgbClr val="44B4A1"/>
              </a:buClr>
            </a:pPr>
            <a:r>
              <a:rPr lang="en-US" sz="1600"/>
              <a:t>Assessed by a dermatologist on the basis of magnified hair photographs </a:t>
            </a:r>
          </a:p>
          <a:p>
            <a:pPr lvl="1">
              <a:spcBef>
                <a:spcPts val="0"/>
              </a:spcBef>
              <a:spcAft>
                <a:spcPts val="600"/>
              </a:spcAft>
              <a:buClr>
                <a:srgbClr val="44B4A1"/>
              </a:buClr>
            </a:pPr>
            <a:r>
              <a:rPr lang="en-US" sz="1600"/>
              <a:t>Topically applied on scalp </a:t>
            </a:r>
          </a:p>
          <a:p>
            <a:pPr lvl="1">
              <a:spcBef>
                <a:spcPts val="0"/>
              </a:spcBef>
              <a:spcAft>
                <a:spcPts val="600"/>
              </a:spcAft>
              <a:buClr>
                <a:srgbClr val="44B4A1"/>
              </a:buClr>
            </a:pPr>
            <a:r>
              <a:rPr lang="en-US" sz="1600"/>
              <a:t>Solution with  7.5 % of Vitamin B6 </a:t>
            </a:r>
          </a:p>
          <a:p>
            <a:pPr lvl="1">
              <a:spcBef>
                <a:spcPts val="0"/>
              </a:spcBef>
              <a:spcAft>
                <a:spcPts val="600"/>
              </a:spcAft>
              <a:buClr>
                <a:srgbClr val="44B4A1"/>
              </a:buClr>
            </a:pPr>
            <a:r>
              <a:rPr lang="en-US" sz="1600"/>
              <a:t>3-5 weeks, daily use</a:t>
            </a:r>
          </a:p>
        </p:txBody>
      </p:sp>
      <p:graphicFrame>
        <p:nvGraphicFramePr>
          <p:cNvPr id="5" name="Chart 4">
            <a:extLst>
              <a:ext uri="{FF2B5EF4-FFF2-40B4-BE49-F238E27FC236}">
                <a16:creationId xmlns:a16="http://schemas.microsoft.com/office/drawing/2014/main" id="{37526693-8703-DA40-160A-1EA276ACAFC8}"/>
              </a:ext>
            </a:extLst>
          </p:cNvPr>
          <p:cNvGraphicFramePr>
            <a:graphicFrameLocks/>
          </p:cNvGraphicFramePr>
          <p:nvPr>
            <p:extLst>
              <p:ext uri="{D42A27DB-BD31-4B8C-83A1-F6EECF244321}">
                <p14:modId xmlns:p14="http://schemas.microsoft.com/office/powerpoint/2010/main" val="3468425199"/>
              </p:ext>
            </p:extLst>
          </p:nvPr>
        </p:nvGraphicFramePr>
        <p:xfrm>
          <a:off x="300038" y="1403357"/>
          <a:ext cx="5568571" cy="3949044"/>
        </p:xfrm>
        <a:graphic>
          <a:graphicData uri="http://schemas.openxmlformats.org/drawingml/2006/chart">
            <c:chart xmlns:c="http://schemas.openxmlformats.org/drawingml/2006/chart" xmlns:r="http://schemas.openxmlformats.org/officeDocument/2006/relationships" r:id="rId4"/>
          </a:graphicData>
        </a:graphic>
      </p:graphicFrame>
      <p:sp>
        <p:nvSpPr>
          <p:cNvPr id="8" name="Rectangle 7">
            <a:extLst>
              <a:ext uri="{FF2B5EF4-FFF2-40B4-BE49-F238E27FC236}">
                <a16:creationId xmlns:a16="http://schemas.microsoft.com/office/drawing/2014/main" id="{9812E37E-52B8-A65F-1369-044AF2CDF95A}"/>
              </a:ext>
            </a:extLst>
          </p:cNvPr>
          <p:cNvSpPr/>
          <p:nvPr/>
        </p:nvSpPr>
        <p:spPr>
          <a:xfrm>
            <a:off x="6167438" y="1801736"/>
            <a:ext cx="4537075" cy="619201"/>
          </a:xfrm>
          <a:prstGeom prst="rect">
            <a:avLst/>
          </a:prstGeom>
          <a:solidFill>
            <a:srgbClr val="C3E6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a:solidFill>
                  <a:schemeClr val="tx1"/>
                </a:solidFill>
              </a:rPr>
              <a:t>Vitamin B6 increases hair diameter around 40% in 5 weeks</a:t>
            </a:r>
          </a:p>
        </p:txBody>
      </p:sp>
      <p:sp>
        <p:nvSpPr>
          <p:cNvPr id="2" name="Rectangle 1">
            <a:extLst>
              <a:ext uri="{FF2B5EF4-FFF2-40B4-BE49-F238E27FC236}">
                <a16:creationId xmlns:a16="http://schemas.microsoft.com/office/drawing/2014/main" id="{B5D9CAE2-670B-ACD3-E93A-BA1794461875}"/>
              </a:ext>
            </a:extLst>
          </p:cNvPr>
          <p:cNvSpPr/>
          <p:nvPr/>
        </p:nvSpPr>
        <p:spPr>
          <a:xfrm>
            <a:off x="9677400" y="-7134"/>
            <a:ext cx="2214563" cy="30321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i="1"/>
              <a:t>In vivo studies</a:t>
            </a:r>
          </a:p>
        </p:txBody>
      </p:sp>
      <p:sp>
        <p:nvSpPr>
          <p:cNvPr id="3" name="Slide Number Placeholder 2">
            <a:extLst>
              <a:ext uri="{FF2B5EF4-FFF2-40B4-BE49-F238E27FC236}">
                <a16:creationId xmlns:a16="http://schemas.microsoft.com/office/drawing/2014/main" id="{DD8FAC28-F1B8-F297-0F3D-49A6D0E510CB}"/>
              </a:ext>
            </a:extLst>
          </p:cNvPr>
          <p:cNvSpPr>
            <a:spLocks noGrp="1"/>
          </p:cNvSpPr>
          <p:nvPr>
            <p:ph type="sldNum" sz="quarter" idx="10"/>
          </p:nvPr>
        </p:nvSpPr>
        <p:spPr/>
        <p:txBody>
          <a:bodyPr/>
          <a:lstStyle/>
          <a:p>
            <a:fld id="{5BA3E189-2F3A-42E5-B572-3520703B6186}" type="slidenum">
              <a:rPr lang="en-GB" smtClean="0"/>
              <a:pPr/>
              <a:t>108</a:t>
            </a:fld>
            <a:endParaRPr lang="en-GB"/>
          </a:p>
        </p:txBody>
      </p:sp>
    </p:spTree>
    <p:extLst>
      <p:ext uri="{BB962C8B-B14F-4D97-AF65-F5344CB8AC3E}">
        <p14:creationId xmlns:p14="http://schemas.microsoft.com/office/powerpoint/2010/main" val="8059027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E837D927-CAF6-B393-4585-6456AEC16999}"/>
              </a:ext>
            </a:extLst>
          </p:cNvPr>
          <p:cNvSpPr>
            <a:spLocks noGrp="1"/>
          </p:cNvSpPr>
          <p:nvPr>
            <p:ph type="title"/>
          </p:nvPr>
        </p:nvSpPr>
        <p:spPr>
          <a:xfrm>
            <a:off x="1114425" y="301625"/>
            <a:ext cx="10769600" cy="303213"/>
          </a:xfrm>
        </p:spPr>
        <p:txBody>
          <a:bodyPr>
            <a:noAutofit/>
          </a:bodyPr>
          <a:lstStyle/>
          <a:p>
            <a:r>
              <a:rPr lang="en-US"/>
              <a:t>Vitamins B7</a:t>
            </a:r>
          </a:p>
        </p:txBody>
      </p:sp>
      <p:sp>
        <p:nvSpPr>
          <p:cNvPr id="11" name="Slide Number Placeholder 10">
            <a:extLst>
              <a:ext uri="{FF2B5EF4-FFF2-40B4-BE49-F238E27FC236}">
                <a16:creationId xmlns:a16="http://schemas.microsoft.com/office/drawing/2014/main" id="{9EA4ADA9-B1A6-0208-7409-B211B8358BEC}"/>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109</a:t>
            </a:fld>
            <a:endParaRPr lang="en-GB"/>
          </a:p>
        </p:txBody>
      </p:sp>
      <p:sp>
        <p:nvSpPr>
          <p:cNvPr id="38" name="Text Placeholder 37">
            <a:extLst>
              <a:ext uri="{FF2B5EF4-FFF2-40B4-BE49-F238E27FC236}">
                <a16:creationId xmlns:a16="http://schemas.microsoft.com/office/drawing/2014/main" id="{4A9EFAE8-3987-3E5E-B7FC-83A7A3C0EB1C}"/>
              </a:ext>
            </a:extLst>
          </p:cNvPr>
          <p:cNvSpPr>
            <a:spLocks noGrp="1"/>
          </p:cNvSpPr>
          <p:nvPr>
            <p:ph type="body" idx="11"/>
          </p:nvPr>
        </p:nvSpPr>
        <p:spPr>
          <a:xfrm>
            <a:off x="302400" y="605611"/>
            <a:ext cx="11587200" cy="288767"/>
          </a:xfrm>
        </p:spPr>
        <p:txBody>
          <a:bodyPr/>
          <a:lstStyle/>
          <a:p>
            <a:r>
              <a:rPr lang="en-US"/>
              <a:t>ID Card</a:t>
            </a:r>
          </a:p>
        </p:txBody>
      </p:sp>
      <p:sp>
        <p:nvSpPr>
          <p:cNvPr id="17" name="Text Placeholder 16">
            <a:extLst>
              <a:ext uri="{FF2B5EF4-FFF2-40B4-BE49-F238E27FC236}">
                <a16:creationId xmlns:a16="http://schemas.microsoft.com/office/drawing/2014/main" id="{5A46B940-3C25-DB36-9F2F-0B8E3C33CD7B}"/>
              </a:ext>
            </a:extLst>
          </p:cNvPr>
          <p:cNvSpPr>
            <a:spLocks noGrp="1"/>
          </p:cNvSpPr>
          <p:nvPr>
            <p:ph type="body" sz="quarter" idx="23"/>
          </p:nvPr>
        </p:nvSpPr>
        <p:spPr>
          <a:xfrm>
            <a:off x="302399" y="6093395"/>
            <a:ext cx="5793601" cy="116799"/>
          </a:xfrm>
        </p:spPr>
        <p:txBody>
          <a:bodyPr/>
          <a:lstStyle/>
          <a:p>
            <a:r>
              <a:rPr lang="en-US" sz="800" b="0">
                <a:latin typeface="+mj-lt"/>
              </a:rPr>
              <a:t>*</a:t>
            </a:r>
            <a:r>
              <a:rPr lang="en-US" sz="800"/>
              <a:t>Drug claim in some regions</a:t>
            </a:r>
          </a:p>
          <a:p>
            <a:endParaRPr lang="en-GB"/>
          </a:p>
        </p:txBody>
      </p:sp>
      <p:grpSp>
        <p:nvGrpSpPr>
          <p:cNvPr id="48" name="Group 47">
            <a:extLst>
              <a:ext uri="{FF2B5EF4-FFF2-40B4-BE49-F238E27FC236}">
                <a16:creationId xmlns:a16="http://schemas.microsoft.com/office/drawing/2014/main" id="{4D823F3C-5F3F-53A2-59F3-59E82A42FBF0}"/>
              </a:ext>
            </a:extLst>
          </p:cNvPr>
          <p:cNvGrpSpPr/>
          <p:nvPr/>
        </p:nvGrpSpPr>
        <p:grpSpPr>
          <a:xfrm>
            <a:off x="289504" y="2362640"/>
            <a:ext cx="11600096" cy="903019"/>
            <a:chOff x="0" y="2286165"/>
            <a:chExt cx="11889600" cy="903019"/>
          </a:xfrm>
          <a:solidFill>
            <a:schemeClr val="bg2"/>
          </a:solidFill>
        </p:grpSpPr>
        <p:sp>
          <p:nvSpPr>
            <p:cNvPr id="49" name="Rectangle 48">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INCI name:</a:t>
              </a:r>
            </a:p>
          </p:txBody>
        </p:sp>
        <p:sp>
          <p:nvSpPr>
            <p:cNvPr id="50" name="TextBox 49">
              <a:extLst>
                <a:ext uri="{FF2B5EF4-FFF2-40B4-BE49-F238E27FC236}">
                  <a16:creationId xmlns:a16="http://schemas.microsoft.com/office/drawing/2014/main" id="{C1104EB4-4252-A452-90EC-1AE6B98FD183}"/>
                </a:ext>
              </a:extLst>
            </p:cNvPr>
            <p:cNvSpPr txBox="1"/>
            <p:nvPr/>
          </p:nvSpPr>
          <p:spPr>
            <a:xfrm>
              <a:off x="2417305" y="2306624"/>
              <a:ext cx="8257631" cy="363637"/>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Tx/>
                <a:buSzTx/>
                <a:tabLst/>
                <a:defRPr/>
              </a:pPr>
              <a:r>
                <a:rPr kumimoji="0" lang="en-US" sz="1300" b="0" i="0" u="none" strike="noStrike" kern="1200" cap="none" spc="0" normalizeH="0" baseline="0" noProof="0">
                  <a:ln>
                    <a:noFill/>
                  </a:ln>
                  <a:effectLst/>
                  <a:uLnTx/>
                  <a:uFillTx/>
                  <a:ea typeface="Fira Sans" panose="020B0503050000020004" pitchFamily="34" charset="0"/>
                  <a:cs typeface="+mn-cs"/>
                </a:rPr>
                <a:t>Biotin</a:t>
              </a:r>
            </a:p>
          </p:txBody>
        </p:sp>
      </p:grpSp>
      <p:grpSp>
        <p:nvGrpSpPr>
          <p:cNvPr id="54" name="Group 53">
            <a:extLst>
              <a:ext uri="{FF2B5EF4-FFF2-40B4-BE49-F238E27FC236}">
                <a16:creationId xmlns:a16="http://schemas.microsoft.com/office/drawing/2014/main" id="{2C7BF1B2-8A11-838B-E468-EB72B75F978B}"/>
              </a:ext>
            </a:extLst>
          </p:cNvPr>
          <p:cNvGrpSpPr/>
          <p:nvPr/>
        </p:nvGrpSpPr>
        <p:grpSpPr>
          <a:xfrm>
            <a:off x="290308" y="3989346"/>
            <a:ext cx="11600096" cy="932400"/>
            <a:chOff x="0" y="4030273"/>
            <a:chExt cx="11889600" cy="932400"/>
          </a:xfrm>
          <a:solidFill>
            <a:schemeClr val="bg2"/>
          </a:solidFill>
        </p:grpSpPr>
        <p:sp>
          <p:nvSpPr>
            <p:cNvPr id="55" name="Rectangle 54">
              <a:extLst>
                <a:ext uri="{FF2B5EF4-FFF2-40B4-BE49-F238E27FC236}">
                  <a16:creationId xmlns:a16="http://schemas.microsoft.com/office/drawing/2014/main" id="{7171883A-B39C-3CC0-7BB7-E00620DF26CE}"/>
                </a:ext>
              </a:extLst>
            </p:cNvPr>
            <p:cNvSpPr/>
            <p:nvPr/>
          </p:nvSpPr>
          <p:spPr>
            <a:xfrm>
              <a:off x="0" y="4030273"/>
              <a:ext cx="11889600" cy="932400"/>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Technical:</a:t>
              </a:r>
            </a:p>
          </p:txBody>
        </p:sp>
        <p:sp>
          <p:nvSpPr>
            <p:cNvPr id="57" name="TextBox 56">
              <a:extLst>
                <a:ext uri="{FF2B5EF4-FFF2-40B4-BE49-F238E27FC236}">
                  <a16:creationId xmlns:a16="http://schemas.microsoft.com/office/drawing/2014/main" id="{8C2EBC94-E144-149B-0528-1F8625C84124}"/>
                </a:ext>
              </a:extLst>
            </p:cNvPr>
            <p:cNvSpPr txBox="1"/>
            <p:nvPr/>
          </p:nvSpPr>
          <p:spPr>
            <a:xfrm>
              <a:off x="2416482" y="4030273"/>
              <a:ext cx="2261696" cy="840690"/>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Form: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Powder</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Use level: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Up to 0.5%</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pH of use: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5.5 to 8</a:t>
              </a:r>
            </a:p>
          </p:txBody>
        </p:sp>
        <p:sp>
          <p:nvSpPr>
            <p:cNvPr id="5" name="TextBox 4">
              <a:extLst>
                <a:ext uri="{FF2B5EF4-FFF2-40B4-BE49-F238E27FC236}">
                  <a16:creationId xmlns:a16="http://schemas.microsoft.com/office/drawing/2014/main" id="{61D5EA0E-DAA7-6EA1-A839-D8CA1DDCE2AC}"/>
                </a:ext>
              </a:extLst>
            </p:cNvPr>
            <p:cNvSpPr txBox="1"/>
            <p:nvPr/>
          </p:nvSpPr>
          <p:spPr>
            <a:xfrm>
              <a:off x="4826246" y="4030273"/>
              <a:ext cx="2261696" cy="840690"/>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Preservative: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Free</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Solubility: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Very slightly </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soluble in Water</a:t>
              </a:r>
            </a:p>
          </p:txBody>
        </p:sp>
        <p:sp>
          <p:nvSpPr>
            <p:cNvPr id="12" name="TextBox 11">
              <a:extLst>
                <a:ext uri="{FF2B5EF4-FFF2-40B4-BE49-F238E27FC236}">
                  <a16:creationId xmlns:a16="http://schemas.microsoft.com/office/drawing/2014/main" id="{A2F0E081-4296-5F8F-3FD2-BA1EFFBBCA91}"/>
                </a:ext>
              </a:extLst>
            </p:cNvPr>
            <p:cNvSpPr txBox="1"/>
            <p:nvPr/>
          </p:nvSpPr>
          <p:spPr>
            <a:xfrm>
              <a:off x="7222993" y="4030273"/>
              <a:ext cx="4186901" cy="602164"/>
            </a:xfrm>
            <a:prstGeom prst="rect">
              <a:avLst/>
            </a:prstGeom>
            <a:noFill/>
          </p:spPr>
          <p:txBody>
            <a:bodyPr wrap="square" lIns="0" tIns="90000" rIns="0" bIns="72000" rtlCol="0">
              <a:spAutoFit/>
            </a:bodyPr>
            <a:lstStyle/>
            <a:p>
              <a:pPr>
                <a:spcAft>
                  <a:spcPts val="300"/>
                </a:spcAft>
                <a:buClr>
                  <a:schemeClr val="accent1"/>
                </a:buClr>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Target: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Scalp</a:t>
              </a:r>
            </a:p>
            <a:p>
              <a:pPr>
                <a:spcAft>
                  <a:spcPts val="300"/>
                </a:spcAft>
                <a:buClr>
                  <a:schemeClr val="accent1"/>
                </a:buClr>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Biodegradability: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Not readily biodegradable </a:t>
              </a:r>
            </a:p>
          </p:txBody>
        </p:sp>
      </p:grpSp>
      <p:sp>
        <p:nvSpPr>
          <p:cNvPr id="59" name="Rectangle 58">
            <a:extLst>
              <a:ext uri="{FF2B5EF4-FFF2-40B4-BE49-F238E27FC236}">
                <a16:creationId xmlns:a16="http://schemas.microsoft.com/office/drawing/2014/main" id="{E6D535CE-5DB7-1A50-4492-712D99B903A8}"/>
              </a:ext>
            </a:extLst>
          </p:cNvPr>
          <p:cNvSpPr/>
          <p:nvPr/>
        </p:nvSpPr>
        <p:spPr>
          <a:xfrm>
            <a:off x="289447" y="5135082"/>
            <a:ext cx="2225154" cy="867912"/>
          </a:xfrm>
          <a:prstGeom prst="rect">
            <a:avLst/>
          </a:prstGeom>
          <a:no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Registration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certification</a:t>
            </a:r>
            <a:endParaRPr kumimoji="0" lang="en-US" sz="1400" b="0" i="0" u="none" strike="noStrike" kern="0" cap="none" spc="0" normalizeH="0" baseline="0" noProof="0">
              <a:ln>
                <a:noFill/>
              </a:ln>
              <a:effectLst/>
              <a:uLnTx/>
              <a:uFillTx/>
              <a:latin typeface="Fira Sans"/>
              <a:ea typeface="+mn-ea"/>
              <a:cs typeface="+mn-cs"/>
            </a:endParaRPr>
          </a:p>
        </p:txBody>
      </p:sp>
      <p:grpSp>
        <p:nvGrpSpPr>
          <p:cNvPr id="69" name="Group 68">
            <a:extLst>
              <a:ext uri="{FF2B5EF4-FFF2-40B4-BE49-F238E27FC236}">
                <a16:creationId xmlns:a16="http://schemas.microsoft.com/office/drawing/2014/main" id="{958A8BB9-D1BF-EE77-829F-9B8163288C30}"/>
              </a:ext>
            </a:extLst>
          </p:cNvPr>
          <p:cNvGrpSpPr/>
          <p:nvPr/>
        </p:nvGrpSpPr>
        <p:grpSpPr>
          <a:xfrm>
            <a:off x="302398" y="1341438"/>
            <a:ext cx="11593287" cy="939429"/>
            <a:chOff x="-25599" y="2558932"/>
            <a:chExt cx="11889600" cy="572529"/>
          </a:xfrm>
          <a:solidFill>
            <a:schemeClr val="bg2"/>
          </a:solidFill>
        </p:grpSpPr>
        <p:sp>
          <p:nvSpPr>
            <p:cNvPr id="70" name="Rectangle 69">
              <a:extLst>
                <a:ext uri="{FF2B5EF4-FFF2-40B4-BE49-F238E27FC236}">
                  <a16:creationId xmlns:a16="http://schemas.microsoft.com/office/drawing/2014/main" id="{B4D8039B-1DD0-0B71-4A0E-7C994216684E}"/>
                </a:ext>
              </a:extLst>
            </p:cNvPr>
            <p:cNvSpPr/>
            <p:nvPr/>
          </p:nvSpPr>
          <p:spPr>
            <a:xfrm>
              <a:off x="-25599" y="2558932"/>
              <a:ext cx="11889600" cy="57252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Key benefit:</a:t>
              </a:r>
            </a:p>
          </p:txBody>
        </p:sp>
        <p:sp>
          <p:nvSpPr>
            <p:cNvPr id="71" name="TextBox 70">
              <a:extLst>
                <a:ext uri="{FF2B5EF4-FFF2-40B4-BE49-F238E27FC236}">
                  <a16:creationId xmlns:a16="http://schemas.microsoft.com/office/drawing/2014/main" id="{805DBA86-E136-A9E8-B272-82071A89DD83}"/>
                </a:ext>
              </a:extLst>
            </p:cNvPr>
            <p:cNvSpPr txBox="1"/>
            <p:nvPr/>
          </p:nvSpPr>
          <p:spPr>
            <a:xfrm>
              <a:off x="2379903" y="2575524"/>
              <a:ext cx="5862697" cy="366985"/>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Scalp Care </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Helps prevent hair loss* (based on literature for oral use)</a:t>
              </a:r>
            </a:p>
          </p:txBody>
        </p:sp>
      </p:grpSp>
      <p:grpSp>
        <p:nvGrpSpPr>
          <p:cNvPr id="72" name="Group 71">
            <a:extLst>
              <a:ext uri="{FF2B5EF4-FFF2-40B4-BE49-F238E27FC236}">
                <a16:creationId xmlns:a16="http://schemas.microsoft.com/office/drawing/2014/main" id="{78710C78-C894-B8C5-FC71-6CB52218FAC9}"/>
              </a:ext>
            </a:extLst>
          </p:cNvPr>
          <p:cNvGrpSpPr/>
          <p:nvPr/>
        </p:nvGrpSpPr>
        <p:grpSpPr>
          <a:xfrm>
            <a:off x="302398" y="3343939"/>
            <a:ext cx="11587202" cy="572906"/>
            <a:chOff x="0" y="3331675"/>
            <a:chExt cx="11889600" cy="572906"/>
          </a:xfrm>
          <a:solidFill>
            <a:schemeClr val="bg2"/>
          </a:solidFill>
        </p:grpSpPr>
        <p:sp>
          <p:nvSpPr>
            <p:cNvPr id="73" name="Rectangle 72">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Description:</a:t>
              </a:r>
            </a:p>
          </p:txBody>
        </p:sp>
        <p:sp>
          <p:nvSpPr>
            <p:cNvPr id="74" name="TextBox 73">
              <a:extLst>
                <a:ext uri="{FF2B5EF4-FFF2-40B4-BE49-F238E27FC236}">
                  <a16:creationId xmlns:a16="http://schemas.microsoft.com/office/drawing/2014/main" id="{BA9BB585-DFBD-BF51-845F-0AA1B9E3EE45}"/>
                </a:ext>
              </a:extLst>
            </p:cNvPr>
            <p:cNvSpPr txBox="1"/>
            <p:nvPr/>
          </p:nvSpPr>
          <p:spPr>
            <a:xfrm>
              <a:off x="2417306" y="3340889"/>
              <a:ext cx="3454193"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Vitamin </a:t>
              </a:r>
            </a:p>
          </p:txBody>
        </p:sp>
        <p:sp>
          <p:nvSpPr>
            <p:cNvPr id="4" name="TextBox 3">
              <a:extLst>
                <a:ext uri="{FF2B5EF4-FFF2-40B4-BE49-F238E27FC236}">
                  <a16:creationId xmlns:a16="http://schemas.microsoft.com/office/drawing/2014/main" id="{B9ACA318-F71B-B2C8-C78E-9D7F8A8E0415}"/>
                </a:ext>
              </a:extLst>
            </p:cNvPr>
            <p:cNvSpPr txBox="1"/>
            <p:nvPr/>
          </p:nvSpPr>
          <p:spPr>
            <a:xfrm>
              <a:off x="6027876" y="3340889"/>
              <a:ext cx="4645708"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endParaRPr>
            </a:p>
          </p:txBody>
        </p:sp>
      </p:grpSp>
      <p:pic>
        <p:nvPicPr>
          <p:cNvPr id="26" name="Picture 25">
            <a:extLst>
              <a:ext uri="{FF2B5EF4-FFF2-40B4-BE49-F238E27FC236}">
                <a16:creationId xmlns:a16="http://schemas.microsoft.com/office/drawing/2014/main" id="{7127DF8C-285B-0F4E-CD0E-E27FA0AC98B2}"/>
              </a:ext>
            </a:extLst>
          </p:cNvPr>
          <p:cNvPicPr>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302399" y="302710"/>
            <a:ext cx="739002" cy="238507"/>
          </a:xfrm>
          <a:prstGeom prst="rect">
            <a:avLst/>
          </a:prstGeom>
        </p:spPr>
      </p:pic>
      <p:pic>
        <p:nvPicPr>
          <p:cNvPr id="30" name="Picture 29">
            <a:hlinkClick r:id="rId4" action="ppaction://hlinksldjump"/>
            <a:extLst>
              <a:ext uri="{FF2B5EF4-FFF2-40B4-BE49-F238E27FC236}">
                <a16:creationId xmlns:a16="http://schemas.microsoft.com/office/drawing/2014/main" id="{BC520979-6139-032B-9F97-C5B8E03DE11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389758" y="660763"/>
            <a:ext cx="524726" cy="509840"/>
          </a:xfrm>
          <a:prstGeom prst="rect">
            <a:avLst/>
          </a:prstGeom>
        </p:spPr>
      </p:pic>
      <p:pic>
        <p:nvPicPr>
          <p:cNvPr id="29" name="Immagine 32" descr="logo Q.png">
            <a:extLst>
              <a:ext uri="{FF2B5EF4-FFF2-40B4-BE49-F238E27FC236}">
                <a16:creationId xmlns:a16="http://schemas.microsoft.com/office/drawing/2014/main" id="{0A407C41-3677-3189-6077-23060E19A8E8}"/>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0517539" y="232123"/>
            <a:ext cx="866644" cy="1004941"/>
          </a:xfrm>
          <a:prstGeom prst="rect">
            <a:avLst/>
          </a:prstGeom>
        </p:spPr>
      </p:pic>
      <p:pic>
        <p:nvPicPr>
          <p:cNvPr id="6" name="Picture 5">
            <a:extLst>
              <a:ext uri="{FF2B5EF4-FFF2-40B4-BE49-F238E27FC236}">
                <a16:creationId xmlns:a16="http://schemas.microsoft.com/office/drawing/2014/main" id="{04844F75-3D80-151D-10E0-F1E370AB2B65}"/>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l="-1736"/>
          <a:stretch/>
        </p:blipFill>
        <p:spPr>
          <a:xfrm>
            <a:off x="2523304" y="5133293"/>
            <a:ext cx="4681640" cy="608685"/>
          </a:xfrm>
          <a:prstGeom prst="rect">
            <a:avLst/>
          </a:prstGeom>
        </p:spPr>
      </p:pic>
      <p:sp>
        <p:nvSpPr>
          <p:cNvPr id="2" name="Text Placeholder 17">
            <a:extLst>
              <a:ext uri="{FF2B5EF4-FFF2-40B4-BE49-F238E27FC236}">
                <a16:creationId xmlns:a16="http://schemas.microsoft.com/office/drawing/2014/main" id="{26C1A526-C931-FCA1-DDFB-954D02F38DEF}"/>
              </a:ext>
            </a:extLst>
          </p:cNvPr>
          <p:cNvSpPr txBox="1">
            <a:spLocks/>
          </p:cNvSpPr>
          <p:nvPr/>
        </p:nvSpPr>
        <p:spPr>
          <a:xfrm>
            <a:off x="302398" y="6340473"/>
            <a:ext cx="3528001" cy="12158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endParaRPr lang="en-US"/>
          </a:p>
        </p:txBody>
      </p:sp>
      <p:sp>
        <p:nvSpPr>
          <p:cNvPr id="8" name="Text Placeholder 2">
            <a:extLst>
              <a:ext uri="{FF2B5EF4-FFF2-40B4-BE49-F238E27FC236}">
                <a16:creationId xmlns:a16="http://schemas.microsoft.com/office/drawing/2014/main" id="{22C25E71-2138-3D4B-84E6-31228D7A0BD2}"/>
              </a:ext>
            </a:extLst>
          </p:cNvPr>
          <p:cNvSpPr>
            <a:spLocks noGrp="1"/>
          </p:cNvSpPr>
          <p:nvPr>
            <p:ph type="body" sz="quarter" idx="24"/>
          </p:nvPr>
        </p:nvSpPr>
        <p:spPr>
          <a:xfrm>
            <a:off x="301625" y="6215063"/>
            <a:ext cx="5722938" cy="120650"/>
          </a:xfrm>
        </p:spPr>
        <p:txBody>
          <a:bodyPr/>
          <a:lstStyle/>
          <a:p>
            <a:r>
              <a:rPr lang="en-US"/>
              <a:t>Quality for Life™ seal that guarantees the highest standards for Quality, Reliability, Traceability, and Sustainability.</a:t>
            </a:r>
          </a:p>
          <a:p>
            <a:endParaRPr lang="en-US"/>
          </a:p>
          <a:p>
            <a:endParaRPr lang="en-GB"/>
          </a:p>
        </p:txBody>
      </p:sp>
    </p:spTree>
    <p:extLst>
      <p:ext uri="{BB962C8B-B14F-4D97-AF65-F5344CB8AC3E}">
        <p14:creationId xmlns:p14="http://schemas.microsoft.com/office/powerpoint/2010/main" val="40851576"/>
      </p:ext>
    </p:extLst>
  </p:cSld>
  <p:clrMapOvr>
    <a:masterClrMapping/>
  </p:clrMapOvr>
  <p:transition spd="med">
    <p:pull/>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C606CC7-C78D-60D9-7132-6844B0286E9B}"/>
              </a:ext>
            </a:extLst>
          </p:cNvPr>
          <p:cNvSpPr>
            <a:spLocks noGrp="1"/>
          </p:cNvSpPr>
          <p:nvPr>
            <p:ph type="body" idx="11"/>
          </p:nvPr>
        </p:nvSpPr>
        <p:spPr/>
        <p:txBody>
          <a:bodyPr/>
          <a:lstStyle/>
          <a:p>
            <a:r>
              <a:rPr lang="en-US"/>
              <a:t>Increased in Healthy Scalp- source of nutrients for the scalp</a:t>
            </a:r>
          </a:p>
        </p:txBody>
      </p:sp>
      <p:sp>
        <p:nvSpPr>
          <p:cNvPr id="80" name="Text Placeholder 79">
            <a:extLst>
              <a:ext uri="{FF2B5EF4-FFF2-40B4-BE49-F238E27FC236}">
                <a16:creationId xmlns:a16="http://schemas.microsoft.com/office/drawing/2014/main" id="{C8ECD0E3-4C72-E366-73FF-929E50EB764A}"/>
              </a:ext>
            </a:extLst>
          </p:cNvPr>
          <p:cNvSpPr>
            <a:spLocks noGrp="1"/>
          </p:cNvSpPr>
          <p:nvPr>
            <p:ph type="body" sz="quarter" idx="23"/>
          </p:nvPr>
        </p:nvSpPr>
        <p:spPr>
          <a:xfrm>
            <a:off x="302399" y="6093396"/>
            <a:ext cx="6058354" cy="116235"/>
          </a:xfrm>
        </p:spPr>
        <p:txBody>
          <a:bodyPr/>
          <a:lstStyle/>
          <a:p>
            <a:r>
              <a:rPr lang="en-US"/>
              <a:t>R. Saxena et al., Comparison of Healthy and Dandruff Scalp Microbiome Reveals the Role of Commensals in Scalp Health, Frontiers in Cellular and Infection Microbiology, 2018, 8-346</a:t>
            </a:r>
          </a:p>
        </p:txBody>
      </p:sp>
      <p:pic>
        <p:nvPicPr>
          <p:cNvPr id="9" name="Picture 8">
            <a:extLst>
              <a:ext uri="{FF2B5EF4-FFF2-40B4-BE49-F238E27FC236}">
                <a16:creationId xmlns:a16="http://schemas.microsoft.com/office/drawing/2014/main" id="{DC0CA9F3-5AEE-57E5-1CEB-7AED169C218C}"/>
              </a:ext>
            </a:extLst>
          </p:cNvPr>
          <p:cNvPicPr>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302399" y="302710"/>
            <a:ext cx="739002" cy="238507"/>
          </a:xfrm>
          <a:prstGeom prst="rect">
            <a:avLst/>
          </a:prstGeom>
        </p:spPr>
      </p:pic>
      <p:sp>
        <p:nvSpPr>
          <p:cNvPr id="52" name="Text Placeholder 6">
            <a:extLst>
              <a:ext uri="{FF2B5EF4-FFF2-40B4-BE49-F238E27FC236}">
                <a16:creationId xmlns:a16="http://schemas.microsoft.com/office/drawing/2014/main" id="{ABCF4B30-8181-313D-F171-10B4DC5D6EEC}"/>
              </a:ext>
            </a:extLst>
          </p:cNvPr>
          <p:cNvSpPr txBox="1">
            <a:spLocks/>
          </p:cNvSpPr>
          <p:nvPr/>
        </p:nvSpPr>
        <p:spPr>
          <a:xfrm>
            <a:off x="302399" y="1341439"/>
            <a:ext cx="5722164" cy="46809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b="1"/>
              <a:t>Illustration of the mechanistic interplay observed between the scalp surface and the bacterial microbiome</a:t>
            </a:r>
          </a:p>
        </p:txBody>
      </p:sp>
      <p:sp>
        <p:nvSpPr>
          <p:cNvPr id="67" name="Text Placeholder 6">
            <a:extLst>
              <a:ext uri="{FF2B5EF4-FFF2-40B4-BE49-F238E27FC236}">
                <a16:creationId xmlns:a16="http://schemas.microsoft.com/office/drawing/2014/main" id="{416701C3-39E7-A865-20F2-F7E507BB1E9B}"/>
              </a:ext>
            </a:extLst>
          </p:cNvPr>
          <p:cNvSpPr txBox="1">
            <a:spLocks/>
          </p:cNvSpPr>
          <p:nvPr/>
        </p:nvSpPr>
        <p:spPr>
          <a:xfrm>
            <a:off x="6167438" y="1341438"/>
            <a:ext cx="5453789" cy="244759"/>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b="1"/>
              <a:t>Bacterial Metabolic Pathways enriched in a Healthy Scalp vs. a scalp with Dandruff</a:t>
            </a:r>
          </a:p>
        </p:txBody>
      </p:sp>
      <p:sp>
        <p:nvSpPr>
          <p:cNvPr id="89" name="Title 1">
            <a:extLst>
              <a:ext uri="{FF2B5EF4-FFF2-40B4-BE49-F238E27FC236}">
                <a16:creationId xmlns:a16="http://schemas.microsoft.com/office/drawing/2014/main" id="{CAAA88E4-4787-A6A4-63A1-01BE8AD929CE}"/>
              </a:ext>
            </a:extLst>
          </p:cNvPr>
          <p:cNvSpPr>
            <a:spLocks noGrp="1"/>
          </p:cNvSpPr>
          <p:nvPr>
            <p:ph type="title"/>
          </p:nvPr>
        </p:nvSpPr>
        <p:spPr>
          <a:xfrm>
            <a:off x="1104900" y="302400"/>
            <a:ext cx="5908709" cy="303211"/>
          </a:xfrm>
        </p:spPr>
        <p:txBody>
          <a:bodyPr/>
          <a:lstStyle/>
          <a:p>
            <a:r>
              <a:rPr lang="en-US"/>
              <a:t>Vitamins B7</a:t>
            </a:r>
          </a:p>
        </p:txBody>
      </p:sp>
      <p:pic>
        <p:nvPicPr>
          <p:cNvPr id="3" name="Picture 2" descr="Diagram&#10;&#10;Description automatically generated">
            <a:extLst>
              <a:ext uri="{FF2B5EF4-FFF2-40B4-BE49-F238E27FC236}">
                <a16:creationId xmlns:a16="http://schemas.microsoft.com/office/drawing/2014/main" id="{DC70CFE4-5D2D-CB18-1DED-258688DDEA9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14760" y="1839878"/>
            <a:ext cx="5292719" cy="3049594"/>
          </a:xfrm>
          <a:prstGeom prst="rect">
            <a:avLst/>
          </a:prstGeom>
        </p:spPr>
      </p:pic>
      <p:pic>
        <p:nvPicPr>
          <p:cNvPr id="7" name="Picture 6" descr="A picture containing logo&#10;&#10;Description automatically generated">
            <a:extLst>
              <a:ext uri="{FF2B5EF4-FFF2-40B4-BE49-F238E27FC236}">
                <a16:creationId xmlns:a16="http://schemas.microsoft.com/office/drawing/2014/main" id="{C16A42A1-DAE2-92D6-9294-D2EFE8E090C7}"/>
              </a:ext>
            </a:extLst>
          </p:cNvPr>
          <p:cNvPicPr>
            <a:picLocks noChangeAspect="1"/>
          </p:cNvPicPr>
          <p:nvPr/>
        </p:nvPicPr>
        <p:blipFill>
          <a:blip r:embed="rId5" cstate="screen">
            <a:duotone>
              <a:prstClr val="black"/>
              <a:srgbClr val="44B4A1">
                <a:tint val="45000"/>
                <a:satMod val="400000"/>
              </a:srgbClr>
            </a:duotone>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6464332" y="1917555"/>
            <a:ext cx="4860000" cy="2789596"/>
          </a:xfrm>
          <a:prstGeom prst="rect">
            <a:avLst/>
          </a:prstGeom>
        </p:spPr>
      </p:pic>
      <p:sp>
        <p:nvSpPr>
          <p:cNvPr id="8" name="Text Placeholder 6">
            <a:extLst>
              <a:ext uri="{FF2B5EF4-FFF2-40B4-BE49-F238E27FC236}">
                <a16:creationId xmlns:a16="http://schemas.microsoft.com/office/drawing/2014/main" id="{6D2B006D-950E-05E7-042D-C7689A3FE05D}"/>
              </a:ext>
            </a:extLst>
          </p:cNvPr>
          <p:cNvSpPr txBox="1">
            <a:spLocks/>
          </p:cNvSpPr>
          <p:nvPr/>
        </p:nvSpPr>
        <p:spPr>
          <a:xfrm>
            <a:off x="300038" y="4919815"/>
            <a:ext cx="5722164" cy="677877"/>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a:t>The </a:t>
            </a:r>
            <a:r>
              <a:rPr lang="en-US" sz="1400">
                <a:solidFill>
                  <a:srgbClr val="D34252"/>
                </a:solidFill>
              </a:rPr>
              <a:t>vitamins</a:t>
            </a:r>
            <a:r>
              <a:rPr lang="en-US" sz="1400"/>
              <a:t> and amino acids synthesized by the microbiome were observed as a </a:t>
            </a:r>
            <a:r>
              <a:rPr lang="en-US" sz="1400">
                <a:solidFill>
                  <a:srgbClr val="D34252"/>
                </a:solidFill>
              </a:rPr>
              <a:t>useful source of nutrients for the scalp. Biotin </a:t>
            </a:r>
            <a:r>
              <a:rPr lang="en-US" sz="1400"/>
              <a:t>was observed to be majorly contributed by Propionibacterium spp. and </a:t>
            </a:r>
            <a:r>
              <a:rPr lang="en-US" sz="1400">
                <a:solidFill>
                  <a:srgbClr val="D34252"/>
                </a:solidFill>
              </a:rPr>
              <a:t>abundance of biotin </a:t>
            </a:r>
            <a:r>
              <a:rPr lang="en-US" sz="1400"/>
              <a:t>metabolism pathway significantly increase after oil-treatment and reduced with the increase in dandruff.</a:t>
            </a:r>
          </a:p>
        </p:txBody>
      </p:sp>
      <p:sp>
        <p:nvSpPr>
          <p:cNvPr id="10" name="Text Placeholder 6">
            <a:extLst>
              <a:ext uri="{FF2B5EF4-FFF2-40B4-BE49-F238E27FC236}">
                <a16:creationId xmlns:a16="http://schemas.microsoft.com/office/drawing/2014/main" id="{08B66C16-A3CE-59BA-16DA-F82841FB7D1C}"/>
              </a:ext>
            </a:extLst>
          </p:cNvPr>
          <p:cNvSpPr txBox="1">
            <a:spLocks/>
          </p:cNvSpPr>
          <p:nvPr/>
        </p:nvSpPr>
        <p:spPr>
          <a:xfrm>
            <a:off x="6167438" y="4919816"/>
            <a:ext cx="5915479" cy="796572"/>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a:t>Reduction of biosynthesis and metabolism pathways of vitamins was observed in the bacterial microbiome of dandruff scalp (vs. healthy scalp). </a:t>
            </a:r>
            <a:r>
              <a:rPr lang="en-US" sz="1400">
                <a:solidFill>
                  <a:srgbClr val="D34252"/>
                </a:solidFill>
              </a:rPr>
              <a:t>Enrichment in vitamins via topical application could be a solution to compensate this deficiency. </a:t>
            </a:r>
          </a:p>
        </p:txBody>
      </p:sp>
      <p:sp>
        <p:nvSpPr>
          <p:cNvPr id="11" name="Rectangle 10">
            <a:extLst>
              <a:ext uri="{FF2B5EF4-FFF2-40B4-BE49-F238E27FC236}">
                <a16:creationId xmlns:a16="http://schemas.microsoft.com/office/drawing/2014/main" id="{8B52834B-A866-9D93-23B7-22357CCA81D7}"/>
              </a:ext>
            </a:extLst>
          </p:cNvPr>
          <p:cNvSpPr/>
          <p:nvPr/>
        </p:nvSpPr>
        <p:spPr>
          <a:xfrm>
            <a:off x="7148513" y="2735270"/>
            <a:ext cx="1116529" cy="1580733"/>
          </a:xfrm>
          <a:prstGeom prst="rect">
            <a:avLst/>
          </a:prstGeom>
          <a:noFill/>
          <a:ln w="19050">
            <a:solidFill>
              <a:srgbClr val="44B4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Slide Number Placeholder 1">
            <a:extLst>
              <a:ext uri="{FF2B5EF4-FFF2-40B4-BE49-F238E27FC236}">
                <a16:creationId xmlns:a16="http://schemas.microsoft.com/office/drawing/2014/main" id="{112C98AA-1F7D-A1FC-C4F8-38042AE0F13D}"/>
              </a:ext>
            </a:extLst>
          </p:cNvPr>
          <p:cNvSpPr>
            <a:spLocks noGrp="1"/>
          </p:cNvSpPr>
          <p:nvPr>
            <p:ph type="sldNum" sz="quarter" idx="10"/>
          </p:nvPr>
        </p:nvSpPr>
        <p:spPr/>
        <p:txBody>
          <a:bodyPr/>
          <a:lstStyle/>
          <a:p>
            <a:fld id="{5BA3E189-2F3A-42E5-B572-3520703B6186}" type="slidenum">
              <a:rPr lang="en-GB" smtClean="0"/>
              <a:pPr/>
              <a:t>110</a:t>
            </a:fld>
            <a:endParaRPr lang="en-GB"/>
          </a:p>
        </p:txBody>
      </p:sp>
    </p:spTree>
    <p:extLst>
      <p:ext uri="{BB962C8B-B14F-4D97-AF65-F5344CB8AC3E}">
        <p14:creationId xmlns:p14="http://schemas.microsoft.com/office/powerpoint/2010/main" val="237142247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E837D927-CAF6-B393-4585-6456AEC16999}"/>
              </a:ext>
            </a:extLst>
          </p:cNvPr>
          <p:cNvSpPr>
            <a:spLocks noGrp="1"/>
          </p:cNvSpPr>
          <p:nvPr>
            <p:ph type="title"/>
          </p:nvPr>
        </p:nvSpPr>
        <p:spPr>
          <a:xfrm>
            <a:off x="1114425" y="301625"/>
            <a:ext cx="10769600" cy="303213"/>
          </a:xfrm>
        </p:spPr>
        <p:txBody>
          <a:bodyPr>
            <a:noAutofit/>
          </a:bodyPr>
          <a:lstStyle/>
          <a:p>
            <a:r>
              <a:rPr lang="en-US"/>
              <a:t>Vitamin C</a:t>
            </a:r>
          </a:p>
        </p:txBody>
      </p:sp>
      <p:sp>
        <p:nvSpPr>
          <p:cNvPr id="11" name="Slide Number Placeholder 10">
            <a:extLst>
              <a:ext uri="{FF2B5EF4-FFF2-40B4-BE49-F238E27FC236}">
                <a16:creationId xmlns:a16="http://schemas.microsoft.com/office/drawing/2014/main" id="{9EA4ADA9-B1A6-0208-7409-B211B8358BEC}"/>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111</a:t>
            </a:fld>
            <a:endParaRPr lang="en-GB"/>
          </a:p>
        </p:txBody>
      </p:sp>
      <p:sp>
        <p:nvSpPr>
          <p:cNvPr id="38" name="Text Placeholder 37">
            <a:extLst>
              <a:ext uri="{FF2B5EF4-FFF2-40B4-BE49-F238E27FC236}">
                <a16:creationId xmlns:a16="http://schemas.microsoft.com/office/drawing/2014/main" id="{4A9EFAE8-3987-3E5E-B7FC-83A7A3C0EB1C}"/>
              </a:ext>
            </a:extLst>
          </p:cNvPr>
          <p:cNvSpPr>
            <a:spLocks noGrp="1"/>
          </p:cNvSpPr>
          <p:nvPr>
            <p:ph type="body" idx="11"/>
          </p:nvPr>
        </p:nvSpPr>
        <p:spPr>
          <a:xfrm>
            <a:off x="302400" y="605611"/>
            <a:ext cx="11587200" cy="288767"/>
          </a:xfrm>
        </p:spPr>
        <p:txBody>
          <a:bodyPr/>
          <a:lstStyle/>
          <a:p>
            <a:r>
              <a:rPr lang="en-US"/>
              <a:t>ID Card</a:t>
            </a:r>
          </a:p>
        </p:txBody>
      </p:sp>
      <p:sp>
        <p:nvSpPr>
          <p:cNvPr id="18" name="Text Placeholder 17">
            <a:extLst>
              <a:ext uri="{FF2B5EF4-FFF2-40B4-BE49-F238E27FC236}">
                <a16:creationId xmlns:a16="http://schemas.microsoft.com/office/drawing/2014/main" id="{B996A8A0-3F21-7413-C8B5-BA54FFF41637}"/>
              </a:ext>
            </a:extLst>
          </p:cNvPr>
          <p:cNvSpPr>
            <a:spLocks noGrp="1"/>
          </p:cNvSpPr>
          <p:nvPr>
            <p:ph type="body" sz="quarter" idx="24"/>
          </p:nvPr>
        </p:nvSpPr>
        <p:spPr>
          <a:xfrm>
            <a:off x="302398" y="6214540"/>
            <a:ext cx="5722165" cy="121588"/>
          </a:xfrm>
        </p:spPr>
        <p:txBody>
          <a:bodyPr/>
          <a:lstStyle/>
          <a:p>
            <a:r>
              <a:rPr lang="en-US"/>
              <a:t>Quality for Life™ seal that guarantees the highest standards for Quality, Reliability, Traceability, and Sustainability.</a:t>
            </a:r>
          </a:p>
          <a:p>
            <a:endParaRPr lang="en-US"/>
          </a:p>
          <a:p>
            <a:endParaRPr lang="en-GB"/>
          </a:p>
        </p:txBody>
      </p:sp>
      <p:grpSp>
        <p:nvGrpSpPr>
          <p:cNvPr id="48" name="Group 47">
            <a:extLst>
              <a:ext uri="{FF2B5EF4-FFF2-40B4-BE49-F238E27FC236}">
                <a16:creationId xmlns:a16="http://schemas.microsoft.com/office/drawing/2014/main" id="{4D823F3C-5F3F-53A2-59F3-59E82A42FBF0}"/>
              </a:ext>
            </a:extLst>
          </p:cNvPr>
          <p:cNvGrpSpPr/>
          <p:nvPr/>
        </p:nvGrpSpPr>
        <p:grpSpPr>
          <a:xfrm>
            <a:off x="289504" y="2362640"/>
            <a:ext cx="11600096" cy="903019"/>
            <a:chOff x="0" y="2286165"/>
            <a:chExt cx="11889600" cy="903019"/>
          </a:xfrm>
          <a:solidFill>
            <a:schemeClr val="bg2"/>
          </a:solidFill>
        </p:grpSpPr>
        <p:sp>
          <p:nvSpPr>
            <p:cNvPr id="49" name="Rectangle 48">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INCI name:</a:t>
              </a:r>
            </a:p>
          </p:txBody>
        </p:sp>
        <p:sp>
          <p:nvSpPr>
            <p:cNvPr id="50" name="TextBox 49">
              <a:extLst>
                <a:ext uri="{FF2B5EF4-FFF2-40B4-BE49-F238E27FC236}">
                  <a16:creationId xmlns:a16="http://schemas.microsoft.com/office/drawing/2014/main" id="{C1104EB4-4252-A452-90EC-1AE6B98FD183}"/>
                </a:ext>
              </a:extLst>
            </p:cNvPr>
            <p:cNvSpPr txBox="1"/>
            <p:nvPr/>
          </p:nvSpPr>
          <p:spPr>
            <a:xfrm>
              <a:off x="2417305" y="2306624"/>
              <a:ext cx="8257631" cy="363637"/>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Tx/>
                <a:buSzTx/>
                <a:tabLst/>
                <a:defRPr/>
              </a:pPr>
              <a:r>
                <a:rPr kumimoji="0" lang="en-US" sz="1300" b="0" i="0" u="none" strike="noStrike" kern="1200" cap="none" spc="0" normalizeH="0" baseline="0" noProof="0">
                  <a:ln>
                    <a:noFill/>
                  </a:ln>
                  <a:effectLst/>
                  <a:uLnTx/>
                  <a:uFillTx/>
                  <a:ea typeface="Fira Sans" panose="020B0503050000020004" pitchFamily="34" charset="0"/>
                  <a:cs typeface="+mn-cs"/>
                </a:rPr>
                <a:t>Ascorbic Acid</a:t>
              </a:r>
            </a:p>
          </p:txBody>
        </p:sp>
      </p:grpSp>
      <p:grpSp>
        <p:nvGrpSpPr>
          <p:cNvPr id="54" name="Group 53">
            <a:extLst>
              <a:ext uri="{FF2B5EF4-FFF2-40B4-BE49-F238E27FC236}">
                <a16:creationId xmlns:a16="http://schemas.microsoft.com/office/drawing/2014/main" id="{2C7BF1B2-8A11-838B-E468-EB72B75F978B}"/>
              </a:ext>
            </a:extLst>
          </p:cNvPr>
          <p:cNvGrpSpPr/>
          <p:nvPr/>
        </p:nvGrpSpPr>
        <p:grpSpPr>
          <a:xfrm>
            <a:off x="290308" y="3989346"/>
            <a:ext cx="11600096" cy="932400"/>
            <a:chOff x="0" y="4030273"/>
            <a:chExt cx="11889600" cy="932400"/>
          </a:xfrm>
          <a:solidFill>
            <a:schemeClr val="bg2"/>
          </a:solidFill>
        </p:grpSpPr>
        <p:sp>
          <p:nvSpPr>
            <p:cNvPr id="55" name="Rectangle 54">
              <a:extLst>
                <a:ext uri="{FF2B5EF4-FFF2-40B4-BE49-F238E27FC236}">
                  <a16:creationId xmlns:a16="http://schemas.microsoft.com/office/drawing/2014/main" id="{7171883A-B39C-3CC0-7BB7-E00620DF26CE}"/>
                </a:ext>
              </a:extLst>
            </p:cNvPr>
            <p:cNvSpPr/>
            <p:nvPr/>
          </p:nvSpPr>
          <p:spPr>
            <a:xfrm>
              <a:off x="0" y="4030273"/>
              <a:ext cx="11889600" cy="932400"/>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Technical:</a:t>
              </a:r>
            </a:p>
          </p:txBody>
        </p:sp>
        <p:sp>
          <p:nvSpPr>
            <p:cNvPr id="57" name="TextBox 56">
              <a:extLst>
                <a:ext uri="{FF2B5EF4-FFF2-40B4-BE49-F238E27FC236}">
                  <a16:creationId xmlns:a16="http://schemas.microsoft.com/office/drawing/2014/main" id="{8C2EBC94-E144-149B-0528-1F8625C84124}"/>
                </a:ext>
              </a:extLst>
            </p:cNvPr>
            <p:cNvSpPr txBox="1"/>
            <p:nvPr/>
          </p:nvSpPr>
          <p:spPr>
            <a:xfrm>
              <a:off x="2416482" y="4030273"/>
              <a:ext cx="2261696" cy="840690"/>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Form: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Liquid</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Use level: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Up to 15%</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pH of use: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3.5 to 4</a:t>
              </a:r>
            </a:p>
          </p:txBody>
        </p:sp>
        <p:sp>
          <p:nvSpPr>
            <p:cNvPr id="5" name="TextBox 4">
              <a:extLst>
                <a:ext uri="{FF2B5EF4-FFF2-40B4-BE49-F238E27FC236}">
                  <a16:creationId xmlns:a16="http://schemas.microsoft.com/office/drawing/2014/main" id="{61D5EA0E-DAA7-6EA1-A839-D8CA1DDCE2AC}"/>
                </a:ext>
              </a:extLst>
            </p:cNvPr>
            <p:cNvSpPr txBox="1"/>
            <p:nvPr/>
          </p:nvSpPr>
          <p:spPr>
            <a:xfrm>
              <a:off x="4826246" y="4030273"/>
              <a:ext cx="2261696" cy="602164"/>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Preservative: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Free</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Solubility: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Water soluble</a:t>
              </a:r>
            </a:p>
          </p:txBody>
        </p:sp>
        <p:sp>
          <p:nvSpPr>
            <p:cNvPr id="12" name="TextBox 11">
              <a:extLst>
                <a:ext uri="{FF2B5EF4-FFF2-40B4-BE49-F238E27FC236}">
                  <a16:creationId xmlns:a16="http://schemas.microsoft.com/office/drawing/2014/main" id="{A2F0E081-4296-5F8F-3FD2-BA1EFFBBCA91}"/>
                </a:ext>
              </a:extLst>
            </p:cNvPr>
            <p:cNvSpPr txBox="1"/>
            <p:nvPr/>
          </p:nvSpPr>
          <p:spPr>
            <a:xfrm>
              <a:off x="7222993" y="4030273"/>
              <a:ext cx="4186901" cy="602164"/>
            </a:xfrm>
            <a:prstGeom prst="rect">
              <a:avLst/>
            </a:prstGeom>
            <a:noFill/>
          </p:spPr>
          <p:txBody>
            <a:bodyPr wrap="square" lIns="0" tIns="90000" rIns="0" bIns="72000" rtlCol="0">
              <a:spAutoFit/>
            </a:bodyPr>
            <a:lstStyle/>
            <a:p>
              <a:pPr>
                <a:spcAft>
                  <a:spcPts val="300"/>
                </a:spcAft>
                <a:buClr>
                  <a:schemeClr val="accent1"/>
                </a:buClr>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Target: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Hair fiber and scalp</a:t>
              </a:r>
            </a:p>
            <a:p>
              <a:pPr>
                <a:spcAft>
                  <a:spcPts val="300"/>
                </a:spcAft>
                <a:buClr>
                  <a:schemeClr val="accent1"/>
                </a:buClr>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Biodegradability: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Well Inherently biodegradable</a:t>
              </a:r>
            </a:p>
          </p:txBody>
        </p:sp>
      </p:grpSp>
      <p:sp>
        <p:nvSpPr>
          <p:cNvPr id="59" name="Rectangle 58">
            <a:extLst>
              <a:ext uri="{FF2B5EF4-FFF2-40B4-BE49-F238E27FC236}">
                <a16:creationId xmlns:a16="http://schemas.microsoft.com/office/drawing/2014/main" id="{E6D535CE-5DB7-1A50-4492-712D99B903A8}"/>
              </a:ext>
            </a:extLst>
          </p:cNvPr>
          <p:cNvSpPr/>
          <p:nvPr/>
        </p:nvSpPr>
        <p:spPr>
          <a:xfrm>
            <a:off x="289447" y="5135082"/>
            <a:ext cx="2225154" cy="867912"/>
          </a:xfrm>
          <a:prstGeom prst="rect">
            <a:avLst/>
          </a:prstGeom>
          <a:no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Registration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certification</a:t>
            </a:r>
            <a:endParaRPr kumimoji="0" lang="en-US" sz="1400" b="0" i="0" u="none" strike="noStrike" kern="0" cap="none" spc="0" normalizeH="0" baseline="0" noProof="0">
              <a:ln>
                <a:noFill/>
              </a:ln>
              <a:effectLst/>
              <a:uLnTx/>
              <a:uFillTx/>
              <a:latin typeface="Fira Sans"/>
              <a:ea typeface="+mn-ea"/>
              <a:cs typeface="+mn-cs"/>
            </a:endParaRPr>
          </a:p>
        </p:txBody>
      </p:sp>
      <p:grpSp>
        <p:nvGrpSpPr>
          <p:cNvPr id="69" name="Group 68">
            <a:extLst>
              <a:ext uri="{FF2B5EF4-FFF2-40B4-BE49-F238E27FC236}">
                <a16:creationId xmlns:a16="http://schemas.microsoft.com/office/drawing/2014/main" id="{958A8BB9-D1BF-EE77-829F-9B8163288C30}"/>
              </a:ext>
            </a:extLst>
          </p:cNvPr>
          <p:cNvGrpSpPr/>
          <p:nvPr/>
        </p:nvGrpSpPr>
        <p:grpSpPr>
          <a:xfrm>
            <a:off x="302398" y="1341438"/>
            <a:ext cx="11593287" cy="939429"/>
            <a:chOff x="-25599" y="2558932"/>
            <a:chExt cx="11889600" cy="572529"/>
          </a:xfrm>
          <a:solidFill>
            <a:schemeClr val="bg2"/>
          </a:solidFill>
        </p:grpSpPr>
        <p:sp>
          <p:nvSpPr>
            <p:cNvPr id="70" name="Rectangle 69">
              <a:extLst>
                <a:ext uri="{FF2B5EF4-FFF2-40B4-BE49-F238E27FC236}">
                  <a16:creationId xmlns:a16="http://schemas.microsoft.com/office/drawing/2014/main" id="{B4D8039B-1DD0-0B71-4A0E-7C994216684E}"/>
                </a:ext>
              </a:extLst>
            </p:cNvPr>
            <p:cNvSpPr/>
            <p:nvPr/>
          </p:nvSpPr>
          <p:spPr>
            <a:xfrm>
              <a:off x="-25599" y="2558932"/>
              <a:ext cx="11889600" cy="57252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Key benefit:</a:t>
              </a:r>
            </a:p>
          </p:txBody>
        </p:sp>
        <p:sp>
          <p:nvSpPr>
            <p:cNvPr id="71" name="TextBox 70">
              <a:extLst>
                <a:ext uri="{FF2B5EF4-FFF2-40B4-BE49-F238E27FC236}">
                  <a16:creationId xmlns:a16="http://schemas.microsoft.com/office/drawing/2014/main" id="{805DBA86-E136-A9E8-B272-82071A89DD83}"/>
                </a:ext>
              </a:extLst>
            </p:cNvPr>
            <p:cNvSpPr txBox="1"/>
            <p:nvPr/>
          </p:nvSpPr>
          <p:spPr>
            <a:xfrm>
              <a:off x="2379903" y="2575524"/>
              <a:ext cx="5862697" cy="512353"/>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Scalp Care  (anti-oxidant properties)</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Blue light protection (hair fiber) </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Helps prevent hair loss*</a:t>
              </a:r>
            </a:p>
          </p:txBody>
        </p:sp>
      </p:grpSp>
      <p:grpSp>
        <p:nvGrpSpPr>
          <p:cNvPr id="72" name="Group 71">
            <a:extLst>
              <a:ext uri="{FF2B5EF4-FFF2-40B4-BE49-F238E27FC236}">
                <a16:creationId xmlns:a16="http://schemas.microsoft.com/office/drawing/2014/main" id="{78710C78-C894-B8C5-FC71-6CB52218FAC9}"/>
              </a:ext>
            </a:extLst>
          </p:cNvPr>
          <p:cNvGrpSpPr/>
          <p:nvPr/>
        </p:nvGrpSpPr>
        <p:grpSpPr>
          <a:xfrm>
            <a:off x="302398" y="3343939"/>
            <a:ext cx="11587202" cy="572906"/>
            <a:chOff x="0" y="3331675"/>
            <a:chExt cx="11889600" cy="572906"/>
          </a:xfrm>
          <a:solidFill>
            <a:schemeClr val="bg2"/>
          </a:solidFill>
        </p:grpSpPr>
        <p:sp>
          <p:nvSpPr>
            <p:cNvPr id="73" name="Rectangle 72">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Description:</a:t>
              </a:r>
            </a:p>
          </p:txBody>
        </p:sp>
        <p:sp>
          <p:nvSpPr>
            <p:cNvPr id="74" name="TextBox 73">
              <a:extLst>
                <a:ext uri="{FF2B5EF4-FFF2-40B4-BE49-F238E27FC236}">
                  <a16:creationId xmlns:a16="http://schemas.microsoft.com/office/drawing/2014/main" id="{BA9BB585-DFBD-BF51-845F-0AA1B9E3EE45}"/>
                </a:ext>
              </a:extLst>
            </p:cNvPr>
            <p:cNvSpPr txBox="1"/>
            <p:nvPr/>
          </p:nvSpPr>
          <p:spPr>
            <a:xfrm>
              <a:off x="2417306" y="3340889"/>
              <a:ext cx="3454193"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 Pure Vitamin C </a:t>
              </a:r>
            </a:p>
          </p:txBody>
        </p:sp>
        <p:sp>
          <p:nvSpPr>
            <p:cNvPr id="4" name="TextBox 3">
              <a:extLst>
                <a:ext uri="{FF2B5EF4-FFF2-40B4-BE49-F238E27FC236}">
                  <a16:creationId xmlns:a16="http://schemas.microsoft.com/office/drawing/2014/main" id="{B9ACA318-F71B-B2C8-C78E-9D7F8A8E0415}"/>
                </a:ext>
              </a:extLst>
            </p:cNvPr>
            <p:cNvSpPr txBox="1"/>
            <p:nvPr/>
          </p:nvSpPr>
          <p:spPr>
            <a:xfrm>
              <a:off x="6027876" y="3340889"/>
              <a:ext cx="4645708"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endParaRPr>
            </a:p>
          </p:txBody>
        </p:sp>
      </p:grpSp>
      <p:pic>
        <p:nvPicPr>
          <p:cNvPr id="30" name="Picture 29">
            <a:hlinkClick r:id="rId3" action="ppaction://hlinksldjump"/>
            <a:extLst>
              <a:ext uri="{FF2B5EF4-FFF2-40B4-BE49-F238E27FC236}">
                <a16:creationId xmlns:a16="http://schemas.microsoft.com/office/drawing/2014/main" id="{BC520979-6139-032B-9F97-C5B8E03DE11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389758" y="660763"/>
            <a:ext cx="524726" cy="509840"/>
          </a:xfrm>
          <a:prstGeom prst="rect">
            <a:avLst/>
          </a:prstGeom>
        </p:spPr>
      </p:pic>
      <p:pic>
        <p:nvPicPr>
          <p:cNvPr id="7" name="Picture 6">
            <a:extLst>
              <a:ext uri="{FF2B5EF4-FFF2-40B4-BE49-F238E27FC236}">
                <a16:creationId xmlns:a16="http://schemas.microsoft.com/office/drawing/2014/main" id="{858705AD-093D-122E-EDDB-144D9B3D1EA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603236" y="4929035"/>
            <a:ext cx="4232343" cy="901332"/>
          </a:xfrm>
          <a:prstGeom prst="rect">
            <a:avLst/>
          </a:prstGeom>
        </p:spPr>
      </p:pic>
      <p:pic>
        <p:nvPicPr>
          <p:cNvPr id="8" name="Immagine 32" descr="logo Q.png">
            <a:extLst>
              <a:ext uri="{FF2B5EF4-FFF2-40B4-BE49-F238E27FC236}">
                <a16:creationId xmlns:a16="http://schemas.microsoft.com/office/drawing/2014/main" id="{299CED8F-AD0C-D865-07B1-9F9D8CE3B778}"/>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0523113" y="232123"/>
            <a:ext cx="866644" cy="1004941"/>
          </a:xfrm>
          <a:prstGeom prst="rect">
            <a:avLst/>
          </a:prstGeom>
        </p:spPr>
      </p:pic>
      <p:pic>
        <p:nvPicPr>
          <p:cNvPr id="9" name="Picture 14" descr="logo_QUALI-C.png">
            <a:extLst>
              <a:ext uri="{FF2B5EF4-FFF2-40B4-BE49-F238E27FC236}">
                <a16:creationId xmlns:a16="http://schemas.microsoft.com/office/drawing/2014/main" id="{5BC79BFC-B1F0-36F0-6ACC-9306F367456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02399" y="296863"/>
            <a:ext cx="746231" cy="237600"/>
          </a:xfrm>
          <a:prstGeom prst="rect">
            <a:avLst/>
          </a:prstGeom>
        </p:spPr>
      </p:pic>
      <p:sp>
        <p:nvSpPr>
          <p:cNvPr id="2" name="Text Placeholder 2">
            <a:extLst>
              <a:ext uri="{FF2B5EF4-FFF2-40B4-BE49-F238E27FC236}">
                <a16:creationId xmlns:a16="http://schemas.microsoft.com/office/drawing/2014/main" id="{59A5C34A-DABE-71E5-4FB6-E987FF955BFB}"/>
              </a:ext>
            </a:extLst>
          </p:cNvPr>
          <p:cNvSpPr>
            <a:spLocks noGrp="1"/>
          </p:cNvSpPr>
          <p:nvPr>
            <p:ph type="body" sz="quarter" idx="23"/>
          </p:nvPr>
        </p:nvSpPr>
        <p:spPr>
          <a:xfrm>
            <a:off x="301625" y="6092825"/>
            <a:ext cx="3529013" cy="117475"/>
          </a:xfrm>
        </p:spPr>
        <p:txBody>
          <a:bodyPr/>
          <a:lstStyle/>
          <a:p>
            <a:r>
              <a:rPr lang="en-US" sz="800" b="0">
                <a:latin typeface="+mj-lt"/>
              </a:rPr>
              <a:t>*</a:t>
            </a:r>
            <a:r>
              <a:rPr lang="en-US" sz="800"/>
              <a:t>Drug claim in some regions</a:t>
            </a:r>
          </a:p>
          <a:p>
            <a:endParaRPr lang="en-GB"/>
          </a:p>
        </p:txBody>
      </p:sp>
    </p:spTree>
    <p:extLst>
      <p:ext uri="{BB962C8B-B14F-4D97-AF65-F5344CB8AC3E}">
        <p14:creationId xmlns:p14="http://schemas.microsoft.com/office/powerpoint/2010/main" val="2089761680"/>
      </p:ext>
    </p:extLst>
  </p:cSld>
  <p:clrMapOvr>
    <a:masterClrMapping/>
  </p:clrMapOvr>
  <p:transition spd="med">
    <p:pull/>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E837D927-CAF6-B393-4585-6456AEC16999}"/>
              </a:ext>
            </a:extLst>
          </p:cNvPr>
          <p:cNvSpPr>
            <a:spLocks noGrp="1"/>
          </p:cNvSpPr>
          <p:nvPr>
            <p:ph type="title"/>
          </p:nvPr>
        </p:nvSpPr>
        <p:spPr>
          <a:xfrm>
            <a:off x="302400" y="302400"/>
            <a:ext cx="11591925" cy="303211"/>
          </a:xfrm>
        </p:spPr>
        <p:txBody>
          <a:bodyPr>
            <a:noAutofit/>
          </a:bodyPr>
          <a:lstStyle/>
          <a:p>
            <a:r>
              <a:rPr lang="en-US"/>
              <a:t>STAY-C® 50</a:t>
            </a:r>
          </a:p>
        </p:txBody>
      </p:sp>
      <p:sp>
        <p:nvSpPr>
          <p:cNvPr id="11" name="Slide Number Placeholder 10">
            <a:extLst>
              <a:ext uri="{FF2B5EF4-FFF2-40B4-BE49-F238E27FC236}">
                <a16:creationId xmlns:a16="http://schemas.microsoft.com/office/drawing/2014/main" id="{9EA4ADA9-B1A6-0208-7409-B211B8358BEC}"/>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112</a:t>
            </a:fld>
            <a:endParaRPr lang="en-GB"/>
          </a:p>
        </p:txBody>
      </p:sp>
      <p:sp>
        <p:nvSpPr>
          <p:cNvPr id="38" name="Text Placeholder 37">
            <a:extLst>
              <a:ext uri="{FF2B5EF4-FFF2-40B4-BE49-F238E27FC236}">
                <a16:creationId xmlns:a16="http://schemas.microsoft.com/office/drawing/2014/main" id="{4A9EFAE8-3987-3E5E-B7FC-83A7A3C0EB1C}"/>
              </a:ext>
            </a:extLst>
          </p:cNvPr>
          <p:cNvSpPr>
            <a:spLocks noGrp="1"/>
          </p:cNvSpPr>
          <p:nvPr>
            <p:ph type="body" idx="11"/>
          </p:nvPr>
        </p:nvSpPr>
        <p:spPr>
          <a:xfrm>
            <a:off x="302400" y="605611"/>
            <a:ext cx="11587200" cy="288767"/>
          </a:xfrm>
        </p:spPr>
        <p:txBody>
          <a:bodyPr/>
          <a:lstStyle/>
          <a:p>
            <a:r>
              <a:rPr lang="en-US"/>
              <a:t>ID Card</a:t>
            </a:r>
          </a:p>
        </p:txBody>
      </p:sp>
      <p:sp>
        <p:nvSpPr>
          <p:cNvPr id="10" name="Text Placeholder 9">
            <a:extLst>
              <a:ext uri="{FF2B5EF4-FFF2-40B4-BE49-F238E27FC236}">
                <a16:creationId xmlns:a16="http://schemas.microsoft.com/office/drawing/2014/main" id="{65E31241-7505-98BE-6BFC-2666E4F17B3B}"/>
              </a:ext>
            </a:extLst>
          </p:cNvPr>
          <p:cNvSpPr>
            <a:spLocks noGrp="1"/>
          </p:cNvSpPr>
          <p:nvPr>
            <p:ph type="body" sz="quarter" idx="23"/>
          </p:nvPr>
        </p:nvSpPr>
        <p:spPr/>
        <p:txBody>
          <a:bodyPr/>
          <a:lstStyle/>
          <a:p>
            <a:r>
              <a:rPr lang="en-US" sz="800" b="0">
                <a:latin typeface="+mj-lt"/>
              </a:rPr>
              <a:t>*</a:t>
            </a:r>
            <a:r>
              <a:rPr lang="en-US" sz="800"/>
              <a:t>Drug claim in some regions</a:t>
            </a:r>
            <a:endParaRPr lang="en-US" sz="800" kern="0">
              <a:latin typeface="DM Sans" pitchFamily="2" charset="0"/>
            </a:endParaRPr>
          </a:p>
        </p:txBody>
      </p:sp>
      <p:sp>
        <p:nvSpPr>
          <p:cNvPr id="18" name="Text Placeholder 17">
            <a:extLst>
              <a:ext uri="{FF2B5EF4-FFF2-40B4-BE49-F238E27FC236}">
                <a16:creationId xmlns:a16="http://schemas.microsoft.com/office/drawing/2014/main" id="{B996A8A0-3F21-7413-C8B5-BA54FFF41637}"/>
              </a:ext>
            </a:extLst>
          </p:cNvPr>
          <p:cNvSpPr>
            <a:spLocks noGrp="1"/>
          </p:cNvSpPr>
          <p:nvPr>
            <p:ph type="body" sz="quarter" idx="24"/>
          </p:nvPr>
        </p:nvSpPr>
        <p:spPr>
          <a:xfrm>
            <a:off x="302398" y="6214540"/>
            <a:ext cx="3528001" cy="121588"/>
          </a:xfrm>
        </p:spPr>
        <p:txBody>
          <a:bodyPr/>
          <a:lstStyle/>
          <a:p>
            <a:r>
              <a:rPr lang="en-US"/>
              <a:t>**</a:t>
            </a:r>
            <a:r>
              <a:rPr lang="en-US" sz="800" kern="0">
                <a:latin typeface="DM Sans" pitchFamily="2" charset="0"/>
              </a:rPr>
              <a:t>Production site: France (product code 5000858)</a:t>
            </a:r>
          </a:p>
          <a:p>
            <a:endParaRPr lang="en-US" sz="800"/>
          </a:p>
          <a:p>
            <a:endParaRPr lang="en-US"/>
          </a:p>
        </p:txBody>
      </p:sp>
      <p:grpSp>
        <p:nvGrpSpPr>
          <p:cNvPr id="48" name="Group 47">
            <a:extLst>
              <a:ext uri="{FF2B5EF4-FFF2-40B4-BE49-F238E27FC236}">
                <a16:creationId xmlns:a16="http://schemas.microsoft.com/office/drawing/2014/main" id="{4D823F3C-5F3F-53A2-59F3-59E82A42FBF0}"/>
              </a:ext>
            </a:extLst>
          </p:cNvPr>
          <p:cNvGrpSpPr/>
          <p:nvPr/>
        </p:nvGrpSpPr>
        <p:grpSpPr>
          <a:xfrm>
            <a:off x="289504" y="2362640"/>
            <a:ext cx="11600096" cy="903019"/>
            <a:chOff x="0" y="2286165"/>
            <a:chExt cx="11889600" cy="903019"/>
          </a:xfrm>
          <a:solidFill>
            <a:schemeClr val="bg2"/>
          </a:solidFill>
        </p:grpSpPr>
        <p:sp>
          <p:nvSpPr>
            <p:cNvPr id="49" name="Rectangle 48">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INCI name:</a:t>
              </a:r>
            </a:p>
          </p:txBody>
        </p:sp>
        <p:sp>
          <p:nvSpPr>
            <p:cNvPr id="50" name="TextBox 49">
              <a:extLst>
                <a:ext uri="{FF2B5EF4-FFF2-40B4-BE49-F238E27FC236}">
                  <a16:creationId xmlns:a16="http://schemas.microsoft.com/office/drawing/2014/main" id="{C1104EB4-4252-A452-90EC-1AE6B98FD183}"/>
                </a:ext>
              </a:extLst>
            </p:cNvPr>
            <p:cNvSpPr txBox="1"/>
            <p:nvPr/>
          </p:nvSpPr>
          <p:spPr>
            <a:xfrm>
              <a:off x="2417305" y="2306624"/>
              <a:ext cx="8257631" cy="363637"/>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Tx/>
                <a:buSzTx/>
                <a:tabLst/>
                <a:defRPr/>
              </a:pPr>
              <a:r>
                <a:rPr kumimoji="0" lang="en-US" sz="1300" b="0" i="0" u="none" strike="noStrike" kern="1200" cap="none" spc="0" normalizeH="0" baseline="0" noProof="0">
                  <a:ln>
                    <a:noFill/>
                  </a:ln>
                  <a:effectLst/>
                  <a:uLnTx/>
                  <a:uFillTx/>
                  <a:ea typeface="Fira Sans" panose="020B0503050000020004" pitchFamily="34" charset="0"/>
                  <a:cs typeface="+mn-cs"/>
                </a:rPr>
                <a:t>Sodium </a:t>
              </a:r>
              <a:r>
                <a:rPr kumimoji="0" lang="en-US" sz="1300" b="0" i="0" u="none" strike="noStrike" kern="1200" cap="none" spc="0" normalizeH="0" baseline="0" noProof="0" err="1">
                  <a:ln>
                    <a:noFill/>
                  </a:ln>
                  <a:effectLst/>
                  <a:uLnTx/>
                  <a:uFillTx/>
                  <a:ea typeface="Fira Sans" panose="020B0503050000020004" pitchFamily="34" charset="0"/>
                  <a:cs typeface="+mn-cs"/>
                </a:rPr>
                <a:t>Ascorbyl</a:t>
              </a:r>
              <a:r>
                <a:rPr kumimoji="0" lang="en-US" sz="1300" b="0" i="0" u="none" strike="noStrike" kern="1200" cap="none" spc="0" normalizeH="0" baseline="0" noProof="0">
                  <a:ln>
                    <a:noFill/>
                  </a:ln>
                  <a:effectLst/>
                  <a:uLnTx/>
                  <a:uFillTx/>
                  <a:ea typeface="Fira Sans" panose="020B0503050000020004" pitchFamily="34" charset="0"/>
                  <a:cs typeface="+mn-cs"/>
                </a:rPr>
                <a:t> Phosphate</a:t>
              </a:r>
            </a:p>
          </p:txBody>
        </p:sp>
      </p:grpSp>
      <p:grpSp>
        <p:nvGrpSpPr>
          <p:cNvPr id="54" name="Group 53">
            <a:extLst>
              <a:ext uri="{FF2B5EF4-FFF2-40B4-BE49-F238E27FC236}">
                <a16:creationId xmlns:a16="http://schemas.microsoft.com/office/drawing/2014/main" id="{2C7BF1B2-8A11-838B-E468-EB72B75F978B}"/>
              </a:ext>
            </a:extLst>
          </p:cNvPr>
          <p:cNvGrpSpPr/>
          <p:nvPr/>
        </p:nvGrpSpPr>
        <p:grpSpPr>
          <a:xfrm>
            <a:off x="290308" y="3989346"/>
            <a:ext cx="11600096" cy="932400"/>
            <a:chOff x="0" y="4030273"/>
            <a:chExt cx="11889600" cy="932400"/>
          </a:xfrm>
          <a:solidFill>
            <a:schemeClr val="bg2"/>
          </a:solidFill>
        </p:grpSpPr>
        <p:sp>
          <p:nvSpPr>
            <p:cNvPr id="55" name="Rectangle 54">
              <a:extLst>
                <a:ext uri="{FF2B5EF4-FFF2-40B4-BE49-F238E27FC236}">
                  <a16:creationId xmlns:a16="http://schemas.microsoft.com/office/drawing/2014/main" id="{7171883A-B39C-3CC0-7BB7-E00620DF26CE}"/>
                </a:ext>
              </a:extLst>
            </p:cNvPr>
            <p:cNvSpPr/>
            <p:nvPr/>
          </p:nvSpPr>
          <p:spPr>
            <a:xfrm>
              <a:off x="0" y="4030273"/>
              <a:ext cx="11889600" cy="932400"/>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Technical:</a:t>
              </a:r>
            </a:p>
          </p:txBody>
        </p:sp>
        <p:sp>
          <p:nvSpPr>
            <p:cNvPr id="57" name="TextBox 56">
              <a:extLst>
                <a:ext uri="{FF2B5EF4-FFF2-40B4-BE49-F238E27FC236}">
                  <a16:creationId xmlns:a16="http://schemas.microsoft.com/office/drawing/2014/main" id="{8C2EBC94-E144-149B-0528-1F8625C84124}"/>
                </a:ext>
              </a:extLst>
            </p:cNvPr>
            <p:cNvSpPr txBox="1"/>
            <p:nvPr/>
          </p:nvSpPr>
          <p:spPr>
            <a:xfrm>
              <a:off x="2416482" y="4030273"/>
              <a:ext cx="2261696" cy="840690"/>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Form: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Liquid</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Use level: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Up to 2%</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pH of use: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 6</a:t>
              </a:r>
            </a:p>
          </p:txBody>
        </p:sp>
        <p:sp>
          <p:nvSpPr>
            <p:cNvPr id="5" name="TextBox 4">
              <a:extLst>
                <a:ext uri="{FF2B5EF4-FFF2-40B4-BE49-F238E27FC236}">
                  <a16:creationId xmlns:a16="http://schemas.microsoft.com/office/drawing/2014/main" id="{61D5EA0E-DAA7-6EA1-A839-D8CA1DDCE2AC}"/>
                </a:ext>
              </a:extLst>
            </p:cNvPr>
            <p:cNvSpPr txBox="1"/>
            <p:nvPr/>
          </p:nvSpPr>
          <p:spPr>
            <a:xfrm>
              <a:off x="4826246" y="4030273"/>
              <a:ext cx="2261696" cy="602164"/>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Preservative: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Free</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Solubility: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Water soluble</a:t>
              </a:r>
            </a:p>
          </p:txBody>
        </p:sp>
        <p:sp>
          <p:nvSpPr>
            <p:cNvPr id="12" name="TextBox 11">
              <a:extLst>
                <a:ext uri="{FF2B5EF4-FFF2-40B4-BE49-F238E27FC236}">
                  <a16:creationId xmlns:a16="http://schemas.microsoft.com/office/drawing/2014/main" id="{A2F0E081-4296-5F8F-3FD2-BA1EFFBBCA91}"/>
                </a:ext>
              </a:extLst>
            </p:cNvPr>
            <p:cNvSpPr txBox="1"/>
            <p:nvPr/>
          </p:nvSpPr>
          <p:spPr>
            <a:xfrm>
              <a:off x="7222993" y="4030273"/>
              <a:ext cx="4186901" cy="617552"/>
            </a:xfrm>
            <a:prstGeom prst="rect">
              <a:avLst/>
            </a:prstGeom>
            <a:noFill/>
          </p:spPr>
          <p:txBody>
            <a:bodyPr wrap="square" lIns="0" tIns="90000" rIns="0" bIns="72000" rtlCol="0">
              <a:spAutoFit/>
            </a:bodyPr>
            <a:lstStyle/>
            <a:p>
              <a:pPr>
                <a:spcAft>
                  <a:spcPts val="300"/>
                </a:spcAft>
                <a:buClr>
                  <a:schemeClr val="accent1"/>
                </a:buClr>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Target: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Hair fiber and scalp</a:t>
              </a:r>
            </a:p>
            <a:p>
              <a:pPr>
                <a:spcAft>
                  <a:spcPts val="300"/>
                </a:spcAft>
                <a:buClr>
                  <a:schemeClr val="accent1"/>
                </a:buClr>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Biodegradability: </a:t>
              </a:r>
              <a:r>
                <a:rPr lang="en-US" sz="1300">
                  <a:latin typeface="DM Sans" pitchFamily="2" charset="0"/>
                  <a:ea typeface="Fira Sans Book" panose="020B0503050000020004" pitchFamily="34" charset="0"/>
                </a:rPr>
                <a:t>Well inherently biodegradable</a:t>
              </a:r>
            </a:p>
          </p:txBody>
        </p:sp>
      </p:grpSp>
      <p:sp>
        <p:nvSpPr>
          <p:cNvPr id="59" name="Rectangle 58">
            <a:extLst>
              <a:ext uri="{FF2B5EF4-FFF2-40B4-BE49-F238E27FC236}">
                <a16:creationId xmlns:a16="http://schemas.microsoft.com/office/drawing/2014/main" id="{E6D535CE-5DB7-1A50-4492-712D99B903A8}"/>
              </a:ext>
            </a:extLst>
          </p:cNvPr>
          <p:cNvSpPr/>
          <p:nvPr/>
        </p:nvSpPr>
        <p:spPr>
          <a:xfrm>
            <a:off x="289447" y="5135082"/>
            <a:ext cx="2225154" cy="867912"/>
          </a:xfrm>
          <a:prstGeom prst="rect">
            <a:avLst/>
          </a:prstGeom>
          <a:no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Registration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certification**</a:t>
            </a:r>
            <a:endParaRPr kumimoji="0" lang="en-US" sz="1400" b="0" i="0" u="none" strike="noStrike" kern="0" cap="none" spc="0" normalizeH="0" baseline="0" noProof="0">
              <a:ln>
                <a:noFill/>
              </a:ln>
              <a:effectLst/>
              <a:uLnTx/>
              <a:uFillTx/>
              <a:latin typeface="Fira Sans"/>
              <a:ea typeface="+mn-ea"/>
              <a:cs typeface="+mn-cs"/>
            </a:endParaRPr>
          </a:p>
        </p:txBody>
      </p:sp>
      <p:grpSp>
        <p:nvGrpSpPr>
          <p:cNvPr id="69" name="Group 68">
            <a:extLst>
              <a:ext uri="{FF2B5EF4-FFF2-40B4-BE49-F238E27FC236}">
                <a16:creationId xmlns:a16="http://schemas.microsoft.com/office/drawing/2014/main" id="{958A8BB9-D1BF-EE77-829F-9B8163288C30}"/>
              </a:ext>
            </a:extLst>
          </p:cNvPr>
          <p:cNvGrpSpPr/>
          <p:nvPr/>
        </p:nvGrpSpPr>
        <p:grpSpPr>
          <a:xfrm>
            <a:off x="302398" y="1341438"/>
            <a:ext cx="11593287" cy="939429"/>
            <a:chOff x="-25599" y="2558932"/>
            <a:chExt cx="11889600" cy="572529"/>
          </a:xfrm>
          <a:solidFill>
            <a:schemeClr val="bg2"/>
          </a:solidFill>
        </p:grpSpPr>
        <p:sp>
          <p:nvSpPr>
            <p:cNvPr id="70" name="Rectangle 69">
              <a:extLst>
                <a:ext uri="{FF2B5EF4-FFF2-40B4-BE49-F238E27FC236}">
                  <a16:creationId xmlns:a16="http://schemas.microsoft.com/office/drawing/2014/main" id="{B4D8039B-1DD0-0B71-4A0E-7C994216684E}"/>
                </a:ext>
              </a:extLst>
            </p:cNvPr>
            <p:cNvSpPr/>
            <p:nvPr/>
          </p:nvSpPr>
          <p:spPr>
            <a:xfrm>
              <a:off x="-25599" y="2558932"/>
              <a:ext cx="11889600" cy="57252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Key benefit:</a:t>
              </a:r>
            </a:p>
          </p:txBody>
        </p:sp>
        <p:sp>
          <p:nvSpPr>
            <p:cNvPr id="71" name="TextBox 70">
              <a:extLst>
                <a:ext uri="{FF2B5EF4-FFF2-40B4-BE49-F238E27FC236}">
                  <a16:creationId xmlns:a16="http://schemas.microsoft.com/office/drawing/2014/main" id="{805DBA86-E136-A9E8-B272-82071A89DD83}"/>
                </a:ext>
              </a:extLst>
            </p:cNvPr>
            <p:cNvSpPr txBox="1"/>
            <p:nvPr/>
          </p:nvSpPr>
          <p:spPr>
            <a:xfrm>
              <a:off x="2379903" y="2575524"/>
              <a:ext cx="5862697" cy="512353"/>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Scalp Care  (anti-oxidant properties)</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Blue light protection (hair fiber) </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Helps prevent hair loss*</a:t>
              </a:r>
            </a:p>
          </p:txBody>
        </p:sp>
      </p:grpSp>
      <p:grpSp>
        <p:nvGrpSpPr>
          <p:cNvPr id="72" name="Group 71">
            <a:extLst>
              <a:ext uri="{FF2B5EF4-FFF2-40B4-BE49-F238E27FC236}">
                <a16:creationId xmlns:a16="http://schemas.microsoft.com/office/drawing/2014/main" id="{78710C78-C894-B8C5-FC71-6CB52218FAC9}"/>
              </a:ext>
            </a:extLst>
          </p:cNvPr>
          <p:cNvGrpSpPr/>
          <p:nvPr/>
        </p:nvGrpSpPr>
        <p:grpSpPr>
          <a:xfrm>
            <a:off x="302398" y="3343939"/>
            <a:ext cx="11587202" cy="572906"/>
            <a:chOff x="0" y="3331675"/>
            <a:chExt cx="11889600" cy="572906"/>
          </a:xfrm>
          <a:solidFill>
            <a:schemeClr val="bg2"/>
          </a:solidFill>
        </p:grpSpPr>
        <p:sp>
          <p:nvSpPr>
            <p:cNvPr id="73" name="Rectangle 72">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Description:</a:t>
              </a:r>
            </a:p>
          </p:txBody>
        </p:sp>
        <p:sp>
          <p:nvSpPr>
            <p:cNvPr id="74" name="TextBox 73">
              <a:extLst>
                <a:ext uri="{FF2B5EF4-FFF2-40B4-BE49-F238E27FC236}">
                  <a16:creationId xmlns:a16="http://schemas.microsoft.com/office/drawing/2014/main" id="{BA9BB585-DFBD-BF51-845F-0AA1B9E3EE45}"/>
                </a:ext>
              </a:extLst>
            </p:cNvPr>
            <p:cNvSpPr txBox="1"/>
            <p:nvPr/>
          </p:nvSpPr>
          <p:spPr>
            <a:xfrm>
              <a:off x="2417305" y="3340889"/>
              <a:ext cx="8256280" cy="563692"/>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Monophosphate ester of ascorbic acid (vitamin C derivative with superior stability in formulations compared to straight ascorbic acid)   </a:t>
              </a:r>
            </a:p>
          </p:txBody>
        </p:sp>
        <p:sp>
          <p:nvSpPr>
            <p:cNvPr id="4" name="TextBox 3">
              <a:extLst>
                <a:ext uri="{FF2B5EF4-FFF2-40B4-BE49-F238E27FC236}">
                  <a16:creationId xmlns:a16="http://schemas.microsoft.com/office/drawing/2014/main" id="{B9ACA318-F71B-B2C8-C78E-9D7F8A8E0415}"/>
                </a:ext>
              </a:extLst>
            </p:cNvPr>
            <p:cNvSpPr txBox="1"/>
            <p:nvPr/>
          </p:nvSpPr>
          <p:spPr>
            <a:xfrm>
              <a:off x="6027876" y="3340889"/>
              <a:ext cx="4645708"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endParaRPr>
            </a:p>
          </p:txBody>
        </p:sp>
      </p:grpSp>
      <p:pic>
        <p:nvPicPr>
          <p:cNvPr id="30" name="Picture 29">
            <a:hlinkClick r:id="rId3" action="ppaction://hlinksldjump"/>
            <a:extLst>
              <a:ext uri="{FF2B5EF4-FFF2-40B4-BE49-F238E27FC236}">
                <a16:creationId xmlns:a16="http://schemas.microsoft.com/office/drawing/2014/main" id="{BC520979-6139-032B-9F97-C5B8E03DE11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389758" y="660763"/>
            <a:ext cx="524726" cy="509840"/>
          </a:xfrm>
          <a:prstGeom prst="rect">
            <a:avLst/>
          </a:prstGeom>
        </p:spPr>
      </p:pic>
      <p:pic>
        <p:nvPicPr>
          <p:cNvPr id="16" name="Picture 15">
            <a:extLst>
              <a:ext uri="{FF2B5EF4-FFF2-40B4-BE49-F238E27FC236}">
                <a16:creationId xmlns:a16="http://schemas.microsoft.com/office/drawing/2014/main" id="{82626C9D-EE3D-727D-BEA6-184B33F1C09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610743" y="5023461"/>
            <a:ext cx="6061106" cy="739699"/>
          </a:xfrm>
          <a:prstGeom prst="rect">
            <a:avLst/>
          </a:prstGeom>
        </p:spPr>
      </p:pic>
    </p:spTree>
    <p:extLst>
      <p:ext uri="{BB962C8B-B14F-4D97-AF65-F5344CB8AC3E}">
        <p14:creationId xmlns:p14="http://schemas.microsoft.com/office/powerpoint/2010/main" val="1086563663"/>
      </p:ext>
    </p:extLst>
  </p:cSld>
  <p:clrMapOvr>
    <a:masterClrMapping/>
  </p:clrMapOvr>
  <p:transition spd="med">
    <p:pull/>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C606CC7-C78D-60D9-7132-6844B0286E9B}"/>
              </a:ext>
            </a:extLst>
          </p:cNvPr>
          <p:cNvSpPr>
            <a:spLocks noGrp="1"/>
          </p:cNvSpPr>
          <p:nvPr>
            <p:ph type="body" idx="11"/>
          </p:nvPr>
        </p:nvSpPr>
        <p:spPr/>
        <p:txBody>
          <a:bodyPr/>
          <a:lstStyle/>
          <a:p>
            <a:r>
              <a:rPr lang="en-US"/>
              <a:t>Induces hair follicle growth up to 25%</a:t>
            </a:r>
          </a:p>
        </p:txBody>
      </p:sp>
      <p:sp>
        <p:nvSpPr>
          <p:cNvPr id="80" name="Text Placeholder 79">
            <a:extLst>
              <a:ext uri="{FF2B5EF4-FFF2-40B4-BE49-F238E27FC236}">
                <a16:creationId xmlns:a16="http://schemas.microsoft.com/office/drawing/2014/main" id="{C8ECD0E3-4C72-E366-73FF-929E50EB764A}"/>
              </a:ext>
            </a:extLst>
          </p:cNvPr>
          <p:cNvSpPr>
            <a:spLocks noGrp="1"/>
          </p:cNvSpPr>
          <p:nvPr>
            <p:ph type="body" sz="quarter" idx="23"/>
          </p:nvPr>
        </p:nvSpPr>
        <p:spPr>
          <a:xfrm>
            <a:off x="302398" y="6093396"/>
            <a:ext cx="10830421" cy="116235"/>
          </a:xfrm>
        </p:spPr>
        <p:txBody>
          <a:bodyPr/>
          <a:lstStyle/>
          <a:p>
            <a:r>
              <a:rPr lang="da-DK"/>
              <a:t>Kwack MH et al. Br J Dermatol. 2009 Jun;160(6):1157-62. </a:t>
            </a:r>
          </a:p>
        </p:txBody>
      </p:sp>
      <p:sp>
        <p:nvSpPr>
          <p:cNvPr id="89" name="Title 1">
            <a:extLst>
              <a:ext uri="{FF2B5EF4-FFF2-40B4-BE49-F238E27FC236}">
                <a16:creationId xmlns:a16="http://schemas.microsoft.com/office/drawing/2014/main" id="{CAAA88E4-4787-A6A4-63A1-01BE8AD929CE}"/>
              </a:ext>
            </a:extLst>
          </p:cNvPr>
          <p:cNvSpPr>
            <a:spLocks noGrp="1"/>
          </p:cNvSpPr>
          <p:nvPr>
            <p:ph type="title"/>
          </p:nvPr>
        </p:nvSpPr>
        <p:spPr>
          <a:xfrm>
            <a:off x="300038" y="302400"/>
            <a:ext cx="6713571" cy="303211"/>
          </a:xfrm>
        </p:spPr>
        <p:txBody>
          <a:bodyPr/>
          <a:lstStyle/>
          <a:p>
            <a:r>
              <a:rPr lang="en-US"/>
              <a:t>Vitamin C</a:t>
            </a:r>
          </a:p>
        </p:txBody>
      </p:sp>
      <p:sp>
        <p:nvSpPr>
          <p:cNvPr id="14" name="Text Placeholder 8">
            <a:extLst>
              <a:ext uri="{FF2B5EF4-FFF2-40B4-BE49-F238E27FC236}">
                <a16:creationId xmlns:a16="http://schemas.microsoft.com/office/drawing/2014/main" id="{72CCD717-3581-92E9-195D-F17CEA6A3DE4}"/>
              </a:ext>
            </a:extLst>
          </p:cNvPr>
          <p:cNvSpPr>
            <a:spLocks noGrp="1"/>
          </p:cNvSpPr>
          <p:nvPr>
            <p:ph type="body" sz="quarter" idx="24"/>
          </p:nvPr>
        </p:nvSpPr>
        <p:spPr>
          <a:xfrm>
            <a:off x="302398" y="6214540"/>
            <a:ext cx="6189842" cy="116235"/>
          </a:xfrm>
        </p:spPr>
        <p:txBody>
          <a:bodyPr/>
          <a:lstStyle/>
          <a:p>
            <a:r>
              <a:rPr lang="en-GB"/>
              <a:t>*L-Ascorbic acid 2-phosphate </a:t>
            </a:r>
          </a:p>
        </p:txBody>
      </p:sp>
      <p:pic>
        <p:nvPicPr>
          <p:cNvPr id="2" name="Picture 1">
            <a:extLst>
              <a:ext uri="{FF2B5EF4-FFF2-40B4-BE49-F238E27FC236}">
                <a16:creationId xmlns:a16="http://schemas.microsoft.com/office/drawing/2014/main" id="{D763988F-F1BE-89A5-A505-085C55484C3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133272" y="4307961"/>
            <a:ext cx="1253957" cy="1367953"/>
          </a:xfrm>
          <a:prstGeom prst="rect">
            <a:avLst/>
          </a:prstGeom>
        </p:spPr>
      </p:pic>
      <p:pic>
        <p:nvPicPr>
          <p:cNvPr id="3" name="Picture 2">
            <a:extLst>
              <a:ext uri="{FF2B5EF4-FFF2-40B4-BE49-F238E27FC236}">
                <a16:creationId xmlns:a16="http://schemas.microsoft.com/office/drawing/2014/main" id="{BCB8C825-52AB-FF31-B698-2DC6747A00A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15365" y="4323031"/>
            <a:ext cx="1227750" cy="1367954"/>
          </a:xfrm>
          <a:prstGeom prst="rect">
            <a:avLst/>
          </a:prstGeom>
        </p:spPr>
      </p:pic>
      <p:sp>
        <p:nvSpPr>
          <p:cNvPr id="4" name="TextBox 3">
            <a:extLst>
              <a:ext uri="{FF2B5EF4-FFF2-40B4-BE49-F238E27FC236}">
                <a16:creationId xmlns:a16="http://schemas.microsoft.com/office/drawing/2014/main" id="{18EB2F91-1DE3-C18B-5386-1854F41C7645}"/>
              </a:ext>
            </a:extLst>
          </p:cNvPr>
          <p:cNvSpPr txBox="1"/>
          <p:nvPr/>
        </p:nvSpPr>
        <p:spPr>
          <a:xfrm>
            <a:off x="815363" y="4323030"/>
            <a:ext cx="517715" cy="293721"/>
          </a:xfrm>
          <a:prstGeom prst="rect">
            <a:avLst/>
          </a:prstGeom>
          <a:solidFill>
            <a:schemeClr val="accent3"/>
          </a:solidFill>
        </p:spPr>
        <p:txBody>
          <a:bodyPr wrap="square" lIns="54000" tIns="54000" rIns="54000" bIns="54000" rtlCol="0">
            <a:spAutoFit/>
          </a:bodyPr>
          <a:lstStyle/>
          <a:p>
            <a:pPr marL="0" marR="0" lvl="0" indent="0" algn="l" defTabSz="914400" rtl="0" eaLnBrk="1" fontAlgn="auto" latinLnBrk="0" hangingPunct="1">
              <a:lnSpc>
                <a:spcPct val="100000"/>
              </a:lnSpc>
              <a:spcBef>
                <a:spcPts val="0"/>
              </a:spcBef>
              <a:spcAft>
                <a:spcPts val="500"/>
              </a:spcAft>
              <a:buClr>
                <a:srgbClr val="45AC34"/>
              </a:buClr>
              <a:buSzTx/>
              <a:buFontTx/>
              <a:buNone/>
              <a:tabLst/>
              <a:defRPr/>
            </a:pPr>
            <a:r>
              <a:rPr kumimoji="0" lang="en-GB" sz="1200" b="0" i="0" u="none" strike="noStrike" kern="1200" cap="none" spc="0" normalizeH="0" baseline="0" noProof="0">
                <a:ln>
                  <a:noFill/>
                </a:ln>
                <a:solidFill>
                  <a:schemeClr val="bg1"/>
                </a:solidFill>
                <a:effectLst/>
                <a:uLnTx/>
                <a:uFillTx/>
                <a:ea typeface="+mn-ea"/>
                <a:cs typeface="+mn-cs"/>
              </a:rPr>
              <a:t>CTRL</a:t>
            </a:r>
          </a:p>
        </p:txBody>
      </p:sp>
      <p:sp>
        <p:nvSpPr>
          <p:cNvPr id="5" name="TextBox 4">
            <a:extLst>
              <a:ext uri="{FF2B5EF4-FFF2-40B4-BE49-F238E27FC236}">
                <a16:creationId xmlns:a16="http://schemas.microsoft.com/office/drawing/2014/main" id="{24C5EE5E-DFE9-C316-5F43-EA6D8725A66E}"/>
              </a:ext>
            </a:extLst>
          </p:cNvPr>
          <p:cNvSpPr txBox="1"/>
          <p:nvPr/>
        </p:nvSpPr>
        <p:spPr>
          <a:xfrm>
            <a:off x="3133271" y="4307961"/>
            <a:ext cx="539899" cy="293721"/>
          </a:xfrm>
          <a:prstGeom prst="rect">
            <a:avLst/>
          </a:prstGeom>
          <a:solidFill>
            <a:schemeClr val="accent3"/>
          </a:solidFill>
        </p:spPr>
        <p:txBody>
          <a:bodyPr wrap="square" lIns="54000" tIns="54000" rIns="54000" bIns="54000" rtlCol="0">
            <a:spAutoFit/>
          </a:bodyPr>
          <a:lstStyle/>
          <a:p>
            <a:pPr marL="0" marR="0" lvl="0" indent="0" algn="l" defTabSz="914400" rtl="0" eaLnBrk="1" fontAlgn="auto" latinLnBrk="0" hangingPunct="1">
              <a:lnSpc>
                <a:spcPct val="100000"/>
              </a:lnSpc>
              <a:spcBef>
                <a:spcPts val="0"/>
              </a:spcBef>
              <a:spcAft>
                <a:spcPts val="500"/>
              </a:spcAft>
              <a:buClr>
                <a:srgbClr val="45AC34"/>
              </a:buClr>
              <a:buSzTx/>
              <a:buFontTx/>
              <a:buNone/>
              <a:tabLst/>
              <a:defRPr/>
            </a:pPr>
            <a:r>
              <a:rPr kumimoji="0" lang="en-GB" sz="1200" b="0" i="0" u="none" strike="noStrike" kern="1200" cap="none" spc="0" normalizeH="0" baseline="0" noProof="0">
                <a:ln>
                  <a:noFill/>
                </a:ln>
                <a:solidFill>
                  <a:schemeClr val="bg1"/>
                </a:solidFill>
                <a:effectLst/>
                <a:uLnTx/>
                <a:uFillTx/>
                <a:ea typeface="+mn-ea"/>
                <a:cs typeface="+mn-cs"/>
              </a:rPr>
              <a:t>Vit C</a:t>
            </a:r>
          </a:p>
        </p:txBody>
      </p:sp>
      <p:sp>
        <p:nvSpPr>
          <p:cNvPr id="7" name="TextBox 6">
            <a:extLst>
              <a:ext uri="{FF2B5EF4-FFF2-40B4-BE49-F238E27FC236}">
                <a16:creationId xmlns:a16="http://schemas.microsoft.com/office/drawing/2014/main" id="{0093B1AC-24E4-B7C0-1533-626B68652E96}"/>
              </a:ext>
            </a:extLst>
          </p:cNvPr>
          <p:cNvSpPr txBox="1"/>
          <p:nvPr/>
        </p:nvSpPr>
        <p:spPr>
          <a:xfrm>
            <a:off x="815363" y="5687842"/>
            <a:ext cx="2289591" cy="123111"/>
          </a:xfrm>
          <a:prstGeom prst="rect">
            <a:avLst/>
          </a:prstGeom>
          <a:noFill/>
        </p:spPr>
        <p:txBody>
          <a:bodyPr wrap="square" lIns="0" tIns="0" rIns="0" bIns="0" rtlCol="0">
            <a:spAutoFit/>
          </a:bodyPr>
          <a:lstStyle/>
          <a:p>
            <a:pPr marL="0" marR="0" lvl="0" indent="0" algn="l" defTabSz="914400" rtl="0" eaLnBrk="1" fontAlgn="auto" latinLnBrk="0" hangingPunct="1">
              <a:spcBef>
                <a:spcPts val="0"/>
              </a:spcBef>
              <a:buClr>
                <a:srgbClr val="45AC34"/>
              </a:buClr>
              <a:buSzTx/>
              <a:buFontTx/>
              <a:buNone/>
              <a:tabLst/>
              <a:defRPr/>
            </a:pPr>
            <a:r>
              <a:rPr kumimoji="0" lang="en-GB" sz="800" i="0" u="none" strike="noStrike" kern="1200" cap="none" spc="0" normalizeH="0" baseline="0" noProof="0">
                <a:ln>
                  <a:noFill/>
                </a:ln>
                <a:effectLst/>
                <a:uLnTx/>
                <a:uFillTx/>
                <a:ea typeface="+mn-ea"/>
                <a:cs typeface="+mn-cs"/>
              </a:rPr>
              <a:t>IGF expression</a:t>
            </a:r>
          </a:p>
        </p:txBody>
      </p:sp>
      <p:sp>
        <p:nvSpPr>
          <p:cNvPr id="10" name="TextBox 9">
            <a:extLst>
              <a:ext uri="{FF2B5EF4-FFF2-40B4-BE49-F238E27FC236}">
                <a16:creationId xmlns:a16="http://schemas.microsoft.com/office/drawing/2014/main" id="{B6FC1707-0004-E072-4910-784B9D34F376}"/>
              </a:ext>
            </a:extLst>
          </p:cNvPr>
          <p:cNvSpPr txBox="1"/>
          <p:nvPr/>
        </p:nvSpPr>
        <p:spPr>
          <a:xfrm>
            <a:off x="3133271" y="5684242"/>
            <a:ext cx="2251921" cy="123111"/>
          </a:xfrm>
          <a:prstGeom prst="rect">
            <a:avLst/>
          </a:prstGeom>
          <a:noFill/>
        </p:spPr>
        <p:txBody>
          <a:bodyPr wrap="square" lIns="0" tIns="0" rIns="0" bIns="0" rtlCol="0">
            <a:spAutoFit/>
          </a:bodyPr>
          <a:lstStyle/>
          <a:p>
            <a:pPr marL="0" marR="0" lvl="0" indent="0" algn="l" defTabSz="914400" rtl="0" eaLnBrk="1" fontAlgn="auto" latinLnBrk="0" hangingPunct="1">
              <a:spcBef>
                <a:spcPts val="0"/>
              </a:spcBef>
              <a:buClr>
                <a:srgbClr val="45AC34"/>
              </a:buClr>
              <a:buSzTx/>
              <a:buFontTx/>
              <a:buNone/>
              <a:tabLst/>
              <a:defRPr/>
            </a:pPr>
            <a:r>
              <a:rPr kumimoji="0" lang="en-GB" sz="800" i="0" u="none" strike="noStrike" kern="1200" cap="none" spc="0" normalizeH="0" baseline="0" noProof="0">
                <a:ln>
                  <a:noFill/>
                </a:ln>
                <a:effectLst/>
                <a:uLnTx/>
                <a:uFillTx/>
                <a:ea typeface="+mn-ea"/>
                <a:cs typeface="+mn-cs"/>
              </a:rPr>
              <a:t>IGF expression</a:t>
            </a:r>
          </a:p>
        </p:txBody>
      </p:sp>
      <p:pic>
        <p:nvPicPr>
          <p:cNvPr id="16" name="Picture 15">
            <a:extLst>
              <a:ext uri="{FF2B5EF4-FFF2-40B4-BE49-F238E27FC236}">
                <a16:creationId xmlns:a16="http://schemas.microsoft.com/office/drawing/2014/main" id="{4978EE09-7766-9FDC-532E-17B6E6106C9F}"/>
              </a:ext>
            </a:extLst>
          </p:cNvPr>
          <p:cNvPicPr>
            <a:picLocks noChangeAspect="1"/>
          </p:cNvPicPr>
          <p:nvPr/>
        </p:nvPicPr>
        <p:blipFill>
          <a:blip r:embed="rId5" cstate="screen">
            <a:duotone>
              <a:prstClr val="black"/>
              <a:srgbClr val="44B4A1">
                <a:tint val="45000"/>
                <a:satMod val="400000"/>
              </a:srgbClr>
            </a:duotone>
            <a:extLst>
              <a:ext uri="{BEBA8EAE-BF5A-486C-A8C5-ECC9F3942E4B}">
                <a14:imgProps xmlns:a14="http://schemas.microsoft.com/office/drawing/2010/main">
                  <a14:imgLayer r:embed="rId6">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721646" y="1503015"/>
            <a:ext cx="3706216" cy="2737271"/>
          </a:xfrm>
          <a:prstGeom prst="rect">
            <a:avLst/>
          </a:prstGeom>
        </p:spPr>
      </p:pic>
      <p:pic>
        <p:nvPicPr>
          <p:cNvPr id="17" name="Picture 16">
            <a:extLst>
              <a:ext uri="{FF2B5EF4-FFF2-40B4-BE49-F238E27FC236}">
                <a16:creationId xmlns:a16="http://schemas.microsoft.com/office/drawing/2014/main" id="{59E9CFAE-AB96-852E-567E-5B44DB8B538B}"/>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02744" y="1325056"/>
            <a:ext cx="3779363" cy="551221"/>
          </a:xfrm>
          <a:prstGeom prst="rect">
            <a:avLst/>
          </a:prstGeom>
        </p:spPr>
      </p:pic>
      <p:pic>
        <p:nvPicPr>
          <p:cNvPr id="18" name="Picture 17">
            <a:extLst>
              <a:ext uri="{FF2B5EF4-FFF2-40B4-BE49-F238E27FC236}">
                <a16:creationId xmlns:a16="http://schemas.microsoft.com/office/drawing/2014/main" id="{B2404CB9-7067-3BA2-A5EF-7CF65DD42D19}"/>
              </a:ext>
            </a:extLst>
          </p:cNvPr>
          <p:cNvPicPr>
            <a:picLocks noChangeAspect="1"/>
          </p:cNvPicPr>
          <p:nvPr/>
        </p:nvPicPr>
        <p:blipFill>
          <a:blip r:embed="rId8" cstate="screen">
            <a:duotone>
              <a:prstClr val="black"/>
              <a:srgbClr val="44B4A1">
                <a:tint val="45000"/>
                <a:satMod val="400000"/>
              </a:srgbClr>
            </a:duotone>
            <a:extLst>
              <a:ext uri="{BEBA8EAE-BF5A-486C-A8C5-ECC9F3942E4B}">
                <a14:imgProps xmlns:a14="http://schemas.microsoft.com/office/drawing/2010/main">
                  <a14:imgLayer r:embed="rId9">
                    <a14:imgEffect>
                      <a14:brightnessContrast bright="20000" contrast="-20000"/>
                    </a14:imgEffect>
                  </a14:imgLayer>
                </a14:imgProps>
              </a:ext>
              <a:ext uri="{28A0092B-C50C-407E-A947-70E740481C1C}">
                <a14:useLocalDpi xmlns:a14="http://schemas.microsoft.com/office/drawing/2010/main"/>
              </a:ext>
            </a:extLst>
          </a:blip>
          <a:srcRect/>
          <a:stretch/>
        </p:blipFill>
        <p:spPr>
          <a:xfrm>
            <a:off x="5156721" y="1590969"/>
            <a:ext cx="2933335" cy="2882001"/>
          </a:xfrm>
          <a:prstGeom prst="rect">
            <a:avLst/>
          </a:prstGeom>
        </p:spPr>
      </p:pic>
      <p:sp>
        <p:nvSpPr>
          <p:cNvPr id="19" name="Text Placeholder 6">
            <a:extLst>
              <a:ext uri="{FF2B5EF4-FFF2-40B4-BE49-F238E27FC236}">
                <a16:creationId xmlns:a16="http://schemas.microsoft.com/office/drawing/2014/main" id="{3377AD10-C324-5602-0DFF-895CF2C5D0C8}"/>
              </a:ext>
            </a:extLst>
          </p:cNvPr>
          <p:cNvSpPr txBox="1">
            <a:spLocks/>
          </p:cNvSpPr>
          <p:nvPr/>
        </p:nvSpPr>
        <p:spPr>
          <a:xfrm>
            <a:off x="8509000" y="1341438"/>
            <a:ext cx="3181284" cy="309077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Vitamin C stimulated the growth of cultured human hair follicle by upregulating IGF-1 up to 11 fold.</a:t>
            </a:r>
          </a:p>
          <a:p>
            <a:endParaRPr lang="en-US" sz="1800"/>
          </a:p>
          <a:p>
            <a:pPr lvl="1">
              <a:buClr>
                <a:srgbClr val="76D0C2"/>
              </a:buClr>
            </a:pPr>
            <a:r>
              <a:rPr lang="en-US" sz="1800"/>
              <a:t>Human hair follicles obtained from scalp biopsies</a:t>
            </a:r>
          </a:p>
          <a:p>
            <a:pPr lvl="1">
              <a:buClr>
                <a:srgbClr val="76D0C2"/>
              </a:buClr>
            </a:pPr>
            <a:r>
              <a:rPr lang="en-US" sz="1800"/>
              <a:t>Vitamin C #,0.25 and 1 mM/l, 9 days</a:t>
            </a:r>
          </a:p>
          <a:p>
            <a:endParaRPr lang="en-US" sz="1800"/>
          </a:p>
        </p:txBody>
      </p:sp>
      <p:sp>
        <p:nvSpPr>
          <p:cNvPr id="20" name="Slide Number Placeholder 7">
            <a:extLst>
              <a:ext uri="{FF2B5EF4-FFF2-40B4-BE49-F238E27FC236}">
                <a16:creationId xmlns:a16="http://schemas.microsoft.com/office/drawing/2014/main" id="{598E5A4B-5535-892E-A402-C56C2C23698C}"/>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113</a:t>
            </a:fld>
            <a:endParaRPr kumimoji="0" lang="en-GB" sz="13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35948834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C606CC7-C78D-60D9-7132-6844B0286E9B}"/>
              </a:ext>
            </a:extLst>
          </p:cNvPr>
          <p:cNvSpPr>
            <a:spLocks noGrp="1"/>
          </p:cNvSpPr>
          <p:nvPr>
            <p:ph type="body" idx="11"/>
          </p:nvPr>
        </p:nvSpPr>
        <p:spPr/>
        <p:txBody>
          <a:bodyPr/>
          <a:lstStyle/>
          <a:p>
            <a:r>
              <a:rPr lang="en-US"/>
              <a:t>Induces hair follicle growth</a:t>
            </a:r>
          </a:p>
        </p:txBody>
      </p:sp>
      <p:sp>
        <p:nvSpPr>
          <p:cNvPr id="80" name="Text Placeholder 79">
            <a:extLst>
              <a:ext uri="{FF2B5EF4-FFF2-40B4-BE49-F238E27FC236}">
                <a16:creationId xmlns:a16="http://schemas.microsoft.com/office/drawing/2014/main" id="{C8ECD0E3-4C72-E366-73FF-929E50EB764A}"/>
              </a:ext>
            </a:extLst>
          </p:cNvPr>
          <p:cNvSpPr>
            <a:spLocks noGrp="1"/>
          </p:cNvSpPr>
          <p:nvPr>
            <p:ph type="body" sz="quarter" idx="23"/>
          </p:nvPr>
        </p:nvSpPr>
        <p:spPr>
          <a:xfrm>
            <a:off x="302398" y="6093396"/>
            <a:ext cx="10830421" cy="116235"/>
          </a:xfrm>
        </p:spPr>
        <p:txBody>
          <a:bodyPr/>
          <a:lstStyle/>
          <a:p>
            <a:r>
              <a:rPr kumimoji="0" lang="en-GB" sz="800" b="0" i="0" u="none" strike="noStrike" kern="1200" cap="none" spc="0" normalizeH="0" baseline="30000" noProof="0">
                <a:ln>
                  <a:noFill/>
                </a:ln>
                <a:effectLst/>
                <a:uLnTx/>
                <a:uFillTx/>
                <a:ea typeface="Fira Sans" panose="020B0503050000020004" pitchFamily="34" charset="0"/>
                <a:cs typeface="+mn-cs"/>
              </a:rPr>
              <a:t>1 </a:t>
            </a:r>
            <a:r>
              <a:rPr lang="en-US"/>
              <a:t>Sung. et al. Journal of Dermatological Science (2006) 41, 150—152</a:t>
            </a:r>
          </a:p>
        </p:txBody>
      </p:sp>
      <p:sp>
        <p:nvSpPr>
          <p:cNvPr id="89" name="Title 1">
            <a:extLst>
              <a:ext uri="{FF2B5EF4-FFF2-40B4-BE49-F238E27FC236}">
                <a16:creationId xmlns:a16="http://schemas.microsoft.com/office/drawing/2014/main" id="{CAAA88E4-4787-A6A4-63A1-01BE8AD929CE}"/>
              </a:ext>
            </a:extLst>
          </p:cNvPr>
          <p:cNvSpPr>
            <a:spLocks noGrp="1"/>
          </p:cNvSpPr>
          <p:nvPr>
            <p:ph type="title"/>
          </p:nvPr>
        </p:nvSpPr>
        <p:spPr>
          <a:xfrm>
            <a:off x="300038" y="302400"/>
            <a:ext cx="6713571" cy="303211"/>
          </a:xfrm>
        </p:spPr>
        <p:txBody>
          <a:bodyPr/>
          <a:lstStyle/>
          <a:p>
            <a:r>
              <a:rPr lang="en-US"/>
              <a:t>Vitamin C</a:t>
            </a:r>
          </a:p>
        </p:txBody>
      </p:sp>
      <p:sp>
        <p:nvSpPr>
          <p:cNvPr id="14" name="Text Placeholder 8">
            <a:extLst>
              <a:ext uri="{FF2B5EF4-FFF2-40B4-BE49-F238E27FC236}">
                <a16:creationId xmlns:a16="http://schemas.microsoft.com/office/drawing/2014/main" id="{72CCD717-3581-92E9-195D-F17CEA6A3DE4}"/>
              </a:ext>
            </a:extLst>
          </p:cNvPr>
          <p:cNvSpPr>
            <a:spLocks noGrp="1"/>
          </p:cNvSpPr>
          <p:nvPr>
            <p:ph type="body" sz="quarter" idx="24"/>
          </p:nvPr>
        </p:nvSpPr>
        <p:spPr>
          <a:xfrm>
            <a:off x="302398" y="6214540"/>
            <a:ext cx="6189842" cy="116235"/>
          </a:xfrm>
        </p:spPr>
        <p:txBody>
          <a:bodyPr/>
          <a:lstStyle/>
          <a:p>
            <a:r>
              <a:rPr kumimoji="0" lang="en-GB" sz="800" b="0" i="0" u="none" strike="noStrike" kern="1200" cap="none" spc="0" normalizeH="0" baseline="30000" noProof="0">
                <a:ln>
                  <a:noFill/>
                </a:ln>
                <a:effectLst/>
                <a:uLnTx/>
                <a:uFillTx/>
                <a:ea typeface="Fira Sans" panose="020B0503050000020004" pitchFamily="34" charset="0"/>
                <a:cs typeface="+mn-cs"/>
              </a:rPr>
              <a:t>2</a:t>
            </a:r>
            <a:r>
              <a:rPr lang="en-US"/>
              <a:t> </a:t>
            </a:r>
            <a:r>
              <a:rPr lang="en-US" err="1"/>
              <a:t>Kwack</a:t>
            </a:r>
            <a:r>
              <a:rPr lang="en-US"/>
              <a:t> et al. British Journal of Dermatology 2009 160, pp1157–1162</a:t>
            </a:r>
            <a:endParaRPr lang="en-GB"/>
          </a:p>
        </p:txBody>
      </p:sp>
      <p:sp>
        <p:nvSpPr>
          <p:cNvPr id="8" name="Text Placeholder 6">
            <a:extLst>
              <a:ext uri="{FF2B5EF4-FFF2-40B4-BE49-F238E27FC236}">
                <a16:creationId xmlns:a16="http://schemas.microsoft.com/office/drawing/2014/main" id="{ECAE0B3D-83A1-17E6-FD79-5FB13769830F}"/>
              </a:ext>
            </a:extLst>
          </p:cNvPr>
          <p:cNvSpPr txBox="1">
            <a:spLocks/>
          </p:cNvSpPr>
          <p:nvPr/>
        </p:nvSpPr>
        <p:spPr>
          <a:xfrm>
            <a:off x="300037" y="1345347"/>
            <a:ext cx="3581139" cy="1210213"/>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Human hair follicles were treated </a:t>
            </a:r>
            <a:br>
              <a:rPr lang="en-US" sz="1800"/>
            </a:br>
            <a:r>
              <a:rPr lang="en-US" sz="1800"/>
              <a:t>with Vitamin C for 9 days. </a:t>
            </a:r>
            <a:r>
              <a:rPr lang="en-US" sz="1800">
                <a:solidFill>
                  <a:srgbClr val="44B4A1"/>
                </a:solidFill>
              </a:rPr>
              <a:t>Hair length increased</a:t>
            </a:r>
            <a:r>
              <a:rPr lang="en-US" sz="1800"/>
              <a:t> significantly with </a:t>
            </a:r>
            <a:r>
              <a:rPr lang="en-US" sz="1800">
                <a:solidFill>
                  <a:srgbClr val="44B4A1"/>
                </a:solidFill>
              </a:rPr>
              <a:t>Vitamin C.</a:t>
            </a:r>
            <a:r>
              <a:rPr kumimoji="0" lang="en-GB" sz="1600" b="0" i="0" u="none" strike="noStrike" kern="1200" cap="none" spc="0" normalizeH="0" baseline="30000" noProof="0">
                <a:ln>
                  <a:noFill/>
                </a:ln>
                <a:effectLst/>
                <a:uLnTx/>
                <a:uFillTx/>
                <a:ea typeface="Fira Sans" panose="020B0503050000020004" pitchFamily="34" charset="0"/>
                <a:cs typeface="+mn-cs"/>
              </a:rPr>
              <a:t>1</a:t>
            </a:r>
            <a:endParaRPr lang="en-US" sz="800"/>
          </a:p>
          <a:p>
            <a:r>
              <a:rPr lang="en-US" sz="800"/>
              <a:t>*p&lt;0.05 vs 0mM</a:t>
            </a:r>
          </a:p>
        </p:txBody>
      </p:sp>
      <p:pic>
        <p:nvPicPr>
          <p:cNvPr id="9" name="Picture 8">
            <a:extLst>
              <a:ext uri="{FF2B5EF4-FFF2-40B4-BE49-F238E27FC236}">
                <a16:creationId xmlns:a16="http://schemas.microsoft.com/office/drawing/2014/main" id="{ADC8BFCB-803E-0C5E-22E1-6626B145D1D1}"/>
              </a:ext>
            </a:extLst>
          </p:cNvPr>
          <p:cNvPicPr>
            <a:picLocks noChangeAspect="1"/>
          </p:cNvPicPr>
          <p:nvPr/>
        </p:nvPicPr>
        <p:blipFill>
          <a:blip r:embed="rId3" cstate="screen">
            <a:duotone>
              <a:prstClr val="black"/>
              <a:srgbClr val="76D0C2">
                <a:tint val="45000"/>
                <a:satMod val="400000"/>
              </a:srgbClr>
            </a:duotone>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310707" y="2891050"/>
            <a:ext cx="3300847" cy="2988000"/>
          </a:xfrm>
          <a:prstGeom prst="rect">
            <a:avLst/>
          </a:prstGeom>
        </p:spPr>
      </p:pic>
      <p:sp>
        <p:nvSpPr>
          <p:cNvPr id="11" name="Text Placeholder 6">
            <a:extLst>
              <a:ext uri="{FF2B5EF4-FFF2-40B4-BE49-F238E27FC236}">
                <a16:creationId xmlns:a16="http://schemas.microsoft.com/office/drawing/2014/main" id="{D3C4F716-AF15-3684-A93A-00AAFA1F37B4}"/>
              </a:ext>
            </a:extLst>
          </p:cNvPr>
          <p:cNvSpPr txBox="1">
            <a:spLocks/>
          </p:cNvSpPr>
          <p:nvPr/>
        </p:nvSpPr>
        <p:spPr>
          <a:xfrm>
            <a:off x="8257110" y="1349304"/>
            <a:ext cx="3632490" cy="1210213"/>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err="1"/>
              <a:t>Asc</a:t>
            </a:r>
            <a:r>
              <a:rPr lang="en-US" sz="1800"/>
              <a:t> 2-P </a:t>
            </a:r>
            <a:r>
              <a:rPr lang="en-US" sz="1800">
                <a:solidFill>
                  <a:srgbClr val="44B4A1"/>
                </a:solidFill>
              </a:rPr>
              <a:t>induces proliferation </a:t>
            </a:r>
            <a:r>
              <a:rPr lang="en-US" sz="1800"/>
              <a:t>in cultured human hair follicles as shown by </a:t>
            </a:r>
            <a:r>
              <a:rPr lang="en-US" sz="1800">
                <a:solidFill>
                  <a:srgbClr val="44B4A1"/>
                </a:solidFill>
              </a:rPr>
              <a:t>Ki67</a:t>
            </a:r>
            <a:r>
              <a:rPr lang="en-US" sz="1800"/>
              <a:t> staining (green) (b) which is not seen in vehicle treated follicles (a). (e) and (f) are the respective follicles with DAPI staining (blue) to show all the cells.</a:t>
            </a:r>
            <a:r>
              <a:rPr kumimoji="0" lang="en-GB" sz="1800" b="0" i="0" u="none" strike="noStrike" kern="1200" cap="none" spc="0" normalizeH="0" baseline="30000" noProof="0">
                <a:ln>
                  <a:noFill/>
                </a:ln>
                <a:effectLst/>
                <a:uLnTx/>
                <a:uFillTx/>
                <a:ea typeface="Fira Sans" panose="020B0503050000020004" pitchFamily="34" charset="0"/>
                <a:cs typeface="+mn-cs"/>
              </a:rPr>
              <a:t> 2</a:t>
            </a:r>
            <a:endParaRPr lang="en-US" sz="1800"/>
          </a:p>
        </p:txBody>
      </p:sp>
      <p:sp>
        <p:nvSpPr>
          <p:cNvPr id="12" name="Text Placeholder 6">
            <a:extLst>
              <a:ext uri="{FF2B5EF4-FFF2-40B4-BE49-F238E27FC236}">
                <a16:creationId xmlns:a16="http://schemas.microsoft.com/office/drawing/2014/main" id="{8672616B-8E26-C8F3-0319-C239C4827B19}"/>
              </a:ext>
            </a:extLst>
          </p:cNvPr>
          <p:cNvSpPr txBox="1">
            <a:spLocks/>
          </p:cNvSpPr>
          <p:nvPr/>
        </p:nvSpPr>
        <p:spPr>
          <a:xfrm>
            <a:off x="4278573" y="1345797"/>
            <a:ext cx="3581140" cy="1210213"/>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Human dermal papilla (DP) cells were incubated with Vitamin C for 5 days. </a:t>
            </a:r>
            <a:r>
              <a:rPr lang="en-US" sz="1800">
                <a:solidFill>
                  <a:srgbClr val="44B4A1"/>
                </a:solidFill>
              </a:rPr>
              <a:t>Proliferation increased </a:t>
            </a:r>
            <a:r>
              <a:rPr lang="en-US" sz="1800"/>
              <a:t>significantly with </a:t>
            </a:r>
            <a:r>
              <a:rPr lang="en-US" sz="1800" err="1">
                <a:solidFill>
                  <a:srgbClr val="44B4A1"/>
                </a:solidFill>
              </a:rPr>
              <a:t>Asc</a:t>
            </a:r>
            <a:r>
              <a:rPr lang="en-US" sz="1800">
                <a:solidFill>
                  <a:srgbClr val="44B4A1"/>
                </a:solidFill>
              </a:rPr>
              <a:t> 2-P.</a:t>
            </a:r>
          </a:p>
          <a:p>
            <a:r>
              <a:rPr lang="en-US" sz="800"/>
              <a:t>*p&lt;0.05 vs 0mM</a:t>
            </a:r>
          </a:p>
        </p:txBody>
      </p:sp>
      <p:pic>
        <p:nvPicPr>
          <p:cNvPr id="13" name="Picture 12">
            <a:extLst>
              <a:ext uri="{FF2B5EF4-FFF2-40B4-BE49-F238E27FC236}">
                <a16:creationId xmlns:a16="http://schemas.microsoft.com/office/drawing/2014/main" id="{8267831D-6E3B-F0BE-8B27-D390ED1E64CA}"/>
              </a:ext>
            </a:extLst>
          </p:cNvPr>
          <p:cNvPicPr>
            <a:picLocks noChangeAspect="1"/>
          </p:cNvPicPr>
          <p:nvPr/>
        </p:nvPicPr>
        <p:blipFill>
          <a:blip r:embed="rId5" cstate="screen">
            <a:duotone>
              <a:prstClr val="black"/>
              <a:srgbClr val="76D0C2">
                <a:tint val="45000"/>
                <a:satMod val="400000"/>
              </a:srgbClr>
            </a:duotone>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4374139" y="2877809"/>
            <a:ext cx="3300847" cy="2988000"/>
          </a:xfrm>
          <a:prstGeom prst="rect">
            <a:avLst/>
          </a:prstGeom>
        </p:spPr>
      </p:pic>
      <p:grpSp>
        <p:nvGrpSpPr>
          <p:cNvPr id="15" name="Group 14">
            <a:extLst>
              <a:ext uri="{FF2B5EF4-FFF2-40B4-BE49-F238E27FC236}">
                <a16:creationId xmlns:a16="http://schemas.microsoft.com/office/drawing/2014/main" id="{3CAF2C26-A2FA-A8A8-35C6-1906644E4B65}"/>
              </a:ext>
            </a:extLst>
          </p:cNvPr>
          <p:cNvGrpSpPr/>
          <p:nvPr/>
        </p:nvGrpSpPr>
        <p:grpSpPr>
          <a:xfrm>
            <a:off x="8906355" y="3506700"/>
            <a:ext cx="2334000" cy="2132100"/>
            <a:chOff x="8214000" y="3600000"/>
            <a:chExt cx="2334000" cy="2132100"/>
          </a:xfrm>
        </p:grpSpPr>
        <p:pic>
          <p:nvPicPr>
            <p:cNvPr id="20" name="Picture 19">
              <a:extLst>
                <a:ext uri="{FF2B5EF4-FFF2-40B4-BE49-F238E27FC236}">
                  <a16:creationId xmlns:a16="http://schemas.microsoft.com/office/drawing/2014/main" id="{0B28DCCB-6F86-0C3C-C235-B38AD817CF12}"/>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9468000" y="3600000"/>
              <a:ext cx="1080000" cy="1012500"/>
            </a:xfrm>
            <a:prstGeom prst="rect">
              <a:avLst/>
            </a:prstGeom>
          </p:spPr>
        </p:pic>
        <p:pic>
          <p:nvPicPr>
            <p:cNvPr id="21" name="Picture 20">
              <a:extLst>
                <a:ext uri="{FF2B5EF4-FFF2-40B4-BE49-F238E27FC236}">
                  <a16:creationId xmlns:a16="http://schemas.microsoft.com/office/drawing/2014/main" id="{6F8CB970-65D5-7427-8FC1-F390445B0D92}"/>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8214000" y="3600000"/>
              <a:ext cx="1080000" cy="1012500"/>
            </a:xfrm>
            <a:prstGeom prst="rect">
              <a:avLst/>
            </a:prstGeom>
          </p:spPr>
        </p:pic>
        <p:pic>
          <p:nvPicPr>
            <p:cNvPr id="22" name="Picture 21">
              <a:extLst>
                <a:ext uri="{FF2B5EF4-FFF2-40B4-BE49-F238E27FC236}">
                  <a16:creationId xmlns:a16="http://schemas.microsoft.com/office/drawing/2014/main" id="{26BEBA13-CFC1-8B39-66AE-2C69FDFC73D0}"/>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8214000" y="4719021"/>
              <a:ext cx="1080000" cy="1012500"/>
            </a:xfrm>
            <a:prstGeom prst="rect">
              <a:avLst/>
            </a:prstGeom>
          </p:spPr>
        </p:pic>
        <p:pic>
          <p:nvPicPr>
            <p:cNvPr id="23" name="Picture 22">
              <a:extLst>
                <a:ext uri="{FF2B5EF4-FFF2-40B4-BE49-F238E27FC236}">
                  <a16:creationId xmlns:a16="http://schemas.microsoft.com/office/drawing/2014/main" id="{5E1CDC82-09C8-CEC8-E3CB-5FF5CE833A4D}"/>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9468000" y="4719600"/>
              <a:ext cx="1080000" cy="1012500"/>
            </a:xfrm>
            <a:prstGeom prst="rect">
              <a:avLst/>
            </a:prstGeom>
          </p:spPr>
        </p:pic>
      </p:grpSp>
      <p:sp>
        <p:nvSpPr>
          <p:cNvPr id="24" name="Slide Number Placeholder 7">
            <a:extLst>
              <a:ext uri="{FF2B5EF4-FFF2-40B4-BE49-F238E27FC236}">
                <a16:creationId xmlns:a16="http://schemas.microsoft.com/office/drawing/2014/main" id="{6EC11CAF-DE0D-AF42-CC37-D363E94C0539}"/>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114</a:t>
            </a:fld>
            <a:endParaRPr kumimoji="0" lang="en-GB" sz="13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376082849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29B7ABEE-DE2D-E083-A081-F7C59E55D168}"/>
              </a:ext>
            </a:extLst>
          </p:cNvPr>
          <p:cNvSpPr/>
          <p:nvPr/>
        </p:nvSpPr>
        <p:spPr>
          <a:xfrm>
            <a:off x="310137" y="2289006"/>
            <a:ext cx="7495602" cy="2138531"/>
          </a:xfrm>
          <a:prstGeom prst="rect">
            <a:avLst/>
          </a:prstGeom>
          <a:solidFill>
            <a:srgbClr val="76D0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 Placeholder 5">
            <a:extLst>
              <a:ext uri="{FF2B5EF4-FFF2-40B4-BE49-F238E27FC236}">
                <a16:creationId xmlns:a16="http://schemas.microsoft.com/office/drawing/2014/main" id="{AC606CC7-C78D-60D9-7132-6844B0286E9B}"/>
              </a:ext>
            </a:extLst>
          </p:cNvPr>
          <p:cNvSpPr>
            <a:spLocks noGrp="1"/>
          </p:cNvSpPr>
          <p:nvPr>
            <p:ph type="body" idx="11"/>
          </p:nvPr>
        </p:nvSpPr>
        <p:spPr/>
        <p:txBody>
          <a:bodyPr/>
          <a:lstStyle/>
          <a:p>
            <a:r>
              <a:rPr lang="en-US"/>
              <a:t>Induces hair follicle growth</a:t>
            </a:r>
          </a:p>
        </p:txBody>
      </p:sp>
      <p:sp>
        <p:nvSpPr>
          <p:cNvPr id="80" name="Text Placeholder 79">
            <a:extLst>
              <a:ext uri="{FF2B5EF4-FFF2-40B4-BE49-F238E27FC236}">
                <a16:creationId xmlns:a16="http://schemas.microsoft.com/office/drawing/2014/main" id="{C8ECD0E3-4C72-E366-73FF-929E50EB764A}"/>
              </a:ext>
            </a:extLst>
          </p:cNvPr>
          <p:cNvSpPr>
            <a:spLocks noGrp="1"/>
          </p:cNvSpPr>
          <p:nvPr>
            <p:ph type="body" sz="quarter" idx="23"/>
          </p:nvPr>
        </p:nvSpPr>
        <p:spPr>
          <a:xfrm>
            <a:off x="302398" y="6093396"/>
            <a:ext cx="10830421" cy="116235"/>
          </a:xfrm>
        </p:spPr>
        <p:txBody>
          <a:bodyPr/>
          <a:lstStyle/>
          <a:p>
            <a:r>
              <a:rPr lang="en-US"/>
              <a:t>*</a:t>
            </a:r>
            <a:r>
              <a:rPr lang="en-US" err="1"/>
              <a:t>Asc</a:t>
            </a:r>
            <a:r>
              <a:rPr lang="en-US"/>
              <a:t>- 2P: L-Ascorbic acid 2-phosphate </a:t>
            </a:r>
          </a:p>
          <a:p>
            <a:endParaRPr lang="en-US"/>
          </a:p>
        </p:txBody>
      </p:sp>
      <p:sp>
        <p:nvSpPr>
          <p:cNvPr id="89" name="Title 1">
            <a:extLst>
              <a:ext uri="{FF2B5EF4-FFF2-40B4-BE49-F238E27FC236}">
                <a16:creationId xmlns:a16="http://schemas.microsoft.com/office/drawing/2014/main" id="{CAAA88E4-4787-A6A4-63A1-01BE8AD929CE}"/>
              </a:ext>
            </a:extLst>
          </p:cNvPr>
          <p:cNvSpPr>
            <a:spLocks noGrp="1"/>
          </p:cNvSpPr>
          <p:nvPr>
            <p:ph type="title"/>
          </p:nvPr>
        </p:nvSpPr>
        <p:spPr>
          <a:xfrm>
            <a:off x="300038" y="302400"/>
            <a:ext cx="6713571" cy="303211"/>
          </a:xfrm>
        </p:spPr>
        <p:txBody>
          <a:bodyPr/>
          <a:lstStyle/>
          <a:p>
            <a:r>
              <a:rPr lang="en-US"/>
              <a:t>Vitamin C</a:t>
            </a:r>
          </a:p>
        </p:txBody>
      </p:sp>
      <p:sp>
        <p:nvSpPr>
          <p:cNvPr id="14" name="Text Placeholder 8">
            <a:extLst>
              <a:ext uri="{FF2B5EF4-FFF2-40B4-BE49-F238E27FC236}">
                <a16:creationId xmlns:a16="http://schemas.microsoft.com/office/drawing/2014/main" id="{72CCD717-3581-92E9-195D-F17CEA6A3DE4}"/>
              </a:ext>
            </a:extLst>
          </p:cNvPr>
          <p:cNvSpPr>
            <a:spLocks noGrp="1"/>
          </p:cNvSpPr>
          <p:nvPr>
            <p:ph type="body" sz="quarter" idx="24"/>
          </p:nvPr>
        </p:nvSpPr>
        <p:spPr>
          <a:xfrm>
            <a:off x="302398" y="6214540"/>
            <a:ext cx="6189842" cy="116235"/>
          </a:xfrm>
        </p:spPr>
        <p:txBody>
          <a:bodyPr/>
          <a:lstStyle/>
          <a:p>
            <a:r>
              <a:rPr lang="en-GB"/>
              <a:t>Kim et al. Journal of Dermatological Science (2006) 43, 60—62</a:t>
            </a:r>
          </a:p>
          <a:p>
            <a:endParaRPr lang="en-GB"/>
          </a:p>
        </p:txBody>
      </p:sp>
      <p:sp>
        <p:nvSpPr>
          <p:cNvPr id="3" name="Rectangle 2">
            <a:extLst>
              <a:ext uri="{FF2B5EF4-FFF2-40B4-BE49-F238E27FC236}">
                <a16:creationId xmlns:a16="http://schemas.microsoft.com/office/drawing/2014/main" id="{50CBDA72-7380-6432-1598-DACDD9BCECF7}"/>
              </a:ext>
            </a:extLst>
          </p:cNvPr>
          <p:cNvSpPr/>
          <p:nvPr/>
        </p:nvSpPr>
        <p:spPr>
          <a:xfrm>
            <a:off x="310137" y="4296664"/>
            <a:ext cx="7495602" cy="165188"/>
          </a:xfrm>
          <a:prstGeom prst="rect">
            <a:avLst/>
          </a:prstGeom>
          <a:solidFill>
            <a:srgbClr val="76D0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5D8C043B-DD9C-F9DD-AF6D-184AB5EAB316}"/>
              </a:ext>
            </a:extLst>
          </p:cNvPr>
          <p:cNvPicPr>
            <a:picLocks noChangeAspect="1"/>
          </p:cNvPicPr>
          <p:nvPr/>
        </p:nvPicPr>
        <p:blipFill>
          <a:blip r:embed="rId3"/>
          <a:stretch>
            <a:fillRect/>
          </a:stretch>
        </p:blipFill>
        <p:spPr>
          <a:xfrm>
            <a:off x="272742" y="2394683"/>
            <a:ext cx="7570604" cy="1909641"/>
          </a:xfrm>
          <a:prstGeom prst="rect">
            <a:avLst/>
          </a:prstGeom>
        </p:spPr>
      </p:pic>
      <p:sp>
        <p:nvSpPr>
          <p:cNvPr id="4" name="Text Placeholder 6">
            <a:extLst>
              <a:ext uri="{FF2B5EF4-FFF2-40B4-BE49-F238E27FC236}">
                <a16:creationId xmlns:a16="http://schemas.microsoft.com/office/drawing/2014/main" id="{0C5A1CC4-F46D-F1D8-4A92-C6C7A1A4B00F}"/>
              </a:ext>
            </a:extLst>
          </p:cNvPr>
          <p:cNvSpPr txBox="1">
            <a:spLocks/>
          </p:cNvSpPr>
          <p:nvPr/>
        </p:nvSpPr>
        <p:spPr>
          <a:xfrm>
            <a:off x="8364538" y="2420938"/>
            <a:ext cx="3632490" cy="118395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spcAft>
                <a:spcPts val="600"/>
              </a:spcAft>
            </a:pPr>
            <a:r>
              <a:rPr lang="en-US" sz="1400"/>
              <a:t>Cultured hair follicles were treated with </a:t>
            </a:r>
            <a:r>
              <a:rPr lang="en-US" sz="1400" err="1"/>
              <a:t>Asc</a:t>
            </a:r>
            <a:r>
              <a:rPr lang="en-US" sz="1400"/>
              <a:t> 2-P for 3 days. </a:t>
            </a:r>
          </a:p>
          <a:p>
            <a:pPr>
              <a:spcAft>
                <a:spcPts val="600"/>
              </a:spcAft>
            </a:pPr>
            <a:r>
              <a:rPr lang="en-US" sz="1400" err="1">
                <a:solidFill>
                  <a:srgbClr val="44B4A1"/>
                </a:solidFill>
              </a:rPr>
              <a:t>Versican</a:t>
            </a:r>
            <a:r>
              <a:rPr lang="en-US" sz="1400">
                <a:solidFill>
                  <a:srgbClr val="44B4A1"/>
                </a:solidFill>
              </a:rPr>
              <a:t> expression </a:t>
            </a:r>
            <a:r>
              <a:rPr lang="en-US" sz="1400"/>
              <a:t>was up regulated in the dermal papilla (red staining indicated by red arrow heads) by immunohistochemistry. </a:t>
            </a:r>
          </a:p>
          <a:p>
            <a:pPr>
              <a:spcAft>
                <a:spcPts val="600"/>
              </a:spcAft>
            </a:pPr>
            <a:r>
              <a:rPr lang="en-US" sz="1400" err="1">
                <a:solidFill>
                  <a:srgbClr val="44B4A1"/>
                </a:solidFill>
              </a:rPr>
              <a:t>Versican</a:t>
            </a:r>
            <a:r>
              <a:rPr lang="en-US" sz="1400">
                <a:solidFill>
                  <a:srgbClr val="44B4A1"/>
                </a:solidFill>
              </a:rPr>
              <a:t> is an inducer of hair growth in the dermal papilla.</a:t>
            </a:r>
          </a:p>
        </p:txBody>
      </p:sp>
      <p:sp>
        <p:nvSpPr>
          <p:cNvPr id="10" name="TextBox 9">
            <a:extLst>
              <a:ext uri="{FF2B5EF4-FFF2-40B4-BE49-F238E27FC236}">
                <a16:creationId xmlns:a16="http://schemas.microsoft.com/office/drawing/2014/main" id="{56EC1075-834E-1EBD-B39F-5810B65804AA}"/>
              </a:ext>
            </a:extLst>
          </p:cNvPr>
          <p:cNvSpPr txBox="1"/>
          <p:nvPr/>
        </p:nvSpPr>
        <p:spPr>
          <a:xfrm>
            <a:off x="2825086" y="4296664"/>
            <a:ext cx="2496250" cy="157528"/>
          </a:xfrm>
          <a:prstGeom prst="rect">
            <a:avLst/>
          </a:prstGeom>
          <a:solidFill>
            <a:srgbClr val="76D0C2"/>
          </a:solidFill>
        </p:spPr>
        <p:txBody>
          <a:bodyPr wrap="square" lIns="0" tIns="0" rIns="0" bIns="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de-CH" sz="1000" b="0" i="0" u="none" strike="noStrike" kern="1200" cap="none" spc="0" normalizeH="0" baseline="0" noProof="0">
                <a:ln>
                  <a:noFill/>
                </a:ln>
                <a:effectLst/>
                <a:uLnTx/>
                <a:uFillTx/>
                <a:ea typeface="+mn-ea"/>
                <a:cs typeface="+mn-cs"/>
              </a:rPr>
              <a:t>100 </a:t>
            </a:r>
            <a:r>
              <a:rPr kumimoji="0" lang="de-CH" sz="1000" b="0" i="0" u="none" strike="noStrike" kern="1200" cap="none" spc="0" normalizeH="0" baseline="0" noProof="0" err="1">
                <a:ln>
                  <a:noFill/>
                </a:ln>
                <a:effectLst/>
                <a:uLnTx/>
                <a:uFillTx/>
                <a:ea typeface="+mn-ea"/>
                <a:cs typeface="+mn-cs"/>
              </a:rPr>
              <a:t>microM</a:t>
            </a:r>
            <a:r>
              <a:rPr kumimoji="0" lang="de-CH" sz="1000" b="0" i="0" u="none" strike="noStrike" kern="1200" cap="none" spc="0" normalizeH="0" baseline="0" noProof="0">
                <a:ln>
                  <a:noFill/>
                </a:ln>
                <a:effectLst/>
                <a:uLnTx/>
                <a:uFillTx/>
                <a:ea typeface="+mn-ea"/>
                <a:cs typeface="+mn-cs"/>
              </a:rPr>
              <a:t> Asc-2P</a:t>
            </a:r>
          </a:p>
        </p:txBody>
      </p:sp>
      <p:sp>
        <p:nvSpPr>
          <p:cNvPr id="16" name="TextBox 15">
            <a:extLst>
              <a:ext uri="{FF2B5EF4-FFF2-40B4-BE49-F238E27FC236}">
                <a16:creationId xmlns:a16="http://schemas.microsoft.com/office/drawing/2014/main" id="{A6B756D6-4943-9A83-EE67-018375B88478}"/>
              </a:ext>
            </a:extLst>
          </p:cNvPr>
          <p:cNvSpPr txBox="1"/>
          <p:nvPr/>
        </p:nvSpPr>
        <p:spPr>
          <a:xfrm>
            <a:off x="310137" y="4300304"/>
            <a:ext cx="1220144" cy="153888"/>
          </a:xfrm>
          <a:prstGeom prst="rect">
            <a:avLst/>
          </a:prstGeom>
          <a:noFill/>
        </p:spPr>
        <p:txBody>
          <a:bodyPr wrap="square" lIns="0" tIns="0" rIns="0" bIns="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de-CH" sz="1000" b="0" i="0" u="none" strike="noStrike" kern="1200" cap="none" spc="0" normalizeH="0" baseline="0" noProof="0">
                <a:ln>
                  <a:noFill/>
                </a:ln>
                <a:effectLst/>
                <a:uLnTx/>
                <a:uFillTx/>
                <a:ea typeface="+mn-ea"/>
                <a:cs typeface="+mn-cs"/>
              </a:rPr>
              <a:t>Control</a:t>
            </a:r>
          </a:p>
        </p:txBody>
      </p:sp>
      <p:sp>
        <p:nvSpPr>
          <p:cNvPr id="17" name="TextBox 16">
            <a:extLst>
              <a:ext uri="{FF2B5EF4-FFF2-40B4-BE49-F238E27FC236}">
                <a16:creationId xmlns:a16="http://schemas.microsoft.com/office/drawing/2014/main" id="{46A48306-3DD3-708E-005A-9A044379732B}"/>
              </a:ext>
            </a:extLst>
          </p:cNvPr>
          <p:cNvSpPr txBox="1"/>
          <p:nvPr/>
        </p:nvSpPr>
        <p:spPr>
          <a:xfrm>
            <a:off x="5321336" y="4296664"/>
            <a:ext cx="2484403" cy="157528"/>
          </a:xfrm>
          <a:prstGeom prst="rect">
            <a:avLst/>
          </a:prstGeom>
          <a:solidFill>
            <a:srgbClr val="76D0C2"/>
          </a:solidFill>
        </p:spPr>
        <p:txBody>
          <a:bodyPr wrap="square" lIns="0" tIns="0" rIns="0" bIns="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de-CH" sz="1000" b="0" i="0" u="none" strike="noStrike" kern="1200" cap="none" spc="0" normalizeH="0" baseline="0" noProof="0">
                <a:ln>
                  <a:noFill/>
                </a:ln>
                <a:effectLst/>
                <a:uLnTx/>
                <a:uFillTx/>
                <a:ea typeface="+mn-ea"/>
                <a:cs typeface="+mn-cs"/>
              </a:rPr>
              <a:t>1000 </a:t>
            </a:r>
            <a:r>
              <a:rPr kumimoji="0" lang="de-CH" sz="1000" b="0" i="0" u="none" strike="noStrike" kern="1200" cap="none" spc="0" normalizeH="0" baseline="0" noProof="0" err="1">
                <a:ln>
                  <a:noFill/>
                </a:ln>
                <a:effectLst/>
                <a:uLnTx/>
                <a:uFillTx/>
                <a:ea typeface="+mn-ea"/>
                <a:cs typeface="+mn-cs"/>
              </a:rPr>
              <a:t>microM</a:t>
            </a:r>
            <a:r>
              <a:rPr kumimoji="0" lang="de-CH" sz="1000" b="0" i="0" u="none" strike="noStrike" kern="1200" cap="none" spc="0" normalizeH="0" baseline="0" noProof="0">
                <a:ln>
                  <a:noFill/>
                </a:ln>
                <a:effectLst/>
                <a:uLnTx/>
                <a:uFillTx/>
                <a:ea typeface="+mn-ea"/>
                <a:cs typeface="+mn-cs"/>
              </a:rPr>
              <a:t> Asc-2P</a:t>
            </a:r>
          </a:p>
        </p:txBody>
      </p:sp>
      <p:sp>
        <p:nvSpPr>
          <p:cNvPr id="19" name="Slide Number Placeholder 7">
            <a:extLst>
              <a:ext uri="{FF2B5EF4-FFF2-40B4-BE49-F238E27FC236}">
                <a16:creationId xmlns:a16="http://schemas.microsoft.com/office/drawing/2014/main" id="{4E597103-44DD-79D9-87EE-01FEE0625B69}"/>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a:t>
            </a:fld>
            <a:endParaRPr kumimoji="0" lang="en-GB" sz="13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234933639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C606CC7-C78D-60D9-7132-6844B0286E9B}"/>
              </a:ext>
            </a:extLst>
          </p:cNvPr>
          <p:cNvSpPr>
            <a:spLocks noGrp="1"/>
          </p:cNvSpPr>
          <p:nvPr>
            <p:ph type="body" idx="11"/>
          </p:nvPr>
        </p:nvSpPr>
        <p:spPr/>
        <p:txBody>
          <a:bodyPr/>
          <a:lstStyle/>
          <a:p>
            <a:r>
              <a:rPr lang="en-US"/>
              <a:t>Protects from free radical formation in blue light irradiated black hair</a:t>
            </a:r>
          </a:p>
        </p:txBody>
      </p:sp>
      <p:sp>
        <p:nvSpPr>
          <p:cNvPr id="80" name="Text Placeholder 79">
            <a:extLst>
              <a:ext uri="{FF2B5EF4-FFF2-40B4-BE49-F238E27FC236}">
                <a16:creationId xmlns:a16="http://schemas.microsoft.com/office/drawing/2014/main" id="{C8ECD0E3-4C72-E366-73FF-929E50EB764A}"/>
              </a:ext>
            </a:extLst>
          </p:cNvPr>
          <p:cNvSpPr>
            <a:spLocks noGrp="1"/>
          </p:cNvSpPr>
          <p:nvPr>
            <p:ph type="body" sz="quarter" idx="23"/>
          </p:nvPr>
        </p:nvSpPr>
        <p:spPr>
          <a:xfrm>
            <a:off x="302399" y="6093396"/>
            <a:ext cx="6058354" cy="116235"/>
          </a:xfrm>
        </p:spPr>
        <p:txBody>
          <a:bodyPr/>
          <a:lstStyle/>
          <a:p>
            <a:r>
              <a:rPr lang="en-US" err="1"/>
              <a:t>Chikvaidze</a:t>
            </a:r>
            <a:r>
              <a:rPr lang="en-US"/>
              <a:t> et al. International Journal of Cosmetic Science, 2011, 33, 322–327 </a:t>
            </a:r>
          </a:p>
        </p:txBody>
      </p:sp>
      <p:sp>
        <p:nvSpPr>
          <p:cNvPr id="52" name="Text Placeholder 6">
            <a:extLst>
              <a:ext uri="{FF2B5EF4-FFF2-40B4-BE49-F238E27FC236}">
                <a16:creationId xmlns:a16="http://schemas.microsoft.com/office/drawing/2014/main" id="{ABCF4B30-8181-313D-F171-10B4DC5D6EEC}"/>
              </a:ext>
            </a:extLst>
          </p:cNvPr>
          <p:cNvSpPr txBox="1">
            <a:spLocks/>
          </p:cNvSpPr>
          <p:nvPr/>
        </p:nvSpPr>
        <p:spPr>
          <a:xfrm>
            <a:off x="302399" y="1341439"/>
            <a:ext cx="5722164" cy="46809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solidFill>
                  <a:srgbClr val="44B4A1"/>
                </a:solidFill>
              </a:rPr>
              <a:t>Vitamin C</a:t>
            </a:r>
            <a:r>
              <a:rPr lang="en-US" sz="1800">
                <a:solidFill>
                  <a:schemeClr val="accent1"/>
                </a:solidFill>
              </a:rPr>
              <a:t> </a:t>
            </a:r>
            <a:r>
              <a:rPr lang="en-US" sz="1800"/>
              <a:t>(Ascorbic Acid) clearly </a:t>
            </a:r>
            <a:r>
              <a:rPr lang="en-US" sz="1800">
                <a:solidFill>
                  <a:srgbClr val="44B4A1"/>
                </a:solidFill>
              </a:rPr>
              <a:t>decreases free radicals formation</a:t>
            </a:r>
            <a:r>
              <a:rPr lang="en-US" sz="1800"/>
              <a:t> induced by blue light irradiation</a:t>
            </a:r>
          </a:p>
        </p:txBody>
      </p:sp>
      <p:sp>
        <p:nvSpPr>
          <p:cNvPr id="89" name="Title 1">
            <a:extLst>
              <a:ext uri="{FF2B5EF4-FFF2-40B4-BE49-F238E27FC236}">
                <a16:creationId xmlns:a16="http://schemas.microsoft.com/office/drawing/2014/main" id="{CAAA88E4-4787-A6A4-63A1-01BE8AD929CE}"/>
              </a:ext>
            </a:extLst>
          </p:cNvPr>
          <p:cNvSpPr>
            <a:spLocks noGrp="1"/>
          </p:cNvSpPr>
          <p:nvPr>
            <p:ph type="title"/>
          </p:nvPr>
        </p:nvSpPr>
        <p:spPr>
          <a:xfrm>
            <a:off x="300038" y="302400"/>
            <a:ext cx="6713571" cy="303211"/>
          </a:xfrm>
        </p:spPr>
        <p:txBody>
          <a:bodyPr/>
          <a:lstStyle/>
          <a:p>
            <a:r>
              <a:rPr lang="en-US"/>
              <a:t>Vitamin C</a:t>
            </a:r>
          </a:p>
        </p:txBody>
      </p:sp>
      <p:sp>
        <p:nvSpPr>
          <p:cNvPr id="10" name="Text Placeholder 6">
            <a:extLst>
              <a:ext uri="{FF2B5EF4-FFF2-40B4-BE49-F238E27FC236}">
                <a16:creationId xmlns:a16="http://schemas.microsoft.com/office/drawing/2014/main" id="{08B66C16-A3CE-59BA-16DA-F82841FB7D1C}"/>
              </a:ext>
            </a:extLst>
          </p:cNvPr>
          <p:cNvSpPr txBox="1">
            <a:spLocks/>
          </p:cNvSpPr>
          <p:nvPr/>
        </p:nvSpPr>
        <p:spPr>
          <a:xfrm>
            <a:off x="6167439" y="1341438"/>
            <a:ext cx="5724000" cy="4374950"/>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Control increases free radicals by 4%, while </a:t>
            </a:r>
            <a:r>
              <a:rPr lang="en-US" sz="1800">
                <a:solidFill>
                  <a:srgbClr val="44B4A1"/>
                </a:solidFill>
              </a:rPr>
              <a:t>Vitamin C treated hair decreases by 4%.</a:t>
            </a:r>
          </a:p>
          <a:p>
            <a:endParaRPr lang="en-US" sz="1800"/>
          </a:p>
          <a:p>
            <a:pPr lvl="1">
              <a:buClr>
                <a:srgbClr val="76D0C2"/>
              </a:buClr>
            </a:pPr>
            <a:r>
              <a:rPr lang="en-US" sz="1800"/>
              <a:t>Black hair was incubated with a solution containing </a:t>
            </a:r>
            <a:r>
              <a:rPr lang="en-US" sz="1800">
                <a:solidFill>
                  <a:srgbClr val="44B4A1"/>
                </a:solidFill>
              </a:rPr>
              <a:t>100 </a:t>
            </a:r>
            <a:r>
              <a:rPr lang="en-US" sz="1800" err="1">
                <a:solidFill>
                  <a:srgbClr val="44B4A1"/>
                </a:solidFill>
              </a:rPr>
              <a:t>nM</a:t>
            </a:r>
            <a:r>
              <a:rPr lang="en-US" sz="1800">
                <a:solidFill>
                  <a:srgbClr val="44B4A1"/>
                </a:solidFill>
              </a:rPr>
              <a:t> Ascorbic Acid </a:t>
            </a:r>
            <a:r>
              <a:rPr lang="en-US" sz="1800"/>
              <a:t>(Test Sample II) and </a:t>
            </a:r>
            <a:r>
              <a:rPr lang="en-US" sz="1800">
                <a:solidFill>
                  <a:srgbClr val="44B4A1"/>
                </a:solidFill>
              </a:rPr>
              <a:t>Control Solution </a:t>
            </a:r>
            <a:r>
              <a:rPr lang="en-US" sz="1800"/>
              <a:t>(Control I)</a:t>
            </a:r>
          </a:p>
          <a:p>
            <a:pPr lvl="1">
              <a:buClr>
                <a:srgbClr val="76D0C2"/>
              </a:buClr>
            </a:pPr>
            <a:r>
              <a:rPr lang="en-US" sz="1800"/>
              <a:t>It was then </a:t>
            </a:r>
            <a:r>
              <a:rPr lang="en-US" sz="1800">
                <a:solidFill>
                  <a:srgbClr val="44B4A1"/>
                </a:solidFill>
              </a:rPr>
              <a:t>irradiated</a:t>
            </a:r>
            <a:r>
              <a:rPr lang="en-US" sz="1800"/>
              <a:t> with </a:t>
            </a:r>
            <a:r>
              <a:rPr lang="en-US" sz="1800">
                <a:solidFill>
                  <a:srgbClr val="44B4A1"/>
                </a:solidFill>
              </a:rPr>
              <a:t>blue light (450 nm) </a:t>
            </a:r>
            <a:r>
              <a:rPr lang="en-US" sz="1800"/>
              <a:t>and the </a:t>
            </a:r>
            <a:r>
              <a:rPr lang="en-US" sz="1800">
                <a:solidFill>
                  <a:srgbClr val="44B4A1"/>
                </a:solidFill>
              </a:rPr>
              <a:t>ESR spectra </a:t>
            </a:r>
            <a:r>
              <a:rPr lang="en-US" sz="1800"/>
              <a:t>was measured</a:t>
            </a:r>
          </a:p>
          <a:p>
            <a:endParaRPr lang="en-US" sz="1800"/>
          </a:p>
          <a:p>
            <a:endParaRPr lang="en-US" sz="1800"/>
          </a:p>
        </p:txBody>
      </p:sp>
      <p:pic>
        <p:nvPicPr>
          <p:cNvPr id="2" name="Picture 1">
            <a:extLst>
              <a:ext uri="{FF2B5EF4-FFF2-40B4-BE49-F238E27FC236}">
                <a16:creationId xmlns:a16="http://schemas.microsoft.com/office/drawing/2014/main" id="{19ABF511-D166-696F-DB7B-E9F55E8B2893}"/>
              </a:ext>
            </a:extLst>
          </p:cNvPr>
          <p:cNvPicPr>
            <a:picLocks noChangeAspect="1"/>
          </p:cNvPicPr>
          <p:nvPr/>
        </p:nvPicPr>
        <p:blipFill>
          <a:blip r:embed="rId3" cstate="screen">
            <a:duotone>
              <a:prstClr val="black"/>
              <a:srgbClr val="44B4A1">
                <a:tint val="45000"/>
                <a:satMod val="400000"/>
              </a:srgbClr>
            </a:duotone>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a:ext>
            </a:extLst>
          </a:blip>
          <a:stretch>
            <a:fillRect/>
          </a:stretch>
        </p:blipFill>
        <p:spPr>
          <a:xfrm>
            <a:off x="363488" y="2077993"/>
            <a:ext cx="4680000" cy="3537989"/>
          </a:xfrm>
          <a:prstGeom prst="rect">
            <a:avLst/>
          </a:prstGeom>
        </p:spPr>
      </p:pic>
      <p:sp>
        <p:nvSpPr>
          <p:cNvPr id="12" name="Slide Number Placeholder 7">
            <a:extLst>
              <a:ext uri="{FF2B5EF4-FFF2-40B4-BE49-F238E27FC236}">
                <a16:creationId xmlns:a16="http://schemas.microsoft.com/office/drawing/2014/main" id="{2AEEBCC2-EF44-B014-AA86-0AA012E3080C}"/>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116</a:t>
            </a:fld>
            <a:endParaRPr kumimoji="0" lang="en-GB" sz="13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205593450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Text Placeholder 79">
            <a:extLst>
              <a:ext uri="{FF2B5EF4-FFF2-40B4-BE49-F238E27FC236}">
                <a16:creationId xmlns:a16="http://schemas.microsoft.com/office/drawing/2014/main" id="{C8ECD0E3-4C72-E366-73FF-929E50EB764A}"/>
              </a:ext>
            </a:extLst>
          </p:cNvPr>
          <p:cNvSpPr>
            <a:spLocks noGrp="1"/>
          </p:cNvSpPr>
          <p:nvPr>
            <p:ph type="body" sz="quarter" idx="23"/>
          </p:nvPr>
        </p:nvSpPr>
        <p:spPr>
          <a:xfrm>
            <a:off x="302399" y="6093396"/>
            <a:ext cx="6058354" cy="116235"/>
          </a:xfrm>
        </p:spPr>
        <p:txBody>
          <a:bodyPr/>
          <a:lstStyle/>
          <a:p>
            <a:r>
              <a:rPr lang="en-US"/>
              <a:t>Ascorbic Acid</a:t>
            </a:r>
          </a:p>
        </p:txBody>
      </p:sp>
      <p:sp>
        <p:nvSpPr>
          <p:cNvPr id="89" name="Title 1">
            <a:extLst>
              <a:ext uri="{FF2B5EF4-FFF2-40B4-BE49-F238E27FC236}">
                <a16:creationId xmlns:a16="http://schemas.microsoft.com/office/drawing/2014/main" id="{CAAA88E4-4787-A6A4-63A1-01BE8AD929CE}"/>
              </a:ext>
            </a:extLst>
          </p:cNvPr>
          <p:cNvSpPr>
            <a:spLocks noGrp="1"/>
          </p:cNvSpPr>
          <p:nvPr>
            <p:ph type="title"/>
          </p:nvPr>
        </p:nvSpPr>
        <p:spPr>
          <a:xfrm>
            <a:off x="1104900" y="302400"/>
            <a:ext cx="5908709" cy="303211"/>
          </a:xfrm>
        </p:spPr>
        <p:txBody>
          <a:bodyPr/>
          <a:lstStyle/>
          <a:p>
            <a:r>
              <a:rPr lang="en-US"/>
              <a:t>Vitamin C</a:t>
            </a:r>
          </a:p>
        </p:txBody>
      </p:sp>
      <p:pic>
        <p:nvPicPr>
          <p:cNvPr id="2" name="Picture 1">
            <a:extLst>
              <a:ext uri="{FF2B5EF4-FFF2-40B4-BE49-F238E27FC236}">
                <a16:creationId xmlns:a16="http://schemas.microsoft.com/office/drawing/2014/main" id="{84AFA886-4388-875D-EBE1-00BF072A84E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37787" y="1121411"/>
            <a:ext cx="9678441" cy="5003754"/>
          </a:xfrm>
          <a:prstGeom prst="rect">
            <a:avLst/>
          </a:prstGeom>
        </p:spPr>
      </p:pic>
      <p:pic>
        <p:nvPicPr>
          <p:cNvPr id="5" name="Picture 14" descr="logo_QUALI-C.png">
            <a:extLst>
              <a:ext uri="{FF2B5EF4-FFF2-40B4-BE49-F238E27FC236}">
                <a16:creationId xmlns:a16="http://schemas.microsoft.com/office/drawing/2014/main" id="{1DC8C0AA-AB2C-BC4E-BF0C-D19FA15C442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2399" y="296863"/>
            <a:ext cx="746231" cy="237600"/>
          </a:xfrm>
          <a:prstGeom prst="rect">
            <a:avLst/>
          </a:prstGeom>
        </p:spPr>
      </p:pic>
      <p:sp>
        <p:nvSpPr>
          <p:cNvPr id="12" name="Slide Number Placeholder 7">
            <a:extLst>
              <a:ext uri="{FF2B5EF4-FFF2-40B4-BE49-F238E27FC236}">
                <a16:creationId xmlns:a16="http://schemas.microsoft.com/office/drawing/2014/main" id="{4AC6FAB4-8CEF-AA18-8916-D486ED24075B}"/>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117</a:t>
            </a:fld>
            <a:endParaRPr kumimoji="0" lang="en-GB" sz="1300" b="0" i="0" u="none" strike="noStrike" kern="1200" cap="none" spc="0" normalizeH="0" baseline="0" noProof="0">
              <a:ln>
                <a:noFill/>
              </a:ln>
              <a:solidFill>
                <a:prstClr val="black"/>
              </a:solidFill>
              <a:effectLst/>
              <a:uLnTx/>
              <a:uFillTx/>
              <a:ea typeface="+mn-ea"/>
              <a:cs typeface="+mn-cs"/>
            </a:endParaRPr>
          </a:p>
        </p:txBody>
      </p:sp>
      <p:pic>
        <p:nvPicPr>
          <p:cNvPr id="7" name="Graphic 6">
            <a:hlinkClick r:id="rId5" action="ppaction://hlinksldjump"/>
            <a:extLst>
              <a:ext uri="{FF2B5EF4-FFF2-40B4-BE49-F238E27FC236}">
                <a16:creationId xmlns:a16="http://schemas.microsoft.com/office/drawing/2014/main" id="{262D8307-CDC3-90B1-E713-0FA20C87780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271333" y="138113"/>
            <a:ext cx="620630" cy="620630"/>
          </a:xfrm>
          <a:prstGeom prst="rect">
            <a:avLst/>
          </a:prstGeom>
        </p:spPr>
      </p:pic>
      <p:sp>
        <p:nvSpPr>
          <p:cNvPr id="8" name="Text Placeholder 6">
            <a:extLst>
              <a:ext uri="{FF2B5EF4-FFF2-40B4-BE49-F238E27FC236}">
                <a16:creationId xmlns:a16="http://schemas.microsoft.com/office/drawing/2014/main" id="{6E4EFC74-7303-1388-DB12-88872CD0306D}"/>
              </a:ext>
            </a:extLst>
          </p:cNvPr>
          <p:cNvSpPr txBox="1">
            <a:spLocks/>
          </p:cNvSpPr>
          <p:nvPr/>
        </p:nvSpPr>
        <p:spPr>
          <a:xfrm>
            <a:off x="11199896" y="804203"/>
            <a:ext cx="763504" cy="232063"/>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gn="ctr"/>
            <a:r>
              <a:rPr lang="en-US" sz="800" b="1"/>
              <a:t>Sustainability</a:t>
            </a:r>
          </a:p>
        </p:txBody>
      </p:sp>
    </p:spTree>
    <p:extLst>
      <p:ext uri="{BB962C8B-B14F-4D97-AF65-F5344CB8AC3E}">
        <p14:creationId xmlns:p14="http://schemas.microsoft.com/office/powerpoint/2010/main" val="178163109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E837D927-CAF6-B393-4585-6456AEC16999}"/>
              </a:ext>
            </a:extLst>
          </p:cNvPr>
          <p:cNvSpPr>
            <a:spLocks noGrp="1"/>
          </p:cNvSpPr>
          <p:nvPr>
            <p:ph type="title"/>
          </p:nvPr>
        </p:nvSpPr>
        <p:spPr>
          <a:xfrm>
            <a:off x="1101285" y="301625"/>
            <a:ext cx="10792265" cy="303213"/>
          </a:xfrm>
        </p:spPr>
        <p:txBody>
          <a:bodyPr>
            <a:noAutofit/>
          </a:bodyPr>
          <a:lstStyle/>
          <a:p>
            <a:r>
              <a:rPr lang="en-US"/>
              <a:t>Vitamin E</a:t>
            </a:r>
          </a:p>
        </p:txBody>
      </p:sp>
      <p:sp>
        <p:nvSpPr>
          <p:cNvPr id="11" name="Slide Number Placeholder 10">
            <a:extLst>
              <a:ext uri="{FF2B5EF4-FFF2-40B4-BE49-F238E27FC236}">
                <a16:creationId xmlns:a16="http://schemas.microsoft.com/office/drawing/2014/main" id="{9EA4ADA9-B1A6-0208-7409-B211B8358BEC}"/>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118</a:t>
            </a:fld>
            <a:endParaRPr lang="en-GB"/>
          </a:p>
        </p:txBody>
      </p:sp>
      <p:sp>
        <p:nvSpPr>
          <p:cNvPr id="38" name="Text Placeholder 37">
            <a:extLst>
              <a:ext uri="{FF2B5EF4-FFF2-40B4-BE49-F238E27FC236}">
                <a16:creationId xmlns:a16="http://schemas.microsoft.com/office/drawing/2014/main" id="{4A9EFAE8-3987-3E5E-B7FC-83A7A3C0EB1C}"/>
              </a:ext>
            </a:extLst>
          </p:cNvPr>
          <p:cNvSpPr>
            <a:spLocks noGrp="1"/>
          </p:cNvSpPr>
          <p:nvPr>
            <p:ph type="body" idx="11"/>
          </p:nvPr>
        </p:nvSpPr>
        <p:spPr>
          <a:xfrm>
            <a:off x="302400" y="605611"/>
            <a:ext cx="11587200" cy="288767"/>
          </a:xfrm>
        </p:spPr>
        <p:txBody>
          <a:bodyPr/>
          <a:lstStyle/>
          <a:p>
            <a:r>
              <a:rPr lang="en-US"/>
              <a:t>ID Card</a:t>
            </a:r>
          </a:p>
        </p:txBody>
      </p:sp>
      <p:sp>
        <p:nvSpPr>
          <p:cNvPr id="18" name="Text Placeholder 17">
            <a:extLst>
              <a:ext uri="{FF2B5EF4-FFF2-40B4-BE49-F238E27FC236}">
                <a16:creationId xmlns:a16="http://schemas.microsoft.com/office/drawing/2014/main" id="{B996A8A0-3F21-7413-C8B5-BA54FFF41637}"/>
              </a:ext>
            </a:extLst>
          </p:cNvPr>
          <p:cNvSpPr>
            <a:spLocks noGrp="1"/>
          </p:cNvSpPr>
          <p:nvPr>
            <p:ph type="body" sz="quarter" idx="24"/>
          </p:nvPr>
        </p:nvSpPr>
        <p:spPr>
          <a:xfrm>
            <a:off x="301625" y="6215063"/>
            <a:ext cx="5722938" cy="120650"/>
          </a:xfrm>
        </p:spPr>
        <p:txBody>
          <a:bodyPr/>
          <a:lstStyle/>
          <a:p>
            <a:r>
              <a:rPr lang="en-US"/>
              <a:t>Quality for Life™ seal that guarantees the highest standards for Quality, Reliability, Traceability, and Sustainability.</a:t>
            </a:r>
          </a:p>
          <a:p>
            <a:pPr algn="l">
              <a:buNone/>
            </a:pPr>
            <a:r>
              <a:rPr lang="en-US"/>
              <a:t>*</a:t>
            </a:r>
            <a:r>
              <a:rPr kumimoji="0" lang="en-US" sz="800" b="0" i="0" u="none" strike="noStrike" kern="1200" cap="none" spc="0" normalizeH="0" baseline="0" noProof="0">
                <a:ln>
                  <a:noFill/>
                </a:ln>
                <a:effectLst/>
                <a:uLnTx/>
                <a:uFillTx/>
                <a:latin typeface="DM Sans" pitchFamily="2" charset="0"/>
                <a:ea typeface="Fira Sans Book" panose="020B0503050000020004" pitchFamily="34" charset="0"/>
                <a:cs typeface="+mn-cs"/>
              </a:rPr>
              <a:t> dl-</a:t>
            </a:r>
            <a:r>
              <a:rPr kumimoji="0" lang="el-GR" sz="800" b="0" i="0" u="none" strike="noStrike" kern="1200" cap="none" spc="0" normalizeH="0" baseline="0" noProof="0">
                <a:ln>
                  <a:noFill/>
                </a:ln>
                <a:effectLst/>
                <a:uLnTx/>
                <a:uFillTx/>
                <a:latin typeface="DM Sans" pitchFamily="2" charset="0"/>
                <a:ea typeface="Fira Sans Book" panose="020B0503050000020004" pitchFamily="34" charset="0"/>
                <a:cs typeface="+mn-cs"/>
              </a:rPr>
              <a:t>α-</a:t>
            </a:r>
            <a:r>
              <a:rPr kumimoji="0" lang="en-US" sz="800" b="0" i="0" u="none" strike="noStrike" kern="1200" cap="none" spc="0" normalizeH="0" baseline="0" noProof="0" err="1">
                <a:ln>
                  <a:noFill/>
                </a:ln>
                <a:effectLst/>
                <a:uLnTx/>
                <a:uFillTx/>
                <a:latin typeface="DM Sans" pitchFamily="2" charset="0"/>
                <a:ea typeface="Fira Sans Book" panose="020B0503050000020004" pitchFamily="34" charset="0"/>
                <a:cs typeface="+mn-cs"/>
              </a:rPr>
              <a:t>Tocopheryl</a:t>
            </a:r>
            <a:r>
              <a:rPr kumimoji="0" lang="en-US" sz="800" b="0" i="0" u="none" strike="noStrike" kern="1200" cap="none" spc="0" normalizeH="0" baseline="0" noProof="0">
                <a:ln>
                  <a:noFill/>
                </a:ln>
                <a:effectLst/>
                <a:uLnTx/>
                <a:uFillTx/>
                <a:latin typeface="DM Sans" pitchFamily="2" charset="0"/>
                <a:ea typeface="Fira Sans Book" panose="020B0503050000020004" pitchFamily="34" charset="0"/>
                <a:cs typeface="+mn-cs"/>
              </a:rPr>
              <a:t> Acetate </a:t>
            </a:r>
            <a:br>
              <a:rPr lang="en-US" b="0" i="0">
                <a:solidFill>
                  <a:srgbClr val="555555"/>
                </a:solidFill>
                <a:effectLst/>
                <a:latin typeface="DM Sans" pitchFamily="2" charset="0"/>
              </a:rPr>
            </a:br>
            <a:endParaRPr lang="en-US"/>
          </a:p>
        </p:txBody>
      </p:sp>
      <p:grpSp>
        <p:nvGrpSpPr>
          <p:cNvPr id="48" name="Group 47">
            <a:extLst>
              <a:ext uri="{FF2B5EF4-FFF2-40B4-BE49-F238E27FC236}">
                <a16:creationId xmlns:a16="http://schemas.microsoft.com/office/drawing/2014/main" id="{4D823F3C-5F3F-53A2-59F3-59E82A42FBF0}"/>
              </a:ext>
            </a:extLst>
          </p:cNvPr>
          <p:cNvGrpSpPr/>
          <p:nvPr/>
        </p:nvGrpSpPr>
        <p:grpSpPr>
          <a:xfrm>
            <a:off x="289504" y="2362640"/>
            <a:ext cx="11600096" cy="903019"/>
            <a:chOff x="0" y="2286165"/>
            <a:chExt cx="11889600" cy="903019"/>
          </a:xfrm>
          <a:solidFill>
            <a:schemeClr val="bg2"/>
          </a:solidFill>
        </p:grpSpPr>
        <p:sp>
          <p:nvSpPr>
            <p:cNvPr id="49" name="Rectangle 48">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INCI name:</a:t>
              </a:r>
            </a:p>
          </p:txBody>
        </p:sp>
        <p:sp>
          <p:nvSpPr>
            <p:cNvPr id="50" name="TextBox 49">
              <a:extLst>
                <a:ext uri="{FF2B5EF4-FFF2-40B4-BE49-F238E27FC236}">
                  <a16:creationId xmlns:a16="http://schemas.microsoft.com/office/drawing/2014/main" id="{C1104EB4-4252-A452-90EC-1AE6B98FD183}"/>
                </a:ext>
              </a:extLst>
            </p:cNvPr>
            <p:cNvSpPr txBox="1"/>
            <p:nvPr/>
          </p:nvSpPr>
          <p:spPr>
            <a:xfrm>
              <a:off x="2417305" y="2306624"/>
              <a:ext cx="8257631" cy="602164"/>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Tx/>
                <a:buSzTx/>
                <a:tabLst/>
                <a:defRPr/>
              </a:pPr>
              <a:r>
                <a:rPr kumimoji="0" lang="en-US" sz="1300" b="0" i="0" u="none" strike="noStrike" kern="1200" cap="none" spc="0" normalizeH="0" baseline="0" noProof="0">
                  <a:ln>
                    <a:noFill/>
                  </a:ln>
                  <a:effectLst/>
                  <a:uLnTx/>
                  <a:uFillTx/>
                  <a:ea typeface="Fira Sans" panose="020B0503050000020004" pitchFamily="34" charset="0"/>
                  <a:cs typeface="+mn-cs"/>
                </a:rPr>
                <a:t>Tocopherol</a:t>
              </a:r>
            </a:p>
            <a:p>
              <a:pPr marR="0" lvl="0" algn="l" defTabSz="914400" rtl="0" eaLnBrk="1" fontAlgn="auto" latinLnBrk="0" hangingPunct="1">
                <a:lnSpc>
                  <a:spcPct val="100000"/>
                </a:lnSpc>
                <a:spcBef>
                  <a:spcPts val="0"/>
                </a:spcBef>
                <a:spcAft>
                  <a:spcPts val="300"/>
                </a:spcAft>
                <a:buClrTx/>
                <a:buSzTx/>
                <a:tabLst/>
                <a:defRPr/>
              </a:pPr>
              <a:r>
                <a:rPr kumimoji="0" lang="en-US" sz="1300" b="0" i="0" u="none" strike="noStrike" kern="1200" cap="none" spc="0" normalizeH="0" baseline="0" noProof="0" err="1">
                  <a:ln>
                    <a:noFill/>
                  </a:ln>
                  <a:effectLst/>
                  <a:uLnTx/>
                  <a:uFillTx/>
                  <a:ea typeface="Fira Sans" panose="020B0503050000020004" pitchFamily="34" charset="0"/>
                  <a:cs typeface="+mn-cs"/>
                </a:rPr>
                <a:t>Tocopheryl</a:t>
              </a:r>
              <a:r>
                <a:rPr kumimoji="0" lang="en-US" sz="1300" b="0" i="0" u="none" strike="noStrike" kern="1200" cap="none" spc="0" normalizeH="0" baseline="0" noProof="0">
                  <a:ln>
                    <a:noFill/>
                  </a:ln>
                  <a:effectLst/>
                  <a:uLnTx/>
                  <a:uFillTx/>
                  <a:ea typeface="Fira Sans" panose="020B0503050000020004" pitchFamily="34" charset="0"/>
                  <a:cs typeface="+mn-cs"/>
                </a:rPr>
                <a:t> Acetate</a:t>
              </a:r>
            </a:p>
          </p:txBody>
        </p:sp>
      </p:grpSp>
      <p:grpSp>
        <p:nvGrpSpPr>
          <p:cNvPr id="54" name="Group 53">
            <a:extLst>
              <a:ext uri="{FF2B5EF4-FFF2-40B4-BE49-F238E27FC236}">
                <a16:creationId xmlns:a16="http://schemas.microsoft.com/office/drawing/2014/main" id="{2C7BF1B2-8A11-838B-E468-EB72B75F978B}"/>
              </a:ext>
            </a:extLst>
          </p:cNvPr>
          <p:cNvGrpSpPr/>
          <p:nvPr/>
        </p:nvGrpSpPr>
        <p:grpSpPr>
          <a:xfrm>
            <a:off x="290308" y="3989346"/>
            <a:ext cx="11600096" cy="932400"/>
            <a:chOff x="0" y="4030273"/>
            <a:chExt cx="11889600" cy="932400"/>
          </a:xfrm>
          <a:solidFill>
            <a:schemeClr val="bg2"/>
          </a:solidFill>
        </p:grpSpPr>
        <p:sp>
          <p:nvSpPr>
            <p:cNvPr id="55" name="Rectangle 54">
              <a:extLst>
                <a:ext uri="{FF2B5EF4-FFF2-40B4-BE49-F238E27FC236}">
                  <a16:creationId xmlns:a16="http://schemas.microsoft.com/office/drawing/2014/main" id="{7171883A-B39C-3CC0-7BB7-E00620DF26CE}"/>
                </a:ext>
              </a:extLst>
            </p:cNvPr>
            <p:cNvSpPr/>
            <p:nvPr/>
          </p:nvSpPr>
          <p:spPr>
            <a:xfrm>
              <a:off x="0" y="4030273"/>
              <a:ext cx="11889600" cy="932400"/>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Technical:</a:t>
              </a:r>
            </a:p>
          </p:txBody>
        </p:sp>
        <p:sp>
          <p:nvSpPr>
            <p:cNvPr id="57" name="TextBox 56">
              <a:extLst>
                <a:ext uri="{FF2B5EF4-FFF2-40B4-BE49-F238E27FC236}">
                  <a16:creationId xmlns:a16="http://schemas.microsoft.com/office/drawing/2014/main" id="{8C2EBC94-E144-149B-0528-1F8625C84124}"/>
                </a:ext>
              </a:extLst>
            </p:cNvPr>
            <p:cNvSpPr txBox="1"/>
            <p:nvPr/>
          </p:nvSpPr>
          <p:spPr>
            <a:xfrm>
              <a:off x="2416482" y="4030273"/>
              <a:ext cx="2261696" cy="840690"/>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Form: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Liquid</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Use level: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Up to 1%</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pH of use: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3.5 to 8</a:t>
              </a:r>
            </a:p>
          </p:txBody>
        </p:sp>
        <p:sp>
          <p:nvSpPr>
            <p:cNvPr id="5" name="TextBox 4">
              <a:extLst>
                <a:ext uri="{FF2B5EF4-FFF2-40B4-BE49-F238E27FC236}">
                  <a16:creationId xmlns:a16="http://schemas.microsoft.com/office/drawing/2014/main" id="{61D5EA0E-DAA7-6EA1-A839-D8CA1DDCE2AC}"/>
                </a:ext>
              </a:extLst>
            </p:cNvPr>
            <p:cNvSpPr txBox="1"/>
            <p:nvPr/>
          </p:nvSpPr>
          <p:spPr>
            <a:xfrm>
              <a:off x="4826246" y="4030273"/>
              <a:ext cx="2261696" cy="602164"/>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Preservative: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Free</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Solubility: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Oil soluble</a:t>
              </a:r>
            </a:p>
          </p:txBody>
        </p:sp>
        <p:sp>
          <p:nvSpPr>
            <p:cNvPr id="12" name="TextBox 11">
              <a:extLst>
                <a:ext uri="{FF2B5EF4-FFF2-40B4-BE49-F238E27FC236}">
                  <a16:creationId xmlns:a16="http://schemas.microsoft.com/office/drawing/2014/main" id="{A2F0E081-4296-5F8F-3FD2-BA1EFFBBCA91}"/>
                </a:ext>
              </a:extLst>
            </p:cNvPr>
            <p:cNvSpPr txBox="1"/>
            <p:nvPr/>
          </p:nvSpPr>
          <p:spPr>
            <a:xfrm>
              <a:off x="7222993" y="4030273"/>
              <a:ext cx="4186901" cy="602164"/>
            </a:xfrm>
            <a:prstGeom prst="rect">
              <a:avLst/>
            </a:prstGeom>
            <a:noFill/>
          </p:spPr>
          <p:txBody>
            <a:bodyPr wrap="square" lIns="0" tIns="90000" rIns="0" bIns="72000" rtlCol="0">
              <a:spAutoFit/>
            </a:bodyPr>
            <a:lstStyle/>
            <a:p>
              <a:pPr>
                <a:spcAft>
                  <a:spcPts val="300"/>
                </a:spcAft>
                <a:buClr>
                  <a:schemeClr val="accent1"/>
                </a:buClr>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Target: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Hair fiber and scalp</a:t>
              </a:r>
            </a:p>
            <a:p>
              <a:pPr>
                <a:spcAft>
                  <a:spcPts val="300"/>
                </a:spcAft>
                <a:buClr>
                  <a:schemeClr val="accent1"/>
                </a:buClr>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Biodegradability: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Not readily biodegradable</a:t>
              </a:r>
            </a:p>
          </p:txBody>
        </p:sp>
      </p:grpSp>
      <p:sp>
        <p:nvSpPr>
          <p:cNvPr id="59" name="Rectangle 58">
            <a:extLst>
              <a:ext uri="{FF2B5EF4-FFF2-40B4-BE49-F238E27FC236}">
                <a16:creationId xmlns:a16="http://schemas.microsoft.com/office/drawing/2014/main" id="{E6D535CE-5DB7-1A50-4492-712D99B903A8}"/>
              </a:ext>
            </a:extLst>
          </p:cNvPr>
          <p:cNvSpPr/>
          <p:nvPr/>
        </p:nvSpPr>
        <p:spPr>
          <a:xfrm>
            <a:off x="289447" y="5135082"/>
            <a:ext cx="2225154" cy="867912"/>
          </a:xfrm>
          <a:prstGeom prst="rect">
            <a:avLst/>
          </a:prstGeom>
          <a:no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Registration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0" spc="100">
                <a:latin typeface="DM Sans Bold" pitchFamily="2" charset="0"/>
              </a:rPr>
              <a:t>c</a:t>
            </a:r>
            <a:r>
              <a:rPr kumimoji="0" lang="en-US" sz="1400" b="0" i="0" u="none" strike="noStrike" kern="0" cap="none" spc="100" normalizeH="0" baseline="0" noProof="0">
                <a:ln>
                  <a:noFill/>
                </a:ln>
                <a:effectLst/>
                <a:uLnTx/>
                <a:uFillTx/>
                <a:latin typeface="DM Sans Bold" pitchFamily="2" charset="0"/>
                <a:ea typeface="+mn-ea"/>
                <a:cs typeface="+mn-cs"/>
              </a:rPr>
              <a:t>ertification*</a:t>
            </a:r>
            <a:endParaRPr kumimoji="0" lang="en-US" sz="1400" b="0" i="0" u="none" strike="noStrike" kern="0" cap="none" spc="0" normalizeH="0" baseline="0" noProof="0">
              <a:ln>
                <a:noFill/>
              </a:ln>
              <a:effectLst/>
              <a:uLnTx/>
              <a:uFillTx/>
              <a:latin typeface="Fira Sans"/>
              <a:ea typeface="+mn-ea"/>
              <a:cs typeface="+mn-cs"/>
            </a:endParaRPr>
          </a:p>
        </p:txBody>
      </p:sp>
      <p:grpSp>
        <p:nvGrpSpPr>
          <p:cNvPr id="69" name="Group 68">
            <a:extLst>
              <a:ext uri="{FF2B5EF4-FFF2-40B4-BE49-F238E27FC236}">
                <a16:creationId xmlns:a16="http://schemas.microsoft.com/office/drawing/2014/main" id="{958A8BB9-D1BF-EE77-829F-9B8163288C30}"/>
              </a:ext>
            </a:extLst>
          </p:cNvPr>
          <p:cNvGrpSpPr/>
          <p:nvPr/>
        </p:nvGrpSpPr>
        <p:grpSpPr>
          <a:xfrm>
            <a:off x="302398" y="1341438"/>
            <a:ext cx="11593287" cy="939429"/>
            <a:chOff x="-25599" y="2558932"/>
            <a:chExt cx="11889600" cy="572529"/>
          </a:xfrm>
          <a:solidFill>
            <a:schemeClr val="bg2"/>
          </a:solidFill>
        </p:grpSpPr>
        <p:sp>
          <p:nvSpPr>
            <p:cNvPr id="70" name="Rectangle 69">
              <a:extLst>
                <a:ext uri="{FF2B5EF4-FFF2-40B4-BE49-F238E27FC236}">
                  <a16:creationId xmlns:a16="http://schemas.microsoft.com/office/drawing/2014/main" id="{B4D8039B-1DD0-0B71-4A0E-7C994216684E}"/>
                </a:ext>
              </a:extLst>
            </p:cNvPr>
            <p:cNvSpPr/>
            <p:nvPr/>
          </p:nvSpPr>
          <p:spPr>
            <a:xfrm>
              <a:off x="-25599" y="2558932"/>
              <a:ext cx="11889600" cy="57252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Key benefit:</a:t>
              </a:r>
            </a:p>
          </p:txBody>
        </p:sp>
        <p:sp>
          <p:nvSpPr>
            <p:cNvPr id="71" name="TextBox 70">
              <a:extLst>
                <a:ext uri="{FF2B5EF4-FFF2-40B4-BE49-F238E27FC236}">
                  <a16:creationId xmlns:a16="http://schemas.microsoft.com/office/drawing/2014/main" id="{805DBA86-E136-A9E8-B272-82071A89DD83}"/>
                </a:ext>
              </a:extLst>
            </p:cNvPr>
            <p:cNvSpPr txBox="1"/>
            <p:nvPr/>
          </p:nvSpPr>
          <p:spPr>
            <a:xfrm>
              <a:off x="2379903" y="2575524"/>
              <a:ext cx="5862697" cy="366985"/>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Hair Protection (protein loss / discoloration)</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Scalp Care </a:t>
              </a:r>
            </a:p>
          </p:txBody>
        </p:sp>
      </p:grpSp>
      <p:grpSp>
        <p:nvGrpSpPr>
          <p:cNvPr id="72" name="Group 71">
            <a:extLst>
              <a:ext uri="{FF2B5EF4-FFF2-40B4-BE49-F238E27FC236}">
                <a16:creationId xmlns:a16="http://schemas.microsoft.com/office/drawing/2014/main" id="{78710C78-C894-B8C5-FC71-6CB52218FAC9}"/>
              </a:ext>
            </a:extLst>
          </p:cNvPr>
          <p:cNvGrpSpPr/>
          <p:nvPr/>
        </p:nvGrpSpPr>
        <p:grpSpPr>
          <a:xfrm>
            <a:off x="302398" y="3343939"/>
            <a:ext cx="11587202" cy="572906"/>
            <a:chOff x="0" y="3331675"/>
            <a:chExt cx="11889600" cy="572906"/>
          </a:xfrm>
          <a:solidFill>
            <a:schemeClr val="bg2"/>
          </a:solidFill>
        </p:grpSpPr>
        <p:sp>
          <p:nvSpPr>
            <p:cNvPr id="73" name="Rectangle 72">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Description:</a:t>
              </a:r>
            </a:p>
          </p:txBody>
        </p:sp>
        <p:sp>
          <p:nvSpPr>
            <p:cNvPr id="74" name="TextBox 73">
              <a:extLst>
                <a:ext uri="{FF2B5EF4-FFF2-40B4-BE49-F238E27FC236}">
                  <a16:creationId xmlns:a16="http://schemas.microsoft.com/office/drawing/2014/main" id="{BA9BB585-DFBD-BF51-845F-0AA1B9E3EE45}"/>
                </a:ext>
              </a:extLst>
            </p:cNvPr>
            <p:cNvSpPr txBox="1"/>
            <p:nvPr/>
          </p:nvSpPr>
          <p:spPr>
            <a:xfrm>
              <a:off x="2417305" y="3340889"/>
              <a:ext cx="8256280" cy="563692"/>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Synthetic: </a:t>
              </a: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(1) dl-</a:t>
              </a:r>
              <a:r>
                <a:rPr kumimoji="0" lang="el-GR" sz="1300" b="0" i="0" u="none" strike="noStrike" kern="1200" cap="none" spc="0" normalizeH="0" baseline="0" noProof="0">
                  <a:ln>
                    <a:noFill/>
                  </a:ln>
                  <a:effectLst/>
                  <a:uLnTx/>
                  <a:uFillTx/>
                  <a:latin typeface="DM Sans" pitchFamily="2" charset="0"/>
                  <a:ea typeface="Fira Sans Book" panose="020B0503050000020004" pitchFamily="34" charset="0"/>
                  <a:cs typeface="+mn-cs"/>
                </a:rPr>
                <a:t>α-</a:t>
              </a: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Tocopherol  and (2) dl-</a:t>
              </a:r>
              <a:r>
                <a:rPr kumimoji="0" lang="el-GR" sz="1300" b="0" i="0" u="none" strike="noStrike" kern="1200" cap="none" spc="0" normalizeH="0" baseline="0" noProof="0">
                  <a:ln>
                    <a:noFill/>
                  </a:ln>
                  <a:effectLst/>
                  <a:uLnTx/>
                  <a:uFillTx/>
                  <a:latin typeface="DM Sans" pitchFamily="2" charset="0"/>
                  <a:ea typeface="Fira Sans Book" panose="020B0503050000020004" pitchFamily="34" charset="0"/>
                  <a:cs typeface="+mn-cs"/>
                </a:rPr>
                <a:t>α-</a:t>
              </a:r>
              <a:r>
                <a:rPr kumimoji="0" lang="en-US" sz="1300" b="0" i="0" u="none" strike="noStrike" kern="1200" cap="none" spc="0" normalizeH="0" baseline="0" noProof="0" err="1">
                  <a:ln>
                    <a:noFill/>
                  </a:ln>
                  <a:effectLst/>
                  <a:uLnTx/>
                  <a:uFillTx/>
                  <a:latin typeface="DM Sans" pitchFamily="2" charset="0"/>
                  <a:ea typeface="Fira Sans Book" panose="020B0503050000020004" pitchFamily="34" charset="0"/>
                  <a:cs typeface="+mn-cs"/>
                </a:rPr>
                <a:t>Tocopheryl</a:t>
              </a: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 Acetate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Natural: </a:t>
              </a: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(3) Mixed Tocopherols 95 and (4) d-</a:t>
              </a:r>
              <a:r>
                <a:rPr kumimoji="0" lang="el-GR" sz="1300" b="0" i="0" u="none" strike="noStrike" kern="1200" cap="none" spc="0" normalizeH="0" baseline="0" noProof="0">
                  <a:ln>
                    <a:noFill/>
                  </a:ln>
                  <a:effectLst/>
                  <a:uLnTx/>
                  <a:uFillTx/>
                  <a:latin typeface="DM Sans" pitchFamily="2" charset="0"/>
                  <a:ea typeface="Fira Sans Book" panose="020B0503050000020004" pitchFamily="34" charset="0"/>
                  <a:cs typeface="+mn-cs"/>
                </a:rPr>
                <a:t>α-</a:t>
              </a:r>
              <a:r>
                <a:rPr kumimoji="0" lang="en-US" sz="1300" b="0" i="0" u="none" strike="noStrike" kern="1200" cap="none" spc="0" normalizeH="0" baseline="0" noProof="0" err="1">
                  <a:ln>
                    <a:noFill/>
                  </a:ln>
                  <a:effectLst/>
                  <a:uLnTx/>
                  <a:uFillTx/>
                  <a:latin typeface="DM Sans" pitchFamily="2" charset="0"/>
                  <a:ea typeface="Fira Sans Book" panose="020B0503050000020004" pitchFamily="34" charset="0"/>
                  <a:cs typeface="+mn-cs"/>
                </a:rPr>
                <a:t>Tocopheryl</a:t>
              </a: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 Acetate </a:t>
              </a:r>
            </a:p>
          </p:txBody>
        </p:sp>
        <p:sp>
          <p:nvSpPr>
            <p:cNvPr id="4" name="TextBox 3">
              <a:extLst>
                <a:ext uri="{FF2B5EF4-FFF2-40B4-BE49-F238E27FC236}">
                  <a16:creationId xmlns:a16="http://schemas.microsoft.com/office/drawing/2014/main" id="{B9ACA318-F71B-B2C8-C78E-9D7F8A8E0415}"/>
                </a:ext>
              </a:extLst>
            </p:cNvPr>
            <p:cNvSpPr txBox="1"/>
            <p:nvPr/>
          </p:nvSpPr>
          <p:spPr>
            <a:xfrm>
              <a:off x="6027876" y="3340889"/>
              <a:ext cx="4645708"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endParaRPr>
            </a:p>
          </p:txBody>
        </p:sp>
      </p:grpSp>
      <p:pic>
        <p:nvPicPr>
          <p:cNvPr id="30" name="Picture 29">
            <a:hlinkClick r:id="rId3" action="ppaction://hlinksldjump"/>
            <a:extLst>
              <a:ext uri="{FF2B5EF4-FFF2-40B4-BE49-F238E27FC236}">
                <a16:creationId xmlns:a16="http://schemas.microsoft.com/office/drawing/2014/main" id="{BC520979-6139-032B-9F97-C5B8E03DE11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389758" y="660763"/>
            <a:ext cx="524726" cy="509840"/>
          </a:xfrm>
          <a:prstGeom prst="rect">
            <a:avLst/>
          </a:prstGeom>
        </p:spPr>
      </p:pic>
      <p:pic>
        <p:nvPicPr>
          <p:cNvPr id="2" name="Immagine 32" descr="logo Q.png">
            <a:extLst>
              <a:ext uri="{FF2B5EF4-FFF2-40B4-BE49-F238E27FC236}">
                <a16:creationId xmlns:a16="http://schemas.microsoft.com/office/drawing/2014/main" id="{8B772D37-67BC-C81B-69A2-3E7EFF5736B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0519164" y="232123"/>
            <a:ext cx="866644" cy="1004941"/>
          </a:xfrm>
          <a:prstGeom prst="rect">
            <a:avLst/>
          </a:prstGeom>
        </p:spPr>
      </p:pic>
      <p:pic>
        <p:nvPicPr>
          <p:cNvPr id="7" name="Picture 17" descr="logo_QUALI-E.png">
            <a:extLst>
              <a:ext uri="{FF2B5EF4-FFF2-40B4-BE49-F238E27FC236}">
                <a16:creationId xmlns:a16="http://schemas.microsoft.com/office/drawing/2014/main" id="{3FC22619-A4C2-3A4B-EEA5-761C64A8527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02354" y="296863"/>
            <a:ext cx="719965" cy="237600"/>
          </a:xfrm>
          <a:prstGeom prst="rect">
            <a:avLst/>
          </a:prstGeom>
        </p:spPr>
      </p:pic>
      <p:pic>
        <p:nvPicPr>
          <p:cNvPr id="6" name="Picture 5">
            <a:extLst>
              <a:ext uri="{FF2B5EF4-FFF2-40B4-BE49-F238E27FC236}">
                <a16:creationId xmlns:a16="http://schemas.microsoft.com/office/drawing/2014/main" id="{5B3F434D-6E6A-A715-486C-622C0FD9DE8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364928" y="5059359"/>
            <a:ext cx="4189295" cy="677058"/>
          </a:xfrm>
          <a:prstGeom prst="rect">
            <a:avLst/>
          </a:prstGeom>
        </p:spPr>
      </p:pic>
    </p:spTree>
    <p:extLst>
      <p:ext uri="{BB962C8B-B14F-4D97-AF65-F5344CB8AC3E}">
        <p14:creationId xmlns:p14="http://schemas.microsoft.com/office/powerpoint/2010/main" val="1171339621"/>
      </p:ext>
    </p:extLst>
  </p:cSld>
  <p:clrMapOvr>
    <a:masterClrMapping/>
  </p:clrMapOvr>
  <p:transition spd="med">
    <p:pull/>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7">
            <a:extLst>
              <a:ext uri="{FF2B5EF4-FFF2-40B4-BE49-F238E27FC236}">
                <a16:creationId xmlns:a16="http://schemas.microsoft.com/office/drawing/2014/main" id="{B473E968-2E44-B10F-72A1-D20DD2609F80}"/>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119</a:t>
            </a:fld>
            <a:endParaRPr kumimoji="0" lang="en-GB" sz="1300" b="0" i="0" u="none" strike="noStrike" kern="1200" cap="none" spc="0" normalizeH="0" baseline="0" noProof="0">
              <a:ln>
                <a:noFill/>
              </a:ln>
              <a:solidFill>
                <a:prstClr val="black"/>
              </a:solidFill>
              <a:effectLst/>
              <a:uLnTx/>
              <a:uFillTx/>
              <a:ea typeface="+mn-ea"/>
              <a:cs typeface="+mn-cs"/>
            </a:endParaRPr>
          </a:p>
        </p:txBody>
      </p:sp>
      <p:sp>
        <p:nvSpPr>
          <p:cNvPr id="6" name="Text Placeholder 5">
            <a:extLst>
              <a:ext uri="{FF2B5EF4-FFF2-40B4-BE49-F238E27FC236}">
                <a16:creationId xmlns:a16="http://schemas.microsoft.com/office/drawing/2014/main" id="{AC606CC7-C78D-60D9-7132-6844B0286E9B}"/>
              </a:ext>
            </a:extLst>
          </p:cNvPr>
          <p:cNvSpPr>
            <a:spLocks noGrp="1"/>
          </p:cNvSpPr>
          <p:nvPr>
            <p:ph type="body" idx="11"/>
          </p:nvPr>
        </p:nvSpPr>
        <p:spPr/>
        <p:txBody>
          <a:bodyPr/>
          <a:lstStyle/>
          <a:p>
            <a:r>
              <a:rPr lang="en-US"/>
              <a:t>Protects scalp against oxidative stress</a:t>
            </a:r>
          </a:p>
        </p:txBody>
      </p:sp>
      <p:pic>
        <p:nvPicPr>
          <p:cNvPr id="23" name="Picture 17" descr="logo_QUALI-E.png">
            <a:extLst>
              <a:ext uri="{FF2B5EF4-FFF2-40B4-BE49-F238E27FC236}">
                <a16:creationId xmlns:a16="http://schemas.microsoft.com/office/drawing/2014/main" id="{C7F09839-D6BF-DC1C-C0A2-C4D31259F41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2354" y="296863"/>
            <a:ext cx="719965" cy="237600"/>
          </a:xfrm>
          <a:prstGeom prst="rect">
            <a:avLst/>
          </a:prstGeom>
        </p:spPr>
      </p:pic>
      <p:sp>
        <p:nvSpPr>
          <p:cNvPr id="36" name="Title 1">
            <a:extLst>
              <a:ext uri="{FF2B5EF4-FFF2-40B4-BE49-F238E27FC236}">
                <a16:creationId xmlns:a16="http://schemas.microsoft.com/office/drawing/2014/main" id="{E9B1B12E-2A7D-FB5E-7F75-8FB09C9D3F8A}"/>
              </a:ext>
            </a:extLst>
          </p:cNvPr>
          <p:cNvSpPr>
            <a:spLocks noGrp="1"/>
          </p:cNvSpPr>
          <p:nvPr>
            <p:ph type="title"/>
          </p:nvPr>
        </p:nvSpPr>
        <p:spPr>
          <a:xfrm>
            <a:off x="1104900" y="302400"/>
            <a:ext cx="5908709" cy="303211"/>
          </a:xfrm>
        </p:spPr>
        <p:txBody>
          <a:bodyPr/>
          <a:lstStyle/>
          <a:p>
            <a:r>
              <a:rPr lang="en-US"/>
              <a:t>Vitamin E</a:t>
            </a:r>
          </a:p>
        </p:txBody>
      </p:sp>
      <p:sp>
        <p:nvSpPr>
          <p:cNvPr id="2" name="Text Placeholder 6">
            <a:extLst>
              <a:ext uri="{FF2B5EF4-FFF2-40B4-BE49-F238E27FC236}">
                <a16:creationId xmlns:a16="http://schemas.microsoft.com/office/drawing/2014/main" id="{33DD203F-3AB6-90FB-9E30-1CD8F4D11D53}"/>
              </a:ext>
            </a:extLst>
          </p:cNvPr>
          <p:cNvSpPr txBox="1">
            <a:spLocks/>
          </p:cNvSpPr>
          <p:nvPr/>
        </p:nvSpPr>
        <p:spPr>
          <a:xfrm>
            <a:off x="7192963" y="1341438"/>
            <a:ext cx="3656012" cy="4374950"/>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b="1"/>
              <a:t>Anti-aging</a:t>
            </a:r>
          </a:p>
          <a:p>
            <a:pPr lvl="1">
              <a:buClr>
                <a:srgbClr val="76D0C2"/>
              </a:buClr>
            </a:pPr>
            <a:r>
              <a:rPr lang="en-US" sz="1800"/>
              <a:t>Anti-oxidant properties</a:t>
            </a:r>
          </a:p>
          <a:p>
            <a:pPr lvl="1">
              <a:buClr>
                <a:srgbClr val="76D0C2"/>
              </a:buClr>
            </a:pPr>
            <a:r>
              <a:rPr lang="en-US" sz="1800"/>
              <a:t>Improves skin Barrier function</a:t>
            </a:r>
          </a:p>
          <a:p>
            <a:pPr lvl="1">
              <a:buClr>
                <a:srgbClr val="76D0C2"/>
              </a:buClr>
            </a:pPr>
            <a:r>
              <a:rPr lang="en-US" sz="1800"/>
              <a:t>Prevents peroxidation of lipids and oxidation of proteins  </a:t>
            </a:r>
          </a:p>
          <a:p>
            <a:endParaRPr lang="en-US" sz="1800"/>
          </a:p>
          <a:p>
            <a:r>
              <a:rPr lang="en-US" sz="1800" b="1"/>
              <a:t>Anti-greying </a:t>
            </a:r>
          </a:p>
          <a:p>
            <a:pPr lvl="1">
              <a:buClr>
                <a:srgbClr val="76D0C2"/>
              </a:buClr>
            </a:pPr>
            <a:r>
              <a:rPr lang="en-US" sz="1800"/>
              <a:t>ROS neutralization (literature based)</a:t>
            </a:r>
          </a:p>
        </p:txBody>
      </p:sp>
      <p:pic>
        <p:nvPicPr>
          <p:cNvPr id="3" name="Picture 2">
            <a:extLst>
              <a:ext uri="{FF2B5EF4-FFF2-40B4-BE49-F238E27FC236}">
                <a16:creationId xmlns:a16="http://schemas.microsoft.com/office/drawing/2014/main" id="{C47FAA8E-593E-FEB0-35DC-FBE99B0B702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2354" y="1341438"/>
            <a:ext cx="5987545" cy="3648411"/>
          </a:xfrm>
          <a:prstGeom prst="rect">
            <a:avLst/>
          </a:prstGeom>
        </p:spPr>
      </p:pic>
    </p:spTree>
    <p:extLst>
      <p:ext uri="{BB962C8B-B14F-4D97-AF65-F5344CB8AC3E}">
        <p14:creationId xmlns:p14="http://schemas.microsoft.com/office/powerpoint/2010/main" val="32987345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C606CC7-C78D-60D9-7132-6844B0286E9B}"/>
              </a:ext>
            </a:extLst>
          </p:cNvPr>
          <p:cNvSpPr>
            <a:spLocks noGrp="1"/>
          </p:cNvSpPr>
          <p:nvPr>
            <p:ph type="body" idx="11"/>
          </p:nvPr>
        </p:nvSpPr>
        <p:spPr/>
        <p:txBody>
          <a:bodyPr/>
          <a:lstStyle/>
          <a:p>
            <a:r>
              <a:rPr lang="en-US"/>
              <a:t>Protects hair from protein loss and discoloration caused by UV and heat</a:t>
            </a:r>
          </a:p>
        </p:txBody>
      </p:sp>
      <p:sp>
        <p:nvSpPr>
          <p:cNvPr id="80" name="Text Placeholder 79">
            <a:extLst>
              <a:ext uri="{FF2B5EF4-FFF2-40B4-BE49-F238E27FC236}">
                <a16:creationId xmlns:a16="http://schemas.microsoft.com/office/drawing/2014/main" id="{C8ECD0E3-4C72-E366-73FF-929E50EB764A}"/>
              </a:ext>
            </a:extLst>
          </p:cNvPr>
          <p:cNvSpPr>
            <a:spLocks noGrp="1"/>
          </p:cNvSpPr>
          <p:nvPr>
            <p:ph type="body" sz="quarter" idx="23"/>
          </p:nvPr>
        </p:nvSpPr>
        <p:spPr>
          <a:xfrm>
            <a:off x="302399" y="6093396"/>
            <a:ext cx="6058354" cy="116235"/>
          </a:xfrm>
        </p:spPr>
        <p:txBody>
          <a:bodyPr/>
          <a:lstStyle/>
          <a:p>
            <a:r>
              <a:rPr lang="en-US" err="1"/>
              <a:t>Prasertpol</a:t>
            </a:r>
            <a:r>
              <a:rPr lang="en-US"/>
              <a:t> et al. J </a:t>
            </a:r>
            <a:r>
              <a:rPr lang="en-US" err="1"/>
              <a:t>Photochem</a:t>
            </a:r>
            <a:r>
              <a:rPr lang="en-US"/>
              <a:t> </a:t>
            </a:r>
            <a:r>
              <a:rPr lang="en-US" err="1"/>
              <a:t>Photobiol</a:t>
            </a:r>
            <a:r>
              <a:rPr lang="en-US"/>
              <a:t> B (2010) 21(2), 91—99 - NLCs =nanostructured lipid carriers </a:t>
            </a:r>
          </a:p>
          <a:p>
            <a:r>
              <a:rPr lang="en-US"/>
              <a:t>Vitamin E Acetate at 0.2% - </a:t>
            </a:r>
            <a:r>
              <a:rPr lang="en-US" err="1"/>
              <a:t>Irradiaton</a:t>
            </a:r>
            <a:r>
              <a:rPr lang="en-US"/>
              <a:t>: UVB and UVA</a:t>
            </a:r>
          </a:p>
          <a:p>
            <a:endParaRPr lang="en-US"/>
          </a:p>
        </p:txBody>
      </p:sp>
      <p:sp>
        <p:nvSpPr>
          <p:cNvPr id="52" name="Text Placeholder 6">
            <a:extLst>
              <a:ext uri="{FF2B5EF4-FFF2-40B4-BE49-F238E27FC236}">
                <a16:creationId xmlns:a16="http://schemas.microsoft.com/office/drawing/2014/main" id="{ABCF4B30-8181-313D-F171-10B4DC5D6EEC}"/>
              </a:ext>
            </a:extLst>
          </p:cNvPr>
          <p:cNvSpPr txBox="1">
            <a:spLocks/>
          </p:cNvSpPr>
          <p:nvPr/>
        </p:nvSpPr>
        <p:spPr>
          <a:xfrm>
            <a:off x="302399" y="1341439"/>
            <a:ext cx="5722164" cy="93503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600">
                <a:solidFill>
                  <a:srgbClr val="44B4A1"/>
                </a:solidFill>
              </a:rPr>
              <a:t>UV and heat-induced protein loss of hair </a:t>
            </a:r>
            <a:r>
              <a:rPr lang="en-US" sz="1600"/>
              <a:t>tresses was </a:t>
            </a:r>
            <a:r>
              <a:rPr lang="en-US" sz="1600">
                <a:solidFill>
                  <a:srgbClr val="44B4A1"/>
                </a:solidFill>
              </a:rPr>
              <a:t>reduced</a:t>
            </a:r>
            <a:r>
              <a:rPr lang="en-US" sz="1600"/>
              <a:t> with </a:t>
            </a:r>
            <a:r>
              <a:rPr lang="en-US" sz="1600">
                <a:solidFill>
                  <a:srgbClr val="44B4A1"/>
                </a:solidFill>
              </a:rPr>
              <a:t>Vitamin E</a:t>
            </a:r>
            <a:r>
              <a:rPr lang="en-US" sz="1600"/>
              <a:t>-loaded NLCs. </a:t>
            </a:r>
          </a:p>
          <a:p>
            <a:r>
              <a:rPr lang="en-US" sz="800"/>
              <a:t>*p&lt;0.05 vs Blank NLC cream</a:t>
            </a:r>
          </a:p>
        </p:txBody>
      </p:sp>
      <p:sp>
        <p:nvSpPr>
          <p:cNvPr id="10" name="Text Placeholder 6">
            <a:extLst>
              <a:ext uri="{FF2B5EF4-FFF2-40B4-BE49-F238E27FC236}">
                <a16:creationId xmlns:a16="http://schemas.microsoft.com/office/drawing/2014/main" id="{08B66C16-A3CE-59BA-16DA-F82841FB7D1C}"/>
              </a:ext>
            </a:extLst>
          </p:cNvPr>
          <p:cNvSpPr txBox="1">
            <a:spLocks/>
          </p:cNvSpPr>
          <p:nvPr/>
        </p:nvSpPr>
        <p:spPr>
          <a:xfrm>
            <a:off x="6167439" y="1341439"/>
            <a:ext cx="5724000" cy="93503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600">
                <a:solidFill>
                  <a:srgbClr val="44B4A1"/>
                </a:solidFill>
              </a:rPr>
              <a:t>UV</a:t>
            </a:r>
            <a:r>
              <a:rPr lang="en-US" sz="1600"/>
              <a:t> and </a:t>
            </a:r>
            <a:r>
              <a:rPr lang="en-US" sz="1600">
                <a:solidFill>
                  <a:srgbClr val="44B4A1"/>
                </a:solidFill>
              </a:rPr>
              <a:t>heat-induced discoloration of hair </a:t>
            </a:r>
            <a:r>
              <a:rPr lang="en-US" sz="1600"/>
              <a:t>tresses was </a:t>
            </a:r>
            <a:r>
              <a:rPr lang="en-US" sz="1600">
                <a:solidFill>
                  <a:srgbClr val="44B4A1"/>
                </a:solidFill>
              </a:rPr>
              <a:t>reduced</a:t>
            </a:r>
            <a:r>
              <a:rPr lang="en-US" sz="1600"/>
              <a:t> with </a:t>
            </a:r>
            <a:r>
              <a:rPr lang="en-US" sz="1600">
                <a:solidFill>
                  <a:srgbClr val="44B4A1"/>
                </a:solidFill>
              </a:rPr>
              <a:t>Vitamin E</a:t>
            </a:r>
            <a:r>
              <a:rPr lang="en-US" sz="1600"/>
              <a:t>-loaded NLCs. </a:t>
            </a:r>
          </a:p>
          <a:p>
            <a:r>
              <a:rPr lang="en-US" sz="800"/>
              <a:t>*p&lt;0.05 vs Blank NLC cream</a:t>
            </a:r>
          </a:p>
        </p:txBody>
      </p:sp>
      <p:sp>
        <p:nvSpPr>
          <p:cNvPr id="4" name="TextBox 3">
            <a:extLst>
              <a:ext uri="{FF2B5EF4-FFF2-40B4-BE49-F238E27FC236}">
                <a16:creationId xmlns:a16="http://schemas.microsoft.com/office/drawing/2014/main" id="{2B656444-7356-77F1-3E7E-BF2EFB00C176}"/>
              </a:ext>
            </a:extLst>
          </p:cNvPr>
          <p:cNvSpPr txBox="1"/>
          <p:nvPr/>
        </p:nvSpPr>
        <p:spPr>
          <a:xfrm>
            <a:off x="300038" y="2420938"/>
            <a:ext cx="2448000" cy="24622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500"/>
              </a:spcAft>
              <a:buClr>
                <a:srgbClr val="0070C0"/>
              </a:buClr>
              <a:buSzTx/>
              <a:buFontTx/>
              <a:buNone/>
              <a:tabLst/>
              <a:defRPr/>
            </a:pPr>
            <a:r>
              <a:rPr kumimoji="0" lang="en-US" sz="1600" b="1" i="0" u="none" strike="noStrike" kern="1200" cap="none" spc="0" normalizeH="0" baseline="0" noProof="0">
                <a:ln>
                  <a:noFill/>
                </a:ln>
                <a:effectLst/>
                <a:uLnTx/>
                <a:uFillTx/>
                <a:ea typeface="Fira Sans" panose="020B0503050000020004" pitchFamily="34" charset="0"/>
                <a:cs typeface="+mn-cs"/>
              </a:rPr>
              <a:t>Irradiation Test</a:t>
            </a:r>
          </a:p>
        </p:txBody>
      </p:sp>
      <p:sp>
        <p:nvSpPr>
          <p:cNvPr id="5" name="TextBox 4">
            <a:extLst>
              <a:ext uri="{FF2B5EF4-FFF2-40B4-BE49-F238E27FC236}">
                <a16:creationId xmlns:a16="http://schemas.microsoft.com/office/drawing/2014/main" id="{1B959B47-7843-091F-58AE-7341D996EA30}"/>
              </a:ext>
            </a:extLst>
          </p:cNvPr>
          <p:cNvSpPr txBox="1"/>
          <p:nvPr/>
        </p:nvSpPr>
        <p:spPr>
          <a:xfrm>
            <a:off x="3072038" y="2420938"/>
            <a:ext cx="2448000" cy="24622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500"/>
              </a:spcAft>
              <a:buClr>
                <a:srgbClr val="0070C0"/>
              </a:buClr>
              <a:buSzTx/>
              <a:buFontTx/>
              <a:buNone/>
              <a:tabLst/>
              <a:defRPr/>
            </a:pPr>
            <a:r>
              <a:rPr kumimoji="0" lang="en-US" sz="1600" b="1" i="0" u="none" strike="noStrike" kern="1200" cap="none" spc="0" normalizeH="0" baseline="0" noProof="0">
                <a:ln>
                  <a:noFill/>
                </a:ln>
                <a:effectLst/>
                <a:uLnTx/>
                <a:uFillTx/>
                <a:ea typeface="Fira Sans" panose="020B0503050000020004" pitchFamily="34" charset="0"/>
                <a:cs typeface="+mn-cs"/>
              </a:rPr>
              <a:t>Heat Test</a:t>
            </a:r>
          </a:p>
        </p:txBody>
      </p:sp>
      <p:sp>
        <p:nvSpPr>
          <p:cNvPr id="7" name="TextBox 6">
            <a:extLst>
              <a:ext uri="{FF2B5EF4-FFF2-40B4-BE49-F238E27FC236}">
                <a16:creationId xmlns:a16="http://schemas.microsoft.com/office/drawing/2014/main" id="{1CF76687-5D52-C198-3DD4-7610C24D3B10}"/>
              </a:ext>
            </a:extLst>
          </p:cNvPr>
          <p:cNvSpPr txBox="1"/>
          <p:nvPr/>
        </p:nvSpPr>
        <p:spPr>
          <a:xfrm>
            <a:off x="6276038" y="2420938"/>
            <a:ext cx="2448000" cy="24622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500"/>
              </a:spcAft>
              <a:buClr>
                <a:srgbClr val="0070C0"/>
              </a:buClr>
              <a:buSzTx/>
              <a:buFontTx/>
              <a:buNone/>
              <a:tabLst/>
              <a:defRPr/>
            </a:pPr>
            <a:r>
              <a:rPr kumimoji="0" lang="en-US" sz="1600" b="1" i="0" u="none" strike="noStrike" kern="1200" cap="none" spc="0" normalizeH="0" baseline="0" noProof="0">
                <a:ln>
                  <a:noFill/>
                </a:ln>
                <a:effectLst/>
                <a:uLnTx/>
                <a:uFillTx/>
                <a:ea typeface="Fira Sans" panose="020B0503050000020004" pitchFamily="34" charset="0"/>
                <a:cs typeface="+mn-cs"/>
              </a:rPr>
              <a:t>Irradiation Test</a:t>
            </a:r>
          </a:p>
        </p:txBody>
      </p:sp>
      <p:sp>
        <p:nvSpPr>
          <p:cNvPr id="8" name="TextBox 7">
            <a:extLst>
              <a:ext uri="{FF2B5EF4-FFF2-40B4-BE49-F238E27FC236}">
                <a16:creationId xmlns:a16="http://schemas.microsoft.com/office/drawing/2014/main" id="{67BAEA2F-6CE3-CC68-C9D1-8D1D2BC46E97}"/>
              </a:ext>
            </a:extLst>
          </p:cNvPr>
          <p:cNvSpPr txBox="1"/>
          <p:nvPr/>
        </p:nvSpPr>
        <p:spPr>
          <a:xfrm>
            <a:off x="9048038" y="2420938"/>
            <a:ext cx="2448000" cy="24622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500"/>
              </a:spcAft>
              <a:buClr>
                <a:srgbClr val="0070C0"/>
              </a:buClr>
              <a:buSzTx/>
              <a:buFontTx/>
              <a:buNone/>
              <a:tabLst/>
              <a:defRPr/>
            </a:pPr>
            <a:r>
              <a:rPr kumimoji="0" lang="en-US" sz="1600" b="1" i="0" u="none" strike="noStrike" kern="1200" cap="none" spc="0" normalizeH="0" baseline="0" noProof="0">
                <a:ln>
                  <a:noFill/>
                </a:ln>
                <a:effectLst/>
                <a:uLnTx/>
                <a:uFillTx/>
                <a:ea typeface="Fira Sans" panose="020B0503050000020004" pitchFamily="34" charset="0"/>
                <a:cs typeface="+mn-cs"/>
              </a:rPr>
              <a:t>Heat Test</a:t>
            </a:r>
          </a:p>
        </p:txBody>
      </p:sp>
      <p:pic>
        <p:nvPicPr>
          <p:cNvPr id="9" name="Picture 8">
            <a:extLst>
              <a:ext uri="{FF2B5EF4-FFF2-40B4-BE49-F238E27FC236}">
                <a16:creationId xmlns:a16="http://schemas.microsoft.com/office/drawing/2014/main" id="{E6538B71-A6C5-C036-76DD-4A8EA4A30531}"/>
              </a:ext>
            </a:extLst>
          </p:cNvPr>
          <p:cNvPicPr>
            <a:picLocks noChangeAspect="1"/>
          </p:cNvPicPr>
          <p:nvPr/>
        </p:nvPicPr>
        <p:blipFill>
          <a:blip r:embed="rId3" cstate="screen">
            <a:duotone>
              <a:prstClr val="black"/>
              <a:srgbClr val="44B4A1">
                <a:tint val="45000"/>
                <a:satMod val="400000"/>
              </a:srgbClr>
            </a:duotone>
            <a:extLst>
              <a:ext uri="{28A0092B-C50C-407E-A947-70E740481C1C}">
                <a14:useLocalDpi xmlns:a14="http://schemas.microsoft.com/office/drawing/2010/main"/>
              </a:ext>
            </a:extLst>
          </a:blip>
          <a:stretch>
            <a:fillRect/>
          </a:stretch>
        </p:blipFill>
        <p:spPr>
          <a:xfrm>
            <a:off x="300038" y="2780938"/>
            <a:ext cx="2448000" cy="2968441"/>
          </a:xfrm>
          <a:prstGeom prst="rect">
            <a:avLst/>
          </a:prstGeom>
        </p:spPr>
      </p:pic>
      <p:pic>
        <p:nvPicPr>
          <p:cNvPr id="11" name="Picture 10">
            <a:extLst>
              <a:ext uri="{FF2B5EF4-FFF2-40B4-BE49-F238E27FC236}">
                <a16:creationId xmlns:a16="http://schemas.microsoft.com/office/drawing/2014/main" id="{E57E024C-D04F-4CE8-554F-4FD3F0981B5B}"/>
              </a:ext>
            </a:extLst>
          </p:cNvPr>
          <p:cNvPicPr>
            <a:picLocks noChangeAspect="1"/>
          </p:cNvPicPr>
          <p:nvPr/>
        </p:nvPicPr>
        <p:blipFill>
          <a:blip r:embed="rId4" cstate="screen">
            <a:duotone>
              <a:prstClr val="black"/>
              <a:srgbClr val="44B4A1">
                <a:tint val="45000"/>
                <a:satMod val="400000"/>
              </a:srgbClr>
            </a:duotone>
            <a:extLst>
              <a:ext uri="{28A0092B-C50C-407E-A947-70E740481C1C}">
                <a14:useLocalDpi xmlns:a14="http://schemas.microsoft.com/office/drawing/2010/main"/>
              </a:ext>
            </a:extLst>
          </a:blip>
          <a:stretch>
            <a:fillRect/>
          </a:stretch>
        </p:blipFill>
        <p:spPr>
          <a:xfrm>
            <a:off x="3072038" y="2780938"/>
            <a:ext cx="2448000" cy="2968441"/>
          </a:xfrm>
          <a:prstGeom prst="rect">
            <a:avLst/>
          </a:prstGeom>
        </p:spPr>
      </p:pic>
      <p:pic>
        <p:nvPicPr>
          <p:cNvPr id="12" name="Picture 11">
            <a:extLst>
              <a:ext uri="{FF2B5EF4-FFF2-40B4-BE49-F238E27FC236}">
                <a16:creationId xmlns:a16="http://schemas.microsoft.com/office/drawing/2014/main" id="{58B2D1DD-6DE9-1F22-5569-2F3F8F1DDFF2}"/>
              </a:ext>
            </a:extLst>
          </p:cNvPr>
          <p:cNvPicPr>
            <a:picLocks noChangeAspect="1"/>
          </p:cNvPicPr>
          <p:nvPr/>
        </p:nvPicPr>
        <p:blipFill>
          <a:blip r:embed="rId5" cstate="screen">
            <a:duotone>
              <a:prstClr val="black"/>
              <a:srgbClr val="44B4A1">
                <a:tint val="45000"/>
                <a:satMod val="400000"/>
              </a:srgbClr>
            </a:duotone>
            <a:extLst>
              <a:ext uri="{28A0092B-C50C-407E-A947-70E740481C1C}">
                <a14:useLocalDpi xmlns:a14="http://schemas.microsoft.com/office/drawing/2010/main"/>
              </a:ext>
            </a:extLst>
          </a:blip>
          <a:srcRect/>
          <a:stretch/>
        </p:blipFill>
        <p:spPr>
          <a:xfrm>
            <a:off x="6276038" y="2780938"/>
            <a:ext cx="2448000" cy="2968440"/>
          </a:xfrm>
          <a:prstGeom prst="rect">
            <a:avLst/>
          </a:prstGeom>
        </p:spPr>
      </p:pic>
      <p:pic>
        <p:nvPicPr>
          <p:cNvPr id="13" name="Picture 12">
            <a:extLst>
              <a:ext uri="{FF2B5EF4-FFF2-40B4-BE49-F238E27FC236}">
                <a16:creationId xmlns:a16="http://schemas.microsoft.com/office/drawing/2014/main" id="{914D58D2-F533-73EB-85D5-1FFCDE5B5B04}"/>
              </a:ext>
            </a:extLst>
          </p:cNvPr>
          <p:cNvPicPr>
            <a:picLocks noChangeAspect="1"/>
          </p:cNvPicPr>
          <p:nvPr/>
        </p:nvPicPr>
        <p:blipFill>
          <a:blip r:embed="rId6" cstate="screen">
            <a:duotone>
              <a:prstClr val="black"/>
              <a:srgbClr val="76D0C2">
                <a:tint val="45000"/>
                <a:satMod val="400000"/>
              </a:srgbClr>
            </a:duotone>
            <a:extLst>
              <a:ext uri="{28A0092B-C50C-407E-A947-70E740481C1C}">
                <a14:useLocalDpi xmlns:a14="http://schemas.microsoft.com/office/drawing/2010/main"/>
              </a:ext>
            </a:extLst>
          </a:blip>
          <a:srcRect/>
          <a:stretch/>
        </p:blipFill>
        <p:spPr>
          <a:xfrm>
            <a:off x="9048038" y="2780938"/>
            <a:ext cx="2448000" cy="2968440"/>
          </a:xfrm>
          <a:prstGeom prst="rect">
            <a:avLst/>
          </a:prstGeom>
        </p:spPr>
      </p:pic>
      <p:sp>
        <p:nvSpPr>
          <p:cNvPr id="14" name="Slide Number Placeholder 7">
            <a:extLst>
              <a:ext uri="{FF2B5EF4-FFF2-40B4-BE49-F238E27FC236}">
                <a16:creationId xmlns:a16="http://schemas.microsoft.com/office/drawing/2014/main" id="{22D0687D-46DB-6471-429A-B0DD4C9FF626}"/>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120</a:t>
            </a:fld>
            <a:endParaRPr kumimoji="0" lang="en-GB" sz="1300" b="0" i="0" u="none" strike="noStrike" kern="1200" cap="none" spc="0" normalizeH="0" baseline="0" noProof="0">
              <a:ln>
                <a:noFill/>
              </a:ln>
              <a:solidFill>
                <a:prstClr val="black"/>
              </a:solidFill>
              <a:effectLst/>
              <a:uLnTx/>
              <a:uFillTx/>
              <a:ea typeface="+mn-ea"/>
              <a:cs typeface="+mn-cs"/>
            </a:endParaRPr>
          </a:p>
        </p:txBody>
      </p:sp>
      <p:pic>
        <p:nvPicPr>
          <p:cNvPr id="17" name="Picture 17" descr="logo_QUALI-E.png">
            <a:extLst>
              <a:ext uri="{FF2B5EF4-FFF2-40B4-BE49-F238E27FC236}">
                <a16:creationId xmlns:a16="http://schemas.microsoft.com/office/drawing/2014/main" id="{DC6A01E7-60B8-1725-AC75-593C3CFACBD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02354" y="296863"/>
            <a:ext cx="719965" cy="237600"/>
          </a:xfrm>
          <a:prstGeom prst="rect">
            <a:avLst/>
          </a:prstGeom>
        </p:spPr>
      </p:pic>
      <p:sp>
        <p:nvSpPr>
          <p:cNvPr id="18" name="Title 1">
            <a:extLst>
              <a:ext uri="{FF2B5EF4-FFF2-40B4-BE49-F238E27FC236}">
                <a16:creationId xmlns:a16="http://schemas.microsoft.com/office/drawing/2014/main" id="{01493893-FC75-7346-A963-810149AC9407}"/>
              </a:ext>
            </a:extLst>
          </p:cNvPr>
          <p:cNvSpPr>
            <a:spLocks noGrp="1"/>
          </p:cNvSpPr>
          <p:nvPr>
            <p:ph type="title"/>
          </p:nvPr>
        </p:nvSpPr>
        <p:spPr>
          <a:xfrm>
            <a:off x="1104900" y="302400"/>
            <a:ext cx="5908709" cy="303211"/>
          </a:xfrm>
        </p:spPr>
        <p:txBody>
          <a:bodyPr/>
          <a:lstStyle/>
          <a:p>
            <a:r>
              <a:rPr lang="en-US"/>
              <a:t>Vitamin E</a:t>
            </a:r>
          </a:p>
        </p:txBody>
      </p:sp>
      <p:sp>
        <p:nvSpPr>
          <p:cNvPr id="2" name="Rectangle 1">
            <a:extLst>
              <a:ext uri="{FF2B5EF4-FFF2-40B4-BE49-F238E27FC236}">
                <a16:creationId xmlns:a16="http://schemas.microsoft.com/office/drawing/2014/main" id="{D2AF0B04-D84A-EED8-A9F2-97CF7D262B61}"/>
              </a:ext>
            </a:extLst>
          </p:cNvPr>
          <p:cNvSpPr/>
          <p:nvPr/>
        </p:nvSpPr>
        <p:spPr>
          <a:xfrm>
            <a:off x="9677400" y="-7134"/>
            <a:ext cx="2214563" cy="303211"/>
          </a:xfrm>
          <a:prstGeom prst="rect">
            <a:avLst/>
          </a:prstGeom>
          <a:solidFill>
            <a:srgbClr val="76D0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i="1"/>
              <a:t>In vivo studies</a:t>
            </a:r>
          </a:p>
        </p:txBody>
      </p:sp>
    </p:spTree>
    <p:extLst>
      <p:ext uri="{BB962C8B-B14F-4D97-AF65-F5344CB8AC3E}">
        <p14:creationId xmlns:p14="http://schemas.microsoft.com/office/powerpoint/2010/main" val="300107638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E837D927-CAF6-B393-4585-6456AEC16999}"/>
              </a:ext>
            </a:extLst>
          </p:cNvPr>
          <p:cNvSpPr>
            <a:spLocks noGrp="1"/>
          </p:cNvSpPr>
          <p:nvPr>
            <p:ph type="title"/>
          </p:nvPr>
        </p:nvSpPr>
        <p:spPr>
          <a:xfrm>
            <a:off x="302400" y="302400"/>
            <a:ext cx="11591925" cy="303211"/>
          </a:xfrm>
        </p:spPr>
        <p:txBody>
          <a:bodyPr>
            <a:noAutofit/>
          </a:bodyPr>
          <a:lstStyle/>
          <a:p>
            <a:r>
              <a:rPr lang="en-US"/>
              <a:t>TILAMAR® </a:t>
            </a:r>
            <a:r>
              <a:rPr lang="en-US" i="1"/>
              <a:t>Quat</a:t>
            </a:r>
            <a:r>
              <a:rPr lang="en-US"/>
              <a:t> 640</a:t>
            </a:r>
          </a:p>
        </p:txBody>
      </p:sp>
      <p:sp>
        <p:nvSpPr>
          <p:cNvPr id="11" name="Slide Number Placeholder 10">
            <a:extLst>
              <a:ext uri="{FF2B5EF4-FFF2-40B4-BE49-F238E27FC236}">
                <a16:creationId xmlns:a16="http://schemas.microsoft.com/office/drawing/2014/main" id="{9EA4ADA9-B1A6-0208-7409-B211B8358BEC}"/>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121</a:t>
            </a:fld>
            <a:endParaRPr lang="en-GB"/>
          </a:p>
        </p:txBody>
      </p:sp>
      <p:sp>
        <p:nvSpPr>
          <p:cNvPr id="38" name="Text Placeholder 37">
            <a:extLst>
              <a:ext uri="{FF2B5EF4-FFF2-40B4-BE49-F238E27FC236}">
                <a16:creationId xmlns:a16="http://schemas.microsoft.com/office/drawing/2014/main" id="{4A9EFAE8-3987-3E5E-B7FC-83A7A3C0EB1C}"/>
              </a:ext>
            </a:extLst>
          </p:cNvPr>
          <p:cNvSpPr>
            <a:spLocks noGrp="1"/>
          </p:cNvSpPr>
          <p:nvPr>
            <p:ph type="body" idx="11"/>
          </p:nvPr>
        </p:nvSpPr>
        <p:spPr>
          <a:xfrm>
            <a:off x="302400" y="605611"/>
            <a:ext cx="11587200" cy="288767"/>
          </a:xfrm>
        </p:spPr>
        <p:txBody>
          <a:bodyPr/>
          <a:lstStyle/>
          <a:p>
            <a:r>
              <a:rPr lang="en-US"/>
              <a:t>ID Card</a:t>
            </a:r>
          </a:p>
        </p:txBody>
      </p:sp>
      <p:sp>
        <p:nvSpPr>
          <p:cNvPr id="21" name="Text Placeholder 20">
            <a:extLst>
              <a:ext uri="{FF2B5EF4-FFF2-40B4-BE49-F238E27FC236}">
                <a16:creationId xmlns:a16="http://schemas.microsoft.com/office/drawing/2014/main" id="{94DF7EAC-609D-6A83-2F93-606B4A0E4E75}"/>
              </a:ext>
            </a:extLst>
          </p:cNvPr>
          <p:cNvSpPr>
            <a:spLocks noGrp="1"/>
          </p:cNvSpPr>
          <p:nvPr>
            <p:ph type="body" sz="quarter" idx="23"/>
          </p:nvPr>
        </p:nvSpPr>
        <p:spPr/>
        <p:txBody>
          <a:bodyPr/>
          <a:lstStyle/>
          <a:p>
            <a:endParaRPr lang="en-GB"/>
          </a:p>
        </p:txBody>
      </p:sp>
      <p:sp>
        <p:nvSpPr>
          <p:cNvPr id="22" name="Text Placeholder 21">
            <a:extLst>
              <a:ext uri="{FF2B5EF4-FFF2-40B4-BE49-F238E27FC236}">
                <a16:creationId xmlns:a16="http://schemas.microsoft.com/office/drawing/2014/main" id="{DE429587-BC9D-71D9-2875-582EFA9E5EDF}"/>
              </a:ext>
            </a:extLst>
          </p:cNvPr>
          <p:cNvSpPr>
            <a:spLocks noGrp="1"/>
          </p:cNvSpPr>
          <p:nvPr>
            <p:ph type="body" sz="quarter" idx="24"/>
          </p:nvPr>
        </p:nvSpPr>
        <p:spPr/>
        <p:txBody>
          <a:bodyPr/>
          <a:lstStyle/>
          <a:p>
            <a:r>
              <a:rPr lang="en-US"/>
              <a:t>For more information, access the master presentation </a:t>
            </a:r>
          </a:p>
        </p:txBody>
      </p:sp>
      <p:grpSp>
        <p:nvGrpSpPr>
          <p:cNvPr id="48" name="Group 47">
            <a:extLst>
              <a:ext uri="{FF2B5EF4-FFF2-40B4-BE49-F238E27FC236}">
                <a16:creationId xmlns:a16="http://schemas.microsoft.com/office/drawing/2014/main" id="{4D823F3C-5F3F-53A2-59F3-59E82A42FBF0}"/>
              </a:ext>
            </a:extLst>
          </p:cNvPr>
          <p:cNvGrpSpPr/>
          <p:nvPr/>
        </p:nvGrpSpPr>
        <p:grpSpPr>
          <a:xfrm>
            <a:off x="289504" y="2362640"/>
            <a:ext cx="11600096" cy="903019"/>
            <a:chOff x="0" y="2286165"/>
            <a:chExt cx="11889600" cy="903019"/>
          </a:xfrm>
          <a:solidFill>
            <a:schemeClr val="bg2"/>
          </a:solidFill>
        </p:grpSpPr>
        <p:sp>
          <p:nvSpPr>
            <p:cNvPr id="49" name="Rectangle 48">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INCI name: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0" spc="100">
                  <a:latin typeface="DM Sans Bold" pitchFamily="2" charset="0"/>
                </a:rPr>
                <a:t>(Polymer)</a:t>
              </a:r>
              <a:endParaRPr kumimoji="0" lang="en-US" sz="1400" b="0" i="0" u="none" strike="noStrike" kern="0" cap="none" spc="100" normalizeH="0" baseline="0" noProof="0">
                <a:ln>
                  <a:noFill/>
                </a:ln>
                <a:effectLst/>
                <a:uLnTx/>
                <a:uFillTx/>
                <a:latin typeface="DM Sans Bold" pitchFamily="2" charset="0"/>
                <a:ea typeface="+mn-ea"/>
                <a:cs typeface="+mn-cs"/>
              </a:endParaRPr>
            </a:p>
          </p:txBody>
        </p:sp>
        <p:sp>
          <p:nvSpPr>
            <p:cNvPr id="50" name="TextBox 49">
              <a:extLst>
                <a:ext uri="{FF2B5EF4-FFF2-40B4-BE49-F238E27FC236}">
                  <a16:creationId xmlns:a16="http://schemas.microsoft.com/office/drawing/2014/main" id="{C1104EB4-4252-A452-90EC-1AE6B98FD183}"/>
                </a:ext>
              </a:extLst>
            </p:cNvPr>
            <p:cNvSpPr txBox="1"/>
            <p:nvPr/>
          </p:nvSpPr>
          <p:spPr>
            <a:xfrm>
              <a:off x="2417305" y="2306624"/>
              <a:ext cx="8257631" cy="363637"/>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Tx/>
                <a:buSzTx/>
                <a:tabLst/>
                <a:defRPr/>
              </a:pPr>
              <a:r>
                <a:rPr kumimoji="0" lang="en-US" sz="1300" b="0" i="0" u="none" strike="noStrike" kern="1200" cap="none" spc="0" normalizeH="0" baseline="0" noProof="0">
                  <a:ln>
                    <a:noFill/>
                  </a:ln>
                  <a:effectLst/>
                  <a:uLnTx/>
                  <a:uFillTx/>
                  <a:ea typeface="Fira Sans" panose="020B0503050000020004" pitchFamily="34" charset="0"/>
                  <a:cs typeface="+mn-cs"/>
                </a:rPr>
                <a:t>Polyquaternium-6</a:t>
              </a:r>
            </a:p>
          </p:txBody>
        </p:sp>
      </p:grpSp>
      <p:grpSp>
        <p:nvGrpSpPr>
          <p:cNvPr id="54" name="Group 53">
            <a:extLst>
              <a:ext uri="{FF2B5EF4-FFF2-40B4-BE49-F238E27FC236}">
                <a16:creationId xmlns:a16="http://schemas.microsoft.com/office/drawing/2014/main" id="{2C7BF1B2-8A11-838B-E468-EB72B75F978B}"/>
              </a:ext>
            </a:extLst>
          </p:cNvPr>
          <p:cNvGrpSpPr/>
          <p:nvPr/>
        </p:nvGrpSpPr>
        <p:grpSpPr>
          <a:xfrm>
            <a:off x="290308" y="3989346"/>
            <a:ext cx="11600096" cy="932400"/>
            <a:chOff x="0" y="4030273"/>
            <a:chExt cx="11889600" cy="932400"/>
          </a:xfrm>
          <a:solidFill>
            <a:schemeClr val="bg2"/>
          </a:solidFill>
        </p:grpSpPr>
        <p:sp>
          <p:nvSpPr>
            <p:cNvPr id="55" name="Rectangle 54">
              <a:extLst>
                <a:ext uri="{FF2B5EF4-FFF2-40B4-BE49-F238E27FC236}">
                  <a16:creationId xmlns:a16="http://schemas.microsoft.com/office/drawing/2014/main" id="{7171883A-B39C-3CC0-7BB7-E00620DF26CE}"/>
                </a:ext>
              </a:extLst>
            </p:cNvPr>
            <p:cNvSpPr/>
            <p:nvPr/>
          </p:nvSpPr>
          <p:spPr>
            <a:xfrm>
              <a:off x="0" y="4030273"/>
              <a:ext cx="11889600" cy="932400"/>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Technical:</a:t>
              </a:r>
            </a:p>
          </p:txBody>
        </p:sp>
        <p:sp>
          <p:nvSpPr>
            <p:cNvPr id="57" name="TextBox 56">
              <a:extLst>
                <a:ext uri="{FF2B5EF4-FFF2-40B4-BE49-F238E27FC236}">
                  <a16:creationId xmlns:a16="http://schemas.microsoft.com/office/drawing/2014/main" id="{8C2EBC94-E144-149B-0528-1F8625C84124}"/>
                </a:ext>
              </a:extLst>
            </p:cNvPr>
            <p:cNvSpPr txBox="1"/>
            <p:nvPr/>
          </p:nvSpPr>
          <p:spPr>
            <a:xfrm>
              <a:off x="2416482" y="4030273"/>
              <a:ext cx="2261696" cy="840690"/>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Form: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Liquid</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Use level: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Up to 3%</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pH of use: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3 to 12</a:t>
              </a:r>
            </a:p>
          </p:txBody>
        </p:sp>
        <p:sp>
          <p:nvSpPr>
            <p:cNvPr id="5" name="TextBox 4">
              <a:extLst>
                <a:ext uri="{FF2B5EF4-FFF2-40B4-BE49-F238E27FC236}">
                  <a16:creationId xmlns:a16="http://schemas.microsoft.com/office/drawing/2014/main" id="{61D5EA0E-DAA7-6EA1-A839-D8CA1DDCE2AC}"/>
                </a:ext>
              </a:extLst>
            </p:cNvPr>
            <p:cNvSpPr txBox="1"/>
            <p:nvPr/>
          </p:nvSpPr>
          <p:spPr>
            <a:xfrm>
              <a:off x="4826246" y="4030273"/>
              <a:ext cx="2261696" cy="602164"/>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Preservative: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Free</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Solubility: </a:t>
              </a:r>
              <a:r>
                <a:rPr lang="en-US" sz="1300">
                  <a:latin typeface="DM Sans" pitchFamily="2" charset="0"/>
                  <a:ea typeface="Fira Sans Book" panose="020B0503050000020004" pitchFamily="34" charset="0"/>
                </a:rPr>
                <a:t>Water</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 soluble</a:t>
              </a:r>
            </a:p>
          </p:txBody>
        </p:sp>
        <p:sp>
          <p:nvSpPr>
            <p:cNvPr id="12" name="TextBox 11">
              <a:extLst>
                <a:ext uri="{FF2B5EF4-FFF2-40B4-BE49-F238E27FC236}">
                  <a16:creationId xmlns:a16="http://schemas.microsoft.com/office/drawing/2014/main" id="{A2F0E081-4296-5F8F-3FD2-BA1EFFBBCA91}"/>
                </a:ext>
              </a:extLst>
            </p:cNvPr>
            <p:cNvSpPr txBox="1"/>
            <p:nvPr/>
          </p:nvSpPr>
          <p:spPr>
            <a:xfrm>
              <a:off x="7222993" y="4030273"/>
              <a:ext cx="4186901" cy="602164"/>
            </a:xfrm>
            <a:prstGeom prst="rect">
              <a:avLst/>
            </a:prstGeom>
            <a:noFill/>
          </p:spPr>
          <p:txBody>
            <a:bodyPr wrap="square" lIns="0" tIns="90000" rIns="0" bIns="72000" rtlCol="0">
              <a:spAutoFit/>
            </a:bodyPr>
            <a:lstStyle/>
            <a:p>
              <a:pPr>
                <a:spcAft>
                  <a:spcPts val="300"/>
                </a:spcAft>
                <a:buClr>
                  <a:schemeClr val="accent1"/>
                </a:buClr>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Target: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Hair fiber</a:t>
              </a:r>
            </a:p>
            <a:p>
              <a:pPr>
                <a:spcAft>
                  <a:spcPts val="300"/>
                </a:spcAft>
                <a:buClr>
                  <a:schemeClr val="accent1"/>
                </a:buClr>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Biodegradability: </a:t>
              </a:r>
              <a:r>
                <a:rPr lang="en-US" sz="1300">
                  <a:latin typeface="DM Sans" pitchFamily="2" charset="0"/>
                  <a:ea typeface="Fira Sans Book" panose="020B0503050000020004" pitchFamily="34" charset="0"/>
                </a:rPr>
                <a:t>Not inherently biodegradable</a:t>
              </a:r>
            </a:p>
          </p:txBody>
        </p:sp>
      </p:grpSp>
      <p:sp>
        <p:nvSpPr>
          <p:cNvPr id="59" name="Rectangle 58">
            <a:extLst>
              <a:ext uri="{FF2B5EF4-FFF2-40B4-BE49-F238E27FC236}">
                <a16:creationId xmlns:a16="http://schemas.microsoft.com/office/drawing/2014/main" id="{E6D535CE-5DB7-1A50-4492-712D99B903A8}"/>
              </a:ext>
            </a:extLst>
          </p:cNvPr>
          <p:cNvSpPr/>
          <p:nvPr/>
        </p:nvSpPr>
        <p:spPr>
          <a:xfrm>
            <a:off x="289447" y="5135082"/>
            <a:ext cx="2225154" cy="867912"/>
          </a:xfrm>
          <a:prstGeom prst="rect">
            <a:avLst/>
          </a:prstGeom>
          <a:no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Registration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certification</a:t>
            </a:r>
            <a:endParaRPr kumimoji="0" lang="en-US" sz="1400" b="0" i="0" u="none" strike="noStrike" kern="0" cap="none" spc="0" normalizeH="0" baseline="0" noProof="0">
              <a:ln>
                <a:noFill/>
              </a:ln>
              <a:effectLst/>
              <a:uLnTx/>
              <a:uFillTx/>
              <a:latin typeface="Fira Sans"/>
              <a:ea typeface="+mn-ea"/>
              <a:cs typeface="+mn-cs"/>
            </a:endParaRPr>
          </a:p>
        </p:txBody>
      </p:sp>
      <p:grpSp>
        <p:nvGrpSpPr>
          <p:cNvPr id="69" name="Group 68">
            <a:extLst>
              <a:ext uri="{FF2B5EF4-FFF2-40B4-BE49-F238E27FC236}">
                <a16:creationId xmlns:a16="http://schemas.microsoft.com/office/drawing/2014/main" id="{958A8BB9-D1BF-EE77-829F-9B8163288C30}"/>
              </a:ext>
            </a:extLst>
          </p:cNvPr>
          <p:cNvGrpSpPr/>
          <p:nvPr/>
        </p:nvGrpSpPr>
        <p:grpSpPr>
          <a:xfrm>
            <a:off x="302398" y="1341438"/>
            <a:ext cx="11593287" cy="939429"/>
            <a:chOff x="-25599" y="2558932"/>
            <a:chExt cx="11889600" cy="572529"/>
          </a:xfrm>
          <a:solidFill>
            <a:schemeClr val="bg2"/>
          </a:solidFill>
        </p:grpSpPr>
        <p:sp>
          <p:nvSpPr>
            <p:cNvPr id="70" name="Rectangle 69">
              <a:extLst>
                <a:ext uri="{FF2B5EF4-FFF2-40B4-BE49-F238E27FC236}">
                  <a16:creationId xmlns:a16="http://schemas.microsoft.com/office/drawing/2014/main" id="{B4D8039B-1DD0-0B71-4A0E-7C994216684E}"/>
                </a:ext>
              </a:extLst>
            </p:cNvPr>
            <p:cNvSpPr/>
            <p:nvPr/>
          </p:nvSpPr>
          <p:spPr>
            <a:xfrm>
              <a:off x="-25599" y="2558932"/>
              <a:ext cx="11889600" cy="57252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Key benefit:</a:t>
              </a:r>
            </a:p>
          </p:txBody>
        </p:sp>
        <p:sp>
          <p:nvSpPr>
            <p:cNvPr id="71" name="TextBox 70">
              <a:extLst>
                <a:ext uri="{FF2B5EF4-FFF2-40B4-BE49-F238E27FC236}">
                  <a16:creationId xmlns:a16="http://schemas.microsoft.com/office/drawing/2014/main" id="{805DBA86-E136-A9E8-B272-82071A89DD83}"/>
                </a:ext>
              </a:extLst>
            </p:cNvPr>
            <p:cNvSpPr txBox="1"/>
            <p:nvPr/>
          </p:nvSpPr>
          <p:spPr>
            <a:xfrm>
              <a:off x="2379903" y="2575524"/>
              <a:ext cx="4141823" cy="512353"/>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Ultimate conditioning and weightless feel</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Confers excellent wet and dry combability</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Imparts excellent lubricity and feel on dry tips</a:t>
              </a:r>
            </a:p>
          </p:txBody>
        </p:sp>
        <p:sp>
          <p:nvSpPr>
            <p:cNvPr id="25" name="TextBox 24">
              <a:extLst>
                <a:ext uri="{FF2B5EF4-FFF2-40B4-BE49-F238E27FC236}">
                  <a16:creationId xmlns:a16="http://schemas.microsoft.com/office/drawing/2014/main" id="{3FD214F6-9FB1-E3B7-3FB9-866F29BFB9FD}"/>
                </a:ext>
              </a:extLst>
            </p:cNvPr>
            <p:cNvSpPr txBox="1"/>
            <p:nvPr/>
          </p:nvSpPr>
          <p:spPr>
            <a:xfrm>
              <a:off x="7189237" y="2575524"/>
              <a:ext cx="3881396" cy="221616"/>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Conditioning /</a:t>
              </a:r>
              <a:r>
                <a:rPr lang="en-US" sz="1300">
                  <a:latin typeface="DM Sans" pitchFamily="2" charset="0"/>
                  <a:ea typeface="Fira Sans Book" panose="020B0503050000020004" pitchFamily="34" charset="0"/>
                </a:rPr>
                <a:t> </a:t>
              </a: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Ease of Combing</a:t>
              </a:r>
            </a:p>
          </p:txBody>
        </p:sp>
      </p:grpSp>
      <p:grpSp>
        <p:nvGrpSpPr>
          <p:cNvPr id="72" name="Group 71">
            <a:extLst>
              <a:ext uri="{FF2B5EF4-FFF2-40B4-BE49-F238E27FC236}">
                <a16:creationId xmlns:a16="http://schemas.microsoft.com/office/drawing/2014/main" id="{78710C78-C894-B8C5-FC71-6CB52218FAC9}"/>
              </a:ext>
            </a:extLst>
          </p:cNvPr>
          <p:cNvGrpSpPr/>
          <p:nvPr/>
        </p:nvGrpSpPr>
        <p:grpSpPr>
          <a:xfrm>
            <a:off x="302398" y="3343939"/>
            <a:ext cx="11587202" cy="572906"/>
            <a:chOff x="0" y="3331675"/>
            <a:chExt cx="11889600" cy="572906"/>
          </a:xfrm>
          <a:solidFill>
            <a:schemeClr val="bg2"/>
          </a:solidFill>
        </p:grpSpPr>
        <p:sp>
          <p:nvSpPr>
            <p:cNvPr id="73" name="Rectangle 72">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Description:</a:t>
              </a:r>
            </a:p>
          </p:txBody>
        </p:sp>
        <p:sp>
          <p:nvSpPr>
            <p:cNvPr id="74" name="TextBox 73">
              <a:extLst>
                <a:ext uri="{FF2B5EF4-FFF2-40B4-BE49-F238E27FC236}">
                  <a16:creationId xmlns:a16="http://schemas.microsoft.com/office/drawing/2014/main" id="{BA9BB585-DFBD-BF51-845F-0AA1B9E3EE45}"/>
                </a:ext>
              </a:extLst>
            </p:cNvPr>
            <p:cNvSpPr txBox="1"/>
            <p:nvPr/>
          </p:nvSpPr>
          <p:spPr>
            <a:xfrm>
              <a:off x="2417305" y="3340889"/>
              <a:ext cx="8256280"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Polymer</a:t>
              </a:r>
            </a:p>
          </p:txBody>
        </p:sp>
        <p:sp>
          <p:nvSpPr>
            <p:cNvPr id="4" name="TextBox 3">
              <a:extLst>
                <a:ext uri="{FF2B5EF4-FFF2-40B4-BE49-F238E27FC236}">
                  <a16:creationId xmlns:a16="http://schemas.microsoft.com/office/drawing/2014/main" id="{B9ACA318-F71B-B2C8-C78E-9D7F8A8E0415}"/>
                </a:ext>
              </a:extLst>
            </p:cNvPr>
            <p:cNvSpPr txBox="1"/>
            <p:nvPr/>
          </p:nvSpPr>
          <p:spPr>
            <a:xfrm>
              <a:off x="6027876" y="3340889"/>
              <a:ext cx="4645708"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endParaRPr>
            </a:p>
          </p:txBody>
        </p:sp>
      </p:grpSp>
      <p:pic>
        <p:nvPicPr>
          <p:cNvPr id="30" name="Picture 29">
            <a:hlinkClick r:id="rId3" action="ppaction://hlinksldjump"/>
            <a:extLst>
              <a:ext uri="{FF2B5EF4-FFF2-40B4-BE49-F238E27FC236}">
                <a16:creationId xmlns:a16="http://schemas.microsoft.com/office/drawing/2014/main" id="{BC520979-6139-032B-9F97-C5B8E03DE11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389758" y="660763"/>
            <a:ext cx="524726" cy="509840"/>
          </a:xfrm>
          <a:prstGeom prst="rect">
            <a:avLst/>
          </a:prstGeom>
        </p:spPr>
      </p:pic>
      <p:pic>
        <p:nvPicPr>
          <p:cNvPr id="6" name="Picture 5" descr="A picture containing drawing&#10;&#10;Description automatically generated">
            <a:extLst>
              <a:ext uri="{FF2B5EF4-FFF2-40B4-BE49-F238E27FC236}">
                <a16:creationId xmlns:a16="http://schemas.microsoft.com/office/drawing/2014/main" id="{CC4D889D-8360-7379-7E3D-7C4597B249B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488573" y="5110267"/>
            <a:ext cx="698239" cy="513206"/>
          </a:xfrm>
          <a:prstGeom prst="rect">
            <a:avLst/>
          </a:prstGeom>
        </p:spPr>
      </p:pic>
      <p:pic>
        <p:nvPicPr>
          <p:cNvPr id="8" name="Graphic 7">
            <a:extLst>
              <a:ext uri="{FF2B5EF4-FFF2-40B4-BE49-F238E27FC236}">
                <a16:creationId xmlns:a16="http://schemas.microsoft.com/office/drawing/2014/main" id="{A56B5C18-55E2-7698-5A82-CFA83378141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658222" y="5120570"/>
            <a:ext cx="682322" cy="524863"/>
          </a:xfrm>
          <a:prstGeom prst="rect">
            <a:avLst/>
          </a:prstGeom>
        </p:spPr>
      </p:pic>
    </p:spTree>
    <p:extLst>
      <p:ext uri="{BB962C8B-B14F-4D97-AF65-F5344CB8AC3E}">
        <p14:creationId xmlns:p14="http://schemas.microsoft.com/office/powerpoint/2010/main" val="4111877196"/>
      </p:ext>
    </p:extLst>
  </p:cSld>
  <p:clrMapOvr>
    <a:masterClrMapping/>
  </p:clrMapOvr>
  <p:transition spd="med">
    <p:pull/>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E837D927-CAF6-B393-4585-6456AEC16999}"/>
              </a:ext>
            </a:extLst>
          </p:cNvPr>
          <p:cNvSpPr>
            <a:spLocks noGrp="1"/>
          </p:cNvSpPr>
          <p:nvPr>
            <p:ph type="title"/>
          </p:nvPr>
        </p:nvSpPr>
        <p:spPr>
          <a:xfrm>
            <a:off x="302400" y="302400"/>
            <a:ext cx="11591925" cy="303211"/>
          </a:xfrm>
        </p:spPr>
        <p:txBody>
          <a:bodyPr>
            <a:noAutofit/>
          </a:bodyPr>
          <a:lstStyle/>
          <a:p>
            <a:r>
              <a:rPr lang="en-US"/>
              <a:t>TILAMAR® </a:t>
            </a:r>
            <a:r>
              <a:rPr lang="en-US" i="1"/>
              <a:t>Quat</a:t>
            </a:r>
            <a:r>
              <a:rPr lang="en-US"/>
              <a:t> 2240</a:t>
            </a:r>
          </a:p>
        </p:txBody>
      </p:sp>
      <p:sp>
        <p:nvSpPr>
          <p:cNvPr id="11" name="Slide Number Placeholder 10">
            <a:extLst>
              <a:ext uri="{FF2B5EF4-FFF2-40B4-BE49-F238E27FC236}">
                <a16:creationId xmlns:a16="http://schemas.microsoft.com/office/drawing/2014/main" id="{9EA4ADA9-B1A6-0208-7409-B211B8358BEC}"/>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122</a:t>
            </a:fld>
            <a:endParaRPr lang="en-GB"/>
          </a:p>
        </p:txBody>
      </p:sp>
      <p:sp>
        <p:nvSpPr>
          <p:cNvPr id="38" name="Text Placeholder 37">
            <a:extLst>
              <a:ext uri="{FF2B5EF4-FFF2-40B4-BE49-F238E27FC236}">
                <a16:creationId xmlns:a16="http://schemas.microsoft.com/office/drawing/2014/main" id="{4A9EFAE8-3987-3E5E-B7FC-83A7A3C0EB1C}"/>
              </a:ext>
            </a:extLst>
          </p:cNvPr>
          <p:cNvSpPr>
            <a:spLocks noGrp="1"/>
          </p:cNvSpPr>
          <p:nvPr>
            <p:ph type="body" idx="11"/>
          </p:nvPr>
        </p:nvSpPr>
        <p:spPr>
          <a:xfrm>
            <a:off x="302400" y="605611"/>
            <a:ext cx="11587200" cy="288767"/>
          </a:xfrm>
        </p:spPr>
        <p:txBody>
          <a:bodyPr/>
          <a:lstStyle/>
          <a:p>
            <a:r>
              <a:rPr lang="en-US"/>
              <a:t>ID Card</a:t>
            </a:r>
          </a:p>
        </p:txBody>
      </p:sp>
      <p:sp>
        <p:nvSpPr>
          <p:cNvPr id="21" name="Text Placeholder 20">
            <a:extLst>
              <a:ext uri="{FF2B5EF4-FFF2-40B4-BE49-F238E27FC236}">
                <a16:creationId xmlns:a16="http://schemas.microsoft.com/office/drawing/2014/main" id="{94DF7EAC-609D-6A83-2F93-606B4A0E4E75}"/>
              </a:ext>
            </a:extLst>
          </p:cNvPr>
          <p:cNvSpPr>
            <a:spLocks noGrp="1"/>
          </p:cNvSpPr>
          <p:nvPr>
            <p:ph type="body" sz="quarter" idx="23"/>
          </p:nvPr>
        </p:nvSpPr>
        <p:spPr/>
        <p:txBody>
          <a:bodyPr/>
          <a:lstStyle/>
          <a:p>
            <a:endParaRPr lang="en-GB"/>
          </a:p>
        </p:txBody>
      </p:sp>
      <p:sp>
        <p:nvSpPr>
          <p:cNvPr id="22" name="Text Placeholder 21">
            <a:extLst>
              <a:ext uri="{FF2B5EF4-FFF2-40B4-BE49-F238E27FC236}">
                <a16:creationId xmlns:a16="http://schemas.microsoft.com/office/drawing/2014/main" id="{DE429587-BC9D-71D9-2875-582EFA9E5EDF}"/>
              </a:ext>
            </a:extLst>
          </p:cNvPr>
          <p:cNvSpPr>
            <a:spLocks noGrp="1"/>
          </p:cNvSpPr>
          <p:nvPr>
            <p:ph type="body" sz="quarter" idx="24"/>
          </p:nvPr>
        </p:nvSpPr>
        <p:spPr/>
        <p:txBody>
          <a:bodyPr/>
          <a:lstStyle/>
          <a:p>
            <a:r>
              <a:rPr lang="en-US"/>
              <a:t>For more information, access the master presentation </a:t>
            </a:r>
          </a:p>
        </p:txBody>
      </p:sp>
      <p:grpSp>
        <p:nvGrpSpPr>
          <p:cNvPr id="48" name="Group 47">
            <a:extLst>
              <a:ext uri="{FF2B5EF4-FFF2-40B4-BE49-F238E27FC236}">
                <a16:creationId xmlns:a16="http://schemas.microsoft.com/office/drawing/2014/main" id="{4D823F3C-5F3F-53A2-59F3-59E82A42FBF0}"/>
              </a:ext>
            </a:extLst>
          </p:cNvPr>
          <p:cNvGrpSpPr/>
          <p:nvPr/>
        </p:nvGrpSpPr>
        <p:grpSpPr>
          <a:xfrm>
            <a:off x="289504" y="2362640"/>
            <a:ext cx="11600096" cy="903019"/>
            <a:chOff x="0" y="2286165"/>
            <a:chExt cx="11889600" cy="903019"/>
          </a:xfrm>
          <a:solidFill>
            <a:schemeClr val="bg2"/>
          </a:solidFill>
        </p:grpSpPr>
        <p:sp>
          <p:nvSpPr>
            <p:cNvPr id="49" name="Rectangle 48">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INCI name: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0" spc="100">
                  <a:latin typeface="DM Sans Bold" pitchFamily="2" charset="0"/>
                </a:rPr>
                <a:t>(Polymer)</a:t>
              </a:r>
              <a:endParaRPr kumimoji="0" lang="en-US" sz="1400" b="0" i="0" u="none" strike="noStrike" kern="0" cap="none" spc="100" normalizeH="0" baseline="0" noProof="0">
                <a:ln>
                  <a:noFill/>
                </a:ln>
                <a:effectLst/>
                <a:uLnTx/>
                <a:uFillTx/>
                <a:latin typeface="DM Sans Bold" pitchFamily="2" charset="0"/>
                <a:ea typeface="+mn-ea"/>
                <a:cs typeface="+mn-cs"/>
              </a:endParaRPr>
            </a:p>
          </p:txBody>
        </p:sp>
        <p:sp>
          <p:nvSpPr>
            <p:cNvPr id="50" name="TextBox 49">
              <a:extLst>
                <a:ext uri="{FF2B5EF4-FFF2-40B4-BE49-F238E27FC236}">
                  <a16:creationId xmlns:a16="http://schemas.microsoft.com/office/drawing/2014/main" id="{C1104EB4-4252-A452-90EC-1AE6B98FD183}"/>
                </a:ext>
              </a:extLst>
            </p:cNvPr>
            <p:cNvSpPr txBox="1"/>
            <p:nvPr/>
          </p:nvSpPr>
          <p:spPr>
            <a:xfrm>
              <a:off x="2417305" y="2306624"/>
              <a:ext cx="8257631" cy="363637"/>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Tx/>
                <a:buSzTx/>
                <a:tabLst/>
                <a:defRPr/>
              </a:pPr>
              <a:r>
                <a:rPr kumimoji="0" lang="en-US" sz="1300" b="0" i="0" u="none" strike="noStrike" kern="1200" cap="none" spc="0" normalizeH="0" baseline="0" noProof="0">
                  <a:ln>
                    <a:noFill/>
                  </a:ln>
                  <a:effectLst/>
                  <a:uLnTx/>
                  <a:uFillTx/>
                  <a:ea typeface="Fira Sans" panose="020B0503050000020004" pitchFamily="34" charset="0"/>
                  <a:cs typeface="+mn-cs"/>
                </a:rPr>
                <a:t>Polyquaternium-22</a:t>
              </a:r>
            </a:p>
          </p:txBody>
        </p:sp>
      </p:grpSp>
      <p:grpSp>
        <p:nvGrpSpPr>
          <p:cNvPr id="54" name="Group 53">
            <a:extLst>
              <a:ext uri="{FF2B5EF4-FFF2-40B4-BE49-F238E27FC236}">
                <a16:creationId xmlns:a16="http://schemas.microsoft.com/office/drawing/2014/main" id="{2C7BF1B2-8A11-838B-E468-EB72B75F978B}"/>
              </a:ext>
            </a:extLst>
          </p:cNvPr>
          <p:cNvGrpSpPr/>
          <p:nvPr/>
        </p:nvGrpSpPr>
        <p:grpSpPr>
          <a:xfrm>
            <a:off x="290308" y="3989346"/>
            <a:ext cx="11600096" cy="1079217"/>
            <a:chOff x="0" y="4030273"/>
            <a:chExt cx="11889600" cy="1079217"/>
          </a:xfrm>
          <a:solidFill>
            <a:schemeClr val="bg2"/>
          </a:solidFill>
        </p:grpSpPr>
        <p:sp>
          <p:nvSpPr>
            <p:cNvPr id="55" name="Rectangle 54">
              <a:extLst>
                <a:ext uri="{FF2B5EF4-FFF2-40B4-BE49-F238E27FC236}">
                  <a16:creationId xmlns:a16="http://schemas.microsoft.com/office/drawing/2014/main" id="{7171883A-B39C-3CC0-7BB7-E00620DF26CE}"/>
                </a:ext>
              </a:extLst>
            </p:cNvPr>
            <p:cNvSpPr/>
            <p:nvPr/>
          </p:nvSpPr>
          <p:spPr>
            <a:xfrm>
              <a:off x="0" y="4030273"/>
              <a:ext cx="11889600" cy="932400"/>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Technical:</a:t>
              </a:r>
            </a:p>
          </p:txBody>
        </p:sp>
        <p:sp>
          <p:nvSpPr>
            <p:cNvPr id="57" name="TextBox 56">
              <a:extLst>
                <a:ext uri="{FF2B5EF4-FFF2-40B4-BE49-F238E27FC236}">
                  <a16:creationId xmlns:a16="http://schemas.microsoft.com/office/drawing/2014/main" id="{8C2EBC94-E144-149B-0528-1F8625C84124}"/>
                </a:ext>
              </a:extLst>
            </p:cNvPr>
            <p:cNvSpPr txBox="1"/>
            <p:nvPr/>
          </p:nvSpPr>
          <p:spPr>
            <a:xfrm>
              <a:off x="2416482" y="4030273"/>
              <a:ext cx="2409764" cy="1079217"/>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Form: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Liquid</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Use level: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Up to 3%</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pH of use: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3 to 12</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Clear shampoo</a:t>
              </a: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pH: 4.9 to 5.4</a:t>
              </a:r>
            </a:p>
          </p:txBody>
        </p:sp>
        <p:sp>
          <p:nvSpPr>
            <p:cNvPr id="5" name="TextBox 4">
              <a:extLst>
                <a:ext uri="{FF2B5EF4-FFF2-40B4-BE49-F238E27FC236}">
                  <a16:creationId xmlns:a16="http://schemas.microsoft.com/office/drawing/2014/main" id="{61D5EA0E-DAA7-6EA1-A839-D8CA1DDCE2AC}"/>
                </a:ext>
              </a:extLst>
            </p:cNvPr>
            <p:cNvSpPr txBox="1"/>
            <p:nvPr/>
          </p:nvSpPr>
          <p:spPr>
            <a:xfrm>
              <a:off x="5261854" y="4030273"/>
              <a:ext cx="2261696" cy="832996"/>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Preservative: </a:t>
              </a:r>
              <a:r>
                <a:rPr lang="en-US" sz="1300">
                  <a:latin typeface="DM Sans" pitchFamily="2" charset="0"/>
                  <a:ea typeface="Fira Sans Book" panose="020B0503050000020004" pitchFamily="34" charset="0"/>
                </a:rPr>
                <a:t>Sodium Benzoate</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Solubility: </a:t>
              </a:r>
              <a:r>
                <a:rPr lang="en-US" sz="1300">
                  <a:latin typeface="DM Sans" pitchFamily="2" charset="0"/>
                  <a:ea typeface="Fira Sans Book" panose="020B0503050000020004" pitchFamily="34" charset="0"/>
                </a:rPr>
                <a:t>Water</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 soluble</a:t>
              </a:r>
            </a:p>
          </p:txBody>
        </p:sp>
        <p:sp>
          <p:nvSpPr>
            <p:cNvPr id="12" name="TextBox 11">
              <a:extLst>
                <a:ext uri="{FF2B5EF4-FFF2-40B4-BE49-F238E27FC236}">
                  <a16:creationId xmlns:a16="http://schemas.microsoft.com/office/drawing/2014/main" id="{A2F0E081-4296-5F8F-3FD2-BA1EFFBBCA91}"/>
                </a:ext>
              </a:extLst>
            </p:cNvPr>
            <p:cNvSpPr txBox="1"/>
            <p:nvPr/>
          </p:nvSpPr>
          <p:spPr>
            <a:xfrm>
              <a:off x="7658602" y="4030273"/>
              <a:ext cx="3623867" cy="602164"/>
            </a:xfrm>
            <a:prstGeom prst="rect">
              <a:avLst/>
            </a:prstGeom>
            <a:noFill/>
          </p:spPr>
          <p:txBody>
            <a:bodyPr wrap="square" lIns="0" tIns="90000" rIns="0" bIns="72000" rtlCol="0">
              <a:spAutoFit/>
            </a:bodyPr>
            <a:lstStyle/>
            <a:p>
              <a:pPr>
                <a:spcAft>
                  <a:spcPts val="300"/>
                </a:spcAft>
                <a:buClr>
                  <a:schemeClr val="accent1"/>
                </a:buClr>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Target: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Hair fiber</a:t>
              </a:r>
            </a:p>
            <a:p>
              <a:pPr>
                <a:spcAft>
                  <a:spcPts val="300"/>
                </a:spcAft>
                <a:buClr>
                  <a:schemeClr val="accent1"/>
                </a:buClr>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Biodegradability: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Not readily biodegradable </a:t>
              </a:r>
            </a:p>
          </p:txBody>
        </p:sp>
      </p:grpSp>
      <p:sp>
        <p:nvSpPr>
          <p:cNvPr id="59" name="Rectangle 58">
            <a:extLst>
              <a:ext uri="{FF2B5EF4-FFF2-40B4-BE49-F238E27FC236}">
                <a16:creationId xmlns:a16="http://schemas.microsoft.com/office/drawing/2014/main" id="{E6D535CE-5DB7-1A50-4492-712D99B903A8}"/>
              </a:ext>
            </a:extLst>
          </p:cNvPr>
          <p:cNvSpPr/>
          <p:nvPr/>
        </p:nvSpPr>
        <p:spPr>
          <a:xfrm>
            <a:off x="289447" y="5135082"/>
            <a:ext cx="2225154" cy="867912"/>
          </a:xfrm>
          <a:prstGeom prst="rect">
            <a:avLst/>
          </a:prstGeom>
          <a:no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Registration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certification</a:t>
            </a:r>
            <a:endParaRPr kumimoji="0" lang="en-US" sz="1400" b="0" i="0" u="none" strike="noStrike" kern="0" cap="none" spc="0" normalizeH="0" baseline="0" noProof="0">
              <a:ln>
                <a:noFill/>
              </a:ln>
              <a:effectLst/>
              <a:uLnTx/>
              <a:uFillTx/>
              <a:latin typeface="Fira Sans"/>
              <a:ea typeface="+mn-ea"/>
              <a:cs typeface="+mn-cs"/>
            </a:endParaRPr>
          </a:p>
        </p:txBody>
      </p:sp>
      <p:grpSp>
        <p:nvGrpSpPr>
          <p:cNvPr id="69" name="Group 68">
            <a:extLst>
              <a:ext uri="{FF2B5EF4-FFF2-40B4-BE49-F238E27FC236}">
                <a16:creationId xmlns:a16="http://schemas.microsoft.com/office/drawing/2014/main" id="{958A8BB9-D1BF-EE77-829F-9B8163288C30}"/>
              </a:ext>
            </a:extLst>
          </p:cNvPr>
          <p:cNvGrpSpPr/>
          <p:nvPr/>
        </p:nvGrpSpPr>
        <p:grpSpPr>
          <a:xfrm>
            <a:off x="302398" y="1341438"/>
            <a:ext cx="11593287" cy="939429"/>
            <a:chOff x="-25599" y="2558932"/>
            <a:chExt cx="11889600" cy="572529"/>
          </a:xfrm>
          <a:solidFill>
            <a:schemeClr val="bg2"/>
          </a:solidFill>
        </p:grpSpPr>
        <p:sp>
          <p:nvSpPr>
            <p:cNvPr id="70" name="Rectangle 69">
              <a:extLst>
                <a:ext uri="{FF2B5EF4-FFF2-40B4-BE49-F238E27FC236}">
                  <a16:creationId xmlns:a16="http://schemas.microsoft.com/office/drawing/2014/main" id="{B4D8039B-1DD0-0B71-4A0E-7C994216684E}"/>
                </a:ext>
              </a:extLst>
            </p:cNvPr>
            <p:cNvSpPr/>
            <p:nvPr/>
          </p:nvSpPr>
          <p:spPr>
            <a:xfrm>
              <a:off x="-25599" y="2558932"/>
              <a:ext cx="11889600" cy="57252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Key benefit:</a:t>
              </a:r>
            </a:p>
          </p:txBody>
        </p:sp>
        <p:sp>
          <p:nvSpPr>
            <p:cNvPr id="71" name="TextBox 70">
              <a:extLst>
                <a:ext uri="{FF2B5EF4-FFF2-40B4-BE49-F238E27FC236}">
                  <a16:creationId xmlns:a16="http://schemas.microsoft.com/office/drawing/2014/main" id="{805DBA86-E136-A9E8-B272-82071A89DD83}"/>
                </a:ext>
              </a:extLst>
            </p:cNvPr>
            <p:cNvSpPr txBox="1"/>
            <p:nvPr/>
          </p:nvSpPr>
          <p:spPr>
            <a:xfrm>
              <a:off x="2379902" y="2575524"/>
              <a:ext cx="4674204" cy="512353"/>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Deep conditioning and weightless feel for clear shampoos</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Conditioning /  Ease of Combing</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Delivers superior detangling properties</a:t>
              </a:r>
            </a:p>
          </p:txBody>
        </p:sp>
        <p:sp>
          <p:nvSpPr>
            <p:cNvPr id="25" name="TextBox 24">
              <a:extLst>
                <a:ext uri="{FF2B5EF4-FFF2-40B4-BE49-F238E27FC236}">
                  <a16:creationId xmlns:a16="http://schemas.microsoft.com/office/drawing/2014/main" id="{3FD214F6-9FB1-E3B7-3FB9-866F29BFB9FD}"/>
                </a:ext>
              </a:extLst>
            </p:cNvPr>
            <p:cNvSpPr txBox="1"/>
            <p:nvPr/>
          </p:nvSpPr>
          <p:spPr>
            <a:xfrm>
              <a:off x="7189237" y="2575524"/>
              <a:ext cx="3462916" cy="221616"/>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Gives clear and transparent formulations</a:t>
              </a:r>
            </a:p>
          </p:txBody>
        </p:sp>
      </p:grpSp>
      <p:grpSp>
        <p:nvGrpSpPr>
          <p:cNvPr id="72" name="Group 71">
            <a:extLst>
              <a:ext uri="{FF2B5EF4-FFF2-40B4-BE49-F238E27FC236}">
                <a16:creationId xmlns:a16="http://schemas.microsoft.com/office/drawing/2014/main" id="{78710C78-C894-B8C5-FC71-6CB52218FAC9}"/>
              </a:ext>
            </a:extLst>
          </p:cNvPr>
          <p:cNvGrpSpPr/>
          <p:nvPr/>
        </p:nvGrpSpPr>
        <p:grpSpPr>
          <a:xfrm>
            <a:off x="302398" y="3343939"/>
            <a:ext cx="11587202" cy="572906"/>
            <a:chOff x="0" y="3331675"/>
            <a:chExt cx="11889600" cy="572906"/>
          </a:xfrm>
          <a:solidFill>
            <a:schemeClr val="bg2"/>
          </a:solidFill>
        </p:grpSpPr>
        <p:sp>
          <p:nvSpPr>
            <p:cNvPr id="73" name="Rectangle 72">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Description:</a:t>
              </a:r>
            </a:p>
          </p:txBody>
        </p:sp>
        <p:sp>
          <p:nvSpPr>
            <p:cNvPr id="74" name="TextBox 73">
              <a:extLst>
                <a:ext uri="{FF2B5EF4-FFF2-40B4-BE49-F238E27FC236}">
                  <a16:creationId xmlns:a16="http://schemas.microsoft.com/office/drawing/2014/main" id="{BA9BB585-DFBD-BF51-845F-0AA1B9E3EE45}"/>
                </a:ext>
              </a:extLst>
            </p:cNvPr>
            <p:cNvSpPr txBox="1"/>
            <p:nvPr/>
          </p:nvSpPr>
          <p:spPr>
            <a:xfrm>
              <a:off x="2417305" y="3340889"/>
              <a:ext cx="8256280"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Polymer</a:t>
              </a:r>
            </a:p>
          </p:txBody>
        </p:sp>
        <p:sp>
          <p:nvSpPr>
            <p:cNvPr id="4" name="TextBox 3">
              <a:extLst>
                <a:ext uri="{FF2B5EF4-FFF2-40B4-BE49-F238E27FC236}">
                  <a16:creationId xmlns:a16="http://schemas.microsoft.com/office/drawing/2014/main" id="{B9ACA318-F71B-B2C8-C78E-9D7F8A8E0415}"/>
                </a:ext>
              </a:extLst>
            </p:cNvPr>
            <p:cNvSpPr txBox="1"/>
            <p:nvPr/>
          </p:nvSpPr>
          <p:spPr>
            <a:xfrm>
              <a:off x="6027876" y="3340889"/>
              <a:ext cx="4645708"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endParaRPr>
            </a:p>
          </p:txBody>
        </p:sp>
      </p:grpSp>
      <p:pic>
        <p:nvPicPr>
          <p:cNvPr id="30" name="Picture 29">
            <a:hlinkClick r:id="rId3" action="ppaction://hlinksldjump"/>
            <a:extLst>
              <a:ext uri="{FF2B5EF4-FFF2-40B4-BE49-F238E27FC236}">
                <a16:creationId xmlns:a16="http://schemas.microsoft.com/office/drawing/2014/main" id="{BC520979-6139-032B-9F97-C5B8E03DE11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389758" y="660763"/>
            <a:ext cx="524726" cy="509840"/>
          </a:xfrm>
          <a:prstGeom prst="rect">
            <a:avLst/>
          </a:prstGeom>
        </p:spPr>
      </p:pic>
      <p:pic>
        <p:nvPicPr>
          <p:cNvPr id="7" name="Picture 6" descr="A picture containing drawing&#10;&#10;Description automatically generated">
            <a:extLst>
              <a:ext uri="{FF2B5EF4-FFF2-40B4-BE49-F238E27FC236}">
                <a16:creationId xmlns:a16="http://schemas.microsoft.com/office/drawing/2014/main" id="{D1502F6C-C7A8-CC0C-E19F-7326C5B2E03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488573" y="5110267"/>
            <a:ext cx="698239" cy="513206"/>
          </a:xfrm>
          <a:prstGeom prst="rect">
            <a:avLst/>
          </a:prstGeom>
        </p:spPr>
      </p:pic>
      <p:pic>
        <p:nvPicPr>
          <p:cNvPr id="2" name="Graphic 1">
            <a:extLst>
              <a:ext uri="{FF2B5EF4-FFF2-40B4-BE49-F238E27FC236}">
                <a16:creationId xmlns:a16="http://schemas.microsoft.com/office/drawing/2014/main" id="{1E14DA68-3888-49D9-DCD0-B294AE83028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658222" y="5120570"/>
            <a:ext cx="682322" cy="524863"/>
          </a:xfrm>
          <a:prstGeom prst="rect">
            <a:avLst/>
          </a:prstGeom>
        </p:spPr>
      </p:pic>
    </p:spTree>
    <p:extLst>
      <p:ext uri="{BB962C8B-B14F-4D97-AF65-F5344CB8AC3E}">
        <p14:creationId xmlns:p14="http://schemas.microsoft.com/office/powerpoint/2010/main" val="434252113"/>
      </p:ext>
    </p:extLst>
  </p:cSld>
  <p:clrMapOvr>
    <a:masterClrMapping/>
  </p:clrMapOvr>
  <p:transition spd="med">
    <p:pull/>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CD4FCF7-68F1-8E15-D31D-98E1528AF277}"/>
              </a:ext>
            </a:extLst>
          </p:cNvPr>
          <p:cNvSpPr/>
          <p:nvPr/>
        </p:nvSpPr>
        <p:spPr>
          <a:xfrm>
            <a:off x="302398" y="5007276"/>
            <a:ext cx="11600096" cy="932400"/>
          </a:xfrm>
          <a:prstGeom prst="rect">
            <a:avLst/>
          </a:prstGeom>
          <a:solidFill>
            <a:schemeClr val="bg2"/>
          </a:solid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100" normalizeH="0" baseline="0" noProof="0">
                <a:ln>
                  <a:noFill/>
                </a:ln>
                <a:solidFill>
                  <a:prstClr val="black"/>
                </a:solidFill>
                <a:effectLst/>
                <a:uLnTx/>
                <a:uFillTx/>
                <a:latin typeface="DM Sans 14pt" pitchFamily="2" charset="77"/>
                <a:ea typeface="+mn-ea"/>
                <a:cs typeface="+mn-cs"/>
              </a:rPr>
              <a:t>Registration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100" normalizeH="0" baseline="0" noProof="0">
                <a:ln>
                  <a:noFill/>
                </a:ln>
                <a:solidFill>
                  <a:prstClr val="black"/>
                </a:solidFill>
                <a:effectLst/>
                <a:uLnTx/>
                <a:uFillTx/>
                <a:latin typeface="DM Sans 14pt" pitchFamily="2" charset="77"/>
                <a:ea typeface="+mn-ea"/>
                <a:cs typeface="+mn-cs"/>
              </a:rPr>
              <a:t>certification</a:t>
            </a:r>
            <a:endParaRPr kumimoji="0" lang="en-US" sz="1400" b="0" i="0" u="none" strike="noStrike" kern="0" cap="none" spc="0" normalizeH="0" baseline="0" noProof="0">
              <a:ln>
                <a:noFill/>
              </a:ln>
              <a:solidFill>
                <a:prstClr val="black"/>
              </a:solidFill>
              <a:effectLst/>
              <a:uLnTx/>
              <a:uFillTx/>
              <a:latin typeface="DM Sans 14pt" pitchFamily="2" charset="77"/>
              <a:ea typeface="+mn-ea"/>
              <a:cs typeface="+mn-cs"/>
            </a:endParaRPr>
          </a:p>
        </p:txBody>
      </p:sp>
      <p:sp>
        <p:nvSpPr>
          <p:cNvPr id="28" name="Title 27">
            <a:extLst>
              <a:ext uri="{FF2B5EF4-FFF2-40B4-BE49-F238E27FC236}">
                <a16:creationId xmlns:a16="http://schemas.microsoft.com/office/drawing/2014/main" id="{E837D927-CAF6-B393-4585-6456AEC16999}"/>
              </a:ext>
            </a:extLst>
          </p:cNvPr>
          <p:cNvSpPr>
            <a:spLocks noGrp="1"/>
          </p:cNvSpPr>
          <p:nvPr>
            <p:ph type="title"/>
          </p:nvPr>
        </p:nvSpPr>
        <p:spPr/>
        <p:txBody>
          <a:bodyPr>
            <a:noAutofit/>
          </a:bodyPr>
          <a:lstStyle/>
          <a:p>
            <a:r>
              <a:rPr lang="en-US"/>
              <a:t>PARSOL® SLX</a:t>
            </a:r>
          </a:p>
        </p:txBody>
      </p:sp>
      <p:sp>
        <p:nvSpPr>
          <p:cNvPr id="11" name="Slide Number Placeholder 10">
            <a:extLst>
              <a:ext uri="{FF2B5EF4-FFF2-40B4-BE49-F238E27FC236}">
                <a16:creationId xmlns:a16="http://schemas.microsoft.com/office/drawing/2014/main" id="{9EA4ADA9-B1A6-0208-7409-B211B8358BE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14p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123</a:t>
            </a:fld>
            <a:endParaRPr kumimoji="0" lang="en-GB" sz="1300" b="0" i="0" u="none" strike="noStrike" kern="1200" cap="none" spc="0" normalizeH="0" baseline="0" noProof="0">
              <a:ln>
                <a:noFill/>
              </a:ln>
              <a:solidFill>
                <a:prstClr val="black"/>
              </a:solidFill>
              <a:effectLst/>
              <a:uLnTx/>
              <a:uFillTx/>
              <a:latin typeface="DM Sans 14pt"/>
              <a:ea typeface="+mn-ea"/>
              <a:cs typeface="+mn-cs"/>
            </a:endParaRPr>
          </a:p>
        </p:txBody>
      </p:sp>
      <p:sp>
        <p:nvSpPr>
          <p:cNvPr id="38" name="Text Placeholder 37">
            <a:extLst>
              <a:ext uri="{FF2B5EF4-FFF2-40B4-BE49-F238E27FC236}">
                <a16:creationId xmlns:a16="http://schemas.microsoft.com/office/drawing/2014/main" id="{4A9EFAE8-3987-3E5E-B7FC-83A7A3C0EB1C}"/>
              </a:ext>
            </a:extLst>
          </p:cNvPr>
          <p:cNvSpPr>
            <a:spLocks noGrp="1"/>
          </p:cNvSpPr>
          <p:nvPr>
            <p:ph type="body" idx="11"/>
          </p:nvPr>
        </p:nvSpPr>
        <p:spPr/>
        <p:txBody>
          <a:bodyPr/>
          <a:lstStyle/>
          <a:p>
            <a:r>
              <a:rPr lang="en-US"/>
              <a:t>ID Card for hair care</a:t>
            </a:r>
          </a:p>
        </p:txBody>
      </p:sp>
      <p:grpSp>
        <p:nvGrpSpPr>
          <p:cNvPr id="48" name="Group 47">
            <a:extLst>
              <a:ext uri="{FF2B5EF4-FFF2-40B4-BE49-F238E27FC236}">
                <a16:creationId xmlns:a16="http://schemas.microsoft.com/office/drawing/2014/main" id="{4D823F3C-5F3F-53A2-59F3-59E82A42FBF0}"/>
              </a:ext>
            </a:extLst>
          </p:cNvPr>
          <p:cNvGrpSpPr/>
          <p:nvPr/>
        </p:nvGrpSpPr>
        <p:grpSpPr>
          <a:xfrm>
            <a:off x="289504" y="2362640"/>
            <a:ext cx="11600096" cy="903019"/>
            <a:chOff x="0" y="2286165"/>
            <a:chExt cx="11889600" cy="903019"/>
          </a:xfrm>
          <a:solidFill>
            <a:schemeClr val="bg2"/>
          </a:solidFill>
        </p:grpSpPr>
        <p:sp>
          <p:nvSpPr>
            <p:cNvPr id="49" name="Rectangle 48">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100" normalizeH="0" baseline="0" noProof="0">
                  <a:ln>
                    <a:noFill/>
                  </a:ln>
                  <a:solidFill>
                    <a:prstClr val="black"/>
                  </a:solidFill>
                  <a:effectLst/>
                  <a:uLnTx/>
                  <a:uFillTx/>
                  <a:latin typeface="DM Sans 14pt" pitchFamily="2" charset="77"/>
                  <a:ea typeface="+mn-ea"/>
                  <a:cs typeface="+mn-cs"/>
                </a:rPr>
                <a:t>INCI name:</a:t>
              </a:r>
            </a:p>
          </p:txBody>
        </p:sp>
        <p:sp>
          <p:nvSpPr>
            <p:cNvPr id="50" name="TextBox 49">
              <a:extLst>
                <a:ext uri="{FF2B5EF4-FFF2-40B4-BE49-F238E27FC236}">
                  <a16:creationId xmlns:a16="http://schemas.microsoft.com/office/drawing/2014/main" id="{C1104EB4-4252-A452-90EC-1AE6B98FD183}"/>
                </a:ext>
              </a:extLst>
            </p:cNvPr>
            <p:cNvSpPr txBox="1"/>
            <p:nvPr/>
          </p:nvSpPr>
          <p:spPr>
            <a:xfrm>
              <a:off x="2417305" y="2306624"/>
              <a:ext cx="8257631"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14pt"/>
                  <a:ea typeface="Fira Sans" panose="020B0503050000020004" pitchFamily="34" charset="0"/>
                  <a:cs typeface="+mn-cs"/>
                </a:rPr>
                <a:t>Polysilicone-15</a:t>
              </a:r>
            </a:p>
          </p:txBody>
        </p:sp>
      </p:grpSp>
      <p:grpSp>
        <p:nvGrpSpPr>
          <p:cNvPr id="54" name="Group 53">
            <a:extLst>
              <a:ext uri="{FF2B5EF4-FFF2-40B4-BE49-F238E27FC236}">
                <a16:creationId xmlns:a16="http://schemas.microsoft.com/office/drawing/2014/main" id="{2C7BF1B2-8A11-838B-E468-EB72B75F978B}"/>
              </a:ext>
            </a:extLst>
          </p:cNvPr>
          <p:cNvGrpSpPr/>
          <p:nvPr/>
        </p:nvGrpSpPr>
        <p:grpSpPr>
          <a:xfrm>
            <a:off x="290308" y="3989346"/>
            <a:ext cx="11600096" cy="932400"/>
            <a:chOff x="0" y="4030273"/>
            <a:chExt cx="11889600" cy="932400"/>
          </a:xfrm>
          <a:solidFill>
            <a:schemeClr val="bg2"/>
          </a:solidFill>
        </p:grpSpPr>
        <p:sp>
          <p:nvSpPr>
            <p:cNvPr id="55" name="Rectangle 54">
              <a:extLst>
                <a:ext uri="{FF2B5EF4-FFF2-40B4-BE49-F238E27FC236}">
                  <a16:creationId xmlns:a16="http://schemas.microsoft.com/office/drawing/2014/main" id="{7171883A-B39C-3CC0-7BB7-E00620DF26CE}"/>
                </a:ext>
              </a:extLst>
            </p:cNvPr>
            <p:cNvSpPr/>
            <p:nvPr/>
          </p:nvSpPr>
          <p:spPr>
            <a:xfrm>
              <a:off x="0" y="4030273"/>
              <a:ext cx="11889600" cy="932400"/>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100" normalizeH="0" baseline="0" noProof="0">
                  <a:ln>
                    <a:noFill/>
                  </a:ln>
                  <a:solidFill>
                    <a:prstClr val="black"/>
                  </a:solidFill>
                  <a:effectLst/>
                  <a:uLnTx/>
                  <a:uFillTx/>
                  <a:latin typeface="DM Sans 14pt" pitchFamily="2" charset="77"/>
                  <a:ea typeface="+mn-ea"/>
                  <a:cs typeface="+mn-cs"/>
                </a:rPr>
                <a:t>Technical:</a:t>
              </a:r>
            </a:p>
          </p:txBody>
        </p:sp>
        <p:sp>
          <p:nvSpPr>
            <p:cNvPr id="57" name="TextBox 56">
              <a:extLst>
                <a:ext uri="{FF2B5EF4-FFF2-40B4-BE49-F238E27FC236}">
                  <a16:creationId xmlns:a16="http://schemas.microsoft.com/office/drawing/2014/main" id="{8C2EBC94-E144-149B-0528-1F8625C84124}"/>
                </a:ext>
              </a:extLst>
            </p:cNvPr>
            <p:cNvSpPr txBox="1"/>
            <p:nvPr/>
          </p:nvSpPr>
          <p:spPr>
            <a:xfrm>
              <a:off x="2416482" y="4030273"/>
              <a:ext cx="2409764" cy="840690"/>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
                  <a:srgbClr val="48A2CF"/>
                </a:buClr>
                <a:buSzTx/>
                <a:buFontTx/>
                <a:buNone/>
                <a:tabLst/>
                <a:defRPr/>
              </a:pPr>
              <a:r>
                <a:rPr kumimoji="0" lang="en-US" sz="1300" b="1"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Form: </a:t>
              </a: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Liquid</a:t>
              </a:r>
            </a:p>
            <a:p>
              <a:pPr marL="0" marR="0" lvl="0" indent="0" algn="l" defTabSz="914400" rtl="0" eaLnBrk="1" fontAlgn="auto" latinLnBrk="0" hangingPunct="1">
                <a:lnSpc>
                  <a:spcPct val="100000"/>
                </a:lnSpc>
                <a:spcBef>
                  <a:spcPts val="0"/>
                </a:spcBef>
                <a:spcAft>
                  <a:spcPts val="300"/>
                </a:spcAft>
                <a:buClr>
                  <a:srgbClr val="48A2CF"/>
                </a:buClr>
                <a:buSzTx/>
                <a:buFontTx/>
                <a:buNone/>
                <a:tabLst/>
                <a:defRPr/>
              </a:pPr>
              <a:r>
                <a:rPr kumimoji="0" lang="en-US" sz="1300" b="1"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Use level: </a:t>
              </a: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Up to 5%</a:t>
              </a:r>
            </a:p>
            <a:p>
              <a:pPr marL="0" marR="0" lvl="0" indent="0" algn="l" defTabSz="914400" rtl="0" eaLnBrk="1" fontAlgn="auto" latinLnBrk="0" hangingPunct="1">
                <a:lnSpc>
                  <a:spcPct val="100000"/>
                </a:lnSpc>
                <a:spcBef>
                  <a:spcPts val="0"/>
                </a:spcBef>
                <a:spcAft>
                  <a:spcPts val="300"/>
                </a:spcAft>
                <a:buClr>
                  <a:srgbClr val="48A2CF"/>
                </a:buClr>
                <a:buSzTx/>
                <a:buFontTx/>
                <a:buNone/>
                <a:tabLst/>
                <a:defRPr/>
              </a:pPr>
              <a:r>
                <a:rPr kumimoji="0" lang="en-US" sz="1300" b="1"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pH of use: </a:t>
              </a: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3 to 9</a:t>
              </a:r>
            </a:p>
          </p:txBody>
        </p:sp>
        <p:sp>
          <p:nvSpPr>
            <p:cNvPr id="5" name="TextBox 4">
              <a:extLst>
                <a:ext uri="{FF2B5EF4-FFF2-40B4-BE49-F238E27FC236}">
                  <a16:creationId xmlns:a16="http://schemas.microsoft.com/office/drawing/2014/main" id="{61D5EA0E-DAA7-6EA1-A839-D8CA1DDCE2AC}"/>
                </a:ext>
              </a:extLst>
            </p:cNvPr>
            <p:cNvSpPr txBox="1"/>
            <p:nvPr/>
          </p:nvSpPr>
          <p:spPr>
            <a:xfrm>
              <a:off x="5261854" y="4030273"/>
              <a:ext cx="2261696" cy="602164"/>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
                  <a:srgbClr val="48A2CF"/>
                </a:buClr>
                <a:buSzTx/>
                <a:buFontTx/>
                <a:buNone/>
                <a:tabLst/>
                <a:defRPr/>
              </a:pPr>
              <a:r>
                <a:rPr kumimoji="0" lang="en-US" sz="1300" b="1"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Preservative: </a:t>
              </a: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Free</a:t>
              </a:r>
            </a:p>
            <a:p>
              <a:pPr marL="0" marR="0" lvl="0" indent="0" algn="l" defTabSz="914400" rtl="0" eaLnBrk="1" fontAlgn="auto" latinLnBrk="0" hangingPunct="1">
                <a:lnSpc>
                  <a:spcPct val="100000"/>
                </a:lnSpc>
                <a:spcBef>
                  <a:spcPts val="0"/>
                </a:spcBef>
                <a:spcAft>
                  <a:spcPts val="300"/>
                </a:spcAft>
                <a:buClr>
                  <a:srgbClr val="48A2CF"/>
                </a:buClr>
                <a:buSzTx/>
                <a:buFontTx/>
                <a:buNone/>
                <a:tabLst/>
                <a:defRPr/>
              </a:pPr>
              <a:r>
                <a:rPr kumimoji="0" lang="en-US" sz="1300" b="1"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Solubility: </a:t>
              </a: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Oil soluble</a:t>
              </a:r>
            </a:p>
          </p:txBody>
        </p:sp>
        <p:sp>
          <p:nvSpPr>
            <p:cNvPr id="12" name="TextBox 11">
              <a:extLst>
                <a:ext uri="{FF2B5EF4-FFF2-40B4-BE49-F238E27FC236}">
                  <a16:creationId xmlns:a16="http://schemas.microsoft.com/office/drawing/2014/main" id="{A2F0E081-4296-5F8F-3FD2-BA1EFFBBCA91}"/>
                </a:ext>
              </a:extLst>
            </p:cNvPr>
            <p:cNvSpPr txBox="1"/>
            <p:nvPr/>
          </p:nvSpPr>
          <p:spPr>
            <a:xfrm>
              <a:off x="7658602" y="4030273"/>
              <a:ext cx="3757017" cy="602164"/>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
                  <a:srgbClr val="48A2CF"/>
                </a:buClr>
                <a:buSzTx/>
                <a:buFontTx/>
                <a:buNone/>
                <a:tabLst/>
                <a:defRPr/>
              </a:pPr>
              <a:r>
                <a:rPr kumimoji="0" lang="en-US" sz="1300" b="1"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Target: </a:t>
              </a: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Hair fiber</a:t>
              </a:r>
            </a:p>
            <a:p>
              <a:pPr marL="0" marR="0" lvl="0" indent="0" algn="l" defTabSz="914400" rtl="0" eaLnBrk="1" fontAlgn="auto" latinLnBrk="0" hangingPunct="1">
                <a:lnSpc>
                  <a:spcPct val="100000"/>
                </a:lnSpc>
                <a:spcBef>
                  <a:spcPts val="0"/>
                </a:spcBef>
                <a:spcAft>
                  <a:spcPts val="300"/>
                </a:spcAft>
                <a:buClr>
                  <a:srgbClr val="48A2CF"/>
                </a:buClr>
                <a:buSzTx/>
                <a:buFontTx/>
                <a:buNone/>
                <a:tabLst/>
                <a:defRPr/>
              </a:pPr>
              <a:r>
                <a:rPr kumimoji="0" lang="en-US" sz="1300" b="1"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Biodegradability: </a:t>
              </a: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Not readily biodegradable </a:t>
              </a:r>
            </a:p>
          </p:txBody>
        </p:sp>
      </p:grpSp>
      <p:sp>
        <p:nvSpPr>
          <p:cNvPr id="70" name="Rectangle 69">
            <a:extLst>
              <a:ext uri="{FF2B5EF4-FFF2-40B4-BE49-F238E27FC236}">
                <a16:creationId xmlns:a16="http://schemas.microsoft.com/office/drawing/2014/main" id="{B4D8039B-1DD0-0B71-4A0E-7C994216684E}"/>
              </a:ext>
            </a:extLst>
          </p:cNvPr>
          <p:cNvSpPr/>
          <p:nvPr/>
        </p:nvSpPr>
        <p:spPr>
          <a:xfrm>
            <a:off x="302398" y="1341438"/>
            <a:ext cx="11593287" cy="939429"/>
          </a:xfrm>
          <a:prstGeom prst="rect">
            <a:avLst/>
          </a:prstGeom>
          <a:solidFill>
            <a:schemeClr val="bg2"/>
          </a:solid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100" normalizeH="0" baseline="0" noProof="0">
                <a:ln>
                  <a:noFill/>
                </a:ln>
                <a:solidFill>
                  <a:prstClr val="black"/>
                </a:solidFill>
                <a:effectLst/>
                <a:uLnTx/>
                <a:uFillTx/>
                <a:latin typeface="DM Sans 14pt" pitchFamily="2" charset="77"/>
                <a:ea typeface="+mn-ea"/>
                <a:cs typeface="+mn-cs"/>
              </a:rPr>
              <a:t>Key benefits:</a:t>
            </a:r>
          </a:p>
        </p:txBody>
      </p:sp>
      <p:sp>
        <p:nvSpPr>
          <p:cNvPr id="71" name="TextBox 70">
            <a:extLst>
              <a:ext uri="{FF2B5EF4-FFF2-40B4-BE49-F238E27FC236}">
                <a16:creationId xmlns:a16="http://schemas.microsoft.com/office/drawing/2014/main" id="{805DBA86-E136-A9E8-B272-82071A89DD83}"/>
              </a:ext>
            </a:extLst>
          </p:cNvPr>
          <p:cNvSpPr txBox="1"/>
          <p:nvPr/>
        </p:nvSpPr>
        <p:spPr>
          <a:xfrm>
            <a:off x="2647949" y="1368663"/>
            <a:ext cx="4557713" cy="602164"/>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UV Protection </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Color Protection </a:t>
            </a:r>
          </a:p>
        </p:txBody>
      </p:sp>
      <p:sp>
        <p:nvSpPr>
          <p:cNvPr id="25" name="TextBox 24">
            <a:extLst>
              <a:ext uri="{FF2B5EF4-FFF2-40B4-BE49-F238E27FC236}">
                <a16:creationId xmlns:a16="http://schemas.microsoft.com/office/drawing/2014/main" id="{3FD214F6-9FB1-E3B7-3FB9-866F29BFB9FD}"/>
              </a:ext>
            </a:extLst>
          </p:cNvPr>
          <p:cNvSpPr txBox="1"/>
          <p:nvPr/>
        </p:nvSpPr>
        <p:spPr>
          <a:xfrm>
            <a:off x="5424039" y="1355545"/>
            <a:ext cx="3376613" cy="602164"/>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Shine</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Conditioning / Ease of Combing</a:t>
            </a:r>
          </a:p>
        </p:txBody>
      </p:sp>
      <p:grpSp>
        <p:nvGrpSpPr>
          <p:cNvPr id="72" name="Group 71">
            <a:extLst>
              <a:ext uri="{FF2B5EF4-FFF2-40B4-BE49-F238E27FC236}">
                <a16:creationId xmlns:a16="http://schemas.microsoft.com/office/drawing/2014/main" id="{78710C78-C894-B8C5-FC71-6CB52218FAC9}"/>
              </a:ext>
            </a:extLst>
          </p:cNvPr>
          <p:cNvGrpSpPr/>
          <p:nvPr/>
        </p:nvGrpSpPr>
        <p:grpSpPr>
          <a:xfrm>
            <a:off x="302398" y="3343939"/>
            <a:ext cx="11587202" cy="572906"/>
            <a:chOff x="0" y="3331675"/>
            <a:chExt cx="11889600" cy="572906"/>
          </a:xfrm>
          <a:solidFill>
            <a:schemeClr val="bg2"/>
          </a:solidFill>
        </p:grpSpPr>
        <p:sp>
          <p:nvSpPr>
            <p:cNvPr id="73" name="Rectangle 72">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100" normalizeH="0" baseline="0" noProof="0">
                  <a:ln>
                    <a:noFill/>
                  </a:ln>
                  <a:solidFill>
                    <a:prstClr val="black"/>
                  </a:solidFill>
                  <a:effectLst/>
                  <a:uLnTx/>
                  <a:uFillTx/>
                  <a:latin typeface="DM Sans 14pt" pitchFamily="2" charset="77"/>
                  <a:ea typeface="+mn-ea"/>
                  <a:cs typeface="+mn-cs"/>
                </a:rPr>
                <a:t>Description:</a:t>
              </a:r>
            </a:p>
          </p:txBody>
        </p:sp>
        <p:sp>
          <p:nvSpPr>
            <p:cNvPr id="74" name="TextBox 73">
              <a:extLst>
                <a:ext uri="{FF2B5EF4-FFF2-40B4-BE49-F238E27FC236}">
                  <a16:creationId xmlns:a16="http://schemas.microsoft.com/office/drawing/2014/main" id="{BA9BB585-DFBD-BF51-845F-0AA1B9E3EE45}"/>
                </a:ext>
              </a:extLst>
            </p:cNvPr>
            <p:cNvSpPr txBox="1"/>
            <p:nvPr/>
          </p:nvSpPr>
          <p:spPr>
            <a:xfrm>
              <a:off x="2417305" y="3340889"/>
              <a:ext cx="8256280"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Polymeric UVB filter consisting of chromophores attached to a silicone backbone</a:t>
              </a:r>
            </a:p>
          </p:txBody>
        </p:sp>
        <p:sp>
          <p:nvSpPr>
            <p:cNvPr id="4" name="TextBox 3">
              <a:extLst>
                <a:ext uri="{FF2B5EF4-FFF2-40B4-BE49-F238E27FC236}">
                  <a16:creationId xmlns:a16="http://schemas.microsoft.com/office/drawing/2014/main" id="{B9ACA318-F71B-B2C8-C78E-9D7F8A8E0415}"/>
                </a:ext>
              </a:extLst>
            </p:cNvPr>
            <p:cNvSpPr txBox="1"/>
            <p:nvPr/>
          </p:nvSpPr>
          <p:spPr>
            <a:xfrm>
              <a:off x="6027876" y="3340889"/>
              <a:ext cx="4645708"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endParaRPr>
            </a:p>
          </p:txBody>
        </p:sp>
      </p:grpSp>
      <p:pic>
        <p:nvPicPr>
          <p:cNvPr id="7" name="Picture 6" descr="A picture containing drawing&#10;&#10;Description automatically generated">
            <a:extLst>
              <a:ext uri="{FF2B5EF4-FFF2-40B4-BE49-F238E27FC236}">
                <a16:creationId xmlns:a16="http://schemas.microsoft.com/office/drawing/2014/main" id="{D1502F6C-C7A8-CC0C-E19F-7326C5B2E03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389295" y="5154008"/>
            <a:ext cx="868398" cy="638273"/>
          </a:xfrm>
          <a:prstGeom prst="rect">
            <a:avLst/>
          </a:prstGeom>
        </p:spPr>
      </p:pic>
      <p:pic>
        <p:nvPicPr>
          <p:cNvPr id="8" name="Grafik 17" descr="Ein Bild, das Grafiken, Kreis, Grafikdesign, Clipart enthält.&#10;&#10;Automatisch generierte Beschreibung">
            <a:extLst>
              <a:ext uri="{FF2B5EF4-FFF2-40B4-BE49-F238E27FC236}">
                <a16:creationId xmlns:a16="http://schemas.microsoft.com/office/drawing/2014/main" id="{3339F260-2E6A-7424-674A-5F4E3D53D41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206573" y="5154008"/>
            <a:ext cx="672424" cy="686937"/>
          </a:xfrm>
          <a:prstGeom prst="rect">
            <a:avLst/>
          </a:prstGeom>
        </p:spPr>
      </p:pic>
      <p:pic>
        <p:nvPicPr>
          <p:cNvPr id="9" name="Graphic 8">
            <a:extLst>
              <a:ext uri="{FF2B5EF4-FFF2-40B4-BE49-F238E27FC236}">
                <a16:creationId xmlns:a16="http://schemas.microsoft.com/office/drawing/2014/main" id="{B0CE24CE-8274-BD78-DA95-437C7C180ED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658222" y="5226904"/>
            <a:ext cx="682322" cy="524863"/>
          </a:xfrm>
          <a:prstGeom prst="rect">
            <a:avLst/>
          </a:prstGeom>
        </p:spPr>
      </p:pic>
      <p:sp>
        <p:nvSpPr>
          <p:cNvPr id="6" name="TextBox 5">
            <a:extLst>
              <a:ext uri="{FF2B5EF4-FFF2-40B4-BE49-F238E27FC236}">
                <a16:creationId xmlns:a16="http://schemas.microsoft.com/office/drawing/2014/main" id="{AF4525EB-44EB-E0D7-0527-9B9241858C88}"/>
              </a:ext>
            </a:extLst>
          </p:cNvPr>
          <p:cNvSpPr txBox="1"/>
          <p:nvPr/>
        </p:nvSpPr>
        <p:spPr>
          <a:xfrm>
            <a:off x="5424039" y="2359147"/>
            <a:ext cx="3376613" cy="840690"/>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1" i="0" u="none" strike="noStrike" kern="1200" cap="none" spc="0" normalizeH="0" baseline="0" noProof="0">
                <a:ln>
                  <a:noFill/>
                </a:ln>
                <a:solidFill>
                  <a:prstClr val="black"/>
                </a:solidFill>
                <a:effectLst/>
                <a:uLnTx/>
                <a:uFillTx/>
                <a:latin typeface="DM Sans 14pt"/>
                <a:ea typeface="Fira Sans" panose="020B0503050000020004" pitchFamily="34" charset="0"/>
                <a:cs typeface="+mn-cs"/>
              </a:rPr>
              <a:t>Product code:</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14pt"/>
                <a:ea typeface="Fira Sans" panose="020B0503050000020004" pitchFamily="34" charset="0"/>
                <a:cs typeface="+mn-cs"/>
              </a:rPr>
              <a:t>Old code:	50 1043 8</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14pt"/>
                <a:ea typeface="Fira Sans" panose="020B0503050000020004" pitchFamily="34" charset="0"/>
                <a:cs typeface="+mn-cs"/>
              </a:rPr>
              <a:t>New code: 	50 1825 6</a:t>
            </a:r>
            <a:endParaRPr kumimoji="0" lang="en-US" sz="1400" b="0" i="0" u="none" strike="noStrike" kern="1200" cap="none" spc="0" normalizeH="0" baseline="0" noProof="0">
              <a:ln>
                <a:noFill/>
              </a:ln>
              <a:solidFill>
                <a:prstClr val="black"/>
              </a:solidFill>
              <a:effectLst/>
              <a:uLnTx/>
              <a:uFillTx/>
              <a:latin typeface="DM Sans"/>
              <a:ea typeface="Fira Sans" panose="020B0503050000020004" pitchFamily="34" charset="0"/>
              <a:cs typeface="+mn-cs"/>
            </a:endParaRPr>
          </a:p>
        </p:txBody>
      </p:sp>
      <p:sp>
        <p:nvSpPr>
          <p:cNvPr id="3" name="Text Placeholder 21">
            <a:extLst>
              <a:ext uri="{FF2B5EF4-FFF2-40B4-BE49-F238E27FC236}">
                <a16:creationId xmlns:a16="http://schemas.microsoft.com/office/drawing/2014/main" id="{541986EA-0F33-68EE-0E48-F58FA47637AE}"/>
              </a:ext>
            </a:extLst>
          </p:cNvPr>
          <p:cNvSpPr txBox="1">
            <a:spLocks/>
          </p:cNvSpPr>
          <p:nvPr/>
        </p:nvSpPr>
        <p:spPr>
          <a:xfrm>
            <a:off x="302398" y="6214540"/>
            <a:ext cx="3528001" cy="12158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14pt"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a:t>For more information, access the master presentation </a:t>
            </a:r>
          </a:p>
        </p:txBody>
      </p:sp>
      <p:pic>
        <p:nvPicPr>
          <p:cNvPr id="10" name="Picture 9">
            <a:hlinkClick r:id="rId7" action="ppaction://hlinksldjump"/>
            <a:extLst>
              <a:ext uri="{FF2B5EF4-FFF2-40B4-BE49-F238E27FC236}">
                <a16:creationId xmlns:a16="http://schemas.microsoft.com/office/drawing/2014/main" id="{9820A643-276A-5C79-222F-DEF4D3866B3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1389758" y="660763"/>
            <a:ext cx="524726" cy="509840"/>
          </a:xfrm>
          <a:prstGeom prst="rect">
            <a:avLst/>
          </a:prstGeom>
        </p:spPr>
      </p:pic>
    </p:spTree>
    <p:extLst>
      <p:ext uri="{BB962C8B-B14F-4D97-AF65-F5344CB8AC3E}">
        <p14:creationId xmlns:p14="http://schemas.microsoft.com/office/powerpoint/2010/main" val="2332029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E837D927-CAF6-B393-4585-6456AEC16999}"/>
              </a:ext>
            </a:extLst>
          </p:cNvPr>
          <p:cNvSpPr>
            <a:spLocks noGrp="1"/>
          </p:cNvSpPr>
          <p:nvPr>
            <p:ph type="title"/>
          </p:nvPr>
        </p:nvSpPr>
        <p:spPr>
          <a:xfrm>
            <a:off x="302400" y="302400"/>
            <a:ext cx="11591925" cy="303211"/>
          </a:xfrm>
        </p:spPr>
        <p:txBody>
          <a:bodyPr>
            <a:noAutofit/>
          </a:bodyPr>
          <a:lstStyle/>
          <a:p>
            <a:r>
              <a:rPr lang="en-US"/>
              <a:t>PARSOL® MCX</a:t>
            </a:r>
          </a:p>
        </p:txBody>
      </p:sp>
      <p:sp>
        <p:nvSpPr>
          <p:cNvPr id="11" name="Slide Number Placeholder 10">
            <a:extLst>
              <a:ext uri="{FF2B5EF4-FFF2-40B4-BE49-F238E27FC236}">
                <a16:creationId xmlns:a16="http://schemas.microsoft.com/office/drawing/2014/main" id="{9EA4ADA9-B1A6-0208-7409-B211B8358BEC}"/>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124</a:t>
            </a:fld>
            <a:endParaRPr lang="en-GB"/>
          </a:p>
        </p:txBody>
      </p:sp>
      <p:sp>
        <p:nvSpPr>
          <p:cNvPr id="38" name="Text Placeholder 37">
            <a:extLst>
              <a:ext uri="{FF2B5EF4-FFF2-40B4-BE49-F238E27FC236}">
                <a16:creationId xmlns:a16="http://schemas.microsoft.com/office/drawing/2014/main" id="{4A9EFAE8-3987-3E5E-B7FC-83A7A3C0EB1C}"/>
              </a:ext>
            </a:extLst>
          </p:cNvPr>
          <p:cNvSpPr>
            <a:spLocks noGrp="1"/>
          </p:cNvSpPr>
          <p:nvPr>
            <p:ph type="body" idx="11"/>
          </p:nvPr>
        </p:nvSpPr>
        <p:spPr>
          <a:xfrm>
            <a:off x="302400" y="605611"/>
            <a:ext cx="11587200" cy="288767"/>
          </a:xfrm>
        </p:spPr>
        <p:txBody>
          <a:bodyPr/>
          <a:lstStyle/>
          <a:p>
            <a:r>
              <a:rPr lang="en-US"/>
              <a:t>ID Card</a:t>
            </a:r>
          </a:p>
        </p:txBody>
      </p:sp>
      <p:sp>
        <p:nvSpPr>
          <p:cNvPr id="21" name="Text Placeholder 20">
            <a:extLst>
              <a:ext uri="{FF2B5EF4-FFF2-40B4-BE49-F238E27FC236}">
                <a16:creationId xmlns:a16="http://schemas.microsoft.com/office/drawing/2014/main" id="{94DF7EAC-609D-6A83-2F93-606B4A0E4E75}"/>
              </a:ext>
            </a:extLst>
          </p:cNvPr>
          <p:cNvSpPr>
            <a:spLocks noGrp="1"/>
          </p:cNvSpPr>
          <p:nvPr>
            <p:ph type="body" sz="quarter" idx="23"/>
          </p:nvPr>
        </p:nvSpPr>
        <p:spPr/>
        <p:txBody>
          <a:bodyPr/>
          <a:lstStyle/>
          <a:p>
            <a:endParaRPr lang="en-GB"/>
          </a:p>
        </p:txBody>
      </p:sp>
      <p:sp>
        <p:nvSpPr>
          <p:cNvPr id="22" name="Text Placeholder 21">
            <a:extLst>
              <a:ext uri="{FF2B5EF4-FFF2-40B4-BE49-F238E27FC236}">
                <a16:creationId xmlns:a16="http://schemas.microsoft.com/office/drawing/2014/main" id="{DE429587-BC9D-71D9-2875-582EFA9E5EDF}"/>
              </a:ext>
            </a:extLst>
          </p:cNvPr>
          <p:cNvSpPr>
            <a:spLocks noGrp="1"/>
          </p:cNvSpPr>
          <p:nvPr>
            <p:ph type="body" sz="quarter" idx="24"/>
          </p:nvPr>
        </p:nvSpPr>
        <p:spPr/>
        <p:txBody>
          <a:bodyPr/>
          <a:lstStyle/>
          <a:p>
            <a:endParaRPr lang="en-US"/>
          </a:p>
        </p:txBody>
      </p:sp>
      <p:grpSp>
        <p:nvGrpSpPr>
          <p:cNvPr id="48" name="Group 47">
            <a:extLst>
              <a:ext uri="{FF2B5EF4-FFF2-40B4-BE49-F238E27FC236}">
                <a16:creationId xmlns:a16="http://schemas.microsoft.com/office/drawing/2014/main" id="{4D823F3C-5F3F-53A2-59F3-59E82A42FBF0}"/>
              </a:ext>
            </a:extLst>
          </p:cNvPr>
          <p:cNvGrpSpPr/>
          <p:nvPr/>
        </p:nvGrpSpPr>
        <p:grpSpPr>
          <a:xfrm>
            <a:off x="289504" y="2362640"/>
            <a:ext cx="11600096" cy="903019"/>
            <a:chOff x="0" y="2286165"/>
            <a:chExt cx="11889600" cy="903019"/>
          </a:xfrm>
          <a:solidFill>
            <a:schemeClr val="bg2"/>
          </a:solidFill>
        </p:grpSpPr>
        <p:sp>
          <p:nvSpPr>
            <p:cNvPr id="49" name="Rectangle 48">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INCI name:</a:t>
              </a:r>
            </a:p>
          </p:txBody>
        </p:sp>
        <p:sp>
          <p:nvSpPr>
            <p:cNvPr id="50" name="TextBox 49">
              <a:extLst>
                <a:ext uri="{FF2B5EF4-FFF2-40B4-BE49-F238E27FC236}">
                  <a16:creationId xmlns:a16="http://schemas.microsoft.com/office/drawing/2014/main" id="{C1104EB4-4252-A452-90EC-1AE6B98FD183}"/>
                </a:ext>
              </a:extLst>
            </p:cNvPr>
            <p:cNvSpPr txBox="1"/>
            <p:nvPr/>
          </p:nvSpPr>
          <p:spPr>
            <a:xfrm>
              <a:off x="2417305" y="2306624"/>
              <a:ext cx="8257631" cy="363637"/>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Tx/>
                <a:buSzTx/>
                <a:tabLst/>
                <a:defRPr/>
              </a:pPr>
              <a:r>
                <a:rPr kumimoji="0" lang="en-US" sz="1300" b="0" i="0" u="none" strike="noStrike" kern="1200" cap="none" spc="0" normalizeH="0" baseline="0" noProof="0" err="1">
                  <a:ln>
                    <a:noFill/>
                  </a:ln>
                  <a:effectLst/>
                  <a:uLnTx/>
                  <a:uFillTx/>
                  <a:ea typeface="Fira Sans" panose="020B0503050000020004" pitchFamily="34" charset="0"/>
                  <a:cs typeface="+mn-cs"/>
                </a:rPr>
                <a:t>Ethylhexyl</a:t>
              </a:r>
              <a:r>
                <a:rPr kumimoji="0" lang="en-US" sz="1300" b="0" i="0" u="none" strike="noStrike" kern="1200" cap="none" spc="0" normalizeH="0" baseline="0" noProof="0">
                  <a:ln>
                    <a:noFill/>
                  </a:ln>
                  <a:effectLst/>
                  <a:uLnTx/>
                  <a:uFillTx/>
                  <a:ea typeface="Fira Sans" panose="020B0503050000020004" pitchFamily="34" charset="0"/>
                  <a:cs typeface="+mn-cs"/>
                </a:rPr>
                <a:t> Methoxycinnamate, </a:t>
              </a:r>
              <a:r>
                <a:rPr kumimoji="0" lang="en-US" sz="1300" b="0" i="0" u="none" strike="noStrike" kern="1200" cap="none" spc="0" normalizeH="0" baseline="0" noProof="0" err="1">
                  <a:ln>
                    <a:noFill/>
                  </a:ln>
                  <a:effectLst/>
                  <a:uLnTx/>
                  <a:uFillTx/>
                  <a:ea typeface="Fira Sans" panose="020B0503050000020004" pitchFamily="34" charset="0"/>
                  <a:cs typeface="+mn-cs"/>
                </a:rPr>
                <a:t>Bht</a:t>
              </a:r>
              <a:endParaRPr kumimoji="0" lang="en-US" sz="1300" b="0" i="0" u="none" strike="noStrike" kern="1200" cap="none" spc="0" normalizeH="0" baseline="0" noProof="0">
                <a:ln>
                  <a:noFill/>
                </a:ln>
                <a:effectLst/>
                <a:uLnTx/>
                <a:uFillTx/>
                <a:ea typeface="Fira Sans" panose="020B0503050000020004" pitchFamily="34" charset="0"/>
                <a:cs typeface="+mn-cs"/>
              </a:endParaRPr>
            </a:p>
          </p:txBody>
        </p:sp>
      </p:grpSp>
      <p:grpSp>
        <p:nvGrpSpPr>
          <p:cNvPr id="54" name="Group 53">
            <a:extLst>
              <a:ext uri="{FF2B5EF4-FFF2-40B4-BE49-F238E27FC236}">
                <a16:creationId xmlns:a16="http://schemas.microsoft.com/office/drawing/2014/main" id="{2C7BF1B2-8A11-838B-E468-EB72B75F978B}"/>
              </a:ext>
            </a:extLst>
          </p:cNvPr>
          <p:cNvGrpSpPr/>
          <p:nvPr/>
        </p:nvGrpSpPr>
        <p:grpSpPr>
          <a:xfrm>
            <a:off x="290308" y="3989346"/>
            <a:ext cx="11600096" cy="932400"/>
            <a:chOff x="0" y="4030273"/>
            <a:chExt cx="11889600" cy="932400"/>
          </a:xfrm>
          <a:solidFill>
            <a:schemeClr val="bg2"/>
          </a:solidFill>
        </p:grpSpPr>
        <p:sp>
          <p:nvSpPr>
            <p:cNvPr id="55" name="Rectangle 54">
              <a:extLst>
                <a:ext uri="{FF2B5EF4-FFF2-40B4-BE49-F238E27FC236}">
                  <a16:creationId xmlns:a16="http://schemas.microsoft.com/office/drawing/2014/main" id="{7171883A-B39C-3CC0-7BB7-E00620DF26CE}"/>
                </a:ext>
              </a:extLst>
            </p:cNvPr>
            <p:cNvSpPr/>
            <p:nvPr/>
          </p:nvSpPr>
          <p:spPr>
            <a:xfrm>
              <a:off x="0" y="4030273"/>
              <a:ext cx="11889600" cy="932400"/>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Technical:</a:t>
              </a:r>
            </a:p>
          </p:txBody>
        </p:sp>
        <p:sp>
          <p:nvSpPr>
            <p:cNvPr id="57" name="TextBox 56">
              <a:extLst>
                <a:ext uri="{FF2B5EF4-FFF2-40B4-BE49-F238E27FC236}">
                  <a16:creationId xmlns:a16="http://schemas.microsoft.com/office/drawing/2014/main" id="{8C2EBC94-E144-149B-0528-1F8625C84124}"/>
                </a:ext>
              </a:extLst>
            </p:cNvPr>
            <p:cNvSpPr txBox="1"/>
            <p:nvPr/>
          </p:nvSpPr>
          <p:spPr>
            <a:xfrm>
              <a:off x="2416482" y="4030273"/>
              <a:ext cx="2409764" cy="840690"/>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Form: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Liquid</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Use level: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Up to 10%</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pH of use: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3 to 9</a:t>
              </a:r>
            </a:p>
          </p:txBody>
        </p:sp>
        <p:sp>
          <p:nvSpPr>
            <p:cNvPr id="5" name="TextBox 4">
              <a:extLst>
                <a:ext uri="{FF2B5EF4-FFF2-40B4-BE49-F238E27FC236}">
                  <a16:creationId xmlns:a16="http://schemas.microsoft.com/office/drawing/2014/main" id="{61D5EA0E-DAA7-6EA1-A839-D8CA1DDCE2AC}"/>
                </a:ext>
              </a:extLst>
            </p:cNvPr>
            <p:cNvSpPr txBox="1"/>
            <p:nvPr/>
          </p:nvSpPr>
          <p:spPr>
            <a:xfrm>
              <a:off x="5261854" y="4030273"/>
              <a:ext cx="2261696" cy="602164"/>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Preservative: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Free</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Solubility: </a:t>
              </a:r>
              <a:r>
                <a:rPr lang="en-US" sz="1300">
                  <a:latin typeface="DM Sans" pitchFamily="2" charset="0"/>
                  <a:ea typeface="Fira Sans Book" panose="020B0503050000020004" pitchFamily="34" charset="0"/>
                </a:rPr>
                <a:t>Oil</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 soluble</a:t>
              </a:r>
            </a:p>
          </p:txBody>
        </p:sp>
        <p:sp>
          <p:nvSpPr>
            <p:cNvPr id="12" name="TextBox 11">
              <a:extLst>
                <a:ext uri="{FF2B5EF4-FFF2-40B4-BE49-F238E27FC236}">
                  <a16:creationId xmlns:a16="http://schemas.microsoft.com/office/drawing/2014/main" id="{A2F0E081-4296-5F8F-3FD2-BA1EFFBBCA91}"/>
                </a:ext>
              </a:extLst>
            </p:cNvPr>
            <p:cNvSpPr txBox="1"/>
            <p:nvPr/>
          </p:nvSpPr>
          <p:spPr>
            <a:xfrm>
              <a:off x="7658602" y="4030273"/>
              <a:ext cx="3757017" cy="602164"/>
            </a:xfrm>
            <a:prstGeom prst="rect">
              <a:avLst/>
            </a:prstGeom>
            <a:noFill/>
          </p:spPr>
          <p:txBody>
            <a:bodyPr wrap="square" lIns="0" tIns="90000" rIns="0" bIns="72000" rtlCol="0">
              <a:spAutoFit/>
            </a:bodyPr>
            <a:lstStyle/>
            <a:p>
              <a:pPr>
                <a:spcAft>
                  <a:spcPts val="300"/>
                </a:spcAft>
                <a:buClr>
                  <a:schemeClr val="accent1"/>
                </a:buClr>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Target: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Hair fiber</a:t>
              </a:r>
            </a:p>
            <a:p>
              <a:pPr>
                <a:spcAft>
                  <a:spcPts val="300"/>
                </a:spcAft>
                <a:buClr>
                  <a:schemeClr val="accent1"/>
                </a:buClr>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Biodegradability: </a:t>
              </a:r>
              <a:r>
                <a:rPr lang="en-US" sz="1300">
                  <a:latin typeface="DM Sans" pitchFamily="2" charset="0"/>
                  <a:ea typeface="Fira Sans Book" panose="020B0503050000020004" pitchFamily="34" charset="0"/>
                </a:rPr>
                <a:t>Readily biodegradable</a:t>
              </a:r>
              <a:endPar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endParaRPr>
            </a:p>
          </p:txBody>
        </p:sp>
      </p:grpSp>
      <p:sp>
        <p:nvSpPr>
          <p:cNvPr id="59" name="Rectangle 58">
            <a:extLst>
              <a:ext uri="{FF2B5EF4-FFF2-40B4-BE49-F238E27FC236}">
                <a16:creationId xmlns:a16="http://schemas.microsoft.com/office/drawing/2014/main" id="{E6D535CE-5DB7-1A50-4492-712D99B903A8}"/>
              </a:ext>
            </a:extLst>
          </p:cNvPr>
          <p:cNvSpPr/>
          <p:nvPr/>
        </p:nvSpPr>
        <p:spPr>
          <a:xfrm>
            <a:off x="289447" y="5135082"/>
            <a:ext cx="2225154" cy="867912"/>
          </a:xfrm>
          <a:prstGeom prst="rect">
            <a:avLst/>
          </a:prstGeom>
          <a:no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Registration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certification</a:t>
            </a:r>
            <a:endParaRPr kumimoji="0" lang="en-US" sz="1400" b="0" i="0" u="none" strike="noStrike" kern="0" cap="none" spc="0" normalizeH="0" baseline="0" noProof="0">
              <a:ln>
                <a:noFill/>
              </a:ln>
              <a:effectLst/>
              <a:uLnTx/>
              <a:uFillTx/>
              <a:latin typeface="Fira Sans"/>
              <a:ea typeface="+mn-ea"/>
              <a:cs typeface="+mn-cs"/>
            </a:endParaRPr>
          </a:p>
        </p:txBody>
      </p:sp>
      <p:grpSp>
        <p:nvGrpSpPr>
          <p:cNvPr id="69" name="Group 68">
            <a:extLst>
              <a:ext uri="{FF2B5EF4-FFF2-40B4-BE49-F238E27FC236}">
                <a16:creationId xmlns:a16="http://schemas.microsoft.com/office/drawing/2014/main" id="{958A8BB9-D1BF-EE77-829F-9B8163288C30}"/>
              </a:ext>
            </a:extLst>
          </p:cNvPr>
          <p:cNvGrpSpPr/>
          <p:nvPr/>
        </p:nvGrpSpPr>
        <p:grpSpPr>
          <a:xfrm>
            <a:off x="302398" y="1341438"/>
            <a:ext cx="11593287" cy="939429"/>
            <a:chOff x="-25599" y="2558932"/>
            <a:chExt cx="11889600" cy="572529"/>
          </a:xfrm>
          <a:solidFill>
            <a:schemeClr val="bg2"/>
          </a:solidFill>
        </p:grpSpPr>
        <p:sp>
          <p:nvSpPr>
            <p:cNvPr id="70" name="Rectangle 69">
              <a:extLst>
                <a:ext uri="{FF2B5EF4-FFF2-40B4-BE49-F238E27FC236}">
                  <a16:creationId xmlns:a16="http://schemas.microsoft.com/office/drawing/2014/main" id="{B4D8039B-1DD0-0B71-4A0E-7C994216684E}"/>
                </a:ext>
              </a:extLst>
            </p:cNvPr>
            <p:cNvSpPr/>
            <p:nvPr/>
          </p:nvSpPr>
          <p:spPr>
            <a:xfrm>
              <a:off x="-25599" y="2558932"/>
              <a:ext cx="11889600" cy="57252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Key benefit:</a:t>
              </a:r>
            </a:p>
          </p:txBody>
        </p:sp>
        <p:sp>
          <p:nvSpPr>
            <p:cNvPr id="71" name="TextBox 70">
              <a:extLst>
                <a:ext uri="{FF2B5EF4-FFF2-40B4-BE49-F238E27FC236}">
                  <a16:creationId xmlns:a16="http://schemas.microsoft.com/office/drawing/2014/main" id="{805DBA86-E136-A9E8-B272-82071A89DD83}"/>
                </a:ext>
              </a:extLst>
            </p:cNvPr>
            <p:cNvSpPr txBox="1"/>
            <p:nvPr/>
          </p:nvSpPr>
          <p:spPr>
            <a:xfrm>
              <a:off x="2379902" y="2575524"/>
              <a:ext cx="4674204" cy="512353"/>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UV Protection</a:t>
              </a:r>
            </a:p>
            <a:p>
              <a:pPr>
                <a:spcAft>
                  <a:spcPts val="300"/>
                </a:spcAft>
                <a:defRPr/>
              </a:pP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Color Protection </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 </a:t>
              </a:r>
            </a:p>
          </p:txBody>
        </p:sp>
      </p:grpSp>
      <p:grpSp>
        <p:nvGrpSpPr>
          <p:cNvPr id="72" name="Group 71">
            <a:extLst>
              <a:ext uri="{FF2B5EF4-FFF2-40B4-BE49-F238E27FC236}">
                <a16:creationId xmlns:a16="http://schemas.microsoft.com/office/drawing/2014/main" id="{78710C78-C894-B8C5-FC71-6CB52218FAC9}"/>
              </a:ext>
            </a:extLst>
          </p:cNvPr>
          <p:cNvGrpSpPr/>
          <p:nvPr/>
        </p:nvGrpSpPr>
        <p:grpSpPr>
          <a:xfrm>
            <a:off x="302398" y="3343939"/>
            <a:ext cx="11587202" cy="572906"/>
            <a:chOff x="0" y="3331675"/>
            <a:chExt cx="11889600" cy="572906"/>
          </a:xfrm>
          <a:solidFill>
            <a:schemeClr val="bg2"/>
          </a:solidFill>
        </p:grpSpPr>
        <p:sp>
          <p:nvSpPr>
            <p:cNvPr id="73" name="Rectangle 72">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Description:</a:t>
              </a:r>
            </a:p>
          </p:txBody>
        </p:sp>
        <p:sp>
          <p:nvSpPr>
            <p:cNvPr id="74" name="TextBox 73">
              <a:extLst>
                <a:ext uri="{FF2B5EF4-FFF2-40B4-BE49-F238E27FC236}">
                  <a16:creationId xmlns:a16="http://schemas.microsoft.com/office/drawing/2014/main" id="{BA9BB585-DFBD-BF51-845F-0AA1B9E3EE45}"/>
                </a:ext>
              </a:extLst>
            </p:cNvPr>
            <p:cNvSpPr txBox="1"/>
            <p:nvPr/>
          </p:nvSpPr>
          <p:spPr>
            <a:xfrm>
              <a:off x="2417305" y="3340889"/>
              <a:ext cx="8256280"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Strong UVB absorber </a:t>
              </a:r>
            </a:p>
          </p:txBody>
        </p:sp>
        <p:sp>
          <p:nvSpPr>
            <p:cNvPr id="4" name="TextBox 3">
              <a:extLst>
                <a:ext uri="{FF2B5EF4-FFF2-40B4-BE49-F238E27FC236}">
                  <a16:creationId xmlns:a16="http://schemas.microsoft.com/office/drawing/2014/main" id="{B9ACA318-F71B-B2C8-C78E-9D7F8A8E0415}"/>
                </a:ext>
              </a:extLst>
            </p:cNvPr>
            <p:cNvSpPr txBox="1"/>
            <p:nvPr/>
          </p:nvSpPr>
          <p:spPr>
            <a:xfrm>
              <a:off x="6027876" y="3340889"/>
              <a:ext cx="4645708"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endParaRPr>
            </a:p>
          </p:txBody>
        </p:sp>
      </p:grpSp>
      <p:pic>
        <p:nvPicPr>
          <p:cNvPr id="30" name="Picture 29">
            <a:hlinkClick r:id="rId3" action="ppaction://hlinksldjump"/>
            <a:extLst>
              <a:ext uri="{FF2B5EF4-FFF2-40B4-BE49-F238E27FC236}">
                <a16:creationId xmlns:a16="http://schemas.microsoft.com/office/drawing/2014/main" id="{BC520979-6139-032B-9F97-C5B8E03DE11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389758" y="660763"/>
            <a:ext cx="524726" cy="509840"/>
          </a:xfrm>
          <a:prstGeom prst="rect">
            <a:avLst/>
          </a:prstGeom>
        </p:spPr>
      </p:pic>
      <p:pic>
        <p:nvPicPr>
          <p:cNvPr id="8" name="Picture 7">
            <a:extLst>
              <a:ext uri="{FF2B5EF4-FFF2-40B4-BE49-F238E27FC236}">
                <a16:creationId xmlns:a16="http://schemas.microsoft.com/office/drawing/2014/main" id="{45897AF8-DF8D-4D4D-F4FC-83DCA18386B9}"/>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3484165" y="4994247"/>
            <a:ext cx="2683273" cy="894488"/>
          </a:xfrm>
          <a:prstGeom prst="rect">
            <a:avLst/>
          </a:prstGeom>
        </p:spPr>
      </p:pic>
      <p:pic>
        <p:nvPicPr>
          <p:cNvPr id="2" name="Graphic 1">
            <a:extLst>
              <a:ext uri="{FF2B5EF4-FFF2-40B4-BE49-F238E27FC236}">
                <a16:creationId xmlns:a16="http://schemas.microsoft.com/office/drawing/2014/main" id="{638024EF-B63D-2171-AE32-F2F447B541C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669108" y="5152262"/>
            <a:ext cx="738121" cy="567786"/>
          </a:xfrm>
          <a:prstGeom prst="rect">
            <a:avLst/>
          </a:prstGeom>
        </p:spPr>
      </p:pic>
    </p:spTree>
    <p:extLst>
      <p:ext uri="{BB962C8B-B14F-4D97-AF65-F5344CB8AC3E}">
        <p14:creationId xmlns:p14="http://schemas.microsoft.com/office/powerpoint/2010/main" val="1409783923"/>
      </p:ext>
    </p:extLst>
  </p:cSld>
  <p:clrMapOvr>
    <a:masterClrMapping/>
  </p:clrMapOvr>
  <p:transition spd="med">
    <p:pull/>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2F9B2-C581-BAE8-5651-8259E9CD6C72}"/>
            </a:ext>
          </a:extLst>
        </p:cNvPr>
        <p:cNvGrpSpPr/>
        <p:nvPr/>
      </p:nvGrpSpPr>
      <p:grpSpPr>
        <a:xfrm>
          <a:off x="0" y="0"/>
          <a:ext cx="0" cy="0"/>
          <a:chOff x="0" y="0"/>
          <a:chExt cx="0" cy="0"/>
        </a:xfrm>
      </p:grpSpPr>
      <p:pic>
        <p:nvPicPr>
          <p:cNvPr id="3" name="Picture 2" descr="A person with her eyes closed&#10;&#10;AI-generated content may be incorrect.">
            <a:extLst>
              <a:ext uri="{FF2B5EF4-FFF2-40B4-BE49-F238E27FC236}">
                <a16:creationId xmlns:a16="http://schemas.microsoft.com/office/drawing/2014/main" id="{8760EED5-90E0-F546-6B7C-E512FB019A4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0" y="-11152"/>
            <a:ext cx="12191979" cy="6869152"/>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noFill/>
        </p:spPr>
      </p:pic>
      <p:sp>
        <p:nvSpPr>
          <p:cNvPr id="11" name="Title 10">
            <a:extLst>
              <a:ext uri="{FF2B5EF4-FFF2-40B4-BE49-F238E27FC236}">
                <a16:creationId xmlns:a16="http://schemas.microsoft.com/office/drawing/2014/main" id="{AF586064-6FB8-8B21-CD62-8F028359583B}"/>
              </a:ext>
            </a:extLst>
          </p:cNvPr>
          <p:cNvSpPr>
            <a:spLocks noGrp="1"/>
          </p:cNvSpPr>
          <p:nvPr>
            <p:ph type="ctrTitle"/>
          </p:nvPr>
        </p:nvSpPr>
        <p:spPr/>
        <p:txBody>
          <a:bodyPr anchor="t">
            <a:normAutofit fontScale="90000"/>
          </a:bodyPr>
          <a:lstStyle/>
          <a:p>
            <a:r>
              <a:rPr lang="en-GB" sz="6000"/>
              <a:t>Hair Care from</a:t>
            </a:r>
            <a:br>
              <a:rPr lang="en-GB" sz="6000"/>
            </a:br>
            <a:r>
              <a:rPr lang="en-GB" sz="6000"/>
              <a:t>Scalp to Tip</a:t>
            </a:r>
            <a:br>
              <a:rPr lang="en-GB" sz="3600"/>
            </a:br>
            <a:br>
              <a:rPr lang="en-GB" sz="3600"/>
            </a:br>
            <a:endParaRPr lang="en-GB" sz="3600"/>
          </a:p>
        </p:txBody>
      </p:sp>
      <p:sp>
        <p:nvSpPr>
          <p:cNvPr id="4" name="Subtitle 3">
            <a:extLst>
              <a:ext uri="{FF2B5EF4-FFF2-40B4-BE49-F238E27FC236}">
                <a16:creationId xmlns:a16="http://schemas.microsoft.com/office/drawing/2014/main" id="{5677EF0A-48DC-5E21-77BB-DB22D54F7119}"/>
              </a:ext>
            </a:extLst>
          </p:cNvPr>
          <p:cNvSpPr>
            <a:spLocks noGrp="1"/>
          </p:cNvSpPr>
          <p:nvPr>
            <p:ph type="subTitle" idx="1"/>
          </p:nvPr>
        </p:nvSpPr>
        <p:spPr>
          <a:xfrm>
            <a:off x="302400" y="2420938"/>
            <a:ext cx="11589562" cy="886900"/>
          </a:xfrm>
        </p:spPr>
        <p:txBody>
          <a:bodyPr/>
          <a:lstStyle/>
          <a:p>
            <a:r>
              <a:rPr lang="en-GB" b="1" err="1"/>
              <a:t>dsm-firmenich</a:t>
            </a:r>
            <a:br>
              <a:rPr lang="en-GB" b="1"/>
            </a:br>
            <a:r>
              <a:rPr lang="en-GB" b="1"/>
              <a:t>targeted solutions</a:t>
            </a:r>
          </a:p>
        </p:txBody>
      </p:sp>
    </p:spTree>
    <p:extLst>
      <p:ext uri="{BB962C8B-B14F-4D97-AF65-F5344CB8AC3E}">
        <p14:creationId xmlns:p14="http://schemas.microsoft.com/office/powerpoint/2010/main" val="257529995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47">
            <a:extLst>
              <a:ext uri="{FF2B5EF4-FFF2-40B4-BE49-F238E27FC236}">
                <a16:creationId xmlns:a16="http://schemas.microsoft.com/office/drawing/2014/main" id="{43F8F94A-9397-5748-ACD5-CFAA5BF7EDFC}"/>
              </a:ext>
            </a:extLst>
          </p:cNvPr>
          <p:cNvSpPr/>
          <p:nvPr/>
        </p:nvSpPr>
        <p:spPr>
          <a:xfrm>
            <a:off x="708834" y="496496"/>
            <a:ext cx="10849256" cy="5424628"/>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1B48917-4E27-4503-B126-843FEDF4ED30}"/>
              </a:ext>
            </a:extLst>
          </p:cNvPr>
          <p:cNvSpPr>
            <a:spLocks noGrp="1"/>
          </p:cNvSpPr>
          <p:nvPr>
            <p:ph type="title"/>
          </p:nvPr>
        </p:nvSpPr>
        <p:spPr/>
        <p:txBody>
          <a:bodyPr/>
          <a:lstStyle/>
          <a:p>
            <a:r>
              <a:rPr lang="en-US" err="1"/>
              <a:t>dsm-firmenich</a:t>
            </a:r>
            <a:r>
              <a:rPr lang="en-US"/>
              <a:t> Solutions</a:t>
            </a:r>
          </a:p>
        </p:txBody>
      </p:sp>
      <p:sp>
        <p:nvSpPr>
          <p:cNvPr id="4" name="Text Placeholder 3">
            <a:extLst>
              <a:ext uri="{FF2B5EF4-FFF2-40B4-BE49-F238E27FC236}">
                <a16:creationId xmlns:a16="http://schemas.microsoft.com/office/drawing/2014/main" id="{EEC0AA5F-948F-4CCB-9097-7EFDCC9CA796}"/>
              </a:ext>
            </a:extLst>
          </p:cNvPr>
          <p:cNvSpPr>
            <a:spLocks noGrp="1"/>
          </p:cNvSpPr>
          <p:nvPr>
            <p:ph type="body" idx="11"/>
          </p:nvPr>
        </p:nvSpPr>
        <p:spPr/>
        <p:txBody>
          <a:bodyPr/>
          <a:lstStyle/>
          <a:p>
            <a:r>
              <a:rPr lang="en-US"/>
              <a:t>Hair pigmentation*</a:t>
            </a:r>
          </a:p>
        </p:txBody>
      </p:sp>
      <p:sp>
        <p:nvSpPr>
          <p:cNvPr id="3" name="Text Placeholder 2">
            <a:extLst>
              <a:ext uri="{FF2B5EF4-FFF2-40B4-BE49-F238E27FC236}">
                <a16:creationId xmlns:a16="http://schemas.microsoft.com/office/drawing/2014/main" id="{C07E3308-D3CD-5FB6-3356-5B1B48C87535}"/>
              </a:ext>
            </a:extLst>
          </p:cNvPr>
          <p:cNvSpPr>
            <a:spLocks noGrp="1"/>
          </p:cNvSpPr>
          <p:nvPr>
            <p:ph type="body" sz="quarter" idx="23"/>
          </p:nvPr>
        </p:nvSpPr>
        <p:spPr/>
        <p:txBody>
          <a:bodyPr/>
          <a:lstStyle/>
          <a:p>
            <a:r>
              <a:rPr lang="en-US" sz="800" b="0" dirty="0"/>
              <a:t>*</a:t>
            </a:r>
            <a:r>
              <a:rPr lang="en-US" sz="800" dirty="0"/>
              <a:t>Helps reduce the appearance of greying hair </a:t>
            </a:r>
          </a:p>
          <a:p>
            <a:endParaRPr lang="en-US" sz="800" dirty="0"/>
          </a:p>
          <a:p>
            <a:endParaRPr lang="en-GB" dirty="0"/>
          </a:p>
        </p:txBody>
      </p:sp>
      <p:sp>
        <p:nvSpPr>
          <p:cNvPr id="53" name="TextBox 52">
            <a:extLst>
              <a:ext uri="{FF2B5EF4-FFF2-40B4-BE49-F238E27FC236}">
                <a16:creationId xmlns:a16="http://schemas.microsoft.com/office/drawing/2014/main" id="{624B5E9C-B856-3D42-8EF1-74F21DE65B94}"/>
              </a:ext>
            </a:extLst>
          </p:cNvPr>
          <p:cNvSpPr txBox="1"/>
          <p:nvPr/>
        </p:nvSpPr>
        <p:spPr>
          <a:xfrm>
            <a:off x="10305535" y="4767500"/>
            <a:ext cx="1462884" cy="492443"/>
          </a:xfrm>
          <a:prstGeom prst="rect">
            <a:avLst/>
          </a:prstGeom>
          <a:noFill/>
        </p:spPr>
        <p:txBody>
          <a:bodyPr wrap="square" lIns="0" tIns="0" rIns="0" b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effectLst/>
                <a:uLnTx/>
                <a:uFillTx/>
                <a:ea typeface="+mn-ea"/>
                <a:cs typeface="+mn-cs"/>
              </a:rPr>
              <a:t>ROS neutralization</a:t>
            </a:r>
            <a:endParaRPr kumimoji="0" lang="en-US" sz="1600" b="0" i="1" u="none" strike="noStrike" kern="1200" cap="none" spc="0" normalizeH="0" baseline="0" noProof="0">
              <a:ln>
                <a:noFill/>
              </a:ln>
              <a:effectLst/>
              <a:uLnTx/>
              <a:uFillTx/>
              <a:ea typeface="+mn-ea"/>
              <a:cs typeface="+mn-cs"/>
            </a:endParaRPr>
          </a:p>
        </p:txBody>
      </p:sp>
      <p:sp>
        <p:nvSpPr>
          <p:cNvPr id="54" name="TextBox 53">
            <a:extLst>
              <a:ext uri="{FF2B5EF4-FFF2-40B4-BE49-F238E27FC236}">
                <a16:creationId xmlns:a16="http://schemas.microsoft.com/office/drawing/2014/main" id="{00E9D896-C744-454B-945C-B7C3A043DD7F}"/>
              </a:ext>
            </a:extLst>
          </p:cNvPr>
          <p:cNvSpPr txBox="1"/>
          <p:nvPr/>
        </p:nvSpPr>
        <p:spPr>
          <a:xfrm>
            <a:off x="633910" y="4749086"/>
            <a:ext cx="1859709" cy="984885"/>
          </a:xfrm>
          <a:prstGeom prst="rect">
            <a:avLst/>
          </a:prstGeom>
          <a:noFill/>
        </p:spPr>
        <p:txBody>
          <a:bodyPr wrap="square" lIns="0" tIns="0" rIns="0" bIns="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effectLst/>
                <a:uLnTx/>
                <a:uFillTx/>
                <a:ea typeface="+mn-ea"/>
                <a:cs typeface="+mn-cs"/>
              </a:rPr>
              <a:t>Increase in differentiating </a:t>
            </a:r>
            <a:br>
              <a:rPr kumimoji="0" lang="en-US" sz="1600" b="0" i="0" u="none" strike="noStrike" kern="1200" cap="none" spc="0" normalizeH="0" baseline="0" noProof="0">
                <a:ln>
                  <a:noFill/>
                </a:ln>
                <a:effectLst/>
                <a:uLnTx/>
                <a:uFillTx/>
                <a:ea typeface="+mn-ea"/>
                <a:cs typeface="+mn-cs"/>
              </a:rPr>
            </a:br>
            <a:r>
              <a:rPr kumimoji="0" lang="en-US" sz="1600" b="0" i="0" u="none" strike="noStrike" kern="1200" cap="none" spc="0" normalizeH="0" baseline="0" noProof="0">
                <a:ln>
                  <a:noFill/>
                </a:ln>
                <a:effectLst/>
                <a:uLnTx/>
                <a:uFillTx/>
                <a:ea typeface="+mn-ea"/>
                <a:cs typeface="+mn-cs"/>
              </a:rPr>
              <a:t>melanocytes in the pigmentary unit</a:t>
            </a:r>
            <a:endParaRPr kumimoji="0" lang="en-US" sz="1600" b="0" i="1" u="none" strike="noStrike" kern="1200" cap="none" spc="0" normalizeH="0" baseline="0" noProof="0">
              <a:ln>
                <a:noFill/>
              </a:ln>
              <a:effectLst/>
              <a:uLnTx/>
              <a:uFillTx/>
              <a:ea typeface="+mn-ea"/>
              <a:cs typeface="+mn-cs"/>
            </a:endParaRPr>
          </a:p>
        </p:txBody>
      </p:sp>
      <p:sp>
        <p:nvSpPr>
          <p:cNvPr id="55" name="TextBox 54">
            <a:extLst>
              <a:ext uri="{FF2B5EF4-FFF2-40B4-BE49-F238E27FC236}">
                <a16:creationId xmlns:a16="http://schemas.microsoft.com/office/drawing/2014/main" id="{3D764220-898B-3E43-B700-2BB589159F58}"/>
              </a:ext>
            </a:extLst>
          </p:cNvPr>
          <p:cNvSpPr txBox="1"/>
          <p:nvPr/>
        </p:nvSpPr>
        <p:spPr>
          <a:xfrm>
            <a:off x="701546" y="1957069"/>
            <a:ext cx="1747653" cy="984885"/>
          </a:xfrm>
          <a:prstGeom prst="rect">
            <a:avLst/>
          </a:prstGeom>
          <a:noFill/>
        </p:spPr>
        <p:txBody>
          <a:bodyPr wrap="square" lIns="0" tIns="0" rIns="0" bIns="0" rtlCol="0" anchor="b">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effectLst/>
                <a:uLnTx/>
                <a:uFillTx/>
                <a:ea typeface="+mn-ea"/>
                <a:cs typeface="+mn-cs"/>
              </a:rPr>
              <a:t>Increase in gene expression (TYR, TYRP1, Pmel17 &amp; Melanin content</a:t>
            </a:r>
            <a:endParaRPr kumimoji="0" lang="en-US" sz="1600" b="0" i="1" u="none" strike="noStrike" kern="1200" cap="none" spc="0" normalizeH="0" baseline="0" noProof="0">
              <a:ln>
                <a:noFill/>
              </a:ln>
              <a:effectLst/>
              <a:uLnTx/>
              <a:uFillTx/>
              <a:ea typeface="+mn-ea"/>
              <a:cs typeface="+mn-cs"/>
            </a:endParaRPr>
          </a:p>
        </p:txBody>
      </p:sp>
      <p:sp>
        <p:nvSpPr>
          <p:cNvPr id="56" name="TextBox 55">
            <a:extLst>
              <a:ext uri="{FF2B5EF4-FFF2-40B4-BE49-F238E27FC236}">
                <a16:creationId xmlns:a16="http://schemas.microsoft.com/office/drawing/2014/main" id="{9A684495-835E-D04D-AC1B-045AC93A68BD}"/>
              </a:ext>
            </a:extLst>
          </p:cNvPr>
          <p:cNvSpPr txBox="1"/>
          <p:nvPr/>
        </p:nvSpPr>
        <p:spPr>
          <a:xfrm>
            <a:off x="9728886" y="2240914"/>
            <a:ext cx="2039533" cy="738664"/>
          </a:xfrm>
          <a:prstGeom prst="rect">
            <a:avLst/>
          </a:prstGeom>
          <a:noFill/>
        </p:spPr>
        <p:txBody>
          <a:bodyPr wrap="square" lIns="0" tIns="0" rIns="0" b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effectLst/>
                <a:uLnTx/>
                <a:uFillTx/>
                <a:ea typeface="+mn-ea"/>
                <a:cs typeface="+mn-cs"/>
              </a:rPr>
              <a:t>Proliferation &amp; migration of </a:t>
            </a:r>
            <a:br>
              <a:rPr kumimoji="0" lang="en-US" sz="1600" b="0" i="0" u="none" strike="noStrike" kern="1200" cap="none" spc="0" normalizeH="0" baseline="0" noProof="0">
                <a:ln>
                  <a:noFill/>
                </a:ln>
                <a:effectLst/>
                <a:uLnTx/>
                <a:uFillTx/>
                <a:ea typeface="+mn-ea"/>
                <a:cs typeface="+mn-cs"/>
              </a:rPr>
            </a:br>
            <a:r>
              <a:rPr kumimoji="0" lang="en-US" sz="1600" b="0" i="0" u="none" strike="noStrike" kern="1200" cap="none" spc="0" normalizeH="0" baseline="0" noProof="0">
                <a:ln>
                  <a:noFill/>
                </a:ln>
                <a:effectLst/>
                <a:uLnTx/>
                <a:uFillTx/>
                <a:ea typeface="+mn-ea"/>
                <a:cs typeface="+mn-cs"/>
              </a:rPr>
              <a:t>melanocytes in ORS</a:t>
            </a:r>
            <a:endParaRPr kumimoji="0" lang="en-US" sz="1600" b="0" i="1" u="none" strike="noStrike" kern="1200" cap="none" spc="0" normalizeH="0" baseline="0" noProof="0">
              <a:ln>
                <a:noFill/>
              </a:ln>
              <a:effectLst/>
              <a:uLnTx/>
              <a:uFillTx/>
              <a:ea typeface="+mn-ea"/>
              <a:cs typeface="+mn-cs"/>
            </a:endParaRPr>
          </a:p>
        </p:txBody>
      </p:sp>
      <p:sp>
        <p:nvSpPr>
          <p:cNvPr id="58" name="TextBox 57">
            <a:extLst>
              <a:ext uri="{FF2B5EF4-FFF2-40B4-BE49-F238E27FC236}">
                <a16:creationId xmlns:a16="http://schemas.microsoft.com/office/drawing/2014/main" id="{E8BE4524-E462-F248-889F-6EDD93190883}"/>
              </a:ext>
            </a:extLst>
          </p:cNvPr>
          <p:cNvSpPr txBox="1"/>
          <p:nvPr/>
        </p:nvSpPr>
        <p:spPr>
          <a:xfrm>
            <a:off x="8801100" y="348936"/>
            <a:ext cx="2656849" cy="1331134"/>
          </a:xfrm>
          <a:prstGeom prst="rect">
            <a:avLst/>
          </a:prstGeom>
          <a:noFill/>
        </p:spPr>
        <p:txBody>
          <a:bodyPr wrap="square" lIns="0" tIns="0" rIns="0" bIns="0" rtlCol="0" anchor="t">
            <a:spAutoFit/>
          </a:bodyPr>
          <a:lstStyle/>
          <a:p>
            <a:pPr marL="0" marR="0" lvl="0" indent="0" algn="r" defTabSz="914400" rtl="0" eaLnBrk="1" fontAlgn="auto" latinLnBrk="0" hangingPunct="1">
              <a:lnSpc>
                <a:spcPct val="100000"/>
              </a:lnSpc>
              <a:spcBef>
                <a:spcPts val="0"/>
              </a:spcBef>
              <a:spcAft>
                <a:spcPts val="900"/>
              </a:spcAft>
              <a:buClrTx/>
              <a:buSzTx/>
              <a:buFontTx/>
              <a:buNone/>
              <a:tabLst/>
              <a:defRPr/>
            </a:pPr>
            <a:r>
              <a:rPr kumimoji="0" lang="en-US" sz="1600" b="0" i="0" u="none" strike="noStrike" kern="1200" cap="none" spc="0" normalizeH="0" baseline="0" noProof="0">
                <a:ln>
                  <a:noFill/>
                </a:ln>
                <a:effectLst/>
                <a:uLnTx/>
                <a:uFillTx/>
                <a:ea typeface="+mn-ea"/>
                <a:cs typeface="+mn-cs"/>
              </a:rPr>
              <a:t>ALPAFLOR® EDELWEISS CB</a:t>
            </a:r>
          </a:p>
          <a:p>
            <a:pPr marL="0" marR="0" lvl="0" indent="0" algn="r" defTabSz="914400" rtl="0" eaLnBrk="1" fontAlgn="auto" latinLnBrk="0" hangingPunct="1">
              <a:lnSpc>
                <a:spcPct val="100000"/>
              </a:lnSpc>
              <a:spcBef>
                <a:spcPts val="0"/>
              </a:spcBef>
              <a:spcAft>
                <a:spcPts val="900"/>
              </a:spcAft>
              <a:buClrTx/>
              <a:buSzTx/>
              <a:buFontTx/>
              <a:buNone/>
              <a:tabLst/>
              <a:defRPr/>
            </a:pPr>
            <a:r>
              <a:rPr kumimoji="0" lang="en-US" sz="1600" b="0" i="0" u="none" strike="noStrike" kern="1200" cap="none" spc="0" normalizeH="0" baseline="0" noProof="0" err="1">
                <a:ln>
                  <a:noFill/>
                </a:ln>
                <a:effectLst/>
                <a:uLnTx/>
                <a:uFillTx/>
                <a:ea typeface="+mn-ea"/>
                <a:cs typeface="+mn-cs"/>
              </a:rPr>
              <a:t>BeauPlex</a:t>
            </a:r>
            <a:r>
              <a:rPr kumimoji="0" lang="en-US" sz="1600" b="0" i="0" u="none" strike="noStrike" kern="1200" cap="none" spc="0" normalizeH="0" baseline="0" noProof="0">
                <a:ln>
                  <a:noFill/>
                </a:ln>
                <a:effectLst/>
                <a:uLnTx/>
                <a:uFillTx/>
                <a:ea typeface="+mn-ea"/>
                <a:cs typeface="+mn-cs"/>
              </a:rPr>
              <a:t>® VH</a:t>
            </a:r>
          </a:p>
          <a:p>
            <a:pPr marL="0" marR="0" lvl="0" indent="0" algn="r" defTabSz="914400" rtl="0" eaLnBrk="1" fontAlgn="auto" latinLnBrk="0" hangingPunct="1">
              <a:lnSpc>
                <a:spcPct val="100000"/>
              </a:lnSpc>
              <a:spcBef>
                <a:spcPts val="0"/>
              </a:spcBef>
              <a:spcAft>
                <a:spcPts val="900"/>
              </a:spcAft>
              <a:buClrTx/>
              <a:buSzTx/>
              <a:buFontTx/>
              <a:buNone/>
              <a:tabLst/>
              <a:defRPr/>
            </a:pPr>
            <a:r>
              <a:rPr kumimoji="0" lang="en-US" sz="1600" b="0" i="0" u="none" strike="noStrike" kern="1200" cap="none" spc="0" normalizeH="0" baseline="0" noProof="0">
                <a:ln>
                  <a:noFill/>
                </a:ln>
                <a:effectLst/>
                <a:uLnTx/>
                <a:uFillTx/>
                <a:ea typeface="+mn-ea"/>
                <a:cs typeface="+mn-cs"/>
              </a:rPr>
              <a:t>Vitamin C</a:t>
            </a:r>
          </a:p>
          <a:p>
            <a:pPr marL="0" marR="0" lvl="0" indent="0" algn="r" defTabSz="914400" rtl="0" eaLnBrk="1" fontAlgn="auto" latinLnBrk="0" hangingPunct="1">
              <a:lnSpc>
                <a:spcPct val="100000"/>
              </a:lnSpc>
              <a:spcBef>
                <a:spcPts val="0"/>
              </a:spcBef>
              <a:spcAft>
                <a:spcPts val="900"/>
              </a:spcAft>
              <a:buClrTx/>
              <a:buSzTx/>
              <a:buFontTx/>
              <a:buNone/>
              <a:tabLst/>
              <a:defRPr/>
            </a:pPr>
            <a:r>
              <a:rPr kumimoji="0" lang="en-US" sz="1600" b="0" i="0" u="none" strike="noStrike" kern="1200" cap="none" spc="0" normalizeH="0" baseline="0" noProof="0">
                <a:ln>
                  <a:noFill/>
                </a:ln>
                <a:effectLst/>
                <a:uLnTx/>
                <a:uFillTx/>
                <a:ea typeface="+mn-ea"/>
                <a:cs typeface="+mn-cs"/>
              </a:rPr>
              <a:t>Vitamin E</a:t>
            </a:r>
          </a:p>
        </p:txBody>
      </p:sp>
      <p:sp>
        <p:nvSpPr>
          <p:cNvPr id="8" name="Slide Number Placeholder 7">
            <a:extLst>
              <a:ext uri="{FF2B5EF4-FFF2-40B4-BE49-F238E27FC236}">
                <a16:creationId xmlns:a16="http://schemas.microsoft.com/office/drawing/2014/main" id="{50AA84DB-47C9-DC36-32DF-80C8C1BBFE08}"/>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126</a:t>
            </a:fld>
            <a:endParaRPr kumimoji="0" lang="en-GB" sz="1300" b="0" i="0" u="none" strike="noStrike" kern="1200" cap="none" spc="0" normalizeH="0" baseline="0" noProof="0">
              <a:ln>
                <a:noFill/>
              </a:ln>
              <a:solidFill>
                <a:prstClr val="black"/>
              </a:solidFill>
              <a:effectLst/>
              <a:uLnTx/>
              <a:uFillTx/>
              <a:ea typeface="+mn-ea"/>
              <a:cs typeface="+mn-cs"/>
            </a:endParaRPr>
          </a:p>
        </p:txBody>
      </p:sp>
      <p:pic>
        <p:nvPicPr>
          <p:cNvPr id="7" name="Graphic 6">
            <a:extLst>
              <a:ext uri="{FF2B5EF4-FFF2-40B4-BE49-F238E27FC236}">
                <a16:creationId xmlns:a16="http://schemas.microsoft.com/office/drawing/2014/main" id="{F58DF38D-6675-7678-4875-E882D9F119E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573565" y="669684"/>
            <a:ext cx="312078" cy="312078"/>
          </a:xfrm>
          <a:prstGeom prst="rect">
            <a:avLst/>
          </a:prstGeom>
        </p:spPr>
      </p:pic>
      <p:pic>
        <p:nvPicPr>
          <p:cNvPr id="11" name="Graphic 10">
            <a:extLst>
              <a:ext uri="{FF2B5EF4-FFF2-40B4-BE49-F238E27FC236}">
                <a16:creationId xmlns:a16="http://schemas.microsoft.com/office/drawing/2014/main" id="{13DC9DE1-C7F1-B012-0E59-4CC18CCC2D3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578016" y="1022738"/>
            <a:ext cx="315816" cy="315816"/>
          </a:xfrm>
          <a:prstGeom prst="rect">
            <a:avLst/>
          </a:prstGeom>
        </p:spPr>
      </p:pic>
      <p:pic>
        <p:nvPicPr>
          <p:cNvPr id="13" name="Graphic 12">
            <a:extLst>
              <a:ext uri="{FF2B5EF4-FFF2-40B4-BE49-F238E27FC236}">
                <a16:creationId xmlns:a16="http://schemas.microsoft.com/office/drawing/2014/main" id="{3A182168-6913-F0A7-0B49-337D5B90505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1576509" y="1383191"/>
            <a:ext cx="318830" cy="318830"/>
          </a:xfrm>
          <a:prstGeom prst="rect">
            <a:avLst/>
          </a:prstGeom>
        </p:spPr>
      </p:pic>
      <p:pic>
        <p:nvPicPr>
          <p:cNvPr id="15" name="Graphic 14">
            <a:extLst>
              <a:ext uri="{FF2B5EF4-FFF2-40B4-BE49-F238E27FC236}">
                <a16:creationId xmlns:a16="http://schemas.microsoft.com/office/drawing/2014/main" id="{97C0A8DE-767D-3616-4F95-9AAD854FD8F2}"/>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1571505" y="316630"/>
            <a:ext cx="304680" cy="304680"/>
          </a:xfrm>
          <a:prstGeom prst="rect">
            <a:avLst/>
          </a:prstGeom>
        </p:spPr>
      </p:pic>
    </p:spTree>
    <p:extLst>
      <p:ext uri="{BB962C8B-B14F-4D97-AF65-F5344CB8AC3E}">
        <p14:creationId xmlns:p14="http://schemas.microsoft.com/office/powerpoint/2010/main" val="213577256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AA74289B-B168-95EC-8ADD-53C921F43F7D}"/>
              </a:ext>
            </a:extLst>
          </p:cNvPr>
          <p:cNvGraphicFramePr>
            <a:graphicFrameLocks noChangeAspect="1"/>
          </p:cNvGraphicFramePr>
          <p:nvPr>
            <p:custDataLst>
              <p:tags r:id="rId1"/>
            </p:custDataLst>
            <p:extLst>
              <p:ext uri="{D42A27DB-BD31-4B8C-83A1-F6EECF244321}">
                <p14:modId xmlns:p14="http://schemas.microsoft.com/office/powerpoint/2010/main" val="12128749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01" imgH="502" progId="TCLayout.ActiveDocument.1">
                  <p:embed/>
                </p:oleObj>
              </mc:Choice>
              <mc:Fallback>
                <p:oleObj name="think-cell Slide" r:id="rId4" imgW="501" imgH="502" progId="TCLayout.ActiveDocument.1">
                  <p:embed/>
                  <p:pic>
                    <p:nvPicPr>
                      <p:cNvPr id="8" name="think-cell data - do not delete" hidden="1">
                        <a:extLst>
                          <a:ext uri="{FF2B5EF4-FFF2-40B4-BE49-F238E27FC236}">
                            <a16:creationId xmlns:a16="http://schemas.microsoft.com/office/drawing/2014/main" id="{AA74289B-B168-95EC-8ADD-53C921F43F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a:extLst>
              <a:ext uri="{FF2B5EF4-FFF2-40B4-BE49-F238E27FC236}">
                <a16:creationId xmlns:a16="http://schemas.microsoft.com/office/drawing/2014/main" id="{7B13F1D2-9A3B-3E4B-A69E-328B63BE3A88}"/>
              </a:ext>
            </a:extLst>
          </p:cNvPr>
          <p:cNvSpPr/>
          <p:nvPr/>
        </p:nvSpPr>
        <p:spPr>
          <a:xfrm>
            <a:off x="6156241" y="1147632"/>
            <a:ext cx="5861118" cy="5023815"/>
          </a:xfrm>
          <a:prstGeom prst="rect">
            <a:avLst/>
          </a:prstGeom>
          <a:blipFill dpi="0" rotWithShape="1">
            <a:blip r:embed="rId6"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DB51AF6-48C8-499E-9F3D-6899707D6C7B}"/>
              </a:ext>
            </a:extLst>
          </p:cNvPr>
          <p:cNvSpPr>
            <a:spLocks noGrp="1"/>
          </p:cNvSpPr>
          <p:nvPr>
            <p:ph type="title"/>
          </p:nvPr>
        </p:nvSpPr>
        <p:spPr>
          <a:xfrm>
            <a:off x="302399" y="302400"/>
            <a:ext cx="6890564" cy="303211"/>
          </a:xfrm>
        </p:spPr>
        <p:txBody>
          <a:bodyPr vert="horz"/>
          <a:lstStyle/>
          <a:p>
            <a:r>
              <a:rPr lang="en-US" err="1"/>
              <a:t>dsm-firmenich</a:t>
            </a:r>
            <a:r>
              <a:rPr lang="en-US"/>
              <a:t> Solutions for Hair Loss*</a:t>
            </a:r>
          </a:p>
        </p:txBody>
      </p:sp>
      <p:sp>
        <p:nvSpPr>
          <p:cNvPr id="5" name="Slide Number Placeholder 4">
            <a:extLst>
              <a:ext uri="{FF2B5EF4-FFF2-40B4-BE49-F238E27FC236}">
                <a16:creationId xmlns:a16="http://schemas.microsoft.com/office/drawing/2014/main" id="{2F60C1C0-7C93-497C-9753-D75E312F4621}"/>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127</a:t>
            </a:fld>
            <a:endParaRPr kumimoji="0" lang="en-US" sz="800" b="0" i="0" u="none" strike="noStrike" kern="1200" cap="none" spc="0" normalizeH="0" baseline="0" noProof="0">
              <a:ln>
                <a:noFill/>
              </a:ln>
              <a:solidFill>
                <a:srgbClr val="B2B2B2"/>
              </a:solidFill>
              <a:effectLst/>
              <a:uLnTx/>
              <a:uFillTx/>
              <a:latin typeface="Fira Sans" panose="020B0503050000020004" pitchFamily="34" charset="0"/>
              <a:ea typeface="+mn-ea"/>
              <a:cs typeface="+mn-cs"/>
            </a:endParaRPr>
          </a:p>
        </p:txBody>
      </p:sp>
      <p:sp>
        <p:nvSpPr>
          <p:cNvPr id="4" name="Text Placeholder 3">
            <a:extLst>
              <a:ext uri="{FF2B5EF4-FFF2-40B4-BE49-F238E27FC236}">
                <a16:creationId xmlns:a16="http://schemas.microsoft.com/office/drawing/2014/main" id="{37D8AC73-5FDE-410D-9777-2045005FD546}"/>
              </a:ext>
            </a:extLst>
          </p:cNvPr>
          <p:cNvSpPr>
            <a:spLocks noGrp="1"/>
          </p:cNvSpPr>
          <p:nvPr>
            <p:ph type="body" idx="11"/>
          </p:nvPr>
        </p:nvSpPr>
        <p:spPr>
          <a:xfrm>
            <a:off x="302399" y="605611"/>
            <a:ext cx="5722164" cy="288767"/>
          </a:xfrm>
        </p:spPr>
        <p:txBody>
          <a:bodyPr/>
          <a:lstStyle/>
          <a:p>
            <a:r>
              <a:rPr lang="en-US"/>
              <a:t>Multitargeted solutions to help prevent hair loss </a:t>
            </a:r>
          </a:p>
        </p:txBody>
      </p:sp>
      <p:sp>
        <p:nvSpPr>
          <p:cNvPr id="14" name="Text Placeholder 13">
            <a:extLst>
              <a:ext uri="{FF2B5EF4-FFF2-40B4-BE49-F238E27FC236}">
                <a16:creationId xmlns:a16="http://schemas.microsoft.com/office/drawing/2014/main" id="{FDA28598-79EA-5F37-7A83-0B5B79CB7248}"/>
              </a:ext>
            </a:extLst>
          </p:cNvPr>
          <p:cNvSpPr>
            <a:spLocks noGrp="1"/>
          </p:cNvSpPr>
          <p:nvPr>
            <p:ph type="body" sz="quarter" idx="24"/>
          </p:nvPr>
        </p:nvSpPr>
        <p:spPr>
          <a:xfrm>
            <a:off x="302399" y="1878382"/>
            <a:ext cx="2659616" cy="2265683"/>
          </a:xfrm>
        </p:spPr>
        <p:txBody>
          <a:bodyPr/>
          <a:lstStyle/>
          <a:p>
            <a:pPr marL="356400" lvl="2">
              <a:spcBef>
                <a:spcPts val="0"/>
              </a:spcBef>
              <a:buClr>
                <a:srgbClr val="BD69D7"/>
              </a:buClr>
            </a:pPr>
            <a:r>
              <a:rPr lang="en-GB" sz="1200"/>
              <a:t>Promotes keratinocytes Ki-67+ proliferation </a:t>
            </a:r>
          </a:p>
          <a:p>
            <a:pPr marL="356400" lvl="2">
              <a:spcBef>
                <a:spcPts val="0"/>
              </a:spcBef>
              <a:buClr>
                <a:srgbClr val="BD69D7"/>
              </a:buClr>
            </a:pPr>
            <a:r>
              <a:rPr lang="en-GB" sz="1200"/>
              <a:t>Prolongs anagen phase </a:t>
            </a:r>
          </a:p>
          <a:p>
            <a:pPr marL="356400" lvl="2">
              <a:spcBef>
                <a:spcPts val="0"/>
              </a:spcBef>
              <a:buClr>
                <a:srgbClr val="BD69D7"/>
              </a:buClr>
            </a:pPr>
            <a:r>
              <a:rPr lang="en-GB" sz="1200"/>
              <a:t>Increases </a:t>
            </a:r>
            <a:r>
              <a:rPr lang="en-GB" sz="1200" err="1"/>
              <a:t>Versican</a:t>
            </a:r>
            <a:r>
              <a:rPr lang="en-GB" sz="1200"/>
              <a:t> expression </a:t>
            </a:r>
          </a:p>
          <a:p>
            <a:pPr marL="356400" lvl="2">
              <a:spcBef>
                <a:spcPts val="0"/>
              </a:spcBef>
              <a:buClr>
                <a:srgbClr val="BD69D7"/>
              </a:buClr>
            </a:pPr>
            <a:r>
              <a:rPr lang="en-GB" sz="1200"/>
              <a:t>Increases Alkaline phosphatase activity</a:t>
            </a:r>
          </a:p>
          <a:p>
            <a:pPr marL="356400" lvl="2">
              <a:spcBef>
                <a:spcPts val="0"/>
              </a:spcBef>
              <a:buClr>
                <a:srgbClr val="BD69D7"/>
              </a:buClr>
            </a:pPr>
            <a:r>
              <a:rPr lang="en-GB" sz="1200"/>
              <a:t>Increases FGF7 expression in </a:t>
            </a:r>
            <a:br>
              <a:rPr lang="en-GB" sz="1200"/>
            </a:br>
            <a:r>
              <a:rPr lang="en-GB" sz="1200"/>
              <a:t>Dermal Papilla </a:t>
            </a:r>
          </a:p>
          <a:p>
            <a:pPr marL="356400" lvl="2">
              <a:spcBef>
                <a:spcPts val="0"/>
              </a:spcBef>
              <a:buClr>
                <a:srgbClr val="BD69D7"/>
              </a:buClr>
            </a:pPr>
            <a:r>
              <a:rPr lang="en-GB" sz="1200"/>
              <a:t>Increases IGF1 expression in outer root sheath</a:t>
            </a:r>
          </a:p>
          <a:p>
            <a:pPr marL="356400" lvl="2">
              <a:spcBef>
                <a:spcPts val="0"/>
              </a:spcBef>
              <a:buClr>
                <a:srgbClr val="BD69D7"/>
              </a:buClr>
            </a:pPr>
            <a:r>
              <a:rPr lang="en-GB" sz="1200"/>
              <a:t>Increases Anagen to Telogen (A/T) ratio</a:t>
            </a:r>
          </a:p>
          <a:p>
            <a:endParaRPr lang="en-GB" sz="1200"/>
          </a:p>
        </p:txBody>
      </p:sp>
      <p:sp>
        <p:nvSpPr>
          <p:cNvPr id="18" name="Text Placeholder 13">
            <a:extLst>
              <a:ext uri="{FF2B5EF4-FFF2-40B4-BE49-F238E27FC236}">
                <a16:creationId xmlns:a16="http://schemas.microsoft.com/office/drawing/2014/main" id="{1B63CC40-A12C-41F0-EF03-3946EEF3697D}"/>
              </a:ext>
            </a:extLst>
          </p:cNvPr>
          <p:cNvSpPr txBox="1">
            <a:spLocks/>
          </p:cNvSpPr>
          <p:nvPr/>
        </p:nvSpPr>
        <p:spPr>
          <a:xfrm>
            <a:off x="3477370" y="2088501"/>
            <a:ext cx="4552176" cy="374940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endParaRPr lang="en-GB"/>
          </a:p>
        </p:txBody>
      </p:sp>
      <p:sp>
        <p:nvSpPr>
          <p:cNvPr id="19" name="Text Placeholder 13">
            <a:extLst>
              <a:ext uri="{FF2B5EF4-FFF2-40B4-BE49-F238E27FC236}">
                <a16:creationId xmlns:a16="http://schemas.microsoft.com/office/drawing/2014/main" id="{6A626C49-9962-26FB-63A9-FEDE77B4D689}"/>
              </a:ext>
            </a:extLst>
          </p:cNvPr>
          <p:cNvSpPr txBox="1">
            <a:spLocks/>
          </p:cNvSpPr>
          <p:nvPr/>
        </p:nvSpPr>
        <p:spPr>
          <a:xfrm>
            <a:off x="892151" y="1405065"/>
            <a:ext cx="2069864" cy="40514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b="1"/>
              <a:t>ALPAFLOR® EDELWEISS CB: </a:t>
            </a:r>
            <a:br>
              <a:rPr lang="en-US" sz="1200"/>
            </a:br>
            <a:r>
              <a:rPr lang="en-US" sz="1200"/>
              <a:t>Increases hair density</a:t>
            </a:r>
            <a:endParaRPr lang="en-GB" sz="1200"/>
          </a:p>
        </p:txBody>
      </p:sp>
      <p:sp>
        <p:nvSpPr>
          <p:cNvPr id="22" name="Text Placeholder 13">
            <a:extLst>
              <a:ext uri="{FF2B5EF4-FFF2-40B4-BE49-F238E27FC236}">
                <a16:creationId xmlns:a16="http://schemas.microsoft.com/office/drawing/2014/main" id="{68880E3B-5A28-0883-B5C0-D3F11857C6B6}"/>
              </a:ext>
            </a:extLst>
          </p:cNvPr>
          <p:cNvSpPr txBox="1">
            <a:spLocks/>
          </p:cNvSpPr>
          <p:nvPr/>
        </p:nvSpPr>
        <p:spPr>
          <a:xfrm>
            <a:off x="300296" y="4776201"/>
            <a:ext cx="2659616" cy="875331"/>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356400" lvl="2">
              <a:spcBef>
                <a:spcPts val="0"/>
              </a:spcBef>
              <a:buClr>
                <a:srgbClr val="BD69D7"/>
              </a:buClr>
            </a:pPr>
            <a:r>
              <a:rPr lang="en-US" sz="1200"/>
              <a:t>Promotes keratinocytes Ki-67+ proliferation </a:t>
            </a:r>
          </a:p>
          <a:p>
            <a:pPr marL="356400" lvl="2">
              <a:spcBef>
                <a:spcPts val="0"/>
              </a:spcBef>
              <a:buClr>
                <a:srgbClr val="BD69D7"/>
              </a:buClr>
            </a:pPr>
            <a:r>
              <a:rPr lang="en-US" sz="1200"/>
              <a:t>Prolongs anagen phase </a:t>
            </a:r>
          </a:p>
          <a:p>
            <a:pPr marL="356400" lvl="2">
              <a:spcBef>
                <a:spcPts val="0"/>
              </a:spcBef>
              <a:buClr>
                <a:srgbClr val="BD69D7"/>
              </a:buClr>
            </a:pPr>
            <a:r>
              <a:rPr lang="en-US" sz="1200"/>
              <a:t>increases Anagen to Telogen (A/T) ratio</a:t>
            </a:r>
          </a:p>
        </p:txBody>
      </p:sp>
      <p:sp>
        <p:nvSpPr>
          <p:cNvPr id="23" name="Text Placeholder 13">
            <a:extLst>
              <a:ext uri="{FF2B5EF4-FFF2-40B4-BE49-F238E27FC236}">
                <a16:creationId xmlns:a16="http://schemas.microsoft.com/office/drawing/2014/main" id="{FFD7F160-44E0-051C-B295-0DBB54238A03}"/>
              </a:ext>
            </a:extLst>
          </p:cNvPr>
          <p:cNvSpPr txBox="1">
            <a:spLocks/>
          </p:cNvSpPr>
          <p:nvPr/>
        </p:nvSpPr>
        <p:spPr>
          <a:xfrm>
            <a:off x="890047" y="4302884"/>
            <a:ext cx="2069865" cy="40514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b="1" err="1"/>
              <a:t>BeauPlex</a:t>
            </a:r>
            <a:r>
              <a:rPr lang="en-US" sz="1200" b="1"/>
              <a:t>® VH: </a:t>
            </a:r>
            <a:br>
              <a:rPr lang="en-US" sz="1200"/>
            </a:br>
            <a:r>
              <a:rPr lang="en-US" sz="1200"/>
              <a:t>Increases hair thickness</a:t>
            </a:r>
            <a:endParaRPr lang="en-GB" sz="1200"/>
          </a:p>
        </p:txBody>
      </p:sp>
      <p:sp>
        <p:nvSpPr>
          <p:cNvPr id="25" name="Text Placeholder 13">
            <a:extLst>
              <a:ext uri="{FF2B5EF4-FFF2-40B4-BE49-F238E27FC236}">
                <a16:creationId xmlns:a16="http://schemas.microsoft.com/office/drawing/2014/main" id="{96C6A000-2503-E1D4-1A03-5601CE232603}"/>
              </a:ext>
            </a:extLst>
          </p:cNvPr>
          <p:cNvSpPr txBox="1">
            <a:spLocks/>
          </p:cNvSpPr>
          <p:nvPr/>
        </p:nvSpPr>
        <p:spPr>
          <a:xfrm>
            <a:off x="3383382" y="1874729"/>
            <a:ext cx="2659616" cy="1374325"/>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356400" lvl="2">
              <a:spcBef>
                <a:spcPts val="0"/>
              </a:spcBef>
              <a:buClr>
                <a:srgbClr val="BD69D7"/>
              </a:buClr>
            </a:pPr>
            <a:r>
              <a:rPr lang="en-GB" sz="1200"/>
              <a:t>Promotes keratinocytes Ki-67+ proliferation</a:t>
            </a:r>
          </a:p>
          <a:p>
            <a:pPr marL="356400" lvl="2">
              <a:spcBef>
                <a:spcPts val="0"/>
              </a:spcBef>
              <a:buClr>
                <a:srgbClr val="BD69D7"/>
              </a:buClr>
            </a:pPr>
            <a:r>
              <a:rPr lang="en-GB" sz="1200"/>
              <a:t>Increases  </a:t>
            </a:r>
            <a:r>
              <a:rPr lang="en-GB" sz="1200" err="1"/>
              <a:t>Versican</a:t>
            </a:r>
            <a:r>
              <a:rPr lang="en-GB" sz="1200"/>
              <a:t> activity </a:t>
            </a:r>
          </a:p>
          <a:p>
            <a:pPr marL="356400" lvl="2">
              <a:spcBef>
                <a:spcPts val="0"/>
              </a:spcBef>
              <a:buClr>
                <a:srgbClr val="BD69D7"/>
              </a:buClr>
            </a:pPr>
            <a:r>
              <a:rPr lang="en-GB" sz="1200"/>
              <a:t>Increases Alkaline phosphatase activity</a:t>
            </a:r>
          </a:p>
          <a:p>
            <a:pPr marL="356400" lvl="2">
              <a:spcBef>
                <a:spcPts val="0"/>
              </a:spcBef>
              <a:buClr>
                <a:srgbClr val="BD69D7"/>
              </a:buClr>
            </a:pPr>
            <a:r>
              <a:rPr lang="en-GB" sz="1200"/>
              <a:t>Up-regulates IGF1</a:t>
            </a:r>
          </a:p>
          <a:p>
            <a:pPr marL="356400" lvl="2">
              <a:spcBef>
                <a:spcPts val="0"/>
              </a:spcBef>
              <a:buClr>
                <a:srgbClr val="BD69D7"/>
              </a:buClr>
            </a:pPr>
            <a:r>
              <a:rPr lang="en-GB" sz="1200"/>
              <a:t>Down-regulates TGF2 </a:t>
            </a:r>
          </a:p>
        </p:txBody>
      </p:sp>
      <p:sp>
        <p:nvSpPr>
          <p:cNvPr id="26" name="Text Placeholder 13">
            <a:extLst>
              <a:ext uri="{FF2B5EF4-FFF2-40B4-BE49-F238E27FC236}">
                <a16:creationId xmlns:a16="http://schemas.microsoft.com/office/drawing/2014/main" id="{016BDB22-6C1B-563B-063A-F31F51C3A691}"/>
              </a:ext>
            </a:extLst>
          </p:cNvPr>
          <p:cNvSpPr txBox="1">
            <a:spLocks/>
          </p:cNvSpPr>
          <p:nvPr/>
        </p:nvSpPr>
        <p:spPr>
          <a:xfrm>
            <a:off x="3973134" y="1401412"/>
            <a:ext cx="2069864" cy="40514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b="1"/>
              <a:t>Vitamin C: </a:t>
            </a:r>
            <a:br>
              <a:rPr lang="en-US" sz="1200"/>
            </a:br>
            <a:r>
              <a:rPr lang="en-US" sz="1200"/>
              <a:t>Increases hair length</a:t>
            </a:r>
          </a:p>
        </p:txBody>
      </p:sp>
      <p:sp>
        <p:nvSpPr>
          <p:cNvPr id="27" name="Text Placeholder 13">
            <a:extLst>
              <a:ext uri="{FF2B5EF4-FFF2-40B4-BE49-F238E27FC236}">
                <a16:creationId xmlns:a16="http://schemas.microsoft.com/office/drawing/2014/main" id="{84C38DFC-3E5B-822A-9A3A-136889ACC91C}"/>
              </a:ext>
            </a:extLst>
          </p:cNvPr>
          <p:cNvSpPr txBox="1">
            <a:spLocks/>
          </p:cNvSpPr>
          <p:nvPr/>
        </p:nvSpPr>
        <p:spPr>
          <a:xfrm>
            <a:off x="3376144" y="3879691"/>
            <a:ext cx="2659616" cy="32717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356400" lvl="2">
              <a:spcBef>
                <a:spcPts val="0"/>
              </a:spcBef>
              <a:buClr>
                <a:srgbClr val="BD69D7"/>
              </a:buClr>
            </a:pPr>
            <a:r>
              <a:rPr lang="en-GB" sz="1200"/>
              <a:t>Promotes hair diameter increase</a:t>
            </a:r>
          </a:p>
        </p:txBody>
      </p:sp>
      <p:sp>
        <p:nvSpPr>
          <p:cNvPr id="28" name="Text Placeholder 13">
            <a:extLst>
              <a:ext uri="{FF2B5EF4-FFF2-40B4-BE49-F238E27FC236}">
                <a16:creationId xmlns:a16="http://schemas.microsoft.com/office/drawing/2014/main" id="{312F6048-CD10-CA24-C195-6FA375B3852C}"/>
              </a:ext>
            </a:extLst>
          </p:cNvPr>
          <p:cNvSpPr txBox="1">
            <a:spLocks/>
          </p:cNvSpPr>
          <p:nvPr/>
        </p:nvSpPr>
        <p:spPr>
          <a:xfrm>
            <a:off x="3965896" y="3406373"/>
            <a:ext cx="2069864" cy="40514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b="1"/>
              <a:t>Niacinamide PC: </a:t>
            </a:r>
            <a:br>
              <a:rPr lang="en-US" sz="1200" b="1"/>
            </a:br>
            <a:r>
              <a:rPr lang="en-US" sz="1200"/>
              <a:t>Increases hair thickness</a:t>
            </a:r>
          </a:p>
        </p:txBody>
      </p:sp>
      <p:sp>
        <p:nvSpPr>
          <p:cNvPr id="29" name="Text Placeholder 13">
            <a:extLst>
              <a:ext uri="{FF2B5EF4-FFF2-40B4-BE49-F238E27FC236}">
                <a16:creationId xmlns:a16="http://schemas.microsoft.com/office/drawing/2014/main" id="{C6E84161-8490-7D07-242F-4C8D535D77F8}"/>
              </a:ext>
            </a:extLst>
          </p:cNvPr>
          <p:cNvSpPr txBox="1">
            <a:spLocks/>
          </p:cNvSpPr>
          <p:nvPr/>
        </p:nvSpPr>
        <p:spPr>
          <a:xfrm>
            <a:off x="3383382" y="4748357"/>
            <a:ext cx="2659616" cy="187317"/>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356400" lvl="2">
              <a:spcBef>
                <a:spcPts val="0"/>
              </a:spcBef>
              <a:buClr>
                <a:srgbClr val="BD69D7"/>
              </a:buClr>
            </a:pPr>
            <a:r>
              <a:rPr lang="en-GB" sz="1200"/>
              <a:t>Upregulates KAP 4-12</a:t>
            </a:r>
          </a:p>
        </p:txBody>
      </p:sp>
      <p:sp>
        <p:nvSpPr>
          <p:cNvPr id="30" name="Text Placeholder 13">
            <a:extLst>
              <a:ext uri="{FF2B5EF4-FFF2-40B4-BE49-F238E27FC236}">
                <a16:creationId xmlns:a16="http://schemas.microsoft.com/office/drawing/2014/main" id="{34F013ED-DAFE-C2AB-FE69-2A006B753D38}"/>
              </a:ext>
            </a:extLst>
          </p:cNvPr>
          <p:cNvSpPr txBox="1">
            <a:spLocks/>
          </p:cNvSpPr>
          <p:nvPr/>
        </p:nvSpPr>
        <p:spPr>
          <a:xfrm>
            <a:off x="3973134" y="4275039"/>
            <a:ext cx="2069864" cy="40514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b="1"/>
              <a:t>Panthenol:</a:t>
            </a:r>
            <a:br>
              <a:rPr lang="en-US" sz="1200" b="1"/>
            </a:br>
            <a:r>
              <a:rPr lang="en-US" sz="1200"/>
              <a:t>Increases hair strength</a:t>
            </a:r>
          </a:p>
        </p:txBody>
      </p:sp>
      <p:sp>
        <p:nvSpPr>
          <p:cNvPr id="31" name="Text Placeholder 13">
            <a:extLst>
              <a:ext uri="{FF2B5EF4-FFF2-40B4-BE49-F238E27FC236}">
                <a16:creationId xmlns:a16="http://schemas.microsoft.com/office/drawing/2014/main" id="{CA5302F4-D91A-48D9-776B-EAF0975F5113}"/>
              </a:ext>
            </a:extLst>
          </p:cNvPr>
          <p:cNvSpPr txBox="1">
            <a:spLocks/>
          </p:cNvSpPr>
          <p:nvPr/>
        </p:nvSpPr>
        <p:spPr>
          <a:xfrm>
            <a:off x="3364947" y="5518623"/>
            <a:ext cx="2659616" cy="187317"/>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356400" lvl="2">
              <a:spcBef>
                <a:spcPts val="0"/>
              </a:spcBef>
              <a:buClr>
                <a:srgbClr val="BD69D7"/>
              </a:buClr>
            </a:pPr>
            <a:r>
              <a:rPr lang="en-US" sz="1200"/>
              <a:t>Promotion in case of Biotin deficiency (oral)</a:t>
            </a:r>
          </a:p>
        </p:txBody>
      </p:sp>
      <p:sp>
        <p:nvSpPr>
          <p:cNvPr id="32" name="Text Placeholder 13">
            <a:extLst>
              <a:ext uri="{FF2B5EF4-FFF2-40B4-BE49-F238E27FC236}">
                <a16:creationId xmlns:a16="http://schemas.microsoft.com/office/drawing/2014/main" id="{0A88230D-B826-2820-A676-F0DE79671869}"/>
              </a:ext>
            </a:extLst>
          </p:cNvPr>
          <p:cNvSpPr txBox="1">
            <a:spLocks/>
          </p:cNvSpPr>
          <p:nvPr/>
        </p:nvSpPr>
        <p:spPr>
          <a:xfrm>
            <a:off x="3954699" y="5045305"/>
            <a:ext cx="2069864" cy="40514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b="1"/>
              <a:t>Biotin: </a:t>
            </a:r>
            <a:br>
              <a:rPr lang="en-US" sz="1200" b="1"/>
            </a:br>
            <a:r>
              <a:rPr lang="en-US" sz="1200"/>
              <a:t>Promotes hair growth</a:t>
            </a:r>
          </a:p>
        </p:txBody>
      </p:sp>
      <p:pic>
        <p:nvPicPr>
          <p:cNvPr id="7" name="Graphic 6">
            <a:extLst>
              <a:ext uri="{FF2B5EF4-FFF2-40B4-BE49-F238E27FC236}">
                <a16:creationId xmlns:a16="http://schemas.microsoft.com/office/drawing/2014/main" id="{547FB15B-53DE-3E19-B276-4AE8F64B098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351134" y="1315962"/>
            <a:ext cx="540000" cy="540000"/>
          </a:xfrm>
          <a:prstGeom prst="rect">
            <a:avLst/>
          </a:prstGeom>
        </p:spPr>
      </p:pic>
      <p:pic>
        <p:nvPicPr>
          <p:cNvPr id="9" name="Graphic 8">
            <a:extLst>
              <a:ext uri="{FF2B5EF4-FFF2-40B4-BE49-F238E27FC236}">
                <a16:creationId xmlns:a16="http://schemas.microsoft.com/office/drawing/2014/main" id="{F933B3DD-E7AF-0459-375C-69238939E404}"/>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69248" y="1384785"/>
            <a:ext cx="409660" cy="409660"/>
          </a:xfrm>
          <a:prstGeom prst="rect">
            <a:avLst/>
          </a:prstGeom>
        </p:spPr>
      </p:pic>
      <p:pic>
        <p:nvPicPr>
          <p:cNvPr id="10" name="Graphic 9">
            <a:extLst>
              <a:ext uri="{FF2B5EF4-FFF2-40B4-BE49-F238E27FC236}">
                <a16:creationId xmlns:a16="http://schemas.microsoft.com/office/drawing/2014/main" id="{DBA8F9B2-567C-180C-7489-FAFB08345DB9}"/>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304501" y="4219537"/>
            <a:ext cx="535794" cy="535794"/>
          </a:xfrm>
          <a:prstGeom prst="rect">
            <a:avLst/>
          </a:prstGeom>
        </p:spPr>
      </p:pic>
      <p:pic>
        <p:nvPicPr>
          <p:cNvPr id="20" name="Picture 19" descr="A black background with a black square&#10;&#10;Description automatically generated with medium confidence">
            <a:extLst>
              <a:ext uri="{FF2B5EF4-FFF2-40B4-BE49-F238E27FC236}">
                <a16:creationId xmlns:a16="http://schemas.microsoft.com/office/drawing/2014/main" id="{9953AA7F-CE4D-5A62-6370-F375B1EAF642}"/>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3356249" y="3306122"/>
            <a:ext cx="540000" cy="540000"/>
          </a:xfrm>
          <a:prstGeom prst="rect">
            <a:avLst/>
          </a:prstGeom>
        </p:spPr>
      </p:pic>
      <p:pic>
        <p:nvPicPr>
          <p:cNvPr id="34" name="Picture 33" descr="A black background with a black square&#10;&#10;Description automatically generated with medium confidence">
            <a:extLst>
              <a:ext uri="{FF2B5EF4-FFF2-40B4-BE49-F238E27FC236}">
                <a16:creationId xmlns:a16="http://schemas.microsoft.com/office/drawing/2014/main" id="{BC73A51C-3893-7C11-0A99-38A73B28EB8B}"/>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351134" y="4222870"/>
            <a:ext cx="540000" cy="540000"/>
          </a:xfrm>
          <a:prstGeom prst="rect">
            <a:avLst/>
          </a:prstGeom>
        </p:spPr>
      </p:pic>
      <p:pic>
        <p:nvPicPr>
          <p:cNvPr id="36" name="Graphic 35">
            <a:extLst>
              <a:ext uri="{FF2B5EF4-FFF2-40B4-BE49-F238E27FC236}">
                <a16:creationId xmlns:a16="http://schemas.microsoft.com/office/drawing/2014/main" id="{EB163745-1581-0B5C-5787-2B0A5D28C94D}"/>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3352968" y="4937162"/>
            <a:ext cx="540000" cy="540000"/>
          </a:xfrm>
          <a:prstGeom prst="rect">
            <a:avLst/>
          </a:prstGeom>
        </p:spPr>
      </p:pic>
      <p:sp>
        <p:nvSpPr>
          <p:cNvPr id="11" name="TextBox 1">
            <a:extLst>
              <a:ext uri="{FF2B5EF4-FFF2-40B4-BE49-F238E27FC236}">
                <a16:creationId xmlns:a16="http://schemas.microsoft.com/office/drawing/2014/main" id="{73030985-6388-93D6-09CE-071E449A48DE}"/>
              </a:ext>
            </a:extLst>
          </p:cNvPr>
          <p:cNvSpPr txBox="1">
            <a:spLocks noGrp="1"/>
          </p:cNvSpPr>
          <p:nvPr>
            <p:ph type="body" sz="quarter" idx="26"/>
          </p:nvPr>
        </p:nvSpPr>
        <p:spPr>
          <a:xfrm>
            <a:off x="301625" y="6092825"/>
            <a:ext cx="3529013" cy="246221"/>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b="0">
                <a:latin typeface="+mj-lt"/>
              </a:rPr>
              <a:t>*Helps prevent hair loss / </a:t>
            </a:r>
            <a:r>
              <a:rPr lang="en-US" sz="800"/>
              <a:t>Drug claim in some regions</a:t>
            </a:r>
          </a:p>
          <a:p>
            <a:pPr algn="l"/>
            <a:endParaRPr lang="en-US" sz="800" b="0">
              <a:latin typeface="+mj-lt"/>
            </a:endParaRPr>
          </a:p>
        </p:txBody>
      </p:sp>
    </p:spTree>
    <p:extLst>
      <p:ext uri="{BB962C8B-B14F-4D97-AF65-F5344CB8AC3E}">
        <p14:creationId xmlns:p14="http://schemas.microsoft.com/office/powerpoint/2010/main" val="43634815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48917-4E27-4503-B126-843FEDF4ED30}"/>
              </a:ext>
            </a:extLst>
          </p:cNvPr>
          <p:cNvSpPr>
            <a:spLocks noGrp="1"/>
          </p:cNvSpPr>
          <p:nvPr>
            <p:ph type="title"/>
          </p:nvPr>
        </p:nvSpPr>
        <p:spPr/>
        <p:txBody>
          <a:bodyPr/>
          <a:lstStyle/>
          <a:p>
            <a:r>
              <a:rPr lang="en-US" err="1"/>
              <a:t>dsm-firmenich</a:t>
            </a:r>
            <a:r>
              <a:rPr lang="en-US"/>
              <a:t> Solutions for Scalp Care</a:t>
            </a:r>
          </a:p>
        </p:txBody>
      </p:sp>
      <p:sp>
        <p:nvSpPr>
          <p:cNvPr id="8" name="Slide Number Placeholder 7">
            <a:extLst>
              <a:ext uri="{FF2B5EF4-FFF2-40B4-BE49-F238E27FC236}">
                <a16:creationId xmlns:a16="http://schemas.microsoft.com/office/drawing/2014/main" id="{50AA84DB-47C9-DC36-32DF-80C8C1BBFE08}"/>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a:t>
            </a:fld>
            <a:endParaRPr kumimoji="0" lang="en-GB" sz="1300" b="0" i="0" u="none" strike="noStrike" kern="1200" cap="none" spc="0" normalizeH="0" baseline="0" noProof="0">
              <a:ln>
                <a:noFill/>
              </a:ln>
              <a:solidFill>
                <a:prstClr val="black"/>
              </a:solidFill>
              <a:effectLst/>
              <a:uLnTx/>
              <a:uFillTx/>
              <a:ea typeface="+mn-ea"/>
              <a:cs typeface="+mn-cs"/>
            </a:endParaRPr>
          </a:p>
        </p:txBody>
      </p:sp>
      <p:sp>
        <p:nvSpPr>
          <p:cNvPr id="5" name="TextBox 4">
            <a:extLst>
              <a:ext uri="{FF2B5EF4-FFF2-40B4-BE49-F238E27FC236}">
                <a16:creationId xmlns:a16="http://schemas.microsoft.com/office/drawing/2014/main" id="{8BC333B7-C9A7-A3D4-A89C-5619ECC68940}"/>
              </a:ext>
            </a:extLst>
          </p:cNvPr>
          <p:cNvSpPr txBox="1"/>
          <p:nvPr/>
        </p:nvSpPr>
        <p:spPr>
          <a:xfrm>
            <a:off x="6819343" y="373046"/>
            <a:ext cx="2680320" cy="969496"/>
          </a:xfrm>
          <a:prstGeom prst="rect">
            <a:avLst/>
          </a:prstGeom>
          <a:noFill/>
        </p:spPr>
        <p:txBody>
          <a:bodyPr wrap="square" lIns="0" tIns="0" rIns="0" bIns="0" rtlCol="0" anchor="t">
            <a:spAutoFit/>
          </a:bodyPr>
          <a:lstStyle/>
          <a:p>
            <a:pPr marL="0" marR="0" lvl="0" indent="0" algn="r" defTabSz="914400" rtl="0" eaLnBrk="1" fontAlgn="auto" latinLnBrk="0" hangingPunct="1">
              <a:lnSpc>
                <a:spcPct val="100000"/>
              </a:lnSpc>
              <a:spcBef>
                <a:spcPts val="0"/>
              </a:spcBef>
              <a:spcAft>
                <a:spcPts val="900"/>
              </a:spcAft>
              <a:buClrTx/>
              <a:buSzTx/>
              <a:buFontTx/>
              <a:buNone/>
              <a:tabLst/>
              <a:defRPr/>
            </a:pPr>
            <a:r>
              <a:rPr kumimoji="0" lang="en-US" sz="1600" b="0" i="0" u="none" strike="noStrike" kern="1200" cap="none" spc="0" normalizeH="0" baseline="0" noProof="0">
                <a:ln>
                  <a:noFill/>
                </a:ln>
                <a:effectLst/>
                <a:uLnTx/>
                <a:uFillTx/>
                <a:ea typeface="+mn-ea"/>
                <a:cs typeface="+mn-cs"/>
              </a:rPr>
              <a:t>PENTAVITIN®</a:t>
            </a:r>
          </a:p>
          <a:p>
            <a:pPr marL="0" marR="0" lvl="0" indent="0" algn="r" defTabSz="914400" rtl="0" eaLnBrk="1" fontAlgn="auto" latinLnBrk="0" hangingPunct="1">
              <a:lnSpc>
                <a:spcPct val="100000"/>
              </a:lnSpc>
              <a:spcBef>
                <a:spcPts val="0"/>
              </a:spcBef>
              <a:spcAft>
                <a:spcPts val="900"/>
              </a:spcAft>
              <a:buClrTx/>
              <a:buSzTx/>
              <a:buFontTx/>
              <a:buNone/>
              <a:tabLst/>
              <a:defRPr/>
            </a:pPr>
            <a:r>
              <a:rPr kumimoji="0" lang="en-US" sz="1600" b="0" i="0" u="none" strike="noStrike" kern="1200" cap="none" spc="0" normalizeH="0" baseline="0" noProof="0">
                <a:ln>
                  <a:noFill/>
                </a:ln>
                <a:effectLst/>
                <a:uLnTx/>
                <a:uFillTx/>
                <a:ea typeface="+mn-ea"/>
                <a:cs typeface="+mn-cs"/>
              </a:rPr>
              <a:t>Vitamin C</a:t>
            </a:r>
          </a:p>
          <a:p>
            <a:pPr marL="0" marR="0" lvl="0" indent="0" algn="r" defTabSz="914400" rtl="0" eaLnBrk="1" fontAlgn="auto" latinLnBrk="0" hangingPunct="1">
              <a:lnSpc>
                <a:spcPct val="100000"/>
              </a:lnSpc>
              <a:spcBef>
                <a:spcPts val="0"/>
              </a:spcBef>
              <a:spcAft>
                <a:spcPts val="900"/>
              </a:spcAft>
              <a:buClrTx/>
              <a:buSzTx/>
              <a:buFontTx/>
              <a:buNone/>
              <a:tabLst/>
              <a:defRPr/>
            </a:pPr>
            <a:r>
              <a:rPr kumimoji="0" lang="en-US" sz="1600" b="0" i="0" u="none" strike="noStrike" kern="1200" cap="none" spc="0" normalizeH="0" baseline="0" noProof="0">
                <a:ln>
                  <a:noFill/>
                </a:ln>
                <a:effectLst/>
                <a:uLnTx/>
                <a:uFillTx/>
                <a:ea typeface="+mn-ea"/>
                <a:cs typeface="+mn-cs"/>
              </a:rPr>
              <a:t>Vitamin E</a:t>
            </a:r>
          </a:p>
        </p:txBody>
      </p:sp>
      <p:sp>
        <p:nvSpPr>
          <p:cNvPr id="11" name="TextBox 10">
            <a:extLst>
              <a:ext uri="{FF2B5EF4-FFF2-40B4-BE49-F238E27FC236}">
                <a16:creationId xmlns:a16="http://schemas.microsoft.com/office/drawing/2014/main" id="{23D3FA3C-D86C-A833-61D8-BEF5FC001D78}"/>
              </a:ext>
            </a:extLst>
          </p:cNvPr>
          <p:cNvSpPr txBox="1"/>
          <p:nvPr/>
        </p:nvSpPr>
        <p:spPr>
          <a:xfrm>
            <a:off x="10113809" y="344755"/>
            <a:ext cx="1501950" cy="1331134"/>
          </a:xfrm>
          <a:prstGeom prst="rect">
            <a:avLst/>
          </a:prstGeom>
          <a:noFill/>
        </p:spPr>
        <p:txBody>
          <a:bodyPr wrap="square" lIns="0" tIns="0" rIns="0" bIns="0" rtlCol="0" anchor="t">
            <a:spAutoFit/>
          </a:bodyPr>
          <a:lstStyle/>
          <a:p>
            <a:pPr marL="0" marR="0" lvl="0" indent="0" algn="r" defTabSz="914400" rtl="0" eaLnBrk="1" fontAlgn="auto" latinLnBrk="0" hangingPunct="1">
              <a:lnSpc>
                <a:spcPct val="100000"/>
              </a:lnSpc>
              <a:spcBef>
                <a:spcPts val="0"/>
              </a:spcBef>
              <a:spcAft>
                <a:spcPts val="900"/>
              </a:spcAft>
              <a:buClrTx/>
              <a:buSzTx/>
              <a:buFontTx/>
              <a:buNone/>
              <a:tabLst/>
              <a:defRPr/>
            </a:pPr>
            <a:r>
              <a:rPr kumimoji="0" lang="en-US" sz="1600" b="0" i="0" u="none" strike="noStrike" kern="1200" cap="none" spc="0" normalizeH="0" baseline="0" noProof="0">
                <a:ln>
                  <a:noFill/>
                </a:ln>
                <a:effectLst/>
                <a:uLnTx/>
                <a:uFillTx/>
                <a:ea typeface="+mn-ea"/>
                <a:cs typeface="+mn-cs"/>
              </a:rPr>
              <a:t>Vitamin B3</a:t>
            </a:r>
          </a:p>
          <a:p>
            <a:pPr marL="0" marR="0" lvl="0" indent="0" algn="r" defTabSz="914400" rtl="0" eaLnBrk="1" fontAlgn="auto" latinLnBrk="0" hangingPunct="1">
              <a:lnSpc>
                <a:spcPct val="100000"/>
              </a:lnSpc>
              <a:spcBef>
                <a:spcPts val="0"/>
              </a:spcBef>
              <a:spcAft>
                <a:spcPts val="900"/>
              </a:spcAft>
              <a:buClrTx/>
              <a:buSzTx/>
              <a:buFontTx/>
              <a:buNone/>
              <a:tabLst/>
              <a:defRPr/>
            </a:pPr>
            <a:r>
              <a:rPr kumimoji="0" lang="en-US" sz="1600" b="0" i="0" u="none" strike="noStrike" kern="1200" cap="none" spc="0" normalizeH="0" baseline="0" noProof="0">
                <a:ln>
                  <a:noFill/>
                </a:ln>
                <a:effectLst/>
                <a:uLnTx/>
                <a:uFillTx/>
                <a:ea typeface="+mn-ea"/>
                <a:cs typeface="+mn-cs"/>
              </a:rPr>
              <a:t>Pro-Vitamin B5</a:t>
            </a:r>
          </a:p>
          <a:p>
            <a:pPr marL="0" marR="0" lvl="0" indent="0" algn="r" defTabSz="914400" rtl="0" eaLnBrk="1" fontAlgn="auto" latinLnBrk="0" hangingPunct="1">
              <a:lnSpc>
                <a:spcPct val="100000"/>
              </a:lnSpc>
              <a:spcBef>
                <a:spcPts val="0"/>
              </a:spcBef>
              <a:spcAft>
                <a:spcPts val="900"/>
              </a:spcAft>
              <a:buClrTx/>
              <a:buSzTx/>
              <a:buFontTx/>
              <a:buNone/>
              <a:tabLst/>
              <a:defRPr/>
            </a:pPr>
            <a:r>
              <a:rPr kumimoji="0" lang="en-US" sz="1600" b="0" i="0" u="none" strike="noStrike" kern="1200" cap="none" spc="0" normalizeH="0" baseline="0" noProof="0">
                <a:ln>
                  <a:noFill/>
                </a:ln>
                <a:effectLst/>
                <a:uLnTx/>
                <a:uFillTx/>
                <a:ea typeface="+mn-ea"/>
                <a:cs typeface="+mn-cs"/>
              </a:rPr>
              <a:t>Vitamin B6</a:t>
            </a:r>
          </a:p>
          <a:p>
            <a:pPr marL="0" marR="0" lvl="0" indent="0" algn="r" defTabSz="914400" rtl="0" eaLnBrk="1" fontAlgn="auto" latinLnBrk="0" hangingPunct="1">
              <a:lnSpc>
                <a:spcPct val="100000"/>
              </a:lnSpc>
              <a:spcBef>
                <a:spcPts val="0"/>
              </a:spcBef>
              <a:spcAft>
                <a:spcPts val="900"/>
              </a:spcAft>
              <a:buClrTx/>
              <a:buSzTx/>
              <a:buFontTx/>
              <a:buNone/>
              <a:tabLst/>
              <a:defRPr/>
            </a:pPr>
            <a:r>
              <a:rPr kumimoji="0" lang="en-US" sz="1600" b="0" i="0" u="none" strike="noStrike" kern="1200" cap="none" spc="0" normalizeH="0" baseline="0" noProof="0">
                <a:ln>
                  <a:noFill/>
                </a:ln>
                <a:effectLst/>
                <a:uLnTx/>
                <a:uFillTx/>
                <a:ea typeface="+mn-ea"/>
                <a:cs typeface="+mn-cs"/>
              </a:rPr>
              <a:t>D-Biotin</a:t>
            </a:r>
          </a:p>
        </p:txBody>
      </p:sp>
      <p:sp>
        <p:nvSpPr>
          <p:cNvPr id="16" name="Rectangle 15">
            <a:extLst>
              <a:ext uri="{FF2B5EF4-FFF2-40B4-BE49-F238E27FC236}">
                <a16:creationId xmlns:a16="http://schemas.microsoft.com/office/drawing/2014/main" id="{24326A20-EABE-869C-BC8E-53290482C2B9}"/>
              </a:ext>
            </a:extLst>
          </p:cNvPr>
          <p:cNvSpPr/>
          <p:nvPr/>
        </p:nvSpPr>
        <p:spPr>
          <a:xfrm>
            <a:off x="1565480" y="1289199"/>
            <a:ext cx="9061039" cy="4530520"/>
          </a:xfrm>
          <a:prstGeom prst="rect">
            <a:avLst/>
          </a:prstGeom>
          <a:blipFill dpi="0" rotWithShape="1">
            <a:blip r:embed="rId2"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7" name="TextBox 16">
            <a:extLst>
              <a:ext uri="{FF2B5EF4-FFF2-40B4-BE49-F238E27FC236}">
                <a16:creationId xmlns:a16="http://schemas.microsoft.com/office/drawing/2014/main" id="{54C7FD5E-D60C-667B-0671-3FE5DD5DF4CB}"/>
              </a:ext>
            </a:extLst>
          </p:cNvPr>
          <p:cNvSpPr txBox="1"/>
          <p:nvPr/>
        </p:nvSpPr>
        <p:spPr>
          <a:xfrm>
            <a:off x="9780273" y="4850101"/>
            <a:ext cx="1930480" cy="492443"/>
          </a:xfrm>
          <a:prstGeom prst="rect">
            <a:avLst/>
          </a:prstGeom>
          <a:noFill/>
        </p:spPr>
        <p:txBody>
          <a:bodyPr wrap="square" lIns="0" tIns="0" rIns="0" bIns="0" rtlCol="0" anchor="b">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effectLst/>
                <a:uLnTx/>
                <a:uFillTx/>
                <a:ea typeface="+mn-ea"/>
                <a:cs typeface="+mn-cs"/>
              </a:rPr>
              <a:t>Sebum reduction &amp; less oily scalp</a:t>
            </a:r>
            <a:endParaRPr kumimoji="0" lang="en-US" sz="1600" b="0" i="1" u="none" strike="noStrike" kern="1200" cap="none" spc="0" normalizeH="0" baseline="0" noProof="0">
              <a:ln>
                <a:noFill/>
              </a:ln>
              <a:effectLst/>
              <a:uLnTx/>
              <a:uFillTx/>
              <a:ea typeface="+mn-ea"/>
              <a:cs typeface="+mn-cs"/>
            </a:endParaRPr>
          </a:p>
        </p:txBody>
      </p:sp>
      <p:sp>
        <p:nvSpPr>
          <p:cNvPr id="18" name="TextBox 17">
            <a:extLst>
              <a:ext uri="{FF2B5EF4-FFF2-40B4-BE49-F238E27FC236}">
                <a16:creationId xmlns:a16="http://schemas.microsoft.com/office/drawing/2014/main" id="{E72087E5-DD61-F9E9-274E-E184E75DA363}"/>
              </a:ext>
            </a:extLst>
          </p:cNvPr>
          <p:cNvSpPr txBox="1"/>
          <p:nvPr/>
        </p:nvSpPr>
        <p:spPr>
          <a:xfrm>
            <a:off x="447936" y="4731915"/>
            <a:ext cx="1790178" cy="492443"/>
          </a:xfrm>
          <a:prstGeom prst="rect">
            <a:avLst/>
          </a:prstGeom>
          <a:noFill/>
        </p:spPr>
        <p:txBody>
          <a:bodyPr wrap="square" lIns="0" tIns="0" rIns="0" bIns="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effectLst/>
                <a:uLnTx/>
                <a:uFillTx/>
                <a:ea typeface="+mn-ea"/>
                <a:cs typeface="+mn-cs"/>
              </a:rPr>
              <a:t>Scalp hydration and moisturization</a:t>
            </a:r>
            <a:endParaRPr kumimoji="0" lang="en-US" sz="1600" b="0" i="1" u="none" strike="noStrike" kern="1200" cap="none" spc="0" normalizeH="0" baseline="0" noProof="0">
              <a:ln>
                <a:noFill/>
              </a:ln>
              <a:effectLst/>
              <a:uLnTx/>
              <a:uFillTx/>
              <a:ea typeface="+mn-ea"/>
              <a:cs typeface="+mn-cs"/>
            </a:endParaRPr>
          </a:p>
        </p:txBody>
      </p:sp>
      <p:sp>
        <p:nvSpPr>
          <p:cNvPr id="19" name="TextBox 18">
            <a:extLst>
              <a:ext uri="{FF2B5EF4-FFF2-40B4-BE49-F238E27FC236}">
                <a16:creationId xmlns:a16="http://schemas.microsoft.com/office/drawing/2014/main" id="{761DEB32-6AE9-2017-595C-5CE65FF4ECA3}"/>
              </a:ext>
            </a:extLst>
          </p:cNvPr>
          <p:cNvSpPr txBox="1"/>
          <p:nvPr/>
        </p:nvSpPr>
        <p:spPr>
          <a:xfrm>
            <a:off x="468000" y="2570045"/>
            <a:ext cx="2890585" cy="246221"/>
          </a:xfrm>
          <a:prstGeom prst="rect">
            <a:avLst/>
          </a:prstGeom>
          <a:noFill/>
        </p:spPr>
        <p:txBody>
          <a:bodyPr wrap="square" lIns="0" tIns="0" rIns="0" bIns="0" rtlCol="0" anchor="b">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effectLst/>
                <a:uLnTx/>
                <a:uFillTx/>
                <a:ea typeface="+mn-ea"/>
                <a:cs typeface="+mn-cs"/>
              </a:rPr>
              <a:t>Reduction of scalp flaking</a:t>
            </a:r>
            <a:endParaRPr kumimoji="0" lang="en-US" sz="1600" b="0" i="1" u="none" strike="noStrike" kern="1200" cap="none" spc="0" normalizeH="0" baseline="0" noProof="0">
              <a:ln>
                <a:noFill/>
              </a:ln>
              <a:effectLst/>
              <a:uLnTx/>
              <a:uFillTx/>
              <a:ea typeface="+mn-ea"/>
              <a:cs typeface="+mn-cs"/>
            </a:endParaRPr>
          </a:p>
        </p:txBody>
      </p:sp>
      <p:sp>
        <p:nvSpPr>
          <p:cNvPr id="20" name="TextBox 19">
            <a:extLst>
              <a:ext uri="{FF2B5EF4-FFF2-40B4-BE49-F238E27FC236}">
                <a16:creationId xmlns:a16="http://schemas.microsoft.com/office/drawing/2014/main" id="{41D966F7-0388-7972-FB53-9B903B429305}"/>
              </a:ext>
            </a:extLst>
          </p:cNvPr>
          <p:cNvSpPr txBox="1"/>
          <p:nvPr/>
        </p:nvSpPr>
        <p:spPr>
          <a:xfrm>
            <a:off x="9766370" y="2585590"/>
            <a:ext cx="1848479" cy="492443"/>
          </a:xfrm>
          <a:prstGeom prst="rect">
            <a:avLst/>
          </a:prstGeom>
          <a:noFill/>
        </p:spPr>
        <p:txBody>
          <a:bodyPr wrap="square" lIns="0" tIns="0" rIns="0" bIns="0" rtlCol="0" anchor="b">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effectLst/>
                <a:uLnTx/>
                <a:uFillTx/>
                <a:ea typeface="+mn-ea"/>
                <a:cs typeface="+mn-cs"/>
              </a:rPr>
              <a:t>Anti-oxidant &amp; </a:t>
            </a:r>
            <a:br>
              <a:rPr kumimoji="0" lang="en-US" sz="1600" b="0" i="0" u="none" strike="noStrike" kern="1200" cap="none" spc="0" normalizeH="0" baseline="0" noProof="0">
                <a:ln>
                  <a:noFill/>
                </a:ln>
                <a:effectLst/>
                <a:uLnTx/>
                <a:uFillTx/>
                <a:ea typeface="+mn-ea"/>
                <a:cs typeface="+mn-cs"/>
              </a:rPr>
            </a:br>
            <a:r>
              <a:rPr kumimoji="0" lang="en-US" sz="1600" b="0" i="0" u="none" strike="noStrike" kern="1200" cap="none" spc="0" normalizeH="0" baseline="0" noProof="0">
                <a:ln>
                  <a:noFill/>
                </a:ln>
                <a:effectLst/>
                <a:uLnTx/>
                <a:uFillTx/>
                <a:ea typeface="+mn-ea"/>
                <a:cs typeface="+mn-cs"/>
              </a:rPr>
              <a:t>UV protection</a:t>
            </a:r>
            <a:endParaRPr kumimoji="0" lang="en-US" sz="1600" b="0" i="1" u="none" strike="noStrike" kern="1200" cap="none" spc="0" normalizeH="0" baseline="0" noProof="0">
              <a:ln>
                <a:noFill/>
              </a:ln>
              <a:effectLst/>
              <a:uLnTx/>
              <a:uFillTx/>
              <a:ea typeface="+mn-ea"/>
              <a:cs typeface="+mn-cs"/>
            </a:endParaRPr>
          </a:p>
        </p:txBody>
      </p:sp>
      <p:sp>
        <p:nvSpPr>
          <p:cNvPr id="21" name="TextBox 20">
            <a:extLst>
              <a:ext uri="{FF2B5EF4-FFF2-40B4-BE49-F238E27FC236}">
                <a16:creationId xmlns:a16="http://schemas.microsoft.com/office/drawing/2014/main" id="{C52D5BE6-C344-F29C-8298-0BDA3765B726}"/>
              </a:ext>
            </a:extLst>
          </p:cNvPr>
          <p:cNvSpPr txBox="1"/>
          <p:nvPr/>
        </p:nvSpPr>
        <p:spPr>
          <a:xfrm>
            <a:off x="468000" y="3192862"/>
            <a:ext cx="1672952" cy="984885"/>
          </a:xfrm>
          <a:prstGeom prst="rect">
            <a:avLst/>
          </a:prstGeom>
          <a:noFill/>
        </p:spPr>
        <p:txBody>
          <a:bodyPr wrap="square" lIns="0" tIns="0" rIns="0" bIns="0" rtlCol="0" anchor="b">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effectLst/>
                <a:uLnTx/>
                <a:uFillTx/>
                <a:ea typeface="+mn-ea"/>
                <a:cs typeface="+mn-cs"/>
              </a:rPr>
              <a:t>Improved scalp barrier properties reduction of TEWL</a:t>
            </a:r>
          </a:p>
        </p:txBody>
      </p:sp>
      <p:sp>
        <p:nvSpPr>
          <p:cNvPr id="22" name="TextBox 21">
            <a:extLst>
              <a:ext uri="{FF2B5EF4-FFF2-40B4-BE49-F238E27FC236}">
                <a16:creationId xmlns:a16="http://schemas.microsoft.com/office/drawing/2014/main" id="{B7CAA55C-CD72-7539-B35C-B14A2F69390F}"/>
              </a:ext>
            </a:extLst>
          </p:cNvPr>
          <p:cNvSpPr txBox="1"/>
          <p:nvPr/>
        </p:nvSpPr>
        <p:spPr>
          <a:xfrm>
            <a:off x="9766370" y="3721083"/>
            <a:ext cx="1944383" cy="492443"/>
          </a:xfrm>
          <a:prstGeom prst="rect">
            <a:avLst/>
          </a:prstGeom>
          <a:noFill/>
        </p:spPr>
        <p:txBody>
          <a:bodyPr wrap="square" lIns="0" tIns="0" rIns="0" bIns="0" rtlCol="0" anchor="b">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effectLst/>
                <a:uLnTx/>
                <a:uFillTx/>
                <a:ea typeface="+mn-ea"/>
                <a:cs typeface="+mn-cs"/>
              </a:rPr>
              <a:t>Support Microbiota in B-vitamins supply</a:t>
            </a:r>
          </a:p>
        </p:txBody>
      </p:sp>
      <p:pic>
        <p:nvPicPr>
          <p:cNvPr id="24" name="Graphic 23">
            <a:extLst>
              <a:ext uri="{FF2B5EF4-FFF2-40B4-BE49-F238E27FC236}">
                <a16:creationId xmlns:a16="http://schemas.microsoft.com/office/drawing/2014/main" id="{F200D09C-1DF5-CD64-ABE3-92982D4AEE0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714641" y="650322"/>
            <a:ext cx="360000" cy="360000"/>
          </a:xfrm>
          <a:prstGeom prst="rect">
            <a:avLst/>
          </a:prstGeom>
        </p:spPr>
      </p:pic>
      <p:pic>
        <p:nvPicPr>
          <p:cNvPr id="26" name="Graphic 25">
            <a:extLst>
              <a:ext uri="{FF2B5EF4-FFF2-40B4-BE49-F238E27FC236}">
                <a16:creationId xmlns:a16="http://schemas.microsoft.com/office/drawing/2014/main" id="{5B9AB7C7-CD33-5389-F928-F9B2AFB7248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709200" y="300531"/>
            <a:ext cx="360000" cy="360000"/>
          </a:xfrm>
          <a:prstGeom prst="rect">
            <a:avLst/>
          </a:prstGeom>
        </p:spPr>
      </p:pic>
      <p:pic>
        <p:nvPicPr>
          <p:cNvPr id="28" name="Graphic 27">
            <a:extLst>
              <a:ext uri="{FF2B5EF4-FFF2-40B4-BE49-F238E27FC236}">
                <a16:creationId xmlns:a16="http://schemas.microsoft.com/office/drawing/2014/main" id="{950A649D-A518-6B38-D3CF-7BC54783FF4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1717887" y="1368306"/>
            <a:ext cx="360000" cy="360000"/>
          </a:xfrm>
          <a:prstGeom prst="rect">
            <a:avLst/>
          </a:prstGeom>
        </p:spPr>
      </p:pic>
      <p:pic>
        <p:nvPicPr>
          <p:cNvPr id="30" name="Graphic 29">
            <a:extLst>
              <a:ext uri="{FF2B5EF4-FFF2-40B4-BE49-F238E27FC236}">
                <a16:creationId xmlns:a16="http://schemas.microsoft.com/office/drawing/2014/main" id="{7240A0B5-97E8-7173-D02C-2D4EADA23A14}"/>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586370" y="660531"/>
            <a:ext cx="360000" cy="360000"/>
          </a:xfrm>
          <a:prstGeom prst="rect">
            <a:avLst/>
          </a:prstGeom>
        </p:spPr>
      </p:pic>
      <p:pic>
        <p:nvPicPr>
          <p:cNvPr id="33" name="Graphic 32">
            <a:extLst>
              <a:ext uri="{FF2B5EF4-FFF2-40B4-BE49-F238E27FC236}">
                <a16:creationId xmlns:a16="http://schemas.microsoft.com/office/drawing/2014/main" id="{21B399C9-FC27-C8AD-ED53-8217CAFAC12B}"/>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9575330" y="1022244"/>
            <a:ext cx="360000" cy="360000"/>
          </a:xfrm>
          <a:prstGeom prst="rect">
            <a:avLst/>
          </a:prstGeom>
        </p:spPr>
      </p:pic>
      <p:pic>
        <p:nvPicPr>
          <p:cNvPr id="12" name="Graphic 11">
            <a:extLst>
              <a:ext uri="{FF2B5EF4-FFF2-40B4-BE49-F238E27FC236}">
                <a16:creationId xmlns:a16="http://schemas.microsoft.com/office/drawing/2014/main" id="{AEA5A8DE-16B2-C9F1-5F84-25D3C9B8B985}"/>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p:blipFill>
        <p:spPr>
          <a:xfrm>
            <a:off x="9578319" y="321039"/>
            <a:ext cx="360000" cy="360000"/>
          </a:xfrm>
          <a:prstGeom prst="rect">
            <a:avLst/>
          </a:prstGeom>
        </p:spPr>
      </p:pic>
      <p:pic>
        <p:nvPicPr>
          <p:cNvPr id="27" name="Graphic 26">
            <a:extLst>
              <a:ext uri="{FF2B5EF4-FFF2-40B4-BE49-F238E27FC236}">
                <a16:creationId xmlns:a16="http://schemas.microsoft.com/office/drawing/2014/main" id="{FCDFA0B3-D0E2-95AB-B17D-89F88334F932}"/>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p:blipFill>
        <p:spPr>
          <a:xfrm>
            <a:off x="11714641" y="1000154"/>
            <a:ext cx="360000" cy="360000"/>
          </a:xfrm>
          <a:prstGeom prst="rect">
            <a:avLst/>
          </a:prstGeom>
        </p:spPr>
      </p:pic>
    </p:spTree>
    <p:extLst>
      <p:ext uri="{BB962C8B-B14F-4D97-AF65-F5344CB8AC3E}">
        <p14:creationId xmlns:p14="http://schemas.microsoft.com/office/powerpoint/2010/main" val="147568135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0F9E985F-A3F0-ECBB-998D-80FC7E5CB97D}"/>
              </a:ext>
            </a:extLst>
          </p:cNvPr>
          <p:cNvSpPr txBox="1">
            <a:spLocks/>
          </p:cNvSpPr>
          <p:nvPr/>
        </p:nvSpPr>
        <p:spPr>
          <a:xfrm>
            <a:off x="302400" y="4248000"/>
            <a:ext cx="11595600" cy="1979625"/>
          </a:xfrm>
          <a:prstGeom prst="rect">
            <a:avLst/>
          </a:prstGeom>
        </p:spPr>
        <p:txBody>
          <a:bodyPr lIns="0" tIns="0" rIns="0" bIns="0" anchor="t"/>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endParaRPr kumimoji="0" lang="en-US" sz="1600" b="0" i="0" u="none" strike="sngStrike" kern="1200" cap="none" spc="0" normalizeH="0" baseline="0" noProof="0">
              <a:ln>
                <a:noFill/>
              </a:ln>
              <a:solidFill>
                <a:prstClr val="black"/>
              </a:solidFill>
              <a:effectLst/>
              <a:uLnTx/>
              <a:uFillTx/>
              <a:latin typeface="DM Sans"/>
              <a:ea typeface="+mn-ea"/>
              <a:cs typeface="+mn-cs"/>
            </a:endParaRPr>
          </a:p>
        </p:txBody>
      </p:sp>
      <p:sp>
        <p:nvSpPr>
          <p:cNvPr id="13" name="Title 2">
            <a:extLst>
              <a:ext uri="{FF2B5EF4-FFF2-40B4-BE49-F238E27FC236}">
                <a16:creationId xmlns:a16="http://schemas.microsoft.com/office/drawing/2014/main" id="{9D5BED00-5074-3B29-7A81-5B5FD9F7FEB7}"/>
              </a:ext>
            </a:extLst>
          </p:cNvPr>
          <p:cNvSpPr>
            <a:spLocks noGrp="1"/>
          </p:cNvSpPr>
          <p:nvPr>
            <p:ph type="title"/>
          </p:nvPr>
        </p:nvSpPr>
        <p:spPr>
          <a:xfrm>
            <a:off x="302400" y="302400"/>
            <a:ext cx="2212200" cy="900111"/>
          </a:xfrm>
        </p:spPr>
        <p:txBody>
          <a:bodyPr>
            <a:normAutofit/>
          </a:bodyPr>
          <a:lstStyle/>
          <a:p>
            <a:r>
              <a:rPr lang="en-US" sz="2000"/>
              <a:t>Disclaimer</a:t>
            </a:r>
          </a:p>
        </p:txBody>
      </p:sp>
      <p:sp>
        <p:nvSpPr>
          <p:cNvPr id="14" name="Text Placeholder 3">
            <a:extLst>
              <a:ext uri="{FF2B5EF4-FFF2-40B4-BE49-F238E27FC236}">
                <a16:creationId xmlns:a16="http://schemas.microsoft.com/office/drawing/2014/main" id="{F9509CD5-AD2C-6CEE-E0D4-DA112B6044A1}"/>
              </a:ext>
            </a:extLst>
          </p:cNvPr>
          <p:cNvSpPr>
            <a:spLocks noGrp="1"/>
          </p:cNvSpPr>
          <p:nvPr>
            <p:ph type="body" sz="quarter" idx="20"/>
          </p:nvPr>
        </p:nvSpPr>
        <p:spPr>
          <a:xfrm>
            <a:off x="302400" y="630375"/>
            <a:ext cx="8064501" cy="900111"/>
          </a:xfrm>
        </p:spPr>
        <p:txBody>
          <a:bodyPr anchor="t" anchorCtr="0"/>
          <a:lstStyle/>
          <a:p>
            <a:r>
              <a:rPr lang="en-US" sz="1200"/>
              <a:t>Copyright © DSM Nutritional Products Ltd 2025, 4002 Basel, Switzerland. </a:t>
            </a:r>
          </a:p>
          <a:p>
            <a:r>
              <a:rPr lang="en-US" sz="1200"/>
              <a:t>www.dsm-firmenich.com. All rights reserved.</a:t>
            </a:r>
          </a:p>
        </p:txBody>
      </p:sp>
      <p:sp>
        <p:nvSpPr>
          <p:cNvPr id="18" name="Text Placeholder 3">
            <a:extLst>
              <a:ext uri="{FF2B5EF4-FFF2-40B4-BE49-F238E27FC236}">
                <a16:creationId xmlns:a16="http://schemas.microsoft.com/office/drawing/2014/main" id="{22C41E01-EABC-C70F-EBA1-EB771EEA9E38}"/>
              </a:ext>
            </a:extLst>
          </p:cNvPr>
          <p:cNvSpPr txBox="1">
            <a:spLocks/>
          </p:cNvSpPr>
          <p:nvPr/>
        </p:nvSpPr>
        <p:spPr>
          <a:xfrm>
            <a:off x="302400"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a:ln>
                  <a:noFill/>
                </a:ln>
                <a:solidFill>
                  <a:prstClr val="white"/>
                </a:solidFill>
                <a:effectLst/>
                <a:uLnTx/>
                <a:uFillTx/>
                <a:latin typeface="DM Sans"/>
                <a:ea typeface="+mn-ea"/>
                <a:cs typeface="+mn-cs"/>
              </a:rPr>
              <a:t> has used diligent care to ensure that the information provided herein is accurate and up-to-date to the best of its knowledge. However, </a:t>
            </a:r>
            <a:r>
              <a:rPr kumimoji="0" lang="en-GB" sz="1200" b="0" i="0" u="none" strike="noStrike" kern="0" cap="none" spc="0" normalizeH="0" baseline="0" noProof="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a:ln>
                  <a:noFill/>
                </a:ln>
                <a:solidFill>
                  <a:prstClr val="white"/>
                </a:solidFill>
                <a:effectLst/>
                <a:uLnTx/>
                <a:uFillTx/>
                <a:latin typeface="DM Sans"/>
                <a:ea typeface="+mn-ea"/>
                <a:cs typeface="+mn-cs"/>
              </a:rPr>
              <a:t> makes no representation or warranty, either expressly or implied, of the accuracy, reliability, completeness, or suitability thereof. The information provided herein contains scientific and product information for business-to-business use and does not constitute or provide scientific or medical advice, diagnosis or recommendation for treatment options. Country or region-specific information should be considered when labelling or advertising to final consumer. In no event shall </a:t>
            </a:r>
            <a:r>
              <a:rPr kumimoji="0" lang="en-GB" sz="1200" b="0" i="0" u="none" strike="noStrike" kern="0" cap="none" spc="0" normalizeH="0" baseline="0" noProof="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a:ln>
                  <a:noFill/>
                </a:ln>
                <a:solidFill>
                  <a:prstClr val="white"/>
                </a:solidFill>
                <a:effectLst/>
                <a:uLnTx/>
                <a:uFillTx/>
                <a:latin typeface="DM Sans"/>
                <a:ea typeface="+mn-ea"/>
                <a:cs typeface="+mn-cs"/>
              </a:rPr>
              <a:t> be liable for any direct or indirect damages arising from or reliance upon, or use of, any information provided herein. The content of this document is subject to change without further notice. Please contact your local </a:t>
            </a:r>
            <a:r>
              <a:rPr kumimoji="0" lang="en-GB" sz="1200" b="0" i="0" u="none" strike="noStrike" kern="0" cap="none" spc="0" normalizeH="0" baseline="0" noProof="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a:ln>
                  <a:noFill/>
                </a:ln>
                <a:solidFill>
                  <a:prstClr val="white"/>
                </a:solidFill>
                <a:effectLst/>
                <a:uLnTx/>
                <a:uFillTx/>
                <a:latin typeface="DM Sans"/>
                <a:ea typeface="+mn-ea"/>
                <a:cs typeface="+mn-cs"/>
              </a:rPr>
              <a:t> representative for the latest information. All trademarks listed in this document are either (registered) trademarks of, or trademarks licensed by, the </a:t>
            </a:r>
            <a:r>
              <a:rPr kumimoji="0" lang="en-GB" sz="1200" b="0" i="0" u="none" strike="noStrike" kern="0" cap="none" spc="0" normalizeH="0" baseline="0" noProof="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a:ln>
                  <a:noFill/>
                </a:ln>
                <a:solidFill>
                  <a:prstClr val="white"/>
                </a:solidFill>
                <a:effectLst/>
                <a:uLnTx/>
                <a:uFillTx/>
                <a:latin typeface="DM Sans"/>
                <a:ea typeface="+mn-ea"/>
                <a:cs typeface="+mn-cs"/>
              </a:rPr>
              <a:t> group of companies, unless explicitly stated otherwise.</a:t>
            </a:r>
          </a:p>
        </p:txBody>
      </p:sp>
      <p:sp>
        <p:nvSpPr>
          <p:cNvPr id="19" name="Title 2">
            <a:extLst>
              <a:ext uri="{FF2B5EF4-FFF2-40B4-BE49-F238E27FC236}">
                <a16:creationId xmlns:a16="http://schemas.microsoft.com/office/drawing/2014/main" id="{3E7FEA32-015C-FBB7-062E-065D650F5F68}"/>
              </a:ext>
            </a:extLst>
          </p:cNvPr>
          <p:cNvSpPr txBox="1">
            <a:spLocks/>
          </p:cNvSpPr>
          <p:nvPr/>
        </p:nvSpPr>
        <p:spPr>
          <a:xfrm>
            <a:off x="302400"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DM Sans Bold"/>
                <a:ea typeface="+mj-ea"/>
                <a:cs typeface="+mj-cs"/>
              </a:rPr>
              <a:t>Disclaimer Formulation Guideline</a:t>
            </a:r>
            <a:endParaRPr kumimoji="0" lang="en-US" sz="1800" b="0" i="0" u="none" strike="noStrike" kern="1200" cap="none" spc="0" normalizeH="0" baseline="0" noProof="0">
              <a:ln>
                <a:noFill/>
              </a:ln>
              <a:solidFill>
                <a:prstClr val="white"/>
              </a:solidFill>
              <a:effectLst/>
              <a:uLnTx/>
              <a:uFillTx/>
              <a:latin typeface="DM Sans Bold"/>
              <a:ea typeface="+mj-ea"/>
              <a:cs typeface="+mj-cs"/>
            </a:endParaRPr>
          </a:p>
        </p:txBody>
      </p:sp>
      <p:sp>
        <p:nvSpPr>
          <p:cNvPr id="20" name="Text Placeholder 1">
            <a:extLst>
              <a:ext uri="{FF2B5EF4-FFF2-40B4-BE49-F238E27FC236}">
                <a16:creationId xmlns:a16="http://schemas.microsoft.com/office/drawing/2014/main" id="{CC0294DB-A1AA-D89F-2C9F-103055BB7EE0}"/>
              </a:ext>
            </a:extLst>
          </p:cNvPr>
          <p:cNvSpPr>
            <a:spLocks noGrp="1"/>
          </p:cNvSpPr>
          <p:nvPr/>
        </p:nvSpPr>
        <p:spPr>
          <a:xfrm>
            <a:off x="30240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The information provided herein is provided for information purposes only and has been prepared by dsm-firmenich in accordance with its own methodology.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 Nutritional Products AG, 2025.</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0" cap="none" spc="0" normalizeH="0" baseline="0" noProof="0">
              <a:ln>
                <a:noFill/>
              </a:ln>
              <a:solidFill>
                <a:prstClr val="white"/>
              </a:solidFill>
              <a:effectLst/>
              <a:uLnTx/>
              <a:uFillTx/>
              <a:latin typeface="DM Sans"/>
              <a:ea typeface="+mn-ea"/>
              <a:cs typeface="+mn-cs"/>
            </a:endParaRPr>
          </a:p>
        </p:txBody>
      </p:sp>
    </p:spTree>
    <p:extLst>
      <p:ext uri="{BB962C8B-B14F-4D97-AF65-F5344CB8AC3E}">
        <p14:creationId xmlns:p14="http://schemas.microsoft.com/office/powerpoint/2010/main" val="146451995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295136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88B8C3-DAB2-64F5-F31E-ADB131807159}"/>
            </a:ext>
          </a:extLst>
        </p:cNvPr>
        <p:cNvGrpSpPr/>
        <p:nvPr/>
      </p:nvGrpSpPr>
      <p:grpSpPr>
        <a:xfrm>
          <a:off x="0" y="0"/>
          <a:ext cx="0" cy="0"/>
          <a:chOff x="0" y="0"/>
          <a:chExt cx="0" cy="0"/>
        </a:xfrm>
      </p:grpSpPr>
      <p:pic>
        <p:nvPicPr>
          <p:cNvPr id="3" name="Picture 2" descr="A person with her eyes closed&#10;&#10;AI-generated content may be incorrect.">
            <a:extLst>
              <a:ext uri="{FF2B5EF4-FFF2-40B4-BE49-F238E27FC236}">
                <a16:creationId xmlns:a16="http://schemas.microsoft.com/office/drawing/2014/main" id="{2575F69F-E9ED-69B2-8B89-C7E0346F3D87}"/>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0" y="-12516"/>
            <a:ext cx="12191979" cy="6870516"/>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noFill/>
        </p:spPr>
      </p:pic>
      <p:sp>
        <p:nvSpPr>
          <p:cNvPr id="5" name="Title 4">
            <a:extLst>
              <a:ext uri="{FF2B5EF4-FFF2-40B4-BE49-F238E27FC236}">
                <a16:creationId xmlns:a16="http://schemas.microsoft.com/office/drawing/2014/main" id="{5E0AEA48-B07B-7479-D4E5-D36DF63FBA44}"/>
              </a:ext>
            </a:extLst>
          </p:cNvPr>
          <p:cNvSpPr>
            <a:spLocks noGrp="1"/>
          </p:cNvSpPr>
          <p:nvPr>
            <p:ph type="ctrTitle"/>
          </p:nvPr>
        </p:nvSpPr>
        <p:spPr/>
        <p:txBody>
          <a:bodyPr/>
          <a:lstStyle/>
          <a:p>
            <a:r>
              <a:rPr lang="en-US"/>
              <a:t>Back-up</a:t>
            </a:r>
          </a:p>
        </p:txBody>
      </p:sp>
    </p:spTree>
    <p:extLst>
      <p:ext uri="{BB962C8B-B14F-4D97-AF65-F5344CB8AC3E}">
        <p14:creationId xmlns:p14="http://schemas.microsoft.com/office/powerpoint/2010/main" val="359704734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61DB0ED4-083B-141E-BD74-D6F4F2CB43DC}"/>
              </a:ext>
            </a:extLst>
          </p:cNvPr>
          <p:cNvSpPr>
            <a:spLocks noGrp="1"/>
          </p:cNvSpPr>
          <p:nvPr>
            <p:ph type="title"/>
          </p:nvPr>
        </p:nvSpPr>
        <p:spPr>
          <a:xfrm>
            <a:off x="302399" y="302400"/>
            <a:ext cx="3525059" cy="303211"/>
          </a:xfrm>
        </p:spPr>
        <p:txBody>
          <a:bodyPr/>
          <a:lstStyle/>
          <a:p>
            <a:r>
              <a:rPr lang="en-GB"/>
              <a:t>ALPAFLOR® EDELWEISS CB</a:t>
            </a:r>
            <a:br>
              <a:rPr lang="en-GB"/>
            </a:br>
            <a:endParaRPr lang="en-GB"/>
          </a:p>
        </p:txBody>
      </p:sp>
      <p:sp>
        <p:nvSpPr>
          <p:cNvPr id="3" name="Slide Number Placeholder 2">
            <a:extLst>
              <a:ext uri="{FF2B5EF4-FFF2-40B4-BE49-F238E27FC236}">
                <a16:creationId xmlns:a16="http://schemas.microsoft.com/office/drawing/2014/main" id="{D6BFD66A-655D-AFBB-2C78-0BD90986D9FB}"/>
              </a:ext>
            </a:extLst>
          </p:cNvPr>
          <p:cNvSpPr>
            <a:spLocks noGrp="1"/>
          </p:cNvSpPr>
          <p:nvPr>
            <p:ph type="sldNum" sz="quarter" idx="10"/>
          </p:nvPr>
        </p:nvSpPr>
        <p:spPr/>
        <p:txBody>
          <a:bodyPr/>
          <a:lstStyle/>
          <a:p>
            <a:fld id="{5BA3E189-2F3A-42E5-B572-3520703B6186}" type="slidenum">
              <a:rPr lang="en-GB" smtClean="0"/>
              <a:pPr/>
              <a:t>132</a:t>
            </a:fld>
            <a:endParaRPr lang="en-GB"/>
          </a:p>
        </p:txBody>
      </p:sp>
      <p:sp>
        <p:nvSpPr>
          <p:cNvPr id="2" name="Text Placeholder 1">
            <a:extLst>
              <a:ext uri="{FF2B5EF4-FFF2-40B4-BE49-F238E27FC236}">
                <a16:creationId xmlns:a16="http://schemas.microsoft.com/office/drawing/2014/main" id="{26A01EA0-CF52-02F9-5305-B557792C5CD9}"/>
              </a:ext>
            </a:extLst>
          </p:cNvPr>
          <p:cNvSpPr>
            <a:spLocks noGrp="1"/>
          </p:cNvSpPr>
          <p:nvPr>
            <p:ph type="body" idx="11"/>
          </p:nvPr>
        </p:nvSpPr>
        <p:spPr>
          <a:xfrm>
            <a:off x="302399" y="605611"/>
            <a:ext cx="3380598" cy="288767"/>
          </a:xfrm>
        </p:spPr>
        <p:txBody>
          <a:bodyPr/>
          <a:lstStyle/>
          <a:p>
            <a:r>
              <a:rPr lang="en-GB" i="1"/>
              <a:t>Study Design</a:t>
            </a:r>
          </a:p>
        </p:txBody>
      </p:sp>
      <p:sp>
        <p:nvSpPr>
          <p:cNvPr id="4" name="Text Placeholder 3">
            <a:extLst>
              <a:ext uri="{FF2B5EF4-FFF2-40B4-BE49-F238E27FC236}">
                <a16:creationId xmlns:a16="http://schemas.microsoft.com/office/drawing/2014/main" id="{D05C0A75-F28A-21E6-F7D5-2C93BB0A3433}"/>
              </a:ext>
            </a:extLst>
          </p:cNvPr>
          <p:cNvSpPr>
            <a:spLocks noGrp="1"/>
          </p:cNvSpPr>
          <p:nvPr>
            <p:ph type="body" sz="quarter" idx="23"/>
          </p:nvPr>
        </p:nvSpPr>
        <p:spPr>
          <a:xfrm>
            <a:off x="302400" y="1341438"/>
            <a:ext cx="3380597" cy="4297361"/>
          </a:xfrm>
        </p:spPr>
        <p:txBody>
          <a:bodyPr/>
          <a:lstStyle/>
          <a:p>
            <a:pPr marL="356400" lvl="2">
              <a:spcBef>
                <a:spcPts val="0"/>
              </a:spcBef>
              <a:buClr>
                <a:srgbClr val="48A2CF"/>
              </a:buClr>
            </a:pPr>
            <a:r>
              <a:rPr lang="en-US" sz="1200"/>
              <a:t>Double-blind, randomized, placebo controlled</a:t>
            </a:r>
            <a:r>
              <a:rPr lang="en-US" sz="1200" i="1"/>
              <a:t> in-vivo </a:t>
            </a:r>
            <a:r>
              <a:rPr lang="en-US" sz="1200"/>
              <a:t>study (Europe)</a:t>
            </a:r>
          </a:p>
          <a:p>
            <a:pPr marL="356400" lvl="2">
              <a:spcBef>
                <a:spcPts val="0"/>
              </a:spcBef>
              <a:buClr>
                <a:srgbClr val="48A2CF"/>
              </a:buClr>
            </a:pPr>
            <a:r>
              <a:rPr lang="en-US" sz="1200"/>
              <a:t>Data collection from Sept 2020 to March 2021 </a:t>
            </a:r>
          </a:p>
          <a:p>
            <a:pPr marL="356400" lvl="2">
              <a:spcBef>
                <a:spcPts val="0"/>
              </a:spcBef>
              <a:buClr>
                <a:srgbClr val="48A2CF"/>
              </a:buClr>
            </a:pPr>
            <a:r>
              <a:rPr lang="en-US" sz="1200"/>
              <a:t>Two groups of 30 volunteers per group, 18 – 65 years old (mean 45 y.) –</a:t>
            </a:r>
            <a:br>
              <a:rPr lang="en-US" sz="1200"/>
            </a:br>
            <a:r>
              <a:rPr lang="en-US" sz="1200">
                <a:solidFill>
                  <a:srgbClr val="48A2CF"/>
                </a:solidFill>
              </a:rPr>
              <a:t>5 months study</a:t>
            </a:r>
          </a:p>
          <a:p>
            <a:pPr marL="356400" lvl="2">
              <a:spcBef>
                <a:spcPts val="0"/>
              </a:spcBef>
              <a:buClr>
                <a:srgbClr val="48A2CF"/>
              </a:buClr>
            </a:pPr>
            <a:r>
              <a:rPr lang="en-US" sz="1200"/>
              <a:t>Standard shampoo formulation (SLES based) used by all volunteers of both groups</a:t>
            </a:r>
          </a:p>
          <a:p>
            <a:pPr>
              <a:spcAft>
                <a:spcPts val="400"/>
              </a:spcAft>
            </a:pPr>
            <a:r>
              <a:rPr lang="en-US" sz="1200" b="1"/>
              <a:t>Test product: Leave-on Formulation Placebo vs Leave-on + 3w/w%  ALPAFLOR® EDELWEISS CB</a:t>
            </a:r>
            <a:endParaRPr lang="en-US" sz="1200"/>
          </a:p>
          <a:p>
            <a:pPr marL="356400" lvl="2">
              <a:spcBef>
                <a:spcPts val="0"/>
              </a:spcBef>
              <a:buClr>
                <a:srgbClr val="48A2CF"/>
              </a:buClr>
            </a:pPr>
            <a:r>
              <a:rPr lang="en-US" sz="1200"/>
              <a:t>Apply the product daily (4 mL) in the evening on the scalp (gentle massage, no rinse)</a:t>
            </a:r>
          </a:p>
          <a:p>
            <a:pPr marL="356400" lvl="2">
              <a:spcBef>
                <a:spcPts val="0"/>
              </a:spcBef>
              <a:buClr>
                <a:srgbClr val="48A2CF"/>
              </a:buClr>
            </a:pPr>
            <a:r>
              <a:rPr lang="en-US" sz="1200"/>
              <a:t>Parameters at Day 0 &amp; Day 150:</a:t>
            </a:r>
          </a:p>
          <a:p>
            <a:pPr marL="356400" lvl="2">
              <a:spcBef>
                <a:spcPts val="0"/>
              </a:spcBef>
              <a:buClr>
                <a:srgbClr val="48A2CF"/>
              </a:buClr>
            </a:pPr>
            <a:r>
              <a:rPr lang="en-US" sz="1200"/>
              <a:t>General photograph of the hair</a:t>
            </a:r>
          </a:p>
          <a:p>
            <a:pPr marL="356400" lvl="2">
              <a:spcBef>
                <a:spcPts val="0"/>
              </a:spcBef>
              <a:buClr>
                <a:srgbClr val="48A2CF"/>
              </a:buClr>
            </a:pPr>
            <a:r>
              <a:rPr lang="en-US" sz="1200"/>
              <a:t>Cosmetic </a:t>
            </a:r>
            <a:r>
              <a:rPr lang="en-US" sz="1200" err="1"/>
              <a:t>Trichogram</a:t>
            </a:r>
            <a:r>
              <a:rPr lang="en-US" sz="1200"/>
              <a:t> </a:t>
            </a:r>
          </a:p>
          <a:p>
            <a:pPr marL="356400" lvl="2">
              <a:spcBef>
                <a:spcPts val="0"/>
              </a:spcBef>
              <a:buClr>
                <a:srgbClr val="48A2CF"/>
              </a:buClr>
            </a:pPr>
            <a:r>
              <a:rPr lang="en-US" sz="1200" err="1"/>
              <a:t>Trichoscan</a:t>
            </a:r>
            <a:r>
              <a:rPr lang="en-US" sz="1200"/>
              <a:t>®: hair density &amp; hair thickness</a:t>
            </a:r>
          </a:p>
          <a:p>
            <a:endParaRPr lang="en-US" sz="1200"/>
          </a:p>
          <a:p>
            <a:endParaRPr lang="en-GB" sz="1200"/>
          </a:p>
        </p:txBody>
      </p:sp>
      <p:sp>
        <p:nvSpPr>
          <p:cNvPr id="7" name="Text Placeholder 6">
            <a:extLst>
              <a:ext uri="{FF2B5EF4-FFF2-40B4-BE49-F238E27FC236}">
                <a16:creationId xmlns:a16="http://schemas.microsoft.com/office/drawing/2014/main" id="{3EC4F536-D2AA-EA1B-B081-4DEDA4AD8D93}"/>
              </a:ext>
            </a:extLst>
          </p:cNvPr>
          <p:cNvSpPr>
            <a:spLocks noGrp="1"/>
          </p:cNvSpPr>
          <p:nvPr>
            <p:ph type="body" sz="quarter" idx="27"/>
          </p:nvPr>
        </p:nvSpPr>
        <p:spPr/>
        <p:txBody>
          <a:bodyPr/>
          <a:lstStyle/>
          <a:p>
            <a:endParaRPr lang="en-GB"/>
          </a:p>
        </p:txBody>
      </p:sp>
      <p:sp>
        <p:nvSpPr>
          <p:cNvPr id="31" name="Text Placeholder 4">
            <a:extLst>
              <a:ext uri="{FF2B5EF4-FFF2-40B4-BE49-F238E27FC236}">
                <a16:creationId xmlns:a16="http://schemas.microsoft.com/office/drawing/2014/main" id="{1AF71C61-A586-BAC0-DB38-5F5084FD1552}"/>
              </a:ext>
            </a:extLst>
          </p:cNvPr>
          <p:cNvSpPr txBox="1">
            <a:spLocks/>
          </p:cNvSpPr>
          <p:nvPr/>
        </p:nvSpPr>
        <p:spPr>
          <a:xfrm>
            <a:off x="302399" y="605611"/>
            <a:ext cx="3380599" cy="558820"/>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endParaRPr lang="en-US"/>
          </a:p>
        </p:txBody>
      </p:sp>
      <p:pic>
        <p:nvPicPr>
          <p:cNvPr id="10" name="Picture Placeholder 9">
            <a:extLst>
              <a:ext uri="{FF2B5EF4-FFF2-40B4-BE49-F238E27FC236}">
                <a16:creationId xmlns:a16="http://schemas.microsoft.com/office/drawing/2014/main" id="{D6C00E6D-6393-BAD4-2D06-FF3EAAFA9C32}"/>
              </a:ext>
            </a:extLst>
          </p:cNvPr>
          <p:cNvPicPr>
            <a:picLocks noGrp="1" noChangeAspect="1"/>
          </p:cNvPicPr>
          <p:nvPr>
            <p:ph type="pic" sz="quarter" idx="21"/>
          </p:nvPr>
        </p:nvPicPr>
        <p:blipFill>
          <a:blip r:embed="rId3"/>
          <a:srcRect l="29294" r="4174"/>
          <a:stretch/>
        </p:blipFill>
        <p:spPr>
          <a:xfrm>
            <a:off x="4081463" y="0"/>
            <a:ext cx="8110537" cy="6858000"/>
          </a:xfrm>
        </p:spPr>
      </p:pic>
    </p:spTree>
    <p:extLst>
      <p:ext uri="{BB962C8B-B14F-4D97-AF65-F5344CB8AC3E}">
        <p14:creationId xmlns:p14="http://schemas.microsoft.com/office/powerpoint/2010/main" val="288175657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47CD41A-A182-F118-2E57-7D4A0F8C177F}"/>
              </a:ext>
            </a:extLst>
          </p:cNvPr>
          <p:cNvPicPr>
            <a:picLocks noChangeAspect="1"/>
          </p:cNvPicPr>
          <p:nvPr/>
        </p:nvPicPr>
        <p:blipFill>
          <a:blip r:embed="rId3"/>
          <a:srcRect l="33636" r="16342"/>
          <a:stretch/>
        </p:blipFill>
        <p:spPr>
          <a:xfrm>
            <a:off x="6093109" y="1586"/>
            <a:ext cx="6098001" cy="6858007"/>
          </a:xfrm>
          <a:prstGeom prst="rect">
            <a:avLst/>
          </a:prstGeom>
        </p:spPr>
      </p:pic>
      <p:sp>
        <p:nvSpPr>
          <p:cNvPr id="23" name="Title 22">
            <a:extLst>
              <a:ext uri="{FF2B5EF4-FFF2-40B4-BE49-F238E27FC236}">
                <a16:creationId xmlns:a16="http://schemas.microsoft.com/office/drawing/2014/main" id="{61DB0ED4-083B-141E-BD74-D6F4F2CB43DC}"/>
              </a:ext>
            </a:extLst>
          </p:cNvPr>
          <p:cNvSpPr>
            <a:spLocks noGrp="1"/>
          </p:cNvSpPr>
          <p:nvPr>
            <p:ph type="title"/>
          </p:nvPr>
        </p:nvSpPr>
        <p:spPr>
          <a:xfrm>
            <a:off x="302399" y="302400"/>
            <a:ext cx="3525059" cy="303211"/>
          </a:xfrm>
        </p:spPr>
        <p:txBody>
          <a:bodyPr/>
          <a:lstStyle/>
          <a:p>
            <a:r>
              <a:rPr lang="en-GB"/>
              <a:t>ALPAFLOR® EDELWEISS CB</a:t>
            </a:r>
            <a:br>
              <a:rPr lang="en-GB"/>
            </a:br>
            <a:endParaRPr lang="en-GB"/>
          </a:p>
        </p:txBody>
      </p:sp>
      <p:sp>
        <p:nvSpPr>
          <p:cNvPr id="3" name="Slide Number Placeholder 2">
            <a:extLst>
              <a:ext uri="{FF2B5EF4-FFF2-40B4-BE49-F238E27FC236}">
                <a16:creationId xmlns:a16="http://schemas.microsoft.com/office/drawing/2014/main" id="{D6BFD66A-655D-AFBB-2C78-0BD90986D9FB}"/>
              </a:ext>
            </a:extLst>
          </p:cNvPr>
          <p:cNvSpPr>
            <a:spLocks noGrp="1"/>
          </p:cNvSpPr>
          <p:nvPr>
            <p:ph type="sldNum" sz="quarter" idx="10"/>
          </p:nvPr>
        </p:nvSpPr>
        <p:spPr/>
        <p:txBody>
          <a:bodyPr/>
          <a:lstStyle/>
          <a:p>
            <a:fld id="{5BA3E189-2F3A-42E5-B572-3520703B6186}" type="slidenum">
              <a:rPr lang="en-GB" smtClean="0"/>
              <a:pPr/>
              <a:t>133</a:t>
            </a:fld>
            <a:endParaRPr lang="en-GB"/>
          </a:p>
        </p:txBody>
      </p:sp>
      <p:sp>
        <p:nvSpPr>
          <p:cNvPr id="2" name="Text Placeholder 1">
            <a:extLst>
              <a:ext uri="{FF2B5EF4-FFF2-40B4-BE49-F238E27FC236}">
                <a16:creationId xmlns:a16="http://schemas.microsoft.com/office/drawing/2014/main" id="{26A01EA0-CF52-02F9-5305-B557792C5CD9}"/>
              </a:ext>
            </a:extLst>
          </p:cNvPr>
          <p:cNvSpPr>
            <a:spLocks noGrp="1"/>
          </p:cNvSpPr>
          <p:nvPr>
            <p:ph type="body" idx="11"/>
          </p:nvPr>
        </p:nvSpPr>
        <p:spPr>
          <a:xfrm>
            <a:off x="302399" y="605611"/>
            <a:ext cx="5722164" cy="288767"/>
          </a:xfrm>
        </p:spPr>
        <p:txBody>
          <a:bodyPr/>
          <a:lstStyle/>
          <a:p>
            <a:r>
              <a:rPr lang="en-US" i="1"/>
              <a:t>In vivo studies / Hair Pigmentation*</a:t>
            </a:r>
          </a:p>
        </p:txBody>
      </p:sp>
      <p:sp>
        <p:nvSpPr>
          <p:cNvPr id="4" name="Text Placeholder 3">
            <a:extLst>
              <a:ext uri="{FF2B5EF4-FFF2-40B4-BE49-F238E27FC236}">
                <a16:creationId xmlns:a16="http://schemas.microsoft.com/office/drawing/2014/main" id="{D05C0A75-F28A-21E6-F7D5-2C93BB0A3433}"/>
              </a:ext>
            </a:extLst>
          </p:cNvPr>
          <p:cNvSpPr>
            <a:spLocks noGrp="1"/>
          </p:cNvSpPr>
          <p:nvPr>
            <p:ph type="body" sz="quarter" idx="23"/>
          </p:nvPr>
        </p:nvSpPr>
        <p:spPr>
          <a:xfrm>
            <a:off x="302403" y="1341438"/>
            <a:ext cx="3802872" cy="2238438"/>
          </a:xfrm>
        </p:spPr>
        <p:txBody>
          <a:bodyPr/>
          <a:lstStyle/>
          <a:p>
            <a:pPr marL="356400" lvl="2">
              <a:spcBef>
                <a:spcPts val="0"/>
              </a:spcBef>
              <a:buClr>
                <a:schemeClr val="accent1"/>
              </a:buClr>
            </a:pPr>
            <a:r>
              <a:rPr lang="en-US" sz="1200"/>
              <a:t>Double-blind, randomized, placebo controlled</a:t>
            </a:r>
            <a:r>
              <a:rPr lang="en-US" sz="1200" i="1"/>
              <a:t> in-vivo </a:t>
            </a:r>
            <a:r>
              <a:rPr lang="en-US" sz="1200"/>
              <a:t>study (Europe)</a:t>
            </a:r>
          </a:p>
          <a:p>
            <a:pPr marL="356400" lvl="2">
              <a:spcBef>
                <a:spcPts val="0"/>
              </a:spcBef>
              <a:buClr>
                <a:schemeClr val="accent1"/>
              </a:buClr>
            </a:pPr>
            <a:r>
              <a:rPr lang="en-US" sz="1200"/>
              <a:t>Data collection from July to Dec. 2020 </a:t>
            </a:r>
          </a:p>
          <a:p>
            <a:pPr marL="356400" lvl="2">
              <a:spcBef>
                <a:spcPts val="0"/>
              </a:spcBef>
              <a:buClr>
                <a:schemeClr val="accent1"/>
              </a:buClr>
            </a:pPr>
            <a:r>
              <a:rPr lang="en-US" sz="1200"/>
              <a:t>Two groups of 30 volunteers per group,</a:t>
            </a:r>
            <a:br>
              <a:rPr lang="en-US" sz="1200"/>
            </a:br>
            <a:r>
              <a:rPr lang="en-US" sz="1200"/>
              <a:t>18 – 45 years old (mean 39 y.) – 4 months study</a:t>
            </a:r>
          </a:p>
          <a:p>
            <a:pPr marL="356400" lvl="2">
              <a:spcBef>
                <a:spcPts val="0"/>
              </a:spcBef>
              <a:spcAft>
                <a:spcPts val="300"/>
              </a:spcAft>
              <a:buClr>
                <a:schemeClr val="accent1"/>
              </a:buClr>
            </a:pPr>
            <a:r>
              <a:rPr lang="en-US" sz="1200"/>
              <a:t>Standard shampoo formulation (SLES based) used by all volunteers of both groups</a:t>
            </a:r>
          </a:p>
          <a:p>
            <a:pPr marL="356400" lvl="2">
              <a:spcBef>
                <a:spcPts val="0"/>
              </a:spcBef>
              <a:spcAft>
                <a:spcPts val="300"/>
              </a:spcAft>
              <a:buClr>
                <a:schemeClr val="accent1"/>
              </a:buClr>
            </a:pPr>
            <a:endParaRPr lang="en-US" sz="1200"/>
          </a:p>
          <a:p>
            <a:pPr marL="800" lvl="2" indent="0">
              <a:spcBef>
                <a:spcPts val="0"/>
              </a:spcBef>
              <a:buClr>
                <a:srgbClr val="D34252"/>
              </a:buClr>
              <a:buNone/>
            </a:pPr>
            <a:r>
              <a:rPr lang="en-US" sz="1200" b="1"/>
              <a:t>Test product: Leave-on Formulation Placebo vs Leave-on + 3w/w%  ALPAFLOR® </a:t>
            </a:r>
            <a:r>
              <a:rPr lang="en-GB" sz="1200" b="1"/>
              <a:t>EDELWEISS CB</a:t>
            </a:r>
            <a:endParaRPr lang="en-US" sz="1200" b="1"/>
          </a:p>
          <a:p>
            <a:pPr marL="800" lvl="2" indent="0">
              <a:spcBef>
                <a:spcPts val="0"/>
              </a:spcBef>
              <a:buClr>
                <a:srgbClr val="D34252"/>
              </a:buClr>
              <a:buNone/>
            </a:pPr>
            <a:endParaRPr lang="en-US" sz="1200" b="1"/>
          </a:p>
          <a:p>
            <a:pPr marL="800" lvl="2" indent="0">
              <a:spcBef>
                <a:spcPts val="0"/>
              </a:spcBef>
              <a:buClr>
                <a:srgbClr val="D34252"/>
              </a:buClr>
              <a:buNone/>
            </a:pPr>
            <a:endParaRPr lang="en-US" sz="1200" b="1"/>
          </a:p>
          <a:p>
            <a:pPr marL="800" lvl="2" indent="0">
              <a:spcBef>
                <a:spcPts val="0"/>
              </a:spcBef>
              <a:buClr>
                <a:srgbClr val="D34252"/>
              </a:buClr>
              <a:buNone/>
            </a:pPr>
            <a:endParaRPr lang="en-US" sz="1200" b="1"/>
          </a:p>
          <a:p>
            <a:pPr marL="800" lvl="2" indent="0">
              <a:spcBef>
                <a:spcPts val="0"/>
              </a:spcBef>
              <a:buClr>
                <a:srgbClr val="D34252"/>
              </a:buClr>
              <a:buNone/>
            </a:pPr>
            <a:endParaRPr lang="en-US" sz="1200" b="1"/>
          </a:p>
          <a:p>
            <a:endParaRPr lang="en-GB" sz="1200"/>
          </a:p>
        </p:txBody>
      </p:sp>
      <p:sp>
        <p:nvSpPr>
          <p:cNvPr id="5" name="Text Placeholder 4">
            <a:extLst>
              <a:ext uri="{FF2B5EF4-FFF2-40B4-BE49-F238E27FC236}">
                <a16:creationId xmlns:a16="http://schemas.microsoft.com/office/drawing/2014/main" id="{50F2AACB-D403-EF74-EF02-377E6FB87991}"/>
              </a:ext>
            </a:extLst>
          </p:cNvPr>
          <p:cNvSpPr>
            <a:spLocks noGrp="1"/>
          </p:cNvSpPr>
          <p:nvPr>
            <p:ph type="body" sz="quarter" idx="25"/>
          </p:nvPr>
        </p:nvSpPr>
        <p:spPr>
          <a:xfrm>
            <a:off x="302399" y="5890166"/>
            <a:ext cx="5913344" cy="913509"/>
          </a:xfrm>
        </p:spPr>
        <p:txBody>
          <a:bodyPr/>
          <a:lstStyle/>
          <a:p>
            <a:r>
              <a:rPr lang="en-GB"/>
              <a:t>Shampoo: Aqua (Water), Sodium </a:t>
            </a:r>
            <a:r>
              <a:rPr lang="en-GB" err="1"/>
              <a:t>Laureth</a:t>
            </a:r>
            <a:r>
              <a:rPr lang="en-GB"/>
              <a:t> </a:t>
            </a:r>
            <a:r>
              <a:rPr lang="en-GB" err="1"/>
              <a:t>Sulfate</a:t>
            </a:r>
            <a:r>
              <a:rPr lang="en-GB"/>
              <a:t>, Laureth-2, PEG-7 Glyceryl </a:t>
            </a:r>
            <a:r>
              <a:rPr lang="en-GB" err="1"/>
              <a:t>Cocoate</a:t>
            </a:r>
            <a:r>
              <a:rPr lang="en-GB"/>
              <a:t>, </a:t>
            </a:r>
            <a:r>
              <a:rPr lang="en-GB" err="1"/>
              <a:t>Cocamidopropyl</a:t>
            </a:r>
            <a:r>
              <a:rPr lang="en-GB"/>
              <a:t> Betaine, Decyl Glucoside, </a:t>
            </a:r>
            <a:r>
              <a:rPr lang="en-GB" err="1"/>
              <a:t>Glycerin</a:t>
            </a:r>
            <a:r>
              <a:rPr lang="en-GB"/>
              <a:t>, Disodium </a:t>
            </a:r>
            <a:r>
              <a:rPr lang="en-GB" err="1"/>
              <a:t>Cocoamphodiacetate</a:t>
            </a:r>
            <a:r>
              <a:rPr lang="en-GB"/>
              <a:t>, Phenoxyethanol, Sodium Chloride, Sodium Benzoate, Disodium EDTA, </a:t>
            </a:r>
            <a:r>
              <a:rPr lang="en-GB" err="1"/>
              <a:t>Ethylhexylglycerin</a:t>
            </a:r>
            <a:r>
              <a:rPr lang="en-GB"/>
              <a:t>, Parfum (</a:t>
            </a:r>
            <a:r>
              <a:rPr lang="en-GB" err="1"/>
              <a:t>Fragance</a:t>
            </a:r>
            <a:r>
              <a:rPr lang="en-GB"/>
              <a:t>), Citric Acid, </a:t>
            </a:r>
            <a:r>
              <a:rPr lang="en-GB" err="1"/>
              <a:t>Avena</a:t>
            </a:r>
            <a:r>
              <a:rPr lang="en-GB"/>
              <a:t> Sativa (Oat) Kernel Extract, Potassium Sorbate </a:t>
            </a:r>
            <a:br>
              <a:rPr lang="en-GB"/>
            </a:br>
            <a:r>
              <a:rPr lang="en-US" sz="800" b="0"/>
              <a:t>*</a:t>
            </a:r>
            <a:r>
              <a:rPr lang="en-US" sz="800"/>
              <a:t>Helps reduce the appearance of greying hair </a:t>
            </a:r>
          </a:p>
          <a:p>
            <a:endParaRPr lang="en-GB"/>
          </a:p>
          <a:p>
            <a:endParaRPr lang="en-GB"/>
          </a:p>
        </p:txBody>
      </p:sp>
      <p:sp>
        <p:nvSpPr>
          <p:cNvPr id="31" name="Text Placeholder 4">
            <a:extLst>
              <a:ext uri="{FF2B5EF4-FFF2-40B4-BE49-F238E27FC236}">
                <a16:creationId xmlns:a16="http://schemas.microsoft.com/office/drawing/2014/main" id="{1AF71C61-A586-BAC0-DB38-5F5084FD1552}"/>
              </a:ext>
            </a:extLst>
          </p:cNvPr>
          <p:cNvSpPr txBox="1">
            <a:spLocks/>
          </p:cNvSpPr>
          <p:nvPr/>
        </p:nvSpPr>
        <p:spPr>
          <a:xfrm>
            <a:off x="302399" y="605611"/>
            <a:ext cx="3380599" cy="558820"/>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endParaRPr lang="en-US"/>
          </a:p>
        </p:txBody>
      </p:sp>
      <p:pic>
        <p:nvPicPr>
          <p:cNvPr id="9" name="Immagine 1" descr="tab 1.png">
            <a:extLst>
              <a:ext uri="{FF2B5EF4-FFF2-40B4-BE49-F238E27FC236}">
                <a16:creationId xmlns:a16="http://schemas.microsoft.com/office/drawing/2014/main" id="{49F32FC4-2FA8-3799-1CB7-53B8581138A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7100903"/>
            <a:ext cx="5829300" cy="992124"/>
          </a:xfrm>
          <a:prstGeom prst="rect">
            <a:avLst/>
          </a:prstGeom>
        </p:spPr>
      </p:pic>
      <p:sp>
        <p:nvSpPr>
          <p:cNvPr id="10" name="Text Placeholder 3">
            <a:extLst>
              <a:ext uri="{FF2B5EF4-FFF2-40B4-BE49-F238E27FC236}">
                <a16:creationId xmlns:a16="http://schemas.microsoft.com/office/drawing/2014/main" id="{14477D34-B9F6-61BD-5D11-98AF42282535}"/>
              </a:ext>
            </a:extLst>
          </p:cNvPr>
          <p:cNvSpPr txBox="1">
            <a:spLocks/>
          </p:cNvSpPr>
          <p:nvPr/>
        </p:nvSpPr>
        <p:spPr>
          <a:xfrm>
            <a:off x="300038" y="4689295"/>
            <a:ext cx="5677570" cy="1481191"/>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3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356400" lvl="2" indent="-356400">
              <a:buClr>
                <a:schemeClr val="accent1"/>
              </a:buClr>
            </a:pPr>
            <a:r>
              <a:rPr lang="en-US" sz="1200"/>
              <a:t>Apply the product daily (4 mL) in the evening on the scalp</a:t>
            </a:r>
            <a:br>
              <a:rPr lang="en-US" sz="1200"/>
            </a:br>
            <a:r>
              <a:rPr lang="en-US" sz="1200"/>
              <a:t>(gentle massage, no rinse)</a:t>
            </a:r>
          </a:p>
          <a:p>
            <a:pPr marL="356400" lvl="2" indent="-356400">
              <a:buClr>
                <a:schemeClr val="accent1"/>
              </a:buClr>
            </a:pPr>
            <a:r>
              <a:rPr lang="en-US" sz="1200"/>
              <a:t>Parameters at Day 0 &amp; Day 120: </a:t>
            </a:r>
            <a:br>
              <a:rPr lang="en-US" sz="1200"/>
            </a:br>
            <a:r>
              <a:rPr lang="en-US" sz="1200"/>
              <a:t>- General photography (grey scale)</a:t>
            </a:r>
            <a:br>
              <a:rPr lang="en-US" sz="1200"/>
            </a:br>
            <a:r>
              <a:rPr lang="en-US" sz="1200"/>
              <a:t>- Hair images with micro-camera (</a:t>
            </a:r>
            <a:r>
              <a:rPr lang="en-US" sz="1200" err="1"/>
              <a:t>Trichoscan</a:t>
            </a:r>
            <a:r>
              <a:rPr lang="en-US" sz="1200"/>
              <a:t>®: ratio white/non-white hairs)</a:t>
            </a:r>
          </a:p>
          <a:p>
            <a:endParaRPr lang="en-US" sz="1200"/>
          </a:p>
          <a:p>
            <a:endParaRPr lang="en-GB" sz="1200"/>
          </a:p>
        </p:txBody>
      </p:sp>
      <p:pic>
        <p:nvPicPr>
          <p:cNvPr id="12" name="Graphic 11">
            <a:extLst>
              <a:ext uri="{FF2B5EF4-FFF2-40B4-BE49-F238E27FC236}">
                <a16:creationId xmlns:a16="http://schemas.microsoft.com/office/drawing/2014/main" id="{E96DD75D-F097-4934-1C19-BD71A413DE9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762067" y="6360960"/>
            <a:ext cx="2136000" cy="193027"/>
          </a:xfrm>
          <a:prstGeom prst="rect">
            <a:avLst/>
          </a:prstGeom>
        </p:spPr>
      </p:pic>
      <p:graphicFrame>
        <p:nvGraphicFramePr>
          <p:cNvPr id="7" name="Table 3">
            <a:extLst>
              <a:ext uri="{FF2B5EF4-FFF2-40B4-BE49-F238E27FC236}">
                <a16:creationId xmlns:a16="http://schemas.microsoft.com/office/drawing/2014/main" id="{85286BC0-61A4-8018-EB71-7601FBB8240C}"/>
              </a:ext>
            </a:extLst>
          </p:cNvPr>
          <p:cNvGraphicFramePr>
            <a:graphicFrameLocks noGrp="1"/>
          </p:cNvGraphicFramePr>
          <p:nvPr>
            <p:extLst>
              <p:ext uri="{D42A27DB-BD31-4B8C-83A1-F6EECF244321}">
                <p14:modId xmlns:p14="http://schemas.microsoft.com/office/powerpoint/2010/main" val="2299330473"/>
              </p:ext>
            </p:extLst>
          </p:nvPr>
        </p:nvGraphicFramePr>
        <p:xfrm>
          <a:off x="300038" y="3367281"/>
          <a:ext cx="5677570" cy="1143012"/>
        </p:xfrm>
        <a:graphic>
          <a:graphicData uri="http://schemas.openxmlformats.org/drawingml/2006/table">
            <a:tbl>
              <a:tblPr firstRow="1" firstCol="1" bandCol="1">
                <a:tableStyleId>{91EBBBCC-DAD2-459C-BE2E-F6DE35CF9A28}</a:tableStyleId>
              </a:tblPr>
              <a:tblGrid>
                <a:gridCol w="1323655">
                  <a:extLst>
                    <a:ext uri="{9D8B030D-6E8A-4147-A177-3AD203B41FA5}">
                      <a16:colId xmlns:a16="http://schemas.microsoft.com/office/drawing/2014/main" val="410724714"/>
                    </a:ext>
                  </a:extLst>
                </a:gridCol>
                <a:gridCol w="3548495">
                  <a:extLst>
                    <a:ext uri="{9D8B030D-6E8A-4147-A177-3AD203B41FA5}">
                      <a16:colId xmlns:a16="http://schemas.microsoft.com/office/drawing/2014/main" val="2543938352"/>
                    </a:ext>
                  </a:extLst>
                </a:gridCol>
                <a:gridCol w="805420">
                  <a:extLst>
                    <a:ext uri="{9D8B030D-6E8A-4147-A177-3AD203B41FA5}">
                      <a16:colId xmlns:a16="http://schemas.microsoft.com/office/drawing/2014/main" val="3218751916"/>
                    </a:ext>
                  </a:extLst>
                </a:gridCol>
              </a:tblGrid>
              <a:tr h="186443">
                <a:tc>
                  <a:txBody>
                    <a:bodyPr/>
                    <a:lstStyle/>
                    <a:p>
                      <a:r>
                        <a:rPr kumimoji="0" lang="en-US" sz="600" b="1" u="none" strike="noStrike" kern="1200" cap="none" spc="0" normalizeH="0" baseline="0" noProof="0">
                          <a:ln>
                            <a:noFill/>
                          </a:ln>
                          <a:solidFill>
                            <a:schemeClr val="bg1"/>
                          </a:solidFill>
                          <a:effectLst/>
                          <a:uLnTx/>
                          <a:uFillTx/>
                        </a:rPr>
                        <a:t>Ingredient</a:t>
                      </a:r>
                    </a:p>
                  </a:txBody>
                  <a:tcPr marL="99062" marR="99062" marT="49531" marB="49531">
                    <a:lnL>
                      <a:noFill/>
                    </a:lnL>
                    <a:lnR>
                      <a:noFill/>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8A2CF"/>
                    </a:solidFill>
                  </a:tcPr>
                </a:tc>
                <a:tc>
                  <a:txBody>
                    <a:bodyPr/>
                    <a:lstStyle/>
                    <a:p>
                      <a:r>
                        <a:rPr kumimoji="0" lang="en-US" sz="600" b="1" u="none" strike="noStrike" kern="1200" cap="none" spc="0" normalizeH="0" baseline="0" noProof="0">
                          <a:ln>
                            <a:noFill/>
                          </a:ln>
                          <a:solidFill>
                            <a:schemeClr val="bg1"/>
                          </a:solidFill>
                          <a:effectLst/>
                          <a:uLnTx/>
                          <a:uFillTx/>
                        </a:rPr>
                        <a:t>INCI Name</a:t>
                      </a:r>
                    </a:p>
                  </a:txBody>
                  <a:tcPr marL="99062" marR="99062" marT="49531" marB="49531">
                    <a:lnL>
                      <a:noFill/>
                    </a:lnL>
                    <a:lnR>
                      <a:noFill/>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8A2CF"/>
                    </a:solidFill>
                  </a:tcPr>
                </a:tc>
                <a:tc>
                  <a:txBody>
                    <a:bodyPr/>
                    <a:lstStyle/>
                    <a:p>
                      <a:r>
                        <a:rPr kumimoji="0" lang="en-US" sz="600" b="1" u="none" strike="noStrike" kern="1200" cap="none" spc="0" normalizeH="0" baseline="0" noProof="0">
                          <a:ln>
                            <a:noFill/>
                          </a:ln>
                          <a:solidFill>
                            <a:schemeClr val="bg1"/>
                          </a:solidFill>
                          <a:effectLst/>
                          <a:uLnTx/>
                          <a:uFillTx/>
                        </a:rPr>
                        <a:t>% w/w</a:t>
                      </a:r>
                    </a:p>
                  </a:txBody>
                  <a:tcPr marL="99062" marR="99062" marT="49531" marB="49531">
                    <a:lnL>
                      <a:noFill/>
                    </a:lnL>
                    <a:lnR>
                      <a:noFill/>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8A2CF"/>
                    </a:solidFill>
                  </a:tcPr>
                </a:tc>
                <a:extLst>
                  <a:ext uri="{0D108BD9-81ED-4DB2-BD59-A6C34878D82A}">
                    <a16:rowId xmlns:a16="http://schemas.microsoft.com/office/drawing/2014/main" val="3965557154"/>
                  </a:ext>
                </a:extLst>
              </a:tr>
              <a:tr h="186443">
                <a:tc>
                  <a:txBody>
                    <a:bodyPr/>
                    <a:lstStyle/>
                    <a:p>
                      <a:r>
                        <a:rPr kumimoji="0" lang="en-US" sz="600" b="0" u="none" strike="noStrike" kern="1200" cap="none" spc="0" normalizeH="0" baseline="0" noProof="0">
                          <a:ln>
                            <a:noFill/>
                          </a:ln>
                          <a:solidFill>
                            <a:schemeClr val="tx1"/>
                          </a:solidFill>
                          <a:effectLst/>
                          <a:uLnTx/>
                          <a:uFillTx/>
                        </a:rPr>
                        <a:t>Water Dem</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kumimoji="0" lang="en-US" sz="600" b="0" u="none" strike="noStrike" kern="1200" cap="none" spc="0" normalizeH="0" baseline="0" noProof="0">
                          <a:ln>
                            <a:noFill/>
                          </a:ln>
                          <a:solidFill>
                            <a:schemeClr val="tx1"/>
                          </a:solidFill>
                          <a:effectLst/>
                          <a:uLnTx/>
                          <a:uFillTx/>
                        </a:rPr>
                        <a:t>AQUA</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kumimoji="0" lang="en-US" sz="600" b="0" u="none" strike="noStrike" kern="1200" cap="none" spc="0" normalizeH="0" baseline="0" noProof="0">
                          <a:ln>
                            <a:noFill/>
                          </a:ln>
                          <a:solidFill>
                            <a:schemeClr val="tx1"/>
                          </a:solidFill>
                          <a:effectLst/>
                          <a:uLnTx/>
                          <a:uFillTx/>
                        </a:rPr>
                        <a:t>To 100</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3490865605"/>
                  </a:ext>
                </a:extLst>
              </a:tr>
              <a:tr h="186443">
                <a:tc>
                  <a:txBody>
                    <a:bodyPr/>
                    <a:lstStyle/>
                    <a:p>
                      <a:r>
                        <a:rPr kumimoji="0" lang="en-US" sz="600" b="0" u="none" strike="noStrike" kern="1200" cap="none" spc="0" normalizeH="0" baseline="0" noProof="0" err="1">
                          <a:ln>
                            <a:noFill/>
                          </a:ln>
                          <a:solidFill>
                            <a:schemeClr val="tx1"/>
                          </a:solidFill>
                          <a:effectLst/>
                          <a:uLnTx/>
                          <a:uFillTx/>
                        </a:rPr>
                        <a:t>Cosphaderm</a:t>
                      </a:r>
                      <a:r>
                        <a:rPr kumimoji="0" lang="en-US" sz="600" b="0" u="none" strike="noStrike" kern="1200" cap="none" spc="0" normalizeH="0" baseline="0" noProof="0">
                          <a:ln>
                            <a:noFill/>
                          </a:ln>
                          <a:solidFill>
                            <a:schemeClr val="tx1"/>
                          </a:solidFill>
                          <a:effectLst/>
                          <a:uLnTx/>
                          <a:uFillTx/>
                        </a:rPr>
                        <a:t> </a:t>
                      </a:r>
                      <a:r>
                        <a:rPr kumimoji="0" lang="en-US" sz="600" b="0" u="none" strike="noStrike" kern="1200" cap="none" spc="0" normalizeH="0" baseline="0" noProof="0" err="1">
                          <a:ln>
                            <a:noFill/>
                          </a:ln>
                          <a:solidFill>
                            <a:schemeClr val="tx1"/>
                          </a:solidFill>
                          <a:effectLst/>
                          <a:uLnTx/>
                          <a:uFillTx/>
                        </a:rPr>
                        <a:t>Pentiol</a:t>
                      </a:r>
                      <a:r>
                        <a:rPr kumimoji="0" lang="en-US" sz="600" b="0" u="none" strike="noStrike" kern="1200" cap="none" spc="0" normalizeH="0" baseline="0" noProof="0">
                          <a:ln>
                            <a:noFill/>
                          </a:ln>
                          <a:solidFill>
                            <a:schemeClr val="tx1"/>
                          </a:solidFill>
                          <a:effectLst/>
                          <a:uLnTx/>
                          <a:uFillTx/>
                        </a:rPr>
                        <a:t> natural</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lang="en-US" sz="600" b="0" i="0" kern="1200">
                          <a:solidFill>
                            <a:schemeClr val="dk1"/>
                          </a:solidFill>
                          <a:effectLst/>
                          <a:latin typeface="+mn-lt"/>
                          <a:ea typeface="+mn-ea"/>
                          <a:cs typeface="+mn-cs"/>
                        </a:rPr>
                        <a:t>PENTYLENE GLYCOL</a:t>
                      </a:r>
                      <a:endParaRPr kumimoji="0" lang="en-US" sz="600" b="0" u="none" strike="noStrike" kern="1200" cap="none" spc="0" normalizeH="0" baseline="0" noProof="0">
                        <a:ln>
                          <a:noFill/>
                        </a:ln>
                        <a:solidFill>
                          <a:schemeClr val="tx1"/>
                        </a:solidFill>
                        <a:effectLst/>
                        <a:uLnTx/>
                        <a:uFillTx/>
                      </a:endParaRP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kumimoji="0" lang="en-US" sz="600" b="0" u="none" strike="noStrike" kern="1200" cap="none" spc="0" normalizeH="0" baseline="0" noProof="0">
                          <a:ln>
                            <a:noFill/>
                          </a:ln>
                          <a:solidFill>
                            <a:schemeClr val="tx1"/>
                          </a:solidFill>
                          <a:effectLst/>
                          <a:uLnTx/>
                          <a:uFillTx/>
                        </a:rPr>
                        <a:t>5.00</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4121690741"/>
                  </a:ext>
                </a:extLst>
              </a:tr>
              <a:tr h="186443">
                <a:tc>
                  <a:txBody>
                    <a:bodyPr/>
                    <a:lstStyle/>
                    <a:p>
                      <a:r>
                        <a:rPr kumimoji="0" lang="en-US" sz="600" b="0" u="none" strike="noStrike" kern="1200" cap="none" spc="0" normalizeH="0" baseline="0" noProof="0" err="1">
                          <a:ln>
                            <a:noFill/>
                          </a:ln>
                          <a:solidFill>
                            <a:schemeClr val="tx1"/>
                          </a:solidFill>
                          <a:effectLst/>
                          <a:uLnTx/>
                          <a:uFillTx/>
                        </a:rPr>
                        <a:t>Cosmedia</a:t>
                      </a:r>
                      <a:r>
                        <a:rPr kumimoji="0" lang="en-US" sz="600" b="0" u="none" strike="noStrike" kern="1200" cap="none" spc="0" normalizeH="0" baseline="0" noProof="0">
                          <a:ln>
                            <a:noFill/>
                          </a:ln>
                          <a:solidFill>
                            <a:schemeClr val="tx1"/>
                          </a:solidFill>
                          <a:effectLst/>
                          <a:uLnTx/>
                          <a:uFillTx/>
                        </a:rPr>
                        <a:t> </a:t>
                      </a:r>
                      <a:r>
                        <a:rPr kumimoji="0" lang="en-US" sz="600" b="0" u="none" strike="noStrike" kern="1200" cap="none" spc="0" normalizeH="0" baseline="0" noProof="0" err="1">
                          <a:ln>
                            <a:noFill/>
                          </a:ln>
                          <a:solidFill>
                            <a:schemeClr val="tx1"/>
                          </a:solidFill>
                          <a:effectLst/>
                          <a:uLnTx/>
                          <a:uFillTx/>
                        </a:rPr>
                        <a:t>Ultragel</a:t>
                      </a:r>
                      <a:r>
                        <a:rPr kumimoji="0" lang="en-US" sz="600" b="0" u="none" strike="noStrike" kern="1200" cap="none" spc="0" normalizeH="0" baseline="0" noProof="0">
                          <a:ln>
                            <a:noFill/>
                          </a:ln>
                          <a:solidFill>
                            <a:schemeClr val="tx1"/>
                          </a:solidFill>
                          <a:effectLst/>
                          <a:uLnTx/>
                          <a:uFillTx/>
                        </a:rPr>
                        <a:t> 300</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lang="en-US" sz="600" b="0" i="0" kern="1200">
                          <a:solidFill>
                            <a:schemeClr val="dk1"/>
                          </a:solidFill>
                          <a:effectLst/>
                          <a:latin typeface="+mn-lt"/>
                          <a:ea typeface="+mn-ea"/>
                          <a:cs typeface="+mn-cs"/>
                        </a:rPr>
                        <a:t>POLYQUATERNIUM-37</a:t>
                      </a:r>
                      <a:endParaRPr kumimoji="0" lang="en-US" sz="600" b="0" u="none" strike="noStrike" kern="1200" cap="none" spc="0" normalizeH="0" baseline="0" noProof="0">
                        <a:ln>
                          <a:noFill/>
                        </a:ln>
                        <a:solidFill>
                          <a:schemeClr val="tx1"/>
                        </a:solidFill>
                        <a:effectLst/>
                        <a:uLnTx/>
                        <a:uFillTx/>
                      </a:endParaRP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kumimoji="0" lang="en-US" sz="600" b="0" u="none" strike="noStrike" kern="1200" cap="none" spc="0" normalizeH="0" baseline="0" noProof="0">
                          <a:ln>
                            <a:noFill/>
                          </a:ln>
                          <a:solidFill>
                            <a:schemeClr val="tx1"/>
                          </a:solidFill>
                          <a:effectLst/>
                          <a:uLnTx/>
                          <a:uFillTx/>
                        </a:rPr>
                        <a:t>0.30</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1908587380"/>
                  </a:ext>
                </a:extLst>
              </a:tr>
              <a:tr h="186443">
                <a:tc>
                  <a:txBody>
                    <a:bodyPr/>
                    <a:lstStyle/>
                    <a:p>
                      <a:r>
                        <a:rPr lang="en-US" sz="600" b="0" i="0" kern="1200">
                          <a:solidFill>
                            <a:schemeClr val="dk1"/>
                          </a:solidFill>
                          <a:effectLst/>
                          <a:latin typeface="+mn-lt"/>
                          <a:ea typeface="+mn-ea"/>
                          <a:cs typeface="+mn-cs"/>
                        </a:rPr>
                        <a:t>ALPAFLOR® EDELWEISS CB</a:t>
                      </a:r>
                      <a:endParaRPr kumimoji="0" lang="en-US" sz="600" b="0" u="none" strike="noStrike" kern="1200" cap="none" spc="0" normalizeH="0" baseline="0" noProof="0">
                        <a:ln>
                          <a:noFill/>
                        </a:ln>
                        <a:solidFill>
                          <a:schemeClr val="tx1"/>
                        </a:solidFill>
                        <a:effectLst/>
                        <a:uLnTx/>
                        <a:uFillTx/>
                      </a:endParaRP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lang="en-US" sz="600" b="0" i="0" kern="1200">
                          <a:solidFill>
                            <a:schemeClr val="dk1"/>
                          </a:solidFill>
                          <a:effectLst/>
                          <a:latin typeface="+mn-lt"/>
                          <a:ea typeface="+mn-ea"/>
                          <a:cs typeface="+mn-cs"/>
                        </a:rPr>
                        <a:t>LEONTOPODIUM ALPINUM FLOWER/LEAF EXTRACT, GLYCERIN, AQUA, CITRIC ACID</a:t>
                      </a:r>
                      <a:endParaRPr lang="en-US" sz="600" kern="1200">
                        <a:solidFill>
                          <a:schemeClr val="dk1"/>
                        </a:solidFill>
                        <a:effectLst/>
                        <a:latin typeface="+mn-lt"/>
                        <a:ea typeface="+mn-ea"/>
                        <a:cs typeface="+mn-cs"/>
                      </a:endParaRP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kumimoji="0" lang="en-US" sz="600" b="0" u="none" strike="noStrike" kern="1200" cap="none" spc="0" normalizeH="0" baseline="0" noProof="0">
                          <a:ln>
                            <a:noFill/>
                          </a:ln>
                          <a:solidFill>
                            <a:schemeClr val="tx1"/>
                          </a:solidFill>
                          <a:effectLst/>
                          <a:uLnTx/>
                          <a:uFillTx/>
                        </a:rPr>
                        <a:t>3.00</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1416914171"/>
                  </a:ext>
                </a:extLst>
              </a:tr>
              <a:tr h="186443">
                <a:tc>
                  <a:txBody>
                    <a:bodyPr/>
                    <a:lstStyle/>
                    <a:p>
                      <a:r>
                        <a:rPr kumimoji="0" lang="en-US" sz="600" b="0" u="none" strike="noStrike" kern="1200" cap="none" spc="0" normalizeH="0" baseline="0" noProof="0">
                          <a:ln>
                            <a:noFill/>
                          </a:ln>
                          <a:solidFill>
                            <a:schemeClr val="tx1"/>
                          </a:solidFill>
                          <a:effectLst/>
                          <a:uLnTx/>
                          <a:uFillTx/>
                        </a:rPr>
                        <a:t>Ethanol abs</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kumimoji="0" lang="en-US" sz="600" b="0" u="none" strike="noStrike" kern="1200" cap="none" spc="0" normalizeH="0" baseline="0" noProof="0">
                          <a:ln>
                            <a:noFill/>
                          </a:ln>
                          <a:solidFill>
                            <a:schemeClr val="tx1"/>
                          </a:solidFill>
                          <a:effectLst/>
                          <a:uLnTx/>
                          <a:uFillTx/>
                        </a:rPr>
                        <a:t>ALCOHOL</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kumimoji="0" lang="en-US" sz="600" b="0" u="none" strike="noStrike" kern="1200" cap="none" spc="0" normalizeH="0" baseline="0" noProof="0">
                          <a:ln>
                            <a:noFill/>
                          </a:ln>
                          <a:solidFill>
                            <a:schemeClr val="tx1"/>
                          </a:solidFill>
                          <a:effectLst/>
                          <a:uLnTx/>
                          <a:uFillTx/>
                        </a:rPr>
                        <a:t>30.00</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1180087514"/>
                  </a:ext>
                </a:extLst>
              </a:tr>
            </a:tbl>
          </a:graphicData>
        </a:graphic>
      </p:graphicFrame>
    </p:spTree>
    <p:extLst>
      <p:ext uri="{BB962C8B-B14F-4D97-AF65-F5344CB8AC3E}">
        <p14:creationId xmlns:p14="http://schemas.microsoft.com/office/powerpoint/2010/main" val="408830424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3B4318B0-8F69-6A2E-FD5B-DEB82F36FDE8}"/>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132514" y="0"/>
            <a:ext cx="6077364" cy="6858000"/>
          </a:xfrm>
          <a:prstGeom prst="rect">
            <a:avLst/>
          </a:prstGeom>
        </p:spPr>
      </p:pic>
      <p:pic>
        <p:nvPicPr>
          <p:cNvPr id="12" name="Picture Placeholder 10" descr="A person posing for the camera&#10;&#10;Description automatically generated">
            <a:extLst>
              <a:ext uri="{FF2B5EF4-FFF2-40B4-BE49-F238E27FC236}">
                <a16:creationId xmlns:a16="http://schemas.microsoft.com/office/drawing/2014/main" id="{B193DDE1-8359-4D21-9947-704C63F9A05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800" y="-1990"/>
            <a:ext cx="12196800" cy="6859990"/>
          </a:xfrm>
        </p:spPr>
      </p:pic>
      <p:sp>
        <p:nvSpPr>
          <p:cNvPr id="3" name="Title 2">
            <a:extLst>
              <a:ext uri="{FF2B5EF4-FFF2-40B4-BE49-F238E27FC236}">
                <a16:creationId xmlns:a16="http://schemas.microsoft.com/office/drawing/2014/main" id="{977504D3-ACE6-51DB-44E1-EB2300EFAD08}"/>
              </a:ext>
            </a:extLst>
          </p:cNvPr>
          <p:cNvSpPr>
            <a:spLocks noGrp="1"/>
          </p:cNvSpPr>
          <p:nvPr>
            <p:ph type="title"/>
          </p:nvPr>
        </p:nvSpPr>
        <p:spPr>
          <a:xfrm>
            <a:off x="302400" y="302400"/>
            <a:ext cx="3380600" cy="330447"/>
          </a:xfrm>
        </p:spPr>
        <p:txBody>
          <a:bodyPr/>
          <a:lstStyle/>
          <a:p>
            <a:r>
              <a:rPr lang="en-GB"/>
              <a:t>PENTAVITIN®</a:t>
            </a:r>
          </a:p>
        </p:txBody>
      </p:sp>
      <p:sp>
        <p:nvSpPr>
          <p:cNvPr id="4" name="Text Placeholder 3">
            <a:extLst>
              <a:ext uri="{FF2B5EF4-FFF2-40B4-BE49-F238E27FC236}">
                <a16:creationId xmlns:a16="http://schemas.microsoft.com/office/drawing/2014/main" id="{0DD50776-734C-0E94-894E-71653D9E92D3}"/>
              </a:ext>
            </a:extLst>
          </p:cNvPr>
          <p:cNvSpPr>
            <a:spLocks noGrp="1"/>
          </p:cNvSpPr>
          <p:nvPr>
            <p:ph type="body" idx="11"/>
          </p:nvPr>
        </p:nvSpPr>
        <p:spPr>
          <a:xfrm>
            <a:off x="302399" y="605611"/>
            <a:ext cx="3380601" cy="330447"/>
          </a:xfrm>
        </p:spPr>
        <p:txBody>
          <a:bodyPr/>
          <a:lstStyle/>
          <a:p>
            <a:r>
              <a:rPr lang="en-US" i="1"/>
              <a:t>In vivo studies</a:t>
            </a:r>
            <a:endParaRPr lang="en-GB"/>
          </a:p>
        </p:txBody>
      </p:sp>
      <p:sp>
        <p:nvSpPr>
          <p:cNvPr id="7" name="Text Placeholder 6">
            <a:extLst>
              <a:ext uri="{FF2B5EF4-FFF2-40B4-BE49-F238E27FC236}">
                <a16:creationId xmlns:a16="http://schemas.microsoft.com/office/drawing/2014/main" id="{A26AC721-2748-005C-F0EF-1F401A0B3A7C}"/>
              </a:ext>
            </a:extLst>
          </p:cNvPr>
          <p:cNvSpPr>
            <a:spLocks noGrp="1"/>
          </p:cNvSpPr>
          <p:nvPr>
            <p:ph type="body" sz="quarter" idx="23"/>
          </p:nvPr>
        </p:nvSpPr>
        <p:spPr>
          <a:xfrm>
            <a:off x="302401" y="1341439"/>
            <a:ext cx="4392262" cy="2980766"/>
          </a:xfrm>
        </p:spPr>
        <p:txBody>
          <a:bodyPr/>
          <a:lstStyle/>
          <a:p>
            <a:pPr marL="356400" lvl="2">
              <a:spcBef>
                <a:spcPts val="0"/>
              </a:spcBef>
              <a:spcAft>
                <a:spcPts val="300"/>
              </a:spcAft>
              <a:buClr>
                <a:srgbClr val="48A2CF"/>
              </a:buClr>
            </a:pPr>
            <a:r>
              <a:rPr lang="en-US" sz="1000"/>
              <a:t>Single-blind, randomized, placebo controlled </a:t>
            </a:r>
            <a:r>
              <a:rPr lang="en-US" sz="1000" i="1"/>
              <a:t>in-vivo </a:t>
            </a:r>
            <a:r>
              <a:rPr lang="en-US" sz="1000"/>
              <a:t>study (China)</a:t>
            </a:r>
          </a:p>
          <a:p>
            <a:pPr marL="356400" lvl="2">
              <a:spcBef>
                <a:spcPts val="0"/>
              </a:spcBef>
              <a:spcAft>
                <a:spcPts val="300"/>
              </a:spcAft>
              <a:buClr>
                <a:srgbClr val="48A2CF"/>
              </a:buClr>
            </a:pPr>
            <a:r>
              <a:rPr lang="en-US" sz="1000"/>
              <a:t>Data collection from December 2020 to February 2021</a:t>
            </a:r>
          </a:p>
          <a:p>
            <a:pPr marL="356400" lvl="2">
              <a:spcBef>
                <a:spcPts val="0"/>
              </a:spcBef>
              <a:spcAft>
                <a:spcPts val="300"/>
              </a:spcAft>
              <a:buClr>
                <a:srgbClr val="48A2CF"/>
              </a:buClr>
            </a:pPr>
            <a:r>
              <a:rPr lang="en-US" sz="1000">
                <a:solidFill>
                  <a:srgbClr val="48A2CF"/>
                </a:solidFill>
              </a:rPr>
              <a:t>Three groups of 30 volunteers per group, 18 – 50 years old</a:t>
            </a:r>
            <a:br>
              <a:rPr lang="en-US" sz="1000">
                <a:solidFill>
                  <a:srgbClr val="48A2CF"/>
                </a:solidFill>
              </a:rPr>
            </a:br>
            <a:r>
              <a:rPr lang="en-US" sz="1000">
                <a:solidFill>
                  <a:srgbClr val="48A2CF"/>
                </a:solidFill>
              </a:rPr>
              <a:t>(mean 39 y.)</a:t>
            </a:r>
          </a:p>
          <a:p>
            <a:pPr marL="356400" lvl="2">
              <a:spcBef>
                <a:spcPts val="0"/>
              </a:spcBef>
              <a:spcAft>
                <a:spcPts val="300"/>
              </a:spcAft>
              <a:buClr>
                <a:srgbClr val="48A2CF"/>
              </a:buClr>
            </a:pPr>
            <a:r>
              <a:rPr lang="en-US" sz="1000"/>
              <a:t>Main inclusion criterion:   ASFS* score between 24 and 40</a:t>
            </a:r>
            <a:br>
              <a:rPr lang="en-US" sz="1000"/>
            </a:br>
            <a:r>
              <a:rPr lang="en-US" sz="1000"/>
              <a:t>(scalp flaking)</a:t>
            </a:r>
          </a:p>
          <a:p>
            <a:pPr marL="356400" lvl="2">
              <a:spcBef>
                <a:spcPts val="0"/>
              </a:spcBef>
              <a:spcAft>
                <a:spcPts val="300"/>
              </a:spcAft>
              <a:buClr>
                <a:srgbClr val="48A2CF"/>
              </a:buClr>
            </a:pPr>
            <a:r>
              <a:rPr lang="en-US" sz="1000"/>
              <a:t>Formulations: </a:t>
            </a:r>
            <a:r>
              <a:rPr lang="en-US" sz="1000">
                <a:solidFill>
                  <a:srgbClr val="48A2CF"/>
                </a:solidFill>
              </a:rPr>
              <a:t>Shampoo placebo, Shampoo + 0.2% &amp; 0.5% PENTAVITIN®</a:t>
            </a:r>
          </a:p>
          <a:p>
            <a:pPr marL="356400" lvl="2">
              <a:spcBef>
                <a:spcPts val="0"/>
              </a:spcBef>
              <a:buClr>
                <a:srgbClr val="48A2CF"/>
              </a:buClr>
            </a:pPr>
            <a:r>
              <a:rPr lang="en-US" sz="1000"/>
              <a:t>2 weeks wash-out </a:t>
            </a:r>
            <a:r>
              <a:rPr lang="en-US" sz="1000">
                <a:solidFill>
                  <a:srgbClr val="48A2CF"/>
                </a:solidFill>
              </a:rPr>
              <a:t>+ 28 days study (shampoo applied every 2 days)</a:t>
            </a:r>
          </a:p>
          <a:p>
            <a:pPr marL="356400" lvl="2">
              <a:spcBef>
                <a:spcPts val="0"/>
              </a:spcBef>
              <a:buClr>
                <a:srgbClr val="48A2CF"/>
              </a:buClr>
            </a:pPr>
            <a:endParaRPr lang="en-US" sz="1000">
              <a:solidFill>
                <a:srgbClr val="48A2CF"/>
              </a:solidFill>
            </a:endParaRPr>
          </a:p>
          <a:p>
            <a:pPr marL="800" lvl="2" indent="0">
              <a:spcBef>
                <a:spcPts val="0"/>
              </a:spcBef>
              <a:spcAft>
                <a:spcPts val="300"/>
              </a:spcAft>
              <a:buClr>
                <a:srgbClr val="44B4A1"/>
              </a:buClr>
              <a:buNone/>
            </a:pPr>
            <a:r>
              <a:rPr lang="en-US" sz="1000" b="1"/>
              <a:t>Parameters evaluated at starting point (D0), 24 h (D1) and 28 days (D28) </a:t>
            </a:r>
          </a:p>
          <a:p>
            <a:pPr marL="356400" lvl="2">
              <a:spcBef>
                <a:spcPts val="0"/>
              </a:spcBef>
              <a:spcAft>
                <a:spcPts val="300"/>
              </a:spcAft>
              <a:buClr>
                <a:srgbClr val="48A2CF"/>
              </a:buClr>
            </a:pPr>
            <a:r>
              <a:rPr lang="en-US" sz="1000"/>
              <a:t>Skin TEWL - </a:t>
            </a:r>
            <a:r>
              <a:rPr lang="en-US" sz="1000" err="1"/>
              <a:t>Tewameter</a:t>
            </a:r>
            <a:r>
              <a:rPr lang="en-US" sz="1000"/>
              <a:t> TM Nano (on top of head)</a:t>
            </a:r>
          </a:p>
          <a:p>
            <a:pPr marL="356400" lvl="2">
              <a:spcBef>
                <a:spcPts val="0"/>
              </a:spcBef>
              <a:spcAft>
                <a:spcPts val="300"/>
              </a:spcAft>
              <a:buClr>
                <a:srgbClr val="48A2CF"/>
              </a:buClr>
            </a:pPr>
            <a:r>
              <a:rPr lang="en-US" sz="1000"/>
              <a:t>Skin sebum – </a:t>
            </a:r>
            <a:r>
              <a:rPr lang="en-US" sz="1000" err="1"/>
              <a:t>Meibometer</a:t>
            </a:r>
            <a:r>
              <a:rPr lang="en-US" sz="1000"/>
              <a:t> MB560 (on top of head)</a:t>
            </a:r>
          </a:p>
          <a:p>
            <a:pPr marL="356400" lvl="2">
              <a:spcBef>
                <a:spcPts val="0"/>
              </a:spcBef>
              <a:spcAft>
                <a:spcPts val="300"/>
              </a:spcAft>
              <a:buClr>
                <a:srgbClr val="48A2CF"/>
              </a:buClr>
            </a:pPr>
            <a:r>
              <a:rPr lang="en-US" sz="1000"/>
              <a:t>Grade of ASFS dandruff - Dermatologist (on 8 areas)</a:t>
            </a:r>
          </a:p>
          <a:p>
            <a:pPr marL="356400" lvl="2">
              <a:spcBef>
                <a:spcPts val="0"/>
              </a:spcBef>
              <a:spcAft>
                <a:spcPts val="300"/>
              </a:spcAft>
              <a:buClr>
                <a:srgbClr val="48A2CF"/>
              </a:buClr>
            </a:pPr>
            <a:r>
              <a:rPr lang="en-US" sz="1000"/>
              <a:t>Scalp image by </a:t>
            </a:r>
            <a:r>
              <a:rPr lang="en-US" sz="1000" err="1"/>
              <a:t>dermatoscope</a:t>
            </a:r>
            <a:r>
              <a:rPr lang="en-US" sz="1000"/>
              <a:t> - VEOS HD2 Canfield</a:t>
            </a:r>
          </a:p>
          <a:p>
            <a:pPr marL="356400" lvl="2">
              <a:spcBef>
                <a:spcPts val="0"/>
              </a:spcBef>
              <a:spcAft>
                <a:spcPts val="300"/>
              </a:spcAft>
              <a:buClr>
                <a:srgbClr val="48A2CF"/>
              </a:buClr>
            </a:pPr>
            <a:r>
              <a:rPr lang="en-US" sz="1000"/>
              <a:t>Self questionnaire - Subjects enrolled in this study</a:t>
            </a:r>
          </a:p>
        </p:txBody>
      </p:sp>
      <p:sp>
        <p:nvSpPr>
          <p:cNvPr id="8" name="Text Placeholder 7">
            <a:extLst>
              <a:ext uri="{FF2B5EF4-FFF2-40B4-BE49-F238E27FC236}">
                <a16:creationId xmlns:a16="http://schemas.microsoft.com/office/drawing/2014/main" id="{A42451FA-2397-025F-D045-6FBB3F5ABF5A}"/>
              </a:ext>
            </a:extLst>
          </p:cNvPr>
          <p:cNvSpPr>
            <a:spLocks noGrp="1"/>
          </p:cNvSpPr>
          <p:nvPr>
            <p:ph type="body" sz="quarter" idx="25"/>
          </p:nvPr>
        </p:nvSpPr>
        <p:spPr>
          <a:xfrm>
            <a:off x="302399" y="6252389"/>
            <a:ext cx="5634670" cy="114880"/>
          </a:xfrm>
        </p:spPr>
        <p:txBody>
          <a:bodyPr/>
          <a:lstStyle/>
          <a:p>
            <a:r>
              <a:rPr lang="en-US"/>
              <a:t>*ASFS: Adherent Scalp Flaking Score, Journal of Dermatological Treatment, 25:3, 232-236</a:t>
            </a:r>
          </a:p>
          <a:p>
            <a:endParaRPr lang="en-GB"/>
          </a:p>
        </p:txBody>
      </p:sp>
      <p:sp>
        <p:nvSpPr>
          <p:cNvPr id="26" name="Slide Number Placeholder 7">
            <a:extLst>
              <a:ext uri="{FF2B5EF4-FFF2-40B4-BE49-F238E27FC236}">
                <a16:creationId xmlns:a16="http://schemas.microsoft.com/office/drawing/2014/main" id="{3AB29569-CECF-83AA-AE03-1766333725EC}"/>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134</a:t>
            </a:fld>
            <a:endParaRPr lang="en-GB"/>
          </a:p>
        </p:txBody>
      </p:sp>
      <p:sp>
        <p:nvSpPr>
          <p:cNvPr id="2" name="Rectangle 1">
            <a:extLst>
              <a:ext uri="{FF2B5EF4-FFF2-40B4-BE49-F238E27FC236}">
                <a16:creationId xmlns:a16="http://schemas.microsoft.com/office/drawing/2014/main" id="{38C0963D-936D-EED6-5537-529E8050D582}"/>
              </a:ext>
            </a:extLst>
          </p:cNvPr>
          <p:cNvSpPr/>
          <p:nvPr/>
        </p:nvSpPr>
        <p:spPr>
          <a:xfrm>
            <a:off x="9995314" y="0"/>
            <a:ext cx="2214563" cy="30321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i="1"/>
              <a:t>In vivo studies</a:t>
            </a:r>
          </a:p>
        </p:txBody>
      </p:sp>
      <p:pic>
        <p:nvPicPr>
          <p:cNvPr id="18" name="Graphic 17">
            <a:extLst>
              <a:ext uri="{FF2B5EF4-FFF2-40B4-BE49-F238E27FC236}">
                <a16:creationId xmlns:a16="http://schemas.microsoft.com/office/drawing/2014/main" id="{0976118D-19E1-B3B3-7594-3BC482B48CD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762067" y="6360960"/>
            <a:ext cx="2136000" cy="193027"/>
          </a:xfrm>
          <a:prstGeom prst="rect">
            <a:avLst/>
          </a:prstGeom>
        </p:spPr>
      </p:pic>
      <p:graphicFrame>
        <p:nvGraphicFramePr>
          <p:cNvPr id="6" name="Table 3">
            <a:extLst>
              <a:ext uri="{FF2B5EF4-FFF2-40B4-BE49-F238E27FC236}">
                <a16:creationId xmlns:a16="http://schemas.microsoft.com/office/drawing/2014/main" id="{BDC5ABF6-57CE-C425-6CFB-698FBDAFC634}"/>
              </a:ext>
            </a:extLst>
          </p:cNvPr>
          <p:cNvGraphicFramePr>
            <a:graphicFrameLocks noGrp="1"/>
          </p:cNvGraphicFramePr>
          <p:nvPr>
            <p:extLst>
              <p:ext uri="{D42A27DB-BD31-4B8C-83A1-F6EECF244321}">
                <p14:modId xmlns:p14="http://schemas.microsoft.com/office/powerpoint/2010/main" val="1772892502"/>
              </p:ext>
            </p:extLst>
          </p:nvPr>
        </p:nvGraphicFramePr>
        <p:xfrm>
          <a:off x="302399" y="4293662"/>
          <a:ext cx="5677570" cy="1805958"/>
        </p:xfrm>
        <a:graphic>
          <a:graphicData uri="http://schemas.openxmlformats.org/drawingml/2006/table">
            <a:tbl>
              <a:tblPr firstRow="1" firstCol="1" bandCol="1">
                <a:tableStyleId>{91EBBBCC-DAD2-459C-BE2E-F6DE35CF9A28}</a:tableStyleId>
              </a:tblPr>
              <a:tblGrid>
                <a:gridCol w="1323655">
                  <a:extLst>
                    <a:ext uri="{9D8B030D-6E8A-4147-A177-3AD203B41FA5}">
                      <a16:colId xmlns:a16="http://schemas.microsoft.com/office/drawing/2014/main" val="410724714"/>
                    </a:ext>
                  </a:extLst>
                </a:gridCol>
                <a:gridCol w="3548495">
                  <a:extLst>
                    <a:ext uri="{9D8B030D-6E8A-4147-A177-3AD203B41FA5}">
                      <a16:colId xmlns:a16="http://schemas.microsoft.com/office/drawing/2014/main" val="2543938352"/>
                    </a:ext>
                  </a:extLst>
                </a:gridCol>
                <a:gridCol w="805420">
                  <a:extLst>
                    <a:ext uri="{9D8B030D-6E8A-4147-A177-3AD203B41FA5}">
                      <a16:colId xmlns:a16="http://schemas.microsoft.com/office/drawing/2014/main" val="3218751916"/>
                    </a:ext>
                  </a:extLst>
                </a:gridCol>
              </a:tblGrid>
              <a:tr h="186443">
                <a:tc>
                  <a:txBody>
                    <a:bodyPr/>
                    <a:lstStyle/>
                    <a:p>
                      <a:r>
                        <a:rPr kumimoji="0" lang="en-US" sz="600" b="1" u="none" strike="noStrike" kern="1200" cap="none" spc="0" normalizeH="0" baseline="0" noProof="0">
                          <a:ln>
                            <a:noFill/>
                          </a:ln>
                          <a:solidFill>
                            <a:schemeClr val="bg1"/>
                          </a:solidFill>
                          <a:effectLst/>
                          <a:uLnTx/>
                          <a:uFillTx/>
                        </a:rPr>
                        <a:t>Ingredient</a:t>
                      </a:r>
                    </a:p>
                  </a:txBody>
                  <a:tcPr marL="99062" marR="99062" marT="49531" marB="49531">
                    <a:lnL>
                      <a:noFill/>
                    </a:lnL>
                    <a:lnR>
                      <a:noFill/>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8A2CF"/>
                    </a:solidFill>
                  </a:tcPr>
                </a:tc>
                <a:tc>
                  <a:txBody>
                    <a:bodyPr/>
                    <a:lstStyle/>
                    <a:p>
                      <a:r>
                        <a:rPr kumimoji="0" lang="en-US" sz="600" b="1" u="none" strike="noStrike" kern="1200" cap="none" spc="0" normalizeH="0" baseline="0" noProof="0">
                          <a:ln>
                            <a:noFill/>
                          </a:ln>
                          <a:solidFill>
                            <a:schemeClr val="bg1"/>
                          </a:solidFill>
                          <a:effectLst/>
                          <a:uLnTx/>
                          <a:uFillTx/>
                        </a:rPr>
                        <a:t>INCI Name</a:t>
                      </a:r>
                    </a:p>
                  </a:txBody>
                  <a:tcPr marL="99062" marR="99062" marT="49531" marB="49531">
                    <a:lnL>
                      <a:noFill/>
                    </a:lnL>
                    <a:lnR>
                      <a:noFill/>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8A2CF"/>
                    </a:solidFill>
                  </a:tcPr>
                </a:tc>
                <a:tc>
                  <a:txBody>
                    <a:bodyPr/>
                    <a:lstStyle/>
                    <a:p>
                      <a:r>
                        <a:rPr kumimoji="0" lang="en-US" sz="600" b="1" u="none" strike="noStrike" kern="1200" cap="none" spc="0" normalizeH="0" baseline="0" noProof="0">
                          <a:ln>
                            <a:noFill/>
                          </a:ln>
                          <a:solidFill>
                            <a:schemeClr val="bg1"/>
                          </a:solidFill>
                          <a:effectLst/>
                          <a:uLnTx/>
                          <a:uFillTx/>
                        </a:rPr>
                        <a:t>% w/w</a:t>
                      </a:r>
                    </a:p>
                  </a:txBody>
                  <a:tcPr marL="99062" marR="99062" marT="49531" marB="49531">
                    <a:lnL>
                      <a:noFill/>
                    </a:lnL>
                    <a:lnR>
                      <a:noFill/>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8A2CF"/>
                    </a:solidFill>
                  </a:tcPr>
                </a:tc>
                <a:extLst>
                  <a:ext uri="{0D108BD9-81ED-4DB2-BD59-A6C34878D82A}">
                    <a16:rowId xmlns:a16="http://schemas.microsoft.com/office/drawing/2014/main" val="3965557154"/>
                  </a:ext>
                </a:extLst>
              </a:tr>
              <a:tr h="186443">
                <a:tc>
                  <a:txBody>
                    <a:bodyPr/>
                    <a:lstStyle/>
                    <a:p>
                      <a:r>
                        <a:rPr kumimoji="0" lang="en-US" sz="600" b="0" u="none" strike="noStrike" kern="1200" cap="none" spc="0" normalizeH="0" baseline="0" noProof="0">
                          <a:ln>
                            <a:noFill/>
                          </a:ln>
                          <a:solidFill>
                            <a:schemeClr val="tx1"/>
                          </a:solidFill>
                          <a:effectLst/>
                          <a:uLnTx/>
                          <a:uFillTx/>
                        </a:rPr>
                        <a:t>Water Dem</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kumimoji="0" lang="en-US" sz="600" b="0" u="none" strike="noStrike" kern="1200" cap="none" spc="0" normalizeH="0" baseline="0" noProof="0">
                          <a:ln>
                            <a:noFill/>
                          </a:ln>
                          <a:solidFill>
                            <a:schemeClr val="tx1"/>
                          </a:solidFill>
                          <a:effectLst/>
                          <a:uLnTx/>
                          <a:uFillTx/>
                        </a:rPr>
                        <a:t>AQUA</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kumimoji="0" lang="en-US" sz="600" b="0" u="none" strike="noStrike" kern="1200" cap="none" spc="0" normalizeH="0" baseline="0" noProof="0">
                          <a:ln>
                            <a:noFill/>
                          </a:ln>
                          <a:solidFill>
                            <a:schemeClr val="tx1"/>
                          </a:solidFill>
                          <a:effectLst/>
                          <a:uLnTx/>
                          <a:uFillTx/>
                        </a:rPr>
                        <a:t>To 100</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3490865605"/>
                  </a:ext>
                </a:extLst>
              </a:tr>
              <a:tr h="186443">
                <a:tc>
                  <a:txBody>
                    <a:bodyPr/>
                    <a:lstStyle/>
                    <a:p>
                      <a:r>
                        <a:rPr lang="en-US" sz="600" b="0" i="0" kern="1200" err="1">
                          <a:solidFill>
                            <a:schemeClr val="dk1"/>
                          </a:solidFill>
                          <a:effectLst/>
                          <a:latin typeface="+mn-lt"/>
                          <a:ea typeface="+mn-ea"/>
                          <a:cs typeface="+mn-cs"/>
                        </a:rPr>
                        <a:t>Texapon</a:t>
                      </a:r>
                      <a:r>
                        <a:rPr lang="en-US" sz="600" b="0" i="0" kern="1200">
                          <a:solidFill>
                            <a:schemeClr val="dk1"/>
                          </a:solidFill>
                          <a:effectLst/>
                          <a:latin typeface="+mn-lt"/>
                          <a:ea typeface="+mn-ea"/>
                          <a:cs typeface="+mn-cs"/>
                        </a:rPr>
                        <a:t> NSO - BZ</a:t>
                      </a:r>
                      <a:endParaRPr kumimoji="0" lang="en-US" sz="600" b="0" u="none" strike="noStrike" kern="1200" cap="none" spc="0" normalizeH="0" baseline="0" noProof="0">
                        <a:ln>
                          <a:noFill/>
                        </a:ln>
                        <a:solidFill>
                          <a:schemeClr val="tx1"/>
                        </a:solidFill>
                        <a:effectLst/>
                        <a:uLnTx/>
                        <a:uFillTx/>
                      </a:endParaRP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lang="en-US" sz="600" b="0" i="0" kern="1200">
                          <a:solidFill>
                            <a:schemeClr val="dk1"/>
                          </a:solidFill>
                          <a:effectLst/>
                          <a:latin typeface="+mn-lt"/>
                          <a:ea typeface="+mn-ea"/>
                          <a:cs typeface="+mn-cs"/>
                        </a:rPr>
                        <a:t>SODIUM LAURETH SULFATE</a:t>
                      </a:r>
                      <a:endParaRPr kumimoji="0" lang="en-US" sz="600" b="0" u="none" strike="noStrike" kern="1200" cap="none" spc="0" normalizeH="0" baseline="0" noProof="0">
                        <a:ln>
                          <a:noFill/>
                        </a:ln>
                        <a:solidFill>
                          <a:schemeClr val="tx1"/>
                        </a:solidFill>
                        <a:effectLst/>
                        <a:uLnTx/>
                        <a:uFillTx/>
                      </a:endParaRP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kumimoji="0" lang="en-US" sz="600" b="0" u="none" strike="noStrike" kern="1200" cap="none" spc="0" normalizeH="0" baseline="0" noProof="0">
                          <a:ln>
                            <a:noFill/>
                          </a:ln>
                          <a:solidFill>
                            <a:schemeClr val="tx1"/>
                          </a:solidFill>
                          <a:effectLst/>
                          <a:uLnTx/>
                          <a:uFillTx/>
                        </a:rPr>
                        <a:t>38.00</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4121690741"/>
                  </a:ext>
                </a:extLst>
              </a:tr>
              <a:tr h="186443">
                <a:tc>
                  <a:txBody>
                    <a:bodyPr/>
                    <a:lstStyle/>
                    <a:p>
                      <a:r>
                        <a:rPr lang="en-US" sz="600" b="0" i="0" kern="1200" err="1">
                          <a:solidFill>
                            <a:schemeClr val="dk1"/>
                          </a:solidFill>
                          <a:effectLst/>
                          <a:latin typeface="+mn-lt"/>
                          <a:ea typeface="+mn-ea"/>
                          <a:cs typeface="+mn-cs"/>
                        </a:rPr>
                        <a:t>Dehyton</a:t>
                      </a:r>
                      <a:r>
                        <a:rPr lang="en-US" sz="600" b="0" i="0" kern="1200">
                          <a:solidFill>
                            <a:schemeClr val="dk1"/>
                          </a:solidFill>
                          <a:effectLst/>
                          <a:latin typeface="+mn-lt"/>
                          <a:ea typeface="+mn-ea"/>
                          <a:cs typeface="+mn-cs"/>
                        </a:rPr>
                        <a:t> AB-30</a:t>
                      </a:r>
                      <a:endParaRPr kumimoji="0" lang="en-US" sz="600" b="0" u="none" strike="noStrike" kern="1200" cap="none" spc="0" normalizeH="0" baseline="0" noProof="0">
                        <a:ln>
                          <a:noFill/>
                        </a:ln>
                        <a:solidFill>
                          <a:schemeClr val="tx1"/>
                        </a:solidFill>
                        <a:effectLst/>
                        <a:uLnTx/>
                        <a:uFillTx/>
                      </a:endParaRP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lang="en-US" sz="600" b="0" i="0" kern="1200">
                          <a:solidFill>
                            <a:schemeClr val="dk1"/>
                          </a:solidFill>
                          <a:effectLst/>
                          <a:latin typeface="+mn-lt"/>
                          <a:ea typeface="+mn-ea"/>
                          <a:cs typeface="+mn-cs"/>
                        </a:rPr>
                        <a:t>COCO-BETAINE</a:t>
                      </a:r>
                      <a:endParaRPr kumimoji="0" lang="en-US" sz="600" b="0" u="none" strike="noStrike" kern="1200" cap="none" spc="0" normalizeH="0" baseline="0" noProof="0">
                        <a:ln>
                          <a:noFill/>
                        </a:ln>
                        <a:solidFill>
                          <a:schemeClr val="tx1"/>
                        </a:solidFill>
                        <a:effectLst/>
                        <a:uLnTx/>
                        <a:uFillTx/>
                      </a:endParaRP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kumimoji="0" lang="en-US" sz="600" b="0" u="none" strike="noStrike" kern="1200" cap="none" spc="0" normalizeH="0" baseline="0" noProof="0">
                          <a:ln>
                            <a:noFill/>
                          </a:ln>
                          <a:solidFill>
                            <a:schemeClr val="tx1"/>
                          </a:solidFill>
                          <a:effectLst/>
                          <a:uLnTx/>
                          <a:uFillTx/>
                        </a:rPr>
                        <a:t>4.00</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1908587380"/>
                  </a:ext>
                </a:extLst>
              </a:tr>
              <a:tr h="186443">
                <a:tc>
                  <a:txBody>
                    <a:bodyPr/>
                    <a:lstStyle/>
                    <a:p>
                      <a:r>
                        <a:rPr lang="en-US" sz="600" b="0" i="0" kern="1200">
                          <a:solidFill>
                            <a:schemeClr val="dk1"/>
                          </a:solidFill>
                          <a:effectLst/>
                          <a:latin typeface="+mn-lt"/>
                          <a:ea typeface="+mn-ea"/>
                          <a:cs typeface="+mn-cs"/>
                        </a:rPr>
                        <a:t>PLANTAPON SF</a:t>
                      </a:r>
                      <a:endParaRPr kumimoji="0" lang="en-US" sz="600" b="0" u="none" strike="noStrike" kern="1200" cap="none" spc="0" normalizeH="0" baseline="0" noProof="0">
                        <a:ln>
                          <a:noFill/>
                        </a:ln>
                        <a:solidFill>
                          <a:schemeClr val="tx1"/>
                        </a:solidFill>
                        <a:effectLst/>
                        <a:uLnTx/>
                        <a:uFillTx/>
                      </a:endParaRP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lang="en-US" sz="600" b="0" i="0" kern="1200">
                          <a:solidFill>
                            <a:schemeClr val="dk1"/>
                          </a:solidFill>
                          <a:effectLst/>
                          <a:latin typeface="+mn-lt"/>
                          <a:ea typeface="+mn-ea"/>
                          <a:cs typeface="+mn-cs"/>
                        </a:rPr>
                        <a:t>SODIUM COCOAMPHOACETATE, LAURYL GLUCOSIDE, GLYCERIN, SODIUM COCOYL GLUTAMATE, SODIUM LAURYL GLUCOSE CARBOXYLATE</a:t>
                      </a:r>
                      <a:endParaRPr lang="en-US" sz="600" kern="1200">
                        <a:solidFill>
                          <a:schemeClr val="dk1"/>
                        </a:solidFill>
                        <a:effectLst/>
                        <a:latin typeface="+mn-lt"/>
                        <a:ea typeface="+mn-ea"/>
                        <a:cs typeface="+mn-cs"/>
                      </a:endParaRP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kumimoji="0" lang="en-US" sz="600" b="0" u="none" strike="noStrike" kern="1200" cap="none" spc="0" normalizeH="0" baseline="0" noProof="0">
                          <a:ln>
                            <a:noFill/>
                          </a:ln>
                          <a:solidFill>
                            <a:schemeClr val="tx1"/>
                          </a:solidFill>
                          <a:effectLst/>
                          <a:uLnTx/>
                          <a:uFillTx/>
                        </a:rPr>
                        <a:t>5.00</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1416914171"/>
                  </a:ext>
                </a:extLst>
              </a:tr>
              <a:tr h="186443">
                <a:tc>
                  <a:txBody>
                    <a:bodyPr/>
                    <a:lstStyle/>
                    <a:p>
                      <a:r>
                        <a:rPr lang="en-US" sz="600" b="0" i="0" kern="1200">
                          <a:solidFill>
                            <a:schemeClr val="dk1"/>
                          </a:solidFill>
                          <a:effectLst/>
                          <a:latin typeface="+mn-lt"/>
                          <a:ea typeface="+mn-ea"/>
                          <a:cs typeface="+mn-cs"/>
                        </a:rPr>
                        <a:t>PENTAVITIN</a:t>
                      </a:r>
                      <a:r>
                        <a:rPr lang="en-GB" sz="600"/>
                        <a:t>®</a:t>
                      </a:r>
                      <a:endParaRPr kumimoji="0" lang="en-US" sz="600" b="0" u="none" strike="noStrike" kern="1200" cap="none" spc="0" normalizeH="0" baseline="0" noProof="0">
                        <a:ln>
                          <a:noFill/>
                        </a:ln>
                        <a:solidFill>
                          <a:schemeClr val="tx1"/>
                        </a:solidFill>
                        <a:effectLst/>
                        <a:uLnTx/>
                        <a:uFillTx/>
                      </a:endParaRP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lang="en-US" sz="600" b="0" i="0" kern="1200">
                          <a:solidFill>
                            <a:schemeClr val="dk1"/>
                          </a:solidFill>
                          <a:effectLst/>
                          <a:latin typeface="+mn-lt"/>
                          <a:ea typeface="+mn-ea"/>
                          <a:cs typeface="+mn-cs"/>
                        </a:rPr>
                        <a:t>SACCHARIDE ISOMERATE, AQUA, CITRIC ACID, SODIUM CITRATE</a:t>
                      </a:r>
                      <a:endParaRPr kumimoji="0" lang="en-US" sz="600" b="0" u="none" strike="noStrike" kern="1200" cap="none" spc="0" normalizeH="0" baseline="0" noProof="0">
                        <a:ln>
                          <a:noFill/>
                        </a:ln>
                        <a:solidFill>
                          <a:schemeClr val="tx1"/>
                        </a:solidFill>
                        <a:effectLst/>
                        <a:uLnTx/>
                        <a:uFillTx/>
                      </a:endParaRP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kumimoji="0" lang="en-US" sz="600" b="0" u="none" strike="noStrike" kern="1200" cap="none" spc="0" normalizeH="0" baseline="0" noProof="0">
                          <a:ln>
                            <a:noFill/>
                          </a:ln>
                          <a:solidFill>
                            <a:schemeClr val="tx1"/>
                          </a:solidFill>
                          <a:effectLst/>
                          <a:uLnTx/>
                          <a:uFillTx/>
                        </a:rPr>
                        <a:t>0.20 to 0.50</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1180087514"/>
                  </a:ext>
                </a:extLst>
              </a:tr>
              <a:tr h="186443">
                <a:tc>
                  <a:txBody>
                    <a:bodyPr/>
                    <a:lstStyle/>
                    <a:p>
                      <a:r>
                        <a:rPr lang="en-US" sz="600" b="0" i="0" kern="1200">
                          <a:solidFill>
                            <a:schemeClr val="dk1"/>
                          </a:solidFill>
                          <a:effectLst/>
                          <a:latin typeface="+mn-lt"/>
                          <a:ea typeface="+mn-ea"/>
                          <a:cs typeface="+mn-cs"/>
                        </a:rPr>
                        <a:t>L(+) Lactic Acid 90%</a:t>
                      </a:r>
                      <a:endParaRPr kumimoji="0" lang="en-US" sz="600" b="0" u="none" strike="noStrike" kern="1200" cap="none" spc="0" normalizeH="0" baseline="0" noProof="0">
                        <a:ln>
                          <a:noFill/>
                        </a:ln>
                        <a:solidFill>
                          <a:schemeClr val="tx1"/>
                        </a:solidFill>
                        <a:effectLst/>
                        <a:uLnTx/>
                        <a:uFillTx/>
                      </a:endParaRP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lang="en-US" sz="600" b="0" i="0" kern="1200">
                          <a:solidFill>
                            <a:schemeClr val="dk1"/>
                          </a:solidFill>
                          <a:effectLst/>
                          <a:latin typeface="+mn-lt"/>
                          <a:ea typeface="+mn-ea"/>
                          <a:cs typeface="+mn-cs"/>
                        </a:rPr>
                        <a:t>LACTIC ACID, AQUA</a:t>
                      </a:r>
                      <a:endParaRPr kumimoji="0" lang="en-US" sz="600" b="0" u="none" strike="noStrike" kern="1200" cap="none" spc="0" normalizeH="0" baseline="0" noProof="0">
                        <a:ln>
                          <a:noFill/>
                        </a:ln>
                        <a:solidFill>
                          <a:schemeClr val="tx1"/>
                        </a:solidFill>
                        <a:effectLst/>
                        <a:uLnTx/>
                        <a:uFillTx/>
                      </a:endParaRP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kumimoji="0" lang="en-US" sz="600" b="0" u="none" strike="noStrike" kern="1200" cap="none" spc="0" normalizeH="0" baseline="0" noProof="0">
                          <a:ln>
                            <a:noFill/>
                          </a:ln>
                          <a:solidFill>
                            <a:schemeClr val="tx1"/>
                          </a:solidFill>
                          <a:effectLst/>
                          <a:uLnTx/>
                          <a:uFillTx/>
                        </a:rPr>
                        <a:t>0.40</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3517046928"/>
                  </a:ext>
                </a:extLst>
              </a:tr>
              <a:tr h="186443">
                <a:tc>
                  <a:txBody>
                    <a:bodyPr/>
                    <a:lstStyle/>
                    <a:p>
                      <a:r>
                        <a:rPr lang="en-US" sz="600" b="0" i="0" kern="1200" err="1">
                          <a:solidFill>
                            <a:schemeClr val="dk1"/>
                          </a:solidFill>
                          <a:effectLst/>
                          <a:latin typeface="+mn-lt"/>
                          <a:ea typeface="+mn-ea"/>
                          <a:cs typeface="+mn-cs"/>
                        </a:rPr>
                        <a:t>Euxyl</a:t>
                      </a:r>
                      <a:r>
                        <a:rPr lang="en-US" sz="600" b="0" i="0" kern="1200">
                          <a:solidFill>
                            <a:schemeClr val="dk1"/>
                          </a:solidFill>
                          <a:effectLst/>
                          <a:latin typeface="+mn-lt"/>
                          <a:ea typeface="+mn-ea"/>
                          <a:cs typeface="+mn-cs"/>
                        </a:rPr>
                        <a:t> K 700</a:t>
                      </a:r>
                      <a:endParaRPr kumimoji="0" lang="en-US" sz="600" b="0" u="none" strike="noStrike" kern="1200" cap="none" spc="0" normalizeH="0" baseline="0" noProof="0">
                        <a:ln>
                          <a:noFill/>
                        </a:ln>
                        <a:solidFill>
                          <a:schemeClr val="tx1"/>
                        </a:solidFill>
                        <a:effectLst/>
                        <a:uLnTx/>
                        <a:uFillTx/>
                      </a:endParaRP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lang="en-US" sz="600" b="0" i="0" kern="1200">
                          <a:solidFill>
                            <a:schemeClr val="dk1"/>
                          </a:solidFill>
                          <a:effectLst/>
                          <a:latin typeface="+mn-lt"/>
                          <a:ea typeface="+mn-ea"/>
                          <a:cs typeface="+mn-cs"/>
                        </a:rPr>
                        <a:t>PHENOXYETHANOL, BENZYL ALCOHOL, POTASSIUM SORBATE, TOCOPHEROL, AQUA</a:t>
                      </a:r>
                      <a:endParaRPr kumimoji="0" lang="en-US" sz="600" b="0" u="none" strike="noStrike" kern="1200" cap="none" spc="0" normalizeH="0" baseline="0" noProof="0">
                        <a:ln>
                          <a:noFill/>
                        </a:ln>
                        <a:solidFill>
                          <a:schemeClr val="tx1"/>
                        </a:solidFill>
                        <a:effectLst/>
                        <a:uLnTx/>
                        <a:uFillTx/>
                      </a:endParaRP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kumimoji="0" lang="en-US" sz="600" b="0" u="none" strike="noStrike" kern="1200" cap="none" spc="0" normalizeH="0" baseline="0" noProof="0">
                          <a:ln>
                            <a:noFill/>
                          </a:ln>
                          <a:solidFill>
                            <a:schemeClr val="tx1"/>
                          </a:solidFill>
                          <a:effectLst/>
                          <a:uLnTx/>
                          <a:uFillTx/>
                        </a:rPr>
                        <a:t>0.80</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988274544"/>
                  </a:ext>
                </a:extLst>
              </a:tr>
              <a:tr h="186443">
                <a:tc>
                  <a:txBody>
                    <a:bodyPr/>
                    <a:lstStyle/>
                    <a:p>
                      <a:r>
                        <a:rPr lang="en-US" sz="600" b="0" i="0" kern="1200">
                          <a:solidFill>
                            <a:schemeClr val="dk1"/>
                          </a:solidFill>
                          <a:effectLst/>
                          <a:latin typeface="+mn-lt"/>
                          <a:ea typeface="+mn-ea"/>
                          <a:cs typeface="+mn-cs"/>
                        </a:rPr>
                        <a:t>Sodium Chloride</a:t>
                      </a:r>
                      <a:endParaRPr kumimoji="0" lang="en-US" sz="600" b="0" u="none" strike="noStrike" kern="1200" cap="none" spc="0" normalizeH="0" baseline="0" noProof="0">
                        <a:ln>
                          <a:noFill/>
                        </a:ln>
                        <a:solidFill>
                          <a:schemeClr val="tx1"/>
                        </a:solidFill>
                        <a:effectLst/>
                        <a:uLnTx/>
                        <a:uFillTx/>
                      </a:endParaRP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lang="en-US" sz="600" b="0" i="0" kern="1200">
                          <a:solidFill>
                            <a:schemeClr val="dk1"/>
                          </a:solidFill>
                          <a:effectLst/>
                          <a:latin typeface="+mn-lt"/>
                          <a:ea typeface="+mn-ea"/>
                          <a:cs typeface="+mn-cs"/>
                        </a:rPr>
                        <a:t>SODIUM CHLORIDE</a:t>
                      </a:r>
                      <a:endParaRPr kumimoji="0" lang="en-US" sz="600" b="0" u="none" strike="noStrike" kern="1200" cap="none" spc="0" normalizeH="0" baseline="0" noProof="0">
                        <a:ln>
                          <a:noFill/>
                        </a:ln>
                        <a:solidFill>
                          <a:schemeClr val="tx1"/>
                        </a:solidFill>
                        <a:effectLst/>
                        <a:uLnTx/>
                        <a:uFillTx/>
                      </a:endParaRP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kumimoji="0" lang="en-US" sz="600" b="0" u="none" strike="noStrike" kern="1200" cap="none" spc="0" normalizeH="0" baseline="0" noProof="0">
                          <a:ln>
                            <a:noFill/>
                          </a:ln>
                          <a:solidFill>
                            <a:schemeClr val="tx1"/>
                          </a:solidFill>
                          <a:effectLst/>
                          <a:uLnTx/>
                          <a:uFillTx/>
                        </a:rPr>
                        <a:t>0.70</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1456745648"/>
                  </a:ext>
                </a:extLst>
              </a:tr>
            </a:tbl>
          </a:graphicData>
        </a:graphic>
      </p:graphicFrame>
    </p:spTree>
    <p:extLst>
      <p:ext uri="{BB962C8B-B14F-4D97-AF65-F5344CB8AC3E}">
        <p14:creationId xmlns:p14="http://schemas.microsoft.com/office/powerpoint/2010/main" val="250657369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3">
            <a:extLst>
              <a:ext uri="{FF2B5EF4-FFF2-40B4-BE49-F238E27FC236}">
                <a16:creationId xmlns:a16="http://schemas.microsoft.com/office/drawing/2014/main" id="{E662C85B-F587-1CF8-F05B-55048C13A118}"/>
              </a:ext>
            </a:extLst>
          </p:cNvPr>
          <p:cNvSpPr txBox="1">
            <a:spLocks/>
          </p:cNvSpPr>
          <p:nvPr/>
        </p:nvSpPr>
        <p:spPr>
          <a:xfrm>
            <a:off x="302398" y="4886292"/>
            <a:ext cx="5125219" cy="910069"/>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356400" lvl="2">
              <a:spcBef>
                <a:spcPts val="0"/>
              </a:spcBef>
              <a:spcAft>
                <a:spcPts val="300"/>
              </a:spcAft>
              <a:buClr>
                <a:srgbClr val="76D0C2"/>
              </a:buClr>
            </a:pPr>
            <a:r>
              <a:rPr lang="en-US" sz="1200"/>
              <a:t>Apply the product daily (4 mL) in the evening on the scalp</a:t>
            </a:r>
            <a:br>
              <a:rPr lang="en-US" sz="1200"/>
            </a:br>
            <a:r>
              <a:rPr lang="en-US" sz="1200"/>
              <a:t>(gentle massage, no rinse)</a:t>
            </a:r>
          </a:p>
          <a:p>
            <a:pPr marL="356400" lvl="2">
              <a:spcBef>
                <a:spcPts val="0"/>
              </a:spcBef>
              <a:spcAft>
                <a:spcPts val="300"/>
              </a:spcAft>
              <a:buClr>
                <a:srgbClr val="76D0C2"/>
              </a:buClr>
            </a:pPr>
            <a:r>
              <a:rPr lang="en-US" sz="1200"/>
              <a:t>Parameters at Day 0 &amp; Day 150:</a:t>
            </a:r>
          </a:p>
          <a:p>
            <a:pPr marL="356400" lvl="2" indent="0">
              <a:spcBef>
                <a:spcPts val="0"/>
              </a:spcBef>
              <a:spcAft>
                <a:spcPts val="300"/>
              </a:spcAft>
              <a:buClr>
                <a:schemeClr val="accent5"/>
              </a:buClr>
              <a:buNone/>
            </a:pPr>
            <a:r>
              <a:rPr lang="en-US" sz="1200"/>
              <a:t>- General photography of the hair</a:t>
            </a:r>
            <a:br>
              <a:rPr lang="en-US" sz="1200"/>
            </a:br>
            <a:r>
              <a:rPr lang="en-US" sz="1200"/>
              <a:t>- Cosmetic </a:t>
            </a:r>
            <a:r>
              <a:rPr lang="en-US" sz="1200" err="1"/>
              <a:t>Trichogram</a:t>
            </a:r>
            <a:br>
              <a:rPr lang="en-US" sz="1200"/>
            </a:br>
            <a:r>
              <a:rPr lang="en-US" sz="1200"/>
              <a:t>- </a:t>
            </a:r>
            <a:r>
              <a:rPr lang="en-US" sz="1200" err="1"/>
              <a:t>Trichoscan</a:t>
            </a:r>
            <a:r>
              <a:rPr lang="en-US" sz="1200"/>
              <a:t>®: hair density &amp; hair thickness</a:t>
            </a:r>
            <a:br>
              <a:rPr lang="en-US" sz="1200"/>
            </a:br>
            <a:endParaRPr lang="en-US" sz="1200"/>
          </a:p>
        </p:txBody>
      </p:sp>
      <p:sp>
        <p:nvSpPr>
          <p:cNvPr id="23" name="Title 22">
            <a:extLst>
              <a:ext uri="{FF2B5EF4-FFF2-40B4-BE49-F238E27FC236}">
                <a16:creationId xmlns:a16="http://schemas.microsoft.com/office/drawing/2014/main" id="{61DB0ED4-083B-141E-BD74-D6F4F2CB43DC}"/>
              </a:ext>
            </a:extLst>
          </p:cNvPr>
          <p:cNvSpPr>
            <a:spLocks noGrp="1"/>
          </p:cNvSpPr>
          <p:nvPr>
            <p:ph type="title"/>
          </p:nvPr>
        </p:nvSpPr>
        <p:spPr/>
        <p:txBody>
          <a:bodyPr/>
          <a:lstStyle/>
          <a:p>
            <a:r>
              <a:rPr lang="en-GB" err="1"/>
              <a:t>BeauPlex</a:t>
            </a:r>
            <a:r>
              <a:rPr lang="en-GB"/>
              <a:t>® VH</a:t>
            </a:r>
          </a:p>
        </p:txBody>
      </p:sp>
      <p:sp>
        <p:nvSpPr>
          <p:cNvPr id="3" name="Slide Number Placeholder 2">
            <a:extLst>
              <a:ext uri="{FF2B5EF4-FFF2-40B4-BE49-F238E27FC236}">
                <a16:creationId xmlns:a16="http://schemas.microsoft.com/office/drawing/2014/main" id="{D6BFD66A-655D-AFBB-2C78-0BD90986D9FB}"/>
              </a:ext>
            </a:extLst>
          </p:cNvPr>
          <p:cNvSpPr>
            <a:spLocks noGrp="1"/>
          </p:cNvSpPr>
          <p:nvPr>
            <p:ph type="sldNum" sz="quarter" idx="10"/>
          </p:nvPr>
        </p:nvSpPr>
        <p:spPr/>
        <p:txBody>
          <a:bodyPr/>
          <a:lstStyle/>
          <a:p>
            <a:fld id="{5BA3E189-2F3A-42E5-B572-3520703B6186}" type="slidenum">
              <a:rPr lang="en-GB" smtClean="0"/>
              <a:pPr/>
              <a:t>135</a:t>
            </a:fld>
            <a:endParaRPr lang="en-GB"/>
          </a:p>
        </p:txBody>
      </p:sp>
      <p:sp>
        <p:nvSpPr>
          <p:cNvPr id="2" name="Text Placeholder 9">
            <a:extLst>
              <a:ext uri="{FF2B5EF4-FFF2-40B4-BE49-F238E27FC236}">
                <a16:creationId xmlns:a16="http://schemas.microsoft.com/office/drawing/2014/main" id="{54385EB2-B065-DC44-0BE3-FBDAB3D89B29}"/>
              </a:ext>
            </a:extLst>
          </p:cNvPr>
          <p:cNvSpPr>
            <a:spLocks noGrp="1"/>
          </p:cNvSpPr>
          <p:nvPr>
            <p:ph type="body" idx="11"/>
          </p:nvPr>
        </p:nvSpPr>
        <p:spPr/>
        <p:txBody>
          <a:bodyPr/>
          <a:lstStyle/>
          <a:p>
            <a:r>
              <a:rPr lang="en-US" i="1"/>
              <a:t>In vivo studies / Hair growth</a:t>
            </a:r>
          </a:p>
        </p:txBody>
      </p:sp>
      <p:sp>
        <p:nvSpPr>
          <p:cNvPr id="4" name="Text Placeholder 3">
            <a:extLst>
              <a:ext uri="{FF2B5EF4-FFF2-40B4-BE49-F238E27FC236}">
                <a16:creationId xmlns:a16="http://schemas.microsoft.com/office/drawing/2014/main" id="{BADF7556-22B3-6CE3-7163-B24BC22CD25B}"/>
              </a:ext>
            </a:extLst>
          </p:cNvPr>
          <p:cNvSpPr>
            <a:spLocks noGrp="1"/>
          </p:cNvSpPr>
          <p:nvPr>
            <p:ph type="body" sz="quarter" idx="24"/>
          </p:nvPr>
        </p:nvSpPr>
        <p:spPr>
          <a:xfrm>
            <a:off x="302398" y="1341438"/>
            <a:ext cx="5125219" cy="2087562"/>
          </a:xfrm>
        </p:spPr>
        <p:txBody>
          <a:bodyPr/>
          <a:lstStyle/>
          <a:p>
            <a:pPr marL="356400" lvl="2">
              <a:spcBef>
                <a:spcPts val="0"/>
              </a:spcBef>
              <a:spcAft>
                <a:spcPts val="300"/>
              </a:spcAft>
              <a:buClr>
                <a:srgbClr val="76D0C2"/>
              </a:buClr>
            </a:pPr>
            <a:r>
              <a:rPr lang="en-US" sz="1200"/>
              <a:t>Mono-center, Double-blind, randomized, placebo </a:t>
            </a:r>
            <a:r>
              <a:rPr lang="en-US" sz="1200" i="1"/>
              <a:t>controlled in-vivo </a:t>
            </a:r>
            <a:r>
              <a:rPr lang="en-US" sz="1200"/>
              <a:t>study (Europe)</a:t>
            </a:r>
          </a:p>
          <a:p>
            <a:pPr marL="356400" lvl="2">
              <a:spcBef>
                <a:spcPts val="0"/>
              </a:spcBef>
              <a:spcAft>
                <a:spcPts val="300"/>
              </a:spcAft>
              <a:buClr>
                <a:srgbClr val="76D0C2"/>
              </a:buClr>
            </a:pPr>
            <a:r>
              <a:rPr lang="en-US" sz="1200"/>
              <a:t>Data collection from Sept 2020 to March 2021 </a:t>
            </a:r>
          </a:p>
          <a:p>
            <a:pPr marL="356400" lvl="2">
              <a:spcBef>
                <a:spcPts val="0"/>
              </a:spcBef>
              <a:spcAft>
                <a:spcPts val="300"/>
              </a:spcAft>
              <a:buClr>
                <a:srgbClr val="76D0C2"/>
              </a:buClr>
            </a:pPr>
            <a:r>
              <a:rPr lang="en-US" sz="1200"/>
              <a:t>Two groups of 30 volunteers per group, 18 – 65 years old (mean 45 y.) – 5 months study</a:t>
            </a:r>
          </a:p>
          <a:p>
            <a:pPr marL="356400" lvl="2">
              <a:spcBef>
                <a:spcPts val="0"/>
              </a:spcBef>
              <a:spcAft>
                <a:spcPts val="600"/>
              </a:spcAft>
              <a:buClr>
                <a:srgbClr val="76D0C2"/>
              </a:buClr>
            </a:pPr>
            <a:r>
              <a:rPr lang="en-US" sz="1200"/>
              <a:t>Standard shampoo formulation (SLES based) used by all volunteers of both groups</a:t>
            </a:r>
          </a:p>
          <a:p>
            <a:pPr marL="356400" lvl="2">
              <a:spcBef>
                <a:spcPts val="0"/>
              </a:spcBef>
              <a:spcAft>
                <a:spcPts val="600"/>
              </a:spcAft>
              <a:buClr>
                <a:schemeClr val="accent5"/>
              </a:buClr>
            </a:pPr>
            <a:endParaRPr lang="en-US" sz="1200"/>
          </a:p>
          <a:p>
            <a:pPr marL="800" lvl="2" indent="0">
              <a:spcBef>
                <a:spcPts val="0"/>
              </a:spcBef>
              <a:spcAft>
                <a:spcPts val="300"/>
              </a:spcAft>
              <a:buClr>
                <a:schemeClr val="accent5"/>
              </a:buClr>
              <a:buNone/>
            </a:pPr>
            <a:r>
              <a:rPr lang="en-US" sz="1200" b="1"/>
              <a:t>Test product: Leave-on Formulation Placebo vs Leave-on + 1.5w/w%  </a:t>
            </a:r>
            <a:r>
              <a:rPr lang="en-US" sz="1200" b="1" err="1"/>
              <a:t>BeauPlex</a:t>
            </a:r>
            <a:r>
              <a:rPr lang="en-US" sz="1200" b="1"/>
              <a:t>® VH</a:t>
            </a:r>
          </a:p>
          <a:p>
            <a:endParaRPr lang="en-GB" sz="1600"/>
          </a:p>
        </p:txBody>
      </p:sp>
      <p:pic>
        <p:nvPicPr>
          <p:cNvPr id="13" name="Immagine 11" descr="tab.png">
            <a:extLst>
              <a:ext uri="{FF2B5EF4-FFF2-40B4-BE49-F238E27FC236}">
                <a16:creationId xmlns:a16="http://schemas.microsoft.com/office/drawing/2014/main" id="{4A9D2B56-7938-D152-E6BB-CC1C539048F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7027418"/>
            <a:ext cx="5829300" cy="1078992"/>
          </a:xfrm>
          <a:prstGeom prst="rect">
            <a:avLst/>
          </a:prstGeom>
        </p:spPr>
      </p:pic>
      <p:pic>
        <p:nvPicPr>
          <p:cNvPr id="15" name="Picture 14" descr="A person with long black hair&#10;&#10;AI-generated content may be incorrect.">
            <a:extLst>
              <a:ext uri="{FF2B5EF4-FFF2-40B4-BE49-F238E27FC236}">
                <a16:creationId xmlns:a16="http://schemas.microsoft.com/office/drawing/2014/main" id="{4D6BE3ED-CD9E-57F0-7B22-263605432152}"/>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6132512" y="0"/>
            <a:ext cx="6059487" cy="6858000"/>
          </a:xfrm>
          <a:prstGeom prst="rect">
            <a:avLst/>
          </a:prstGeom>
        </p:spPr>
      </p:pic>
      <p:pic>
        <p:nvPicPr>
          <p:cNvPr id="16" name="Graphic 15">
            <a:extLst>
              <a:ext uri="{FF2B5EF4-FFF2-40B4-BE49-F238E27FC236}">
                <a16:creationId xmlns:a16="http://schemas.microsoft.com/office/drawing/2014/main" id="{EFFF1616-EB4D-A4E6-4F18-471CAC9DB9D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762067" y="6360960"/>
            <a:ext cx="2136000" cy="193027"/>
          </a:xfrm>
          <a:prstGeom prst="rect">
            <a:avLst/>
          </a:prstGeom>
        </p:spPr>
      </p:pic>
      <p:graphicFrame>
        <p:nvGraphicFramePr>
          <p:cNvPr id="8" name="Table 3">
            <a:extLst>
              <a:ext uri="{FF2B5EF4-FFF2-40B4-BE49-F238E27FC236}">
                <a16:creationId xmlns:a16="http://schemas.microsoft.com/office/drawing/2014/main" id="{5A5AE9FF-208A-DAF3-DC24-6866457EF29A}"/>
              </a:ext>
            </a:extLst>
          </p:cNvPr>
          <p:cNvGraphicFramePr>
            <a:graphicFrameLocks noGrp="1"/>
          </p:cNvGraphicFramePr>
          <p:nvPr>
            <p:extLst>
              <p:ext uri="{D42A27DB-BD31-4B8C-83A1-F6EECF244321}">
                <p14:modId xmlns:p14="http://schemas.microsoft.com/office/powerpoint/2010/main" val="2177790087"/>
              </p:ext>
            </p:extLst>
          </p:nvPr>
        </p:nvGraphicFramePr>
        <p:xfrm>
          <a:off x="302398" y="3425605"/>
          <a:ext cx="5677570" cy="1234452"/>
        </p:xfrm>
        <a:graphic>
          <a:graphicData uri="http://schemas.openxmlformats.org/drawingml/2006/table">
            <a:tbl>
              <a:tblPr firstRow="1" firstCol="1" bandCol="1">
                <a:tableStyleId>{91EBBBCC-DAD2-459C-BE2E-F6DE35CF9A28}</a:tableStyleId>
              </a:tblPr>
              <a:tblGrid>
                <a:gridCol w="1323655">
                  <a:extLst>
                    <a:ext uri="{9D8B030D-6E8A-4147-A177-3AD203B41FA5}">
                      <a16:colId xmlns:a16="http://schemas.microsoft.com/office/drawing/2014/main" val="410724714"/>
                    </a:ext>
                  </a:extLst>
                </a:gridCol>
                <a:gridCol w="3548495">
                  <a:extLst>
                    <a:ext uri="{9D8B030D-6E8A-4147-A177-3AD203B41FA5}">
                      <a16:colId xmlns:a16="http://schemas.microsoft.com/office/drawing/2014/main" val="2543938352"/>
                    </a:ext>
                  </a:extLst>
                </a:gridCol>
                <a:gridCol w="805420">
                  <a:extLst>
                    <a:ext uri="{9D8B030D-6E8A-4147-A177-3AD203B41FA5}">
                      <a16:colId xmlns:a16="http://schemas.microsoft.com/office/drawing/2014/main" val="3218751916"/>
                    </a:ext>
                  </a:extLst>
                </a:gridCol>
              </a:tblGrid>
              <a:tr h="186443">
                <a:tc>
                  <a:txBody>
                    <a:bodyPr/>
                    <a:lstStyle/>
                    <a:p>
                      <a:r>
                        <a:rPr kumimoji="0" lang="en-US" sz="600" b="1" u="none" strike="noStrike" kern="1200" cap="none" spc="0" normalizeH="0" baseline="0" noProof="0">
                          <a:ln>
                            <a:noFill/>
                          </a:ln>
                          <a:solidFill>
                            <a:schemeClr val="bg1"/>
                          </a:solidFill>
                          <a:effectLst/>
                          <a:uLnTx/>
                          <a:uFillTx/>
                        </a:rPr>
                        <a:t>Ingredient</a:t>
                      </a:r>
                    </a:p>
                  </a:txBody>
                  <a:tcPr marL="99062" marR="99062" marT="49531" marB="49531">
                    <a:lnL>
                      <a:noFill/>
                    </a:lnL>
                    <a:lnR>
                      <a:noFill/>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r>
                        <a:rPr kumimoji="0" lang="en-US" sz="600" b="1" u="none" strike="noStrike" kern="1200" cap="none" spc="0" normalizeH="0" baseline="0" noProof="0">
                          <a:ln>
                            <a:noFill/>
                          </a:ln>
                          <a:solidFill>
                            <a:schemeClr val="bg1"/>
                          </a:solidFill>
                          <a:effectLst/>
                          <a:uLnTx/>
                          <a:uFillTx/>
                        </a:rPr>
                        <a:t>INCI Name</a:t>
                      </a:r>
                    </a:p>
                  </a:txBody>
                  <a:tcPr marL="99062" marR="99062" marT="49531" marB="49531">
                    <a:lnL>
                      <a:noFill/>
                    </a:lnL>
                    <a:lnR>
                      <a:noFill/>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r>
                        <a:rPr kumimoji="0" lang="en-US" sz="600" b="1" u="none" strike="noStrike" kern="1200" cap="none" spc="0" normalizeH="0" baseline="0" noProof="0">
                          <a:ln>
                            <a:noFill/>
                          </a:ln>
                          <a:solidFill>
                            <a:schemeClr val="bg1"/>
                          </a:solidFill>
                          <a:effectLst/>
                          <a:uLnTx/>
                          <a:uFillTx/>
                        </a:rPr>
                        <a:t>% w/w</a:t>
                      </a:r>
                    </a:p>
                  </a:txBody>
                  <a:tcPr marL="99062" marR="99062" marT="49531" marB="49531">
                    <a:lnL>
                      <a:noFill/>
                    </a:lnL>
                    <a:lnR>
                      <a:noFill/>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76D0C2"/>
                    </a:solidFill>
                  </a:tcPr>
                </a:tc>
                <a:extLst>
                  <a:ext uri="{0D108BD9-81ED-4DB2-BD59-A6C34878D82A}">
                    <a16:rowId xmlns:a16="http://schemas.microsoft.com/office/drawing/2014/main" val="3965557154"/>
                  </a:ext>
                </a:extLst>
              </a:tr>
              <a:tr h="186443">
                <a:tc>
                  <a:txBody>
                    <a:bodyPr/>
                    <a:lstStyle/>
                    <a:p>
                      <a:r>
                        <a:rPr kumimoji="0" lang="en-US" sz="600" b="0" u="none" strike="noStrike" kern="1200" cap="none" spc="0" normalizeH="0" baseline="0" noProof="0">
                          <a:ln>
                            <a:noFill/>
                          </a:ln>
                          <a:solidFill>
                            <a:schemeClr val="tx1"/>
                          </a:solidFill>
                          <a:effectLst/>
                          <a:uLnTx/>
                          <a:uFillTx/>
                        </a:rPr>
                        <a:t>Water Dem</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kumimoji="0" lang="en-US" sz="600" b="0" u="none" strike="noStrike" kern="1200" cap="none" spc="0" normalizeH="0" baseline="0" noProof="0">
                          <a:ln>
                            <a:noFill/>
                          </a:ln>
                          <a:solidFill>
                            <a:schemeClr val="tx1"/>
                          </a:solidFill>
                          <a:effectLst/>
                          <a:uLnTx/>
                          <a:uFillTx/>
                        </a:rPr>
                        <a:t>AQUA</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kumimoji="0" lang="en-US" sz="600" b="0" u="none" strike="noStrike" kern="1200" cap="none" spc="0" normalizeH="0" baseline="0" noProof="0">
                          <a:ln>
                            <a:noFill/>
                          </a:ln>
                          <a:solidFill>
                            <a:schemeClr val="tx1"/>
                          </a:solidFill>
                          <a:effectLst/>
                          <a:uLnTx/>
                          <a:uFillTx/>
                        </a:rPr>
                        <a:t>To 100</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3490865605"/>
                  </a:ext>
                </a:extLst>
              </a:tr>
              <a:tr h="186443">
                <a:tc>
                  <a:txBody>
                    <a:bodyPr/>
                    <a:lstStyle/>
                    <a:p>
                      <a:r>
                        <a:rPr kumimoji="0" lang="en-US" sz="600" b="0" u="none" strike="noStrike" kern="1200" cap="none" spc="0" normalizeH="0" baseline="0" noProof="0" err="1">
                          <a:ln>
                            <a:noFill/>
                          </a:ln>
                          <a:solidFill>
                            <a:schemeClr val="tx1"/>
                          </a:solidFill>
                          <a:effectLst/>
                          <a:uLnTx/>
                          <a:uFillTx/>
                        </a:rPr>
                        <a:t>Cosphaderm</a:t>
                      </a:r>
                      <a:r>
                        <a:rPr kumimoji="0" lang="en-US" sz="600" b="0" u="none" strike="noStrike" kern="1200" cap="none" spc="0" normalizeH="0" baseline="0" noProof="0">
                          <a:ln>
                            <a:noFill/>
                          </a:ln>
                          <a:solidFill>
                            <a:schemeClr val="tx1"/>
                          </a:solidFill>
                          <a:effectLst/>
                          <a:uLnTx/>
                          <a:uFillTx/>
                        </a:rPr>
                        <a:t> </a:t>
                      </a:r>
                      <a:r>
                        <a:rPr kumimoji="0" lang="en-US" sz="600" b="0" u="none" strike="noStrike" kern="1200" cap="none" spc="0" normalizeH="0" baseline="0" noProof="0" err="1">
                          <a:ln>
                            <a:noFill/>
                          </a:ln>
                          <a:solidFill>
                            <a:schemeClr val="tx1"/>
                          </a:solidFill>
                          <a:effectLst/>
                          <a:uLnTx/>
                          <a:uFillTx/>
                        </a:rPr>
                        <a:t>Pentiol</a:t>
                      </a:r>
                      <a:r>
                        <a:rPr kumimoji="0" lang="en-US" sz="600" b="0" u="none" strike="noStrike" kern="1200" cap="none" spc="0" normalizeH="0" baseline="0" noProof="0">
                          <a:ln>
                            <a:noFill/>
                          </a:ln>
                          <a:solidFill>
                            <a:schemeClr val="tx1"/>
                          </a:solidFill>
                          <a:effectLst/>
                          <a:uLnTx/>
                          <a:uFillTx/>
                        </a:rPr>
                        <a:t> natural</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lang="en-US" sz="600" b="0" i="0" kern="1200">
                          <a:solidFill>
                            <a:schemeClr val="dk1"/>
                          </a:solidFill>
                          <a:effectLst/>
                          <a:latin typeface="+mn-lt"/>
                          <a:ea typeface="+mn-ea"/>
                          <a:cs typeface="+mn-cs"/>
                        </a:rPr>
                        <a:t>PENTYLENE GLYCOL</a:t>
                      </a:r>
                      <a:endParaRPr kumimoji="0" lang="en-US" sz="600" b="0" u="none" strike="noStrike" kern="1200" cap="none" spc="0" normalizeH="0" baseline="0" noProof="0">
                        <a:ln>
                          <a:noFill/>
                        </a:ln>
                        <a:solidFill>
                          <a:schemeClr val="tx1"/>
                        </a:solidFill>
                        <a:effectLst/>
                        <a:uLnTx/>
                        <a:uFillTx/>
                      </a:endParaRP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kumimoji="0" lang="en-US" sz="600" b="0" u="none" strike="noStrike" kern="1200" cap="none" spc="0" normalizeH="0" baseline="0" noProof="0">
                          <a:ln>
                            <a:noFill/>
                          </a:ln>
                          <a:solidFill>
                            <a:schemeClr val="tx1"/>
                          </a:solidFill>
                          <a:effectLst/>
                          <a:uLnTx/>
                          <a:uFillTx/>
                        </a:rPr>
                        <a:t>5.00</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4121690741"/>
                  </a:ext>
                </a:extLst>
              </a:tr>
              <a:tr h="186443">
                <a:tc>
                  <a:txBody>
                    <a:bodyPr/>
                    <a:lstStyle/>
                    <a:p>
                      <a:r>
                        <a:rPr kumimoji="0" lang="en-US" sz="600" b="0" u="none" strike="noStrike" kern="1200" cap="none" spc="0" normalizeH="0" baseline="0" noProof="0" err="1">
                          <a:ln>
                            <a:noFill/>
                          </a:ln>
                          <a:solidFill>
                            <a:schemeClr val="tx1"/>
                          </a:solidFill>
                          <a:effectLst/>
                          <a:uLnTx/>
                          <a:uFillTx/>
                        </a:rPr>
                        <a:t>Cosmedia</a:t>
                      </a:r>
                      <a:r>
                        <a:rPr kumimoji="0" lang="en-US" sz="600" b="0" u="none" strike="noStrike" kern="1200" cap="none" spc="0" normalizeH="0" baseline="0" noProof="0">
                          <a:ln>
                            <a:noFill/>
                          </a:ln>
                          <a:solidFill>
                            <a:schemeClr val="tx1"/>
                          </a:solidFill>
                          <a:effectLst/>
                          <a:uLnTx/>
                          <a:uFillTx/>
                        </a:rPr>
                        <a:t> </a:t>
                      </a:r>
                      <a:r>
                        <a:rPr kumimoji="0" lang="en-US" sz="600" b="0" u="none" strike="noStrike" kern="1200" cap="none" spc="0" normalizeH="0" baseline="0" noProof="0" err="1">
                          <a:ln>
                            <a:noFill/>
                          </a:ln>
                          <a:solidFill>
                            <a:schemeClr val="tx1"/>
                          </a:solidFill>
                          <a:effectLst/>
                          <a:uLnTx/>
                          <a:uFillTx/>
                        </a:rPr>
                        <a:t>Ultragel</a:t>
                      </a:r>
                      <a:r>
                        <a:rPr kumimoji="0" lang="en-US" sz="600" b="0" u="none" strike="noStrike" kern="1200" cap="none" spc="0" normalizeH="0" baseline="0" noProof="0">
                          <a:ln>
                            <a:noFill/>
                          </a:ln>
                          <a:solidFill>
                            <a:schemeClr val="tx1"/>
                          </a:solidFill>
                          <a:effectLst/>
                          <a:uLnTx/>
                          <a:uFillTx/>
                        </a:rPr>
                        <a:t> 300</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lang="en-US" sz="600" b="0" i="0" kern="1200">
                          <a:solidFill>
                            <a:schemeClr val="dk1"/>
                          </a:solidFill>
                          <a:effectLst/>
                          <a:latin typeface="+mn-lt"/>
                          <a:ea typeface="+mn-ea"/>
                          <a:cs typeface="+mn-cs"/>
                        </a:rPr>
                        <a:t>POLYQUATERNIUM-37</a:t>
                      </a:r>
                      <a:endParaRPr kumimoji="0" lang="en-US" sz="600" b="0" u="none" strike="noStrike" kern="1200" cap="none" spc="0" normalizeH="0" baseline="0" noProof="0">
                        <a:ln>
                          <a:noFill/>
                        </a:ln>
                        <a:solidFill>
                          <a:schemeClr val="tx1"/>
                        </a:solidFill>
                        <a:effectLst/>
                        <a:uLnTx/>
                        <a:uFillTx/>
                      </a:endParaRP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kumimoji="0" lang="en-US" sz="600" b="0" u="none" strike="noStrike" kern="1200" cap="none" spc="0" normalizeH="0" baseline="0" noProof="0">
                          <a:ln>
                            <a:noFill/>
                          </a:ln>
                          <a:solidFill>
                            <a:schemeClr val="tx1"/>
                          </a:solidFill>
                          <a:effectLst/>
                          <a:uLnTx/>
                          <a:uFillTx/>
                        </a:rPr>
                        <a:t>0.90</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1908587380"/>
                  </a:ext>
                </a:extLst>
              </a:tr>
              <a:tr h="186443">
                <a:tc>
                  <a:txBody>
                    <a:bodyPr/>
                    <a:lstStyle/>
                    <a:p>
                      <a:r>
                        <a:rPr lang="en-GB" sz="600" b="0" err="1"/>
                        <a:t>BeauPlex</a:t>
                      </a:r>
                      <a:r>
                        <a:rPr lang="en-GB" sz="600"/>
                        <a:t>®</a:t>
                      </a:r>
                      <a:r>
                        <a:rPr lang="en-GB" sz="600" b="0"/>
                        <a:t> VH </a:t>
                      </a:r>
                      <a:endParaRPr kumimoji="0" lang="en-US" sz="600" b="0" u="none" strike="noStrike" kern="1200" cap="none" spc="0" normalizeH="0" baseline="0" noProof="0">
                        <a:ln>
                          <a:noFill/>
                        </a:ln>
                        <a:solidFill>
                          <a:schemeClr val="tx1"/>
                        </a:solidFill>
                        <a:effectLst/>
                        <a:uLnTx/>
                        <a:uFillTx/>
                      </a:endParaRP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lang="en-US" sz="600" b="0" i="0" kern="1200">
                          <a:solidFill>
                            <a:schemeClr val="dk1"/>
                          </a:solidFill>
                          <a:effectLst/>
                          <a:latin typeface="+mn-lt"/>
                          <a:ea typeface="+mn-ea"/>
                          <a:cs typeface="+mn-cs"/>
                        </a:rPr>
                        <a:t>NIACINAMIDE, CALCIUM PANTOTHENATE, SODIUM ASCORBYL PHOSPHATE, TOCOPHERYL ACETATE, PYRIDOXINE HCL, MALTODEXTRIN, SODIUM STARCH OCTENYLSUCCINATE, SILICA</a:t>
                      </a:r>
                      <a:endParaRPr lang="en-US" sz="1800" kern="1200">
                        <a:solidFill>
                          <a:schemeClr val="dk1"/>
                        </a:solidFill>
                        <a:effectLst/>
                        <a:latin typeface="+mn-lt"/>
                        <a:ea typeface="+mn-ea"/>
                        <a:cs typeface="+mn-cs"/>
                      </a:endParaRP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kumimoji="0" lang="en-US" sz="600" b="0" u="none" strike="noStrike" kern="1200" cap="none" spc="0" normalizeH="0" baseline="0" noProof="0">
                          <a:ln>
                            <a:noFill/>
                          </a:ln>
                          <a:solidFill>
                            <a:schemeClr val="tx1"/>
                          </a:solidFill>
                          <a:effectLst/>
                          <a:uLnTx/>
                          <a:uFillTx/>
                        </a:rPr>
                        <a:t>1.50</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1416914171"/>
                  </a:ext>
                </a:extLst>
              </a:tr>
              <a:tr h="186443">
                <a:tc>
                  <a:txBody>
                    <a:bodyPr/>
                    <a:lstStyle/>
                    <a:p>
                      <a:r>
                        <a:rPr kumimoji="0" lang="en-US" sz="600" b="0" u="none" strike="noStrike" kern="1200" cap="none" spc="0" normalizeH="0" baseline="0" noProof="0">
                          <a:ln>
                            <a:noFill/>
                          </a:ln>
                          <a:solidFill>
                            <a:schemeClr val="tx1"/>
                          </a:solidFill>
                          <a:effectLst/>
                          <a:uLnTx/>
                          <a:uFillTx/>
                        </a:rPr>
                        <a:t>Ethanol abs</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kumimoji="0" lang="en-US" sz="600" b="0" u="none" strike="noStrike" kern="1200" cap="none" spc="0" normalizeH="0" baseline="0" noProof="0">
                          <a:ln>
                            <a:noFill/>
                          </a:ln>
                          <a:solidFill>
                            <a:schemeClr val="tx1"/>
                          </a:solidFill>
                          <a:effectLst/>
                          <a:uLnTx/>
                          <a:uFillTx/>
                        </a:rPr>
                        <a:t>ALCOHOL</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kumimoji="0" lang="en-US" sz="600" b="0" u="none" strike="noStrike" kern="1200" cap="none" spc="0" normalizeH="0" baseline="0" noProof="0">
                          <a:ln>
                            <a:noFill/>
                          </a:ln>
                          <a:solidFill>
                            <a:schemeClr val="tx1"/>
                          </a:solidFill>
                          <a:effectLst/>
                          <a:uLnTx/>
                          <a:uFillTx/>
                        </a:rPr>
                        <a:t>30.00</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1180087514"/>
                  </a:ext>
                </a:extLst>
              </a:tr>
            </a:tbl>
          </a:graphicData>
        </a:graphic>
      </p:graphicFrame>
    </p:spTree>
    <p:extLst>
      <p:ext uri="{BB962C8B-B14F-4D97-AF65-F5344CB8AC3E}">
        <p14:creationId xmlns:p14="http://schemas.microsoft.com/office/powerpoint/2010/main" val="166237026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61DB0ED4-083B-141E-BD74-D6F4F2CB43DC}"/>
              </a:ext>
            </a:extLst>
          </p:cNvPr>
          <p:cNvSpPr>
            <a:spLocks noGrp="1"/>
          </p:cNvSpPr>
          <p:nvPr>
            <p:ph type="title"/>
          </p:nvPr>
        </p:nvSpPr>
        <p:spPr/>
        <p:txBody>
          <a:bodyPr/>
          <a:lstStyle/>
          <a:p>
            <a:r>
              <a:rPr lang="en-GB" err="1"/>
              <a:t>BeauPlex</a:t>
            </a:r>
            <a:r>
              <a:rPr lang="en-GB"/>
              <a:t>® VH</a:t>
            </a:r>
          </a:p>
        </p:txBody>
      </p:sp>
      <p:sp>
        <p:nvSpPr>
          <p:cNvPr id="3" name="Slide Number Placeholder 2">
            <a:extLst>
              <a:ext uri="{FF2B5EF4-FFF2-40B4-BE49-F238E27FC236}">
                <a16:creationId xmlns:a16="http://schemas.microsoft.com/office/drawing/2014/main" id="{D6BFD66A-655D-AFBB-2C78-0BD90986D9FB}"/>
              </a:ext>
            </a:extLst>
          </p:cNvPr>
          <p:cNvSpPr>
            <a:spLocks noGrp="1"/>
          </p:cNvSpPr>
          <p:nvPr>
            <p:ph type="sldNum" sz="quarter" idx="10"/>
          </p:nvPr>
        </p:nvSpPr>
        <p:spPr/>
        <p:txBody>
          <a:bodyPr/>
          <a:lstStyle/>
          <a:p>
            <a:fld id="{5BA3E189-2F3A-42E5-B572-3520703B6186}" type="slidenum">
              <a:rPr lang="en-GB" smtClean="0"/>
              <a:pPr/>
              <a:t>136</a:t>
            </a:fld>
            <a:endParaRPr lang="en-GB"/>
          </a:p>
        </p:txBody>
      </p:sp>
      <p:sp>
        <p:nvSpPr>
          <p:cNvPr id="2" name="Text Placeholder 9">
            <a:extLst>
              <a:ext uri="{FF2B5EF4-FFF2-40B4-BE49-F238E27FC236}">
                <a16:creationId xmlns:a16="http://schemas.microsoft.com/office/drawing/2014/main" id="{54385EB2-B065-DC44-0BE3-FBDAB3D89B29}"/>
              </a:ext>
            </a:extLst>
          </p:cNvPr>
          <p:cNvSpPr>
            <a:spLocks noGrp="1"/>
          </p:cNvSpPr>
          <p:nvPr>
            <p:ph type="body" idx="11"/>
          </p:nvPr>
        </p:nvSpPr>
        <p:spPr/>
        <p:txBody>
          <a:bodyPr/>
          <a:lstStyle/>
          <a:p>
            <a:r>
              <a:rPr lang="en-US" i="1"/>
              <a:t>In vivo studies / Hair pigmentation*</a:t>
            </a:r>
          </a:p>
        </p:txBody>
      </p:sp>
      <p:sp>
        <p:nvSpPr>
          <p:cNvPr id="4" name="Text Placeholder 3">
            <a:extLst>
              <a:ext uri="{FF2B5EF4-FFF2-40B4-BE49-F238E27FC236}">
                <a16:creationId xmlns:a16="http://schemas.microsoft.com/office/drawing/2014/main" id="{BADF7556-22B3-6CE3-7163-B24BC22CD25B}"/>
              </a:ext>
            </a:extLst>
          </p:cNvPr>
          <p:cNvSpPr>
            <a:spLocks noGrp="1"/>
          </p:cNvSpPr>
          <p:nvPr>
            <p:ph type="body" sz="quarter" idx="24"/>
          </p:nvPr>
        </p:nvSpPr>
        <p:spPr>
          <a:xfrm>
            <a:off x="302398" y="1341438"/>
            <a:ext cx="5125219" cy="1953629"/>
          </a:xfrm>
        </p:spPr>
        <p:txBody>
          <a:bodyPr/>
          <a:lstStyle/>
          <a:p>
            <a:pPr marL="356400" lvl="2">
              <a:spcBef>
                <a:spcPts val="0"/>
              </a:spcBef>
              <a:spcAft>
                <a:spcPts val="300"/>
              </a:spcAft>
              <a:buClr>
                <a:srgbClr val="76D0C2"/>
              </a:buClr>
            </a:pPr>
            <a:r>
              <a:rPr lang="en-US" sz="1200"/>
              <a:t>Mono-center, Double-blind, randomized, placebo controlled </a:t>
            </a:r>
            <a:r>
              <a:rPr lang="en-US" sz="1200" i="1"/>
              <a:t>in-vivo</a:t>
            </a:r>
            <a:r>
              <a:rPr lang="en-US" sz="1200"/>
              <a:t> study (Europe)</a:t>
            </a:r>
          </a:p>
          <a:p>
            <a:pPr marL="356400" lvl="2">
              <a:spcBef>
                <a:spcPts val="0"/>
              </a:spcBef>
              <a:spcAft>
                <a:spcPts val="300"/>
              </a:spcAft>
              <a:buClr>
                <a:srgbClr val="76D0C2"/>
              </a:buClr>
            </a:pPr>
            <a:r>
              <a:rPr lang="en-US" sz="1200"/>
              <a:t>Data collection from July to Dec. 2020 </a:t>
            </a:r>
          </a:p>
          <a:p>
            <a:pPr marL="356400" lvl="2">
              <a:spcBef>
                <a:spcPts val="0"/>
              </a:spcBef>
              <a:spcAft>
                <a:spcPts val="300"/>
              </a:spcAft>
              <a:buClr>
                <a:srgbClr val="76D0C2"/>
              </a:buClr>
            </a:pPr>
            <a:r>
              <a:rPr lang="en-US" sz="1200"/>
              <a:t>Two groups of 30 volunteers per group, 18 – 45 years old (mean 39 y.) – </a:t>
            </a:r>
            <a:r>
              <a:rPr lang="en-US" sz="1200" b="1"/>
              <a:t>4 months study</a:t>
            </a:r>
          </a:p>
          <a:p>
            <a:pPr marL="356400" lvl="2">
              <a:spcBef>
                <a:spcPts val="0"/>
              </a:spcBef>
              <a:spcAft>
                <a:spcPts val="600"/>
              </a:spcAft>
              <a:buClr>
                <a:srgbClr val="76D0C2"/>
              </a:buClr>
            </a:pPr>
            <a:r>
              <a:rPr lang="en-US" sz="1200"/>
              <a:t>Standard shampoo formulation (SLES based) used by all volunteers of both groups</a:t>
            </a:r>
          </a:p>
          <a:p>
            <a:pPr marL="356400" lvl="2">
              <a:spcBef>
                <a:spcPts val="0"/>
              </a:spcBef>
              <a:spcAft>
                <a:spcPts val="600"/>
              </a:spcAft>
              <a:buClr>
                <a:schemeClr val="accent3"/>
              </a:buClr>
            </a:pPr>
            <a:endParaRPr lang="en-US" sz="1200"/>
          </a:p>
          <a:p>
            <a:pPr marL="800" lvl="2" indent="0">
              <a:spcBef>
                <a:spcPts val="0"/>
              </a:spcBef>
              <a:spcAft>
                <a:spcPts val="300"/>
              </a:spcAft>
              <a:buClr>
                <a:schemeClr val="accent5"/>
              </a:buClr>
              <a:buNone/>
            </a:pPr>
            <a:r>
              <a:rPr lang="en-US" sz="1200" b="1"/>
              <a:t>Test product: Leave-on Formulation Placebo vs Leave-on + 1.5w/w%  </a:t>
            </a:r>
            <a:r>
              <a:rPr lang="en-US" sz="1200" b="1" err="1"/>
              <a:t>BeauPlex</a:t>
            </a:r>
            <a:r>
              <a:rPr lang="en-US" sz="1200" b="1"/>
              <a:t>® VH</a:t>
            </a:r>
          </a:p>
        </p:txBody>
      </p:sp>
      <p:sp>
        <p:nvSpPr>
          <p:cNvPr id="5" name="Text Placeholder 4">
            <a:extLst>
              <a:ext uri="{FF2B5EF4-FFF2-40B4-BE49-F238E27FC236}">
                <a16:creationId xmlns:a16="http://schemas.microsoft.com/office/drawing/2014/main" id="{ADBA3A13-797A-C1F1-F17D-5C27136A5C8D}"/>
              </a:ext>
            </a:extLst>
          </p:cNvPr>
          <p:cNvSpPr>
            <a:spLocks noGrp="1"/>
          </p:cNvSpPr>
          <p:nvPr>
            <p:ph type="body" sz="quarter" idx="26"/>
          </p:nvPr>
        </p:nvSpPr>
        <p:spPr>
          <a:xfrm>
            <a:off x="302399" y="6093396"/>
            <a:ext cx="5303744" cy="462204"/>
          </a:xfrm>
        </p:spPr>
        <p:txBody>
          <a:bodyPr/>
          <a:lstStyle/>
          <a:p>
            <a:r>
              <a:rPr lang="en-US" sz="800" b="0"/>
              <a:t>*</a:t>
            </a:r>
            <a:r>
              <a:rPr lang="en-US" sz="800"/>
              <a:t>Helps reduce the appearance of greying hair </a:t>
            </a:r>
          </a:p>
          <a:p>
            <a:endParaRPr lang="en-GB"/>
          </a:p>
        </p:txBody>
      </p:sp>
      <p:sp>
        <p:nvSpPr>
          <p:cNvPr id="14" name="Text Placeholder 3">
            <a:extLst>
              <a:ext uri="{FF2B5EF4-FFF2-40B4-BE49-F238E27FC236}">
                <a16:creationId xmlns:a16="http://schemas.microsoft.com/office/drawing/2014/main" id="{21E3D7EF-B6F6-4C08-BC2F-43983DB9E1DF}"/>
              </a:ext>
            </a:extLst>
          </p:cNvPr>
          <p:cNvSpPr txBox="1">
            <a:spLocks/>
          </p:cNvSpPr>
          <p:nvPr/>
        </p:nvSpPr>
        <p:spPr>
          <a:xfrm>
            <a:off x="302398" y="4872652"/>
            <a:ext cx="5125219" cy="1474667"/>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356400" lvl="2">
              <a:spcBef>
                <a:spcPts val="0"/>
              </a:spcBef>
              <a:spcAft>
                <a:spcPts val="300"/>
              </a:spcAft>
              <a:buClr>
                <a:srgbClr val="76D0C2"/>
              </a:buClr>
            </a:pPr>
            <a:r>
              <a:rPr lang="en-US" sz="1200"/>
              <a:t>Apply the product daily (4 mL) in the evening on the scalp (gentle massage, no rinse)</a:t>
            </a:r>
          </a:p>
          <a:p>
            <a:pPr marL="356400" lvl="2">
              <a:spcBef>
                <a:spcPts val="0"/>
              </a:spcBef>
              <a:spcAft>
                <a:spcPts val="300"/>
              </a:spcAft>
              <a:buClr>
                <a:srgbClr val="76D0C2"/>
              </a:buClr>
            </a:pPr>
            <a:r>
              <a:rPr lang="en-US" sz="1200"/>
              <a:t>Parameters at Day 0 &amp; Day 120:</a:t>
            </a:r>
          </a:p>
          <a:p>
            <a:pPr marL="356400" lvl="2" indent="0">
              <a:spcBef>
                <a:spcPts val="0"/>
              </a:spcBef>
              <a:spcAft>
                <a:spcPts val="300"/>
              </a:spcAft>
              <a:buClr>
                <a:schemeClr val="accent5"/>
              </a:buClr>
              <a:buNone/>
            </a:pPr>
            <a:r>
              <a:rPr lang="en-US" sz="1200"/>
              <a:t>General photography (grey scale)</a:t>
            </a:r>
          </a:p>
        </p:txBody>
      </p:sp>
      <p:pic>
        <p:nvPicPr>
          <p:cNvPr id="16" name="Picture 15" descr="A person lying down with her eyes closed&#10;&#10;AI-generated content may be incorrect.">
            <a:extLst>
              <a:ext uri="{FF2B5EF4-FFF2-40B4-BE49-F238E27FC236}">
                <a16:creationId xmlns:a16="http://schemas.microsoft.com/office/drawing/2014/main" id="{3F4AA090-F2FF-D650-E5ED-D2B5F9782BF6}"/>
              </a:ext>
            </a:extLst>
          </p:cNvPr>
          <p:cNvPicPr>
            <a:picLocks noChangeAspect="1"/>
          </p:cNvPicPr>
          <p:nvPr/>
        </p:nvPicPr>
        <p:blipFill>
          <a:blip r:embed="rId3" cstate="screen">
            <a:extLst>
              <a:ext uri="{28A0092B-C50C-407E-A947-70E740481C1C}">
                <a14:useLocalDpi xmlns:a14="http://schemas.microsoft.com/office/drawing/2010/main"/>
              </a:ext>
            </a:extLst>
          </a:blip>
          <a:srcRect b="-210"/>
          <a:stretch/>
        </p:blipFill>
        <p:spPr>
          <a:xfrm>
            <a:off x="6096000" y="0"/>
            <a:ext cx="6090371" cy="6872408"/>
          </a:xfrm>
          <a:prstGeom prst="rect">
            <a:avLst/>
          </a:prstGeom>
        </p:spPr>
      </p:pic>
      <p:pic>
        <p:nvPicPr>
          <p:cNvPr id="19" name="Graphic 18">
            <a:extLst>
              <a:ext uri="{FF2B5EF4-FFF2-40B4-BE49-F238E27FC236}">
                <a16:creationId xmlns:a16="http://schemas.microsoft.com/office/drawing/2014/main" id="{E21F60E2-C424-960F-3232-E65F7518035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762067" y="6360960"/>
            <a:ext cx="2136000" cy="193027"/>
          </a:xfrm>
          <a:prstGeom prst="rect">
            <a:avLst/>
          </a:prstGeom>
        </p:spPr>
      </p:pic>
      <p:graphicFrame>
        <p:nvGraphicFramePr>
          <p:cNvPr id="7" name="Table 3">
            <a:extLst>
              <a:ext uri="{FF2B5EF4-FFF2-40B4-BE49-F238E27FC236}">
                <a16:creationId xmlns:a16="http://schemas.microsoft.com/office/drawing/2014/main" id="{0AA1E94F-6B92-60B2-57A4-D40FF595D0B0}"/>
              </a:ext>
            </a:extLst>
          </p:cNvPr>
          <p:cNvGraphicFramePr>
            <a:graphicFrameLocks noGrp="1"/>
          </p:cNvGraphicFramePr>
          <p:nvPr>
            <p:extLst>
              <p:ext uri="{D42A27DB-BD31-4B8C-83A1-F6EECF244321}">
                <p14:modId xmlns:p14="http://schemas.microsoft.com/office/powerpoint/2010/main" val="3141946220"/>
              </p:ext>
            </p:extLst>
          </p:nvPr>
        </p:nvGraphicFramePr>
        <p:xfrm>
          <a:off x="302398" y="3425605"/>
          <a:ext cx="5677570" cy="1234452"/>
        </p:xfrm>
        <a:graphic>
          <a:graphicData uri="http://schemas.openxmlformats.org/drawingml/2006/table">
            <a:tbl>
              <a:tblPr firstRow="1" firstCol="1" bandCol="1">
                <a:tableStyleId>{91EBBBCC-DAD2-459C-BE2E-F6DE35CF9A28}</a:tableStyleId>
              </a:tblPr>
              <a:tblGrid>
                <a:gridCol w="1323655">
                  <a:extLst>
                    <a:ext uri="{9D8B030D-6E8A-4147-A177-3AD203B41FA5}">
                      <a16:colId xmlns:a16="http://schemas.microsoft.com/office/drawing/2014/main" val="410724714"/>
                    </a:ext>
                  </a:extLst>
                </a:gridCol>
                <a:gridCol w="3548495">
                  <a:extLst>
                    <a:ext uri="{9D8B030D-6E8A-4147-A177-3AD203B41FA5}">
                      <a16:colId xmlns:a16="http://schemas.microsoft.com/office/drawing/2014/main" val="2543938352"/>
                    </a:ext>
                  </a:extLst>
                </a:gridCol>
                <a:gridCol w="805420">
                  <a:extLst>
                    <a:ext uri="{9D8B030D-6E8A-4147-A177-3AD203B41FA5}">
                      <a16:colId xmlns:a16="http://schemas.microsoft.com/office/drawing/2014/main" val="3218751916"/>
                    </a:ext>
                  </a:extLst>
                </a:gridCol>
              </a:tblGrid>
              <a:tr h="186443">
                <a:tc>
                  <a:txBody>
                    <a:bodyPr/>
                    <a:lstStyle/>
                    <a:p>
                      <a:r>
                        <a:rPr kumimoji="0" lang="en-US" sz="600" b="1" u="none" strike="noStrike" kern="1200" cap="none" spc="0" normalizeH="0" baseline="0" noProof="0">
                          <a:ln>
                            <a:noFill/>
                          </a:ln>
                          <a:solidFill>
                            <a:schemeClr val="bg1"/>
                          </a:solidFill>
                          <a:effectLst/>
                          <a:uLnTx/>
                          <a:uFillTx/>
                        </a:rPr>
                        <a:t>Ingredient</a:t>
                      </a:r>
                    </a:p>
                  </a:txBody>
                  <a:tcPr marL="99062" marR="99062" marT="49531" marB="49531">
                    <a:lnL>
                      <a:noFill/>
                    </a:lnL>
                    <a:lnR>
                      <a:noFill/>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r>
                        <a:rPr kumimoji="0" lang="en-US" sz="600" b="1" u="none" strike="noStrike" kern="1200" cap="none" spc="0" normalizeH="0" baseline="0" noProof="0">
                          <a:ln>
                            <a:noFill/>
                          </a:ln>
                          <a:solidFill>
                            <a:schemeClr val="bg1"/>
                          </a:solidFill>
                          <a:effectLst/>
                          <a:uLnTx/>
                          <a:uFillTx/>
                        </a:rPr>
                        <a:t>INCI Name</a:t>
                      </a:r>
                    </a:p>
                  </a:txBody>
                  <a:tcPr marL="99062" marR="99062" marT="49531" marB="49531">
                    <a:lnL>
                      <a:noFill/>
                    </a:lnL>
                    <a:lnR>
                      <a:noFill/>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r>
                        <a:rPr kumimoji="0" lang="en-US" sz="600" b="1" u="none" strike="noStrike" kern="1200" cap="none" spc="0" normalizeH="0" baseline="0" noProof="0">
                          <a:ln>
                            <a:noFill/>
                          </a:ln>
                          <a:solidFill>
                            <a:schemeClr val="bg1"/>
                          </a:solidFill>
                          <a:effectLst/>
                          <a:uLnTx/>
                          <a:uFillTx/>
                        </a:rPr>
                        <a:t>% w/w</a:t>
                      </a:r>
                    </a:p>
                  </a:txBody>
                  <a:tcPr marL="99062" marR="99062" marT="49531" marB="49531">
                    <a:lnL>
                      <a:noFill/>
                    </a:lnL>
                    <a:lnR>
                      <a:noFill/>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76D0C2"/>
                    </a:solidFill>
                  </a:tcPr>
                </a:tc>
                <a:extLst>
                  <a:ext uri="{0D108BD9-81ED-4DB2-BD59-A6C34878D82A}">
                    <a16:rowId xmlns:a16="http://schemas.microsoft.com/office/drawing/2014/main" val="3965557154"/>
                  </a:ext>
                </a:extLst>
              </a:tr>
              <a:tr h="186443">
                <a:tc>
                  <a:txBody>
                    <a:bodyPr/>
                    <a:lstStyle/>
                    <a:p>
                      <a:r>
                        <a:rPr kumimoji="0" lang="en-US" sz="600" b="0" u="none" strike="noStrike" kern="1200" cap="none" spc="0" normalizeH="0" baseline="0" noProof="0">
                          <a:ln>
                            <a:noFill/>
                          </a:ln>
                          <a:solidFill>
                            <a:schemeClr val="tx1"/>
                          </a:solidFill>
                          <a:effectLst/>
                          <a:uLnTx/>
                          <a:uFillTx/>
                        </a:rPr>
                        <a:t>Water Dem</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kumimoji="0" lang="en-US" sz="600" b="0" u="none" strike="noStrike" kern="1200" cap="none" spc="0" normalizeH="0" baseline="0" noProof="0">
                          <a:ln>
                            <a:noFill/>
                          </a:ln>
                          <a:solidFill>
                            <a:schemeClr val="tx1"/>
                          </a:solidFill>
                          <a:effectLst/>
                          <a:uLnTx/>
                          <a:uFillTx/>
                        </a:rPr>
                        <a:t>AQUA</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kumimoji="0" lang="en-US" sz="600" b="0" u="none" strike="noStrike" kern="1200" cap="none" spc="0" normalizeH="0" baseline="0" noProof="0">
                          <a:ln>
                            <a:noFill/>
                          </a:ln>
                          <a:solidFill>
                            <a:schemeClr val="tx1"/>
                          </a:solidFill>
                          <a:effectLst/>
                          <a:uLnTx/>
                          <a:uFillTx/>
                        </a:rPr>
                        <a:t>To 100</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3490865605"/>
                  </a:ext>
                </a:extLst>
              </a:tr>
              <a:tr h="186443">
                <a:tc>
                  <a:txBody>
                    <a:bodyPr/>
                    <a:lstStyle/>
                    <a:p>
                      <a:r>
                        <a:rPr kumimoji="0" lang="en-US" sz="600" b="0" u="none" strike="noStrike" kern="1200" cap="none" spc="0" normalizeH="0" baseline="0" noProof="0" err="1">
                          <a:ln>
                            <a:noFill/>
                          </a:ln>
                          <a:solidFill>
                            <a:schemeClr val="tx1"/>
                          </a:solidFill>
                          <a:effectLst/>
                          <a:uLnTx/>
                          <a:uFillTx/>
                        </a:rPr>
                        <a:t>Cosphaderm</a:t>
                      </a:r>
                      <a:r>
                        <a:rPr kumimoji="0" lang="en-US" sz="600" b="0" u="none" strike="noStrike" kern="1200" cap="none" spc="0" normalizeH="0" baseline="0" noProof="0">
                          <a:ln>
                            <a:noFill/>
                          </a:ln>
                          <a:solidFill>
                            <a:schemeClr val="tx1"/>
                          </a:solidFill>
                          <a:effectLst/>
                          <a:uLnTx/>
                          <a:uFillTx/>
                        </a:rPr>
                        <a:t> </a:t>
                      </a:r>
                      <a:r>
                        <a:rPr kumimoji="0" lang="en-US" sz="600" b="0" u="none" strike="noStrike" kern="1200" cap="none" spc="0" normalizeH="0" baseline="0" noProof="0" err="1">
                          <a:ln>
                            <a:noFill/>
                          </a:ln>
                          <a:solidFill>
                            <a:schemeClr val="tx1"/>
                          </a:solidFill>
                          <a:effectLst/>
                          <a:uLnTx/>
                          <a:uFillTx/>
                        </a:rPr>
                        <a:t>Pentiol</a:t>
                      </a:r>
                      <a:r>
                        <a:rPr kumimoji="0" lang="en-US" sz="600" b="0" u="none" strike="noStrike" kern="1200" cap="none" spc="0" normalizeH="0" baseline="0" noProof="0">
                          <a:ln>
                            <a:noFill/>
                          </a:ln>
                          <a:solidFill>
                            <a:schemeClr val="tx1"/>
                          </a:solidFill>
                          <a:effectLst/>
                          <a:uLnTx/>
                          <a:uFillTx/>
                        </a:rPr>
                        <a:t> natural</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lang="en-US" sz="600" b="0" i="0" kern="1200">
                          <a:solidFill>
                            <a:schemeClr val="dk1"/>
                          </a:solidFill>
                          <a:effectLst/>
                          <a:latin typeface="+mn-lt"/>
                          <a:ea typeface="+mn-ea"/>
                          <a:cs typeface="+mn-cs"/>
                        </a:rPr>
                        <a:t>PENTYLENE GLYCOL</a:t>
                      </a:r>
                      <a:endParaRPr kumimoji="0" lang="en-US" sz="600" b="0" u="none" strike="noStrike" kern="1200" cap="none" spc="0" normalizeH="0" baseline="0" noProof="0">
                        <a:ln>
                          <a:noFill/>
                        </a:ln>
                        <a:solidFill>
                          <a:schemeClr val="tx1"/>
                        </a:solidFill>
                        <a:effectLst/>
                        <a:uLnTx/>
                        <a:uFillTx/>
                      </a:endParaRP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kumimoji="0" lang="en-US" sz="600" b="0" u="none" strike="noStrike" kern="1200" cap="none" spc="0" normalizeH="0" baseline="0" noProof="0">
                          <a:ln>
                            <a:noFill/>
                          </a:ln>
                          <a:solidFill>
                            <a:schemeClr val="tx1"/>
                          </a:solidFill>
                          <a:effectLst/>
                          <a:uLnTx/>
                          <a:uFillTx/>
                        </a:rPr>
                        <a:t>5.00</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4121690741"/>
                  </a:ext>
                </a:extLst>
              </a:tr>
              <a:tr h="186443">
                <a:tc>
                  <a:txBody>
                    <a:bodyPr/>
                    <a:lstStyle/>
                    <a:p>
                      <a:r>
                        <a:rPr kumimoji="0" lang="en-US" sz="600" b="0" u="none" strike="noStrike" kern="1200" cap="none" spc="0" normalizeH="0" baseline="0" noProof="0" err="1">
                          <a:ln>
                            <a:noFill/>
                          </a:ln>
                          <a:solidFill>
                            <a:schemeClr val="tx1"/>
                          </a:solidFill>
                          <a:effectLst/>
                          <a:uLnTx/>
                          <a:uFillTx/>
                        </a:rPr>
                        <a:t>Cosmedia</a:t>
                      </a:r>
                      <a:r>
                        <a:rPr kumimoji="0" lang="en-US" sz="600" b="0" u="none" strike="noStrike" kern="1200" cap="none" spc="0" normalizeH="0" baseline="0" noProof="0">
                          <a:ln>
                            <a:noFill/>
                          </a:ln>
                          <a:solidFill>
                            <a:schemeClr val="tx1"/>
                          </a:solidFill>
                          <a:effectLst/>
                          <a:uLnTx/>
                          <a:uFillTx/>
                        </a:rPr>
                        <a:t> </a:t>
                      </a:r>
                      <a:r>
                        <a:rPr kumimoji="0" lang="en-US" sz="600" b="0" u="none" strike="noStrike" kern="1200" cap="none" spc="0" normalizeH="0" baseline="0" noProof="0" err="1">
                          <a:ln>
                            <a:noFill/>
                          </a:ln>
                          <a:solidFill>
                            <a:schemeClr val="tx1"/>
                          </a:solidFill>
                          <a:effectLst/>
                          <a:uLnTx/>
                          <a:uFillTx/>
                        </a:rPr>
                        <a:t>Ultragel</a:t>
                      </a:r>
                      <a:r>
                        <a:rPr kumimoji="0" lang="en-US" sz="600" b="0" u="none" strike="noStrike" kern="1200" cap="none" spc="0" normalizeH="0" baseline="0" noProof="0">
                          <a:ln>
                            <a:noFill/>
                          </a:ln>
                          <a:solidFill>
                            <a:schemeClr val="tx1"/>
                          </a:solidFill>
                          <a:effectLst/>
                          <a:uLnTx/>
                          <a:uFillTx/>
                        </a:rPr>
                        <a:t> 300</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lang="en-US" sz="600" b="0" i="0" kern="1200">
                          <a:solidFill>
                            <a:schemeClr val="dk1"/>
                          </a:solidFill>
                          <a:effectLst/>
                          <a:latin typeface="+mn-lt"/>
                          <a:ea typeface="+mn-ea"/>
                          <a:cs typeface="+mn-cs"/>
                        </a:rPr>
                        <a:t>POLYQUATERNIUM-37</a:t>
                      </a:r>
                      <a:endParaRPr kumimoji="0" lang="en-US" sz="600" b="0" u="none" strike="noStrike" kern="1200" cap="none" spc="0" normalizeH="0" baseline="0" noProof="0">
                        <a:ln>
                          <a:noFill/>
                        </a:ln>
                        <a:solidFill>
                          <a:schemeClr val="tx1"/>
                        </a:solidFill>
                        <a:effectLst/>
                        <a:uLnTx/>
                        <a:uFillTx/>
                      </a:endParaRP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kumimoji="0" lang="en-US" sz="600" b="0" u="none" strike="noStrike" kern="1200" cap="none" spc="0" normalizeH="0" baseline="0" noProof="0">
                          <a:ln>
                            <a:noFill/>
                          </a:ln>
                          <a:solidFill>
                            <a:schemeClr val="tx1"/>
                          </a:solidFill>
                          <a:effectLst/>
                          <a:uLnTx/>
                          <a:uFillTx/>
                        </a:rPr>
                        <a:t>0.90</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1908587380"/>
                  </a:ext>
                </a:extLst>
              </a:tr>
              <a:tr h="186443">
                <a:tc>
                  <a:txBody>
                    <a:bodyPr/>
                    <a:lstStyle/>
                    <a:p>
                      <a:r>
                        <a:rPr lang="en-GB" sz="600" b="0" err="1"/>
                        <a:t>BeauPlex</a:t>
                      </a:r>
                      <a:r>
                        <a:rPr lang="en-GB" sz="600"/>
                        <a:t>®</a:t>
                      </a:r>
                      <a:r>
                        <a:rPr lang="en-GB" sz="600" b="0"/>
                        <a:t> VH </a:t>
                      </a:r>
                      <a:endParaRPr kumimoji="0" lang="en-US" sz="600" b="0" u="none" strike="noStrike" kern="1200" cap="none" spc="0" normalizeH="0" baseline="0" noProof="0">
                        <a:ln>
                          <a:noFill/>
                        </a:ln>
                        <a:solidFill>
                          <a:schemeClr val="tx1"/>
                        </a:solidFill>
                        <a:effectLst/>
                        <a:uLnTx/>
                        <a:uFillTx/>
                      </a:endParaRP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lang="en-US" sz="600" b="0" i="0" kern="1200">
                          <a:solidFill>
                            <a:schemeClr val="dk1"/>
                          </a:solidFill>
                          <a:effectLst/>
                          <a:latin typeface="+mn-lt"/>
                          <a:ea typeface="+mn-ea"/>
                          <a:cs typeface="+mn-cs"/>
                        </a:rPr>
                        <a:t>NIACINAMIDE, CALCIUM PANTOTHENATE, SODIUM ASCORBYL PHOSPHATE, TOCOPHERYL ACETATE, PYRIDOXINE HCL, MALTODEXTRIN, SODIUM STARCH OCTENYLSUCCINATE, SILICA</a:t>
                      </a:r>
                      <a:endParaRPr lang="en-US" sz="1800" kern="1200">
                        <a:solidFill>
                          <a:schemeClr val="dk1"/>
                        </a:solidFill>
                        <a:effectLst/>
                        <a:latin typeface="+mn-lt"/>
                        <a:ea typeface="+mn-ea"/>
                        <a:cs typeface="+mn-cs"/>
                      </a:endParaRP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kumimoji="0" lang="en-US" sz="600" b="0" u="none" strike="noStrike" kern="1200" cap="none" spc="0" normalizeH="0" baseline="0" noProof="0">
                          <a:ln>
                            <a:noFill/>
                          </a:ln>
                          <a:solidFill>
                            <a:schemeClr val="tx1"/>
                          </a:solidFill>
                          <a:effectLst/>
                          <a:uLnTx/>
                          <a:uFillTx/>
                        </a:rPr>
                        <a:t>1.50</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1416914171"/>
                  </a:ext>
                </a:extLst>
              </a:tr>
              <a:tr h="186443">
                <a:tc>
                  <a:txBody>
                    <a:bodyPr/>
                    <a:lstStyle/>
                    <a:p>
                      <a:r>
                        <a:rPr kumimoji="0" lang="en-US" sz="600" b="0" u="none" strike="noStrike" kern="1200" cap="none" spc="0" normalizeH="0" baseline="0" noProof="0">
                          <a:ln>
                            <a:noFill/>
                          </a:ln>
                          <a:solidFill>
                            <a:schemeClr val="tx1"/>
                          </a:solidFill>
                          <a:effectLst/>
                          <a:uLnTx/>
                          <a:uFillTx/>
                        </a:rPr>
                        <a:t>Ethanol abs</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kumimoji="0" lang="en-US" sz="600" b="0" u="none" strike="noStrike" kern="1200" cap="none" spc="0" normalizeH="0" baseline="0" noProof="0">
                          <a:ln>
                            <a:noFill/>
                          </a:ln>
                          <a:solidFill>
                            <a:schemeClr val="tx1"/>
                          </a:solidFill>
                          <a:effectLst/>
                          <a:uLnTx/>
                          <a:uFillTx/>
                        </a:rPr>
                        <a:t>ALCOHOL</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r>
                        <a:rPr kumimoji="0" lang="en-US" sz="600" b="0" u="none" strike="noStrike" kern="1200" cap="none" spc="0" normalizeH="0" baseline="0" noProof="0">
                          <a:ln>
                            <a:noFill/>
                          </a:ln>
                          <a:solidFill>
                            <a:schemeClr val="tx1"/>
                          </a:solidFill>
                          <a:effectLst/>
                          <a:uLnTx/>
                          <a:uFillTx/>
                        </a:rPr>
                        <a:t>30.00</a:t>
                      </a:r>
                    </a:p>
                  </a:txBody>
                  <a:tcPr marL="99062" marR="99062" marT="49531" marB="4953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1180087514"/>
                  </a:ext>
                </a:extLst>
              </a:tr>
            </a:tbl>
          </a:graphicData>
        </a:graphic>
      </p:graphicFrame>
    </p:spTree>
    <p:extLst>
      <p:ext uri="{BB962C8B-B14F-4D97-AF65-F5344CB8AC3E}">
        <p14:creationId xmlns:p14="http://schemas.microsoft.com/office/powerpoint/2010/main" val="2347766583"/>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5FC9D44-ED7B-244D-F4D4-A9FA75EB10F8}"/>
              </a:ext>
            </a:extLst>
          </p:cNvPr>
          <p:cNvSpPr>
            <a:spLocks noGrp="1"/>
          </p:cNvSpPr>
          <p:nvPr>
            <p:ph type="body" sz="quarter" idx="12"/>
          </p:nvPr>
        </p:nvSpPr>
        <p:spPr/>
        <p:txBody>
          <a:bodyPr/>
          <a:lstStyle/>
          <a:p>
            <a:r>
              <a:rPr lang="en-GB" sz="1800" b="1"/>
              <a:t>Penetration of Niacinamide in Hair &amp; mechanical properties (thickening, break resistance, suppleness)</a:t>
            </a:r>
          </a:p>
          <a:p>
            <a:pPr lvl="1">
              <a:buClr>
                <a:srgbClr val="44B4A1"/>
              </a:buClr>
            </a:pPr>
            <a:r>
              <a:rPr lang="en-GB" sz="1800"/>
              <a:t>J.H. Thomas et al., A novel cosmetic approach to treat thinning hair, British Association of Dermatologists,  2011 165 (Suppl. 3), pp24–30</a:t>
            </a:r>
          </a:p>
          <a:p>
            <a:endParaRPr lang="en-GB" sz="1800"/>
          </a:p>
          <a:p>
            <a:r>
              <a:rPr lang="en-GB" sz="1800" b="1"/>
              <a:t>Skin &amp; Scalp Barrier improvement – Reduction of TEWL</a:t>
            </a:r>
          </a:p>
          <a:p>
            <a:pPr lvl="1">
              <a:buClr>
                <a:srgbClr val="44B4A1"/>
              </a:buClr>
            </a:pPr>
            <a:r>
              <a:rPr lang="en-GB" sz="1800"/>
              <a:t>Z.D. </a:t>
            </a:r>
            <a:r>
              <a:rPr lang="en-GB" sz="1800" err="1"/>
              <a:t>Draelos</a:t>
            </a:r>
            <a:r>
              <a:rPr lang="en-GB" sz="1800"/>
              <a:t>, Male skin and ingredients relevant to male skin care, British Association of Dermatologists, 2012 166 (Suppl. 1), pp13–16</a:t>
            </a:r>
          </a:p>
          <a:p>
            <a:pPr lvl="1">
              <a:buClr>
                <a:srgbClr val="44B4A1"/>
              </a:buClr>
            </a:pPr>
            <a:r>
              <a:rPr lang="en-GB" sz="1800"/>
              <a:t>S. Inoue, Nicotinamide increases biosynthesis of ceramides as well as other stratum corneum lipids to improve the epidermal permeability barrier, British Journal of Dermatology, 2000; 143: 524-531</a:t>
            </a:r>
          </a:p>
          <a:p>
            <a:endParaRPr lang="en-GB" sz="1800"/>
          </a:p>
          <a:p>
            <a:endParaRPr lang="en-GB" sz="1400"/>
          </a:p>
        </p:txBody>
      </p:sp>
      <p:sp>
        <p:nvSpPr>
          <p:cNvPr id="3" name="Text Placeholder 2">
            <a:extLst>
              <a:ext uri="{FF2B5EF4-FFF2-40B4-BE49-F238E27FC236}">
                <a16:creationId xmlns:a16="http://schemas.microsoft.com/office/drawing/2014/main" id="{56446995-184E-C774-C150-15AE28039AF6}"/>
              </a:ext>
            </a:extLst>
          </p:cNvPr>
          <p:cNvSpPr>
            <a:spLocks noGrp="1"/>
          </p:cNvSpPr>
          <p:nvPr>
            <p:ph type="body" idx="11"/>
          </p:nvPr>
        </p:nvSpPr>
        <p:spPr/>
        <p:txBody>
          <a:bodyPr/>
          <a:lstStyle/>
          <a:p>
            <a:r>
              <a:rPr lang="en-GB"/>
              <a:t>References</a:t>
            </a:r>
          </a:p>
        </p:txBody>
      </p:sp>
      <p:sp>
        <p:nvSpPr>
          <p:cNvPr id="2" name="Title 1">
            <a:extLst>
              <a:ext uri="{FF2B5EF4-FFF2-40B4-BE49-F238E27FC236}">
                <a16:creationId xmlns:a16="http://schemas.microsoft.com/office/drawing/2014/main" id="{A1C82509-78F2-D115-B85F-CA4B95AA0AB0}"/>
              </a:ext>
            </a:extLst>
          </p:cNvPr>
          <p:cNvSpPr>
            <a:spLocks noGrp="1"/>
          </p:cNvSpPr>
          <p:nvPr>
            <p:ph type="title"/>
          </p:nvPr>
        </p:nvSpPr>
        <p:spPr/>
        <p:txBody>
          <a:bodyPr/>
          <a:lstStyle/>
          <a:p>
            <a:r>
              <a:rPr lang="en-GB"/>
              <a:t>Vitamin B3 (Niacinamide)</a:t>
            </a:r>
            <a:br>
              <a:rPr lang="en-GB"/>
            </a:br>
            <a:endParaRPr lang="en-GB"/>
          </a:p>
        </p:txBody>
      </p:sp>
      <p:sp>
        <p:nvSpPr>
          <p:cNvPr id="8" name="Slide Number Placeholder 2">
            <a:extLst>
              <a:ext uri="{FF2B5EF4-FFF2-40B4-BE49-F238E27FC236}">
                <a16:creationId xmlns:a16="http://schemas.microsoft.com/office/drawing/2014/main" id="{C1D55A8B-F4AC-209E-6DC0-42A2AAC847C9}"/>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137</a:t>
            </a:fld>
            <a:endParaRPr lang="en-GB"/>
          </a:p>
        </p:txBody>
      </p:sp>
    </p:spTree>
    <p:extLst>
      <p:ext uri="{BB962C8B-B14F-4D97-AF65-F5344CB8AC3E}">
        <p14:creationId xmlns:p14="http://schemas.microsoft.com/office/powerpoint/2010/main" val="144318305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2C0C8F0D-2378-A933-30AD-4F7E58771AE6}"/>
              </a:ext>
            </a:extLst>
          </p:cNvPr>
          <p:cNvGraphicFramePr>
            <a:graphicFrameLocks noChangeAspect="1"/>
          </p:cNvGraphicFramePr>
          <p:nvPr>
            <p:custDataLst>
              <p:tags r:id="rId1"/>
            </p:custDataLst>
            <p:extLst>
              <p:ext uri="{D42A27DB-BD31-4B8C-83A1-F6EECF244321}">
                <p14:modId xmlns:p14="http://schemas.microsoft.com/office/powerpoint/2010/main" val="318678386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01" imgH="502" progId="TCLayout.ActiveDocument.1">
                  <p:embed/>
                </p:oleObj>
              </mc:Choice>
              <mc:Fallback>
                <p:oleObj name="think-cell Slide" r:id="rId4" imgW="501" imgH="502" progId="TCLayout.ActiveDocument.1">
                  <p:embed/>
                  <p:pic>
                    <p:nvPicPr>
                      <p:cNvPr id="10" name="think-cell data - do not delete" hidden="1">
                        <a:extLst>
                          <a:ext uri="{FF2B5EF4-FFF2-40B4-BE49-F238E27FC236}">
                            <a16:creationId xmlns:a16="http://schemas.microsoft.com/office/drawing/2014/main" id="{2C0C8F0D-2378-A933-30AD-4F7E58771AE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ext Placeholder 3">
            <a:extLst>
              <a:ext uri="{FF2B5EF4-FFF2-40B4-BE49-F238E27FC236}">
                <a16:creationId xmlns:a16="http://schemas.microsoft.com/office/drawing/2014/main" id="{9E45C31F-82B0-4FB0-2E7B-83412E7F6B25}"/>
              </a:ext>
            </a:extLst>
          </p:cNvPr>
          <p:cNvSpPr>
            <a:spLocks noGrp="1"/>
          </p:cNvSpPr>
          <p:nvPr>
            <p:ph type="body" sz="quarter" idx="12"/>
          </p:nvPr>
        </p:nvSpPr>
        <p:spPr>
          <a:xfrm>
            <a:off x="302400" y="1342800"/>
            <a:ext cx="11417746" cy="4297362"/>
          </a:xfrm>
        </p:spPr>
        <p:txBody>
          <a:bodyPr/>
          <a:lstStyle/>
          <a:p>
            <a:pPr>
              <a:spcAft>
                <a:spcPts val="400"/>
              </a:spcAft>
            </a:pPr>
            <a:r>
              <a:rPr lang="en-GB" sz="1200" b="1" dirty="0"/>
              <a:t>Biological effect on Keratinocytes</a:t>
            </a:r>
          </a:p>
          <a:p>
            <a:pPr lvl="1">
              <a:buClr>
                <a:srgbClr val="44B4A1"/>
              </a:buClr>
            </a:pPr>
            <a:r>
              <a:rPr lang="en-GB" sz="1200" dirty="0"/>
              <a:t>R. Heise et al., </a:t>
            </a:r>
            <a:r>
              <a:rPr lang="en-GB" sz="1200" dirty="0" err="1"/>
              <a:t>Dexpanthenol</a:t>
            </a:r>
            <a:r>
              <a:rPr lang="en-GB" sz="1200" dirty="0"/>
              <a:t> Modulates Gene Expression in Skin Wound Healing in vivo, 2012, Skin </a:t>
            </a:r>
            <a:r>
              <a:rPr lang="en-GB" sz="1200" dirty="0" err="1"/>
              <a:t>Pharmacol</a:t>
            </a:r>
            <a:r>
              <a:rPr lang="en-GB" sz="1200" dirty="0"/>
              <a:t> </a:t>
            </a:r>
            <a:r>
              <a:rPr lang="en-GB" sz="1200" dirty="0" err="1"/>
              <a:t>Physiol</a:t>
            </a:r>
            <a:r>
              <a:rPr lang="en-GB" sz="1200" dirty="0"/>
              <a:t>; 25: 241–248</a:t>
            </a:r>
          </a:p>
          <a:p>
            <a:pPr lvl="1"/>
            <a:endParaRPr lang="en-GB" sz="1200" dirty="0"/>
          </a:p>
          <a:p>
            <a:pPr>
              <a:spcAft>
                <a:spcPts val="400"/>
              </a:spcAft>
            </a:pPr>
            <a:r>
              <a:rPr lang="en-GB" sz="1200" b="1" dirty="0"/>
              <a:t>Penetration of Panthenol in Hair &amp; mechanical properties (thickening, break resistance, suppleness)</a:t>
            </a:r>
          </a:p>
          <a:p>
            <a:pPr lvl="1">
              <a:buClr>
                <a:srgbClr val="44B4A1"/>
              </a:buClr>
            </a:pPr>
            <a:r>
              <a:rPr lang="en-GB" sz="1200" dirty="0"/>
              <a:t>J.H. Thomas et al., A novel cosmetic approach to treat thinning hair, British Association of Dermatologists,  2011 165 (Suppl. 3), pp24–30</a:t>
            </a:r>
          </a:p>
          <a:p>
            <a:pPr lvl="1">
              <a:buClr>
                <a:srgbClr val="44B4A1"/>
              </a:buClr>
            </a:pPr>
            <a:r>
              <a:rPr lang="en-GB" sz="1200" dirty="0"/>
              <a:t>da Gama RM et al., Protective effect of conditioner agents on hair treated with oxidative hair dye, J </a:t>
            </a:r>
            <a:r>
              <a:rPr lang="en-GB" sz="1200" dirty="0" err="1"/>
              <a:t>Cosmet</a:t>
            </a:r>
            <a:r>
              <a:rPr lang="en-GB" sz="1200" dirty="0"/>
              <a:t> Dermatol 2018, 17, 1090-1095</a:t>
            </a:r>
          </a:p>
          <a:p>
            <a:pPr lvl="1">
              <a:buClr>
                <a:srgbClr val="44B4A1"/>
              </a:buClr>
            </a:pPr>
            <a:r>
              <a:rPr lang="de-DE" sz="1200" dirty="0"/>
              <a:t>H. Krause et al., Die </a:t>
            </a:r>
            <a:r>
              <a:rPr lang="de-DE" sz="1200" dirty="0" err="1"/>
              <a:t>percutane</a:t>
            </a:r>
            <a:r>
              <a:rPr lang="de-DE" sz="1200" dirty="0"/>
              <a:t> Absorption von </a:t>
            </a:r>
            <a:r>
              <a:rPr lang="de-DE" sz="1200" dirty="0" err="1"/>
              <a:t>tritium</a:t>
            </a:r>
            <a:r>
              <a:rPr lang="de-DE" sz="1200" dirty="0"/>
              <a:t>-markiertem Panthenol bei Mensch und Tier, Archiv </a:t>
            </a:r>
            <a:r>
              <a:rPr lang="de-DE" sz="1200" dirty="0" err="1"/>
              <a:t>fuer</a:t>
            </a:r>
            <a:r>
              <a:rPr lang="de-DE" sz="1200" dirty="0"/>
              <a:t> klinische u. experimentelle Dermatologie, 1960; 209, 578-582</a:t>
            </a:r>
          </a:p>
          <a:p>
            <a:pPr lvl="1">
              <a:buClr>
                <a:srgbClr val="44B4A1"/>
              </a:buClr>
            </a:pPr>
            <a:r>
              <a:rPr lang="de-DE" sz="1200" dirty="0"/>
              <a:t>E. Wagner , </a:t>
            </a:r>
            <a:r>
              <a:rPr lang="de-DE" sz="1200" dirty="0" err="1"/>
              <a:t>Parfumerie</a:t>
            </a:r>
            <a:r>
              <a:rPr lang="de-DE" sz="1200" dirty="0"/>
              <a:t> und Kosmetik, 1994; 75:260-267</a:t>
            </a:r>
          </a:p>
          <a:p>
            <a:pPr lvl="1">
              <a:buClr>
                <a:srgbClr val="44B4A1"/>
              </a:buClr>
            </a:pPr>
            <a:r>
              <a:rPr lang="de-DE" sz="1200" dirty="0" err="1"/>
              <a:t>Eggensperger</a:t>
            </a:r>
            <a:r>
              <a:rPr lang="de-DE" sz="1200" dirty="0"/>
              <a:t>, Multiaktive Wirkstoffe </a:t>
            </a:r>
            <a:r>
              <a:rPr lang="de-DE" sz="1200" dirty="0" err="1"/>
              <a:t>fuer</a:t>
            </a:r>
            <a:r>
              <a:rPr lang="de-DE" sz="1200" dirty="0"/>
              <a:t> Kosmetika-Teil II, SOEFW-Journal, 1994, 120/9, 534-538</a:t>
            </a:r>
          </a:p>
          <a:p>
            <a:pPr lvl="1">
              <a:buClr>
                <a:srgbClr val="44B4A1"/>
              </a:buClr>
            </a:pPr>
            <a:r>
              <a:rPr lang="de-DE" sz="1200" dirty="0" err="1"/>
              <a:t>Eggensperger</a:t>
            </a:r>
            <a:r>
              <a:rPr lang="de-DE" sz="1200" dirty="0"/>
              <a:t>, Multiaktive Wirkstoffe </a:t>
            </a:r>
            <a:r>
              <a:rPr lang="de-DE" sz="1200" dirty="0" err="1"/>
              <a:t>fuer</a:t>
            </a:r>
            <a:r>
              <a:rPr lang="de-DE" sz="1200" dirty="0"/>
              <a:t> Kosmetika-Teil III, SOEFW-Journal, 1994, 120/16, 1013-1015</a:t>
            </a:r>
          </a:p>
          <a:p>
            <a:pPr lvl="1"/>
            <a:endParaRPr lang="de-DE" sz="1200" dirty="0"/>
          </a:p>
          <a:p>
            <a:pPr>
              <a:spcAft>
                <a:spcPts val="400"/>
              </a:spcAft>
            </a:pPr>
            <a:r>
              <a:rPr lang="en-GB" sz="1200" b="1" dirty="0"/>
              <a:t>Skin barrier &amp; hydration properties of skin </a:t>
            </a:r>
          </a:p>
          <a:p>
            <a:pPr lvl="1">
              <a:buClr>
                <a:srgbClr val="44B4A1"/>
              </a:buClr>
            </a:pPr>
            <a:r>
              <a:rPr lang="en-GB" sz="1200" dirty="0"/>
              <a:t>F. Ebner et al., Topical use of </a:t>
            </a:r>
            <a:r>
              <a:rPr lang="en-GB" sz="1200" dirty="0" err="1"/>
              <a:t>Dexpanthenol</a:t>
            </a:r>
            <a:r>
              <a:rPr lang="en-GB" sz="1200" dirty="0"/>
              <a:t> in skin disorders, 2002, Am J Clin Dermatol; 3 (6): 427-433</a:t>
            </a:r>
          </a:p>
          <a:p>
            <a:pPr lvl="1">
              <a:buClr>
                <a:srgbClr val="44B4A1"/>
              </a:buClr>
            </a:pPr>
            <a:r>
              <a:rPr lang="en-GB" sz="1200" dirty="0"/>
              <a:t>S. Boudon et al., Topical use of </a:t>
            </a:r>
            <a:r>
              <a:rPr lang="en-GB" sz="1200" dirty="0" err="1"/>
              <a:t>dexpanthenol</a:t>
            </a:r>
            <a:r>
              <a:rPr lang="en-GB" sz="1200" dirty="0"/>
              <a:t>: a 70th anniversary article, 2017, Journal of dermatological treatment, 28, 8, 766–773</a:t>
            </a:r>
          </a:p>
          <a:p>
            <a:pPr>
              <a:spcAft>
                <a:spcPts val="400"/>
              </a:spcAft>
            </a:pPr>
            <a:endParaRPr lang="de-DE" sz="1200" dirty="0"/>
          </a:p>
        </p:txBody>
      </p:sp>
      <p:sp>
        <p:nvSpPr>
          <p:cNvPr id="3" name="Text Placeholder 2">
            <a:extLst>
              <a:ext uri="{FF2B5EF4-FFF2-40B4-BE49-F238E27FC236}">
                <a16:creationId xmlns:a16="http://schemas.microsoft.com/office/drawing/2014/main" id="{9F6C0E27-2BD4-CA52-3ED6-5EACDFADB8CC}"/>
              </a:ext>
            </a:extLst>
          </p:cNvPr>
          <p:cNvSpPr>
            <a:spLocks noGrp="1"/>
          </p:cNvSpPr>
          <p:nvPr>
            <p:ph type="body" idx="11"/>
          </p:nvPr>
        </p:nvSpPr>
        <p:spPr/>
        <p:txBody>
          <a:bodyPr/>
          <a:lstStyle/>
          <a:p>
            <a:r>
              <a:rPr lang="de-DE" dirty="0"/>
              <a:t>References </a:t>
            </a:r>
          </a:p>
        </p:txBody>
      </p:sp>
      <p:sp>
        <p:nvSpPr>
          <p:cNvPr id="2" name="Title 1">
            <a:extLst>
              <a:ext uri="{FF2B5EF4-FFF2-40B4-BE49-F238E27FC236}">
                <a16:creationId xmlns:a16="http://schemas.microsoft.com/office/drawing/2014/main" id="{50DD2436-8703-8AE1-35DC-E188BDA0A841}"/>
              </a:ext>
            </a:extLst>
          </p:cNvPr>
          <p:cNvSpPr>
            <a:spLocks noGrp="1"/>
          </p:cNvSpPr>
          <p:nvPr>
            <p:ph type="title"/>
          </p:nvPr>
        </p:nvSpPr>
        <p:spPr/>
        <p:txBody>
          <a:bodyPr vert="horz"/>
          <a:lstStyle/>
          <a:p>
            <a:r>
              <a:rPr lang="de-DE" dirty="0"/>
              <a:t>Pro-Vitamin B5</a:t>
            </a:r>
            <a:br>
              <a:rPr lang="de-DE" dirty="0"/>
            </a:br>
            <a:endParaRPr lang="de-DE" dirty="0"/>
          </a:p>
        </p:txBody>
      </p:sp>
      <p:sp>
        <p:nvSpPr>
          <p:cNvPr id="8" name="Slide Number Placeholder 2">
            <a:extLst>
              <a:ext uri="{FF2B5EF4-FFF2-40B4-BE49-F238E27FC236}">
                <a16:creationId xmlns:a16="http://schemas.microsoft.com/office/drawing/2014/main" id="{4059A37C-0C40-A43B-B423-468CA123729A}"/>
              </a:ext>
            </a:extLst>
          </p:cNvPr>
          <p:cNvSpPr>
            <a:spLocks noGrp="1"/>
          </p:cNvSpPr>
          <p:nvPr>
            <p:ph type="sldNum" sz="quarter" idx="10"/>
          </p:nvPr>
        </p:nvSpPr>
        <p:spPr>
          <a:xfrm>
            <a:off x="302400" y="6450806"/>
            <a:ext cx="1040625" cy="109061"/>
          </a:xfrm>
        </p:spPr>
        <p:txBody>
          <a:bodyPr/>
          <a:lstStyle/>
          <a:p>
            <a:fld id="{5BA3E189-2F3A-42E5-B572-3520703B6186}" type="slidenum">
              <a:rPr lang="de-DE" smtClean="0"/>
              <a:pPr/>
              <a:t>138</a:t>
            </a:fld>
            <a:endParaRPr lang="de-DE" dirty="0"/>
          </a:p>
        </p:txBody>
      </p:sp>
    </p:spTree>
    <p:extLst>
      <p:ext uri="{BB962C8B-B14F-4D97-AF65-F5344CB8AC3E}">
        <p14:creationId xmlns:p14="http://schemas.microsoft.com/office/powerpoint/2010/main" val="276986041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324423D3-D729-5F44-1814-4538377E19EB}"/>
              </a:ext>
            </a:extLst>
          </p:cNvPr>
          <p:cNvSpPr>
            <a:spLocks noGrp="1"/>
          </p:cNvSpPr>
          <p:nvPr>
            <p:ph type="body" sz="quarter" idx="12"/>
          </p:nvPr>
        </p:nvSpPr>
        <p:spPr>
          <a:xfrm>
            <a:off x="302399" y="1342800"/>
            <a:ext cx="11013301" cy="4679462"/>
          </a:xfrm>
        </p:spPr>
        <p:txBody>
          <a:bodyPr/>
          <a:lstStyle/>
          <a:p>
            <a:r>
              <a:rPr lang="en-GB" sz="1200" b="1" dirty="0"/>
              <a:t>Sebum regulation and skin/scalp benefits</a:t>
            </a:r>
          </a:p>
          <a:p>
            <a:pPr lvl="1">
              <a:buClr>
                <a:srgbClr val="44B4A1"/>
              </a:buClr>
            </a:pPr>
            <a:r>
              <a:rPr lang="en-GB" sz="1200" dirty="0"/>
              <a:t>Ohta H., Pyridoxine-3,4-Diacylates and Their Use in Cosmetics. J Soc Cosmetic Chemists (1965) 16, 349—358</a:t>
            </a:r>
          </a:p>
          <a:p>
            <a:pPr lvl="1">
              <a:buClr>
                <a:srgbClr val="44B4A1"/>
              </a:buClr>
            </a:pPr>
            <a:r>
              <a:rPr lang="en-GB" sz="1200" dirty="0"/>
              <a:t>Saxena et al. Comparison of Healthy and Dandruff Scalp Microbiome Reveals the Role of Commensals in Scalp Health. Front Cel Infect </a:t>
            </a:r>
            <a:r>
              <a:rPr lang="en-GB" sz="1200" dirty="0" err="1"/>
              <a:t>Microbiol</a:t>
            </a:r>
            <a:r>
              <a:rPr lang="en-GB" sz="1200" dirty="0"/>
              <a:t> (2018) 8:346</a:t>
            </a:r>
          </a:p>
          <a:p>
            <a:pPr lvl="1">
              <a:buClr>
                <a:srgbClr val="44B4A1"/>
              </a:buClr>
            </a:pPr>
            <a:r>
              <a:rPr lang="en-GB" sz="1200" dirty="0" err="1"/>
              <a:t>Vialkowitsch</a:t>
            </a:r>
            <a:r>
              <a:rPr lang="en-GB" sz="1200" dirty="0"/>
              <a:t> B., The treatment of seborrheic disease picture and falling hair with vitamin B6. Med Welt (1962) 22, 1260-1262 (article in German)</a:t>
            </a:r>
          </a:p>
          <a:p>
            <a:pPr lvl="1">
              <a:buClr>
                <a:srgbClr val="44B4A1"/>
              </a:buClr>
            </a:pPr>
            <a:r>
              <a:rPr lang="en-GB" sz="1200" dirty="0"/>
              <a:t>Dobrev H., Clinical and instrumental study of the efﬁcacy of a new sebum control cream. J </a:t>
            </a:r>
            <a:r>
              <a:rPr lang="en-GB" sz="1200" dirty="0" err="1"/>
              <a:t>Cosmet</a:t>
            </a:r>
            <a:r>
              <a:rPr lang="en-GB" sz="1200" dirty="0"/>
              <a:t> Dermatol (2007) 6, 113-118</a:t>
            </a:r>
          </a:p>
          <a:p>
            <a:pPr lvl="1">
              <a:buClr>
                <a:srgbClr val="44B4A1"/>
              </a:buClr>
            </a:pPr>
            <a:r>
              <a:rPr lang="en-GB" sz="1200" dirty="0"/>
              <a:t>US6403110: Siddiqui et al., 2000 USA. Topical treatment for oily skin</a:t>
            </a:r>
          </a:p>
          <a:p>
            <a:endParaRPr lang="en-GB" sz="1200" dirty="0"/>
          </a:p>
          <a:p>
            <a:r>
              <a:rPr lang="en-GB" sz="1200" b="1" dirty="0"/>
              <a:t>Hair Pigmentation* &amp; Hair thickening</a:t>
            </a:r>
          </a:p>
          <a:p>
            <a:pPr lvl="1">
              <a:buClr>
                <a:srgbClr val="44B4A1"/>
              </a:buClr>
            </a:pPr>
            <a:r>
              <a:rPr lang="en-GB" sz="1200" dirty="0"/>
              <a:t>Shelley et al., Pyridoxine-Dependent Hair Pigmentation in Association With Homocystinuria (1972) 106, 228-230</a:t>
            </a:r>
          </a:p>
          <a:p>
            <a:pPr lvl="1">
              <a:buClr>
                <a:srgbClr val="44B4A1"/>
              </a:buClr>
            </a:pPr>
            <a:r>
              <a:rPr lang="en-GB" sz="1200" dirty="0" err="1"/>
              <a:t>D’Agostini</a:t>
            </a:r>
            <a:r>
              <a:rPr lang="en-GB" sz="1200" dirty="0"/>
              <a:t> et al. Chemoprevention of smoke-induced alopecia in mice by oral administration of L-cystine and vitamin B6. J Dermatol Sci (2007) 46, 189-198</a:t>
            </a:r>
          </a:p>
          <a:p>
            <a:pPr lvl="1">
              <a:buClr>
                <a:srgbClr val="44B4A1"/>
              </a:buClr>
            </a:pPr>
            <a:r>
              <a:rPr lang="en-GB" sz="1200" dirty="0" err="1"/>
              <a:t>D’Agostini</a:t>
            </a:r>
            <a:r>
              <a:rPr lang="en-GB" sz="1200" dirty="0"/>
              <a:t> et al. Chemoprevention of doxorubicin-induced alopecia in mice by dietary administration of L-cystine and vitamin B6. Arch Dermatol Res (2013) 305, 25-34</a:t>
            </a:r>
          </a:p>
          <a:p>
            <a:pPr lvl="1">
              <a:buClr>
                <a:srgbClr val="44B4A1"/>
              </a:buClr>
            </a:pPr>
            <a:r>
              <a:rPr lang="en-GB" sz="1200" dirty="0"/>
              <a:t>US3826834: </a:t>
            </a:r>
            <a:r>
              <a:rPr lang="en-GB" sz="1200" dirty="0" err="1"/>
              <a:t>Reiches</a:t>
            </a:r>
            <a:r>
              <a:rPr lang="en-GB" sz="1200" dirty="0"/>
              <a:t> et al., filed 1974 in USA. Use of vitamin B6 for enlarging sub-normal hair bulbs and enhancing hair growth therefrom  </a:t>
            </a:r>
          </a:p>
          <a:p>
            <a:pPr lvl="1">
              <a:buClr>
                <a:srgbClr val="44B4A1"/>
              </a:buClr>
            </a:pPr>
            <a:r>
              <a:rPr lang="en-GB" sz="1200" dirty="0" err="1"/>
              <a:t>Brzezinska</a:t>
            </a:r>
            <a:r>
              <a:rPr lang="en-GB" sz="1200" dirty="0"/>
              <a:t>-Wcislo L., Evaluation of Vitamin B6 and Calcium Pantothenate Effectiveness on Hair Growth From Clinical and </a:t>
            </a:r>
            <a:r>
              <a:rPr lang="en-GB" sz="1200" dirty="0" err="1"/>
              <a:t>Trichographic</a:t>
            </a:r>
            <a:r>
              <a:rPr lang="en-GB" sz="1200" dirty="0"/>
              <a:t> Aspects for Treatment of Diffuse Alopecia in Women. </a:t>
            </a:r>
            <a:r>
              <a:rPr lang="en-GB" sz="1200" dirty="0" err="1"/>
              <a:t>Wiad</a:t>
            </a:r>
            <a:r>
              <a:rPr lang="en-GB" sz="1200" dirty="0"/>
              <a:t> Lek. (2001) 54(1-2):11-18 (only abstract, article in Polish)</a:t>
            </a:r>
          </a:p>
          <a:p>
            <a:endParaRPr lang="en-GB" sz="1200" dirty="0"/>
          </a:p>
        </p:txBody>
      </p:sp>
      <p:sp>
        <p:nvSpPr>
          <p:cNvPr id="3" name="Text Placeholder 2">
            <a:extLst>
              <a:ext uri="{FF2B5EF4-FFF2-40B4-BE49-F238E27FC236}">
                <a16:creationId xmlns:a16="http://schemas.microsoft.com/office/drawing/2014/main" id="{EC036606-3E02-5F50-03E6-CBB646524C48}"/>
              </a:ext>
            </a:extLst>
          </p:cNvPr>
          <p:cNvSpPr>
            <a:spLocks noGrp="1"/>
          </p:cNvSpPr>
          <p:nvPr>
            <p:ph type="body" idx="11"/>
          </p:nvPr>
        </p:nvSpPr>
        <p:spPr/>
        <p:txBody>
          <a:bodyPr/>
          <a:lstStyle/>
          <a:p>
            <a:r>
              <a:rPr lang="en-GB"/>
              <a:t>References </a:t>
            </a:r>
          </a:p>
        </p:txBody>
      </p:sp>
      <p:sp>
        <p:nvSpPr>
          <p:cNvPr id="2" name="Title 1">
            <a:extLst>
              <a:ext uri="{FF2B5EF4-FFF2-40B4-BE49-F238E27FC236}">
                <a16:creationId xmlns:a16="http://schemas.microsoft.com/office/drawing/2014/main" id="{C783D6EF-D37C-DD1C-AAB1-4887C5C30911}"/>
              </a:ext>
            </a:extLst>
          </p:cNvPr>
          <p:cNvSpPr>
            <a:spLocks noGrp="1"/>
          </p:cNvSpPr>
          <p:nvPr>
            <p:ph type="title"/>
          </p:nvPr>
        </p:nvSpPr>
        <p:spPr/>
        <p:txBody>
          <a:bodyPr/>
          <a:lstStyle/>
          <a:p>
            <a:r>
              <a:rPr lang="en-GB"/>
              <a:t>Vitamin B6</a:t>
            </a:r>
            <a:br>
              <a:rPr lang="en-GB"/>
            </a:br>
            <a:endParaRPr lang="en-GB"/>
          </a:p>
        </p:txBody>
      </p:sp>
      <p:sp>
        <p:nvSpPr>
          <p:cNvPr id="5" name="Text Placeholder 4">
            <a:extLst>
              <a:ext uri="{FF2B5EF4-FFF2-40B4-BE49-F238E27FC236}">
                <a16:creationId xmlns:a16="http://schemas.microsoft.com/office/drawing/2014/main" id="{0F3D3D9E-D0FF-23DB-5512-179684A44A8E}"/>
              </a:ext>
            </a:extLst>
          </p:cNvPr>
          <p:cNvSpPr>
            <a:spLocks noGrp="1"/>
          </p:cNvSpPr>
          <p:nvPr>
            <p:ph type="body" sz="quarter" idx="23"/>
          </p:nvPr>
        </p:nvSpPr>
        <p:spPr>
          <a:xfrm>
            <a:off x="302399" y="6093396"/>
            <a:ext cx="7132544" cy="764604"/>
          </a:xfrm>
        </p:spPr>
        <p:txBody>
          <a:bodyPr/>
          <a:lstStyle/>
          <a:p>
            <a:r>
              <a:rPr lang="en-US" sz="800" b="0"/>
              <a:t>*</a:t>
            </a:r>
            <a:r>
              <a:rPr lang="en-US" sz="800"/>
              <a:t>Helps reduce the appearance of greying hair </a:t>
            </a:r>
          </a:p>
          <a:p>
            <a:endParaRPr lang="en-GB"/>
          </a:p>
        </p:txBody>
      </p:sp>
      <p:sp>
        <p:nvSpPr>
          <p:cNvPr id="8" name="Slide Number Placeholder 2">
            <a:extLst>
              <a:ext uri="{FF2B5EF4-FFF2-40B4-BE49-F238E27FC236}">
                <a16:creationId xmlns:a16="http://schemas.microsoft.com/office/drawing/2014/main" id="{0B7C7685-5EF8-68D3-66F4-D89BA2103848}"/>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139</a:t>
            </a:fld>
            <a:endParaRPr lang="en-GB"/>
          </a:p>
        </p:txBody>
      </p:sp>
    </p:spTree>
    <p:extLst>
      <p:ext uri="{BB962C8B-B14F-4D97-AF65-F5344CB8AC3E}">
        <p14:creationId xmlns:p14="http://schemas.microsoft.com/office/powerpoint/2010/main" val="304837732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505CC2C0-A8C7-DB9C-FE13-E8249ECC81A2}"/>
              </a:ext>
            </a:extLst>
          </p:cNvPr>
          <p:cNvSpPr>
            <a:spLocks noGrp="1"/>
          </p:cNvSpPr>
          <p:nvPr>
            <p:ph type="body" sz="quarter" idx="12"/>
          </p:nvPr>
        </p:nvSpPr>
        <p:spPr>
          <a:xfrm>
            <a:off x="302400" y="1342800"/>
            <a:ext cx="10775908" cy="4297362"/>
          </a:xfrm>
        </p:spPr>
        <p:txBody>
          <a:bodyPr/>
          <a:lstStyle/>
          <a:p>
            <a:r>
              <a:rPr lang="en-GB" sz="1600" b="1" dirty="0"/>
              <a:t>Microbiome &amp; Scalp Care</a:t>
            </a:r>
          </a:p>
          <a:p>
            <a:pPr lvl="1">
              <a:buClr>
                <a:srgbClr val="44B4A1"/>
              </a:buClr>
            </a:pPr>
            <a:r>
              <a:rPr lang="en-GB" sz="1600" dirty="0"/>
              <a:t>R. Saxena et al., Comparison of Healthy and Dandruff Scalp Microbiome Reveals the Role of Commensals in Scalp Health, Frontiers in Cellular and Infection Microbiology, 2018, 8-346.</a:t>
            </a:r>
          </a:p>
          <a:p>
            <a:pPr lvl="1">
              <a:buClr>
                <a:srgbClr val="44B4A1"/>
              </a:buClr>
            </a:pPr>
            <a:r>
              <a:rPr lang="en-GB" sz="1600" dirty="0"/>
              <a:t>C-H Chiu, A Review: Hair Health, Concerns of Shampoo Ingredients and Scalp Nourishing Treatments, Current Pharmaceutical Biotechnology, 2015, 16, 1045-1052</a:t>
            </a:r>
          </a:p>
          <a:p>
            <a:endParaRPr lang="en-GB" sz="1600" dirty="0"/>
          </a:p>
          <a:p>
            <a:r>
              <a:rPr lang="en-GB" sz="1600" b="1" dirty="0"/>
              <a:t>Seborrheic dermatitis &amp; Hair Loss*</a:t>
            </a:r>
          </a:p>
          <a:p>
            <a:pPr lvl="1">
              <a:buClr>
                <a:srgbClr val="44B4A1"/>
              </a:buClr>
            </a:pPr>
            <a:r>
              <a:rPr lang="en-GB" sz="1600" dirty="0"/>
              <a:t>RM. </a:t>
            </a:r>
            <a:r>
              <a:rPr lang="en-GB" sz="1600" dirty="0" err="1"/>
              <a:t>Trüeb</a:t>
            </a:r>
            <a:r>
              <a:rPr lang="en-GB" sz="1600" dirty="0"/>
              <a:t>, Serum biotin levels in women complaining of hair loss, Int J </a:t>
            </a:r>
            <a:r>
              <a:rPr lang="en-GB" sz="1600" dirty="0" err="1"/>
              <a:t>Trichol</a:t>
            </a:r>
            <a:r>
              <a:rPr lang="en-GB" sz="1600" dirty="0"/>
              <a:t> 2016; 8: 73-77</a:t>
            </a:r>
          </a:p>
          <a:p>
            <a:pPr lvl="1">
              <a:buClr>
                <a:srgbClr val="44B4A1"/>
              </a:buClr>
            </a:pPr>
            <a:r>
              <a:rPr lang="en-GB" sz="1600" dirty="0"/>
              <a:t>B. </a:t>
            </a:r>
            <a:r>
              <a:rPr lang="en-GB" sz="1600" dirty="0" err="1"/>
              <a:t>Piraccini</a:t>
            </a:r>
            <a:r>
              <a:rPr lang="en-GB" sz="1600" dirty="0"/>
              <a:t>, Biotin: overview of the treatment of diseases of cutaneous appendages and of </a:t>
            </a:r>
            <a:r>
              <a:rPr lang="en-GB" sz="1600" dirty="0" err="1"/>
              <a:t>hyperseborrhea</a:t>
            </a:r>
            <a:r>
              <a:rPr lang="en-GB" sz="1600" dirty="0"/>
              <a:t>, G Ital Dermatol </a:t>
            </a:r>
            <a:r>
              <a:rPr lang="en-GB" sz="1600" dirty="0" err="1"/>
              <a:t>Venereol</a:t>
            </a:r>
            <a:r>
              <a:rPr lang="en-GB" sz="1600" dirty="0"/>
              <a:t>, 2019, 154 (5), 557-566</a:t>
            </a:r>
          </a:p>
          <a:p>
            <a:pPr lvl="1">
              <a:buClr>
                <a:srgbClr val="44B4A1"/>
              </a:buClr>
            </a:pPr>
            <a:r>
              <a:rPr lang="en-GB" sz="1600" dirty="0"/>
              <a:t>Biotin, Alternative medicine review : a journal of clinical therapeutic, 2007, 12 (1), 73-78</a:t>
            </a:r>
          </a:p>
          <a:p>
            <a:endParaRPr lang="en-GB" sz="1600" dirty="0"/>
          </a:p>
        </p:txBody>
      </p:sp>
      <p:sp>
        <p:nvSpPr>
          <p:cNvPr id="3" name="Text Placeholder 2">
            <a:extLst>
              <a:ext uri="{FF2B5EF4-FFF2-40B4-BE49-F238E27FC236}">
                <a16:creationId xmlns:a16="http://schemas.microsoft.com/office/drawing/2014/main" id="{A613D23D-D409-1C51-8059-8EB4BDC78C26}"/>
              </a:ext>
            </a:extLst>
          </p:cNvPr>
          <p:cNvSpPr>
            <a:spLocks noGrp="1"/>
          </p:cNvSpPr>
          <p:nvPr>
            <p:ph type="body" idx="11"/>
          </p:nvPr>
        </p:nvSpPr>
        <p:spPr/>
        <p:txBody>
          <a:bodyPr/>
          <a:lstStyle/>
          <a:p>
            <a:r>
              <a:rPr lang="en-GB"/>
              <a:t>References </a:t>
            </a:r>
          </a:p>
        </p:txBody>
      </p:sp>
      <p:sp>
        <p:nvSpPr>
          <p:cNvPr id="2" name="Title 1">
            <a:extLst>
              <a:ext uri="{FF2B5EF4-FFF2-40B4-BE49-F238E27FC236}">
                <a16:creationId xmlns:a16="http://schemas.microsoft.com/office/drawing/2014/main" id="{F4591871-E8B0-FC16-293D-D4E232BB5080}"/>
              </a:ext>
            </a:extLst>
          </p:cNvPr>
          <p:cNvSpPr>
            <a:spLocks noGrp="1"/>
          </p:cNvSpPr>
          <p:nvPr>
            <p:ph type="title"/>
          </p:nvPr>
        </p:nvSpPr>
        <p:spPr/>
        <p:txBody>
          <a:bodyPr/>
          <a:lstStyle/>
          <a:p>
            <a:r>
              <a:rPr lang="en-GB"/>
              <a:t>Vitamin B7</a:t>
            </a:r>
            <a:br>
              <a:rPr lang="en-GB"/>
            </a:br>
            <a:endParaRPr lang="en-GB"/>
          </a:p>
        </p:txBody>
      </p:sp>
      <p:sp>
        <p:nvSpPr>
          <p:cNvPr id="8" name="Slide Number Placeholder 2">
            <a:extLst>
              <a:ext uri="{FF2B5EF4-FFF2-40B4-BE49-F238E27FC236}">
                <a16:creationId xmlns:a16="http://schemas.microsoft.com/office/drawing/2014/main" id="{140AC9E4-4638-2249-93E7-BF3E552AB167}"/>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140</a:t>
            </a:fld>
            <a:endParaRPr lang="en-GB"/>
          </a:p>
        </p:txBody>
      </p:sp>
      <p:sp>
        <p:nvSpPr>
          <p:cNvPr id="10" name="Text Placeholder 7">
            <a:extLst>
              <a:ext uri="{FF2B5EF4-FFF2-40B4-BE49-F238E27FC236}">
                <a16:creationId xmlns:a16="http://schemas.microsoft.com/office/drawing/2014/main" id="{5D082318-F30B-D5E5-ADDD-C92A3F4E1ADC}"/>
              </a:ext>
            </a:extLst>
          </p:cNvPr>
          <p:cNvSpPr txBox="1">
            <a:spLocks/>
          </p:cNvSpPr>
          <p:nvPr/>
        </p:nvSpPr>
        <p:spPr>
          <a:xfrm>
            <a:off x="302399" y="6093396"/>
            <a:ext cx="3528001" cy="116604"/>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a:latin typeface="Segoe UI"/>
                <a:cs typeface="Segoe UI"/>
              </a:rPr>
              <a:t>*Helps prevent </a:t>
            </a:r>
            <a:r>
              <a:rPr lang="en-GB">
                <a:latin typeface="DM Sans"/>
                <a:cs typeface="Segoe UI"/>
              </a:rPr>
              <a:t>hair</a:t>
            </a:r>
            <a:r>
              <a:rPr lang="en-GB">
                <a:latin typeface="Segoe UI"/>
                <a:cs typeface="Segoe UI"/>
              </a:rPr>
              <a:t> loss / Drug claim in some regions</a:t>
            </a:r>
            <a:endParaRPr lang="en-US"/>
          </a:p>
        </p:txBody>
      </p:sp>
    </p:spTree>
    <p:extLst>
      <p:ext uri="{BB962C8B-B14F-4D97-AF65-F5344CB8AC3E}">
        <p14:creationId xmlns:p14="http://schemas.microsoft.com/office/powerpoint/2010/main" val="201701192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5429E5E-157D-03D1-A1CD-EF0CDAB4C548}"/>
              </a:ext>
            </a:extLst>
          </p:cNvPr>
          <p:cNvSpPr>
            <a:spLocks noGrp="1"/>
          </p:cNvSpPr>
          <p:nvPr>
            <p:ph type="body" sz="quarter" idx="12"/>
          </p:nvPr>
        </p:nvSpPr>
        <p:spPr>
          <a:xfrm>
            <a:off x="302399" y="1342800"/>
            <a:ext cx="10538515" cy="4297362"/>
          </a:xfrm>
        </p:spPr>
        <p:txBody>
          <a:bodyPr/>
          <a:lstStyle/>
          <a:p>
            <a:r>
              <a:rPr lang="en-GB" sz="1050" b="1" dirty="0"/>
              <a:t>Hair growth </a:t>
            </a:r>
          </a:p>
          <a:p>
            <a:pPr lvl="1">
              <a:buClr>
                <a:srgbClr val="44B4A1"/>
              </a:buClr>
            </a:pPr>
            <a:r>
              <a:rPr lang="en-GB" sz="1050" dirty="0"/>
              <a:t>Sung. et al., The hair growth promoting effect of ascorbic acid 2-phosphate, a long-acting Vitamin C derivative. Journal of Dermatological Science (2006) 41, 150—152</a:t>
            </a:r>
          </a:p>
          <a:p>
            <a:pPr lvl="1">
              <a:buClr>
                <a:srgbClr val="44B4A1"/>
              </a:buClr>
            </a:pPr>
            <a:r>
              <a:rPr lang="en-GB" sz="1050" dirty="0"/>
              <a:t>Kim et al. Induction of </a:t>
            </a:r>
            <a:r>
              <a:rPr lang="en-GB" sz="1050" dirty="0" err="1"/>
              <a:t>versican</a:t>
            </a:r>
            <a:r>
              <a:rPr lang="en-GB" sz="1050" dirty="0"/>
              <a:t> by ascorbic acid 2-phosphate in dermal papilla cells Journal of Dermatological Science (2006) 43, 60—62</a:t>
            </a:r>
          </a:p>
          <a:p>
            <a:pPr lvl="1">
              <a:buClr>
                <a:srgbClr val="44B4A1"/>
              </a:buClr>
            </a:pPr>
            <a:r>
              <a:rPr lang="en-GB" sz="1050" dirty="0"/>
              <a:t>Sung et al. Transcriptional activation of CCN1 and CCN2, targets of canonical </a:t>
            </a:r>
            <a:r>
              <a:rPr lang="en-GB" sz="1050" dirty="0" err="1"/>
              <a:t>Wnt</a:t>
            </a:r>
            <a:r>
              <a:rPr lang="en-GB" sz="1050" dirty="0"/>
              <a:t> signal, by ascorbic acid 2-phosphate in human dermal papilla cells Journal of Dermatological Science (2008) 49, 256—259</a:t>
            </a:r>
          </a:p>
          <a:p>
            <a:pPr lvl="1">
              <a:buClr>
                <a:srgbClr val="44B4A1"/>
              </a:buClr>
            </a:pPr>
            <a:r>
              <a:rPr lang="en-GB" sz="1050" dirty="0"/>
              <a:t>Kwack et al. L-Ascorbic acid 2-phosphate promotes elongation of hair shafts via the secretion of insulin-like growth factor-1 from dermal papilla cells through phosphatidylinositol 3-kinase British Journal of Dermatology 2009 160, pp1157–1162</a:t>
            </a:r>
          </a:p>
          <a:p>
            <a:pPr lvl="1">
              <a:buClr>
                <a:srgbClr val="44B4A1"/>
              </a:buClr>
            </a:pPr>
            <a:r>
              <a:rPr lang="en-GB" sz="1050" dirty="0"/>
              <a:t>Kwack et al. l-Ascorbic acid 2-phosphate represses the dihydrotestosterone-induced dickkopf-1 expression in human balding dermal papilla cells, 2010, Experimental Dermatology, 19, 1103–1112</a:t>
            </a:r>
          </a:p>
          <a:p>
            <a:pPr lvl="1">
              <a:buClr>
                <a:srgbClr val="44B4A1"/>
              </a:buClr>
            </a:pPr>
            <a:r>
              <a:rPr lang="en-GB" sz="1050" dirty="0"/>
              <a:t>Wang et al. </a:t>
            </a:r>
            <a:r>
              <a:rPr lang="en-GB" sz="1050" dirty="0" err="1"/>
              <a:t>Ascorbigen</a:t>
            </a:r>
            <a:r>
              <a:rPr lang="en-GB" sz="1050" dirty="0"/>
              <a:t> Induces Dermal Papilla Cell Proliferation in Vitro, but Fails to Modulate Chemotherapy -Induced Alopecia in Vivo, </a:t>
            </a:r>
            <a:r>
              <a:rPr lang="en-GB" sz="1050" dirty="0" err="1"/>
              <a:t>Phytother</a:t>
            </a:r>
            <a:r>
              <a:rPr lang="en-GB" sz="1050" dirty="0"/>
              <a:t>. Res. 27: 1863–1867 (2013)</a:t>
            </a:r>
          </a:p>
          <a:p>
            <a:pPr lvl="1">
              <a:buClr>
                <a:srgbClr val="44B4A1"/>
              </a:buClr>
            </a:pPr>
            <a:r>
              <a:rPr lang="en-GB" sz="1050" dirty="0"/>
              <a:t>Wakame et al. Transcriptome Analysis of Skin from SMP30/GNL Knockout Mice Reveals the Effect of Ascorbic Acid Deficiency on Skin and Hair, in vivo 31:599-607 (2017)</a:t>
            </a:r>
          </a:p>
          <a:p>
            <a:pPr lvl="1">
              <a:buClr>
                <a:srgbClr val="44B4A1"/>
              </a:buClr>
            </a:pPr>
            <a:r>
              <a:rPr lang="en-GB" sz="1050" dirty="0"/>
              <a:t>Kim et al. Rice bran mineral extract increases the expression of anagen-related molecules in human dermal papilla through </a:t>
            </a:r>
            <a:r>
              <a:rPr lang="en-GB" sz="1050" dirty="0" err="1"/>
              <a:t>wnt</a:t>
            </a:r>
            <a:r>
              <a:rPr lang="en-GB" sz="1050" dirty="0"/>
              <a:t>/catenin pathway, Food &amp; Nutrition Research, 2017, VOL. 61, 1412792</a:t>
            </a:r>
          </a:p>
          <a:p>
            <a:pPr lvl="1">
              <a:buClr>
                <a:srgbClr val="44B4A1"/>
              </a:buClr>
            </a:pPr>
            <a:r>
              <a:rPr lang="en-GB" sz="1050" dirty="0"/>
              <a:t>WO2006075854: Sung et al., filed 13. January 2005 in Korea</a:t>
            </a:r>
          </a:p>
          <a:p>
            <a:endParaRPr lang="en-GB" sz="1050" dirty="0"/>
          </a:p>
          <a:p>
            <a:r>
              <a:rPr lang="en-GB" sz="1050" b="1" dirty="0"/>
              <a:t>Antioxidant &amp; UV Protection </a:t>
            </a:r>
          </a:p>
          <a:p>
            <a:pPr lvl="1">
              <a:buClr>
                <a:srgbClr val="44B4A1"/>
              </a:buClr>
            </a:pPr>
            <a:r>
              <a:rPr lang="en-GB" sz="1050" dirty="0"/>
              <a:t>Lin et al. UV photoprotection by combination topical antioxidants vitamin C and vitamin E, J AM ACAD DERMATOL, 2003, 48(6):866-874</a:t>
            </a:r>
          </a:p>
          <a:p>
            <a:pPr lvl="1">
              <a:buClr>
                <a:srgbClr val="44B4A1"/>
              </a:buClr>
            </a:pPr>
            <a:r>
              <a:rPr lang="en-GB" sz="1050" dirty="0" err="1"/>
              <a:t>Chikvaidze</a:t>
            </a:r>
            <a:r>
              <a:rPr lang="en-GB" sz="1050" dirty="0"/>
              <a:t> et al. ESR study of photoinduced free radicals by visible light in hair and the effects of ascorbic acid (vitamin C), International Journal of Cosmetic Science, 2011, 33, 322–327 </a:t>
            </a:r>
          </a:p>
          <a:p>
            <a:endParaRPr lang="en-GB" sz="1050" dirty="0"/>
          </a:p>
          <a:p>
            <a:endParaRPr lang="en-GB" sz="1050" dirty="0"/>
          </a:p>
        </p:txBody>
      </p:sp>
      <p:sp>
        <p:nvSpPr>
          <p:cNvPr id="3" name="Text Placeholder 2">
            <a:extLst>
              <a:ext uri="{FF2B5EF4-FFF2-40B4-BE49-F238E27FC236}">
                <a16:creationId xmlns:a16="http://schemas.microsoft.com/office/drawing/2014/main" id="{4478B255-6C3A-DE2F-B63E-3D479D78FC49}"/>
              </a:ext>
            </a:extLst>
          </p:cNvPr>
          <p:cNvSpPr>
            <a:spLocks noGrp="1"/>
          </p:cNvSpPr>
          <p:nvPr>
            <p:ph type="body" idx="11"/>
          </p:nvPr>
        </p:nvSpPr>
        <p:spPr/>
        <p:txBody>
          <a:bodyPr/>
          <a:lstStyle/>
          <a:p>
            <a:r>
              <a:rPr lang="en-GB"/>
              <a:t>References </a:t>
            </a:r>
          </a:p>
        </p:txBody>
      </p:sp>
      <p:sp>
        <p:nvSpPr>
          <p:cNvPr id="2" name="Title 1">
            <a:extLst>
              <a:ext uri="{FF2B5EF4-FFF2-40B4-BE49-F238E27FC236}">
                <a16:creationId xmlns:a16="http://schemas.microsoft.com/office/drawing/2014/main" id="{C5017988-B21D-2AE2-C499-B17AC1902AB8}"/>
              </a:ext>
            </a:extLst>
          </p:cNvPr>
          <p:cNvSpPr>
            <a:spLocks noGrp="1"/>
          </p:cNvSpPr>
          <p:nvPr>
            <p:ph type="title"/>
          </p:nvPr>
        </p:nvSpPr>
        <p:spPr/>
        <p:txBody>
          <a:bodyPr/>
          <a:lstStyle/>
          <a:p>
            <a:r>
              <a:rPr lang="en-GB"/>
              <a:t>Vitamin C</a:t>
            </a:r>
            <a:br>
              <a:rPr lang="en-GB"/>
            </a:br>
            <a:endParaRPr lang="en-GB"/>
          </a:p>
        </p:txBody>
      </p:sp>
      <p:sp>
        <p:nvSpPr>
          <p:cNvPr id="5" name="Text Placeholder 4">
            <a:extLst>
              <a:ext uri="{FF2B5EF4-FFF2-40B4-BE49-F238E27FC236}">
                <a16:creationId xmlns:a16="http://schemas.microsoft.com/office/drawing/2014/main" id="{AEB90047-604C-6056-6612-1368DA8F8865}"/>
              </a:ext>
            </a:extLst>
          </p:cNvPr>
          <p:cNvSpPr>
            <a:spLocks noGrp="1"/>
          </p:cNvSpPr>
          <p:nvPr>
            <p:ph type="body" sz="quarter" idx="23"/>
          </p:nvPr>
        </p:nvSpPr>
        <p:spPr/>
        <p:txBody>
          <a:bodyPr/>
          <a:lstStyle/>
          <a:p>
            <a:endParaRPr lang="en-GB"/>
          </a:p>
        </p:txBody>
      </p:sp>
      <p:sp>
        <p:nvSpPr>
          <p:cNvPr id="6" name="Text Placeholder 5">
            <a:extLst>
              <a:ext uri="{FF2B5EF4-FFF2-40B4-BE49-F238E27FC236}">
                <a16:creationId xmlns:a16="http://schemas.microsoft.com/office/drawing/2014/main" id="{E2049D4F-CEB1-8F9F-366A-B5E912F39BDD}"/>
              </a:ext>
            </a:extLst>
          </p:cNvPr>
          <p:cNvSpPr>
            <a:spLocks noGrp="1"/>
          </p:cNvSpPr>
          <p:nvPr>
            <p:ph type="body" sz="quarter" idx="24"/>
          </p:nvPr>
        </p:nvSpPr>
        <p:spPr/>
        <p:txBody>
          <a:bodyPr/>
          <a:lstStyle/>
          <a:p>
            <a:endParaRPr lang="en-GB"/>
          </a:p>
        </p:txBody>
      </p:sp>
      <p:sp>
        <p:nvSpPr>
          <p:cNvPr id="8" name="Slide Number Placeholder 2">
            <a:extLst>
              <a:ext uri="{FF2B5EF4-FFF2-40B4-BE49-F238E27FC236}">
                <a16:creationId xmlns:a16="http://schemas.microsoft.com/office/drawing/2014/main" id="{A0DDF78C-B81F-6E24-0D81-4152556C3097}"/>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141</a:t>
            </a:fld>
            <a:endParaRPr lang="en-GB"/>
          </a:p>
        </p:txBody>
      </p:sp>
    </p:spTree>
    <p:extLst>
      <p:ext uri="{BB962C8B-B14F-4D97-AF65-F5344CB8AC3E}">
        <p14:creationId xmlns:p14="http://schemas.microsoft.com/office/powerpoint/2010/main" val="3491348450"/>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CB1BE14-E540-BC1B-B2A4-81E2F2949DD1}"/>
              </a:ext>
            </a:extLst>
          </p:cNvPr>
          <p:cNvSpPr>
            <a:spLocks noGrp="1"/>
          </p:cNvSpPr>
          <p:nvPr>
            <p:ph type="body" sz="quarter" idx="12"/>
          </p:nvPr>
        </p:nvSpPr>
        <p:spPr>
          <a:xfrm>
            <a:off x="302400" y="1342800"/>
            <a:ext cx="11171562" cy="4297362"/>
          </a:xfrm>
        </p:spPr>
        <p:txBody>
          <a:bodyPr/>
          <a:lstStyle/>
          <a:p>
            <a:r>
              <a:rPr lang="en-GB" sz="1200" b="1" dirty="0"/>
              <a:t>Hair growth- Tocotrienol </a:t>
            </a:r>
            <a:endParaRPr lang="en-GB" sz="1200" dirty="0"/>
          </a:p>
          <a:p>
            <a:pPr lvl="1">
              <a:buClr>
                <a:srgbClr val="44B4A1"/>
              </a:buClr>
            </a:pPr>
            <a:r>
              <a:rPr lang="en-GB" sz="1200" dirty="0" err="1"/>
              <a:t>Beoy</a:t>
            </a:r>
            <a:r>
              <a:rPr lang="en-GB" sz="1200" dirty="0"/>
              <a:t>. et al. Effects of Tocotrienol Supplementation on Hair Growth in Human Volunteers Tropical Life Sciences Research, 2010, 21(2), 91—99</a:t>
            </a:r>
          </a:p>
          <a:p>
            <a:pPr lvl="1">
              <a:buClr>
                <a:srgbClr val="44B4A1"/>
              </a:buClr>
            </a:pPr>
            <a:r>
              <a:rPr lang="en-GB" sz="1200" dirty="0"/>
              <a:t>Kamimura et al. Effect of Topical Application of Vitamin E on the Hair Growth of Rabbits, 1965, J </a:t>
            </a:r>
            <a:r>
              <a:rPr lang="en-GB" sz="1200" dirty="0" err="1"/>
              <a:t>Vitaminol</a:t>
            </a:r>
            <a:r>
              <a:rPr lang="en-GB" sz="1200" dirty="0"/>
              <a:t>, 11:1-8 </a:t>
            </a:r>
          </a:p>
          <a:p>
            <a:endParaRPr lang="en-GB" sz="1200" dirty="0"/>
          </a:p>
          <a:p>
            <a:r>
              <a:rPr lang="en-GB" sz="1200" b="1" dirty="0"/>
              <a:t>Antioxidant &amp; UV protection</a:t>
            </a:r>
            <a:endParaRPr lang="en-GB" sz="1200" dirty="0"/>
          </a:p>
          <a:p>
            <a:pPr lvl="1">
              <a:buClr>
                <a:srgbClr val="44B4A1"/>
              </a:buClr>
            </a:pPr>
            <a:r>
              <a:rPr lang="en-GB" sz="1200" dirty="0" err="1"/>
              <a:t>Prasertpol</a:t>
            </a:r>
            <a:r>
              <a:rPr lang="en-GB" sz="1200" dirty="0"/>
              <a:t> et al. Nanostructured lipid carriers: A novel hair protective product preventing hair damage and discoloration from UV radiation and thermal treatment, 2020, J </a:t>
            </a:r>
            <a:r>
              <a:rPr lang="en-GB" sz="1200" dirty="0" err="1"/>
              <a:t>Photochem</a:t>
            </a:r>
            <a:r>
              <a:rPr lang="en-GB" sz="1200" dirty="0"/>
              <a:t> </a:t>
            </a:r>
            <a:r>
              <a:rPr lang="en-GB" sz="1200" dirty="0" err="1"/>
              <a:t>Photobiol</a:t>
            </a:r>
            <a:r>
              <a:rPr lang="en-GB" sz="1200" dirty="0"/>
              <a:t> B, 204:111769</a:t>
            </a:r>
          </a:p>
          <a:p>
            <a:pPr lvl="1">
              <a:buClr>
                <a:srgbClr val="44B4A1"/>
              </a:buClr>
            </a:pPr>
            <a:r>
              <a:rPr lang="en-GB" sz="1200" dirty="0"/>
              <a:t>Packer et al. Antioxidants and the Response of Skin to Oxidative Stress: Vitamin E as a Key Indicator Skin </a:t>
            </a:r>
            <a:r>
              <a:rPr lang="en-GB" sz="1200" dirty="0" err="1"/>
              <a:t>Pharmacol</a:t>
            </a:r>
            <a:r>
              <a:rPr lang="en-GB" sz="1200" dirty="0"/>
              <a:t> Appl Skin </a:t>
            </a:r>
            <a:r>
              <a:rPr lang="en-GB" sz="1200" dirty="0" err="1"/>
              <a:t>Physiol</a:t>
            </a:r>
            <a:r>
              <a:rPr lang="en-GB" sz="1200" dirty="0"/>
              <a:t>, 2002, 15:282–290</a:t>
            </a:r>
          </a:p>
          <a:p>
            <a:pPr lvl="1">
              <a:buClr>
                <a:srgbClr val="44B4A1"/>
              </a:buClr>
            </a:pPr>
            <a:r>
              <a:rPr lang="en-GB" sz="1200" dirty="0"/>
              <a:t>Lopez-Torres et al. Topical application of a-tocopherol modulates the antioxidant network and diminishes ultraviolet-induced oxidative damage in murine skin Brit J Dermatol, 1998, 138, 207–215</a:t>
            </a:r>
          </a:p>
          <a:p>
            <a:pPr lvl="1">
              <a:buClr>
                <a:srgbClr val="44B4A1"/>
              </a:buClr>
            </a:pPr>
            <a:r>
              <a:rPr lang="en-GB" sz="1200" dirty="0"/>
              <a:t>Lin et al. UV photoprotection by combination topical antioxidants vitamin C and vitamin E  J Am </a:t>
            </a:r>
            <a:r>
              <a:rPr lang="en-GB" sz="1200" dirty="0" err="1"/>
              <a:t>Acad</a:t>
            </a:r>
            <a:r>
              <a:rPr lang="en-GB" sz="1200" dirty="0"/>
              <a:t> Dermatol, 2003, 48(6):866-874</a:t>
            </a:r>
          </a:p>
          <a:p>
            <a:endParaRPr lang="en-GB" sz="1200" dirty="0"/>
          </a:p>
          <a:p>
            <a:endParaRPr lang="en-GB" sz="1200" dirty="0"/>
          </a:p>
          <a:p>
            <a:endParaRPr lang="en-GB" sz="1200" dirty="0"/>
          </a:p>
          <a:p>
            <a:endParaRPr lang="en-GB" sz="1200" dirty="0"/>
          </a:p>
        </p:txBody>
      </p:sp>
      <p:sp>
        <p:nvSpPr>
          <p:cNvPr id="3" name="Text Placeholder 2">
            <a:extLst>
              <a:ext uri="{FF2B5EF4-FFF2-40B4-BE49-F238E27FC236}">
                <a16:creationId xmlns:a16="http://schemas.microsoft.com/office/drawing/2014/main" id="{AF8FA3B6-5019-A2E9-AD79-6968DA4C8175}"/>
              </a:ext>
            </a:extLst>
          </p:cNvPr>
          <p:cNvSpPr>
            <a:spLocks noGrp="1"/>
          </p:cNvSpPr>
          <p:nvPr>
            <p:ph type="body" idx="11"/>
          </p:nvPr>
        </p:nvSpPr>
        <p:spPr/>
        <p:txBody>
          <a:bodyPr/>
          <a:lstStyle/>
          <a:p>
            <a:r>
              <a:rPr lang="en-GB"/>
              <a:t>References</a:t>
            </a:r>
          </a:p>
        </p:txBody>
      </p:sp>
      <p:sp>
        <p:nvSpPr>
          <p:cNvPr id="2" name="Title 1">
            <a:extLst>
              <a:ext uri="{FF2B5EF4-FFF2-40B4-BE49-F238E27FC236}">
                <a16:creationId xmlns:a16="http://schemas.microsoft.com/office/drawing/2014/main" id="{4BA1C776-96B7-F055-14F8-7AEEC20B3302}"/>
              </a:ext>
            </a:extLst>
          </p:cNvPr>
          <p:cNvSpPr>
            <a:spLocks noGrp="1"/>
          </p:cNvSpPr>
          <p:nvPr>
            <p:ph type="title"/>
          </p:nvPr>
        </p:nvSpPr>
        <p:spPr/>
        <p:txBody>
          <a:bodyPr/>
          <a:lstStyle/>
          <a:p>
            <a:r>
              <a:rPr lang="en-GB"/>
              <a:t>Vitamin E</a:t>
            </a:r>
            <a:br>
              <a:rPr lang="en-GB"/>
            </a:br>
            <a:endParaRPr lang="en-GB"/>
          </a:p>
        </p:txBody>
      </p:sp>
      <p:sp>
        <p:nvSpPr>
          <p:cNvPr id="8" name="Slide Number Placeholder 2">
            <a:extLst>
              <a:ext uri="{FF2B5EF4-FFF2-40B4-BE49-F238E27FC236}">
                <a16:creationId xmlns:a16="http://schemas.microsoft.com/office/drawing/2014/main" id="{D69A2A78-21BD-2BCA-F6D1-0256991E5625}"/>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142</a:t>
            </a:fld>
            <a:endParaRPr lang="en-GB"/>
          </a:p>
        </p:txBody>
      </p:sp>
    </p:spTree>
    <p:extLst>
      <p:ext uri="{BB962C8B-B14F-4D97-AF65-F5344CB8AC3E}">
        <p14:creationId xmlns:p14="http://schemas.microsoft.com/office/powerpoint/2010/main" val="308413430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9CA1275-60F6-B2F4-6C03-FB40144A96F6}"/>
              </a:ext>
            </a:extLst>
          </p:cNvPr>
          <p:cNvSpPr>
            <a:spLocks noGrp="1"/>
          </p:cNvSpPr>
          <p:nvPr>
            <p:ph type="body" sz="quarter" idx="12"/>
          </p:nvPr>
        </p:nvSpPr>
        <p:spPr/>
        <p:txBody>
          <a:bodyPr/>
          <a:lstStyle/>
          <a:p>
            <a:pPr marL="0" lvl="1" indent="0">
              <a:buNone/>
            </a:pPr>
            <a:r>
              <a:rPr lang="en-GB" sz="1400" b="1"/>
              <a:t>Sebum reduction for scalp (and skin) 5-</a:t>
            </a:r>
            <a:r>
              <a:rPr lang="en-US" sz="1400" b="1">
                <a:sym typeface="Symbol" panose="05050102010706020507" pitchFamily="18" charset="2"/>
              </a:rPr>
              <a:t></a:t>
            </a:r>
            <a:r>
              <a:rPr lang="en-GB" sz="1400" b="1"/>
              <a:t>-Reductase-Inhibition</a:t>
            </a:r>
          </a:p>
          <a:p>
            <a:pPr lvl="1">
              <a:buClr>
                <a:srgbClr val="48A2CF"/>
              </a:buClr>
            </a:pPr>
            <a:r>
              <a:rPr lang="en-GB" sz="1400"/>
              <a:t>D. </a:t>
            </a:r>
            <a:r>
              <a:rPr lang="en-GB" sz="1400" err="1"/>
              <a:t>Lesuisse</a:t>
            </a:r>
            <a:r>
              <a:rPr lang="en-GB" sz="1400"/>
              <a:t>, Determination of </a:t>
            </a:r>
            <a:r>
              <a:rPr lang="en-GB" sz="1400" err="1"/>
              <a:t>Oenothein</a:t>
            </a:r>
            <a:r>
              <a:rPr lang="en-GB" sz="1400"/>
              <a:t> B as the Active 5-</a:t>
            </a:r>
            <a:r>
              <a:rPr lang="en-US" sz="1400">
                <a:sym typeface="Symbol" panose="05050102010706020507" pitchFamily="18" charset="2"/>
              </a:rPr>
              <a:t></a:t>
            </a:r>
            <a:r>
              <a:rPr lang="en-GB" sz="1400"/>
              <a:t>-Reductase-Inhibiting Principle of the Folk Medicine Epilobium parviflorum, J. Nat. Prod. 1996, 59, 490-492</a:t>
            </a:r>
          </a:p>
          <a:p>
            <a:pPr lvl="1">
              <a:buClr>
                <a:srgbClr val="48A2CF"/>
              </a:buClr>
            </a:pPr>
            <a:r>
              <a:rPr lang="en-GB" sz="1400"/>
              <a:t>B. </a:t>
            </a:r>
            <a:r>
              <a:rPr lang="en-GB" sz="1400" err="1"/>
              <a:t>Ducrey</a:t>
            </a:r>
            <a:r>
              <a:rPr lang="en-GB" sz="1400"/>
              <a:t> B, Inhibition of 5 alpha-reductase and aromatase by the ellagitannins </a:t>
            </a:r>
            <a:r>
              <a:rPr lang="en-GB" sz="1400" err="1"/>
              <a:t>oenothein</a:t>
            </a:r>
            <a:r>
              <a:rPr lang="en-GB" sz="1400"/>
              <a:t> A and </a:t>
            </a:r>
            <a:r>
              <a:rPr lang="en-GB" sz="1400" err="1"/>
              <a:t>oenothein</a:t>
            </a:r>
            <a:r>
              <a:rPr lang="en-GB" sz="1400"/>
              <a:t> B from Epilobium species. Planta Med. 1997, 63(2):111-4.</a:t>
            </a:r>
          </a:p>
          <a:p>
            <a:pPr marL="0" lvl="1" indent="0">
              <a:buNone/>
            </a:pPr>
            <a:endParaRPr lang="en-GB" sz="1400"/>
          </a:p>
          <a:p>
            <a:pPr marL="0" lvl="1" indent="0">
              <a:buNone/>
            </a:pPr>
            <a:r>
              <a:rPr lang="en-GB" sz="1400" b="1"/>
              <a:t>Anti inflammatory &amp; anti-oxidant properties</a:t>
            </a:r>
          </a:p>
          <a:p>
            <a:pPr lvl="1">
              <a:buClr>
                <a:srgbClr val="48A2CF"/>
              </a:buClr>
            </a:pPr>
            <a:r>
              <a:rPr lang="en-GB" sz="1400"/>
              <a:t>A. Kiss, </a:t>
            </a:r>
            <a:r>
              <a:rPr lang="en-GB" sz="1400" err="1"/>
              <a:t>Oenothein</a:t>
            </a:r>
            <a:r>
              <a:rPr lang="en-GB" sz="1400"/>
              <a:t> B’s contribution to the anti-inflammatory and antioxidant activity of Epilobium sp. Phytomedicine. 2011; 18: 557-60.</a:t>
            </a:r>
          </a:p>
          <a:p>
            <a:pPr lvl="1">
              <a:buClr>
                <a:srgbClr val="48A2CF"/>
              </a:buClr>
            </a:pPr>
            <a:r>
              <a:rPr lang="en-GB" sz="1400"/>
              <a:t>T. Yoshida, Chemical and Biological Significance of </a:t>
            </a:r>
            <a:r>
              <a:rPr lang="en-GB" sz="1400" err="1"/>
              <a:t>Oenothein</a:t>
            </a:r>
            <a:r>
              <a:rPr lang="en-GB" sz="1400"/>
              <a:t> B and Related Ellagitannin Oligomers with Macrocyclic Structure, Molecules 2018, 23, 552</a:t>
            </a:r>
          </a:p>
          <a:p>
            <a:pPr lvl="1">
              <a:buClr>
                <a:srgbClr val="48A2CF"/>
              </a:buClr>
            </a:pPr>
            <a:r>
              <a:rPr lang="en-GB" sz="1400"/>
              <a:t>I. </a:t>
            </a:r>
            <a:r>
              <a:rPr lang="en-GB" sz="1400" err="1"/>
              <a:t>Schepetkin</a:t>
            </a:r>
            <a:r>
              <a:rPr lang="en-GB" sz="1400"/>
              <a:t>, Therapeutic Potential of Polyphenols from Epilobium Angustifolium (Fireweed), </a:t>
            </a:r>
            <a:r>
              <a:rPr lang="en-GB" sz="1400" err="1"/>
              <a:t>Phytother</a:t>
            </a:r>
            <a:r>
              <a:rPr lang="en-GB" sz="1400"/>
              <a:t>. Res. (2016), 30: 1287–1297</a:t>
            </a:r>
          </a:p>
          <a:p>
            <a:pPr lvl="1"/>
            <a:endParaRPr lang="en-GB" sz="1400"/>
          </a:p>
          <a:p>
            <a:pPr marL="0" lvl="1" indent="0">
              <a:buNone/>
            </a:pPr>
            <a:r>
              <a:rPr lang="en-GB" sz="1400" b="1"/>
              <a:t>Hair Loss*</a:t>
            </a:r>
          </a:p>
          <a:p>
            <a:pPr lvl="1">
              <a:buClr>
                <a:srgbClr val="48A2CF"/>
              </a:buClr>
            </a:pPr>
            <a:r>
              <a:rPr lang="en-GB" sz="1400"/>
              <a:t>R. Hoffmann, Does interleukin-1 induce hair loss?, Dermatology 1995:191:273-275 </a:t>
            </a:r>
          </a:p>
          <a:p>
            <a:endParaRPr lang="en-GB" sz="1400"/>
          </a:p>
        </p:txBody>
      </p:sp>
      <p:sp>
        <p:nvSpPr>
          <p:cNvPr id="3" name="Text Placeholder 2">
            <a:extLst>
              <a:ext uri="{FF2B5EF4-FFF2-40B4-BE49-F238E27FC236}">
                <a16:creationId xmlns:a16="http://schemas.microsoft.com/office/drawing/2014/main" id="{F1FB7D18-3346-FE45-8E7A-93B9A827031A}"/>
              </a:ext>
            </a:extLst>
          </p:cNvPr>
          <p:cNvSpPr>
            <a:spLocks noGrp="1"/>
          </p:cNvSpPr>
          <p:nvPr>
            <p:ph type="body" idx="11"/>
          </p:nvPr>
        </p:nvSpPr>
        <p:spPr/>
        <p:txBody>
          <a:bodyPr>
            <a:spAutoFit/>
          </a:bodyPr>
          <a:lstStyle/>
          <a:p>
            <a:r>
              <a:rPr lang="en-GB"/>
              <a:t>References </a:t>
            </a:r>
          </a:p>
        </p:txBody>
      </p:sp>
      <p:sp>
        <p:nvSpPr>
          <p:cNvPr id="2" name="Title 1">
            <a:extLst>
              <a:ext uri="{FF2B5EF4-FFF2-40B4-BE49-F238E27FC236}">
                <a16:creationId xmlns:a16="http://schemas.microsoft.com/office/drawing/2014/main" id="{44D2FF73-2CC1-B143-8D0F-D6D99108F2A8}"/>
              </a:ext>
            </a:extLst>
          </p:cNvPr>
          <p:cNvSpPr>
            <a:spLocks noGrp="1"/>
          </p:cNvSpPr>
          <p:nvPr>
            <p:ph type="title"/>
          </p:nvPr>
        </p:nvSpPr>
        <p:spPr/>
        <p:txBody>
          <a:bodyPr/>
          <a:lstStyle/>
          <a:p>
            <a:r>
              <a:rPr lang="en-GB"/>
              <a:t>ALPAFLOR® ALP-SEBUM CB</a:t>
            </a:r>
          </a:p>
        </p:txBody>
      </p:sp>
      <p:sp>
        <p:nvSpPr>
          <p:cNvPr id="6" name="Text Placeholder 5">
            <a:extLst>
              <a:ext uri="{FF2B5EF4-FFF2-40B4-BE49-F238E27FC236}">
                <a16:creationId xmlns:a16="http://schemas.microsoft.com/office/drawing/2014/main" id="{502A7FFD-1F4E-A5A7-7AF7-B27346A0D154}"/>
              </a:ext>
            </a:extLst>
          </p:cNvPr>
          <p:cNvSpPr>
            <a:spLocks noGrp="1"/>
          </p:cNvSpPr>
          <p:nvPr>
            <p:ph type="body" sz="quarter" idx="23"/>
          </p:nvPr>
        </p:nvSpPr>
        <p:spPr/>
        <p:txBody>
          <a:bodyPr/>
          <a:lstStyle/>
          <a:p>
            <a:r>
              <a:rPr lang="en-GB"/>
              <a:t>DHT= Dihydrotestosterone. * = commercial form</a:t>
            </a:r>
          </a:p>
          <a:p>
            <a:endParaRPr lang="en-GB"/>
          </a:p>
        </p:txBody>
      </p:sp>
      <p:sp>
        <p:nvSpPr>
          <p:cNvPr id="9" name="Slide Number Placeholder 2">
            <a:extLst>
              <a:ext uri="{FF2B5EF4-FFF2-40B4-BE49-F238E27FC236}">
                <a16:creationId xmlns:a16="http://schemas.microsoft.com/office/drawing/2014/main" id="{79A91028-4AFE-A035-945E-0B768103D326}"/>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143</a:t>
            </a:fld>
            <a:endParaRPr lang="en-GB"/>
          </a:p>
        </p:txBody>
      </p:sp>
      <p:sp>
        <p:nvSpPr>
          <p:cNvPr id="10" name="Text Placeholder 7">
            <a:extLst>
              <a:ext uri="{FF2B5EF4-FFF2-40B4-BE49-F238E27FC236}">
                <a16:creationId xmlns:a16="http://schemas.microsoft.com/office/drawing/2014/main" id="{64617A8F-FC20-B7C9-C9CB-F9BCEA8DFE44}"/>
              </a:ext>
            </a:extLst>
          </p:cNvPr>
          <p:cNvSpPr txBox="1">
            <a:spLocks noGrp="1"/>
          </p:cNvSpPr>
          <p:nvPr>
            <p:ph type="body" sz="quarter" idx="24"/>
          </p:nvPr>
        </p:nvSpPr>
        <p:spPr>
          <a:xfrm>
            <a:off x="301625" y="6215063"/>
            <a:ext cx="3529013" cy="120650"/>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a:latin typeface="Segoe UI"/>
                <a:cs typeface="Segoe UI"/>
              </a:rPr>
              <a:t>*Helps prevent </a:t>
            </a:r>
            <a:r>
              <a:rPr lang="en-GB">
                <a:latin typeface="DM Sans"/>
                <a:cs typeface="Segoe UI"/>
              </a:rPr>
              <a:t>hair</a:t>
            </a:r>
            <a:r>
              <a:rPr lang="en-GB">
                <a:latin typeface="Segoe UI"/>
                <a:cs typeface="Segoe UI"/>
              </a:rPr>
              <a:t> loss / Drug claim in some regions</a:t>
            </a:r>
            <a:endParaRPr lang="en-US"/>
          </a:p>
        </p:txBody>
      </p:sp>
    </p:spTree>
    <p:extLst>
      <p:ext uri="{BB962C8B-B14F-4D97-AF65-F5344CB8AC3E}">
        <p14:creationId xmlns:p14="http://schemas.microsoft.com/office/powerpoint/2010/main" val="41748781"/>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Immagine 18" descr="schema 1.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63709" y="1137924"/>
            <a:ext cx="10130116" cy="4974431"/>
          </a:xfrm>
          <a:prstGeom prst="rect">
            <a:avLst/>
          </a:prstGeom>
        </p:spPr>
      </p:pic>
      <p:sp>
        <p:nvSpPr>
          <p:cNvPr id="3" name="Title 2">
            <a:extLst>
              <a:ext uri="{FF2B5EF4-FFF2-40B4-BE49-F238E27FC236}">
                <a16:creationId xmlns:a16="http://schemas.microsoft.com/office/drawing/2014/main" id="{A498F2B4-D322-D96C-0D16-EDF68CA464E4}"/>
              </a:ext>
            </a:extLst>
          </p:cNvPr>
          <p:cNvSpPr>
            <a:spLocks noGrp="1"/>
          </p:cNvSpPr>
          <p:nvPr>
            <p:ph type="title"/>
          </p:nvPr>
        </p:nvSpPr>
        <p:spPr/>
        <p:txBody>
          <a:bodyPr/>
          <a:lstStyle/>
          <a:p>
            <a:r>
              <a:rPr lang="en-US"/>
              <a:t>How to get a healthy scalp? </a:t>
            </a:r>
            <a:endParaRPr lang="en-GB"/>
          </a:p>
        </p:txBody>
      </p:sp>
      <p:sp>
        <p:nvSpPr>
          <p:cNvPr id="8" name="Slide Number Placeholder 2">
            <a:extLst>
              <a:ext uri="{FF2B5EF4-FFF2-40B4-BE49-F238E27FC236}">
                <a16:creationId xmlns:a16="http://schemas.microsoft.com/office/drawing/2014/main" id="{A4539066-C077-DD9F-F67E-F07D6D427CE1}"/>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144</a:t>
            </a:fld>
            <a:endParaRPr lang="en-GB"/>
          </a:p>
        </p:txBody>
      </p:sp>
      <p:sp>
        <p:nvSpPr>
          <p:cNvPr id="2" name="Rectangle 3">
            <a:extLst>
              <a:ext uri="{FF2B5EF4-FFF2-40B4-BE49-F238E27FC236}">
                <a16:creationId xmlns:a16="http://schemas.microsoft.com/office/drawing/2014/main" id="{58120B81-365E-EEB4-F445-A2B89129544E}"/>
              </a:ext>
            </a:extLst>
          </p:cNvPr>
          <p:cNvSpPr>
            <a:spLocks noGrp="1"/>
          </p:cNvSpPr>
          <p:nvPr>
            <p:ph type="body" sz="quarter" idx="23"/>
          </p:nvPr>
        </p:nvSpPr>
        <p:spPr>
          <a:xfrm>
            <a:off x="301625" y="6092825"/>
            <a:ext cx="4160838" cy="120650"/>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800" b="0" i="0" u="none" strike="noStrike" kern="1200" cap="none" spc="0" normalizeH="0" baseline="0" noProof="0">
                <a:ln>
                  <a:noFill/>
                </a:ln>
                <a:solidFill>
                  <a:srgbClr val="000000"/>
                </a:solidFill>
                <a:effectLst/>
                <a:uLnTx/>
                <a:uFillTx/>
                <a:latin typeface="Fira Sans" panose="020B0503050000020004" pitchFamily="34" charset="0"/>
                <a:ea typeface="Fira Sans" panose="020B0503050000020004" pitchFamily="34" charset="0"/>
                <a:cs typeface="+mn-cs"/>
              </a:rPr>
              <a:t>Turner et al. Stratum corneum </a:t>
            </a:r>
            <a:r>
              <a:rPr kumimoji="0" lang="de-CH" sz="800" b="0" i="0" u="none" strike="noStrike" kern="1200" cap="none" spc="0" normalizeH="0" baseline="0" noProof="0" err="1">
                <a:ln>
                  <a:noFill/>
                </a:ln>
                <a:solidFill>
                  <a:srgbClr val="000000"/>
                </a:solidFill>
                <a:effectLst/>
                <a:uLnTx/>
                <a:uFillTx/>
                <a:latin typeface="Fira Sans" panose="020B0503050000020004" pitchFamily="34" charset="0"/>
                <a:ea typeface="Fira Sans" panose="020B0503050000020004" pitchFamily="34" charset="0"/>
                <a:cs typeface="+mn-cs"/>
              </a:rPr>
              <a:t>dysfunction</a:t>
            </a:r>
            <a:r>
              <a:rPr kumimoji="0" lang="de-CH" sz="800" b="0" i="0" u="none" strike="noStrike" kern="1200" cap="none" spc="0" normalizeH="0" baseline="0" noProof="0">
                <a:ln>
                  <a:noFill/>
                </a:ln>
                <a:solidFill>
                  <a:srgbClr val="000000"/>
                </a:solidFill>
                <a:effectLst/>
                <a:uLnTx/>
                <a:uFillTx/>
                <a:latin typeface="Fira Sans" panose="020B0503050000020004" pitchFamily="34" charset="0"/>
                <a:ea typeface="Fira Sans" panose="020B0503050000020004" pitchFamily="34" charset="0"/>
                <a:cs typeface="+mn-cs"/>
              </a:rPr>
              <a:t> in </a:t>
            </a:r>
            <a:r>
              <a:rPr kumimoji="0" lang="de-CH" sz="800" b="0" i="0" u="none" strike="noStrike" kern="1200" cap="none" spc="0" normalizeH="0" baseline="0" noProof="0" err="1">
                <a:ln>
                  <a:noFill/>
                </a:ln>
                <a:solidFill>
                  <a:srgbClr val="000000"/>
                </a:solidFill>
                <a:effectLst/>
                <a:uLnTx/>
                <a:uFillTx/>
                <a:latin typeface="Fira Sans" panose="020B0503050000020004" pitchFamily="34" charset="0"/>
                <a:ea typeface="Fira Sans" panose="020B0503050000020004" pitchFamily="34" charset="0"/>
                <a:cs typeface="+mn-cs"/>
              </a:rPr>
              <a:t>dandruff</a:t>
            </a:r>
            <a:r>
              <a:rPr kumimoji="0" lang="de-CH" sz="800" b="0" i="0" u="none" strike="noStrike" kern="1200" cap="none" spc="0" normalizeH="0" baseline="0" noProof="0">
                <a:ln>
                  <a:noFill/>
                </a:ln>
                <a:solidFill>
                  <a:srgbClr val="000000"/>
                </a:solidFill>
                <a:effectLst/>
                <a:uLnTx/>
                <a:uFillTx/>
                <a:latin typeface="Fira Sans" panose="020B0503050000020004" pitchFamily="34" charset="0"/>
                <a:ea typeface="Fira Sans" panose="020B0503050000020004" pitchFamily="34" charset="0"/>
                <a:cs typeface="+mn-cs"/>
              </a:rPr>
              <a:t>. </a:t>
            </a:r>
            <a:r>
              <a:rPr kumimoji="0" lang="de-CH" sz="800" b="0" i="0" u="none" strike="noStrike" kern="1200" cap="none" spc="0" normalizeH="0" baseline="0" noProof="0" err="1">
                <a:ln>
                  <a:noFill/>
                </a:ln>
                <a:solidFill>
                  <a:srgbClr val="000000"/>
                </a:solidFill>
                <a:effectLst/>
                <a:uLnTx/>
                <a:uFillTx/>
                <a:latin typeface="Fira Sans" panose="020B0503050000020004" pitchFamily="34" charset="0"/>
                <a:ea typeface="Fira Sans" panose="020B0503050000020004" pitchFamily="34" charset="0"/>
                <a:cs typeface="+mn-cs"/>
              </a:rPr>
              <a:t>Int</a:t>
            </a:r>
            <a:r>
              <a:rPr kumimoji="0" lang="de-CH" sz="800" b="0" i="0" u="none" strike="noStrike" kern="1200" cap="none" spc="0" normalizeH="0" baseline="0" noProof="0">
                <a:ln>
                  <a:noFill/>
                </a:ln>
                <a:solidFill>
                  <a:srgbClr val="000000"/>
                </a:solidFill>
                <a:effectLst/>
                <a:uLnTx/>
                <a:uFillTx/>
                <a:latin typeface="Fira Sans" panose="020B0503050000020004" pitchFamily="34" charset="0"/>
                <a:ea typeface="Fira Sans" panose="020B0503050000020004" pitchFamily="34" charset="0"/>
                <a:cs typeface="+mn-cs"/>
              </a:rPr>
              <a:t> J </a:t>
            </a:r>
            <a:r>
              <a:rPr kumimoji="0" lang="de-CH" sz="800" b="0" i="0" u="none" strike="noStrike" kern="1200" cap="none" spc="0" normalizeH="0" baseline="0" noProof="0" err="1">
                <a:ln>
                  <a:noFill/>
                </a:ln>
                <a:solidFill>
                  <a:srgbClr val="000000"/>
                </a:solidFill>
                <a:effectLst/>
                <a:uLnTx/>
                <a:uFillTx/>
                <a:latin typeface="Fira Sans" panose="020B0503050000020004" pitchFamily="34" charset="0"/>
                <a:ea typeface="Fira Sans" panose="020B0503050000020004" pitchFamily="34" charset="0"/>
                <a:cs typeface="+mn-cs"/>
              </a:rPr>
              <a:t>Cosmet</a:t>
            </a:r>
            <a:r>
              <a:rPr kumimoji="0" lang="de-CH" sz="800" b="0" i="0" u="none" strike="noStrike" kern="1200" cap="none" spc="0" normalizeH="0" baseline="0" noProof="0">
                <a:ln>
                  <a:noFill/>
                </a:ln>
                <a:solidFill>
                  <a:srgbClr val="000000"/>
                </a:solidFill>
                <a:effectLst/>
                <a:uLnTx/>
                <a:uFillTx/>
                <a:latin typeface="Fira Sans" panose="020B0503050000020004" pitchFamily="34" charset="0"/>
                <a:ea typeface="Fira Sans" panose="020B0503050000020004" pitchFamily="34" charset="0"/>
                <a:cs typeface="+mn-cs"/>
              </a:rPr>
              <a:t> </a:t>
            </a:r>
            <a:r>
              <a:rPr kumimoji="0" lang="de-CH" sz="800" b="0" i="0" u="none" strike="noStrike" kern="1200" cap="none" spc="0" normalizeH="0" baseline="0" noProof="0" err="1">
                <a:ln>
                  <a:noFill/>
                </a:ln>
                <a:solidFill>
                  <a:srgbClr val="000000"/>
                </a:solidFill>
                <a:effectLst/>
                <a:uLnTx/>
                <a:uFillTx/>
                <a:latin typeface="Fira Sans" panose="020B0503050000020004" pitchFamily="34" charset="0"/>
                <a:ea typeface="Fira Sans" panose="020B0503050000020004" pitchFamily="34" charset="0"/>
                <a:cs typeface="+mn-cs"/>
              </a:rPr>
              <a:t>Sci</a:t>
            </a:r>
            <a:r>
              <a:rPr kumimoji="0" lang="de-CH" sz="800" b="0" i="0" u="none" strike="noStrike" kern="1200" cap="none" spc="0" normalizeH="0" baseline="0" noProof="0">
                <a:ln>
                  <a:noFill/>
                </a:ln>
                <a:solidFill>
                  <a:srgbClr val="000000"/>
                </a:solidFill>
                <a:effectLst/>
                <a:uLnTx/>
                <a:uFillTx/>
                <a:latin typeface="Fira Sans" panose="020B0503050000020004" pitchFamily="34" charset="0"/>
                <a:ea typeface="Fira Sans" panose="020B0503050000020004" pitchFamily="34" charset="0"/>
                <a:cs typeface="+mn-cs"/>
              </a:rPr>
              <a:t>  34:298, (2012) </a:t>
            </a:r>
          </a:p>
        </p:txBody>
      </p:sp>
    </p:spTree>
    <p:extLst>
      <p:ext uri="{BB962C8B-B14F-4D97-AF65-F5344CB8AC3E}">
        <p14:creationId xmlns:p14="http://schemas.microsoft.com/office/powerpoint/2010/main" val="3134096026"/>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BDC94A-1005-7A6B-E15B-BE711FE8A051}"/>
              </a:ext>
            </a:extLst>
          </p:cNvPr>
          <p:cNvSpPr>
            <a:spLocks noGrp="1"/>
          </p:cNvSpPr>
          <p:nvPr>
            <p:ph type="title"/>
          </p:nvPr>
        </p:nvSpPr>
        <p:spPr/>
        <p:txBody>
          <a:bodyPr/>
          <a:lstStyle/>
          <a:p>
            <a:r>
              <a:rPr lang="en-US"/>
              <a:t>North America: acceptable and unacceptable Cosmetic Claims*</a:t>
            </a:r>
            <a:endParaRPr lang="en-GB"/>
          </a:p>
        </p:txBody>
      </p:sp>
      <p:sp>
        <p:nvSpPr>
          <p:cNvPr id="8" name="Text Placeholder 7">
            <a:extLst>
              <a:ext uri="{FF2B5EF4-FFF2-40B4-BE49-F238E27FC236}">
                <a16:creationId xmlns:a16="http://schemas.microsoft.com/office/drawing/2014/main" id="{0F5D4508-6FDC-DA42-A167-616C963D2528}"/>
              </a:ext>
            </a:extLst>
          </p:cNvPr>
          <p:cNvSpPr>
            <a:spLocks noGrp="1"/>
          </p:cNvSpPr>
          <p:nvPr>
            <p:ph type="body" sz="quarter" idx="14"/>
          </p:nvPr>
        </p:nvSpPr>
        <p:spPr/>
        <p:txBody>
          <a:bodyPr/>
          <a:lstStyle/>
          <a:p>
            <a:r>
              <a:rPr lang="en-US" sz="1400" b="1"/>
              <a:t>Acceptable (Cosmetic) -subject to substantiation</a:t>
            </a:r>
          </a:p>
          <a:p>
            <a:pPr lvl="1">
              <a:buClr>
                <a:srgbClr val="44B4A1"/>
              </a:buClr>
            </a:pPr>
            <a:r>
              <a:rPr lang="en-US" sz="1400"/>
              <a:t>Removes loose dandruff flakes from the hair</a:t>
            </a:r>
          </a:p>
          <a:p>
            <a:pPr lvl="1">
              <a:buClr>
                <a:srgbClr val="44B4A1"/>
              </a:buClr>
            </a:pPr>
            <a:r>
              <a:rPr lang="en-US" sz="1400"/>
              <a:t>Makes hair stronger</a:t>
            </a:r>
          </a:p>
          <a:p>
            <a:pPr lvl="1">
              <a:buClr>
                <a:srgbClr val="44B4A1"/>
              </a:buClr>
            </a:pPr>
            <a:r>
              <a:rPr lang="en-US" sz="1400"/>
              <a:t>Fortifies the hair</a:t>
            </a:r>
          </a:p>
          <a:p>
            <a:pPr lvl="1">
              <a:buClr>
                <a:srgbClr val="44B4A1"/>
              </a:buClr>
            </a:pPr>
            <a:r>
              <a:rPr lang="en-US" sz="1400"/>
              <a:t>Looks thicker</a:t>
            </a:r>
          </a:p>
          <a:p>
            <a:pPr lvl="1">
              <a:buClr>
                <a:srgbClr val="44B4A1"/>
              </a:buClr>
            </a:pPr>
            <a:r>
              <a:rPr lang="en-US" sz="1400"/>
              <a:t>Thickens hair</a:t>
            </a:r>
          </a:p>
          <a:p>
            <a:pPr lvl="1">
              <a:buClr>
                <a:srgbClr val="44B4A1"/>
              </a:buClr>
            </a:pPr>
            <a:r>
              <a:rPr lang="en-US" sz="1400"/>
              <a:t>Adds body</a:t>
            </a:r>
          </a:p>
          <a:p>
            <a:pPr lvl="1">
              <a:buClr>
                <a:srgbClr val="44B4A1"/>
              </a:buClr>
            </a:pPr>
            <a:r>
              <a:rPr lang="en-US" sz="1400"/>
              <a:t>Thickens hair shaft</a:t>
            </a:r>
          </a:p>
          <a:p>
            <a:pPr lvl="1">
              <a:buClr>
                <a:srgbClr val="44B4A1"/>
              </a:buClr>
            </a:pPr>
            <a:r>
              <a:rPr lang="en-US" sz="1400"/>
              <a:t>Repairs split ends/dry/damaged hair</a:t>
            </a:r>
          </a:p>
          <a:p>
            <a:pPr lvl="1">
              <a:buClr>
                <a:srgbClr val="44B4A1"/>
              </a:buClr>
            </a:pPr>
            <a:r>
              <a:rPr lang="en-US" sz="1400"/>
              <a:t>Revitalizes hair/hair’s beauty</a:t>
            </a:r>
          </a:p>
          <a:p>
            <a:pPr lvl="1">
              <a:buClr>
                <a:srgbClr val="44B4A1"/>
              </a:buClr>
            </a:pPr>
            <a:r>
              <a:rPr lang="en-US" sz="1400"/>
              <a:t>Nourishes hair/hair nutrient (must qualify in cosmetic sense – moisturize, shine, texture, softness, beauty)</a:t>
            </a:r>
          </a:p>
          <a:p>
            <a:pPr lvl="1">
              <a:buClr>
                <a:srgbClr val="44B4A1"/>
              </a:buClr>
            </a:pPr>
            <a:r>
              <a:rPr lang="en-US" sz="1400"/>
              <a:t>Healthy hair (in the context of appearance)</a:t>
            </a:r>
          </a:p>
          <a:p>
            <a:pPr lvl="1">
              <a:buClr>
                <a:srgbClr val="44B4A1"/>
              </a:buClr>
            </a:pPr>
            <a:r>
              <a:rPr lang="en-US" sz="1400"/>
              <a:t>Root penetrating (i.e. thoroughness, root to tip)</a:t>
            </a:r>
          </a:p>
          <a:p>
            <a:pPr lvl="1">
              <a:buClr>
                <a:srgbClr val="44B4A1"/>
              </a:buClr>
            </a:pPr>
            <a:r>
              <a:rPr lang="en-US" sz="1400"/>
              <a:t>Contains sunscreen</a:t>
            </a:r>
          </a:p>
          <a:p>
            <a:endParaRPr lang="en-GB" sz="1400"/>
          </a:p>
        </p:txBody>
      </p:sp>
      <p:sp>
        <p:nvSpPr>
          <p:cNvPr id="9" name="Text Placeholder 8">
            <a:extLst>
              <a:ext uri="{FF2B5EF4-FFF2-40B4-BE49-F238E27FC236}">
                <a16:creationId xmlns:a16="http://schemas.microsoft.com/office/drawing/2014/main" id="{5189E811-7C3E-7101-630F-5D34E93994C0}"/>
              </a:ext>
            </a:extLst>
          </p:cNvPr>
          <p:cNvSpPr>
            <a:spLocks noGrp="1"/>
          </p:cNvSpPr>
          <p:nvPr>
            <p:ph type="body" sz="quarter" idx="15"/>
          </p:nvPr>
        </p:nvSpPr>
        <p:spPr/>
        <p:txBody>
          <a:bodyPr/>
          <a:lstStyle/>
          <a:p>
            <a:r>
              <a:rPr lang="en-GB" sz="1400" b="1"/>
              <a:t>Unacceptable (Drug)</a:t>
            </a:r>
          </a:p>
          <a:p>
            <a:pPr lvl="1">
              <a:buClr>
                <a:srgbClr val="44B4A1"/>
              </a:buClr>
            </a:pPr>
            <a:r>
              <a:rPr lang="en-GB" sz="1400"/>
              <a:t>Controls dandruff</a:t>
            </a:r>
          </a:p>
          <a:p>
            <a:pPr lvl="1">
              <a:buClr>
                <a:srgbClr val="44B4A1"/>
              </a:buClr>
            </a:pPr>
            <a:r>
              <a:rPr lang="en-GB" sz="1400"/>
              <a:t>Eliminates dandruff</a:t>
            </a:r>
          </a:p>
          <a:p>
            <a:pPr lvl="1">
              <a:buClr>
                <a:srgbClr val="44B4A1"/>
              </a:buClr>
            </a:pPr>
            <a:r>
              <a:rPr lang="en-GB" sz="1400"/>
              <a:t>Dandruff shampoo</a:t>
            </a:r>
          </a:p>
          <a:p>
            <a:pPr lvl="1">
              <a:buClr>
                <a:srgbClr val="44B4A1"/>
              </a:buClr>
            </a:pPr>
            <a:r>
              <a:rPr lang="en-GB" sz="1400"/>
              <a:t>Anti-dandruff shampoo</a:t>
            </a:r>
          </a:p>
          <a:p>
            <a:pPr lvl="1">
              <a:buClr>
                <a:srgbClr val="44B4A1"/>
              </a:buClr>
            </a:pPr>
            <a:r>
              <a:rPr lang="en-GB" sz="1400"/>
              <a:t>Stimulates hair follicles</a:t>
            </a:r>
          </a:p>
          <a:p>
            <a:pPr lvl="1">
              <a:buClr>
                <a:srgbClr val="44B4A1"/>
              </a:buClr>
            </a:pPr>
            <a:r>
              <a:rPr lang="en-GB" sz="1400"/>
              <a:t>Alopecia</a:t>
            </a:r>
          </a:p>
          <a:p>
            <a:pPr lvl="1">
              <a:buClr>
                <a:srgbClr val="44B4A1"/>
              </a:buClr>
            </a:pPr>
            <a:r>
              <a:rPr lang="en-GB" sz="1400"/>
              <a:t>Prevents/treats alopecia</a:t>
            </a:r>
          </a:p>
          <a:p>
            <a:pPr lvl="1">
              <a:buClr>
                <a:srgbClr val="44B4A1"/>
              </a:buClr>
            </a:pPr>
            <a:r>
              <a:rPr lang="en-GB" sz="1400"/>
              <a:t>Prevents hair loss/hair thinning</a:t>
            </a:r>
          </a:p>
          <a:p>
            <a:pPr lvl="1">
              <a:buClr>
                <a:srgbClr val="44B4A1"/>
              </a:buClr>
            </a:pPr>
            <a:r>
              <a:rPr lang="en-GB" sz="1400"/>
              <a:t>Replaces thinning hair</a:t>
            </a:r>
          </a:p>
          <a:p>
            <a:pPr lvl="1">
              <a:buClr>
                <a:srgbClr val="44B4A1"/>
              </a:buClr>
            </a:pPr>
            <a:r>
              <a:rPr lang="en-GB" sz="1400"/>
              <a:t>Restores hair cells</a:t>
            </a:r>
          </a:p>
          <a:p>
            <a:pPr lvl="1">
              <a:buClr>
                <a:srgbClr val="44B4A1"/>
              </a:buClr>
            </a:pPr>
            <a:r>
              <a:rPr lang="en-GB" sz="1400"/>
              <a:t>Stimulates hair follicles</a:t>
            </a:r>
          </a:p>
          <a:p>
            <a:pPr lvl="1">
              <a:buClr>
                <a:srgbClr val="44B4A1"/>
              </a:buClr>
            </a:pPr>
            <a:r>
              <a:rPr lang="en-GB" sz="1400"/>
              <a:t>Stimulates hair growth</a:t>
            </a:r>
          </a:p>
          <a:p>
            <a:pPr lvl="1">
              <a:buClr>
                <a:srgbClr val="44B4A1"/>
              </a:buClr>
            </a:pPr>
            <a:r>
              <a:rPr lang="en-GB" sz="1400"/>
              <a:t>Deeply root penetrating (i.e. any action under the scalp)</a:t>
            </a:r>
          </a:p>
          <a:p>
            <a:pPr lvl="1">
              <a:buClr>
                <a:srgbClr val="44B4A1"/>
              </a:buClr>
            </a:pPr>
            <a:r>
              <a:rPr lang="en-GB" sz="1400"/>
              <a:t>SPF</a:t>
            </a:r>
          </a:p>
          <a:p>
            <a:endParaRPr lang="en-GB" sz="1400"/>
          </a:p>
        </p:txBody>
      </p:sp>
      <p:sp>
        <p:nvSpPr>
          <p:cNvPr id="10" name="Text Placeholder 9">
            <a:extLst>
              <a:ext uri="{FF2B5EF4-FFF2-40B4-BE49-F238E27FC236}">
                <a16:creationId xmlns:a16="http://schemas.microsoft.com/office/drawing/2014/main" id="{AB6349D8-8F6F-9820-1E00-FA653C2FF3D5}"/>
              </a:ext>
            </a:extLst>
          </p:cNvPr>
          <p:cNvSpPr>
            <a:spLocks noGrp="1"/>
          </p:cNvSpPr>
          <p:nvPr>
            <p:ph type="body" sz="quarter" idx="23"/>
          </p:nvPr>
        </p:nvSpPr>
        <p:spPr/>
        <p:txBody>
          <a:bodyPr/>
          <a:lstStyle/>
          <a:p>
            <a:r>
              <a:rPr lang="en-GB"/>
              <a:t>*subject to substantiation</a:t>
            </a:r>
          </a:p>
          <a:p>
            <a:endParaRPr lang="en-GB"/>
          </a:p>
        </p:txBody>
      </p:sp>
      <p:sp>
        <p:nvSpPr>
          <p:cNvPr id="13" name="Slide Number Placeholder 2">
            <a:extLst>
              <a:ext uri="{FF2B5EF4-FFF2-40B4-BE49-F238E27FC236}">
                <a16:creationId xmlns:a16="http://schemas.microsoft.com/office/drawing/2014/main" id="{2B17786F-91A8-F831-CFFC-ECC4FB0671FD}"/>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145</a:t>
            </a:fld>
            <a:endParaRPr lang="en-GB"/>
          </a:p>
        </p:txBody>
      </p:sp>
    </p:spTree>
    <p:extLst>
      <p:ext uri="{BB962C8B-B14F-4D97-AF65-F5344CB8AC3E}">
        <p14:creationId xmlns:p14="http://schemas.microsoft.com/office/powerpoint/2010/main" val="121905476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a:extLst>
              <a:ext uri="{FF2B5EF4-FFF2-40B4-BE49-F238E27FC236}">
                <a16:creationId xmlns:a16="http://schemas.microsoft.com/office/drawing/2014/main" id="{66679E58-E0AA-4974-974B-0714527ECE3E}"/>
              </a:ext>
            </a:extLst>
          </p:cNvPr>
          <p:cNvGraphicFramePr>
            <a:graphicFrameLocks noChangeAspect="1"/>
          </p:cNvGraphicFramePr>
          <p:nvPr>
            <p:extLst>
              <p:ext uri="{D42A27DB-BD31-4B8C-83A1-F6EECF244321}">
                <p14:modId xmlns:p14="http://schemas.microsoft.com/office/powerpoint/2010/main" val="693596398"/>
              </p:ext>
            </p:extLst>
          </p:nvPr>
        </p:nvGraphicFramePr>
        <p:xfrm>
          <a:off x="302398" y="1357425"/>
          <a:ext cx="8002089" cy="4448841"/>
        </p:xfrm>
        <a:graphic>
          <a:graphicData uri="http://schemas.openxmlformats.org/presentationml/2006/ole">
            <mc:AlternateContent xmlns:mc="http://schemas.openxmlformats.org/markup-compatibility/2006">
              <mc:Choice xmlns:v="urn:schemas-microsoft-com:vml" Requires="v">
                <p:oleObj name="Worksheet" r:id="rId2" imgW="5234131" imgH="2909827" progId="Excel.Sheet.12">
                  <p:embed/>
                </p:oleObj>
              </mc:Choice>
              <mc:Fallback>
                <p:oleObj name="Worksheet" r:id="rId2" imgW="5234131" imgH="2909827" progId="Excel.Sheet.12">
                  <p:embed/>
                  <p:pic>
                    <p:nvPicPr>
                      <p:cNvPr id="6" name="Object 5">
                        <a:extLst>
                          <a:ext uri="{FF2B5EF4-FFF2-40B4-BE49-F238E27FC236}">
                            <a16:creationId xmlns:a16="http://schemas.microsoft.com/office/drawing/2014/main" id="{66679E58-E0AA-4974-974B-0714527ECE3E}"/>
                          </a:ext>
                        </a:extLst>
                      </p:cNvPr>
                      <p:cNvPicPr/>
                      <p:nvPr/>
                    </p:nvPicPr>
                    <p:blipFill>
                      <a:blip r:embed="rId3"/>
                      <a:stretch>
                        <a:fillRect/>
                      </a:stretch>
                    </p:blipFill>
                    <p:spPr>
                      <a:xfrm>
                        <a:off x="302398" y="1357425"/>
                        <a:ext cx="8002089" cy="4448841"/>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E15C08EA-4741-1E70-8078-7BCCAE9B5567}"/>
              </a:ext>
            </a:extLst>
          </p:cNvPr>
          <p:cNvSpPr>
            <a:spLocks noGrp="1"/>
          </p:cNvSpPr>
          <p:nvPr>
            <p:ph type="title"/>
          </p:nvPr>
        </p:nvSpPr>
        <p:spPr/>
        <p:txBody>
          <a:bodyPr/>
          <a:lstStyle/>
          <a:p>
            <a:r>
              <a:rPr lang="en-US"/>
              <a:t>Top 15 of mind concerns across the Globe</a:t>
            </a:r>
            <a:endParaRPr lang="en-GB"/>
          </a:p>
        </p:txBody>
      </p:sp>
      <p:sp>
        <p:nvSpPr>
          <p:cNvPr id="4" name="Text Placeholder 3">
            <a:extLst>
              <a:ext uri="{FF2B5EF4-FFF2-40B4-BE49-F238E27FC236}">
                <a16:creationId xmlns:a16="http://schemas.microsoft.com/office/drawing/2014/main" id="{871B495D-D3B6-236E-DCC8-36C4A5850F6C}"/>
              </a:ext>
            </a:extLst>
          </p:cNvPr>
          <p:cNvSpPr>
            <a:spLocks noGrp="1"/>
          </p:cNvSpPr>
          <p:nvPr>
            <p:ph type="body" sz="quarter" idx="23"/>
          </p:nvPr>
        </p:nvSpPr>
        <p:spPr/>
        <p:txBody>
          <a:bodyPr/>
          <a:lstStyle/>
          <a:p>
            <a:r>
              <a:rPr lang="en-US"/>
              <a:t>Source: </a:t>
            </a:r>
            <a:r>
              <a:rPr lang="en-US" err="1"/>
              <a:t>dsm-firmenich</a:t>
            </a:r>
            <a:r>
              <a:rPr lang="en-US"/>
              <a:t> Internal Research 2021</a:t>
            </a:r>
          </a:p>
          <a:p>
            <a:endParaRPr lang="en-GB"/>
          </a:p>
        </p:txBody>
      </p:sp>
      <p:sp>
        <p:nvSpPr>
          <p:cNvPr id="12" name="Text Placeholder 11">
            <a:extLst>
              <a:ext uri="{FF2B5EF4-FFF2-40B4-BE49-F238E27FC236}">
                <a16:creationId xmlns:a16="http://schemas.microsoft.com/office/drawing/2014/main" id="{15E3ACE9-B538-E231-C39E-F84B3F6CDC7E}"/>
              </a:ext>
            </a:extLst>
          </p:cNvPr>
          <p:cNvSpPr>
            <a:spLocks noGrp="1"/>
          </p:cNvSpPr>
          <p:nvPr>
            <p:ph type="body" idx="11"/>
          </p:nvPr>
        </p:nvSpPr>
        <p:spPr/>
        <p:txBody>
          <a:bodyPr/>
          <a:lstStyle/>
          <a:p>
            <a:r>
              <a:rPr lang="en-US"/>
              <a:t>Quite differentiated picture across the countries</a:t>
            </a:r>
          </a:p>
        </p:txBody>
      </p:sp>
      <p:sp>
        <p:nvSpPr>
          <p:cNvPr id="3" name="Slide Number Placeholder 2">
            <a:extLst>
              <a:ext uri="{FF2B5EF4-FFF2-40B4-BE49-F238E27FC236}">
                <a16:creationId xmlns:a16="http://schemas.microsoft.com/office/drawing/2014/main" id="{7ACFE3E1-C4AE-86F0-155A-5F97070041A9}"/>
              </a:ext>
            </a:extLst>
          </p:cNvPr>
          <p:cNvSpPr>
            <a:spLocks noGrp="1"/>
          </p:cNvSpPr>
          <p:nvPr>
            <p:ph type="sldNum" sz="quarter" idx="10"/>
          </p:nvPr>
        </p:nvSpPr>
        <p:spPr/>
        <p:txBody>
          <a:bodyPr/>
          <a:lstStyle/>
          <a:p>
            <a:fld id="{5BA3E189-2F3A-42E5-B572-3520703B6186}" type="slidenum">
              <a:rPr lang="en-GB" smtClean="0"/>
              <a:pPr/>
              <a:t>146</a:t>
            </a:fld>
            <a:endParaRPr lang="en-GB"/>
          </a:p>
        </p:txBody>
      </p:sp>
    </p:spTree>
    <p:extLst>
      <p:ext uri="{BB962C8B-B14F-4D97-AF65-F5344CB8AC3E}">
        <p14:creationId xmlns:p14="http://schemas.microsoft.com/office/powerpoint/2010/main" val="191297067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FXjhZxtUSQKIr7xFw1ugaA"/>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InVNhtjgSH.a2rCzeEaJ3g"/>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H0s0rn.Q_SBMttUd9Uh4w"/>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2.xml><?xml version="1.0" encoding="utf-8"?>
<a:theme xmlns:a="http://schemas.openxmlformats.org/drawingml/2006/main" name="1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3.xml><?xml version="1.0" encoding="utf-8"?>
<a:theme xmlns:a="http://schemas.openxmlformats.org/drawingml/2006/main" name="14_DSM blue">
  <a:themeElements>
    <a:clrScheme name="DSM">
      <a:dk1>
        <a:srgbClr val="000000"/>
      </a:dk1>
      <a:lt1>
        <a:srgbClr val="FFFFFF"/>
      </a:lt1>
      <a:dk2>
        <a:srgbClr val="0070BA"/>
      </a:dk2>
      <a:lt2>
        <a:srgbClr val="000000"/>
      </a:lt2>
      <a:accent1>
        <a:srgbClr val="009FE3"/>
      </a:accent1>
      <a:accent2>
        <a:srgbClr val="EE7203"/>
      </a:accent2>
      <a:accent3>
        <a:srgbClr val="BD0A79"/>
      </a:accent3>
      <a:accent4>
        <a:srgbClr val="45AC34"/>
      </a:accent4>
      <a:accent5>
        <a:srgbClr val="521B65"/>
      </a:accent5>
      <a:accent6>
        <a:srgbClr val="00A24B"/>
      </a:accent6>
      <a:hlink>
        <a:srgbClr val="0070BA"/>
      </a:hlink>
      <a:folHlink>
        <a:srgbClr val="BD0A79"/>
      </a:folHlink>
    </a:clrScheme>
    <a:fontScheme name="DSM">
      <a:majorFont>
        <a:latin typeface="Trebuchet MS"/>
        <a:ea typeface=""/>
        <a:cs typeface=""/>
      </a:majorFont>
      <a:minorFont>
        <a:latin typeface="Trebuchet MS"/>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sz="1800" b="0" i="0" u="none" strike="noStrike" cap="none" normalizeH="0" baseline="0" dirty="0" err="1" smtClean="0">
            <a:ln>
              <a:noFill/>
            </a:ln>
            <a:solidFill>
              <a:schemeClr val="tx1"/>
            </a:solidFill>
            <a:effectLst/>
            <a:latin typeface="Trebuchet MS" panose="020B0603020202020204" pitchFamily="34" charset="0"/>
            <a:cs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nl-NL" altLang="nl-NL" sz="1800" b="0" i="0" u="none" strike="noStrike" cap="none" normalizeH="0" baseline="0" smtClean="0">
            <a:ln>
              <a:noFill/>
            </a:ln>
            <a:solidFill>
              <a:schemeClr val="tx1"/>
            </a:solidFill>
            <a:effectLst/>
            <a:latin typeface="Trebuchet MS" panose="020B0603020202020204" pitchFamily="34" charset="0"/>
            <a:cs typeface="Arial" panose="020B0604020202020204" pitchFamily="34" charset="0"/>
          </a:defRPr>
        </a:defPPr>
      </a:lstStyle>
    </a:lnDef>
    <a:txDef>
      <a:spPr>
        <a:noFill/>
      </a:spPr>
      <a:bodyPr wrap="square" lIns="0" tIns="0" rIns="0" bIns="0" rtlCol="0">
        <a:spAutoFit/>
      </a:bodyPr>
      <a:lstStyle>
        <a:defPPr algn="l">
          <a:defRPr sz="2000" b="0" dirty="0" err="1" smtClean="0">
            <a:latin typeface="+mj-lt"/>
          </a:defRPr>
        </a:defPPr>
      </a:lstStyle>
    </a:txDef>
  </a:objectDefaults>
  <a:extraClrSchemeLst>
    <a:extraClrScheme>
      <a:clrScheme name="Default Design 1">
        <a:dk1>
          <a:srgbClr val="000000"/>
        </a:dk1>
        <a:lt1>
          <a:srgbClr val="FFFFFF"/>
        </a:lt1>
        <a:dk2>
          <a:srgbClr val="0070BA"/>
        </a:dk2>
        <a:lt2>
          <a:srgbClr val="5F5F5F"/>
        </a:lt2>
        <a:accent1>
          <a:srgbClr val="83D0F5"/>
        </a:accent1>
        <a:accent2>
          <a:srgbClr val="009FE3"/>
        </a:accent2>
        <a:accent3>
          <a:srgbClr val="FFFFFF"/>
        </a:accent3>
        <a:accent4>
          <a:srgbClr val="000000"/>
        </a:accent4>
        <a:accent5>
          <a:srgbClr val="C1E4F9"/>
        </a:accent5>
        <a:accent6>
          <a:srgbClr val="0090CE"/>
        </a:accent6>
        <a:hlink>
          <a:srgbClr val="0070BA"/>
        </a:hlink>
        <a:folHlink>
          <a:srgbClr val="1A2B68"/>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7E4B"/>
        </a:dk2>
        <a:lt2>
          <a:srgbClr val="5F5F5F"/>
        </a:lt2>
        <a:accent1>
          <a:srgbClr val="AAD29A"/>
        </a:accent1>
        <a:accent2>
          <a:srgbClr val="009B97"/>
        </a:accent2>
        <a:accent3>
          <a:srgbClr val="FFFFFF"/>
        </a:accent3>
        <a:accent4>
          <a:srgbClr val="000000"/>
        </a:accent4>
        <a:accent5>
          <a:srgbClr val="D2E5CA"/>
        </a:accent5>
        <a:accent6>
          <a:srgbClr val="008C88"/>
        </a:accent6>
        <a:hlink>
          <a:srgbClr val="007E4B"/>
        </a:hlink>
        <a:folHlink>
          <a:srgbClr val="45AC34"/>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F57922"/>
        </a:dk2>
        <a:lt2>
          <a:srgbClr val="5F5F5F"/>
        </a:lt2>
        <a:accent1>
          <a:srgbClr val="F9B672"/>
        </a:accent1>
        <a:accent2>
          <a:srgbClr val="EE7203"/>
        </a:accent2>
        <a:accent3>
          <a:srgbClr val="FFFFFF"/>
        </a:accent3>
        <a:accent4>
          <a:srgbClr val="000000"/>
        </a:accent4>
        <a:accent5>
          <a:srgbClr val="FBD7BC"/>
        </a:accent5>
        <a:accent6>
          <a:srgbClr val="D86702"/>
        </a:accent6>
        <a:hlink>
          <a:srgbClr val="E51F22"/>
        </a:hlink>
        <a:folHlink>
          <a:srgbClr val="970D34"/>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7B1F62"/>
        </a:dk2>
        <a:lt2>
          <a:srgbClr val="5F5F5F"/>
        </a:lt2>
        <a:accent1>
          <a:srgbClr val="D68AB3"/>
        </a:accent1>
        <a:accent2>
          <a:srgbClr val="BD0A79"/>
        </a:accent2>
        <a:accent3>
          <a:srgbClr val="FFFFFF"/>
        </a:accent3>
        <a:accent4>
          <a:srgbClr val="000000"/>
        </a:accent4>
        <a:accent5>
          <a:srgbClr val="E8C4D6"/>
        </a:accent5>
        <a:accent6>
          <a:srgbClr val="AB086D"/>
        </a:accent6>
        <a:hlink>
          <a:srgbClr val="7B1F62"/>
        </a:hlink>
        <a:folHlink>
          <a:srgbClr val="521B65"/>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DSM template 2018_def3" id="{509691C1-90C3-4F26-BA13-730022ACF1AE}" vid="{E69A9061-5EF4-4F87-9CB3-F186E04A2C17}"/>
    </a:ext>
  </a:extLst>
</a:theme>
</file>

<file path=ppt/theme/theme4.xml><?xml version="1.0" encoding="utf-8"?>
<a:theme xmlns:a="http://schemas.openxmlformats.org/drawingml/2006/main" name="3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Greens">
    <a:dk1>
      <a:srgbClr val="000000"/>
    </a:dk1>
    <a:lt1>
      <a:srgbClr val="FFFFFF"/>
    </a:lt1>
    <a:dk2>
      <a:srgbClr val="007E4B"/>
    </a:dk2>
    <a:lt2>
      <a:srgbClr val="FEFFFF"/>
    </a:lt2>
    <a:accent1>
      <a:srgbClr val="45AC34"/>
    </a:accent1>
    <a:accent2>
      <a:srgbClr val="009B97"/>
    </a:accent2>
    <a:accent3>
      <a:srgbClr val="007E4B"/>
    </a:accent3>
    <a:accent4>
      <a:srgbClr val="45AB33"/>
    </a:accent4>
    <a:accent5>
      <a:srgbClr val="009B96"/>
    </a:accent5>
    <a:accent6>
      <a:srgbClr val="007E4B"/>
    </a:accent6>
    <a:hlink>
      <a:srgbClr val="45AB33"/>
    </a:hlink>
    <a:folHlink>
      <a:srgbClr val="007E4B"/>
    </a:folHlink>
  </a:clrScheme>
  <a:fontScheme name="Trebuchet MS">
    <a:maj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1e82cb03-88f0-48bb-a65d-3e95f13147ee" ContentTypeId="0x0101" PreviousValue="false"/>
</file>

<file path=customXml/item3.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lcf76f155ced4ddcb4097134ff3c332f xmlns="4e78ffb6-5573-4dae-972d-0246748d492f">
      <Terms xmlns="http://schemas.microsoft.com/office/infopath/2007/PartnerControls"/>
    </lcf76f155ced4ddcb4097134ff3c332f>
    <DSMClassification xmlns="5a2251cd-bd5e-462d-8f0e-b8d48ef43808" xsi:nil="true"/>
    <Marcom_x0020_Status xmlns="4e78ffb6-5573-4dae-972d-0246748d492f">ongoing</Marcom_x0020_Status>
    <Marcom_x0020_Support_x0020_Needed xmlns="4e78ffb6-5573-4dae-972d-0246748d492f">yes</Marcom_x0020_Support_x0020_Needed>
    <Transfer_x0020_B_x0026_C_x0020_Connect xmlns="4e78ffb6-5573-4dae-972d-0246748d492f">no</Transfer_x0020_B_x0026_C_x0020_Connect>
    <Validation_x0020_Mkt xmlns="4e78ffb6-5573-4dae-972d-0246748d492f">yes</Validation_x0020_Mkt>
    <Content_x0020_Revision xmlns="4e78ffb6-5573-4dae-972d-0246748d492f" xsi:nil="true"/>
    <Assigned_x0020_to0 xmlns="4e78ffb6-5573-4dae-972d-0246748d492f">Merita Jakaj</Assigned_x0020_to0>
    <Est_x002e_Cost xmlns="4e78ffb6-5573-4dae-972d-0246748d492f" xsi:nil="true"/>
    <Notes xmlns="4e78ffb6-5573-4dae-972d-0246748d492f" xsi:nil="true"/>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E83D522BEB6C2744AA6709FD0672D96B" ma:contentTypeVersion="24" ma:contentTypeDescription="Create a new document." ma:contentTypeScope="" ma:versionID="4fe01998d84831e3173bb89675f2ab84">
  <xsd:schema xmlns:xsd="http://www.w3.org/2001/XMLSchema" xmlns:xs="http://www.w3.org/2001/XMLSchema" xmlns:p="http://schemas.microsoft.com/office/2006/metadata/properties" xmlns:ns2="4e78ffb6-5573-4dae-972d-0246748d492f" xmlns:ns3="5a2251cd-bd5e-462d-8f0e-b8d48ef43808" xmlns:ns4="8a4562e5-d5b1-4d26-b0bf-7e79abe2fe6f" targetNamespace="http://schemas.microsoft.com/office/2006/metadata/properties" ma:root="true" ma:fieldsID="0555b024216dd9cb21164f3cc3edcb24" ns2:_="" ns3:_="" ns4:_="">
    <xsd:import namespace="4e78ffb6-5573-4dae-972d-0246748d492f"/>
    <xsd:import namespace="5a2251cd-bd5e-462d-8f0e-b8d48ef43808"/>
    <xsd:import namespace="8a4562e5-d5b1-4d26-b0bf-7e79abe2fe6f"/>
    <xsd:element name="properties">
      <xsd:complexType>
        <xsd:sequence>
          <xsd:element name="documentManagement">
            <xsd:complexType>
              <xsd:all>
                <xsd:element ref="ns2:Marcom_x0020_Support_x0020_Needed" minOccurs="0"/>
                <xsd:element ref="ns2:Marcom_x0020_Status" minOccurs="0"/>
                <xsd:element ref="ns3:DSMClassification" minOccurs="0"/>
                <xsd:element ref="ns3:TaxCatchAll" minOccurs="0"/>
                <xsd:element ref="ns3:TaxCatchAllLabel" minOccurs="0"/>
                <xsd:element ref="ns2:MediaServiceMetadata" minOccurs="0"/>
                <xsd:element ref="ns2:MediaServiceFastMetadata" minOccurs="0"/>
                <xsd:element ref="ns2:MediaServiceSearchProperties" minOccurs="0"/>
                <xsd:element ref="ns2:MediaServiceObjectDetectorVersions" minOccurs="0"/>
                <xsd:element ref="ns4:SharedWithUsers" minOccurs="0"/>
                <xsd:element ref="ns4:SharedWithDetails" minOccurs="0"/>
                <xsd:element ref="ns2:lcf76f155ced4ddcb4097134ff3c332f"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Validation_x0020_Mkt" minOccurs="0"/>
                <xsd:element ref="ns2:Transfer_x0020_B_x0026_C_x0020_Connect" minOccurs="0"/>
                <xsd:element ref="ns2:Content_x0020_Revision" minOccurs="0"/>
                <xsd:element ref="ns2:Assigned_x0020_to0" minOccurs="0"/>
                <xsd:element ref="ns2:Est_x002e_Cost" minOccurs="0"/>
                <xsd:element ref="ns2:MediaServiceBillingMetadata"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78ffb6-5573-4dae-972d-0246748d492f" elementFormDefault="qualified">
    <xsd:import namespace="http://schemas.microsoft.com/office/2006/documentManagement/types"/>
    <xsd:import namespace="http://schemas.microsoft.com/office/infopath/2007/PartnerControls"/>
    <xsd:element name="Marcom_x0020_Support_x0020_Needed" ma:index="2" nillable="true" ma:displayName="Marcom Support Needed" ma:default="yes" ma:format="Dropdown" ma:internalName="Marcom_x0020_Support_x0020_Needed">
      <xsd:simpleType>
        <xsd:restriction base="dms:Choice">
          <xsd:enumeration value="yes"/>
          <xsd:enumeration value="no"/>
        </xsd:restriction>
      </xsd:simpleType>
    </xsd:element>
    <xsd:element name="Marcom_x0020_Status" ma:index="3" nillable="true" ma:displayName="Marcom Status" ma:default="ongoing" ma:format="Dropdown" ma:internalName="Marcom_x0020_Status">
      <xsd:simpleType>
        <xsd:restriction base="dms:Choice">
          <xsd:enumeration value="not started"/>
          <xsd:enumeration value="ongoing"/>
          <xsd:enumeration value="finished"/>
          <xsd:enumeration value="not applicable"/>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dexed="true" ma:internalName="MediaServiceLocation" ma:readOnly="true">
      <xsd:simpleType>
        <xsd:restriction base="dms:Text"/>
      </xsd:simpleType>
    </xsd:element>
    <xsd:element name="Validation_x0020_Mkt" ma:index="26" nillable="true" ma:displayName="Validation Mkt" ma:default="yes" ma:format="Dropdown" ma:internalName="Validation_x0020_Mkt">
      <xsd:simpleType>
        <xsd:restriction base="dms:Choice">
          <xsd:enumeration value="yes"/>
          <xsd:enumeration value="no"/>
        </xsd:restriction>
      </xsd:simpleType>
    </xsd:element>
    <xsd:element name="Transfer_x0020_B_x0026_C_x0020_Connect" ma:index="27" nillable="true" ma:displayName="Transfer B&amp;C Connect" ma:default="no" ma:format="Dropdown" ma:internalName="Transfer_x0020_B_x0026_C_x0020_Connect">
      <xsd:simpleType>
        <xsd:restriction base="dms:Choice">
          <xsd:enumeration value="yes"/>
          <xsd:enumeration value="no"/>
        </xsd:restriction>
      </xsd:simpleType>
    </xsd:element>
    <xsd:element name="Content_x0020_Revision" ma:index="28" nillable="true" ma:displayName="Content Revision" ma:format="Dropdown" ma:internalName="Content_x0020_Revision">
      <xsd:simpleType>
        <xsd:restriction base="dms:Choice">
          <xsd:enumeration value="Finished"/>
          <xsd:enumeration value="Ongoing"/>
          <xsd:enumeration value="Not Started"/>
        </xsd:restriction>
      </xsd:simpleType>
    </xsd:element>
    <xsd:element name="Assigned_x0020_to0" ma:index="29" nillable="true" ma:displayName="Assigned to" ma:default="Hannah Rogers" ma:format="Dropdown" ma:internalName="Assigned_x0020_to0">
      <xsd:simpleType>
        <xsd:union memberTypes="dms:Text">
          <xsd:simpleType>
            <xsd:restriction base="dms:Choice">
              <xsd:enumeration value="Hannah Rogers"/>
            </xsd:restriction>
          </xsd:simpleType>
        </xsd:union>
      </xsd:simpleType>
    </xsd:element>
    <xsd:element name="Est_x002e_Cost" ma:index="30" nillable="true" ma:displayName="Est. Cost" ma:format="Dropdown" ma:internalName="Est_x002e_Cost">
      <xsd:simpleType>
        <xsd:restriction base="dms:Text">
          <xsd:maxLength value="255"/>
        </xsd:restriction>
      </xsd:simpleType>
    </xsd:element>
    <xsd:element name="MediaServiceBillingMetadata" ma:index="31" nillable="true" ma:displayName="MediaServiceBillingMetadata" ma:hidden="true" ma:internalName="MediaServiceBillingMetadata" ma:readOnly="true">
      <xsd:simpleType>
        <xsd:restriction base="dms:Note"/>
      </xsd:simpleType>
    </xsd:element>
    <xsd:element name="Notes" ma:index="32" nillable="true" ma:displayName="Notes" ma:format="Dropdown" ma:internalName="Note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DSMClassification" ma:index="4"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element name="TaxCatchAll" ma:index="10" nillable="true" ma:displayName="Taxonomy Catch All Column" ma:hidden="true" ma:list="{d5252302-c73c-4135-bb4e-b546356d5e82}" ma:internalName="TaxCatchAll" ma:showField="CatchAllData" ma:web="8a4562e5-d5b1-4d26-b0bf-7e79abe2fe6f">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d5252302-c73c-4135-bb4e-b546356d5e82}" ma:internalName="TaxCatchAllLabel" ma:readOnly="true" ma:showField="CatchAllDataLabel" ma:web="8a4562e5-d5b1-4d26-b0bf-7e79abe2fe6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a4562e5-d5b1-4d26-b0bf-7e79abe2fe6f"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5B29783-0433-47C6-AD18-A906DC70860E}">
  <ds:schemaRefs>
    <ds:schemaRef ds:uri="http://schemas.microsoft.com/sharepoint/v3/contenttype/forms"/>
  </ds:schemaRefs>
</ds:datastoreItem>
</file>

<file path=customXml/itemProps2.xml><?xml version="1.0" encoding="utf-8"?>
<ds:datastoreItem xmlns:ds="http://schemas.openxmlformats.org/officeDocument/2006/customXml" ds:itemID="{D108E499-691D-42A3-AC18-1783EA86F226}">
  <ds:schemaRefs>
    <ds:schemaRef ds:uri="Microsoft.SharePoint.Taxonomy.ContentTypeSync"/>
  </ds:schemaRefs>
</ds:datastoreItem>
</file>

<file path=customXml/itemProps3.xml><?xml version="1.0" encoding="utf-8"?>
<ds:datastoreItem xmlns:ds="http://schemas.openxmlformats.org/officeDocument/2006/customXml" ds:itemID="{28A8A44A-1F4A-490F-93B7-5297DE8BC620}">
  <ds:schemaRefs>
    <ds:schemaRef ds:uri="http://schemas.openxmlformats.org/package/2006/metadata/core-properties"/>
    <ds:schemaRef ds:uri="http://purl.org/dc/elements/1.1/"/>
    <ds:schemaRef ds:uri="http://schemas.microsoft.com/office/2006/metadata/properties"/>
    <ds:schemaRef ds:uri="http://purl.org/dc/terms/"/>
    <ds:schemaRef ds:uri="4e78ffb6-5573-4dae-972d-0246748d492f"/>
    <ds:schemaRef ds:uri="http://schemas.microsoft.com/office/infopath/2007/PartnerControls"/>
    <ds:schemaRef ds:uri="http://schemas.microsoft.com/office/2006/documentManagement/types"/>
    <ds:schemaRef ds:uri="5a2251cd-bd5e-462d-8f0e-b8d48ef43808"/>
    <ds:schemaRef ds:uri="8a4562e5-d5b1-4d26-b0bf-7e79abe2fe6f"/>
    <ds:schemaRef ds:uri="http://www.w3.org/XML/1998/namespace"/>
    <ds:schemaRef ds:uri="http://purl.org/dc/dcmitype/"/>
  </ds:schemaRefs>
</ds:datastoreItem>
</file>

<file path=customXml/itemProps4.xml><?xml version="1.0" encoding="utf-8"?>
<ds:datastoreItem xmlns:ds="http://schemas.openxmlformats.org/officeDocument/2006/customXml" ds:itemID="{419D7300-F8CB-4527-831E-3B423A8675E5}">
  <ds:schemaRefs>
    <ds:schemaRef ds:uri="4e78ffb6-5573-4dae-972d-0246748d492f"/>
    <ds:schemaRef ds:uri="5a2251cd-bd5e-462d-8f0e-b8d48ef43808"/>
    <ds:schemaRef ds:uri="8a4562e5-d5b1-4d26-b0bf-7e79abe2fe6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21</TotalTime>
  <Words>16365</Words>
  <Application>Microsoft Office PowerPoint</Application>
  <PresentationFormat>Widescreen</PresentationFormat>
  <Paragraphs>2541</Paragraphs>
  <Slides>146</Slides>
  <Notes>127</Notes>
  <HiddenSlides>0</HiddenSlides>
  <MMClips>4</MMClips>
  <ScaleCrop>false</ScaleCrop>
  <HeadingPairs>
    <vt:vector size="8" baseType="variant">
      <vt:variant>
        <vt:lpstr>Fonts Used</vt:lpstr>
      </vt:variant>
      <vt:variant>
        <vt:i4>18</vt:i4>
      </vt:variant>
      <vt:variant>
        <vt:lpstr>Theme</vt:lpstr>
      </vt:variant>
      <vt:variant>
        <vt:i4>4</vt:i4>
      </vt:variant>
      <vt:variant>
        <vt:lpstr>Embedded OLE Servers</vt:lpstr>
      </vt:variant>
      <vt:variant>
        <vt:i4>2</vt:i4>
      </vt:variant>
      <vt:variant>
        <vt:lpstr>Slide Titles</vt:lpstr>
      </vt:variant>
      <vt:variant>
        <vt:i4>146</vt:i4>
      </vt:variant>
    </vt:vector>
  </HeadingPairs>
  <TitlesOfParts>
    <vt:vector size="170" baseType="lpstr">
      <vt:lpstr>Fira Sans</vt:lpstr>
      <vt:lpstr>Franklin Gothic Heavy</vt:lpstr>
      <vt:lpstr>DM Sans Medium</vt:lpstr>
      <vt:lpstr>DM Sans</vt:lpstr>
      <vt:lpstr>Wingdings</vt:lpstr>
      <vt:lpstr>Trebuchet MS</vt:lpstr>
      <vt:lpstr>Symbol</vt:lpstr>
      <vt:lpstr>Times</vt:lpstr>
      <vt:lpstr>DM Sans Bold</vt:lpstr>
      <vt:lpstr>Lora</vt:lpstr>
      <vt:lpstr>Fira Sans Regular</vt:lpstr>
      <vt:lpstr>Fira Sans Medium</vt:lpstr>
      <vt:lpstr>Calibri</vt:lpstr>
      <vt:lpstr>Segoe UI</vt:lpstr>
      <vt:lpstr>DM Sans 14pt</vt:lpstr>
      <vt:lpstr>DM Sans 14pt Medium</vt:lpstr>
      <vt:lpstr>Arial</vt:lpstr>
      <vt:lpstr>System Font Regular</vt:lpstr>
      <vt:lpstr>dsm-firmenich</vt:lpstr>
      <vt:lpstr>1_dsm-firmenich</vt:lpstr>
      <vt:lpstr>14_DSM blue</vt:lpstr>
      <vt:lpstr>3_dsm-firmenich</vt:lpstr>
      <vt:lpstr>think-cell Slide</vt:lpstr>
      <vt:lpstr>Worksheet</vt:lpstr>
      <vt:lpstr>Hair Care from Scalp to Tip  </vt:lpstr>
      <vt:lpstr>PowerPoint Presentation</vt:lpstr>
      <vt:lpstr>01</vt:lpstr>
      <vt:lpstr>The Hair Care Market</vt:lpstr>
      <vt:lpstr>What’s really trending now? </vt:lpstr>
      <vt:lpstr>Fastest Growing Benefits &amp; Consumer Intel</vt:lpstr>
      <vt:lpstr>Top of mind concerns across the Globe</vt:lpstr>
      <vt:lpstr>Skinification Messaging </vt:lpstr>
      <vt:lpstr>Hair Loss*</vt:lpstr>
      <vt:lpstr>Consumers Express Their Greatest Challenges with Hair Loss*</vt:lpstr>
      <vt:lpstr>Scalp Care </vt:lpstr>
      <vt:lpstr>Consumers Express Their Greatest Challenges with Scalp Care</vt:lpstr>
      <vt:lpstr>Anti-Grey</vt:lpstr>
      <vt:lpstr>Consumers Express Their Greatest Challenges with Grey Hair</vt:lpstr>
      <vt:lpstr>02</vt:lpstr>
      <vt:lpstr>dsm-firmenich solutions for Hair Care</vt:lpstr>
      <vt:lpstr>03</vt:lpstr>
      <vt:lpstr>ALPAFLOR® EDELWEISS CB</vt:lpstr>
      <vt:lpstr>ALPAFLOR® EDELWEISS CB</vt:lpstr>
      <vt:lpstr>ALPAFLOR® EDELWEISS CB</vt:lpstr>
      <vt:lpstr>ALPAFLOR® EDELWEISS CB</vt:lpstr>
      <vt:lpstr>ALPAFLOR® EDELWEISS CB </vt:lpstr>
      <vt:lpstr>ALPAFLOR® EDELWEISS CB</vt:lpstr>
      <vt:lpstr>ALPAFLOR® EDELWEISS CB </vt:lpstr>
      <vt:lpstr>ALPAFLOR® EDELWEISS CB </vt:lpstr>
      <vt:lpstr>ALPAFLOR® EDELWEISS CB </vt:lpstr>
      <vt:lpstr>ALPAFLOR® EDELWEISS CB </vt:lpstr>
      <vt:lpstr>Consumers confirm efficacy </vt:lpstr>
      <vt:lpstr>ALPAFLOR® EDELWEISS CB</vt:lpstr>
      <vt:lpstr>ALPAFLOR® EDELWEISS CB</vt:lpstr>
      <vt:lpstr>ALPAFLOR® EDELWEISS CB </vt:lpstr>
      <vt:lpstr>ALPAFLOR® EDELWEISS CB </vt:lpstr>
      <vt:lpstr>ALPAFLOR® EDELWEISS CB </vt:lpstr>
      <vt:lpstr>ALPAFLOR® EDELWEISS CB </vt:lpstr>
      <vt:lpstr>Consumers confirm efficacy </vt:lpstr>
      <vt:lpstr>ALPAFLOR® EDELWEISS CB </vt:lpstr>
      <vt:lpstr>04</vt:lpstr>
      <vt:lpstr>PENTAVITIN®</vt:lpstr>
      <vt:lpstr>PENTAVITIN®</vt:lpstr>
      <vt:lpstr>The Science behind the moisturizer – PENTAVITIN® </vt:lpstr>
      <vt:lpstr>PENTAVITIN® - Moisturizing, protection and strengthening</vt:lpstr>
      <vt:lpstr>Binds to keratin as magnet power! </vt:lpstr>
      <vt:lpstr>How to get a healthy scalp?  </vt:lpstr>
      <vt:lpstr>PENTAVITIN® </vt:lpstr>
      <vt:lpstr>PENTAVITIN® - Reinforced scalp barrier </vt:lpstr>
      <vt:lpstr>PENTAVITIN® - Sebum Reduction</vt:lpstr>
      <vt:lpstr>PENTAVITIN® - Anti-Flaking </vt:lpstr>
      <vt:lpstr>PENTAVITIN® - Flaking Reduction</vt:lpstr>
      <vt:lpstr>Consumers confirm efficacy  </vt:lpstr>
      <vt:lpstr>PENTAVITIN® </vt:lpstr>
      <vt:lpstr>PENTAVITIN®</vt:lpstr>
      <vt:lpstr>Innovative Scalp Color 3D Mapping Technology</vt:lpstr>
      <vt:lpstr>Fully hydrated scalp after frequent use**</vt:lpstr>
      <vt:lpstr>Visible sebum reduction after frequent use** </vt:lpstr>
      <vt:lpstr>PENTAVITIN® </vt:lpstr>
      <vt:lpstr>05</vt:lpstr>
      <vt:lpstr>BeauPlex® VH</vt:lpstr>
      <vt:lpstr>BeauPlex® VH</vt:lpstr>
      <vt:lpstr>BeauPlex® VH</vt:lpstr>
      <vt:lpstr>BeauPlex® VH</vt:lpstr>
      <vt:lpstr>BeauPlex® VH</vt:lpstr>
      <vt:lpstr>BeauPlex® VH</vt:lpstr>
      <vt:lpstr>BeauPlex® VH </vt:lpstr>
      <vt:lpstr>BeauPlex® VH - Hair Density </vt:lpstr>
      <vt:lpstr>PowerPoint Presentation</vt:lpstr>
      <vt:lpstr>Consumers confirm efficacy </vt:lpstr>
      <vt:lpstr>BeauPlex® VH</vt:lpstr>
      <vt:lpstr>BeauPlex® VH</vt:lpstr>
      <vt:lpstr>BeauPlex® VH - Hair Pigmentation*</vt:lpstr>
      <vt:lpstr>BeauPlex® VH </vt:lpstr>
      <vt:lpstr>06</vt:lpstr>
      <vt:lpstr>ALPAFLOR® ALP-SEBUM CB</vt:lpstr>
      <vt:lpstr>ALPAFLOR® ALP-SEBUM CB</vt:lpstr>
      <vt:lpstr>ARGAN OIL</vt:lpstr>
      <vt:lpstr>ARGAN OIL  </vt:lpstr>
      <vt:lpstr>COLHIBIN CB</vt:lpstr>
      <vt:lpstr>COLHIBIN CB </vt:lpstr>
      <vt:lpstr>life’sGLA™ ’10’ n-6 Oil</vt:lpstr>
      <vt:lpstr>life’sGLA™ ’10’ n-6 Oil (Omega-6 flower oil)</vt:lpstr>
      <vt:lpstr>PHYTALURONATE® PF</vt:lpstr>
      <vt:lpstr>PHYTALURONATE® PF</vt:lpstr>
      <vt:lpstr>Phytantriol</vt:lpstr>
      <vt:lpstr>Phytantriol  </vt:lpstr>
      <vt:lpstr>Phytantriol</vt:lpstr>
      <vt:lpstr>Phytantriol</vt:lpstr>
      <vt:lpstr>Phytantriol</vt:lpstr>
      <vt:lpstr>Phytantriol</vt:lpstr>
      <vt:lpstr>Phytantriol</vt:lpstr>
      <vt:lpstr>Phytantriol</vt:lpstr>
      <vt:lpstr>Phytantriol</vt:lpstr>
      <vt:lpstr>SETAKOL® PF</vt:lpstr>
      <vt:lpstr>SETAKOL® PF</vt:lpstr>
      <vt:lpstr>STIMU-TEX® AS</vt:lpstr>
      <vt:lpstr>STIMU-TEX® AS</vt:lpstr>
      <vt:lpstr>Vitamin B3 (Niacinamide PC)</vt:lpstr>
      <vt:lpstr>Vitamin B3 (Niacinamide PC)</vt:lpstr>
      <vt:lpstr>Vitamin B3 (Niacinamide PC)</vt:lpstr>
      <vt:lpstr>Pro-Vitamin B5 (Panthenol)</vt:lpstr>
      <vt:lpstr>Pro-Vitamin B5 (Panthenol)</vt:lpstr>
      <vt:lpstr>Pro-Vitamin B5 (Panthenol)</vt:lpstr>
      <vt:lpstr>Pro-Vitamin B5 (Panthenol)</vt:lpstr>
      <vt:lpstr>Pro-Vitamin B5 (Panthenol)</vt:lpstr>
      <vt:lpstr>Pro-Vitamin B5 (Panthenol)</vt:lpstr>
      <vt:lpstr>Vitamin B6</vt:lpstr>
      <vt:lpstr>Vitamin B6</vt:lpstr>
      <vt:lpstr>Vitamin B6</vt:lpstr>
      <vt:lpstr>Vitamin B6</vt:lpstr>
      <vt:lpstr>Vitamin B6</vt:lpstr>
      <vt:lpstr>Vitamins B7</vt:lpstr>
      <vt:lpstr>Vitamins B7</vt:lpstr>
      <vt:lpstr>Vitamin C</vt:lpstr>
      <vt:lpstr>STAY-C® 50</vt:lpstr>
      <vt:lpstr>Vitamin C</vt:lpstr>
      <vt:lpstr>Vitamin C</vt:lpstr>
      <vt:lpstr>Vitamin C</vt:lpstr>
      <vt:lpstr>Vitamin C</vt:lpstr>
      <vt:lpstr>Vitamin C</vt:lpstr>
      <vt:lpstr>Vitamin E</vt:lpstr>
      <vt:lpstr>Vitamin E</vt:lpstr>
      <vt:lpstr>Vitamin E</vt:lpstr>
      <vt:lpstr>TILAMAR® Quat 640</vt:lpstr>
      <vt:lpstr>TILAMAR® Quat 2240</vt:lpstr>
      <vt:lpstr>PARSOL® SLX</vt:lpstr>
      <vt:lpstr>PARSOL® MCX</vt:lpstr>
      <vt:lpstr>Hair Care from Scalp to Tip  </vt:lpstr>
      <vt:lpstr>dsm-firmenich Solutions</vt:lpstr>
      <vt:lpstr>dsm-firmenich Solutions for Hair Loss*</vt:lpstr>
      <vt:lpstr>dsm-firmenich Solutions for Scalp Care</vt:lpstr>
      <vt:lpstr>Disclaimer</vt:lpstr>
      <vt:lpstr>PowerPoint Presentation</vt:lpstr>
      <vt:lpstr>Back-up</vt:lpstr>
      <vt:lpstr>ALPAFLOR® EDELWEISS CB </vt:lpstr>
      <vt:lpstr>ALPAFLOR® EDELWEISS CB </vt:lpstr>
      <vt:lpstr>PENTAVITIN®</vt:lpstr>
      <vt:lpstr>BeauPlex® VH</vt:lpstr>
      <vt:lpstr>BeauPlex® VH</vt:lpstr>
      <vt:lpstr>Vitamin B3 (Niacinamide) </vt:lpstr>
      <vt:lpstr>Pro-Vitamin B5 </vt:lpstr>
      <vt:lpstr>Vitamin B6 </vt:lpstr>
      <vt:lpstr>Vitamin B7 </vt:lpstr>
      <vt:lpstr>Vitamin C </vt:lpstr>
      <vt:lpstr>Vitamin E </vt:lpstr>
      <vt:lpstr>ALPAFLOR® ALP-SEBUM CB</vt:lpstr>
      <vt:lpstr>How to get a healthy scalp? </vt:lpstr>
      <vt:lpstr>North America: acceptable and unacceptable Cosmetic Claims*</vt:lpstr>
      <vt:lpstr>Top 15 of mind concerns across the Globe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Marie-Sophie Meisinger</cp:lastModifiedBy>
  <cp:revision>1</cp:revision>
  <dcterms:created xsi:type="dcterms:W3CDTF">2024-04-15T12:19:37Z</dcterms:created>
  <dcterms:modified xsi:type="dcterms:W3CDTF">2025-05-20T12:07:08Z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2ff753fd-faf2-4608-9b59-553f003adcdf_Enabled">
    <vt:lpwstr>true</vt:lpwstr>
  </property>
  <property fmtid="{D5CDD505-2E9C-101B-9397-08002B2CF9AE}" pid="3" name="MSIP_Label_2ff753fd-faf2-4608-9b59-553f003adcdf_SetDate">
    <vt:lpwstr>2024-04-15T12:22:50Z</vt:lpwstr>
  </property>
  <property fmtid="{D5CDD505-2E9C-101B-9397-08002B2CF9AE}" pid="4" name="MSIP_Label_2ff753fd-faf2-4608-9b59-553f003adcdf_Method">
    <vt:lpwstr>Privileged</vt:lpwstr>
  </property>
  <property fmtid="{D5CDD505-2E9C-101B-9397-08002B2CF9AE}" pid="5" name="MSIP_Label_2ff753fd-faf2-4608-9b59-553f003adcdf_Name">
    <vt:lpwstr>2ff753fd-faf2-4608-9b59-553f003adcdf</vt:lpwstr>
  </property>
  <property fmtid="{D5CDD505-2E9C-101B-9397-08002B2CF9AE}" pid="6" name="MSIP_Label_2ff753fd-faf2-4608-9b59-553f003adcdf_SiteId">
    <vt:lpwstr>49618402-6ea3-441d-957d-7df8773fee54</vt:lpwstr>
  </property>
  <property fmtid="{D5CDD505-2E9C-101B-9397-08002B2CF9AE}" pid="7" name="MSIP_Label_2ff753fd-faf2-4608-9b59-553f003adcdf_ActionId">
    <vt:lpwstr>24277ffb-f972-499e-9474-588578f5b2d0</vt:lpwstr>
  </property>
  <property fmtid="{D5CDD505-2E9C-101B-9397-08002B2CF9AE}" pid="8" name="MSIP_Label_2ff753fd-faf2-4608-9b59-553f003adcdf_ContentBits">
    <vt:lpwstr>0</vt:lpwstr>
  </property>
  <property fmtid="{D5CDD505-2E9C-101B-9397-08002B2CF9AE}" pid="9" name="ContentTypeId">
    <vt:lpwstr>0x010100E83D522BEB6C2744AA6709FD0672D96B</vt:lpwstr>
  </property>
  <property fmtid="{D5CDD505-2E9C-101B-9397-08002B2CF9AE}" pid="10" name="MediaServiceImageTags">
    <vt:lpwstr/>
  </property>
</Properties>
</file>