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slideLayouts/slideLayout11.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2.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13.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14.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15.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1" r:id="rId5"/>
    <p:sldMasterId id="2147483773" r:id="rId6"/>
    <p:sldMasterId id="2147483873" r:id="rId7"/>
    <p:sldMasterId id="2147483931" r:id="rId8"/>
    <p:sldMasterId id="2147483973" r:id="rId9"/>
    <p:sldMasterId id="2147484015" r:id="rId10"/>
    <p:sldMasterId id="2147484060" r:id="rId11"/>
  </p:sldMasterIdLst>
  <p:notesMasterIdLst>
    <p:notesMasterId r:id="rId90"/>
  </p:notesMasterIdLst>
  <p:sldIdLst>
    <p:sldId id="2147482638" r:id="rId12"/>
    <p:sldId id="2147482639" r:id="rId13"/>
    <p:sldId id="2147482640" r:id="rId14"/>
    <p:sldId id="2147482641" r:id="rId15"/>
    <p:sldId id="2147482642" r:id="rId16"/>
    <p:sldId id="2460" r:id="rId17"/>
    <p:sldId id="2147482595" r:id="rId18"/>
    <p:sldId id="2147482592" r:id="rId19"/>
    <p:sldId id="2147482599" r:id="rId20"/>
    <p:sldId id="266" r:id="rId21"/>
    <p:sldId id="2147376785" r:id="rId22"/>
    <p:sldId id="2147482643" r:id="rId23"/>
    <p:sldId id="2147482817" r:id="rId24"/>
    <p:sldId id="2147482816" r:id="rId25"/>
    <p:sldId id="2147482818" r:id="rId26"/>
    <p:sldId id="2147482819" r:id="rId27"/>
    <p:sldId id="2147482826" r:id="rId28"/>
    <p:sldId id="2147482586" r:id="rId29"/>
    <p:sldId id="261" r:id="rId30"/>
    <p:sldId id="265" r:id="rId31"/>
    <p:sldId id="2147482555" r:id="rId32"/>
    <p:sldId id="2147482827" r:id="rId33"/>
    <p:sldId id="2147482629" r:id="rId34"/>
    <p:sldId id="2147482585" r:id="rId35"/>
    <p:sldId id="2147482646" r:id="rId36"/>
    <p:sldId id="2147482828" r:id="rId37"/>
    <p:sldId id="2147482820" r:id="rId38"/>
    <p:sldId id="2147482583" r:id="rId39"/>
    <p:sldId id="2147482561" r:id="rId40"/>
    <p:sldId id="2147482829" r:id="rId41"/>
    <p:sldId id="2147482830" r:id="rId42"/>
    <p:sldId id="2147482822" r:id="rId43"/>
    <p:sldId id="2147482644" r:id="rId44"/>
    <p:sldId id="2147482630" r:id="rId45"/>
    <p:sldId id="2147482588" r:id="rId46"/>
    <p:sldId id="2147482647" r:id="rId47"/>
    <p:sldId id="2147482831" r:id="rId48"/>
    <p:sldId id="2147482823" r:id="rId49"/>
    <p:sldId id="2147482810" r:id="rId50"/>
    <p:sldId id="2147482589" r:id="rId51"/>
    <p:sldId id="2147482843" r:id="rId52"/>
    <p:sldId id="2147482648" r:id="rId53"/>
    <p:sldId id="2147482832" r:id="rId54"/>
    <p:sldId id="2147482815" r:id="rId55"/>
    <p:sldId id="2147482645" r:id="rId56"/>
    <p:sldId id="2147482564" r:id="rId57"/>
    <p:sldId id="2147482649" r:id="rId58"/>
    <p:sldId id="2147482833" r:id="rId59"/>
    <p:sldId id="2147482824" r:id="rId60"/>
    <p:sldId id="263" r:id="rId61"/>
    <p:sldId id="2147482590" r:id="rId62"/>
    <p:sldId id="2147482650" r:id="rId63"/>
    <p:sldId id="2147482834" r:id="rId64"/>
    <p:sldId id="2147482825" r:id="rId65"/>
    <p:sldId id="2147482835" r:id="rId66"/>
    <p:sldId id="2147482624" r:id="rId67"/>
    <p:sldId id="264" r:id="rId68"/>
    <p:sldId id="2147482594" r:id="rId69"/>
    <p:sldId id="2147483647" r:id="rId70"/>
    <p:sldId id="2147472701" r:id="rId71"/>
    <p:sldId id="2147472702" r:id="rId72"/>
    <p:sldId id="2147472696" r:id="rId73"/>
    <p:sldId id="2147482376" r:id="rId74"/>
    <p:sldId id="2147472703" r:id="rId75"/>
    <p:sldId id="2147482845" r:id="rId76"/>
    <p:sldId id="2147482846" r:id="rId77"/>
    <p:sldId id="2147482847" r:id="rId78"/>
    <p:sldId id="2146845836" r:id="rId79"/>
    <p:sldId id="259" r:id="rId80"/>
    <p:sldId id="256" r:id="rId81"/>
    <p:sldId id="257" r:id="rId82"/>
    <p:sldId id="258" r:id="rId83"/>
    <p:sldId id="260" r:id="rId84"/>
    <p:sldId id="2147482790" r:id="rId85"/>
    <p:sldId id="2147482772" r:id="rId86"/>
    <p:sldId id="2147482742" r:id="rId87"/>
    <p:sldId id="2147482729" r:id="rId88"/>
    <p:sldId id="262" r:id="rId89"/>
  </p:sldIdLst>
  <p:sldSz cx="9144000" cy="5143500" type="screen16x9"/>
  <p:notesSz cx="6669088" cy="9926638"/>
  <p:embeddedFontLst>
    <p:embeddedFont>
      <p:font typeface="DM Sans" pitchFamily="2" charset="0"/>
      <p:regular r:id="rId91"/>
      <p:bold r:id="rId92"/>
      <p:italic r:id="rId93"/>
      <p:boldItalic r:id="rId94"/>
    </p:embeddedFont>
    <p:embeddedFont>
      <p:font typeface="DM Sans 14pt"/>
      <p:regular r:id="rId95"/>
      <p:bold r:id="rId96"/>
      <p:italic r:id="rId97"/>
      <p:boldItalic r:id="rId98"/>
    </p:embeddedFont>
    <p:embeddedFont>
      <p:font typeface="DM Sans Bold" pitchFamily="2" charset="0"/>
      <p:bold r:id="rId99"/>
      <p:italic r:id="rId100"/>
      <p:boldItalic r:id="rId101"/>
    </p:embeddedFont>
    <p:embeddedFont>
      <p:font typeface="DM Sans Medium" pitchFamily="2" charset="0"/>
      <p:regular r:id="rId102"/>
      <p:bold r:id="rId103"/>
      <p:italic r:id="rId104"/>
      <p:boldItalic r:id="rId103"/>
    </p:embeddedFont>
    <p:embeddedFont>
      <p:font typeface="Fira Sans" panose="020B0503050000020004" pitchFamily="34" charset="0"/>
      <p:regular r:id="rId105"/>
      <p:bold r:id="rId106"/>
      <p:italic r:id="rId107"/>
      <p:boldItalic r:id="rId108"/>
    </p:embeddedFont>
    <p:embeddedFont>
      <p:font typeface="Fira Sans Book" panose="020B0503050000020004" pitchFamily="34" charset="0"/>
      <p:regular r:id="rId109"/>
      <p:italic r:id="rId110"/>
    </p:embeddedFont>
    <p:embeddedFont>
      <p:font typeface="Fira Sans ExtraLight" panose="020B0403050000020004" pitchFamily="34" charset="0"/>
      <p:regular r:id="rId111"/>
      <p:italic r:id="rId112"/>
    </p:embeddedFont>
    <p:embeddedFont>
      <p:font typeface="Fira Sans Medium" panose="020B0603050000020004" pitchFamily="34" charset="0"/>
      <p:regular r:id="rId113"/>
      <p:italic r:id="rId114"/>
    </p:embeddedFont>
    <p:embeddedFont>
      <p:font typeface="Georgia Pro Cond Light" panose="02040306050405020303" pitchFamily="18" charset="0"/>
      <p:regular r:id="rId115"/>
      <p:italic r:id="rId116"/>
    </p:embeddedFont>
    <p:embeddedFont>
      <p:font typeface="Helvetica" panose="020B0604020202020204" pitchFamily="34" charset="0"/>
      <p:regular r:id="rId117"/>
      <p:bold r:id="rId118"/>
      <p:italic r:id="rId119"/>
      <p:boldItalic r:id="rId120"/>
    </p:embeddedFont>
    <p:embeddedFont>
      <p:font typeface="Titillium Web" panose="00000500000000000000" pitchFamily="2" charset="0"/>
      <p:regular r:id="rId121"/>
      <p:bold r:id="rId122"/>
      <p:italic r:id="rId123"/>
      <p:boldItalic r:id="rId124"/>
    </p:embeddedFont>
  </p:embeddedFontLst>
  <p:custDataLst>
    <p:tags r:id="rId125"/>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43" userDrawn="1">
          <p15:clr>
            <a:srgbClr val="747775"/>
          </p15:clr>
        </p15:guide>
        <p15:guide id="2" pos="2880">
          <p15:clr>
            <a:srgbClr val="747775"/>
          </p15:clr>
        </p15:guide>
      </p15:sldGuideLst>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7" roundtripDataSignature="AMtx7mjpEuaFSzv5/XVNrGZYRrxm0TieL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D5BD03-8D61-3A88-3192-0AFB1D1645BD}" name="Schuetz, Rolf" initials="SR" userId="S::Rolf.Schuetz@dsm.com::72693fb1-a1d2-400f-88d1-49832c6b2607" providerId="AD"/>
  <p188:author id="{AD16EB26-A33E-EE15-ED9A-FB33B1F2F7F4}" name="Janssen, Anne" initials="JA" userId="S::Anne.Janssen@dsm.com::9db3e01b-b397-4aca-acc6-2fb34bed415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9A4A"/>
    <a:srgbClr val="F3D6B5"/>
    <a:srgbClr val="CD771F"/>
    <a:srgbClr val="F5DEC3"/>
    <a:srgbClr val="DCAE7C"/>
    <a:srgbClr val="6E360E"/>
    <a:srgbClr val="307297"/>
    <a:srgbClr val="C47825"/>
    <a:srgbClr val="E3D7CE"/>
    <a:srgbClr val="5263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19465-D8B9-4292-895D-5A9318B0CDA4}" v="5" dt="2025-05-01T11:06:02.228"/>
  </p1510:revLst>
</p1510:revInfo>
</file>

<file path=ppt/tableStyles.xml><?xml version="1.0" encoding="utf-8"?>
<a:tblStyleLst xmlns:a="http://schemas.openxmlformats.org/drawingml/2006/main" def="{B90068F1-F105-411B-9F92-F69CE458D5AC}">
  <a:tblStyle styleId="{B90068F1-F105-411B-9F92-F69CE458D5AC}" styleName="Table_0">
    <a:wholeTbl>
      <a:tcTxStyle b="off" i="off">
        <a:font>
          <a:latin typeface="DM Sans"/>
          <a:ea typeface="DM Sans"/>
          <a:cs typeface="DM Sans"/>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02" autoAdjust="0"/>
    <p:restoredTop sz="96357" autoAdjust="0"/>
  </p:normalViewPr>
  <p:slideViewPr>
    <p:cSldViewPr snapToGrid="0">
      <p:cViewPr varScale="1">
        <p:scale>
          <a:sx n="141" d="100"/>
          <a:sy n="141" d="100"/>
        </p:scale>
        <p:origin x="960" y="120"/>
      </p:cViewPr>
      <p:guideLst>
        <p:guide orient="horz" pos="1643"/>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59988"/>
    </p:cViewPr>
  </p:sorterViewPr>
  <p:notesViewPr>
    <p:cSldViewPr snapToGrid="0">
      <p:cViewPr varScale="1">
        <p:scale>
          <a:sx n="75" d="100"/>
          <a:sy n="75" d="100"/>
        </p:scale>
        <p:origin x="4056"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117" Type="http://schemas.openxmlformats.org/officeDocument/2006/relationships/font" Target="fonts/font26.fntdata"/><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font" Target="fonts/font21.fntdata"/><Relationship Id="rId138" Type="http://schemas.openxmlformats.org/officeDocument/2006/relationships/presProps" Target="presProps.xml"/><Relationship Id="rId16" Type="http://schemas.openxmlformats.org/officeDocument/2006/relationships/slide" Target="slides/slide5.xml"/><Relationship Id="rId107" Type="http://schemas.openxmlformats.org/officeDocument/2006/relationships/font" Target="fonts/font16.fntdata"/><Relationship Id="rId11" Type="http://schemas.openxmlformats.org/officeDocument/2006/relationships/slideMaster" Target="slideMasters/slideMaster7.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font" Target="fonts/font12.fntdata"/><Relationship Id="rId123" Type="http://schemas.openxmlformats.org/officeDocument/2006/relationships/font" Target="fonts/font32.fntdata"/><Relationship Id="rId144" Type="http://schemas.microsoft.com/office/2018/10/relationships/authors" Target="authors.xml"/><Relationship Id="rId5" Type="http://schemas.openxmlformats.org/officeDocument/2006/relationships/slideMaster" Target="slideMasters/slideMaster1.xml"/><Relationship Id="rId90" Type="http://schemas.openxmlformats.org/officeDocument/2006/relationships/notesMaster" Target="notesMasters/notesMaster1.xml"/><Relationship Id="rId95" Type="http://schemas.openxmlformats.org/officeDocument/2006/relationships/font" Target="fonts/font5.fntdata"/><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font" Target="fonts/font10.fntdata"/><Relationship Id="rId105" Type="http://schemas.openxmlformats.org/officeDocument/2006/relationships/font" Target="fonts/font14.fntdata"/><Relationship Id="rId113" Type="http://schemas.openxmlformats.org/officeDocument/2006/relationships/font" Target="fonts/font22.fntdata"/><Relationship Id="rId118" Type="http://schemas.openxmlformats.org/officeDocument/2006/relationships/font" Target="fonts/font27.fntdata"/><Relationship Id="rId139"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font" Target="fonts/font3.fntdata"/><Relationship Id="rId98" Type="http://schemas.openxmlformats.org/officeDocument/2006/relationships/font" Target="fonts/font8.fntdata"/><Relationship Id="rId121" Type="http://schemas.openxmlformats.org/officeDocument/2006/relationships/font" Target="fonts/font30.fntdata"/><Relationship Id="rId14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font" Target="NULL"/><Relationship Id="rId108" Type="http://schemas.openxmlformats.org/officeDocument/2006/relationships/font" Target="fonts/font17.fntdata"/><Relationship Id="rId116" Type="http://schemas.openxmlformats.org/officeDocument/2006/relationships/font" Target="fonts/font25.fntdata"/><Relationship Id="rId124" Type="http://schemas.openxmlformats.org/officeDocument/2006/relationships/font" Target="fonts/font33.fntdata"/><Relationship Id="rId137" Type="http://customschemas.google.com/relationships/presentationmetadata" Target="metadata"/><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font" Target="fonts/font1.fntdata"/><Relationship Id="rId96" Type="http://schemas.openxmlformats.org/officeDocument/2006/relationships/font" Target="fonts/font6.fntdata"/><Relationship Id="rId111" Type="http://schemas.openxmlformats.org/officeDocument/2006/relationships/font" Target="fonts/font20.fntdata"/><Relationship Id="rId14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font" Target="fonts/font15.fntdata"/><Relationship Id="rId114" Type="http://schemas.openxmlformats.org/officeDocument/2006/relationships/font" Target="fonts/font23.fntdata"/><Relationship Id="rId119" Type="http://schemas.openxmlformats.org/officeDocument/2006/relationships/font" Target="fonts/font28.fntdata"/><Relationship Id="rId10" Type="http://schemas.openxmlformats.org/officeDocument/2006/relationships/slideMaster" Target="slideMasters/slideMaster6.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font" Target="fonts/font4.fntdata"/><Relationship Id="rId99" Type="http://schemas.openxmlformats.org/officeDocument/2006/relationships/font" Target="fonts/font9.fntdata"/><Relationship Id="rId101" Type="http://schemas.openxmlformats.org/officeDocument/2006/relationships/font" Target="fonts/font11.fntdata"/><Relationship Id="rId122" Type="http://schemas.openxmlformats.org/officeDocument/2006/relationships/font" Target="fonts/font31.fntdata"/><Relationship Id="rId143"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font" Target="fonts/font18.fntdata"/><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font" Target="fonts/font7.fntdata"/><Relationship Id="rId104" Type="http://schemas.openxmlformats.org/officeDocument/2006/relationships/font" Target="fonts/font13.fntdata"/><Relationship Id="rId120" Type="http://schemas.openxmlformats.org/officeDocument/2006/relationships/font" Target="fonts/font29.fntdata"/><Relationship Id="rId125" Type="http://schemas.openxmlformats.org/officeDocument/2006/relationships/tags" Target="tags/tag1.xml"/><Relationship Id="rId141" Type="http://schemas.openxmlformats.org/officeDocument/2006/relationships/tableStyles" Target="tableStyles.xml"/><Relationship Id="rId7" Type="http://schemas.openxmlformats.org/officeDocument/2006/relationships/slideMaster" Target="slideMasters/slideMaster3.xml"/><Relationship Id="rId71" Type="http://schemas.openxmlformats.org/officeDocument/2006/relationships/slide" Target="slides/slide60.xml"/><Relationship Id="rId92" Type="http://schemas.openxmlformats.org/officeDocument/2006/relationships/font" Target="fonts/font2.fntdata"/><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font" Target="fonts/font19.fntdata"/><Relationship Id="rId115" Type="http://schemas.openxmlformats.org/officeDocument/2006/relationships/font" Target="fonts/font24.fntdata"/><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E4219465-D8B9-4292-895D-5A9318B0CDA4}"/>
    <pc:docChg chg="custSel modSld">
      <pc:chgData name="Marie-Sophie Meisinger" userId="286e1ad8-c636-4702-a91e-982a33a1b0e7" providerId="ADAL" clId="{E4219465-D8B9-4292-895D-5A9318B0CDA4}" dt="2025-05-01T11:03:54.472" v="38" actId="790"/>
      <pc:docMkLst>
        <pc:docMk/>
      </pc:docMkLst>
      <pc:sldChg chg="modSp mod">
        <pc:chgData name="Marie-Sophie Meisinger" userId="286e1ad8-c636-4702-a91e-982a33a1b0e7" providerId="ADAL" clId="{E4219465-D8B9-4292-895D-5A9318B0CDA4}" dt="2025-05-01T10:53:38.122" v="18" actId="27636"/>
        <pc:sldMkLst>
          <pc:docMk/>
          <pc:sldMk cId="1790575174" sldId="260"/>
        </pc:sldMkLst>
        <pc:spChg chg="mod">
          <ac:chgData name="Marie-Sophie Meisinger" userId="286e1ad8-c636-4702-a91e-982a33a1b0e7" providerId="ADAL" clId="{E4219465-D8B9-4292-895D-5A9318B0CDA4}" dt="2025-05-01T10:53:38.122" v="18" actId="27636"/>
          <ac:spMkLst>
            <pc:docMk/>
            <pc:sldMk cId="1790575174" sldId="260"/>
            <ac:spMk id="33" creationId="{69C418FD-3962-9819-999E-8E3DFB97C508}"/>
          </ac:spMkLst>
        </pc:spChg>
      </pc:sldChg>
      <pc:sldChg chg="modSp mod">
        <pc:chgData name="Marie-Sophie Meisinger" userId="286e1ad8-c636-4702-a91e-982a33a1b0e7" providerId="ADAL" clId="{E4219465-D8B9-4292-895D-5A9318B0CDA4}" dt="2025-05-01T10:53:02.653" v="13" actId="790"/>
        <pc:sldMkLst>
          <pc:docMk/>
          <pc:sldMk cId="1223838445" sldId="261"/>
        </pc:sldMkLst>
        <pc:spChg chg="mod">
          <ac:chgData name="Marie-Sophie Meisinger" userId="286e1ad8-c636-4702-a91e-982a33a1b0e7" providerId="ADAL" clId="{E4219465-D8B9-4292-895D-5A9318B0CDA4}" dt="2025-05-01T10:53:02.653" v="13" actId="790"/>
          <ac:spMkLst>
            <pc:docMk/>
            <pc:sldMk cId="1223838445" sldId="261"/>
            <ac:spMk id="2" creationId="{F1D8B7F6-B3F5-F935-BE3B-188C68669CA3}"/>
          </ac:spMkLst>
        </pc:spChg>
        <pc:spChg chg="mod">
          <ac:chgData name="Marie-Sophie Meisinger" userId="286e1ad8-c636-4702-a91e-982a33a1b0e7" providerId="ADAL" clId="{E4219465-D8B9-4292-895D-5A9318B0CDA4}" dt="2025-05-01T10:53:02.653" v="13" actId="790"/>
          <ac:spMkLst>
            <pc:docMk/>
            <pc:sldMk cId="1223838445" sldId="261"/>
            <ac:spMk id="5" creationId="{152A7BDF-2B48-B8FA-667C-3DF2729C53AD}"/>
          </ac:spMkLst>
        </pc:spChg>
        <pc:spChg chg="mod">
          <ac:chgData name="Marie-Sophie Meisinger" userId="286e1ad8-c636-4702-a91e-982a33a1b0e7" providerId="ADAL" clId="{E4219465-D8B9-4292-895D-5A9318B0CDA4}" dt="2025-05-01T10:53:02.653" v="13" actId="790"/>
          <ac:spMkLst>
            <pc:docMk/>
            <pc:sldMk cId="1223838445" sldId="261"/>
            <ac:spMk id="8" creationId="{696C77C5-8D3B-D3B8-DC90-3034E6243E66}"/>
          </ac:spMkLst>
        </pc:spChg>
        <pc:spChg chg="mod">
          <ac:chgData name="Marie-Sophie Meisinger" userId="286e1ad8-c636-4702-a91e-982a33a1b0e7" providerId="ADAL" clId="{E4219465-D8B9-4292-895D-5A9318B0CDA4}" dt="2025-05-01T10:53:02.653" v="13" actId="790"/>
          <ac:spMkLst>
            <pc:docMk/>
            <pc:sldMk cId="1223838445" sldId="261"/>
            <ac:spMk id="9" creationId="{4D37E2F2-B033-C05C-FB00-31240D9E0F5C}"/>
          </ac:spMkLst>
        </pc:spChg>
        <pc:spChg chg="mod">
          <ac:chgData name="Marie-Sophie Meisinger" userId="286e1ad8-c636-4702-a91e-982a33a1b0e7" providerId="ADAL" clId="{E4219465-D8B9-4292-895D-5A9318B0CDA4}" dt="2025-05-01T10:53:02.653" v="13" actId="790"/>
          <ac:spMkLst>
            <pc:docMk/>
            <pc:sldMk cId="1223838445" sldId="261"/>
            <ac:spMk id="11" creationId="{F8E47C66-597D-A5A6-359A-35DF36E2677C}"/>
          </ac:spMkLst>
        </pc:spChg>
        <pc:spChg chg="mod">
          <ac:chgData name="Marie-Sophie Meisinger" userId="286e1ad8-c636-4702-a91e-982a33a1b0e7" providerId="ADAL" clId="{E4219465-D8B9-4292-895D-5A9318B0CDA4}" dt="2025-05-01T10:53:02.653" v="13" actId="790"/>
          <ac:spMkLst>
            <pc:docMk/>
            <pc:sldMk cId="1223838445" sldId="261"/>
            <ac:spMk id="13" creationId="{CFA6F381-43FC-DAAE-D179-8C94949761DE}"/>
          </ac:spMkLst>
        </pc:spChg>
        <pc:spChg chg="mod">
          <ac:chgData name="Marie-Sophie Meisinger" userId="286e1ad8-c636-4702-a91e-982a33a1b0e7" providerId="ADAL" clId="{E4219465-D8B9-4292-895D-5A9318B0CDA4}" dt="2025-05-01T10:53:02.653" v="13" actId="790"/>
          <ac:spMkLst>
            <pc:docMk/>
            <pc:sldMk cId="1223838445" sldId="261"/>
            <ac:spMk id="15" creationId="{4201B157-FE56-2ED8-1EE8-00614E872F71}"/>
          </ac:spMkLst>
        </pc:spChg>
        <pc:spChg chg="mod">
          <ac:chgData name="Marie-Sophie Meisinger" userId="286e1ad8-c636-4702-a91e-982a33a1b0e7" providerId="ADAL" clId="{E4219465-D8B9-4292-895D-5A9318B0CDA4}" dt="2025-05-01T10:53:02.653" v="13" actId="790"/>
          <ac:spMkLst>
            <pc:docMk/>
            <pc:sldMk cId="1223838445" sldId="261"/>
            <ac:spMk id="20" creationId="{0D707014-88AE-99A8-F9C1-9AAB24CD09AF}"/>
          </ac:spMkLst>
        </pc:spChg>
        <pc:spChg chg="mod">
          <ac:chgData name="Marie-Sophie Meisinger" userId="286e1ad8-c636-4702-a91e-982a33a1b0e7" providerId="ADAL" clId="{E4219465-D8B9-4292-895D-5A9318B0CDA4}" dt="2025-05-01T10:53:02.653" v="13" actId="790"/>
          <ac:spMkLst>
            <pc:docMk/>
            <pc:sldMk cId="1223838445" sldId="261"/>
            <ac:spMk id="26" creationId="{2F414FD1-0CD6-DE54-43B2-28D5F58630B6}"/>
          </ac:spMkLst>
        </pc:spChg>
        <pc:spChg chg="mod">
          <ac:chgData name="Marie-Sophie Meisinger" userId="286e1ad8-c636-4702-a91e-982a33a1b0e7" providerId="ADAL" clId="{E4219465-D8B9-4292-895D-5A9318B0CDA4}" dt="2025-05-01T10:53:02.653" v="13" actId="790"/>
          <ac:spMkLst>
            <pc:docMk/>
            <pc:sldMk cId="1223838445" sldId="261"/>
            <ac:spMk id="27" creationId="{228C5605-2A34-0A58-F4B8-581179BD96EE}"/>
          </ac:spMkLst>
        </pc:spChg>
      </pc:sldChg>
      <pc:sldChg chg="modSp mod">
        <pc:chgData name="Marie-Sophie Meisinger" userId="286e1ad8-c636-4702-a91e-982a33a1b0e7" providerId="ADAL" clId="{E4219465-D8B9-4292-895D-5A9318B0CDA4}" dt="2025-05-01T10:56:27.454" v="25" actId="790"/>
        <pc:sldMkLst>
          <pc:docMk/>
          <pc:sldMk cId="538677714" sldId="266"/>
        </pc:sldMkLst>
        <pc:spChg chg="mod">
          <ac:chgData name="Marie-Sophie Meisinger" userId="286e1ad8-c636-4702-a91e-982a33a1b0e7" providerId="ADAL" clId="{E4219465-D8B9-4292-895D-5A9318B0CDA4}" dt="2025-05-01T10:56:20.566" v="24" actId="790"/>
          <ac:spMkLst>
            <pc:docMk/>
            <pc:sldMk cId="538677714" sldId="266"/>
            <ac:spMk id="5" creationId="{FAE56C10-E45A-959B-9B06-EA00E866401D}"/>
          </ac:spMkLst>
        </pc:spChg>
        <pc:spChg chg="mod">
          <ac:chgData name="Marie-Sophie Meisinger" userId="286e1ad8-c636-4702-a91e-982a33a1b0e7" providerId="ADAL" clId="{E4219465-D8B9-4292-895D-5A9318B0CDA4}" dt="2025-05-01T10:56:27.454" v="25" actId="790"/>
          <ac:spMkLst>
            <pc:docMk/>
            <pc:sldMk cId="538677714" sldId="266"/>
            <ac:spMk id="7" creationId="{ACDB6717-2615-4B5C-4C06-012AB6BC40EA}"/>
          </ac:spMkLst>
        </pc:spChg>
        <pc:spChg chg="mod">
          <ac:chgData name="Marie-Sophie Meisinger" userId="286e1ad8-c636-4702-a91e-982a33a1b0e7" providerId="ADAL" clId="{E4219465-D8B9-4292-895D-5A9318B0CDA4}" dt="2025-05-01T10:56:20.566" v="24" actId="790"/>
          <ac:spMkLst>
            <pc:docMk/>
            <pc:sldMk cId="538677714" sldId="266"/>
            <ac:spMk id="11" creationId="{58BE48DA-52F7-6347-806F-FE9873A20180}"/>
          </ac:spMkLst>
        </pc:spChg>
        <pc:spChg chg="mod">
          <ac:chgData name="Marie-Sophie Meisinger" userId="286e1ad8-c636-4702-a91e-982a33a1b0e7" providerId="ADAL" clId="{E4219465-D8B9-4292-895D-5A9318B0CDA4}" dt="2025-05-01T10:56:20.566" v="24" actId="790"/>
          <ac:spMkLst>
            <pc:docMk/>
            <pc:sldMk cId="538677714" sldId="266"/>
            <ac:spMk id="15" creationId="{F81DD680-1ABB-1B3F-6EFE-DA4FA9F141E9}"/>
          </ac:spMkLst>
        </pc:spChg>
        <pc:spChg chg="mod">
          <ac:chgData name="Marie-Sophie Meisinger" userId="286e1ad8-c636-4702-a91e-982a33a1b0e7" providerId="ADAL" clId="{E4219465-D8B9-4292-895D-5A9318B0CDA4}" dt="2025-05-01T10:51:38.412" v="8" actId="790"/>
          <ac:spMkLst>
            <pc:docMk/>
            <pc:sldMk cId="538677714" sldId="266"/>
            <ac:spMk id="22" creationId="{680846B4-2585-368D-9F5E-FAAD5015AAFB}"/>
          </ac:spMkLst>
        </pc:spChg>
      </pc:sldChg>
      <pc:sldChg chg="modSp mod">
        <pc:chgData name="Marie-Sophie Meisinger" userId="286e1ad8-c636-4702-a91e-982a33a1b0e7" providerId="ADAL" clId="{E4219465-D8B9-4292-895D-5A9318B0CDA4}" dt="2025-05-01T10:50:57.776" v="0" actId="790"/>
        <pc:sldMkLst>
          <pc:docMk/>
          <pc:sldMk cId="56644164" sldId="2460"/>
        </pc:sldMkLst>
        <pc:spChg chg="mod">
          <ac:chgData name="Marie-Sophie Meisinger" userId="286e1ad8-c636-4702-a91e-982a33a1b0e7" providerId="ADAL" clId="{E4219465-D8B9-4292-895D-5A9318B0CDA4}" dt="2025-05-01T10:50:57.776" v="0" actId="790"/>
          <ac:spMkLst>
            <pc:docMk/>
            <pc:sldMk cId="56644164" sldId="2460"/>
            <ac:spMk id="8" creationId="{10E68105-FC46-2729-32EB-9C2F261D31A3}"/>
          </ac:spMkLst>
        </pc:spChg>
        <pc:spChg chg="mod">
          <ac:chgData name="Marie-Sophie Meisinger" userId="286e1ad8-c636-4702-a91e-982a33a1b0e7" providerId="ADAL" clId="{E4219465-D8B9-4292-895D-5A9318B0CDA4}" dt="2025-05-01T10:50:57.776" v="0" actId="790"/>
          <ac:spMkLst>
            <pc:docMk/>
            <pc:sldMk cId="56644164" sldId="2460"/>
            <ac:spMk id="14" creationId="{3259EDC0-AB66-A525-6482-B1D709D27AA5}"/>
          </ac:spMkLst>
        </pc:spChg>
        <pc:spChg chg="mod">
          <ac:chgData name="Marie-Sophie Meisinger" userId="286e1ad8-c636-4702-a91e-982a33a1b0e7" providerId="ADAL" clId="{E4219465-D8B9-4292-895D-5A9318B0CDA4}" dt="2025-05-01T10:50:57.776" v="0" actId="790"/>
          <ac:spMkLst>
            <pc:docMk/>
            <pc:sldMk cId="56644164" sldId="2460"/>
            <ac:spMk id="18" creationId="{D2E3A630-3F67-2873-2167-EB2537E388AC}"/>
          </ac:spMkLst>
        </pc:spChg>
        <pc:spChg chg="mod">
          <ac:chgData name="Marie-Sophie Meisinger" userId="286e1ad8-c636-4702-a91e-982a33a1b0e7" providerId="ADAL" clId="{E4219465-D8B9-4292-895D-5A9318B0CDA4}" dt="2025-05-01T10:50:57.776" v="0" actId="790"/>
          <ac:spMkLst>
            <pc:docMk/>
            <pc:sldMk cId="56644164" sldId="2460"/>
            <ac:spMk id="20" creationId="{24D22637-B635-8096-8A48-BBEC11BF2EA9}"/>
          </ac:spMkLst>
        </pc:spChg>
        <pc:spChg chg="mod">
          <ac:chgData name="Marie-Sophie Meisinger" userId="286e1ad8-c636-4702-a91e-982a33a1b0e7" providerId="ADAL" clId="{E4219465-D8B9-4292-895D-5A9318B0CDA4}" dt="2025-05-01T10:50:57.776" v="0" actId="790"/>
          <ac:spMkLst>
            <pc:docMk/>
            <pc:sldMk cId="56644164" sldId="2460"/>
            <ac:spMk id="31" creationId="{60E7B448-66B9-FE83-E309-FAB701545E02}"/>
          </ac:spMkLst>
        </pc:spChg>
        <pc:spChg chg="mod">
          <ac:chgData name="Marie-Sophie Meisinger" userId="286e1ad8-c636-4702-a91e-982a33a1b0e7" providerId="ADAL" clId="{E4219465-D8B9-4292-895D-5A9318B0CDA4}" dt="2025-05-01T10:50:57.776" v="0" actId="790"/>
          <ac:spMkLst>
            <pc:docMk/>
            <pc:sldMk cId="56644164" sldId="2460"/>
            <ac:spMk id="34" creationId="{88AEF350-F79B-4E13-2F7A-49C66FCD096D}"/>
          </ac:spMkLst>
        </pc:spChg>
        <pc:spChg chg="mod">
          <ac:chgData name="Marie-Sophie Meisinger" userId="286e1ad8-c636-4702-a91e-982a33a1b0e7" providerId="ADAL" clId="{E4219465-D8B9-4292-895D-5A9318B0CDA4}" dt="2025-05-01T10:50:57.776" v="0" actId="790"/>
          <ac:spMkLst>
            <pc:docMk/>
            <pc:sldMk cId="56644164" sldId="2460"/>
            <ac:spMk id="47" creationId="{85638885-37D8-32EC-6D13-B6AF3E159324}"/>
          </ac:spMkLst>
        </pc:spChg>
        <pc:spChg chg="mod">
          <ac:chgData name="Marie-Sophie Meisinger" userId="286e1ad8-c636-4702-a91e-982a33a1b0e7" providerId="ADAL" clId="{E4219465-D8B9-4292-895D-5A9318B0CDA4}" dt="2025-05-01T10:50:57.776" v="0" actId="790"/>
          <ac:spMkLst>
            <pc:docMk/>
            <pc:sldMk cId="56644164" sldId="2460"/>
            <ac:spMk id="65" creationId="{1C81895D-36CA-637B-C0E0-5A46D96E4175}"/>
          </ac:spMkLst>
        </pc:spChg>
        <pc:spChg chg="mod">
          <ac:chgData name="Marie-Sophie Meisinger" userId="286e1ad8-c636-4702-a91e-982a33a1b0e7" providerId="ADAL" clId="{E4219465-D8B9-4292-895D-5A9318B0CDA4}" dt="2025-05-01T10:50:57.776" v="0" actId="790"/>
          <ac:spMkLst>
            <pc:docMk/>
            <pc:sldMk cId="56644164" sldId="2460"/>
            <ac:spMk id="159" creationId="{9DF5AD2B-436D-D075-2492-08748F9F0FFA}"/>
          </ac:spMkLst>
        </pc:spChg>
        <pc:spChg chg="mod">
          <ac:chgData name="Marie-Sophie Meisinger" userId="286e1ad8-c636-4702-a91e-982a33a1b0e7" providerId="ADAL" clId="{E4219465-D8B9-4292-895D-5A9318B0CDA4}" dt="2025-05-01T10:50:57.776" v="0" actId="790"/>
          <ac:spMkLst>
            <pc:docMk/>
            <pc:sldMk cId="56644164" sldId="2460"/>
            <ac:spMk id="168" creationId="{EBF7BBA2-B542-41F9-0FEE-EF279DC0C3AC}"/>
          </ac:spMkLst>
        </pc:spChg>
      </pc:sldChg>
      <pc:sldChg chg="modSp">
        <pc:chgData name="Marie-Sophie Meisinger" userId="286e1ad8-c636-4702-a91e-982a33a1b0e7" providerId="ADAL" clId="{E4219465-D8B9-4292-895D-5A9318B0CDA4}" dt="2025-05-01T10:53:52.737" v="20" actId="790"/>
        <pc:sldMkLst>
          <pc:docMk/>
          <pc:sldMk cId="2590699221" sldId="2147482561"/>
        </pc:sldMkLst>
        <pc:spChg chg="mod">
          <ac:chgData name="Marie-Sophie Meisinger" userId="286e1ad8-c636-4702-a91e-982a33a1b0e7" providerId="ADAL" clId="{E4219465-D8B9-4292-895D-5A9318B0CDA4}" dt="2025-05-01T10:53:52.737" v="20" actId="790"/>
          <ac:spMkLst>
            <pc:docMk/>
            <pc:sldMk cId="2590699221" sldId="2147482561"/>
            <ac:spMk id="5" creationId="{C2925279-888B-43C8-BED6-F70EC40D069D}"/>
          </ac:spMkLst>
        </pc:spChg>
        <pc:spChg chg="mod">
          <ac:chgData name="Marie-Sophie Meisinger" userId="286e1ad8-c636-4702-a91e-982a33a1b0e7" providerId="ADAL" clId="{E4219465-D8B9-4292-895D-5A9318B0CDA4}" dt="2025-05-01T10:53:52.737" v="20" actId="790"/>
          <ac:spMkLst>
            <pc:docMk/>
            <pc:sldMk cId="2590699221" sldId="2147482561"/>
            <ac:spMk id="6" creationId="{EC05FDAA-39BB-1E51-827F-AF1FABE58468}"/>
          </ac:spMkLst>
        </pc:spChg>
        <pc:spChg chg="mod">
          <ac:chgData name="Marie-Sophie Meisinger" userId="286e1ad8-c636-4702-a91e-982a33a1b0e7" providerId="ADAL" clId="{E4219465-D8B9-4292-895D-5A9318B0CDA4}" dt="2025-05-01T10:53:52.737" v="20" actId="790"/>
          <ac:spMkLst>
            <pc:docMk/>
            <pc:sldMk cId="2590699221" sldId="2147482561"/>
            <ac:spMk id="7" creationId="{EC79C3F7-4ACC-37A8-7F97-C8BA2A19BE68}"/>
          </ac:spMkLst>
        </pc:spChg>
        <pc:spChg chg="mod">
          <ac:chgData name="Marie-Sophie Meisinger" userId="286e1ad8-c636-4702-a91e-982a33a1b0e7" providerId="ADAL" clId="{E4219465-D8B9-4292-895D-5A9318B0CDA4}" dt="2025-05-01T10:53:52.737" v="20" actId="790"/>
          <ac:spMkLst>
            <pc:docMk/>
            <pc:sldMk cId="2590699221" sldId="2147482561"/>
            <ac:spMk id="8" creationId="{37FC5D92-7B20-BC03-E27B-8AAA1E200622}"/>
          </ac:spMkLst>
        </pc:spChg>
        <pc:spChg chg="mod">
          <ac:chgData name="Marie-Sophie Meisinger" userId="286e1ad8-c636-4702-a91e-982a33a1b0e7" providerId="ADAL" clId="{E4219465-D8B9-4292-895D-5A9318B0CDA4}" dt="2025-05-01T10:53:52.737" v="20" actId="790"/>
          <ac:spMkLst>
            <pc:docMk/>
            <pc:sldMk cId="2590699221" sldId="2147482561"/>
            <ac:spMk id="14" creationId="{0AD56FCD-4F64-4510-25D6-CDA5589C1B24}"/>
          </ac:spMkLst>
        </pc:spChg>
        <pc:spChg chg="mod">
          <ac:chgData name="Marie-Sophie Meisinger" userId="286e1ad8-c636-4702-a91e-982a33a1b0e7" providerId="ADAL" clId="{E4219465-D8B9-4292-895D-5A9318B0CDA4}" dt="2025-05-01T10:53:52.737" v="20" actId="790"/>
          <ac:spMkLst>
            <pc:docMk/>
            <pc:sldMk cId="2590699221" sldId="2147482561"/>
            <ac:spMk id="15" creationId="{D98C26F2-2EFF-3F7A-31E9-2B36078F0CCD}"/>
          </ac:spMkLst>
        </pc:spChg>
        <pc:spChg chg="mod">
          <ac:chgData name="Marie-Sophie Meisinger" userId="286e1ad8-c636-4702-a91e-982a33a1b0e7" providerId="ADAL" clId="{E4219465-D8B9-4292-895D-5A9318B0CDA4}" dt="2025-05-01T10:53:52.737" v="20" actId="790"/>
          <ac:spMkLst>
            <pc:docMk/>
            <pc:sldMk cId="2590699221" sldId="2147482561"/>
            <ac:spMk id="16" creationId="{5E873A6A-BCAE-4AC2-C276-AABC4FC65EEE}"/>
          </ac:spMkLst>
        </pc:spChg>
        <pc:spChg chg="mod">
          <ac:chgData name="Marie-Sophie Meisinger" userId="286e1ad8-c636-4702-a91e-982a33a1b0e7" providerId="ADAL" clId="{E4219465-D8B9-4292-895D-5A9318B0CDA4}" dt="2025-05-01T10:53:52.737" v="20" actId="790"/>
          <ac:spMkLst>
            <pc:docMk/>
            <pc:sldMk cId="2590699221" sldId="2147482561"/>
            <ac:spMk id="27" creationId="{C0E42CBD-1E31-88E7-5D98-5D007A74B801}"/>
          </ac:spMkLst>
        </pc:spChg>
        <pc:spChg chg="mod">
          <ac:chgData name="Marie-Sophie Meisinger" userId="286e1ad8-c636-4702-a91e-982a33a1b0e7" providerId="ADAL" clId="{E4219465-D8B9-4292-895D-5A9318B0CDA4}" dt="2025-05-01T10:53:52.737" v="20" actId="790"/>
          <ac:spMkLst>
            <pc:docMk/>
            <pc:sldMk cId="2590699221" sldId="2147482561"/>
            <ac:spMk id="32" creationId="{AFCF3054-2A6E-DBE9-3947-75EC545FFAD0}"/>
          </ac:spMkLst>
        </pc:spChg>
        <pc:spChg chg="mod">
          <ac:chgData name="Marie-Sophie Meisinger" userId="286e1ad8-c636-4702-a91e-982a33a1b0e7" providerId="ADAL" clId="{E4219465-D8B9-4292-895D-5A9318B0CDA4}" dt="2025-05-01T10:53:52.737" v="20" actId="790"/>
          <ac:spMkLst>
            <pc:docMk/>
            <pc:sldMk cId="2590699221" sldId="2147482561"/>
            <ac:spMk id="33" creationId="{DB9CD6EE-1BFD-BA9E-BEAF-57F0B3F57F97}"/>
          </ac:spMkLst>
        </pc:spChg>
      </pc:sldChg>
      <pc:sldChg chg="modSp mod">
        <pc:chgData name="Marie-Sophie Meisinger" userId="286e1ad8-c636-4702-a91e-982a33a1b0e7" providerId="ADAL" clId="{E4219465-D8B9-4292-895D-5A9318B0CDA4}" dt="2025-05-01T10:54:30.900" v="23" actId="1076"/>
        <pc:sldMkLst>
          <pc:docMk/>
          <pc:sldMk cId="3433695417" sldId="2147482564"/>
        </pc:sldMkLst>
        <pc:spChg chg="mod">
          <ac:chgData name="Marie-Sophie Meisinger" userId="286e1ad8-c636-4702-a91e-982a33a1b0e7" providerId="ADAL" clId="{E4219465-D8B9-4292-895D-5A9318B0CDA4}" dt="2025-05-01T10:54:30.900" v="23" actId="1076"/>
          <ac:spMkLst>
            <pc:docMk/>
            <pc:sldMk cId="3433695417" sldId="2147482564"/>
            <ac:spMk id="18" creationId="{6EF10458-A8D7-4C47-B5D8-1630F037ACCB}"/>
          </ac:spMkLst>
        </pc:spChg>
      </pc:sldChg>
      <pc:sldChg chg="modSp mod">
        <pc:chgData name="Marie-Sophie Meisinger" userId="286e1ad8-c636-4702-a91e-982a33a1b0e7" providerId="ADAL" clId="{E4219465-D8B9-4292-895D-5A9318B0CDA4}" dt="2025-05-01T10:57:16.726" v="35"/>
        <pc:sldMkLst>
          <pc:docMk/>
          <pc:sldMk cId="75380199" sldId="2147482583"/>
        </pc:sldMkLst>
        <pc:spChg chg="mod">
          <ac:chgData name="Marie-Sophie Meisinger" userId="286e1ad8-c636-4702-a91e-982a33a1b0e7" providerId="ADAL" clId="{E4219465-D8B9-4292-895D-5A9318B0CDA4}" dt="2025-05-01T10:53:41.984" v="19" actId="790"/>
          <ac:spMkLst>
            <pc:docMk/>
            <pc:sldMk cId="75380199" sldId="2147482583"/>
            <ac:spMk id="6" creationId="{2E6B0C64-26EC-73C7-2315-C4F5C96287EF}"/>
          </ac:spMkLst>
        </pc:spChg>
        <pc:spChg chg="mod">
          <ac:chgData name="Marie-Sophie Meisinger" userId="286e1ad8-c636-4702-a91e-982a33a1b0e7" providerId="ADAL" clId="{E4219465-D8B9-4292-895D-5A9318B0CDA4}" dt="2025-05-01T10:57:16.726" v="35"/>
          <ac:spMkLst>
            <pc:docMk/>
            <pc:sldMk cId="75380199" sldId="2147482583"/>
            <ac:spMk id="8" creationId="{C77C5887-3A83-9EF5-8FD9-D292432A6218}"/>
          </ac:spMkLst>
        </pc:spChg>
        <pc:spChg chg="mod">
          <ac:chgData name="Marie-Sophie Meisinger" userId="286e1ad8-c636-4702-a91e-982a33a1b0e7" providerId="ADAL" clId="{E4219465-D8B9-4292-895D-5A9318B0CDA4}" dt="2025-05-01T10:53:41.984" v="19" actId="790"/>
          <ac:spMkLst>
            <pc:docMk/>
            <pc:sldMk cId="75380199" sldId="2147482583"/>
            <ac:spMk id="9" creationId="{945A14A8-685E-C6BF-1B74-D72FBBE52EA2}"/>
          </ac:spMkLst>
        </pc:spChg>
        <pc:spChg chg="mod">
          <ac:chgData name="Marie-Sophie Meisinger" userId="286e1ad8-c636-4702-a91e-982a33a1b0e7" providerId="ADAL" clId="{E4219465-D8B9-4292-895D-5A9318B0CDA4}" dt="2025-05-01T10:53:41.984" v="19" actId="790"/>
          <ac:spMkLst>
            <pc:docMk/>
            <pc:sldMk cId="75380199" sldId="2147482583"/>
            <ac:spMk id="14" creationId="{306D3120-7238-E4D6-9BA4-F1FCF56C5C20}"/>
          </ac:spMkLst>
        </pc:spChg>
        <pc:spChg chg="mod">
          <ac:chgData name="Marie-Sophie Meisinger" userId="286e1ad8-c636-4702-a91e-982a33a1b0e7" providerId="ADAL" clId="{E4219465-D8B9-4292-895D-5A9318B0CDA4}" dt="2025-05-01T10:53:41.984" v="19" actId="790"/>
          <ac:spMkLst>
            <pc:docMk/>
            <pc:sldMk cId="75380199" sldId="2147482583"/>
            <ac:spMk id="20" creationId="{11851CE0-3CDF-4C45-8347-064BD15607B3}"/>
          </ac:spMkLst>
        </pc:spChg>
        <pc:spChg chg="mod">
          <ac:chgData name="Marie-Sophie Meisinger" userId="286e1ad8-c636-4702-a91e-982a33a1b0e7" providerId="ADAL" clId="{E4219465-D8B9-4292-895D-5A9318B0CDA4}" dt="2025-05-01T10:53:41.984" v="19" actId="790"/>
          <ac:spMkLst>
            <pc:docMk/>
            <pc:sldMk cId="75380199" sldId="2147482583"/>
            <ac:spMk id="21" creationId="{F092E36A-C26F-E6A2-C076-F4DBE97E69DE}"/>
          </ac:spMkLst>
        </pc:spChg>
        <pc:spChg chg="mod">
          <ac:chgData name="Marie-Sophie Meisinger" userId="286e1ad8-c636-4702-a91e-982a33a1b0e7" providerId="ADAL" clId="{E4219465-D8B9-4292-895D-5A9318B0CDA4}" dt="2025-05-01T10:53:41.984" v="19" actId="790"/>
          <ac:spMkLst>
            <pc:docMk/>
            <pc:sldMk cId="75380199" sldId="2147482583"/>
            <ac:spMk id="25" creationId="{3DE6B4AF-8866-1A38-4D58-3C265C4EC3CC}"/>
          </ac:spMkLst>
        </pc:spChg>
        <pc:spChg chg="mod">
          <ac:chgData name="Marie-Sophie Meisinger" userId="286e1ad8-c636-4702-a91e-982a33a1b0e7" providerId="ADAL" clId="{E4219465-D8B9-4292-895D-5A9318B0CDA4}" dt="2025-05-01T10:53:41.984" v="19" actId="790"/>
          <ac:spMkLst>
            <pc:docMk/>
            <pc:sldMk cId="75380199" sldId="2147482583"/>
            <ac:spMk id="26" creationId="{2D74544F-D05B-328B-AEB5-508EFF76CF84}"/>
          </ac:spMkLst>
        </pc:spChg>
        <pc:spChg chg="mod">
          <ac:chgData name="Marie-Sophie Meisinger" userId="286e1ad8-c636-4702-a91e-982a33a1b0e7" providerId="ADAL" clId="{E4219465-D8B9-4292-895D-5A9318B0CDA4}" dt="2025-05-01T10:53:41.984" v="19" actId="790"/>
          <ac:spMkLst>
            <pc:docMk/>
            <pc:sldMk cId="75380199" sldId="2147482583"/>
            <ac:spMk id="27" creationId="{BC740A64-7840-1349-4FB5-4E91E37EB72A}"/>
          </ac:spMkLst>
        </pc:spChg>
        <pc:spChg chg="mod">
          <ac:chgData name="Marie-Sophie Meisinger" userId="286e1ad8-c636-4702-a91e-982a33a1b0e7" providerId="ADAL" clId="{E4219465-D8B9-4292-895D-5A9318B0CDA4}" dt="2025-05-01T10:53:41.984" v="19" actId="790"/>
          <ac:spMkLst>
            <pc:docMk/>
            <pc:sldMk cId="75380199" sldId="2147482583"/>
            <ac:spMk id="28" creationId="{72DCE095-0E1F-9D91-A5C0-E355F63D6A0E}"/>
          </ac:spMkLst>
        </pc:spChg>
      </pc:sldChg>
      <pc:sldChg chg="modSp">
        <pc:chgData name="Marie-Sophie Meisinger" userId="286e1ad8-c636-4702-a91e-982a33a1b0e7" providerId="ADAL" clId="{E4219465-D8B9-4292-895D-5A9318B0CDA4}" dt="2025-05-01T10:53:21.568" v="16" actId="27636"/>
        <pc:sldMkLst>
          <pc:docMk/>
          <pc:sldMk cId="429149797" sldId="2147482585"/>
        </pc:sldMkLst>
        <pc:spChg chg="mod">
          <ac:chgData name="Marie-Sophie Meisinger" userId="286e1ad8-c636-4702-a91e-982a33a1b0e7" providerId="ADAL" clId="{E4219465-D8B9-4292-895D-5A9318B0CDA4}" dt="2025-05-01T10:53:21.568" v="16" actId="27636"/>
          <ac:spMkLst>
            <pc:docMk/>
            <pc:sldMk cId="429149797" sldId="2147482585"/>
            <ac:spMk id="5" creationId="{DEEADD5D-3C52-4FE4-9979-9952615D9D6D}"/>
          </ac:spMkLst>
        </pc:spChg>
        <pc:spChg chg="mod">
          <ac:chgData name="Marie-Sophie Meisinger" userId="286e1ad8-c636-4702-a91e-982a33a1b0e7" providerId="ADAL" clId="{E4219465-D8B9-4292-895D-5A9318B0CDA4}" dt="2025-05-01T10:53:21.568" v="16" actId="27636"/>
          <ac:spMkLst>
            <pc:docMk/>
            <pc:sldMk cId="429149797" sldId="2147482585"/>
            <ac:spMk id="6" creationId="{96839580-AC18-7780-0C1D-A8C8DCC0182C}"/>
          </ac:spMkLst>
        </pc:spChg>
        <pc:spChg chg="mod">
          <ac:chgData name="Marie-Sophie Meisinger" userId="286e1ad8-c636-4702-a91e-982a33a1b0e7" providerId="ADAL" clId="{E4219465-D8B9-4292-895D-5A9318B0CDA4}" dt="2025-05-01T10:53:21.568" v="16" actId="27636"/>
          <ac:spMkLst>
            <pc:docMk/>
            <pc:sldMk cId="429149797" sldId="2147482585"/>
            <ac:spMk id="7" creationId="{F0DE9A63-926F-1D1B-D2B8-D593463A09A8}"/>
          </ac:spMkLst>
        </pc:spChg>
        <pc:spChg chg="mod">
          <ac:chgData name="Marie-Sophie Meisinger" userId="286e1ad8-c636-4702-a91e-982a33a1b0e7" providerId="ADAL" clId="{E4219465-D8B9-4292-895D-5A9318B0CDA4}" dt="2025-05-01T10:53:21.568" v="16" actId="27636"/>
          <ac:spMkLst>
            <pc:docMk/>
            <pc:sldMk cId="429149797" sldId="2147482585"/>
            <ac:spMk id="8" creationId="{71B041BA-ED29-4894-BF7E-CA4B0EC82DB4}"/>
          </ac:spMkLst>
        </pc:spChg>
        <pc:spChg chg="mod">
          <ac:chgData name="Marie-Sophie Meisinger" userId="286e1ad8-c636-4702-a91e-982a33a1b0e7" providerId="ADAL" clId="{E4219465-D8B9-4292-895D-5A9318B0CDA4}" dt="2025-05-01T10:53:21.568" v="16" actId="27636"/>
          <ac:spMkLst>
            <pc:docMk/>
            <pc:sldMk cId="429149797" sldId="2147482585"/>
            <ac:spMk id="28" creationId="{463EDA5A-24EB-AC8A-632D-85449FC53910}"/>
          </ac:spMkLst>
        </pc:spChg>
        <pc:spChg chg="mod">
          <ac:chgData name="Marie-Sophie Meisinger" userId="286e1ad8-c636-4702-a91e-982a33a1b0e7" providerId="ADAL" clId="{E4219465-D8B9-4292-895D-5A9318B0CDA4}" dt="2025-05-01T10:53:21.568" v="16" actId="27636"/>
          <ac:spMkLst>
            <pc:docMk/>
            <pc:sldMk cId="429149797" sldId="2147482585"/>
            <ac:spMk id="30" creationId="{1AFF842E-D6BE-DE20-952C-0AEF303EEC3C}"/>
          </ac:spMkLst>
        </pc:spChg>
        <pc:spChg chg="mod">
          <ac:chgData name="Marie-Sophie Meisinger" userId="286e1ad8-c636-4702-a91e-982a33a1b0e7" providerId="ADAL" clId="{E4219465-D8B9-4292-895D-5A9318B0CDA4}" dt="2025-05-01T10:53:21.568" v="16" actId="27636"/>
          <ac:spMkLst>
            <pc:docMk/>
            <pc:sldMk cId="429149797" sldId="2147482585"/>
            <ac:spMk id="33" creationId="{3583B203-8255-4B62-699F-E31A650983EF}"/>
          </ac:spMkLst>
        </pc:spChg>
        <pc:spChg chg="mod">
          <ac:chgData name="Marie-Sophie Meisinger" userId="286e1ad8-c636-4702-a91e-982a33a1b0e7" providerId="ADAL" clId="{E4219465-D8B9-4292-895D-5A9318B0CDA4}" dt="2025-05-01T10:53:21.568" v="16" actId="27636"/>
          <ac:spMkLst>
            <pc:docMk/>
            <pc:sldMk cId="429149797" sldId="2147482585"/>
            <ac:spMk id="34" creationId="{46A06658-20F4-D64D-051C-C318B1D84AD2}"/>
          </ac:spMkLst>
        </pc:spChg>
        <pc:spChg chg="mod">
          <ac:chgData name="Marie-Sophie Meisinger" userId="286e1ad8-c636-4702-a91e-982a33a1b0e7" providerId="ADAL" clId="{E4219465-D8B9-4292-895D-5A9318B0CDA4}" dt="2025-05-01T10:53:21.568" v="16" actId="27636"/>
          <ac:spMkLst>
            <pc:docMk/>
            <pc:sldMk cId="429149797" sldId="2147482585"/>
            <ac:spMk id="35" creationId="{E9BCCAAB-C78D-78B2-FF18-429D31E65545}"/>
          </ac:spMkLst>
        </pc:spChg>
        <pc:spChg chg="mod">
          <ac:chgData name="Marie-Sophie Meisinger" userId="286e1ad8-c636-4702-a91e-982a33a1b0e7" providerId="ADAL" clId="{E4219465-D8B9-4292-895D-5A9318B0CDA4}" dt="2025-05-01T10:53:21.568" v="16" actId="27636"/>
          <ac:spMkLst>
            <pc:docMk/>
            <pc:sldMk cId="429149797" sldId="2147482585"/>
            <ac:spMk id="36" creationId="{9F7AE335-DF6F-63BA-5722-C25185A8C28A}"/>
          </ac:spMkLst>
        </pc:spChg>
      </pc:sldChg>
      <pc:sldChg chg="modSp mod">
        <pc:chgData name="Marie-Sophie Meisinger" userId="286e1ad8-c636-4702-a91e-982a33a1b0e7" providerId="ADAL" clId="{E4219465-D8B9-4292-895D-5A9318B0CDA4}" dt="2025-05-01T11:03:54.472" v="38" actId="790"/>
        <pc:sldMkLst>
          <pc:docMk/>
          <pc:sldMk cId="3743879015" sldId="2147482590"/>
        </pc:sldMkLst>
        <pc:spChg chg="mod">
          <ac:chgData name="Marie-Sophie Meisinger" userId="286e1ad8-c636-4702-a91e-982a33a1b0e7" providerId="ADAL" clId="{E4219465-D8B9-4292-895D-5A9318B0CDA4}" dt="2025-05-01T11:03:54.472" v="38" actId="790"/>
          <ac:spMkLst>
            <pc:docMk/>
            <pc:sldMk cId="3743879015" sldId="2147482590"/>
            <ac:spMk id="5" creationId="{4A89B328-1651-CC76-0E00-33E8851FC277}"/>
          </ac:spMkLst>
        </pc:spChg>
        <pc:spChg chg="mod">
          <ac:chgData name="Marie-Sophie Meisinger" userId="286e1ad8-c636-4702-a91e-982a33a1b0e7" providerId="ADAL" clId="{E4219465-D8B9-4292-895D-5A9318B0CDA4}" dt="2025-05-01T11:03:54.472" v="38" actId="790"/>
          <ac:spMkLst>
            <pc:docMk/>
            <pc:sldMk cId="3743879015" sldId="2147482590"/>
            <ac:spMk id="6" creationId="{222FA682-D3CD-4C71-CC94-439CA1B41109}"/>
          </ac:spMkLst>
        </pc:spChg>
        <pc:spChg chg="mod">
          <ac:chgData name="Marie-Sophie Meisinger" userId="286e1ad8-c636-4702-a91e-982a33a1b0e7" providerId="ADAL" clId="{E4219465-D8B9-4292-895D-5A9318B0CDA4}" dt="2025-05-01T11:03:54.472" v="38" actId="790"/>
          <ac:spMkLst>
            <pc:docMk/>
            <pc:sldMk cId="3743879015" sldId="2147482590"/>
            <ac:spMk id="8" creationId="{71B041BA-ED29-4894-BF7E-CA4B0EC82DB4}"/>
          </ac:spMkLst>
        </pc:spChg>
        <pc:spChg chg="mod">
          <ac:chgData name="Marie-Sophie Meisinger" userId="286e1ad8-c636-4702-a91e-982a33a1b0e7" providerId="ADAL" clId="{E4219465-D8B9-4292-895D-5A9318B0CDA4}" dt="2025-05-01T11:03:54.472" v="38" actId="790"/>
          <ac:spMkLst>
            <pc:docMk/>
            <pc:sldMk cId="3743879015" sldId="2147482590"/>
            <ac:spMk id="9" creationId="{68927F49-8BFB-D4BF-0438-FD1E7A58E44E}"/>
          </ac:spMkLst>
        </pc:spChg>
        <pc:spChg chg="mod">
          <ac:chgData name="Marie-Sophie Meisinger" userId="286e1ad8-c636-4702-a91e-982a33a1b0e7" providerId="ADAL" clId="{E4219465-D8B9-4292-895D-5A9318B0CDA4}" dt="2025-05-01T11:03:54.472" v="38" actId="790"/>
          <ac:spMkLst>
            <pc:docMk/>
            <pc:sldMk cId="3743879015" sldId="2147482590"/>
            <ac:spMk id="10" creationId="{10C34333-9664-F96A-6585-BD6796ECEB4E}"/>
          </ac:spMkLst>
        </pc:spChg>
        <pc:spChg chg="mod">
          <ac:chgData name="Marie-Sophie Meisinger" userId="286e1ad8-c636-4702-a91e-982a33a1b0e7" providerId="ADAL" clId="{E4219465-D8B9-4292-895D-5A9318B0CDA4}" dt="2025-05-01T11:03:54.472" v="38" actId="790"/>
          <ac:spMkLst>
            <pc:docMk/>
            <pc:sldMk cId="3743879015" sldId="2147482590"/>
            <ac:spMk id="11" creationId="{7B4D1A3E-AA4B-BD59-C939-9A5EB64B4318}"/>
          </ac:spMkLst>
        </pc:spChg>
        <pc:spChg chg="mod">
          <ac:chgData name="Marie-Sophie Meisinger" userId="286e1ad8-c636-4702-a91e-982a33a1b0e7" providerId="ADAL" clId="{E4219465-D8B9-4292-895D-5A9318B0CDA4}" dt="2025-05-01T11:03:54.472" v="38" actId="790"/>
          <ac:spMkLst>
            <pc:docMk/>
            <pc:sldMk cId="3743879015" sldId="2147482590"/>
            <ac:spMk id="12" creationId="{2D90E316-6E0C-C7C5-2C41-7C4AAF428382}"/>
          </ac:spMkLst>
        </pc:spChg>
        <pc:spChg chg="mod">
          <ac:chgData name="Marie-Sophie Meisinger" userId="286e1ad8-c636-4702-a91e-982a33a1b0e7" providerId="ADAL" clId="{E4219465-D8B9-4292-895D-5A9318B0CDA4}" dt="2025-05-01T11:03:54.472" v="38" actId="790"/>
          <ac:spMkLst>
            <pc:docMk/>
            <pc:sldMk cId="3743879015" sldId="2147482590"/>
            <ac:spMk id="16" creationId="{49697D33-CD98-B640-AD5E-F5674E5D6EA3}"/>
          </ac:spMkLst>
        </pc:spChg>
        <pc:spChg chg="mod">
          <ac:chgData name="Marie-Sophie Meisinger" userId="286e1ad8-c636-4702-a91e-982a33a1b0e7" providerId="ADAL" clId="{E4219465-D8B9-4292-895D-5A9318B0CDA4}" dt="2025-05-01T11:03:54.472" v="38" actId="790"/>
          <ac:spMkLst>
            <pc:docMk/>
            <pc:sldMk cId="3743879015" sldId="2147482590"/>
            <ac:spMk id="21" creationId="{06E89CCE-7487-4C4B-55D3-80B6B38DD8B5}"/>
          </ac:spMkLst>
        </pc:spChg>
        <pc:spChg chg="mod">
          <ac:chgData name="Marie-Sophie Meisinger" userId="286e1ad8-c636-4702-a91e-982a33a1b0e7" providerId="ADAL" clId="{E4219465-D8B9-4292-895D-5A9318B0CDA4}" dt="2025-05-01T11:03:54.472" v="38" actId="790"/>
          <ac:spMkLst>
            <pc:docMk/>
            <pc:sldMk cId="3743879015" sldId="2147482590"/>
            <ac:spMk id="27" creationId="{C0E42CBD-1E31-88E7-5D98-5D007A74B801}"/>
          </ac:spMkLst>
        </pc:spChg>
      </pc:sldChg>
      <pc:sldChg chg="modSp mod">
        <pc:chgData name="Marie-Sophie Meisinger" userId="286e1ad8-c636-4702-a91e-982a33a1b0e7" providerId="ADAL" clId="{E4219465-D8B9-4292-895D-5A9318B0CDA4}" dt="2025-05-01T10:51:28.348" v="6" actId="27636"/>
        <pc:sldMkLst>
          <pc:docMk/>
          <pc:sldMk cId="2439785290" sldId="2147482595"/>
        </pc:sldMkLst>
        <pc:spChg chg="mod">
          <ac:chgData name="Marie-Sophie Meisinger" userId="286e1ad8-c636-4702-a91e-982a33a1b0e7" providerId="ADAL" clId="{E4219465-D8B9-4292-895D-5A9318B0CDA4}" dt="2025-05-01T10:51:05.134" v="1" actId="790"/>
          <ac:spMkLst>
            <pc:docMk/>
            <pc:sldMk cId="2439785290" sldId="2147482595"/>
            <ac:spMk id="10" creationId="{01507723-5C60-85B2-1726-4D59497F0FB6}"/>
          </ac:spMkLst>
        </pc:spChg>
        <pc:spChg chg="mod">
          <ac:chgData name="Marie-Sophie Meisinger" userId="286e1ad8-c636-4702-a91e-982a33a1b0e7" providerId="ADAL" clId="{E4219465-D8B9-4292-895D-5A9318B0CDA4}" dt="2025-05-01T10:51:05.149" v="2" actId="27636"/>
          <ac:spMkLst>
            <pc:docMk/>
            <pc:sldMk cId="2439785290" sldId="2147482595"/>
            <ac:spMk id="11" creationId="{18CB4CC0-4425-7D15-7701-25211FE4865F}"/>
          </ac:spMkLst>
        </pc:spChg>
        <pc:spChg chg="mod">
          <ac:chgData name="Marie-Sophie Meisinger" userId="286e1ad8-c636-4702-a91e-982a33a1b0e7" providerId="ADAL" clId="{E4219465-D8B9-4292-895D-5A9318B0CDA4}" dt="2025-05-01T10:51:28.348" v="6" actId="27636"/>
          <ac:spMkLst>
            <pc:docMk/>
            <pc:sldMk cId="2439785290" sldId="2147482595"/>
            <ac:spMk id="151" creationId="{00000000-0000-0000-0000-000000000000}"/>
          </ac:spMkLst>
        </pc:spChg>
      </pc:sldChg>
      <pc:sldChg chg="modSp mod">
        <pc:chgData name="Marie-Sophie Meisinger" userId="286e1ad8-c636-4702-a91e-982a33a1b0e7" providerId="ADAL" clId="{E4219465-D8B9-4292-895D-5A9318B0CDA4}" dt="2025-05-01T11:01:37.690" v="37" actId="790"/>
        <pc:sldMkLst>
          <pc:docMk/>
          <pc:sldMk cId="972177166" sldId="2147482629"/>
        </pc:sldMkLst>
        <pc:spChg chg="mod">
          <ac:chgData name="Marie-Sophie Meisinger" userId="286e1ad8-c636-4702-a91e-982a33a1b0e7" providerId="ADAL" clId="{E4219465-D8B9-4292-895D-5A9318B0CDA4}" dt="2025-05-01T11:01:37.690" v="37" actId="790"/>
          <ac:spMkLst>
            <pc:docMk/>
            <pc:sldMk cId="972177166" sldId="2147482629"/>
            <ac:spMk id="2" creationId="{08AEF9B6-3E1A-C63A-FC36-376D49B3196F}"/>
          </ac:spMkLst>
        </pc:spChg>
        <pc:spChg chg="mod">
          <ac:chgData name="Marie-Sophie Meisinger" userId="286e1ad8-c636-4702-a91e-982a33a1b0e7" providerId="ADAL" clId="{E4219465-D8B9-4292-895D-5A9318B0CDA4}" dt="2025-05-01T11:01:37.690" v="37" actId="790"/>
          <ac:spMkLst>
            <pc:docMk/>
            <pc:sldMk cId="972177166" sldId="2147482629"/>
            <ac:spMk id="4" creationId="{90CF118E-5D73-418C-1094-7CC70E3F81B7}"/>
          </ac:spMkLst>
        </pc:spChg>
        <pc:spChg chg="mod">
          <ac:chgData name="Marie-Sophie Meisinger" userId="286e1ad8-c636-4702-a91e-982a33a1b0e7" providerId="ADAL" clId="{E4219465-D8B9-4292-895D-5A9318B0CDA4}" dt="2025-05-01T11:01:37.690" v="37" actId="790"/>
          <ac:spMkLst>
            <pc:docMk/>
            <pc:sldMk cId="972177166" sldId="2147482629"/>
            <ac:spMk id="6" creationId="{F114C616-4B76-4A5A-B444-91BD94521841}"/>
          </ac:spMkLst>
        </pc:spChg>
        <pc:spChg chg="mod">
          <ac:chgData name="Marie-Sophie Meisinger" userId="286e1ad8-c636-4702-a91e-982a33a1b0e7" providerId="ADAL" clId="{E4219465-D8B9-4292-895D-5A9318B0CDA4}" dt="2025-05-01T11:01:37.690" v="37" actId="790"/>
          <ac:spMkLst>
            <pc:docMk/>
            <pc:sldMk cId="972177166" sldId="2147482629"/>
            <ac:spMk id="13" creationId="{67A0D613-E562-904A-71A4-B41CDAE7C05A}"/>
          </ac:spMkLst>
        </pc:spChg>
        <pc:spChg chg="mod">
          <ac:chgData name="Marie-Sophie Meisinger" userId="286e1ad8-c636-4702-a91e-982a33a1b0e7" providerId="ADAL" clId="{E4219465-D8B9-4292-895D-5A9318B0CDA4}" dt="2025-05-01T11:01:37.690" v="37" actId="790"/>
          <ac:spMkLst>
            <pc:docMk/>
            <pc:sldMk cId="972177166" sldId="2147482629"/>
            <ac:spMk id="18" creationId="{375BF827-77DE-864C-816F-1F16D6C87E4C}"/>
          </ac:spMkLst>
        </pc:spChg>
        <pc:spChg chg="mod">
          <ac:chgData name="Marie-Sophie Meisinger" userId="286e1ad8-c636-4702-a91e-982a33a1b0e7" providerId="ADAL" clId="{E4219465-D8B9-4292-895D-5A9318B0CDA4}" dt="2025-05-01T11:01:37.690" v="37" actId="790"/>
          <ac:spMkLst>
            <pc:docMk/>
            <pc:sldMk cId="972177166" sldId="2147482629"/>
            <ac:spMk id="27" creationId="{CBA7EC25-D824-CAEB-C840-E26F54D58A35}"/>
          </ac:spMkLst>
        </pc:spChg>
        <pc:spChg chg="mod">
          <ac:chgData name="Marie-Sophie Meisinger" userId="286e1ad8-c636-4702-a91e-982a33a1b0e7" providerId="ADAL" clId="{E4219465-D8B9-4292-895D-5A9318B0CDA4}" dt="2025-05-01T11:01:37.690" v="37" actId="790"/>
          <ac:spMkLst>
            <pc:docMk/>
            <pc:sldMk cId="972177166" sldId="2147482629"/>
            <ac:spMk id="32" creationId="{1CDAAE95-73F7-DE64-F149-CB704A77A0C6}"/>
          </ac:spMkLst>
        </pc:spChg>
        <pc:spChg chg="mod">
          <ac:chgData name="Marie-Sophie Meisinger" userId="286e1ad8-c636-4702-a91e-982a33a1b0e7" providerId="ADAL" clId="{E4219465-D8B9-4292-895D-5A9318B0CDA4}" dt="2025-05-01T11:01:37.690" v="37" actId="790"/>
          <ac:spMkLst>
            <pc:docMk/>
            <pc:sldMk cId="972177166" sldId="2147482629"/>
            <ac:spMk id="35" creationId="{3C51D6BA-EA09-D034-7C5B-FC9EE380BC8F}"/>
          </ac:spMkLst>
        </pc:spChg>
        <pc:spChg chg="mod">
          <ac:chgData name="Marie-Sophie Meisinger" userId="286e1ad8-c636-4702-a91e-982a33a1b0e7" providerId="ADAL" clId="{E4219465-D8B9-4292-895D-5A9318B0CDA4}" dt="2025-05-01T11:01:37.690" v="37" actId="790"/>
          <ac:spMkLst>
            <pc:docMk/>
            <pc:sldMk cId="972177166" sldId="2147482629"/>
            <ac:spMk id="73" creationId="{9EDA4AAA-00CC-0E3A-E1E4-6B02DFDA3D3F}"/>
          </ac:spMkLst>
        </pc:spChg>
        <pc:spChg chg="mod">
          <ac:chgData name="Marie-Sophie Meisinger" userId="286e1ad8-c636-4702-a91e-982a33a1b0e7" providerId="ADAL" clId="{E4219465-D8B9-4292-895D-5A9318B0CDA4}" dt="2025-05-01T11:01:37.690" v="37" actId="790"/>
          <ac:spMkLst>
            <pc:docMk/>
            <pc:sldMk cId="972177166" sldId="2147482629"/>
            <ac:spMk id="79" creationId="{8E45250B-D9BA-E30F-C347-E931CE4B510E}"/>
          </ac:spMkLst>
        </pc:spChg>
      </pc:sldChg>
      <pc:sldChg chg="modSp mod">
        <pc:chgData name="Marie-Sophie Meisinger" userId="286e1ad8-c636-4702-a91e-982a33a1b0e7" providerId="ADAL" clId="{E4219465-D8B9-4292-895D-5A9318B0CDA4}" dt="2025-05-01T10:52:19.191" v="12" actId="790"/>
        <pc:sldMkLst>
          <pc:docMk/>
          <pc:sldMk cId="2366362235" sldId="2147482816"/>
        </pc:sldMkLst>
        <pc:spChg chg="mod">
          <ac:chgData name="Marie-Sophie Meisinger" userId="286e1ad8-c636-4702-a91e-982a33a1b0e7" providerId="ADAL" clId="{E4219465-D8B9-4292-895D-5A9318B0CDA4}" dt="2025-05-01T10:52:19.191" v="12" actId="790"/>
          <ac:spMkLst>
            <pc:docMk/>
            <pc:sldMk cId="2366362235" sldId="2147482816"/>
            <ac:spMk id="2" creationId="{F1D8B7F6-B3F5-F935-BE3B-188C68669CA3}"/>
          </ac:spMkLst>
        </pc:spChg>
        <pc:spChg chg="mod">
          <ac:chgData name="Marie-Sophie Meisinger" userId="286e1ad8-c636-4702-a91e-982a33a1b0e7" providerId="ADAL" clId="{E4219465-D8B9-4292-895D-5A9318B0CDA4}" dt="2025-05-01T10:52:19.191" v="12" actId="790"/>
          <ac:spMkLst>
            <pc:docMk/>
            <pc:sldMk cId="2366362235" sldId="2147482816"/>
            <ac:spMk id="4" creationId="{2424B929-6F25-6EE1-78CB-FEA1A65352C2}"/>
          </ac:spMkLst>
        </pc:spChg>
        <pc:spChg chg="mod">
          <ac:chgData name="Marie-Sophie Meisinger" userId="286e1ad8-c636-4702-a91e-982a33a1b0e7" providerId="ADAL" clId="{E4219465-D8B9-4292-895D-5A9318B0CDA4}" dt="2025-05-01T10:52:19.191" v="12" actId="790"/>
          <ac:spMkLst>
            <pc:docMk/>
            <pc:sldMk cId="2366362235" sldId="2147482816"/>
            <ac:spMk id="5" creationId="{152A7BDF-2B48-B8FA-667C-3DF2729C53AD}"/>
          </ac:spMkLst>
        </pc:spChg>
        <pc:spChg chg="mod">
          <ac:chgData name="Marie-Sophie Meisinger" userId="286e1ad8-c636-4702-a91e-982a33a1b0e7" providerId="ADAL" clId="{E4219465-D8B9-4292-895D-5A9318B0CDA4}" dt="2025-05-01T10:52:19.191" v="12" actId="790"/>
          <ac:spMkLst>
            <pc:docMk/>
            <pc:sldMk cId="2366362235" sldId="2147482816"/>
            <ac:spMk id="6" creationId="{B2B0F03F-D51F-3BA1-5922-F1F45293412E}"/>
          </ac:spMkLst>
        </pc:spChg>
        <pc:spChg chg="mod">
          <ac:chgData name="Marie-Sophie Meisinger" userId="286e1ad8-c636-4702-a91e-982a33a1b0e7" providerId="ADAL" clId="{E4219465-D8B9-4292-895D-5A9318B0CDA4}" dt="2025-05-01T10:52:19.191" v="12" actId="790"/>
          <ac:spMkLst>
            <pc:docMk/>
            <pc:sldMk cId="2366362235" sldId="2147482816"/>
            <ac:spMk id="8" creationId="{696C77C5-8D3B-D3B8-DC90-3034E6243E66}"/>
          </ac:spMkLst>
        </pc:spChg>
        <pc:spChg chg="mod">
          <ac:chgData name="Marie-Sophie Meisinger" userId="286e1ad8-c636-4702-a91e-982a33a1b0e7" providerId="ADAL" clId="{E4219465-D8B9-4292-895D-5A9318B0CDA4}" dt="2025-05-01T10:52:19.191" v="12" actId="790"/>
          <ac:spMkLst>
            <pc:docMk/>
            <pc:sldMk cId="2366362235" sldId="2147482816"/>
            <ac:spMk id="9" creationId="{4D37E2F2-B033-C05C-FB00-31240D9E0F5C}"/>
          </ac:spMkLst>
        </pc:spChg>
        <pc:spChg chg="mod">
          <ac:chgData name="Marie-Sophie Meisinger" userId="286e1ad8-c636-4702-a91e-982a33a1b0e7" providerId="ADAL" clId="{E4219465-D8B9-4292-895D-5A9318B0CDA4}" dt="2025-05-01T10:52:19.191" v="12" actId="790"/>
          <ac:spMkLst>
            <pc:docMk/>
            <pc:sldMk cId="2366362235" sldId="2147482816"/>
            <ac:spMk id="13" creationId="{CFA6F381-43FC-DAAE-D179-8C94949761DE}"/>
          </ac:spMkLst>
        </pc:spChg>
        <pc:spChg chg="mod">
          <ac:chgData name="Marie-Sophie Meisinger" userId="286e1ad8-c636-4702-a91e-982a33a1b0e7" providerId="ADAL" clId="{E4219465-D8B9-4292-895D-5A9318B0CDA4}" dt="2025-05-01T10:52:19.191" v="12" actId="790"/>
          <ac:spMkLst>
            <pc:docMk/>
            <pc:sldMk cId="2366362235" sldId="2147482816"/>
            <ac:spMk id="15" creationId="{4201B157-FE56-2ED8-1EE8-00614E872F71}"/>
          </ac:spMkLst>
        </pc:spChg>
        <pc:spChg chg="mod">
          <ac:chgData name="Marie-Sophie Meisinger" userId="286e1ad8-c636-4702-a91e-982a33a1b0e7" providerId="ADAL" clId="{E4219465-D8B9-4292-895D-5A9318B0CDA4}" dt="2025-05-01T10:52:19.191" v="12" actId="790"/>
          <ac:spMkLst>
            <pc:docMk/>
            <pc:sldMk cId="2366362235" sldId="2147482816"/>
            <ac:spMk id="27" creationId="{228C5605-2A34-0A58-F4B8-581179BD96EE}"/>
          </ac:spMkLst>
        </pc:spChg>
        <pc:spChg chg="mod">
          <ac:chgData name="Marie-Sophie Meisinger" userId="286e1ad8-c636-4702-a91e-982a33a1b0e7" providerId="ADAL" clId="{E4219465-D8B9-4292-895D-5A9318B0CDA4}" dt="2025-05-01T10:52:19.191" v="12" actId="790"/>
          <ac:spMkLst>
            <pc:docMk/>
            <pc:sldMk cId="2366362235" sldId="2147482816"/>
            <ac:spMk id="30" creationId="{82F21E4F-A4B8-4C80-9B2E-E71975399AFF}"/>
          </ac:spMkLst>
        </pc:spChg>
      </pc:sldChg>
      <pc:sldChg chg="modSp mod">
        <pc:chgData name="Marie-Sophie Meisinger" userId="286e1ad8-c636-4702-a91e-982a33a1b0e7" providerId="ADAL" clId="{E4219465-D8B9-4292-895D-5A9318B0CDA4}" dt="2025-05-01T11:00:51.018" v="36" actId="790"/>
        <pc:sldMkLst>
          <pc:docMk/>
          <pc:sldMk cId="438132363" sldId="2147482817"/>
        </pc:sldMkLst>
        <pc:spChg chg="mod">
          <ac:chgData name="Marie-Sophie Meisinger" userId="286e1ad8-c636-4702-a91e-982a33a1b0e7" providerId="ADAL" clId="{E4219465-D8B9-4292-895D-5A9318B0CDA4}" dt="2025-05-01T11:00:51.018" v="36" actId="790"/>
          <ac:spMkLst>
            <pc:docMk/>
            <pc:sldMk cId="438132363" sldId="2147482817"/>
            <ac:spMk id="17" creationId="{FD7A19E8-C496-5311-FCB2-ACFB0627394C}"/>
          </ac:spMkLst>
        </pc:spChg>
      </pc:sldChg>
      <pc:sldChg chg="modSp mod">
        <pc:chgData name="Marie-Sophie Meisinger" userId="286e1ad8-c636-4702-a91e-982a33a1b0e7" providerId="ADAL" clId="{E4219465-D8B9-4292-895D-5A9318B0CDA4}" dt="2025-05-01T10:53:58.216" v="21" actId="790"/>
        <pc:sldMkLst>
          <pc:docMk/>
          <pc:sldMk cId="106353441" sldId="2147482829"/>
        </pc:sldMkLst>
        <pc:spChg chg="mod">
          <ac:chgData name="Marie-Sophie Meisinger" userId="286e1ad8-c636-4702-a91e-982a33a1b0e7" providerId="ADAL" clId="{E4219465-D8B9-4292-895D-5A9318B0CDA4}" dt="2025-05-01T10:53:58.216" v="21" actId="790"/>
          <ac:spMkLst>
            <pc:docMk/>
            <pc:sldMk cId="106353441" sldId="2147482829"/>
            <ac:spMk id="6" creationId="{7FBFF7AB-6788-0399-86FA-4E51E1AE83B7}"/>
          </ac:spMkLst>
        </pc:spChg>
        <pc:spChg chg="mod">
          <ac:chgData name="Marie-Sophie Meisinger" userId="286e1ad8-c636-4702-a91e-982a33a1b0e7" providerId="ADAL" clId="{E4219465-D8B9-4292-895D-5A9318B0CDA4}" dt="2025-05-01T10:53:58.216" v="21" actId="790"/>
          <ac:spMkLst>
            <pc:docMk/>
            <pc:sldMk cId="106353441" sldId="2147482829"/>
            <ac:spMk id="9" creationId="{F947D06D-1DB9-4040-428C-F1065B588105}"/>
          </ac:spMkLst>
        </pc:spChg>
        <pc:spChg chg="mod">
          <ac:chgData name="Marie-Sophie Meisinger" userId="286e1ad8-c636-4702-a91e-982a33a1b0e7" providerId="ADAL" clId="{E4219465-D8B9-4292-895D-5A9318B0CDA4}" dt="2025-05-01T10:53:58.216" v="21" actId="790"/>
          <ac:spMkLst>
            <pc:docMk/>
            <pc:sldMk cId="106353441" sldId="2147482829"/>
            <ac:spMk id="11" creationId="{F20EB5AA-935C-9E2C-1E3B-177CF9F9694E}"/>
          </ac:spMkLst>
        </pc:spChg>
        <pc:spChg chg="mod">
          <ac:chgData name="Marie-Sophie Meisinger" userId="286e1ad8-c636-4702-a91e-982a33a1b0e7" providerId="ADAL" clId="{E4219465-D8B9-4292-895D-5A9318B0CDA4}" dt="2025-05-01T10:53:58.216" v="21" actId="790"/>
          <ac:spMkLst>
            <pc:docMk/>
            <pc:sldMk cId="106353441" sldId="2147482829"/>
            <ac:spMk id="13" creationId="{76353994-5D18-9EDA-3A34-314F801BE3AB}"/>
          </ac:spMkLst>
        </pc:spChg>
        <pc:spChg chg="mod">
          <ac:chgData name="Marie-Sophie Meisinger" userId="286e1ad8-c636-4702-a91e-982a33a1b0e7" providerId="ADAL" clId="{E4219465-D8B9-4292-895D-5A9318B0CDA4}" dt="2025-05-01T10:53:58.216" v="21" actId="790"/>
          <ac:spMkLst>
            <pc:docMk/>
            <pc:sldMk cId="106353441" sldId="2147482829"/>
            <ac:spMk id="15" creationId="{54171856-0967-A07B-CEBE-EACD404AF894}"/>
          </ac:spMkLst>
        </pc:spChg>
        <pc:spChg chg="mod">
          <ac:chgData name="Marie-Sophie Meisinger" userId="286e1ad8-c636-4702-a91e-982a33a1b0e7" providerId="ADAL" clId="{E4219465-D8B9-4292-895D-5A9318B0CDA4}" dt="2025-05-01T10:53:58.216" v="21" actId="790"/>
          <ac:spMkLst>
            <pc:docMk/>
            <pc:sldMk cId="106353441" sldId="2147482829"/>
            <ac:spMk id="20" creationId="{34EF4765-5402-9FE5-6435-3D1B065A3DC9}"/>
          </ac:spMkLst>
        </pc:spChg>
        <pc:spChg chg="mod">
          <ac:chgData name="Marie-Sophie Meisinger" userId="286e1ad8-c636-4702-a91e-982a33a1b0e7" providerId="ADAL" clId="{E4219465-D8B9-4292-895D-5A9318B0CDA4}" dt="2025-05-01T10:53:58.216" v="21" actId="790"/>
          <ac:spMkLst>
            <pc:docMk/>
            <pc:sldMk cId="106353441" sldId="2147482829"/>
            <ac:spMk id="21" creationId="{44611A81-AD66-AB37-3C29-A1F499F526A5}"/>
          </ac:spMkLst>
        </pc:spChg>
        <pc:spChg chg="mod">
          <ac:chgData name="Marie-Sophie Meisinger" userId="286e1ad8-c636-4702-a91e-982a33a1b0e7" providerId="ADAL" clId="{E4219465-D8B9-4292-895D-5A9318B0CDA4}" dt="2025-05-01T10:53:58.216" v="21" actId="790"/>
          <ac:spMkLst>
            <pc:docMk/>
            <pc:sldMk cId="106353441" sldId="2147482829"/>
            <ac:spMk id="24" creationId="{0C843116-D679-27FE-3F76-C5359F081527}"/>
          </ac:spMkLst>
        </pc:spChg>
        <pc:spChg chg="mod">
          <ac:chgData name="Marie-Sophie Meisinger" userId="286e1ad8-c636-4702-a91e-982a33a1b0e7" providerId="ADAL" clId="{E4219465-D8B9-4292-895D-5A9318B0CDA4}" dt="2025-05-01T10:53:58.216" v="21" actId="790"/>
          <ac:spMkLst>
            <pc:docMk/>
            <pc:sldMk cId="106353441" sldId="2147482829"/>
            <ac:spMk id="25" creationId="{AE3CEB04-F44B-250E-2DF3-86D71F477036}"/>
          </ac:spMkLst>
        </pc:spChg>
        <pc:spChg chg="mod">
          <ac:chgData name="Marie-Sophie Meisinger" userId="286e1ad8-c636-4702-a91e-982a33a1b0e7" providerId="ADAL" clId="{E4219465-D8B9-4292-895D-5A9318B0CDA4}" dt="2025-05-01T10:53:58.216" v="21" actId="790"/>
          <ac:spMkLst>
            <pc:docMk/>
            <pc:sldMk cId="106353441" sldId="2147482829"/>
            <ac:spMk id="31" creationId="{9652BDE5-C5DA-74A0-0BCD-9EA943CF865C}"/>
          </ac:spMkLst>
        </pc:spChg>
      </pc:sldChg>
      <pc:sldChg chg="modSp mod">
        <pc:chgData name="Marie-Sophie Meisinger" userId="286e1ad8-c636-4702-a91e-982a33a1b0e7" providerId="ADAL" clId="{E4219465-D8B9-4292-895D-5A9318B0CDA4}" dt="2025-05-01T10:54:02.600" v="22" actId="790"/>
        <pc:sldMkLst>
          <pc:docMk/>
          <pc:sldMk cId="1206380642" sldId="2147482830"/>
        </pc:sldMkLst>
        <pc:spChg chg="mod">
          <ac:chgData name="Marie-Sophie Meisinger" userId="286e1ad8-c636-4702-a91e-982a33a1b0e7" providerId="ADAL" clId="{E4219465-D8B9-4292-895D-5A9318B0CDA4}" dt="2025-05-01T10:54:02.600" v="22" actId="790"/>
          <ac:spMkLst>
            <pc:docMk/>
            <pc:sldMk cId="1206380642" sldId="2147482830"/>
            <ac:spMk id="5" creationId="{C8AB04E6-CE17-B79C-BC2D-0B3F120FF228}"/>
          </ac:spMkLst>
        </pc:spChg>
        <pc:spChg chg="mod">
          <ac:chgData name="Marie-Sophie Meisinger" userId="286e1ad8-c636-4702-a91e-982a33a1b0e7" providerId="ADAL" clId="{E4219465-D8B9-4292-895D-5A9318B0CDA4}" dt="2025-05-01T10:54:02.600" v="22" actId="790"/>
          <ac:spMkLst>
            <pc:docMk/>
            <pc:sldMk cId="1206380642" sldId="2147482830"/>
            <ac:spMk id="6" creationId="{1E97D7B6-F370-23FC-0F4A-A8DFFD60A70C}"/>
          </ac:spMkLst>
        </pc:spChg>
        <pc:spChg chg="mod">
          <ac:chgData name="Marie-Sophie Meisinger" userId="286e1ad8-c636-4702-a91e-982a33a1b0e7" providerId="ADAL" clId="{E4219465-D8B9-4292-895D-5A9318B0CDA4}" dt="2025-05-01T10:54:02.600" v="22" actId="790"/>
          <ac:spMkLst>
            <pc:docMk/>
            <pc:sldMk cId="1206380642" sldId="2147482830"/>
            <ac:spMk id="9" creationId="{EB81A677-0F2B-50A0-C13A-0D99CD9347C1}"/>
          </ac:spMkLst>
        </pc:spChg>
        <pc:spChg chg="mod">
          <ac:chgData name="Marie-Sophie Meisinger" userId="286e1ad8-c636-4702-a91e-982a33a1b0e7" providerId="ADAL" clId="{E4219465-D8B9-4292-895D-5A9318B0CDA4}" dt="2025-05-01T10:54:02.600" v="22" actId="790"/>
          <ac:spMkLst>
            <pc:docMk/>
            <pc:sldMk cId="1206380642" sldId="2147482830"/>
            <ac:spMk id="10" creationId="{29060CC8-4DC1-ABF8-F1E8-3CACCF4C749C}"/>
          </ac:spMkLst>
        </pc:spChg>
        <pc:spChg chg="mod">
          <ac:chgData name="Marie-Sophie Meisinger" userId="286e1ad8-c636-4702-a91e-982a33a1b0e7" providerId="ADAL" clId="{E4219465-D8B9-4292-895D-5A9318B0CDA4}" dt="2025-05-01T10:54:02.600" v="22" actId="790"/>
          <ac:spMkLst>
            <pc:docMk/>
            <pc:sldMk cId="1206380642" sldId="2147482830"/>
            <ac:spMk id="13" creationId="{C0A7CE3E-F68D-D287-02C9-B4F3238A5FC0}"/>
          </ac:spMkLst>
        </pc:spChg>
        <pc:spChg chg="mod">
          <ac:chgData name="Marie-Sophie Meisinger" userId="286e1ad8-c636-4702-a91e-982a33a1b0e7" providerId="ADAL" clId="{E4219465-D8B9-4292-895D-5A9318B0CDA4}" dt="2025-05-01T10:54:02.600" v="22" actId="790"/>
          <ac:spMkLst>
            <pc:docMk/>
            <pc:sldMk cId="1206380642" sldId="2147482830"/>
            <ac:spMk id="15" creationId="{D2BADD1A-1DBC-4786-EDCE-A26E5B275410}"/>
          </ac:spMkLst>
        </pc:spChg>
        <pc:spChg chg="mod">
          <ac:chgData name="Marie-Sophie Meisinger" userId="286e1ad8-c636-4702-a91e-982a33a1b0e7" providerId="ADAL" clId="{E4219465-D8B9-4292-895D-5A9318B0CDA4}" dt="2025-05-01T10:54:02.600" v="22" actId="790"/>
          <ac:spMkLst>
            <pc:docMk/>
            <pc:sldMk cId="1206380642" sldId="2147482830"/>
            <ac:spMk id="16" creationId="{BB29C75F-C47D-53EE-FD34-30B88E506005}"/>
          </ac:spMkLst>
        </pc:spChg>
        <pc:spChg chg="mod">
          <ac:chgData name="Marie-Sophie Meisinger" userId="286e1ad8-c636-4702-a91e-982a33a1b0e7" providerId="ADAL" clId="{E4219465-D8B9-4292-895D-5A9318B0CDA4}" dt="2025-05-01T10:54:02.600" v="22" actId="790"/>
          <ac:spMkLst>
            <pc:docMk/>
            <pc:sldMk cId="1206380642" sldId="2147482830"/>
            <ac:spMk id="20" creationId="{90AE770A-DAE8-8E18-694E-A615FEB95414}"/>
          </ac:spMkLst>
        </pc:spChg>
        <pc:spChg chg="mod">
          <ac:chgData name="Marie-Sophie Meisinger" userId="286e1ad8-c636-4702-a91e-982a33a1b0e7" providerId="ADAL" clId="{E4219465-D8B9-4292-895D-5A9318B0CDA4}" dt="2025-05-01T10:54:02.600" v="22" actId="790"/>
          <ac:spMkLst>
            <pc:docMk/>
            <pc:sldMk cId="1206380642" sldId="2147482830"/>
            <ac:spMk id="24" creationId="{9287EB41-DEBD-556F-4FA0-0DEC2F9C1AF7}"/>
          </ac:spMkLst>
        </pc:spChg>
        <pc:spChg chg="mod">
          <ac:chgData name="Marie-Sophie Meisinger" userId="286e1ad8-c636-4702-a91e-982a33a1b0e7" providerId="ADAL" clId="{E4219465-D8B9-4292-895D-5A9318B0CDA4}" dt="2025-05-01T10:54:02.600" v="22" actId="790"/>
          <ac:spMkLst>
            <pc:docMk/>
            <pc:sldMk cId="1206380642" sldId="2147482830"/>
            <ac:spMk id="32" creationId="{7F3B20E3-A8B6-F441-A72B-AAB5D86861A2}"/>
          </ac:spMkLst>
        </pc:spChg>
      </pc:sldChg>
    </pc:docChg>
  </pc:docChgLst>
  <pc:docChgLst>
    <pc:chgData name="Michele Marchini" userId="6915b1e2-df90-44b2-b7d0-6b3123c6d180" providerId="ADAL" clId="{2C1E4042-EB7B-4EBA-ABB2-162F925827A8}"/>
    <pc:docChg chg="undo custSel modSld">
      <pc:chgData name="Michele Marchini" userId="6915b1e2-df90-44b2-b7d0-6b3123c6d180" providerId="ADAL" clId="{2C1E4042-EB7B-4EBA-ABB2-162F925827A8}" dt="2024-08-06T12:51:53.582" v="518" actId="14100"/>
      <pc:docMkLst>
        <pc:docMk/>
      </pc:docMkLst>
      <pc:sldChg chg="modSp mod">
        <pc:chgData name="Michele Marchini" userId="6915b1e2-df90-44b2-b7d0-6b3123c6d180" providerId="ADAL" clId="{2C1E4042-EB7B-4EBA-ABB2-162F925827A8}" dt="2024-08-06T12:37:44.347" v="190" actId="27636"/>
        <pc:sldMkLst>
          <pc:docMk/>
          <pc:sldMk cId="1790575174" sldId="260"/>
        </pc:sldMkLst>
      </pc:sldChg>
      <pc:sldChg chg="modSp mod">
        <pc:chgData name="Michele Marchini" userId="6915b1e2-df90-44b2-b7d0-6b3123c6d180" providerId="ADAL" clId="{2C1E4042-EB7B-4EBA-ABB2-162F925827A8}" dt="2024-08-06T12:33:51.372" v="77" actId="14100"/>
        <pc:sldMkLst>
          <pc:docMk/>
          <pc:sldMk cId="1223838445" sldId="261"/>
        </pc:sldMkLst>
      </pc:sldChg>
      <pc:sldChg chg="modSp mod">
        <pc:chgData name="Michele Marchini" userId="6915b1e2-df90-44b2-b7d0-6b3123c6d180" providerId="ADAL" clId="{2C1E4042-EB7B-4EBA-ABB2-162F925827A8}" dt="2024-08-06T12:50:46.096" v="509" actId="1036"/>
        <pc:sldMkLst>
          <pc:docMk/>
          <pc:sldMk cId="4183429097" sldId="263"/>
        </pc:sldMkLst>
      </pc:sldChg>
      <pc:sldChg chg="modSp mod">
        <pc:chgData name="Michele Marchini" userId="6915b1e2-df90-44b2-b7d0-6b3123c6d180" providerId="ADAL" clId="{2C1E4042-EB7B-4EBA-ABB2-162F925827A8}" dt="2024-08-06T12:51:48.313" v="517" actId="14100"/>
        <pc:sldMkLst>
          <pc:docMk/>
          <pc:sldMk cId="2590699221" sldId="2147482561"/>
        </pc:sldMkLst>
      </pc:sldChg>
      <pc:sldChg chg="modSp mod">
        <pc:chgData name="Michele Marchini" userId="6915b1e2-df90-44b2-b7d0-6b3123c6d180" providerId="ADAL" clId="{2C1E4042-EB7B-4EBA-ABB2-162F925827A8}" dt="2024-08-06T12:40:23.691" v="232" actId="1036"/>
        <pc:sldMkLst>
          <pc:docMk/>
          <pc:sldMk cId="3433695417" sldId="2147482564"/>
        </pc:sldMkLst>
      </pc:sldChg>
      <pc:sldChg chg="modSp mod">
        <pc:chgData name="Michele Marchini" userId="6915b1e2-df90-44b2-b7d0-6b3123c6d180" providerId="ADAL" clId="{2C1E4042-EB7B-4EBA-ABB2-162F925827A8}" dt="2024-08-06T12:51:53.582" v="518" actId="14100"/>
        <pc:sldMkLst>
          <pc:docMk/>
          <pc:sldMk cId="75380199" sldId="2147482583"/>
        </pc:sldMkLst>
      </pc:sldChg>
      <pc:sldChg chg="modSp mod">
        <pc:chgData name="Michele Marchini" userId="6915b1e2-df90-44b2-b7d0-6b3123c6d180" providerId="ADAL" clId="{2C1E4042-EB7B-4EBA-ABB2-162F925827A8}" dt="2024-08-06T12:34:33.227" v="93" actId="1035"/>
        <pc:sldMkLst>
          <pc:docMk/>
          <pc:sldMk cId="429149797" sldId="2147482585"/>
        </pc:sldMkLst>
      </pc:sldChg>
      <pc:sldChg chg="modSp mod">
        <pc:chgData name="Michele Marchini" userId="6915b1e2-df90-44b2-b7d0-6b3123c6d180" providerId="ADAL" clId="{2C1E4042-EB7B-4EBA-ABB2-162F925827A8}" dt="2024-08-06T12:33:33.292" v="76" actId="1076"/>
        <pc:sldMkLst>
          <pc:docMk/>
          <pc:sldMk cId="112551617" sldId="2147482586"/>
        </pc:sldMkLst>
      </pc:sldChg>
      <pc:sldChg chg="modSp mod">
        <pc:chgData name="Michele Marchini" userId="6915b1e2-df90-44b2-b7d0-6b3123c6d180" providerId="ADAL" clId="{2C1E4042-EB7B-4EBA-ABB2-162F925827A8}" dt="2024-08-06T12:49:42" v="499" actId="14100"/>
        <pc:sldMkLst>
          <pc:docMk/>
          <pc:sldMk cId="3840608079" sldId="2147482588"/>
        </pc:sldMkLst>
      </pc:sldChg>
      <pc:sldChg chg="modSp mod">
        <pc:chgData name="Michele Marchini" userId="6915b1e2-df90-44b2-b7d0-6b3123c6d180" providerId="ADAL" clId="{2C1E4042-EB7B-4EBA-ABB2-162F925827A8}" dt="2024-08-06T12:38:12.343" v="193" actId="14100"/>
        <pc:sldMkLst>
          <pc:docMk/>
          <pc:sldMk cId="1453412121" sldId="2147482589"/>
        </pc:sldMkLst>
      </pc:sldChg>
      <pc:sldChg chg="modSp mod">
        <pc:chgData name="Michele Marchini" userId="6915b1e2-df90-44b2-b7d0-6b3123c6d180" providerId="ADAL" clId="{2C1E4042-EB7B-4EBA-ABB2-162F925827A8}" dt="2024-08-06T12:50:53.450" v="510" actId="14100"/>
        <pc:sldMkLst>
          <pc:docMk/>
          <pc:sldMk cId="3743879015" sldId="2147482590"/>
        </pc:sldMkLst>
      </pc:sldChg>
      <pc:sldChg chg="delSp modSp mod delAnim">
        <pc:chgData name="Michele Marchini" userId="6915b1e2-df90-44b2-b7d0-6b3123c6d180" providerId="ADAL" clId="{2C1E4042-EB7B-4EBA-ABB2-162F925827A8}" dt="2024-08-06T12:46:26.529" v="428" actId="6549"/>
        <pc:sldMkLst>
          <pc:docMk/>
          <pc:sldMk cId="3833618556" sldId="2147482594"/>
        </pc:sldMkLst>
      </pc:sldChg>
      <pc:sldChg chg="modSp mod">
        <pc:chgData name="Michele Marchini" userId="6915b1e2-df90-44b2-b7d0-6b3123c6d180" providerId="ADAL" clId="{2C1E4042-EB7B-4EBA-ABB2-162F925827A8}" dt="2024-08-06T12:30:40.495" v="6" actId="1076"/>
        <pc:sldMkLst>
          <pc:docMk/>
          <pc:sldMk cId="2439785290" sldId="2147482595"/>
        </pc:sldMkLst>
      </pc:sldChg>
      <pc:sldChg chg="modSp mod">
        <pc:chgData name="Michele Marchini" userId="6915b1e2-df90-44b2-b7d0-6b3123c6d180" providerId="ADAL" clId="{2C1E4042-EB7B-4EBA-ABB2-162F925827A8}" dt="2024-08-06T12:31:00.182" v="9" actId="1076"/>
        <pc:sldMkLst>
          <pc:docMk/>
          <pc:sldMk cId="847456667" sldId="2147482599"/>
        </pc:sldMkLst>
      </pc:sldChg>
      <pc:sldChg chg="modSp mod">
        <pc:chgData name="Michele Marchini" userId="6915b1e2-df90-44b2-b7d0-6b3123c6d180" providerId="ADAL" clId="{2C1E4042-EB7B-4EBA-ABB2-162F925827A8}" dt="2024-08-06T12:48:09.499" v="459" actId="1036"/>
        <pc:sldMkLst>
          <pc:docMk/>
          <pc:sldMk cId="972177166" sldId="2147482629"/>
        </pc:sldMkLst>
      </pc:sldChg>
      <pc:sldChg chg="modSp mod">
        <pc:chgData name="Michele Marchini" userId="6915b1e2-df90-44b2-b7d0-6b3123c6d180" providerId="ADAL" clId="{2C1E4042-EB7B-4EBA-ABB2-162F925827A8}" dt="2024-08-06T12:49:34.094" v="498" actId="1036"/>
        <pc:sldMkLst>
          <pc:docMk/>
          <pc:sldMk cId="2083796808" sldId="2147482630"/>
        </pc:sldMkLst>
      </pc:sldChg>
      <pc:sldChg chg="modSp mod">
        <pc:chgData name="Michele Marchini" userId="6915b1e2-df90-44b2-b7d0-6b3123c6d180" providerId="ADAL" clId="{2C1E4042-EB7B-4EBA-ABB2-162F925827A8}" dt="2024-08-06T12:47:06.470" v="441" actId="114"/>
        <pc:sldMkLst>
          <pc:docMk/>
          <pc:sldMk cId="283705036" sldId="2147482638"/>
        </pc:sldMkLst>
      </pc:sldChg>
      <pc:sldChg chg="modSp mod">
        <pc:chgData name="Michele Marchini" userId="6915b1e2-df90-44b2-b7d0-6b3123c6d180" providerId="ADAL" clId="{2C1E4042-EB7B-4EBA-ABB2-162F925827A8}" dt="2024-08-06T12:29:33.213" v="0" actId="1037"/>
        <pc:sldMkLst>
          <pc:docMk/>
          <pc:sldMk cId="370391971" sldId="2147482642"/>
        </pc:sldMkLst>
      </pc:sldChg>
      <pc:sldChg chg="modSp mod">
        <pc:chgData name="Michele Marchini" userId="6915b1e2-df90-44b2-b7d0-6b3123c6d180" providerId="ADAL" clId="{2C1E4042-EB7B-4EBA-ABB2-162F925827A8}" dt="2024-08-06T12:50:30.324" v="506" actId="1076"/>
        <pc:sldMkLst>
          <pc:docMk/>
          <pc:sldMk cId="513494318" sldId="2147482645"/>
        </pc:sldMkLst>
      </pc:sldChg>
      <pc:sldChg chg="modSp mod">
        <pc:chgData name="Michele Marchini" userId="6915b1e2-df90-44b2-b7d0-6b3123c6d180" providerId="ADAL" clId="{2C1E4042-EB7B-4EBA-ABB2-162F925827A8}" dt="2024-08-06T12:48:41.327" v="482" actId="1035"/>
        <pc:sldMkLst>
          <pc:docMk/>
          <pc:sldMk cId="3366372974" sldId="2147482646"/>
        </pc:sldMkLst>
      </pc:sldChg>
      <pc:sldChg chg="modSp mod">
        <pc:chgData name="Michele Marchini" userId="6915b1e2-df90-44b2-b7d0-6b3123c6d180" providerId="ADAL" clId="{2C1E4042-EB7B-4EBA-ABB2-162F925827A8}" dt="2024-08-06T12:45:46.471" v="386" actId="6549"/>
        <pc:sldMkLst>
          <pc:docMk/>
          <pc:sldMk cId="2211010411" sldId="2147482647"/>
        </pc:sldMkLst>
      </pc:sldChg>
      <pc:sldChg chg="modSp mod">
        <pc:chgData name="Michele Marchini" userId="6915b1e2-df90-44b2-b7d0-6b3123c6d180" providerId="ADAL" clId="{2C1E4042-EB7B-4EBA-ABB2-162F925827A8}" dt="2024-08-06T12:50:18.588" v="505" actId="1076"/>
        <pc:sldMkLst>
          <pc:docMk/>
          <pc:sldMk cId="3771087853" sldId="2147482648"/>
        </pc:sldMkLst>
      </pc:sldChg>
      <pc:sldChg chg="modSp mod">
        <pc:chgData name="Michele Marchini" userId="6915b1e2-df90-44b2-b7d0-6b3123c6d180" providerId="ADAL" clId="{2C1E4042-EB7B-4EBA-ABB2-162F925827A8}" dt="2024-08-06T12:46:03.610" v="412" actId="6549"/>
        <pc:sldMkLst>
          <pc:docMk/>
          <pc:sldMk cId="3692049925" sldId="2147482649"/>
        </pc:sldMkLst>
      </pc:sldChg>
      <pc:sldChg chg="modSp mod">
        <pc:chgData name="Michele Marchini" userId="6915b1e2-df90-44b2-b7d0-6b3123c6d180" providerId="ADAL" clId="{2C1E4042-EB7B-4EBA-ABB2-162F925827A8}" dt="2024-08-06T12:50:58.430" v="511" actId="14100"/>
        <pc:sldMkLst>
          <pc:docMk/>
          <pc:sldMk cId="1070515809" sldId="2147482650"/>
        </pc:sldMkLst>
      </pc:sldChg>
      <pc:sldChg chg="modSp mod">
        <pc:chgData name="Michele Marchini" userId="6915b1e2-df90-44b2-b7d0-6b3123c6d180" providerId="ADAL" clId="{2C1E4042-EB7B-4EBA-ABB2-162F925827A8}" dt="2024-08-06T12:38:02.148" v="191" actId="6549"/>
        <pc:sldMkLst>
          <pc:docMk/>
          <pc:sldMk cId="663187643" sldId="2147482810"/>
        </pc:sldMkLst>
      </pc:sldChg>
      <pc:sldChg chg="modSp mod">
        <pc:chgData name="Michele Marchini" userId="6915b1e2-df90-44b2-b7d0-6b3123c6d180" providerId="ADAL" clId="{2C1E4042-EB7B-4EBA-ABB2-162F925827A8}" dt="2024-08-06T12:31:39.053" v="11" actId="14100"/>
        <pc:sldMkLst>
          <pc:docMk/>
          <pc:sldMk cId="2366362235" sldId="2147482816"/>
        </pc:sldMkLst>
      </pc:sldChg>
      <pc:sldChg chg="delSp modSp mod">
        <pc:chgData name="Michele Marchini" userId="6915b1e2-df90-44b2-b7d0-6b3123c6d180" providerId="ADAL" clId="{2C1E4042-EB7B-4EBA-ABB2-162F925827A8}" dt="2024-08-06T12:32:15.230" v="25" actId="478"/>
        <pc:sldMkLst>
          <pc:docMk/>
          <pc:sldMk cId="438132363" sldId="2147482817"/>
        </pc:sldMkLst>
      </pc:sldChg>
      <pc:sldChg chg="modSp mod">
        <pc:chgData name="Michele Marchini" userId="6915b1e2-df90-44b2-b7d0-6b3123c6d180" providerId="ADAL" clId="{2C1E4042-EB7B-4EBA-ABB2-162F925827A8}" dt="2024-08-06T12:32:50.329" v="50" actId="1036"/>
        <pc:sldMkLst>
          <pc:docMk/>
          <pc:sldMk cId="3576974069" sldId="2147482819"/>
        </pc:sldMkLst>
      </pc:sldChg>
      <pc:sldChg chg="modSp mod">
        <pc:chgData name="Michele Marchini" userId="6915b1e2-df90-44b2-b7d0-6b3123c6d180" providerId="ADAL" clId="{2C1E4042-EB7B-4EBA-ABB2-162F925827A8}" dt="2024-08-06T12:51:06.848" v="514" actId="14100"/>
        <pc:sldMkLst>
          <pc:docMk/>
          <pc:sldMk cId="2399244808" sldId="2147482825"/>
        </pc:sldMkLst>
      </pc:sldChg>
      <pc:sldChg chg="modSp mod">
        <pc:chgData name="Michele Marchini" userId="6915b1e2-df90-44b2-b7d0-6b3123c6d180" providerId="ADAL" clId="{2C1E4042-EB7B-4EBA-ABB2-162F925827A8}" dt="2024-08-06T12:33:16.923" v="72" actId="20577"/>
        <pc:sldMkLst>
          <pc:docMk/>
          <pc:sldMk cId="729250060" sldId="2147482826"/>
        </pc:sldMkLst>
      </pc:sldChg>
      <pc:sldChg chg="modSp mod">
        <pc:chgData name="Michele Marchini" userId="6915b1e2-df90-44b2-b7d0-6b3123c6d180" providerId="ADAL" clId="{2C1E4042-EB7B-4EBA-ABB2-162F925827A8}" dt="2024-08-06T12:45:23.090" v="371" actId="20577"/>
        <pc:sldMkLst>
          <pc:docMk/>
          <pc:sldMk cId="387554164" sldId="2147482828"/>
        </pc:sldMkLst>
      </pc:sldChg>
      <pc:sldChg chg="modSp mod">
        <pc:chgData name="Michele Marchini" userId="6915b1e2-df90-44b2-b7d0-6b3123c6d180" providerId="ADAL" clId="{2C1E4042-EB7B-4EBA-ABB2-162F925827A8}" dt="2024-08-06T12:51:43.688" v="516" actId="14100"/>
        <pc:sldMkLst>
          <pc:docMk/>
          <pc:sldMk cId="106353441" sldId="2147482829"/>
        </pc:sldMkLst>
      </pc:sldChg>
      <pc:sldChg chg="modSp mod">
        <pc:chgData name="Michele Marchini" userId="6915b1e2-df90-44b2-b7d0-6b3123c6d180" providerId="ADAL" clId="{2C1E4042-EB7B-4EBA-ABB2-162F925827A8}" dt="2024-08-06T12:51:34.096" v="515" actId="14100"/>
        <pc:sldMkLst>
          <pc:docMk/>
          <pc:sldMk cId="1206380642" sldId="2147482830"/>
        </pc:sldMkLst>
      </pc:sldChg>
      <pc:sldChg chg="modSp mod">
        <pc:chgData name="Michele Marchini" userId="6915b1e2-df90-44b2-b7d0-6b3123c6d180" providerId="ADAL" clId="{2C1E4042-EB7B-4EBA-ABB2-162F925827A8}" dt="2024-08-06T12:45:54.270" v="399" actId="6549"/>
        <pc:sldMkLst>
          <pc:docMk/>
          <pc:sldMk cId="2256764134" sldId="2147482831"/>
        </pc:sldMkLst>
      </pc:sldChg>
      <pc:sldChg chg="modSp mod">
        <pc:chgData name="Michele Marchini" userId="6915b1e2-df90-44b2-b7d0-6b3123c6d180" providerId="ADAL" clId="{2C1E4042-EB7B-4EBA-ABB2-162F925827A8}" dt="2024-08-06T12:39:15.990" v="209" actId="20577"/>
        <pc:sldMkLst>
          <pc:docMk/>
          <pc:sldMk cId="3559956919" sldId="2147482832"/>
        </pc:sldMkLst>
      </pc:sldChg>
      <pc:sldChg chg="modSp mod">
        <pc:chgData name="Michele Marchini" userId="6915b1e2-df90-44b2-b7d0-6b3123c6d180" providerId="ADAL" clId="{2C1E4042-EB7B-4EBA-ABB2-162F925827A8}" dt="2024-08-06T12:46:10.679" v="425" actId="6549"/>
        <pc:sldMkLst>
          <pc:docMk/>
          <pc:sldMk cId="426984854" sldId="2147482833"/>
        </pc:sldMkLst>
      </pc:sldChg>
      <pc:sldChg chg="modSp mod">
        <pc:chgData name="Michele Marchini" userId="6915b1e2-df90-44b2-b7d0-6b3123c6d180" providerId="ADAL" clId="{2C1E4042-EB7B-4EBA-ABB2-162F925827A8}" dt="2024-08-06T12:51:02.699" v="513" actId="14100"/>
        <pc:sldMkLst>
          <pc:docMk/>
          <pc:sldMk cId="2485236923" sldId="2147482834"/>
        </pc:sldMkLst>
      </pc:sldChg>
      <pc:sldChg chg="modSp mod">
        <pc:chgData name="Michele Marchini" userId="6915b1e2-df90-44b2-b7d0-6b3123c6d180" providerId="ADAL" clId="{2C1E4042-EB7B-4EBA-ABB2-162F925827A8}" dt="2024-08-06T12:43:19.550" v="370" actId="1037"/>
        <pc:sldMkLst>
          <pc:docMk/>
          <pc:sldMk cId="4156507111" sldId="2147482835"/>
        </pc:sldMkLst>
      </pc:sldChg>
      <pc:sldChg chg="modSp mod">
        <pc:chgData name="Michele Marchini" userId="6915b1e2-df90-44b2-b7d0-6b3123c6d180" providerId="ADAL" clId="{2C1E4042-EB7B-4EBA-ABB2-162F925827A8}" dt="2024-08-06T12:39:51.966" v="211" actId="1076"/>
        <pc:sldMkLst>
          <pc:docMk/>
          <pc:sldMk cId="706754122" sldId="21474828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9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66909" y="4715153"/>
            <a:ext cx="533527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DM Sans" pitchFamily="2" charset="77"/>
        <a:ea typeface="DM Sans" pitchFamily="2"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26988" y="744538"/>
            <a:ext cx="6615112" cy="3722687"/>
          </a:xfrm>
        </p:spPr>
      </p:sp>
      <p:sp>
        <p:nvSpPr>
          <p:cNvPr id="3" name="Espaço Reservado para Anotações 2"/>
          <p:cNvSpPr>
            <a:spLocks noGrp="1"/>
          </p:cNvSpPr>
          <p:nvPr>
            <p:ph type="body" idx="1"/>
          </p:nvPr>
        </p:nvSpPr>
        <p:spPr/>
        <p:txBody>
          <a:bodyPr/>
          <a:lstStyle/>
          <a:p>
            <a:pPr marL="158750" indent="0">
              <a:buNone/>
            </a:pPr>
            <a:endParaRPr lang="en-US" dirty="0">
              <a:latin typeface="DM Sans" pitchFamily="2" charset="77"/>
            </a:endParaRPr>
          </a:p>
        </p:txBody>
      </p:sp>
    </p:spTree>
    <p:extLst>
      <p:ext uri="{BB962C8B-B14F-4D97-AF65-F5344CB8AC3E}">
        <p14:creationId xmlns:p14="http://schemas.microsoft.com/office/powerpoint/2010/main" val="1830478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noProof="0" dirty="0">
              <a:ln>
                <a:noFill/>
              </a:ln>
              <a:solidFill>
                <a:prstClr val="black"/>
              </a:solidFill>
              <a:effectLst/>
              <a:uLnTx/>
              <a:uFillTx/>
              <a:latin typeface="DM Sans"/>
              <a:ea typeface="+mn-ea"/>
              <a:cs typeface="+mn-cs"/>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292682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BR" dirty="0">
              <a:latin typeface="DM Sans" pitchFamily="2" charset="77"/>
            </a:endParaRPr>
          </a:p>
        </p:txBody>
      </p:sp>
      <p:sp>
        <p:nvSpPr>
          <p:cNvPr id="4" name="Slide Number Placeholder 3"/>
          <p:cNvSpPr>
            <a:spLocks noGrp="1"/>
          </p:cNvSpPr>
          <p:nvPr>
            <p:ph type="sldNum" sz="quarter" idx="4294967295"/>
          </p:nvPr>
        </p:nvSpPr>
        <p:spPr/>
        <p:txBody>
          <a:bodyPr/>
          <a:lstStyle/>
          <a:p>
            <a:fld id="{C546BDC0-353A-4242-997B-7076BE231EC9}" type="slidenum">
              <a:rPr lang="fr-FR" smtClean="0">
                <a:latin typeface="DM Sans" pitchFamily="2" charset="77"/>
              </a:rPr>
              <a:t>3</a:t>
            </a:fld>
            <a:endParaRPr lang="fr-FR">
              <a:latin typeface="DM Sans" pitchFamily="2" charset="77"/>
            </a:endParaRPr>
          </a:p>
        </p:txBody>
      </p:sp>
    </p:spTree>
    <p:extLst>
      <p:ext uri="{BB962C8B-B14F-4D97-AF65-F5344CB8AC3E}">
        <p14:creationId xmlns:p14="http://schemas.microsoft.com/office/powerpoint/2010/main" val="3621960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BR"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C546BDC0-353A-4242-997B-7076BE231EC9}" type="slidenum">
              <a:rPr kumimoji="0" lang="fr-FR" sz="1400" u="none" strike="noStrike" kern="0" cap="none" spc="0" normalizeH="0" baseline="0" noProof="0" smtClean="0">
                <a:ln>
                  <a:noFill/>
                </a:ln>
                <a:solidFill>
                  <a:srgbClr val="000000"/>
                </a:solidFill>
                <a:effectLst/>
                <a:uLnTx/>
                <a:uFillTx/>
                <a:latin typeface="DM Sans" pitchFamily="2" charset="77"/>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fr-FR" sz="1400" u="none" strike="noStrike" kern="0" cap="none" spc="0" normalizeH="0" baseline="0" noProof="0">
              <a:ln>
                <a:noFill/>
              </a:ln>
              <a:solidFill>
                <a:srgbClr val="000000"/>
              </a:solidFill>
              <a:effectLst/>
              <a:uLnTx/>
              <a:uFillTx/>
              <a:latin typeface="DM Sans" pitchFamily="2" charset="77"/>
              <a:sym typeface="Arial"/>
            </a:endParaRPr>
          </a:p>
        </p:txBody>
      </p:sp>
    </p:spTree>
    <p:extLst>
      <p:ext uri="{BB962C8B-B14F-4D97-AF65-F5344CB8AC3E}">
        <p14:creationId xmlns:p14="http://schemas.microsoft.com/office/powerpoint/2010/main" val="30572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5553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4248401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796950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118157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3292528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indent="0">
              <a:lnSpc>
                <a:spcPct val="107000"/>
              </a:lnSpc>
              <a:spcBef>
                <a:spcPts val="600"/>
              </a:spcBef>
              <a:spcAft>
                <a:spcPts val="600"/>
              </a:spcAft>
              <a:buNone/>
            </a:pPr>
            <a:endParaRPr lang="fr-FR" sz="900" dirty="0">
              <a:latin typeface="+mn-lt"/>
            </a:endParaRPr>
          </a:p>
        </p:txBody>
      </p:sp>
      <p:sp>
        <p:nvSpPr>
          <p:cNvPr id="4" name="Slide Number Placeholder 3"/>
          <p:cNvSpPr>
            <a:spLocks noGrp="1"/>
          </p:cNvSpPr>
          <p:nvPr>
            <p:ph type="sldNum" sz="quarter" idx="4294967295"/>
          </p:nvPr>
        </p:nvSpPr>
        <p:spPr/>
        <p:txBody>
          <a:bodyPr/>
          <a:lstStyle/>
          <a:p>
            <a:fld id="{B05EFF53-B5E9-4C67-9F80-34173122F7DF}" type="slidenum">
              <a:rPr lang="en-GB" smtClean="0"/>
              <a:t>10</a:t>
            </a:fld>
            <a:endParaRPr lang="en-GB"/>
          </a:p>
        </p:txBody>
      </p:sp>
    </p:spTree>
    <p:extLst>
      <p:ext uri="{BB962C8B-B14F-4D97-AF65-F5344CB8AC3E}">
        <p14:creationId xmlns:p14="http://schemas.microsoft.com/office/powerpoint/2010/main" val="2493678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lgn="l">
              <a:buNone/>
            </a:pPr>
            <a:r>
              <a:rPr lang="en-US" sz="1200" dirty="0">
                <a:solidFill>
                  <a:schemeClr val="tx1"/>
                </a:solidFill>
                <a:latin typeface="DM Sans" pitchFamily="2" charset="77"/>
                <a:cs typeface="DIN Pro Regular" panose="020B0504020101020102" pitchFamily="34" charset="0"/>
              </a:rPr>
              <a:t>For many of the </a:t>
            </a:r>
            <a:r>
              <a:rPr lang="en-US" sz="1200" dirty="0" err="1">
                <a:solidFill>
                  <a:schemeClr val="tx1"/>
                </a:solidFill>
                <a:latin typeface="DM Sans" pitchFamily="2" charset="77"/>
                <a:cs typeface="DIN Pro Regular" panose="020B0504020101020102" pitchFamily="34" charset="0"/>
              </a:rPr>
              <a:t>sunsense</a:t>
            </a:r>
            <a:r>
              <a:rPr lang="en-US" sz="1200" dirty="0">
                <a:solidFill>
                  <a:schemeClr val="tx1"/>
                </a:solidFill>
                <a:latin typeface="DM Sans" pitchFamily="2" charset="77"/>
                <a:cs typeface="DIN Pro Regular" panose="020B0504020101020102" pitchFamily="34" charset="0"/>
              </a:rPr>
              <a:t> line up product we used our patented methodology: </a:t>
            </a:r>
            <a:r>
              <a:rPr lang="en-US" sz="1200" dirty="0" err="1">
                <a:solidFill>
                  <a:schemeClr val="tx1"/>
                </a:solidFill>
                <a:latin typeface="DM Sans" pitchFamily="2" charset="77"/>
                <a:cs typeface="DIN Pro Regular" panose="020B0504020101020102" pitchFamily="34" charset="0"/>
              </a:rPr>
              <a:t>Emotiwave</a:t>
            </a:r>
            <a:r>
              <a:rPr lang="en-US" sz="1200" dirty="0">
                <a:solidFill>
                  <a:schemeClr val="tx1"/>
                </a:solidFill>
                <a:latin typeface="DM Sans" pitchFamily="2" charset="77"/>
                <a:cs typeface="DIN Pro Regular" panose="020B0504020101020102" pitchFamily="34" charset="0"/>
              </a:rPr>
              <a:t> which is part of our program around emotions </a:t>
            </a:r>
          </a:p>
          <a:p>
            <a:pPr marL="158750" indent="0" algn="l">
              <a:buNone/>
            </a:pPr>
            <a:r>
              <a:rPr lang="en-US" sz="1200" dirty="0">
                <a:solidFill>
                  <a:schemeClr val="tx1"/>
                </a:solidFill>
                <a:latin typeface="DM Sans" pitchFamily="2" charset="77"/>
                <a:cs typeface="DIN Pro Regular" panose="020B0504020101020102" pitchFamily="34" charset="0"/>
              </a:rPr>
              <a:t>How does it work? we added to the fragrance a drop in </a:t>
            </a:r>
            <a:r>
              <a:rPr lang="en-US" sz="1200" b="1" dirty="0">
                <a:solidFill>
                  <a:schemeClr val="tx1"/>
                </a:solidFill>
                <a:latin typeface="DM Sans" pitchFamily="2" charset="77"/>
                <a:cs typeface="DIN Pro Regular" panose="020B0504020101020102" pitchFamily="34" charset="0"/>
              </a:rPr>
              <a:t>ingredient </a:t>
            </a:r>
            <a:r>
              <a:rPr lang="en-US" sz="1200" dirty="0">
                <a:solidFill>
                  <a:schemeClr val="tx1"/>
                </a:solidFill>
                <a:latin typeface="DM Sans" pitchFamily="2" charset="77"/>
                <a:cs typeface="DIN Pro Regular" panose="020B0504020101020102" pitchFamily="34" charset="0"/>
              </a:rPr>
              <a:t>specifically chosen to elicit an emotion and this emotion has been proven by </a:t>
            </a:r>
            <a:r>
              <a:rPr lang="en-US" sz="1200" dirty="0" err="1">
                <a:solidFill>
                  <a:schemeClr val="tx1"/>
                </a:solidFill>
                <a:latin typeface="DM Sans" pitchFamily="2" charset="77"/>
                <a:cs typeface="DIN Pro Regular" panose="020B0504020101020102" pitchFamily="34" charset="0"/>
              </a:rPr>
              <a:t>FmRI</a:t>
            </a:r>
            <a:r>
              <a:rPr lang="en-US" sz="1200" dirty="0">
                <a:solidFill>
                  <a:schemeClr val="tx1"/>
                </a:solidFill>
                <a:latin typeface="DM Sans" pitchFamily="2" charset="77"/>
                <a:cs typeface="DIN Pro Regular" panose="020B0504020101020102" pitchFamily="34" charset="0"/>
              </a:rPr>
              <a:t> </a:t>
            </a:r>
          </a:p>
          <a:p>
            <a:pPr marL="158750" indent="0" algn="l">
              <a:buNone/>
            </a:pPr>
            <a:r>
              <a:rPr lang="en-US" sz="1200" dirty="0" err="1">
                <a:solidFill>
                  <a:schemeClr val="tx1"/>
                </a:solidFill>
                <a:latin typeface="DM Sans" pitchFamily="2" charset="77"/>
                <a:cs typeface="DIN Pro Regular" panose="020B0504020101020102" pitchFamily="34" charset="0"/>
              </a:rPr>
              <a:t>Fmri</a:t>
            </a:r>
            <a:r>
              <a:rPr lang="en-US" sz="1200" dirty="0">
                <a:solidFill>
                  <a:schemeClr val="tx1"/>
                </a:solidFill>
                <a:latin typeface="DM Sans" pitchFamily="2" charset="77"/>
                <a:cs typeface="DIN Pro Regular" panose="020B0504020101020102" pitchFamily="34" charset="0"/>
              </a:rPr>
              <a:t> (f</a:t>
            </a:r>
            <a:r>
              <a:rPr lang="fr-FR" sz="1200" b="0" i="0" dirty="0" err="1">
                <a:solidFill>
                  <a:schemeClr val="tx1"/>
                </a:solidFill>
                <a:effectLst/>
                <a:latin typeface="Google Sans"/>
              </a:rPr>
              <a:t>unction</a:t>
            </a:r>
            <a:r>
              <a:rPr lang="fr-FR" sz="1200" b="0" i="0" dirty="0">
                <a:solidFill>
                  <a:schemeClr val="tx1"/>
                </a:solidFill>
                <a:effectLst/>
                <a:latin typeface="Google Sans"/>
              </a:rPr>
              <a:t> </a:t>
            </a:r>
            <a:r>
              <a:rPr lang="fr-FR" sz="1200" b="0" i="0" dirty="0" err="1">
                <a:solidFill>
                  <a:schemeClr val="tx1"/>
                </a:solidFill>
                <a:effectLst/>
                <a:latin typeface="Google Sans"/>
              </a:rPr>
              <a:t>magnetic</a:t>
            </a:r>
            <a:r>
              <a:rPr lang="fr-FR" sz="1200" b="0" i="0" dirty="0">
                <a:solidFill>
                  <a:schemeClr val="tx1"/>
                </a:solidFill>
                <a:effectLst/>
                <a:latin typeface="Google Sans"/>
              </a:rPr>
              <a:t> </a:t>
            </a:r>
            <a:r>
              <a:rPr lang="fr-FR" sz="1200" b="0" i="0" dirty="0" err="1">
                <a:solidFill>
                  <a:schemeClr val="tx1"/>
                </a:solidFill>
                <a:effectLst/>
                <a:latin typeface="Google Sans"/>
              </a:rPr>
              <a:t>resonance</a:t>
            </a:r>
            <a:r>
              <a:rPr lang="fr-FR" sz="1200" b="0" i="0" dirty="0">
                <a:solidFill>
                  <a:schemeClr val="tx1"/>
                </a:solidFill>
                <a:effectLst/>
                <a:latin typeface="Google Sans"/>
              </a:rPr>
              <a:t> </a:t>
            </a:r>
            <a:r>
              <a:rPr lang="fr-FR" sz="1200" b="0" i="0" dirty="0" err="1">
                <a:solidFill>
                  <a:schemeClr val="tx1"/>
                </a:solidFill>
                <a:effectLst/>
                <a:latin typeface="Google Sans"/>
              </a:rPr>
              <a:t>imaging</a:t>
            </a:r>
            <a:r>
              <a:rPr lang="fr-FR" sz="1200" b="0" i="0" dirty="0">
                <a:solidFill>
                  <a:schemeClr val="tx1"/>
                </a:solidFill>
                <a:effectLst/>
                <a:latin typeface="Google Sans"/>
              </a:rPr>
              <a:t>) like </a:t>
            </a:r>
            <a:r>
              <a:rPr lang="fr-FR" sz="1200" b="0" i="0" dirty="0" err="1">
                <a:solidFill>
                  <a:schemeClr val="tx1"/>
                </a:solidFill>
                <a:effectLst/>
                <a:latin typeface="Google Sans"/>
              </a:rPr>
              <a:t>you</a:t>
            </a:r>
            <a:r>
              <a:rPr lang="fr-FR" sz="1200" b="0" i="0" dirty="0">
                <a:solidFill>
                  <a:schemeClr val="tx1"/>
                </a:solidFill>
                <a:effectLst/>
                <a:latin typeface="Google Sans"/>
              </a:rPr>
              <a:t> </a:t>
            </a:r>
            <a:r>
              <a:rPr lang="fr-FR" sz="1200" b="0" i="0" dirty="0" err="1">
                <a:solidFill>
                  <a:schemeClr val="tx1"/>
                </a:solidFill>
                <a:effectLst/>
                <a:latin typeface="Google Sans"/>
              </a:rPr>
              <a:t>see</a:t>
            </a:r>
            <a:r>
              <a:rPr lang="fr-FR" sz="1200" b="0" i="0" dirty="0">
                <a:solidFill>
                  <a:schemeClr val="tx1"/>
                </a:solidFill>
                <a:effectLst/>
                <a:latin typeface="Google Sans"/>
              </a:rPr>
              <a:t> on the screen </a:t>
            </a:r>
            <a:r>
              <a:rPr lang="fr-FR" sz="1200" b="0" i="0" dirty="0" err="1">
                <a:solidFill>
                  <a:schemeClr val="tx1"/>
                </a:solidFill>
                <a:effectLst/>
                <a:latin typeface="Google Sans"/>
              </a:rPr>
              <a:t>we</a:t>
            </a:r>
            <a:r>
              <a:rPr lang="fr-FR" sz="1200" b="0" i="0" dirty="0">
                <a:solidFill>
                  <a:schemeClr val="tx1"/>
                </a:solidFill>
                <a:effectLst/>
                <a:latin typeface="Google Sans"/>
              </a:rPr>
              <a:t> trigger the </a:t>
            </a:r>
            <a:r>
              <a:rPr lang="fr-FR" sz="1200" b="0" i="0" dirty="0" err="1">
                <a:solidFill>
                  <a:schemeClr val="tx1"/>
                </a:solidFill>
                <a:effectLst/>
                <a:latin typeface="Google Sans"/>
              </a:rPr>
              <a:t>neurological</a:t>
            </a:r>
            <a:r>
              <a:rPr lang="fr-FR" sz="1200" b="0" i="0" dirty="0">
                <a:solidFill>
                  <a:schemeClr val="tx1"/>
                </a:solidFill>
                <a:effectLst/>
                <a:latin typeface="Google Sans"/>
              </a:rPr>
              <a:t> </a:t>
            </a:r>
            <a:r>
              <a:rPr lang="fr-FR" sz="1200" b="0" i="0" dirty="0" err="1">
                <a:solidFill>
                  <a:schemeClr val="tx1"/>
                </a:solidFill>
                <a:effectLst/>
                <a:latin typeface="Google Sans"/>
              </a:rPr>
              <a:t>activity</a:t>
            </a:r>
            <a:r>
              <a:rPr lang="fr-FR" sz="1200" b="0" i="0" dirty="0">
                <a:solidFill>
                  <a:schemeClr val="tx1"/>
                </a:solidFill>
                <a:effectLst/>
                <a:latin typeface="Google Sans"/>
              </a:rPr>
              <a:t> </a:t>
            </a:r>
            <a:r>
              <a:rPr lang="fr-FR" sz="1200" b="0" i="0" dirty="0" err="1">
                <a:solidFill>
                  <a:schemeClr val="tx1"/>
                </a:solidFill>
                <a:effectLst/>
                <a:latin typeface="Google Sans"/>
              </a:rPr>
              <a:t>with</a:t>
            </a:r>
            <a:r>
              <a:rPr lang="fr-FR" sz="1200" b="0" i="0" dirty="0">
                <a:solidFill>
                  <a:schemeClr val="tx1"/>
                </a:solidFill>
                <a:effectLst/>
                <a:latin typeface="Google Sans"/>
              </a:rPr>
              <a:t> the drop in </a:t>
            </a:r>
            <a:r>
              <a:rPr lang="fr-FR" sz="1200" b="0" i="0" dirty="0" err="1">
                <a:solidFill>
                  <a:schemeClr val="tx1"/>
                </a:solidFill>
                <a:effectLst/>
                <a:latin typeface="Google Sans"/>
              </a:rPr>
              <a:t>ingredient</a:t>
            </a:r>
            <a:r>
              <a:rPr lang="fr-FR" sz="1200" b="0" i="0" dirty="0">
                <a:solidFill>
                  <a:schemeClr val="tx1"/>
                </a:solidFill>
                <a:effectLst/>
                <a:latin typeface="Google Sans"/>
              </a:rPr>
              <a:t> </a:t>
            </a:r>
            <a:r>
              <a:rPr lang="fr-FR" sz="1200" b="0" i="0" dirty="0" err="1">
                <a:solidFill>
                  <a:schemeClr val="tx1"/>
                </a:solidFill>
                <a:effectLst/>
                <a:latin typeface="Google Sans"/>
              </a:rPr>
              <a:t>present</a:t>
            </a:r>
            <a:r>
              <a:rPr lang="fr-FR" sz="1200" b="0" i="0" dirty="0">
                <a:solidFill>
                  <a:schemeClr val="tx1"/>
                </a:solidFill>
                <a:effectLst/>
                <a:latin typeface="Google Sans"/>
              </a:rPr>
              <a:t> in the fragrance.</a:t>
            </a:r>
            <a:endParaRPr lang="en-US" sz="1200" dirty="0">
              <a:solidFill>
                <a:schemeClr val="tx1"/>
              </a:solidFill>
              <a:latin typeface="DM Sans" pitchFamily="2" charset="77"/>
              <a:cs typeface="DIN Pro Regular" panose="020B0504020101020102" pitchFamily="34" charset="0"/>
            </a:endParaRPr>
          </a:p>
          <a:p>
            <a:pPr marL="158750" indent="0" algn="l">
              <a:buNone/>
            </a:pPr>
            <a:r>
              <a:rPr lang="en-US" sz="1200" dirty="0">
                <a:solidFill>
                  <a:schemeClr val="tx1"/>
                </a:solidFill>
                <a:latin typeface="DM Sans" pitchFamily="2" charset="77"/>
              </a:rPr>
              <a:t>We have a set of different emotions or feelings that we can elicit like energizing or relaxing. It is a </a:t>
            </a:r>
            <a:r>
              <a:rPr lang="en-US" sz="1200" dirty="0" err="1">
                <a:solidFill>
                  <a:schemeClr val="tx1"/>
                </a:solidFill>
                <a:latin typeface="DM Sans" pitchFamily="2" charset="77"/>
              </a:rPr>
              <a:t>dsm-firmenich</a:t>
            </a:r>
            <a:r>
              <a:rPr lang="en-US" sz="1200" dirty="0">
                <a:solidFill>
                  <a:schemeClr val="tx1"/>
                </a:solidFill>
                <a:latin typeface="DM Sans" pitchFamily="2" charset="77"/>
              </a:rPr>
              <a:t> patented technology and we can provide a certificate to support the soft claim on emotion for our clients.</a:t>
            </a:r>
          </a:p>
          <a:p>
            <a:pPr defTabSz="914400">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E87DE2-F920-DD4F-A859-88D12A60B732}" type="slidenum">
              <a:rPr kumimoji="0" lang="en-US"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142997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75435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8179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3278649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3863E-5BED-68BE-CE84-C88EE61A7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0C2D7-E78D-5145-A304-F553C61899BF}"/>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58497104-1316-7626-F09C-5735CA8D8C46}"/>
              </a:ext>
            </a:extLst>
          </p:cNvPr>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a:extLst>
              <a:ext uri="{FF2B5EF4-FFF2-40B4-BE49-F238E27FC236}">
                <a16:creationId xmlns:a16="http://schemas.microsoft.com/office/drawing/2014/main" id="{2EFBEB0F-96E8-40D6-B984-CDA474460708}"/>
              </a:ext>
            </a:extLst>
          </p:cNvPr>
          <p:cNvSpPr>
            <a:spLocks noGrp="1"/>
          </p:cNvSpPr>
          <p:nvPr>
            <p:ph type="sldNum" sz="quarter" idx="4294967295"/>
          </p:nvPr>
        </p:nvSpPr>
        <p:spPr/>
        <p:txBody>
          <a:bodyPr/>
          <a:lstStyle/>
          <a:p>
            <a:fld id="{C546BDC0-353A-4242-997B-7076BE231EC9}" type="slidenum">
              <a:rPr lang="fr-FR" smtClean="0">
                <a:latin typeface="DM Sans" pitchFamily="2" charset="77"/>
              </a:rPr>
              <a:t>15</a:t>
            </a:fld>
            <a:endParaRPr lang="fr-FR">
              <a:latin typeface="DM Sans" pitchFamily="2" charset="77"/>
            </a:endParaRPr>
          </a:p>
        </p:txBody>
      </p:sp>
    </p:spTree>
    <p:extLst>
      <p:ext uri="{BB962C8B-B14F-4D97-AF65-F5344CB8AC3E}">
        <p14:creationId xmlns:p14="http://schemas.microsoft.com/office/powerpoint/2010/main" val="1827835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BR" dirty="0">
              <a:latin typeface="DM Sans" pitchFamily="2" charset="77"/>
            </a:endParaRPr>
          </a:p>
        </p:txBody>
      </p:sp>
    </p:spTree>
    <p:extLst>
      <p:ext uri="{BB962C8B-B14F-4D97-AF65-F5344CB8AC3E}">
        <p14:creationId xmlns:p14="http://schemas.microsoft.com/office/powerpoint/2010/main" val="3469838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313316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p:cNvSpPr>
            <a:spLocks noGrp="1"/>
          </p:cNvSpPr>
          <p:nvPr>
            <p:ph type="sldNum" sz="quarter" idx="4294967295"/>
          </p:nvPr>
        </p:nvSpPr>
        <p:spPr/>
        <p:txBody>
          <a:bodyPr/>
          <a:lstStyle/>
          <a:p>
            <a:fld id="{C546BDC0-353A-4242-997B-7076BE231EC9}" type="slidenum">
              <a:rPr lang="fr-FR" smtClean="0">
                <a:latin typeface="DM Sans" pitchFamily="2" charset="77"/>
              </a:rPr>
              <a:t>18</a:t>
            </a:fld>
            <a:endParaRPr lang="fr-FR">
              <a:latin typeface="DM Sans" pitchFamily="2" charset="77"/>
            </a:endParaRPr>
          </a:p>
        </p:txBody>
      </p:sp>
    </p:spTree>
    <p:extLst>
      <p:ext uri="{BB962C8B-B14F-4D97-AF65-F5344CB8AC3E}">
        <p14:creationId xmlns:p14="http://schemas.microsoft.com/office/powerpoint/2010/main" val="3053831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27918920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3863E-5BED-68BE-CE84-C88EE61A7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0C2D7-E78D-5145-A304-F553C61899BF}"/>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58497104-1316-7626-F09C-5735CA8D8C46}"/>
              </a:ext>
            </a:extLst>
          </p:cNvPr>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a:extLst>
              <a:ext uri="{FF2B5EF4-FFF2-40B4-BE49-F238E27FC236}">
                <a16:creationId xmlns:a16="http://schemas.microsoft.com/office/drawing/2014/main" id="{2EFBEB0F-96E8-40D6-B984-CDA474460708}"/>
              </a:ext>
            </a:extLst>
          </p:cNvPr>
          <p:cNvSpPr>
            <a:spLocks noGrp="1"/>
          </p:cNvSpPr>
          <p:nvPr>
            <p:ph type="sldNum" sz="quarter" idx="4294967295"/>
          </p:nvPr>
        </p:nvSpPr>
        <p:spPr/>
        <p:txBody>
          <a:bodyPr/>
          <a:lstStyle/>
          <a:p>
            <a:fld id="{C546BDC0-353A-4242-997B-7076BE231EC9}" type="slidenum">
              <a:rPr lang="fr-FR" smtClean="0">
                <a:latin typeface="DM Sans" pitchFamily="2" charset="77"/>
              </a:rPr>
              <a:t>20</a:t>
            </a:fld>
            <a:endParaRPr lang="fr-FR">
              <a:latin typeface="DM Sans" pitchFamily="2" charset="77"/>
            </a:endParaRPr>
          </a:p>
        </p:txBody>
      </p:sp>
    </p:spTree>
    <p:extLst>
      <p:ext uri="{BB962C8B-B14F-4D97-AF65-F5344CB8AC3E}">
        <p14:creationId xmlns:p14="http://schemas.microsoft.com/office/powerpoint/2010/main" val="272897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966803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526077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19FCE-8C82-AA56-F462-7CF4B2D6BD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30BB0-CE7B-2680-E432-EA131AD21C21}"/>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FA19C8BE-C96F-F66A-FB17-DA4A113D83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DM Sans" pitchFamily="2" charset="0"/>
                <a:ea typeface="+mn-ea"/>
                <a:cs typeface="+mn-cs"/>
              </a:rPr>
              <a:t>Pentavitin</a:t>
            </a: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 Deep hydration for up to 72 hours, 3-HOUR hydration boost to excessively dry skin areas, Used for 28-DAYS, PENTAVITIN® brings dry skin back to life,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Binds to keratin as magnet power and gives back vitality to your skin, Reverse the 5 signs of dehydrated skin: roughness, dullness, flakiness, tightness, redness</a:t>
            </a:r>
            <a:endParaRPr kumimoji="0" lang="en-US" sz="1100" b="0" i="0" u="none" strike="noStrike" kern="1200" cap="none" spc="0" normalizeH="0" baseline="0" noProof="0" dirty="0">
              <a:ln>
                <a:noFill/>
              </a:ln>
              <a:solidFill>
                <a:srgbClr val="000000"/>
              </a:solidFill>
              <a:effectLst/>
              <a:highlight>
                <a:srgbClr val="FFFF00"/>
              </a:highligh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Color Mapping visualization, Tested in different skin types, Restores &amp; calms stressed skin that lasts for up to 24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EDELWEISS: </a:t>
            </a:r>
            <a:r>
              <a:rPr lang="en-US" b="0" i="0" dirty="0">
                <a:solidFill>
                  <a:srgbClr val="000000"/>
                </a:solidFill>
                <a:effectLst/>
                <a:latin typeface="Fira Sans" panose="020B0503050000020004" pitchFamily="34" charset="0"/>
              </a:rPr>
              <a:t>Helps slow down the premature aging of skin and protects the skin against oxidative stress, Helps reduce lines and wrinkles with anti-sagging effect on the V-shape and forehead in vivo, for a rejuvenated skin, </a:t>
            </a: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Minimizes the appearance of aging after exposure to blue light and UV, Reduces skin damage caused by blue light and UV, Delivers even skin tone and overall improved skin appearance.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rPr>
              <a:t>HYA-ACT S: </a:t>
            </a:r>
            <a:r>
              <a:rPr lang="en-US" b="0" i="0" dirty="0" err="1">
                <a:solidFill>
                  <a:srgbClr val="000000"/>
                </a:solidFill>
                <a:effectLst/>
                <a:latin typeface="Fira Sans" panose="020B0503050000020004" pitchFamily="34" charset="0"/>
              </a:rPr>
              <a:t>ts</a:t>
            </a:r>
            <a:r>
              <a:rPr lang="en-US" b="0" i="0" dirty="0">
                <a:solidFill>
                  <a:srgbClr val="000000"/>
                </a:solidFill>
                <a:effectLst/>
                <a:latin typeface="Fira Sans" panose="020B0503050000020004" pitchFamily="34" charset="0"/>
              </a:rPr>
              <a:t> humectant properties draw moisture into the skin, helping to combat dryness and dullness. What many people don’t realize is that hyaluronic acid comes in various molecular sizes. Larger molecules stay on the surface and give the skin a ‘dewy’ look, while smaller molecules penetrate deeper into the skin to deliver their hydration benefits.</a:t>
            </a:r>
            <a:r>
              <a:rPr lang="en-US" b="0" i="0" baseline="30000" dirty="0">
                <a:solidFill>
                  <a:srgbClr val="000000"/>
                </a:solidFill>
                <a:effectLst/>
                <a:latin typeface="Fira Sans" panose="020B0503050000020004" pitchFamily="34" charset="0"/>
              </a:rPr>
              <a:t>1 </a:t>
            </a:r>
            <a:r>
              <a:rPr lang="en-US" b="0" i="0" dirty="0">
                <a:solidFill>
                  <a:srgbClr val="000000"/>
                </a:solidFill>
                <a:effectLst/>
                <a:latin typeface="Fira Sans" panose="020B0503050000020004" pitchFamily="34" charset="0"/>
              </a:rPr>
              <a:t>(Small Molecular Weight of 200–400 </a:t>
            </a:r>
            <a:r>
              <a:rPr lang="en-US" b="0" i="0" dirty="0" err="1">
                <a:solidFill>
                  <a:srgbClr val="000000"/>
                </a:solidFill>
                <a:effectLst/>
                <a:latin typeface="Fira Sans" panose="020B0503050000020004" pitchFamily="34" charset="0"/>
              </a:rPr>
              <a:t>KDa</a:t>
            </a:r>
            <a:r>
              <a:rPr lang="en-US" b="0" i="0" dirty="0">
                <a:solidFill>
                  <a:srgbClr val="000000"/>
                </a:solidFill>
                <a:effectLst/>
                <a:latin typeface="Fira Sans" panose="020B0503050000020004" pitchFamily="34" charset="0"/>
              </a:rPr>
              <a:t>) weight is present in the superficial layer of the epidermis to lock in moisture for an even greater hydration boost and calms reddened skin.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DM Sans" pitchFamily="2" charset="0"/>
              <a:ea typeface="+mn-ea"/>
              <a:cs typeface="+mn-cs"/>
            </a:endParaRPr>
          </a:p>
          <a:p>
            <a:endParaRPr lang="fr-FR" dirty="0">
              <a:latin typeface="DM Sans" pitchFamily="2" charset="77"/>
            </a:endParaRPr>
          </a:p>
        </p:txBody>
      </p:sp>
      <p:sp>
        <p:nvSpPr>
          <p:cNvPr id="4" name="Slide Number Placeholder 3">
            <a:extLst>
              <a:ext uri="{FF2B5EF4-FFF2-40B4-BE49-F238E27FC236}">
                <a16:creationId xmlns:a16="http://schemas.microsoft.com/office/drawing/2014/main" id="{F206290E-0942-B4B6-797D-443A6CAFC63F}"/>
              </a:ext>
            </a:extLst>
          </p:cNvPr>
          <p:cNvSpPr>
            <a:spLocks noGrp="1"/>
          </p:cNvSpPr>
          <p:nvPr>
            <p:ph type="sldNum" sz="quarter" idx="4294967295"/>
          </p:nvPr>
        </p:nvSpPr>
        <p:spPr/>
        <p:txBody>
          <a:bodyPr/>
          <a:lstStyle/>
          <a:p>
            <a:fld id="{C546BDC0-353A-4242-997B-7076BE231EC9}" type="slidenum">
              <a:rPr lang="fr-FR" smtClean="0">
                <a:latin typeface="DM Sans" pitchFamily="2" charset="77"/>
              </a:rPr>
              <a:t>23</a:t>
            </a:fld>
            <a:endParaRPr lang="fr-FR">
              <a:latin typeface="DM Sans" pitchFamily="2" charset="77"/>
            </a:endParaRPr>
          </a:p>
        </p:txBody>
      </p:sp>
    </p:spTree>
    <p:extLst>
      <p:ext uri="{BB962C8B-B14F-4D97-AF65-F5344CB8AC3E}">
        <p14:creationId xmlns:p14="http://schemas.microsoft.com/office/powerpoint/2010/main" val="836150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058934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48710-385A-D039-BF11-5D64C2A20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FED1C4-D9F3-5DC0-EC4D-099FC8A90B22}"/>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BDE4A581-1551-8CDA-4729-3CDC1815851D}"/>
              </a:ext>
            </a:extLst>
          </p:cNvPr>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a:extLst>
              <a:ext uri="{FF2B5EF4-FFF2-40B4-BE49-F238E27FC236}">
                <a16:creationId xmlns:a16="http://schemas.microsoft.com/office/drawing/2014/main" id="{B58805C2-1933-EBF1-D21A-AA1240242399}"/>
              </a:ext>
            </a:extLst>
          </p:cNvPr>
          <p:cNvSpPr>
            <a:spLocks noGrp="1"/>
          </p:cNvSpPr>
          <p:nvPr>
            <p:ph type="sldNum" sz="quarter" idx="4294967295"/>
          </p:nvPr>
        </p:nvSpPr>
        <p:spPr/>
        <p:txBody>
          <a:bodyPr/>
          <a:lstStyle/>
          <a:p>
            <a:fld id="{C546BDC0-353A-4242-997B-7076BE231EC9}" type="slidenum">
              <a:rPr lang="fr-FR" smtClean="0">
                <a:latin typeface="DM Sans" pitchFamily="2" charset="77"/>
              </a:rPr>
              <a:t>25</a:t>
            </a:fld>
            <a:endParaRPr lang="fr-FR">
              <a:latin typeface="DM Sans" pitchFamily="2" charset="77"/>
            </a:endParaRPr>
          </a:p>
        </p:txBody>
      </p:sp>
    </p:spTree>
    <p:extLst>
      <p:ext uri="{BB962C8B-B14F-4D97-AF65-F5344CB8AC3E}">
        <p14:creationId xmlns:p14="http://schemas.microsoft.com/office/powerpoint/2010/main" val="25160619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8B88-AD40-E315-9619-20E06BCE9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A488B-3221-5500-FF9A-F464C391D589}"/>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8EDB8E11-5BA6-9074-167E-FEED53853994}"/>
              </a:ext>
            </a:extLst>
          </p:cNvPr>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a:extLst>
              <a:ext uri="{FF2B5EF4-FFF2-40B4-BE49-F238E27FC236}">
                <a16:creationId xmlns:a16="http://schemas.microsoft.com/office/drawing/2014/main" id="{B7D75426-1A52-57B7-8723-4C7A26C0AC3C}"/>
              </a:ext>
            </a:extLst>
          </p:cNvPr>
          <p:cNvSpPr>
            <a:spLocks noGrp="1"/>
          </p:cNvSpPr>
          <p:nvPr>
            <p:ph type="sldNum" sz="quarter" idx="4294967295"/>
          </p:nvPr>
        </p:nvSpPr>
        <p:spPr/>
        <p:txBody>
          <a:bodyPr/>
          <a:lstStyle/>
          <a:p>
            <a:fld id="{C546BDC0-353A-4242-997B-7076BE231EC9}" type="slidenum">
              <a:rPr lang="fr-FR" smtClean="0">
                <a:latin typeface="DM Sans" pitchFamily="2" charset="77"/>
              </a:rPr>
              <a:t>26</a:t>
            </a:fld>
            <a:endParaRPr lang="fr-FR">
              <a:latin typeface="DM Sans" pitchFamily="2" charset="77"/>
            </a:endParaRPr>
          </a:p>
        </p:txBody>
      </p:sp>
    </p:spTree>
    <p:extLst>
      <p:ext uri="{BB962C8B-B14F-4D97-AF65-F5344CB8AC3E}">
        <p14:creationId xmlns:p14="http://schemas.microsoft.com/office/powerpoint/2010/main" val="35330408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14E0E-D8EF-1CA1-3D54-1FE0B4DC4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809BD3-F7F9-0E5B-4AC4-DADE95B6FDAF}"/>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792A0209-7A19-F34B-3691-FD4E410D2420}"/>
              </a:ext>
            </a:extLst>
          </p:cNvPr>
          <p:cNvSpPr>
            <a:spLocks noGrp="1"/>
          </p:cNvSpPr>
          <p:nvPr>
            <p:ph type="body" idx="1"/>
          </p:nvPr>
        </p:nvSpPr>
        <p:spPr/>
        <p:txBody>
          <a:bodyPr/>
          <a:lstStyle/>
          <a:p>
            <a:pPr marL="158750" indent="0">
              <a:buNone/>
            </a:pPr>
            <a:endParaRPr lang="fr-FR" dirty="0">
              <a:latin typeface="DM Sans" pitchFamily="2" charset="77"/>
            </a:endParaRPr>
          </a:p>
        </p:txBody>
      </p:sp>
      <p:sp>
        <p:nvSpPr>
          <p:cNvPr id="4" name="Slide Number Placeholder 3">
            <a:extLst>
              <a:ext uri="{FF2B5EF4-FFF2-40B4-BE49-F238E27FC236}">
                <a16:creationId xmlns:a16="http://schemas.microsoft.com/office/drawing/2014/main" id="{FC37ECF9-08FF-7238-46A4-05ED8DFFAD77}"/>
              </a:ext>
            </a:extLst>
          </p:cNvPr>
          <p:cNvSpPr>
            <a:spLocks noGrp="1"/>
          </p:cNvSpPr>
          <p:nvPr>
            <p:ph type="sldNum" sz="quarter" idx="4294967295"/>
          </p:nvPr>
        </p:nvSpPr>
        <p:spPr/>
        <p:txBody>
          <a:bodyPr/>
          <a:lstStyle/>
          <a:p>
            <a:fld id="{C546BDC0-353A-4242-997B-7076BE231EC9}" type="slidenum">
              <a:rPr lang="fr-FR" smtClean="0">
                <a:latin typeface="DM Sans" pitchFamily="2" charset="77"/>
              </a:rPr>
              <a:t>27</a:t>
            </a:fld>
            <a:endParaRPr lang="fr-FR">
              <a:latin typeface="DM Sans" pitchFamily="2" charset="77"/>
            </a:endParaRPr>
          </a:p>
        </p:txBody>
      </p:sp>
    </p:spTree>
    <p:extLst>
      <p:ext uri="{BB962C8B-B14F-4D97-AF65-F5344CB8AC3E}">
        <p14:creationId xmlns:p14="http://schemas.microsoft.com/office/powerpoint/2010/main" val="3248483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256898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6594214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91258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38850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33101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FR"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7406947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83217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US" sz="1100" dirty="0">
                <a:solidFill>
                  <a:srgbClr val="31897C"/>
                </a:solidFill>
                <a:latin typeface="DM Sans" pitchFamily="2" charset="0"/>
                <a:ea typeface="DM Sans" pitchFamily="2" charset="0"/>
                <a:cs typeface="Calibri" panose="020F0502020204030204" pitchFamily="34" charset="0"/>
              </a:rPr>
              <a:t>TOP: Citrus, Bamboo, Watery </a:t>
            </a:r>
            <a:endParaRPr lang="fr-FR" sz="1100" dirty="0">
              <a:solidFill>
                <a:srgbClr val="31897C"/>
              </a:solidFill>
              <a:latin typeface="DM Sans" pitchFamily="2" charset="0"/>
              <a:ea typeface="DM Sans" pitchFamily="2" charset="0"/>
              <a:cs typeface="Calibri" panose="020F0502020204030204" pitchFamily="34" charset="0"/>
            </a:endParaRPr>
          </a:p>
          <a:p>
            <a:r>
              <a:rPr lang="en-US" sz="1100" dirty="0">
                <a:solidFill>
                  <a:srgbClr val="31897C"/>
                </a:solidFill>
                <a:latin typeface="DM Sans" pitchFamily="2" charset="0"/>
                <a:ea typeface="DM Sans" pitchFamily="2" charset="0"/>
                <a:cs typeface="Calibri" panose="020F0502020204030204" pitchFamily="34" charset="0"/>
              </a:rPr>
              <a:t>MIDDLE: Aloe vera, White Tea </a:t>
            </a:r>
            <a:endParaRPr lang="fr-FR" sz="1100" dirty="0">
              <a:solidFill>
                <a:srgbClr val="31897C"/>
              </a:solidFill>
              <a:latin typeface="DM Sans" pitchFamily="2" charset="0"/>
              <a:ea typeface="DM Sans" pitchFamily="2" charset="0"/>
              <a:cs typeface="Calibri" panose="020F0502020204030204" pitchFamily="34" charset="0"/>
            </a:endParaRPr>
          </a:p>
          <a:p>
            <a:r>
              <a:rPr lang="en-US" sz="1100" dirty="0">
                <a:solidFill>
                  <a:srgbClr val="31897C"/>
                </a:solidFill>
                <a:latin typeface="DM Sans" pitchFamily="2" charset="0"/>
                <a:ea typeface="DM Sans" pitchFamily="2" charset="0"/>
                <a:cs typeface="Calibri" panose="020F0502020204030204" pitchFamily="34" charset="0"/>
              </a:rPr>
              <a:t>BASE: Woody, Musky </a:t>
            </a:r>
            <a:endParaRPr lang="fr-FR" sz="1100" dirty="0">
              <a:solidFill>
                <a:srgbClr val="31897C"/>
              </a:solidFill>
              <a:latin typeface="DM Sans" pitchFamily="2" charset="0"/>
              <a:ea typeface="DM Sans" pitchFamily="2" charset="0"/>
              <a:cs typeface="Calibri" panose="020F0502020204030204" pitchFamily="34" charset="0"/>
            </a:endParaRPr>
          </a:p>
          <a:p>
            <a:endParaRPr lang="en-US" dirty="0"/>
          </a:p>
        </p:txBody>
      </p:sp>
    </p:spTree>
    <p:extLst>
      <p:ext uri="{BB962C8B-B14F-4D97-AF65-F5344CB8AC3E}">
        <p14:creationId xmlns:p14="http://schemas.microsoft.com/office/powerpoint/2010/main" val="6091072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2731069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050748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5899789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sym typeface="Arial"/>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FR" sz="1200" u="none" strike="noStrike" kern="1200" cap="none" spc="0" normalizeH="0" baseline="0" noProof="0">
              <a:ln>
                <a:noFill/>
              </a:ln>
              <a:solidFill>
                <a:prstClr val="black"/>
              </a:solidFill>
              <a:effectLst/>
              <a:uLnTx/>
              <a:uFillTx/>
              <a:latin typeface="DM Sans" pitchFamily="2" charset="77"/>
              <a:ea typeface="+mn-ea"/>
              <a:sym typeface="Arial"/>
            </a:endParaRPr>
          </a:p>
        </p:txBody>
      </p:sp>
    </p:spTree>
    <p:extLst>
      <p:ext uri="{BB962C8B-B14F-4D97-AF65-F5344CB8AC3E}">
        <p14:creationId xmlns:p14="http://schemas.microsoft.com/office/powerpoint/2010/main" val="791965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10351762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147774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2FB0C-E7D2-A73C-1F90-4DB0B793F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D1901-BDF0-057F-897E-AED7B48163C2}"/>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4DC069C9-D1E5-540E-AA2C-55787C7158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a:extLst>
              <a:ext uri="{FF2B5EF4-FFF2-40B4-BE49-F238E27FC236}">
                <a16:creationId xmlns:a16="http://schemas.microsoft.com/office/drawing/2014/main" id="{A064901E-FA23-4560-2DD9-433974EE02BE}"/>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FR"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450722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BF402-4DDC-6E3A-A73C-1B9FF9BFB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8BBF2-A2AE-C6A1-951F-2953D4BEC66D}"/>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6F8F4C67-437B-E7D5-0B6A-A73F52B56C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a:extLst>
              <a:ext uri="{FF2B5EF4-FFF2-40B4-BE49-F238E27FC236}">
                <a16:creationId xmlns:a16="http://schemas.microsoft.com/office/drawing/2014/main" id="{FC5ADC90-4C90-45EC-6E96-2A9D92F4C414}"/>
              </a:ext>
            </a:extLst>
          </p:cNvPr>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fr-FR" sz="120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5476087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u="none" strike="noStrike" kern="1200" cap="none" spc="0" normalizeH="0" baseline="0" noProof="0" smtClean="0">
                <a:ln>
                  <a:noFill/>
                </a:ln>
                <a:solidFill>
                  <a:prstClr val="black"/>
                </a:solidFill>
                <a:effectLst/>
                <a:uLnTx/>
                <a:uFillTx/>
                <a:latin typeface="DM Sans" pitchFamily="2" charset="77"/>
                <a:ea typeface="+mn-ea"/>
                <a:sym typeface="Arial"/>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u="none" strike="noStrike" kern="1200" cap="none" spc="0" normalizeH="0" baseline="0" noProof="0">
              <a:ln>
                <a:noFill/>
              </a:ln>
              <a:solidFill>
                <a:prstClr val="black"/>
              </a:solidFill>
              <a:effectLst/>
              <a:uLnTx/>
              <a:uFillTx/>
              <a:latin typeface="DM Sans" pitchFamily="2" charset="77"/>
              <a:ea typeface="+mn-ea"/>
              <a:sym typeface="Arial"/>
            </a:endParaRPr>
          </a:p>
        </p:txBody>
      </p:sp>
    </p:spTree>
    <p:extLst>
      <p:ext uri="{BB962C8B-B14F-4D97-AF65-F5344CB8AC3E}">
        <p14:creationId xmlns:p14="http://schemas.microsoft.com/office/powerpoint/2010/main" val="2001987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5794124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5268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9279449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962803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607500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187551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300085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3786158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2742721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8162577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DM Sans" pitchFamily="2" charset="77"/>
            </a:endParaRP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46BDC0-353A-4242-997B-7076BE231EC9}" type="slidenum">
              <a:rPr kumimoji="0" lang="fr-FR" sz="1200" b="0" i="0" u="none" strike="noStrike" kern="1200" cap="none" spc="0" normalizeH="0" baseline="0" noProof="0" smtClean="0">
                <a:ln>
                  <a:noFill/>
                </a:ln>
                <a:solidFill>
                  <a:prstClr val="black"/>
                </a:solidFill>
                <a:effectLst/>
                <a:uLnTx/>
                <a:uFillTx/>
                <a:latin typeface="DM Sans"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r-FR" sz="1200" b="0" i="0" u="none" strike="noStrike" kern="1200" cap="none" spc="0" normalizeH="0" baseline="0" noProof="0">
              <a:ln>
                <a:noFill/>
              </a:ln>
              <a:solidFill>
                <a:prstClr val="black"/>
              </a:solidFill>
              <a:effectLst/>
              <a:uLnTx/>
              <a:uFillTx/>
              <a:latin typeface="DM Sans" pitchFamily="2" charset="77"/>
              <a:ea typeface="+mn-ea"/>
              <a:cs typeface="Arial"/>
              <a:sym typeface="Arial"/>
            </a:endParaRPr>
          </a:p>
        </p:txBody>
      </p:sp>
    </p:spTree>
    <p:extLst>
      <p:ext uri="{BB962C8B-B14F-4D97-AF65-F5344CB8AC3E}">
        <p14:creationId xmlns:p14="http://schemas.microsoft.com/office/powerpoint/2010/main" val="1929363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31078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1766140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8176455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1868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99676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47436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a:p>
            <a:endParaRPr lang="en-US"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186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42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en-US"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2030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6300218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9805093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US" dirty="0"/>
              <a:t>The overall rating is based on the test result Ingredients. A test result Other defects that is "satisfactory" or "sufficient" reduces the overall rating by one grade. by one grade. A test result Other defects that is "poor" reduces the overall rating by two grades. A test result Other deficiencies that is "good" worsens the overall rating by two grades.</a:t>
            </a:r>
          </a:p>
          <a:p>
            <a:r>
              <a:rPr lang="en-US" dirty="0"/>
              <a:t>the overall rating.</a:t>
            </a:r>
          </a:p>
          <a:p>
            <a:endParaRPr lang="en-US" dirty="0"/>
          </a:p>
          <a:p>
            <a:r>
              <a:rPr lang="en-US" dirty="0"/>
              <a:t>Translated with www.DeepL.com/Translator (free version)</a:t>
            </a:r>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05B3A5-1B20-428B-8162-AE5A713246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6720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marL="158750" indent="0">
              <a:buNone/>
            </a:pPr>
            <a:endParaRPr lang="en-CH" dirty="0"/>
          </a:p>
        </p:txBody>
      </p:sp>
      <p:sp>
        <p:nvSpPr>
          <p:cNvPr id="4" name="Slide Number Placehold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6536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22394852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31980629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34107549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endParaRPr lang="fr-FR" dirty="0"/>
          </a:p>
        </p:txBody>
      </p:sp>
    </p:spTree>
    <p:extLst>
      <p:ext uri="{BB962C8B-B14F-4D97-AF65-F5344CB8AC3E}">
        <p14:creationId xmlns:p14="http://schemas.microsoft.com/office/powerpoint/2010/main" val="271930471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7258398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69856135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pPr marL="158750" indent="0" algn="l" defTabSz="924458">
              <a:buNone/>
              <a:defRPr/>
            </a:pPr>
            <a:endParaRPr lang="en-US" dirty="0">
              <a:solidFill>
                <a:schemeClr val="tx1">
                  <a:lumMod val="65000"/>
                  <a:lumOff val="35000"/>
                </a:schemeClr>
              </a:solidFill>
            </a:endParaRPr>
          </a:p>
        </p:txBody>
      </p:sp>
    </p:spTree>
    <p:extLst>
      <p:ext uri="{BB962C8B-B14F-4D97-AF65-F5344CB8AC3E}">
        <p14:creationId xmlns:p14="http://schemas.microsoft.com/office/powerpoint/2010/main" val="37458961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8" y="733425"/>
            <a:ext cx="6518275" cy="3667125"/>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64968043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89820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hapter 5">
  <p:cSld name="Chapter 5">
    <p:bg>
      <p:bgPr>
        <a:solidFill>
          <a:schemeClr val="lt1"/>
        </a:solidFill>
        <a:effectLst/>
      </p:bgPr>
    </p:bg>
    <p:spTree>
      <p:nvGrpSpPr>
        <p:cNvPr id="1" name="Shape 285"/>
        <p:cNvGrpSpPr/>
        <p:nvPr/>
      </p:nvGrpSpPr>
      <p:grpSpPr>
        <a:xfrm>
          <a:off x="0" y="0"/>
          <a:ext cx="0" cy="0"/>
          <a:chOff x="0" y="0"/>
          <a:chExt cx="0" cy="0"/>
        </a:xfrm>
      </p:grpSpPr>
      <p:sp>
        <p:nvSpPr>
          <p:cNvPr id="286" name="Google Shape;286;p64"/>
          <p:cNvSpPr>
            <a:spLocks noGrp="1"/>
          </p:cNvSpPr>
          <p:nvPr>
            <p:ph type="pic" idx="2"/>
          </p:nvPr>
        </p:nvSpPr>
        <p:spPr>
          <a:xfrm>
            <a:off x="3" y="1"/>
            <a:ext cx="9144000" cy="5143500"/>
          </a:xfrm>
          <a:prstGeom prst="rect">
            <a:avLst/>
          </a:prstGeom>
          <a:noFill/>
          <a:ln>
            <a:noFill/>
          </a:ln>
        </p:spPr>
      </p:sp>
      <p:sp>
        <p:nvSpPr>
          <p:cNvPr id="287" name="Google Shape;287;p64"/>
          <p:cNvSpPr txBox="1">
            <a:spLocks noGrp="1"/>
          </p:cNvSpPr>
          <p:nvPr>
            <p:ph type="title"/>
          </p:nvPr>
        </p:nvSpPr>
        <p:spPr>
          <a:xfrm>
            <a:off x="226801" y="226800"/>
            <a:ext cx="1659300" cy="675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300"/>
              <a:buFont typeface="DM Sans"/>
              <a:buNone/>
              <a:defRPr sz="43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8" name="Google Shape;288;p64"/>
          <p:cNvSpPr txBox="1">
            <a:spLocks noGrp="1"/>
          </p:cNvSpPr>
          <p:nvPr>
            <p:ph type="sldNum" idx="12"/>
          </p:nvPr>
        </p:nvSpPr>
        <p:spPr>
          <a:xfrm>
            <a:off x="226800" y="4838105"/>
            <a:ext cx="780600" cy="819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pt-BR"/>
              <a:t>‹#›</a:t>
            </a:fld>
            <a:endParaRPr dirty="0"/>
          </a:p>
        </p:txBody>
      </p:sp>
      <p:sp>
        <p:nvSpPr>
          <p:cNvPr id="289" name="Google Shape;289;p64"/>
          <p:cNvSpPr txBox="1">
            <a:spLocks noGrp="1"/>
          </p:cNvSpPr>
          <p:nvPr>
            <p:ph type="body" idx="1"/>
          </p:nvPr>
        </p:nvSpPr>
        <p:spPr>
          <a:xfrm>
            <a:off x="2872800" y="226800"/>
            <a:ext cx="6048600" cy="67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4300"/>
              <a:buNone/>
              <a:defRPr sz="4300" b="1">
                <a:solidFill>
                  <a:schemeClr val="lt1"/>
                </a:solidFill>
                <a:latin typeface="DM Sans"/>
                <a:ea typeface="DM Sans"/>
                <a:cs typeface="DM Sans"/>
                <a:sym typeface="DM Sans"/>
              </a:defRPr>
            </a:lvl1pPr>
            <a:lvl2pPr marL="914400" lvl="1" indent="-304800" algn="l">
              <a:lnSpc>
                <a:spcPct val="90000"/>
              </a:lnSpc>
              <a:spcBef>
                <a:spcPts val="400"/>
              </a:spcBef>
              <a:spcAft>
                <a:spcPts val="0"/>
              </a:spcAft>
              <a:buSzPts val="1200"/>
              <a:buChar char="●"/>
              <a:defRPr/>
            </a:lvl2pPr>
            <a:lvl3pPr marL="1371600" lvl="2" indent="-304800" algn="l">
              <a:lnSpc>
                <a:spcPct val="90000"/>
              </a:lnSpc>
              <a:spcBef>
                <a:spcPts val="400"/>
              </a:spcBef>
              <a:spcAft>
                <a:spcPts val="0"/>
              </a:spcAft>
              <a:buSzPts val="1200"/>
              <a:buChar char="●"/>
              <a:defRPr/>
            </a:lvl3pPr>
            <a:lvl4pPr marL="1828800" lvl="3" indent="-304800" algn="l">
              <a:lnSpc>
                <a:spcPct val="90000"/>
              </a:lnSpc>
              <a:spcBef>
                <a:spcPts val="400"/>
              </a:spcBef>
              <a:spcAft>
                <a:spcPts val="0"/>
              </a:spcAft>
              <a:buSzPts val="1200"/>
              <a:buChar char="●"/>
              <a:defRPr/>
            </a:lvl4pPr>
            <a:lvl5pPr marL="2286000" lvl="4" indent="-228600" algn="l">
              <a:lnSpc>
                <a:spcPct val="100000"/>
              </a:lnSpc>
              <a:spcBef>
                <a:spcPts val="0"/>
              </a:spcBef>
              <a:spcAft>
                <a:spcPts val="0"/>
              </a:spcAft>
              <a:buSzPts val="1100"/>
              <a:buNone/>
              <a:defRPr/>
            </a:lvl5pPr>
            <a:lvl6pPr marL="2743200" lvl="5" indent="-228600" algn="l">
              <a:lnSpc>
                <a:spcPct val="90000"/>
              </a:lnSpc>
              <a:spcBef>
                <a:spcPts val="400"/>
              </a:spcBef>
              <a:spcAft>
                <a:spcPts val="0"/>
              </a:spcAft>
              <a:buSzPts val="1100"/>
              <a:buNone/>
              <a:defRPr/>
            </a:lvl6pPr>
            <a:lvl7pPr marL="3200400" lvl="6" indent="-228600" algn="l">
              <a:lnSpc>
                <a:spcPct val="90000"/>
              </a:lnSpc>
              <a:spcBef>
                <a:spcPts val="400"/>
              </a:spcBef>
              <a:spcAft>
                <a:spcPts val="0"/>
              </a:spcAft>
              <a:buClr>
                <a:schemeClr val="dk1"/>
              </a:buClr>
              <a:buSzPts val="1100"/>
              <a:buNone/>
              <a:defRPr/>
            </a:lvl7pPr>
            <a:lvl8pPr marL="3657600" lvl="7" indent="-228600" algn="l">
              <a:lnSpc>
                <a:spcPct val="90000"/>
              </a:lnSpc>
              <a:spcBef>
                <a:spcPts val="400"/>
              </a:spcBef>
              <a:spcAft>
                <a:spcPts val="0"/>
              </a:spcAft>
              <a:buClr>
                <a:schemeClr val="dk1"/>
              </a:buClr>
              <a:buSzPts val="1400"/>
              <a:buNone/>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290" name="Google Shape;290;p6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3">
  <p:cSld name="End Slide 3">
    <p:bg>
      <p:bgPr>
        <a:solidFill>
          <a:srgbClr val="CC7414"/>
        </a:solidFill>
        <a:effectLst/>
      </p:bgPr>
    </p:bg>
    <p:spTree>
      <p:nvGrpSpPr>
        <p:cNvPr id="1" name="Shape 400"/>
        <p:cNvGrpSpPr/>
        <p:nvPr/>
      </p:nvGrpSpPr>
      <p:grpSpPr>
        <a:xfrm>
          <a:off x="0" y="0"/>
          <a:ext cx="0" cy="0"/>
          <a:chOff x="0" y="0"/>
          <a:chExt cx="0" cy="0"/>
        </a:xfrm>
      </p:grpSpPr>
      <p:sp>
        <p:nvSpPr>
          <p:cNvPr id="401" name="Google Shape;401;p80"/>
          <p:cNvSpPr/>
          <p:nvPr/>
        </p:nvSpPr>
        <p:spPr>
          <a:xfrm>
            <a:off x="578496" y="445500"/>
            <a:ext cx="3861000" cy="3861000"/>
          </a:xfrm>
          <a:prstGeom prst="ellipse">
            <a:avLst/>
          </a:prstGeom>
          <a:solidFill>
            <a:schemeClr val="accent6"/>
          </a:solidFill>
          <a:ln w="28575" cap="flat" cmpd="sng">
            <a:solidFill>
              <a:schemeClr val="accent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DM Sans"/>
              <a:ea typeface="DM Sans"/>
              <a:cs typeface="DM Sans"/>
              <a:sym typeface="DM Sans"/>
            </a:endParaRPr>
          </a:p>
        </p:txBody>
      </p:sp>
      <p:sp>
        <p:nvSpPr>
          <p:cNvPr id="402" name="Google Shape;402;p80"/>
          <p:cNvSpPr/>
          <p:nvPr/>
        </p:nvSpPr>
        <p:spPr>
          <a:xfrm>
            <a:off x="1" y="445500"/>
            <a:ext cx="1564441" cy="3789580"/>
          </a:xfrm>
          <a:custGeom>
            <a:avLst/>
            <a:gdLst/>
            <a:ahLst/>
            <a:cxnLst/>
            <a:rect l="l" t="t" r="r" b="b"/>
            <a:pathLst>
              <a:path w="2085921" h="5052773" extrusionOk="0">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cap="flat" cmpd="sng">
            <a:solidFill>
              <a:schemeClr val="accent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DM Sans"/>
              <a:ea typeface="DM Sans"/>
              <a:cs typeface="DM Sans"/>
              <a:sym typeface="DM Sans"/>
            </a:endParaRPr>
          </a:p>
        </p:txBody>
      </p:sp>
      <p:sp>
        <p:nvSpPr>
          <p:cNvPr id="403" name="Google Shape;403;p80"/>
          <p:cNvSpPr/>
          <p:nvPr/>
        </p:nvSpPr>
        <p:spPr>
          <a:xfrm>
            <a:off x="6338473" y="446186"/>
            <a:ext cx="2805526" cy="3861000"/>
          </a:xfrm>
          <a:custGeom>
            <a:avLst/>
            <a:gdLst/>
            <a:ahLst/>
            <a:cxnLst/>
            <a:rect l="l" t="t" r="r" b="b"/>
            <a:pathLst>
              <a:path w="3740702" h="5148000" extrusionOk="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cap="flat" cmpd="sng">
            <a:solidFill>
              <a:schemeClr val="accent6"/>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DM Sans"/>
              <a:ea typeface="DM Sans"/>
              <a:cs typeface="DM Sans"/>
              <a:sym typeface="DM Sans"/>
            </a:endParaRPr>
          </a:p>
        </p:txBody>
      </p:sp>
      <p:pic>
        <p:nvPicPr>
          <p:cNvPr id="404" name="Google Shape;404;p8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
        <p:nvSpPr>
          <p:cNvPr id="405" name="Google Shape;405;p80"/>
          <p:cNvSpPr txBox="1"/>
          <p:nvPr/>
        </p:nvSpPr>
        <p:spPr>
          <a:xfrm>
            <a:off x="1827851" y="1951977"/>
            <a:ext cx="5826300" cy="592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pt-BR" sz="3400" b="1" i="0" u="none" strike="noStrike" cap="none" dirty="0">
                <a:solidFill>
                  <a:schemeClr val="lt1"/>
                </a:solidFill>
                <a:latin typeface="DM Sans"/>
                <a:ea typeface="DM Sans"/>
                <a:cs typeface="DM Sans"/>
                <a:sym typeface="DM Sans"/>
              </a:rPr>
              <a:t>We bring progress to life</a:t>
            </a:r>
            <a:r>
              <a:rPr lang="pt-BR" sz="3400" b="0" i="0" u="none" strike="noStrike" cap="none" dirty="0">
                <a:solidFill>
                  <a:schemeClr val="lt1"/>
                </a:solidFill>
                <a:latin typeface="DM Sans"/>
                <a:ea typeface="DM Sans"/>
                <a:cs typeface="DM Sans"/>
                <a:sym typeface="DM Sans"/>
              </a:rPr>
              <a:t>™</a:t>
            </a:r>
            <a:r>
              <a:rPr lang="pt-BR" sz="3400" b="1" i="0" u="none" strike="noStrike" cap="none" dirty="0">
                <a:solidFill>
                  <a:schemeClr val="lt1"/>
                </a:solidFill>
                <a:latin typeface="DM Sans"/>
                <a:ea typeface="DM Sans"/>
                <a:cs typeface="DM Sans"/>
                <a:sym typeface="DM Sans"/>
              </a:rPr>
              <a:t> </a:t>
            </a:r>
            <a:endParaRPr sz="1100" b="0" i="0" u="none" strike="noStrike" cap="none" dirty="0">
              <a:solidFill>
                <a:srgbClr val="000000"/>
              </a:solidFill>
              <a:latin typeface="DM Sans" pitchFamily="2" charset="77"/>
              <a:ea typeface="Arial"/>
              <a:cs typeface="Arial"/>
              <a:sym typeface="Arial"/>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17479E3-3D10-9603-2584-575709599F2A}"/>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4113907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315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hapter 3" userDrawn="1">
  <p:cSld name="Chapter 3">
    <p:bg>
      <p:bgPr>
        <a:solidFill>
          <a:schemeClr val="accent6"/>
        </a:solidFill>
        <a:effectLst/>
      </p:bgPr>
    </p:bg>
    <p:spTree>
      <p:nvGrpSpPr>
        <p:cNvPr id="1" name="Shape 275"/>
        <p:cNvGrpSpPr/>
        <p:nvPr/>
      </p:nvGrpSpPr>
      <p:grpSpPr>
        <a:xfrm>
          <a:off x="0" y="0"/>
          <a:ext cx="0" cy="0"/>
          <a:chOff x="0" y="0"/>
          <a:chExt cx="0" cy="0"/>
        </a:xfrm>
      </p:grpSpPr>
      <p:sp>
        <p:nvSpPr>
          <p:cNvPr id="276" name="Google Shape;276;p62"/>
          <p:cNvSpPr txBox="1">
            <a:spLocks noGrp="1"/>
          </p:cNvSpPr>
          <p:nvPr>
            <p:ph type="title"/>
          </p:nvPr>
        </p:nvSpPr>
        <p:spPr>
          <a:xfrm>
            <a:off x="226801" y="226800"/>
            <a:ext cx="1659300" cy="675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4300"/>
              <a:buFont typeface="DM Sans"/>
              <a:buNone/>
              <a:defRPr sz="43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7" name="Google Shape;277;p62"/>
          <p:cNvSpPr txBox="1">
            <a:spLocks noGrp="1"/>
          </p:cNvSpPr>
          <p:nvPr>
            <p:ph type="sldNum" idx="12"/>
          </p:nvPr>
        </p:nvSpPr>
        <p:spPr>
          <a:xfrm>
            <a:off x="226800" y="4838105"/>
            <a:ext cx="780600" cy="819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1pPr>
            <a:lvl2pPr marL="0" marR="0" lvl="1"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2pPr>
            <a:lvl3pPr marL="0" marR="0" lvl="2"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3pPr>
            <a:lvl4pPr marL="0" marR="0" lvl="3"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4pPr>
            <a:lvl5pPr marL="0" marR="0" lvl="4"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5pPr>
            <a:lvl6pPr marL="0" marR="0" lvl="5"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6pPr>
            <a:lvl7pPr marL="0" marR="0" lvl="6"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7pPr>
            <a:lvl8pPr marL="0" marR="0" lvl="7"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8pPr>
            <a:lvl9pPr marL="0" marR="0" lvl="8" indent="0" algn="l">
              <a:lnSpc>
                <a:spcPct val="100000"/>
              </a:lnSpc>
              <a:spcBef>
                <a:spcPts val="0"/>
              </a:spcBef>
              <a:spcAft>
                <a:spcPts val="0"/>
              </a:spcAft>
              <a:buClr>
                <a:srgbClr val="000000"/>
              </a:buClr>
              <a:buSzPts val="1000"/>
              <a:buFont typeface="Arial"/>
              <a:buNone/>
              <a:defRPr sz="1000" b="0" i="0" u="none" strike="noStrike" cap="none">
                <a:solidFill>
                  <a:schemeClr val="lt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pt-BR"/>
              <a:t>‹#›</a:t>
            </a:fld>
            <a:endParaRPr dirty="0"/>
          </a:p>
        </p:txBody>
      </p:sp>
      <p:sp>
        <p:nvSpPr>
          <p:cNvPr id="278" name="Google Shape;278;p62"/>
          <p:cNvSpPr txBox="1">
            <a:spLocks noGrp="1"/>
          </p:cNvSpPr>
          <p:nvPr>
            <p:ph type="body" idx="1"/>
          </p:nvPr>
        </p:nvSpPr>
        <p:spPr>
          <a:xfrm>
            <a:off x="2872800" y="226800"/>
            <a:ext cx="6048600" cy="67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Clr>
                <a:schemeClr val="lt1"/>
              </a:buClr>
              <a:buSzPts val="4300"/>
              <a:buNone/>
              <a:defRPr sz="4300" b="1">
                <a:solidFill>
                  <a:schemeClr val="lt1"/>
                </a:solidFill>
                <a:latin typeface="DM Sans"/>
                <a:ea typeface="DM Sans"/>
                <a:cs typeface="DM Sans"/>
                <a:sym typeface="DM Sans"/>
              </a:defRPr>
            </a:lvl1pPr>
            <a:lvl2pPr marL="914400" lvl="1" indent="-304800" algn="l">
              <a:lnSpc>
                <a:spcPct val="90000"/>
              </a:lnSpc>
              <a:spcBef>
                <a:spcPts val="400"/>
              </a:spcBef>
              <a:spcAft>
                <a:spcPts val="0"/>
              </a:spcAft>
              <a:buSzPts val="1200"/>
              <a:buChar char="●"/>
              <a:defRPr/>
            </a:lvl2pPr>
            <a:lvl3pPr marL="1371600" lvl="2" indent="-304800" algn="l">
              <a:lnSpc>
                <a:spcPct val="90000"/>
              </a:lnSpc>
              <a:spcBef>
                <a:spcPts val="400"/>
              </a:spcBef>
              <a:spcAft>
                <a:spcPts val="0"/>
              </a:spcAft>
              <a:buSzPts val="1200"/>
              <a:buChar char="●"/>
              <a:defRPr/>
            </a:lvl3pPr>
            <a:lvl4pPr marL="1828800" lvl="3" indent="-304800" algn="l">
              <a:lnSpc>
                <a:spcPct val="90000"/>
              </a:lnSpc>
              <a:spcBef>
                <a:spcPts val="400"/>
              </a:spcBef>
              <a:spcAft>
                <a:spcPts val="0"/>
              </a:spcAft>
              <a:buSzPts val="1200"/>
              <a:buChar char="●"/>
              <a:defRPr/>
            </a:lvl4pPr>
            <a:lvl5pPr marL="2286000" lvl="4" indent="-228600" algn="l">
              <a:lnSpc>
                <a:spcPct val="100000"/>
              </a:lnSpc>
              <a:spcBef>
                <a:spcPts val="0"/>
              </a:spcBef>
              <a:spcAft>
                <a:spcPts val="0"/>
              </a:spcAft>
              <a:buSzPts val="1100"/>
              <a:buNone/>
              <a:defRPr/>
            </a:lvl5pPr>
            <a:lvl6pPr marL="2743200" lvl="5" indent="-228600" algn="l">
              <a:lnSpc>
                <a:spcPct val="90000"/>
              </a:lnSpc>
              <a:spcBef>
                <a:spcPts val="400"/>
              </a:spcBef>
              <a:spcAft>
                <a:spcPts val="0"/>
              </a:spcAft>
              <a:buSzPts val="1100"/>
              <a:buNone/>
              <a:defRPr/>
            </a:lvl6pPr>
            <a:lvl7pPr marL="3200400" lvl="6" indent="-228600" algn="l">
              <a:lnSpc>
                <a:spcPct val="90000"/>
              </a:lnSpc>
              <a:spcBef>
                <a:spcPts val="400"/>
              </a:spcBef>
              <a:spcAft>
                <a:spcPts val="0"/>
              </a:spcAft>
              <a:buClr>
                <a:schemeClr val="dk1"/>
              </a:buClr>
              <a:buSzPts val="1100"/>
              <a:buNone/>
              <a:defRPr/>
            </a:lvl7pPr>
            <a:lvl8pPr marL="3657600" lvl="7" indent="-228600" algn="l">
              <a:lnSpc>
                <a:spcPct val="90000"/>
              </a:lnSpc>
              <a:spcBef>
                <a:spcPts val="400"/>
              </a:spcBef>
              <a:spcAft>
                <a:spcPts val="0"/>
              </a:spcAft>
              <a:buClr>
                <a:schemeClr val="dk1"/>
              </a:buClr>
              <a:buSzPts val="1400"/>
              <a:buNone/>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279" name="Google Shape;279;p62"/>
          <p:cNvPicPr preferRelativeResize="0"/>
          <p:nvPr userDrawn="1"/>
        </p:nvPicPr>
        <p:blipFill rotWithShape="1">
          <a:blip r:embed="rId2"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Tree>
    <p:extLst>
      <p:ext uri="{BB962C8B-B14F-4D97-AF65-F5344CB8AC3E}">
        <p14:creationId xmlns:p14="http://schemas.microsoft.com/office/powerpoint/2010/main" val="4071133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226800" y="226801"/>
            <a:ext cx="8693944" cy="227408"/>
          </a:xfrm>
          <a:prstGeom prst="rect">
            <a:avLst/>
          </a:prstGeo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226800" y="454209"/>
            <a:ext cx="8690400" cy="216575"/>
          </a:xfrm>
        </p:spPr>
        <p:txBody>
          <a:bodyPr anchor="b">
            <a:no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226800" y="1007100"/>
            <a:ext cx="3935065" cy="322302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4625578" y="1007100"/>
            <a:ext cx="3935065" cy="322302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264169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226801" y="226801"/>
            <a:ext cx="4903253" cy="227408"/>
          </a:xfrm>
          <a:prstGeom prst="rect">
            <a:avLst/>
          </a:prstGeo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226801" y="1007100"/>
            <a:ext cx="4903253" cy="2348654"/>
          </a:xfrm>
        </p:spPr>
        <p:txBody>
          <a:bodyPr tIns="0"/>
          <a:lstStyle>
            <a:lvl1pPr>
              <a:defRPr sz="1350"/>
            </a:lvl1pPr>
            <a:lvl2pPr>
              <a:defRPr sz="1350"/>
            </a:lvl2pPr>
            <a:lvl3pPr>
              <a:defRPr sz="1350"/>
            </a:lvl3pPr>
            <a:lvl4pPr>
              <a:defRPr sz="1350"/>
            </a:lvl4pPr>
            <a:lvl5pPr>
              <a:defRPr sz="135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5503071" y="1"/>
            <a:ext cx="3640930" cy="5143499"/>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49601" y="4657500"/>
            <a:ext cx="1886180" cy="3645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226801" y="454209"/>
            <a:ext cx="4903253" cy="216575"/>
          </a:xfrm>
        </p:spPr>
        <p:txBody>
          <a:bodyPr anchor="b">
            <a:no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226800" y="3429001"/>
            <a:ext cx="4903253" cy="907676"/>
          </a:xfrm>
        </p:spPr>
        <p:txBody>
          <a:bodyPr tIns="0" numCol="2" spcCol="360000"/>
          <a:lstStyle>
            <a:lvl1pPr>
              <a:defRPr sz="900"/>
            </a:lvl1pPr>
            <a:lvl2pPr>
              <a:defRPr sz="900"/>
            </a:lvl2pPr>
            <a:lvl3pPr>
              <a:defRPr sz="900"/>
            </a:lvl3pPr>
            <a:lvl4pPr>
              <a:defRPr sz="900"/>
            </a:lvl4pPr>
            <a:lvl5pPr>
              <a:defRPr sz="9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1800129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226800" y="454209"/>
            <a:ext cx="6048375" cy="216575"/>
          </a:xfrm>
        </p:spPr>
        <p:txBody>
          <a:bodyPr anchor="b">
            <a:no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226801" y="226801"/>
            <a:ext cx="6048375" cy="227408"/>
          </a:xfrm>
        </p:spPr>
        <p:txBody>
          <a:bodyPr/>
          <a:lstStyle>
            <a:lvl1pPr>
              <a:defRPr/>
            </a:lvl1pPr>
          </a:lstStyle>
          <a:p>
            <a:r>
              <a:rPr lang="en-US"/>
              <a:t>Slide title</a:t>
            </a:r>
            <a:endParaRPr lang="en-GB"/>
          </a:p>
        </p:txBody>
      </p:sp>
      <p:pic>
        <p:nvPicPr>
          <p:cNvPr id="2" name="Imagem 41">
            <a:extLst>
              <a:ext uri="{FF2B5EF4-FFF2-40B4-BE49-F238E27FC236}">
                <a16:creationId xmlns:a16="http://schemas.microsoft.com/office/drawing/2014/main" id="{DE45BDD6-CB3B-1DB6-9166-3758E06881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99698" y="229093"/>
            <a:ext cx="1217501" cy="360107"/>
          </a:xfrm>
          <a:prstGeom prst="rect">
            <a:avLst/>
          </a:prstGeom>
        </p:spPr>
      </p:pic>
    </p:spTree>
    <p:extLst>
      <p:ext uri="{BB962C8B-B14F-4D97-AF65-F5344CB8AC3E}">
        <p14:creationId xmlns:p14="http://schemas.microsoft.com/office/powerpoint/2010/main" val="438043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1" y="0"/>
            <a:ext cx="9146330" cy="51435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050" dirty="0">
                <a:solidFill>
                  <a:schemeClr val="bg1">
                    <a:lumMod val="50000"/>
                  </a:schemeClr>
                </a:solidFill>
              </a:defRPr>
            </a:lvl1pPr>
          </a:lstStyle>
          <a:p>
            <a:pPr marL="189000" lvl="0" indent="-189000"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351000" y="702657"/>
            <a:ext cx="8444147" cy="276999"/>
          </a:xfrm>
          <a:prstGeom prst="rect">
            <a:avLst/>
          </a:prstGeom>
        </p:spPr>
        <p:txBody>
          <a:bodyPr lIns="0" tIns="0" rIns="0" bIns="0"/>
          <a:lstStyle>
            <a:lvl1pPr marL="0" indent="0">
              <a:lnSpc>
                <a:spcPct val="90000"/>
              </a:lnSpc>
              <a:spcAft>
                <a:spcPts val="0"/>
              </a:spcAft>
              <a:buNone/>
              <a:defRPr sz="18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351000" y="351000"/>
            <a:ext cx="8444147" cy="332399"/>
          </a:xfrm>
          <a:prstGeom prst="rect">
            <a:avLst/>
          </a:prstGeom>
        </p:spPr>
        <p:txBody>
          <a:bodyPr wrap="square" lIns="0" tIns="0" rIns="0" bIns="0" anchor="t" anchorCtr="0">
            <a:spAutoFit/>
          </a:bodyPr>
          <a:lstStyle>
            <a:lvl1pPr algn="l">
              <a:defRPr sz="24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351001" y="4746111"/>
            <a:ext cx="338372" cy="92333"/>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351001" y="4746110"/>
            <a:ext cx="338372" cy="92333"/>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600" b="0" i="0" smtClean="0">
                <a:solidFill>
                  <a:schemeClr val="bg1"/>
                </a:solidFill>
                <a:latin typeface="Fira Sans" panose="020B0503050000020004" pitchFamily="34" charset="0"/>
              </a:rPr>
              <a:pPr/>
              <a:t>‹#›</a:t>
            </a:fld>
            <a:endParaRPr lang="en-US" sz="600"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8599" y="4676562"/>
            <a:ext cx="3401982" cy="231428"/>
          </a:xfrm>
          <a:prstGeom prst="rect">
            <a:avLst/>
          </a:prstGeom>
        </p:spPr>
      </p:pic>
    </p:spTree>
    <p:extLst>
      <p:ext uri="{BB962C8B-B14F-4D97-AF65-F5344CB8AC3E}">
        <p14:creationId xmlns:p14="http://schemas.microsoft.com/office/powerpoint/2010/main" val="4150073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226800" y="1007100"/>
            <a:ext cx="6048375" cy="322302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226800" y="454209"/>
            <a:ext cx="6048375" cy="216575"/>
          </a:xfrm>
        </p:spPr>
        <p:txBody>
          <a:bodyPr anchor="b">
            <a:no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226801" y="226801"/>
            <a:ext cx="6048375" cy="227408"/>
          </a:xfrm>
          <a:prstGeom prst="rect">
            <a:avLst/>
          </a:prstGeom>
        </p:spPr>
        <p:txBody>
          <a:bodyPr/>
          <a:lstStyle>
            <a:lvl1pPr>
              <a:defRPr/>
            </a:lvl1pPr>
          </a:lstStyle>
          <a:p>
            <a:r>
              <a:rPr lang="en-US"/>
              <a:t>Slide title</a:t>
            </a:r>
            <a:endParaRPr lang="en-GB"/>
          </a:p>
        </p:txBody>
      </p:sp>
    </p:spTree>
    <p:extLst>
      <p:ext uri="{BB962C8B-B14F-4D97-AF65-F5344CB8AC3E}">
        <p14:creationId xmlns:p14="http://schemas.microsoft.com/office/powerpoint/2010/main" val="9866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50933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351000" y="351000"/>
            <a:ext cx="8447000" cy="332399"/>
          </a:xfrm>
          <a:prstGeom prst="rect">
            <a:avLst/>
          </a:prstGeom>
        </p:spPr>
        <p:txBody>
          <a:bodyPr lIns="0" tIns="0" rIns="0" bIns="0"/>
          <a:lstStyle>
            <a:lvl1pPr>
              <a:defRPr sz="2400" b="0" i="0">
                <a:solidFill>
                  <a:schemeClr val="accent1"/>
                </a:solidFill>
                <a:latin typeface="Fira Sans Medium" panose="020B0503050000020004" pitchFamily="34" charset="0"/>
              </a:defRPr>
            </a:lvl1pPr>
          </a:lstStyle>
          <a:p>
            <a:r>
              <a:rPr lang="en-US" noProof="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351235" y="1350169"/>
            <a:ext cx="8444147" cy="1177245"/>
          </a:xfrm>
          <a:prstGeom prst="rect">
            <a:avLst/>
          </a:prstGeom>
        </p:spPr>
        <p:txBody>
          <a:bodyPr lIns="0" tIns="0" rIns="0" bIns="0"/>
          <a:lstStyle>
            <a:lvl1pPr>
              <a:buClr>
                <a:srgbClr val="808282"/>
              </a:buClr>
              <a:defRPr sz="1500" b="0" i="0">
                <a:solidFill>
                  <a:srgbClr val="808282"/>
                </a:solidFill>
                <a:latin typeface="Fira Sans" panose="020B0503050000020004" pitchFamily="34" charset="0"/>
              </a:defRPr>
            </a:lvl1pPr>
            <a:lvl2pPr>
              <a:buClr>
                <a:srgbClr val="808282"/>
              </a:buClr>
              <a:defRPr sz="1350" b="0" i="0">
                <a:solidFill>
                  <a:srgbClr val="808282"/>
                </a:solidFill>
                <a:latin typeface="Fira Sans" panose="020B0503050000020004" pitchFamily="34" charset="0"/>
              </a:defRPr>
            </a:lvl2pPr>
            <a:lvl3pPr>
              <a:buClr>
                <a:srgbClr val="808282"/>
              </a:buClr>
              <a:defRPr sz="1350" b="0" i="0">
                <a:solidFill>
                  <a:srgbClr val="808282"/>
                </a:solidFill>
                <a:latin typeface="Fira Sans" panose="020B0503050000020004" pitchFamily="34" charset="0"/>
              </a:defRPr>
            </a:lvl3pPr>
            <a:lvl4pPr>
              <a:buClr>
                <a:srgbClr val="808282"/>
              </a:buClr>
              <a:defRPr sz="1350" b="0" i="0">
                <a:solidFill>
                  <a:srgbClr val="808282"/>
                </a:solidFill>
                <a:latin typeface="Fira Sans" panose="020B0503050000020004" pitchFamily="34" charset="0"/>
              </a:defRPr>
            </a:lvl4pPr>
            <a:lvl5pPr>
              <a:buClr>
                <a:srgbClr val="808282"/>
              </a:buClr>
              <a:defRPr sz="135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351000" y="702657"/>
            <a:ext cx="8444147" cy="276999"/>
          </a:xfrm>
          <a:prstGeom prst="rect">
            <a:avLst/>
          </a:prstGeom>
        </p:spPr>
        <p:txBody>
          <a:bodyPr lIns="0" tIns="0" rIns="0" bIns="0"/>
          <a:lstStyle>
            <a:lvl1pPr marL="0" indent="0">
              <a:spcAft>
                <a:spcPts val="0"/>
              </a:spcAft>
              <a:buNone/>
              <a:defRPr sz="18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351001" y="4746111"/>
            <a:ext cx="338372" cy="92333"/>
          </a:xfrm>
          <a:prstGeom prst="rect">
            <a:avLst/>
          </a:prstGeom>
        </p:spPr>
        <p:txBody>
          <a:bodyPr vert="horz" wrap="square" lIns="0" tIns="0" rIns="0" bIns="0" rtlCol="0" anchor="t" anchorCtr="0">
            <a:spAutoFit/>
          </a:bodyPr>
          <a:lstStyle>
            <a:lvl1pPr algn="l">
              <a:defRPr sz="6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677038019"/>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226801" y="226801"/>
            <a:ext cx="4903253" cy="227408"/>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226801" y="1007100"/>
            <a:ext cx="4903253" cy="2348654"/>
          </a:xfrm>
        </p:spPr>
        <p:txBody>
          <a:bodyPr tIns="0"/>
          <a:lstStyle>
            <a:lvl1pPr>
              <a:defRPr sz="1350"/>
            </a:lvl1pPr>
            <a:lvl2pPr>
              <a:defRPr sz="1350"/>
            </a:lvl2pPr>
            <a:lvl3pPr>
              <a:defRPr sz="1350"/>
            </a:lvl3pPr>
            <a:lvl4pPr>
              <a:defRPr sz="1350"/>
            </a:lvl4pPr>
            <a:lvl5pPr>
              <a:defRPr sz="135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5503071" y="1"/>
            <a:ext cx="3640930" cy="5143499"/>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49601" y="4657500"/>
            <a:ext cx="1886180" cy="3645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226801" y="454209"/>
            <a:ext cx="4903253" cy="216575"/>
          </a:xfrm>
        </p:spPr>
        <p:txBody>
          <a:bodyPr anchor="b">
            <a:noAutofit/>
          </a:bodyPr>
          <a:lstStyle>
            <a:lvl1pPr marL="0" indent="0">
              <a:buNone/>
              <a:defRPr sz="135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226800" y="3429001"/>
            <a:ext cx="4903253" cy="907676"/>
          </a:xfrm>
        </p:spPr>
        <p:txBody>
          <a:bodyPr tIns="0" numCol="2" spcCol="360000"/>
          <a:lstStyle>
            <a:lvl1pPr>
              <a:defRPr sz="900"/>
            </a:lvl1pPr>
            <a:lvl2pPr>
              <a:defRPr sz="900"/>
            </a:lvl2pPr>
            <a:lvl3pPr>
              <a:defRPr sz="900"/>
            </a:lvl3pPr>
            <a:lvl4pPr>
              <a:defRPr sz="900"/>
            </a:lvl4pPr>
            <a:lvl5pPr>
              <a:defRPr sz="9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562255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226801" y="226801"/>
            <a:ext cx="4903253" cy="227408"/>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226801" y="1007100"/>
            <a:ext cx="4903253" cy="2348654"/>
          </a:xfrm>
        </p:spPr>
        <p:txBody>
          <a:bodyPr tIns="0"/>
          <a:lstStyle>
            <a:lvl1pPr>
              <a:defRPr sz="1350"/>
            </a:lvl1pPr>
            <a:lvl2pPr>
              <a:defRPr sz="1350"/>
            </a:lvl2pPr>
            <a:lvl3pPr>
              <a:defRPr sz="1350"/>
            </a:lvl3pPr>
            <a:lvl4pPr>
              <a:defRPr sz="1350"/>
            </a:lvl4pPr>
            <a:lvl5pPr>
              <a:defRPr sz="135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5503071" y="1"/>
            <a:ext cx="3640930" cy="5143499"/>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49601" y="4657500"/>
            <a:ext cx="1886180" cy="3645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226801" y="454209"/>
            <a:ext cx="4903253" cy="216575"/>
          </a:xfrm>
        </p:spPr>
        <p:txBody>
          <a:bodyPr anchor="b">
            <a:noAutofit/>
          </a:bodyPr>
          <a:lstStyle>
            <a:lvl1pPr marL="0" indent="0">
              <a:buNone/>
              <a:defRPr sz="135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226800" y="3429001"/>
            <a:ext cx="4903253" cy="907676"/>
          </a:xfrm>
        </p:spPr>
        <p:txBody>
          <a:bodyPr tIns="0" numCol="2" spcCol="360000"/>
          <a:lstStyle>
            <a:lvl1pPr>
              <a:defRPr sz="900"/>
            </a:lvl1pPr>
            <a:lvl2pPr>
              <a:defRPr sz="900"/>
            </a:lvl2pPr>
            <a:lvl3pPr>
              <a:defRPr sz="900"/>
            </a:lvl3pPr>
            <a:lvl4pPr>
              <a:defRPr sz="900"/>
            </a:lvl4pPr>
            <a:lvl5pPr>
              <a:defRPr sz="9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340944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226800" y="1007100"/>
            <a:ext cx="6048375" cy="322302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226800" y="454209"/>
            <a:ext cx="6048375" cy="216575"/>
          </a:xfrm>
        </p:spPr>
        <p:txBody>
          <a:bodyPr anchor="b">
            <a:no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226801" y="226801"/>
            <a:ext cx="6048375" cy="227408"/>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226800" y="4570047"/>
            <a:ext cx="2646001" cy="87453"/>
          </a:xfrm>
        </p:spPr>
        <p:txBody>
          <a:bodyPr/>
          <a:lstStyle>
            <a:lvl1pPr>
              <a:defRPr sz="600">
                <a:latin typeface="DM Sans" pitchFamily="2" charset="0"/>
              </a:defRPr>
            </a:lvl1pPr>
            <a:lvl5pPr>
              <a:defRPr sz="6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226799" y="4660905"/>
            <a:ext cx="2646001" cy="91191"/>
          </a:xfrm>
        </p:spPr>
        <p:txBody>
          <a:bodyPr/>
          <a:lstStyle>
            <a:lvl1pPr>
              <a:defRPr sz="600">
                <a:latin typeface="DM Sans" pitchFamily="2" charset="0"/>
              </a:defRPr>
            </a:lvl1pPr>
            <a:lvl5pPr>
              <a:defRPr sz="6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7146160" y="670784"/>
            <a:ext cx="1771040" cy="138500"/>
          </a:xfrm>
        </p:spPr>
        <p:txBody>
          <a:bodyPr/>
          <a:lstStyle>
            <a:lvl1pPr algn="r">
              <a:defRPr sz="900">
                <a:latin typeface="+mn-lt"/>
              </a:defRPr>
            </a:lvl1pPr>
          </a:lstStyle>
          <a:p>
            <a:pPr lvl="0"/>
            <a:r>
              <a:rPr lang="en-GB"/>
              <a:t>document status</a:t>
            </a:r>
          </a:p>
        </p:txBody>
      </p:sp>
    </p:spTree>
    <p:extLst>
      <p:ext uri="{BB962C8B-B14F-4D97-AF65-F5344CB8AC3E}">
        <p14:creationId xmlns:p14="http://schemas.microsoft.com/office/powerpoint/2010/main" val="1157610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F5D8B8">
            <a:alpha val="50000"/>
          </a:srgbClr>
        </a:solidFill>
        <a:effectLst/>
      </p:bgPr>
    </p:bg>
    <p:spTree>
      <p:nvGrpSpPr>
        <p:cNvPr id="1" name=""/>
        <p:cNvGrpSpPr/>
        <p:nvPr/>
      </p:nvGrpSpPr>
      <p:grpSpPr>
        <a:xfrm>
          <a:off x="0" y="0"/>
          <a:ext cx="0" cy="0"/>
          <a:chOff x="0" y="0"/>
          <a:chExt cx="0" cy="0"/>
        </a:xfrm>
      </p:grpSpPr>
      <p:pic>
        <p:nvPicPr>
          <p:cNvPr id="5" name="Picture 4" descr="A white and orange logo&#10;&#10;Description automatically generated">
            <a:extLst>
              <a:ext uri="{FF2B5EF4-FFF2-40B4-BE49-F238E27FC236}">
                <a16:creationId xmlns:a16="http://schemas.microsoft.com/office/drawing/2014/main" id="{3FDB5221-0E07-C6EF-CAAD-BE3B1DD5BE79}"/>
              </a:ext>
            </a:extLst>
          </p:cNvPr>
          <p:cNvPicPr>
            <a:picLocks noChangeAspect="1"/>
          </p:cNvPicPr>
          <p:nvPr userDrawn="1"/>
        </p:nvPicPr>
        <p:blipFill>
          <a:blip r:embed="rId2" cstate="screen">
            <a:alphaModFix amt="20000"/>
            <a:extLst>
              <a:ext uri="{28A0092B-C50C-407E-A947-70E740481C1C}">
                <a14:useLocalDpi xmlns:a14="http://schemas.microsoft.com/office/drawing/2010/main"/>
              </a:ext>
            </a:extLst>
          </a:blip>
          <a:stretch>
            <a:fillRect/>
          </a:stretch>
        </p:blipFill>
        <p:spPr>
          <a:xfrm>
            <a:off x="0" y="0"/>
            <a:ext cx="5229225" cy="5143500"/>
          </a:xfrm>
          <a:prstGeom prst="rect">
            <a:avLst/>
          </a:prstGeom>
        </p:spPr>
      </p:pic>
      <p:pic>
        <p:nvPicPr>
          <p:cNvPr id="2" name="Picture 1">
            <a:extLst>
              <a:ext uri="{FF2B5EF4-FFF2-40B4-BE49-F238E27FC236}">
                <a16:creationId xmlns:a16="http://schemas.microsoft.com/office/drawing/2014/main" id="{29495631-E285-AF1F-10F0-62EDDC3355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810473"/>
            <a:ext cx="9144000" cy="333027"/>
          </a:xfrm>
          <a:prstGeom prst="rect">
            <a:avLst/>
          </a:prstGeom>
        </p:spPr>
      </p:pic>
      <p:sp>
        <p:nvSpPr>
          <p:cNvPr id="4" name="Slide Number Placeholder 7">
            <a:extLst>
              <a:ext uri="{FF2B5EF4-FFF2-40B4-BE49-F238E27FC236}">
                <a16:creationId xmlns:a16="http://schemas.microsoft.com/office/drawing/2014/main" id="{EB87F02D-1A98-04CD-2006-7F38D7B641DE}"/>
              </a:ext>
            </a:extLst>
          </p:cNvPr>
          <p:cNvSpPr txBox="1">
            <a:spLocks/>
          </p:cNvSpPr>
          <p:nvPr userDrawn="1"/>
        </p:nvSpPr>
        <p:spPr>
          <a:xfrm>
            <a:off x="8736889" y="4869776"/>
            <a:ext cx="251990" cy="25391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34289" rIns="3428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DF8F32"/>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GB" sz="1050" smtClean="0">
                <a:solidFill>
                  <a:schemeClr val="bg1"/>
                </a:solidFill>
              </a:rPr>
              <a:pPr/>
              <a:t>‹#›</a:t>
            </a:fld>
            <a:endParaRPr lang="en-GB" sz="1050">
              <a:solidFill>
                <a:schemeClr val="bg1"/>
              </a:solidFill>
            </a:endParaRPr>
          </a:p>
        </p:txBody>
      </p:sp>
      <p:sp>
        <p:nvSpPr>
          <p:cNvPr id="12" name="Title Text">
            <a:extLst>
              <a:ext uri="{FF2B5EF4-FFF2-40B4-BE49-F238E27FC236}">
                <a16:creationId xmlns:a16="http://schemas.microsoft.com/office/drawing/2014/main" id="{02BA33A0-E8CF-DD1F-E748-D2F7DFB41D82}"/>
              </a:ext>
            </a:extLst>
          </p:cNvPr>
          <p:cNvSpPr txBox="1">
            <a:spLocks noGrp="1"/>
          </p:cNvSpPr>
          <p:nvPr>
            <p:ph type="title" hasCustomPrompt="1"/>
          </p:nvPr>
        </p:nvSpPr>
        <p:spPr>
          <a:xfrm>
            <a:off x="405000" y="270000"/>
            <a:ext cx="8061416" cy="348275"/>
          </a:xfrm>
          <a:prstGeom prst="rect">
            <a:avLst/>
          </a:prstGeom>
        </p:spPr>
        <p:txBody>
          <a:bodyPr lIns="0" tIns="0" rIns="0" bIns="0" anchor="t">
            <a:noAutofit/>
          </a:bodyPr>
          <a:lstStyle>
            <a:lvl1pPr marL="0" indent="0">
              <a:buFont typeface="Arial" panose="020B0604020202020204" pitchFamily="34" charset="0"/>
              <a:buNone/>
              <a:defRPr sz="2100" b="1">
                <a:solidFill>
                  <a:schemeClr val="accent6"/>
                </a:solidFill>
                <a:latin typeface="DM Sans 14pt" pitchFamily="2" charset="77"/>
              </a:defRPr>
            </a:lvl1pPr>
          </a:lstStyle>
          <a:p>
            <a:r>
              <a:rPr lang="en-GB"/>
              <a:t>Page Title</a:t>
            </a:r>
            <a:endParaRPr/>
          </a:p>
        </p:txBody>
      </p:sp>
      <p:sp>
        <p:nvSpPr>
          <p:cNvPr id="3" name="Body Level One…">
            <a:extLst>
              <a:ext uri="{FF2B5EF4-FFF2-40B4-BE49-F238E27FC236}">
                <a16:creationId xmlns:a16="http://schemas.microsoft.com/office/drawing/2014/main" id="{C67C9C1E-F707-FB92-3901-8BFB297F22D2}"/>
              </a:ext>
            </a:extLst>
          </p:cNvPr>
          <p:cNvSpPr txBox="1">
            <a:spLocks noGrp="1"/>
          </p:cNvSpPr>
          <p:nvPr>
            <p:ph type="body" sz="half" idx="1" hasCustomPrompt="1"/>
          </p:nvPr>
        </p:nvSpPr>
        <p:spPr>
          <a:xfrm>
            <a:off x="405001" y="1012500"/>
            <a:ext cx="4896938" cy="3263504"/>
          </a:xfrm>
          <a:prstGeom prst="rect">
            <a:avLst/>
          </a:prstGeom>
        </p:spPr>
        <p:txBody>
          <a:bodyPr lIns="0" tIns="0" rIns="0" bIns="0">
            <a:norm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1200">
                <a:solidFill>
                  <a:schemeClr val="tx1"/>
                </a:solidFill>
                <a:latin typeface="DM Sans 14pt" pitchFamily="2" charset="77"/>
              </a:defRPr>
            </a:lvl5pPr>
          </a:lstStyle>
          <a:p>
            <a:r>
              <a:t>Body Level One</a:t>
            </a:r>
          </a:p>
          <a:p>
            <a:pPr lvl="1"/>
            <a:r>
              <a:t>Body Level Two</a:t>
            </a:r>
          </a:p>
          <a:p>
            <a:pPr lvl="2"/>
            <a:r>
              <a:t>Body Level Three</a:t>
            </a:r>
          </a:p>
          <a:p>
            <a:pPr lvl="3"/>
            <a:r>
              <a:t>Body Level Four</a:t>
            </a:r>
          </a:p>
          <a:p>
            <a:pPr lvl="4"/>
            <a:r>
              <a:t>Body Level Five</a:t>
            </a:r>
          </a:p>
        </p:txBody>
      </p:sp>
      <p:sp>
        <p:nvSpPr>
          <p:cNvPr id="6" name="Body Level One…">
            <a:extLst>
              <a:ext uri="{FF2B5EF4-FFF2-40B4-BE49-F238E27FC236}">
                <a16:creationId xmlns:a16="http://schemas.microsoft.com/office/drawing/2014/main" id="{1614C65C-951D-686B-5CA7-8BDE8CD6831C}"/>
              </a:ext>
            </a:extLst>
          </p:cNvPr>
          <p:cNvSpPr txBox="1">
            <a:spLocks noGrp="1"/>
          </p:cNvSpPr>
          <p:nvPr>
            <p:ph type="body" sz="half" idx="25" hasCustomPrompt="1"/>
          </p:nvPr>
        </p:nvSpPr>
        <p:spPr>
          <a:xfrm>
            <a:off x="126901" y="4633895"/>
            <a:ext cx="4896938" cy="176578"/>
          </a:xfrm>
          <a:prstGeom prst="rect">
            <a:avLst/>
          </a:prstGeom>
        </p:spPr>
        <p:txBody>
          <a:bodyPr lIns="0" tIns="0" rIns="0" bIns="72000" anchor="b" anchorCtr="0">
            <a:sp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675">
                <a:solidFill>
                  <a:schemeClr val="tx1"/>
                </a:solidFill>
                <a:latin typeface="DM Sans 14pt" pitchFamily="2" charset="77"/>
              </a:defRPr>
            </a:lvl5pPr>
          </a:lstStyle>
          <a:p>
            <a:pPr lvl="4"/>
            <a:r>
              <a:rPr lang="en-GB"/>
              <a:t>Footnotes</a:t>
            </a:r>
            <a:endParaRPr/>
          </a:p>
        </p:txBody>
      </p:sp>
    </p:spTree>
    <p:extLst>
      <p:ext uri="{BB962C8B-B14F-4D97-AF65-F5344CB8AC3E}">
        <p14:creationId xmlns:p14="http://schemas.microsoft.com/office/powerpoint/2010/main" val="4131384629"/>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 name="Picture 6" descr="A white and orange logo&#10;&#10;Description automatically generated">
            <a:extLst>
              <a:ext uri="{FF2B5EF4-FFF2-40B4-BE49-F238E27FC236}">
                <a16:creationId xmlns:a16="http://schemas.microsoft.com/office/drawing/2014/main" id="{C13C2B48-9A1F-70D0-B085-00DD6F683603}"/>
              </a:ext>
            </a:extLst>
          </p:cNvPr>
          <p:cNvPicPr>
            <a:picLocks noChangeAspect="1"/>
          </p:cNvPicPr>
          <p:nvPr userDrawn="1"/>
        </p:nvPicPr>
        <p:blipFill>
          <a:blip r:embed="rId2" cstate="screen">
            <a:alphaModFix amt="20000"/>
            <a:extLst>
              <a:ext uri="{28A0092B-C50C-407E-A947-70E740481C1C}">
                <a14:useLocalDpi xmlns:a14="http://schemas.microsoft.com/office/drawing/2010/main"/>
              </a:ext>
            </a:extLst>
          </a:blip>
          <a:stretch>
            <a:fillRect/>
          </a:stretch>
        </p:blipFill>
        <p:spPr>
          <a:xfrm>
            <a:off x="3929062" y="0"/>
            <a:ext cx="5214938" cy="5143500"/>
          </a:xfrm>
          <a:prstGeom prst="rect">
            <a:avLst/>
          </a:prstGeom>
        </p:spPr>
      </p:pic>
      <p:pic>
        <p:nvPicPr>
          <p:cNvPr id="2" name="Picture 1">
            <a:extLst>
              <a:ext uri="{FF2B5EF4-FFF2-40B4-BE49-F238E27FC236}">
                <a16:creationId xmlns:a16="http://schemas.microsoft.com/office/drawing/2014/main" id="{B8DE1BBD-4D67-9188-789B-43BB9499E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4810473"/>
            <a:ext cx="9144000" cy="333027"/>
          </a:xfrm>
          <a:prstGeom prst="rect">
            <a:avLst/>
          </a:prstGeom>
        </p:spPr>
      </p:pic>
      <p:sp>
        <p:nvSpPr>
          <p:cNvPr id="4" name="Slide Number Placeholder 7">
            <a:extLst>
              <a:ext uri="{FF2B5EF4-FFF2-40B4-BE49-F238E27FC236}">
                <a16:creationId xmlns:a16="http://schemas.microsoft.com/office/drawing/2014/main" id="{A3297C04-DE53-E60E-72D9-E0683FF340B4}"/>
              </a:ext>
            </a:extLst>
          </p:cNvPr>
          <p:cNvSpPr txBox="1">
            <a:spLocks/>
          </p:cNvSpPr>
          <p:nvPr userDrawn="1"/>
        </p:nvSpPr>
        <p:spPr>
          <a:xfrm>
            <a:off x="8736889" y="4869776"/>
            <a:ext cx="251990" cy="25391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34289" rIns="3428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DF8F32"/>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GB" sz="1050" smtClean="0">
                <a:solidFill>
                  <a:schemeClr val="bg1"/>
                </a:solidFill>
              </a:rPr>
              <a:pPr/>
              <a:t>‹#›</a:t>
            </a:fld>
            <a:endParaRPr lang="en-GB" sz="1050">
              <a:solidFill>
                <a:schemeClr val="bg1"/>
              </a:solidFill>
            </a:endParaRPr>
          </a:p>
        </p:txBody>
      </p:sp>
      <p:sp>
        <p:nvSpPr>
          <p:cNvPr id="5" name="Title Text">
            <a:extLst>
              <a:ext uri="{FF2B5EF4-FFF2-40B4-BE49-F238E27FC236}">
                <a16:creationId xmlns:a16="http://schemas.microsoft.com/office/drawing/2014/main" id="{280AD6E6-CED2-A8F0-A453-97AE0D968668}"/>
              </a:ext>
            </a:extLst>
          </p:cNvPr>
          <p:cNvSpPr txBox="1">
            <a:spLocks noGrp="1"/>
          </p:cNvSpPr>
          <p:nvPr>
            <p:ph type="title" hasCustomPrompt="1"/>
          </p:nvPr>
        </p:nvSpPr>
        <p:spPr>
          <a:xfrm>
            <a:off x="405000" y="270000"/>
            <a:ext cx="8061416" cy="348275"/>
          </a:xfrm>
          <a:prstGeom prst="rect">
            <a:avLst/>
          </a:prstGeom>
        </p:spPr>
        <p:txBody>
          <a:bodyPr lIns="0" tIns="0" rIns="0" bIns="0" anchor="t">
            <a:noAutofit/>
          </a:bodyPr>
          <a:lstStyle>
            <a:lvl1pPr marL="0" indent="0">
              <a:buFont typeface="Arial" panose="020B0604020202020204" pitchFamily="34" charset="0"/>
              <a:buNone/>
              <a:defRPr sz="2100" b="1">
                <a:solidFill>
                  <a:schemeClr val="accent6"/>
                </a:solidFill>
                <a:latin typeface="DM Sans 14pt" pitchFamily="2" charset="77"/>
              </a:defRPr>
            </a:lvl1pPr>
          </a:lstStyle>
          <a:p>
            <a:r>
              <a:rPr lang="en-GB"/>
              <a:t>Page Title</a:t>
            </a:r>
            <a:endParaRPr/>
          </a:p>
        </p:txBody>
      </p:sp>
      <p:sp>
        <p:nvSpPr>
          <p:cNvPr id="3" name="Body Level One…">
            <a:extLst>
              <a:ext uri="{FF2B5EF4-FFF2-40B4-BE49-F238E27FC236}">
                <a16:creationId xmlns:a16="http://schemas.microsoft.com/office/drawing/2014/main" id="{B0181DA3-EC11-D79F-D6CE-871F7638B929}"/>
              </a:ext>
            </a:extLst>
          </p:cNvPr>
          <p:cNvSpPr txBox="1">
            <a:spLocks noGrp="1"/>
          </p:cNvSpPr>
          <p:nvPr>
            <p:ph type="body" sz="half" idx="1" hasCustomPrompt="1"/>
          </p:nvPr>
        </p:nvSpPr>
        <p:spPr>
          <a:xfrm>
            <a:off x="405001" y="1012500"/>
            <a:ext cx="4896938" cy="3263504"/>
          </a:xfrm>
          <a:prstGeom prst="rect">
            <a:avLst/>
          </a:prstGeom>
        </p:spPr>
        <p:txBody>
          <a:bodyPr lIns="0" tIns="0" rIns="0" bIns="0">
            <a:norm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1200">
                <a:solidFill>
                  <a:schemeClr val="tx1"/>
                </a:solidFill>
                <a:latin typeface="DM Sans 14pt" pitchFamily="2" charset="77"/>
              </a:defRPr>
            </a:lvl5pPr>
          </a:lstStyle>
          <a:p>
            <a:r>
              <a:t>Body Level One</a:t>
            </a:r>
          </a:p>
          <a:p>
            <a:pPr lvl="1"/>
            <a:r>
              <a:t>Body Level Two</a:t>
            </a:r>
          </a:p>
          <a:p>
            <a:pPr lvl="2"/>
            <a:r>
              <a:t>Body Level Three</a:t>
            </a:r>
          </a:p>
          <a:p>
            <a:pPr lvl="3"/>
            <a:r>
              <a:t>Body Level Four</a:t>
            </a:r>
          </a:p>
          <a:p>
            <a:pPr lvl="4"/>
            <a:r>
              <a:t>Body Level Five</a:t>
            </a:r>
          </a:p>
        </p:txBody>
      </p:sp>
      <p:sp>
        <p:nvSpPr>
          <p:cNvPr id="8" name="Body Level One…">
            <a:extLst>
              <a:ext uri="{FF2B5EF4-FFF2-40B4-BE49-F238E27FC236}">
                <a16:creationId xmlns:a16="http://schemas.microsoft.com/office/drawing/2014/main" id="{5311DDA8-59AD-A1ED-FF4F-05EFF6D24200}"/>
              </a:ext>
            </a:extLst>
          </p:cNvPr>
          <p:cNvSpPr txBox="1">
            <a:spLocks noGrp="1"/>
          </p:cNvSpPr>
          <p:nvPr>
            <p:ph type="body" sz="half" idx="25" hasCustomPrompt="1"/>
          </p:nvPr>
        </p:nvSpPr>
        <p:spPr>
          <a:xfrm>
            <a:off x="126901" y="4633895"/>
            <a:ext cx="4896938" cy="176578"/>
          </a:xfrm>
          <a:prstGeom prst="rect">
            <a:avLst/>
          </a:prstGeom>
        </p:spPr>
        <p:txBody>
          <a:bodyPr lIns="0" tIns="0" rIns="0" bIns="72000" anchor="b" anchorCtr="0">
            <a:sp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675">
                <a:solidFill>
                  <a:schemeClr val="tx1"/>
                </a:solidFill>
                <a:latin typeface="DM Sans 14pt" pitchFamily="2" charset="77"/>
              </a:defRPr>
            </a:lvl5pPr>
          </a:lstStyle>
          <a:p>
            <a:pPr lvl="4"/>
            <a:r>
              <a:rPr lang="en-GB"/>
              <a:t>Footnotes</a:t>
            </a:r>
            <a:endParaRPr/>
          </a:p>
        </p:txBody>
      </p:sp>
    </p:spTree>
    <p:extLst>
      <p:ext uri="{BB962C8B-B14F-4D97-AF65-F5344CB8AC3E}">
        <p14:creationId xmlns:p14="http://schemas.microsoft.com/office/powerpoint/2010/main" val="107319207"/>
      </p:ext>
    </p:extLst>
  </p:cSld>
  <p:clrMapOvr>
    <a:masterClrMapping/>
  </p:clrMapOvr>
  <p:transition spd="slow">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264DFD-CFAE-87EB-5EFF-65EA2429B01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810473"/>
            <a:ext cx="9144000" cy="333027"/>
          </a:xfrm>
          <a:prstGeom prst="rect">
            <a:avLst/>
          </a:prstGeom>
        </p:spPr>
      </p:pic>
      <p:sp>
        <p:nvSpPr>
          <p:cNvPr id="9" name="Slide Number Placeholder 7">
            <a:extLst>
              <a:ext uri="{FF2B5EF4-FFF2-40B4-BE49-F238E27FC236}">
                <a16:creationId xmlns:a16="http://schemas.microsoft.com/office/drawing/2014/main" id="{2019EB43-9345-63C3-882A-60054A2BB7EB}"/>
              </a:ext>
            </a:extLst>
          </p:cNvPr>
          <p:cNvSpPr txBox="1">
            <a:spLocks/>
          </p:cNvSpPr>
          <p:nvPr userDrawn="1"/>
        </p:nvSpPr>
        <p:spPr>
          <a:xfrm>
            <a:off x="8736889" y="4869776"/>
            <a:ext cx="251990" cy="25391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34289" rIns="3428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DF8F32"/>
                </a:solidFill>
                <a:effectLst/>
                <a:uFillTx/>
                <a:latin typeface="+mn-lt"/>
                <a:ea typeface="+mn-ea"/>
                <a:cs typeface="+mn-cs"/>
                <a:sym typeface="Helvetic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GB" sz="1050" smtClean="0">
                <a:solidFill>
                  <a:schemeClr val="bg1"/>
                </a:solidFill>
              </a:rPr>
              <a:pPr/>
              <a:t>‹#›</a:t>
            </a:fld>
            <a:endParaRPr lang="en-GB" sz="1050">
              <a:solidFill>
                <a:schemeClr val="bg1"/>
              </a:solidFill>
            </a:endParaRPr>
          </a:p>
        </p:txBody>
      </p:sp>
      <p:sp>
        <p:nvSpPr>
          <p:cNvPr id="3" name="Title Text">
            <a:extLst>
              <a:ext uri="{FF2B5EF4-FFF2-40B4-BE49-F238E27FC236}">
                <a16:creationId xmlns:a16="http://schemas.microsoft.com/office/drawing/2014/main" id="{3003A546-989D-C786-5594-CE99F4B1D78E}"/>
              </a:ext>
            </a:extLst>
          </p:cNvPr>
          <p:cNvSpPr txBox="1">
            <a:spLocks noGrp="1"/>
          </p:cNvSpPr>
          <p:nvPr>
            <p:ph type="title" hasCustomPrompt="1"/>
          </p:nvPr>
        </p:nvSpPr>
        <p:spPr>
          <a:xfrm>
            <a:off x="405000" y="270000"/>
            <a:ext cx="8061416" cy="348275"/>
          </a:xfrm>
          <a:prstGeom prst="rect">
            <a:avLst/>
          </a:prstGeom>
        </p:spPr>
        <p:txBody>
          <a:bodyPr lIns="0" tIns="0" rIns="0" bIns="0" anchor="t">
            <a:noAutofit/>
          </a:bodyPr>
          <a:lstStyle>
            <a:lvl1pPr marL="0" indent="0">
              <a:buFont typeface="Arial" panose="020B0604020202020204" pitchFamily="34" charset="0"/>
              <a:buNone/>
              <a:defRPr sz="2100" b="1">
                <a:solidFill>
                  <a:schemeClr val="accent6"/>
                </a:solidFill>
                <a:latin typeface="DM Sans 14pt" pitchFamily="2" charset="77"/>
              </a:defRPr>
            </a:lvl1pPr>
          </a:lstStyle>
          <a:p>
            <a:r>
              <a:rPr lang="en-GB"/>
              <a:t>Page Title</a:t>
            </a:r>
            <a:endParaRPr/>
          </a:p>
        </p:txBody>
      </p:sp>
      <p:sp>
        <p:nvSpPr>
          <p:cNvPr id="10" name="Text Placeholder 2">
            <a:extLst>
              <a:ext uri="{FF2B5EF4-FFF2-40B4-BE49-F238E27FC236}">
                <a16:creationId xmlns:a16="http://schemas.microsoft.com/office/drawing/2014/main" id="{112A96EE-3032-268A-D5C6-201EA9A20679}"/>
              </a:ext>
            </a:extLst>
          </p:cNvPr>
          <p:cNvSpPr>
            <a:spLocks noGrp="1"/>
          </p:cNvSpPr>
          <p:nvPr>
            <p:ph type="body" idx="24" hasCustomPrompt="1"/>
          </p:nvPr>
        </p:nvSpPr>
        <p:spPr>
          <a:xfrm>
            <a:off x="404999" y="610422"/>
            <a:ext cx="8061416" cy="300288"/>
          </a:xfrm>
          <a:prstGeom prst="rect">
            <a:avLst/>
          </a:prstGeom>
        </p:spPr>
        <p:txBody>
          <a:bodyPr lIns="0" tIns="0" rIns="0" bIns="0" anchor="t" anchorCtr="0">
            <a:noAutofit/>
          </a:bodyPr>
          <a:lstStyle>
            <a:lvl1pPr marL="0" indent="0">
              <a:buNone/>
              <a:defRPr lang="en-US" sz="1650" b="0" kern="0" spc="0" baseline="0" dirty="0">
                <a:solidFill>
                  <a:srgbClr val="994F00"/>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Slide subtitle</a:t>
            </a:r>
          </a:p>
        </p:txBody>
      </p:sp>
      <p:sp>
        <p:nvSpPr>
          <p:cNvPr id="2" name="Body Level One…">
            <a:extLst>
              <a:ext uri="{FF2B5EF4-FFF2-40B4-BE49-F238E27FC236}">
                <a16:creationId xmlns:a16="http://schemas.microsoft.com/office/drawing/2014/main" id="{202CFEA7-7D6A-C058-C7DB-7FE7A424FBC0}"/>
              </a:ext>
            </a:extLst>
          </p:cNvPr>
          <p:cNvSpPr txBox="1">
            <a:spLocks noGrp="1"/>
          </p:cNvSpPr>
          <p:nvPr>
            <p:ph type="body" sz="half" idx="1" hasCustomPrompt="1"/>
          </p:nvPr>
        </p:nvSpPr>
        <p:spPr>
          <a:xfrm>
            <a:off x="405001" y="1012500"/>
            <a:ext cx="4896938" cy="3263504"/>
          </a:xfrm>
          <a:prstGeom prst="rect">
            <a:avLst/>
          </a:prstGeom>
        </p:spPr>
        <p:txBody>
          <a:bodyPr lIns="0" tIns="0" rIns="0" bIns="0">
            <a:norm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1200">
                <a:solidFill>
                  <a:schemeClr val="tx1"/>
                </a:solidFill>
                <a:latin typeface="DM Sans 14pt" pitchFamily="2" charset="77"/>
              </a:defRPr>
            </a:lvl5pPr>
          </a:lstStyle>
          <a:p>
            <a:r>
              <a:t>Body Level One</a:t>
            </a:r>
          </a:p>
          <a:p>
            <a:pPr lvl="1"/>
            <a:r>
              <a:t>Body Level Two</a:t>
            </a:r>
          </a:p>
          <a:p>
            <a:pPr lvl="2"/>
            <a:r>
              <a:t>Body Level Three</a:t>
            </a:r>
          </a:p>
          <a:p>
            <a:pPr lvl="3"/>
            <a:r>
              <a:t>Body Level Four</a:t>
            </a:r>
          </a:p>
          <a:p>
            <a:pPr lvl="4"/>
            <a:r>
              <a:t>Body Level Five</a:t>
            </a:r>
          </a:p>
        </p:txBody>
      </p:sp>
      <p:sp>
        <p:nvSpPr>
          <p:cNvPr id="6" name="Body Level One…">
            <a:extLst>
              <a:ext uri="{FF2B5EF4-FFF2-40B4-BE49-F238E27FC236}">
                <a16:creationId xmlns:a16="http://schemas.microsoft.com/office/drawing/2014/main" id="{ACAB3654-0EE5-4B89-25B3-C57B181644E4}"/>
              </a:ext>
            </a:extLst>
          </p:cNvPr>
          <p:cNvSpPr txBox="1">
            <a:spLocks noGrp="1"/>
          </p:cNvSpPr>
          <p:nvPr>
            <p:ph type="body" sz="half" idx="25" hasCustomPrompt="1"/>
          </p:nvPr>
        </p:nvSpPr>
        <p:spPr>
          <a:xfrm>
            <a:off x="126901" y="4633895"/>
            <a:ext cx="4896938" cy="176578"/>
          </a:xfrm>
          <a:prstGeom prst="rect">
            <a:avLst/>
          </a:prstGeom>
        </p:spPr>
        <p:txBody>
          <a:bodyPr lIns="0" tIns="0" rIns="0" bIns="72000" anchor="b" anchorCtr="0">
            <a:spAutoFit/>
          </a:bodyPr>
          <a:lstStyle>
            <a:lvl1pPr>
              <a:buClrTx/>
              <a:defRPr sz="1200">
                <a:solidFill>
                  <a:schemeClr val="tx1"/>
                </a:solidFill>
                <a:latin typeface="DM Sans 14pt" pitchFamily="2" charset="77"/>
              </a:defRPr>
            </a:lvl1pPr>
            <a:lvl2pPr>
              <a:buClrTx/>
              <a:defRPr sz="1200">
                <a:solidFill>
                  <a:schemeClr val="tx1"/>
                </a:solidFill>
                <a:latin typeface="DM Sans 14pt" pitchFamily="2" charset="77"/>
              </a:defRPr>
            </a:lvl2pPr>
            <a:lvl3pPr>
              <a:buClrTx/>
              <a:defRPr sz="1200">
                <a:solidFill>
                  <a:schemeClr val="tx1"/>
                </a:solidFill>
                <a:latin typeface="DM Sans 14pt" pitchFamily="2" charset="77"/>
              </a:defRPr>
            </a:lvl3pPr>
            <a:lvl4pPr>
              <a:buClrTx/>
              <a:defRPr sz="1200">
                <a:solidFill>
                  <a:schemeClr val="tx1"/>
                </a:solidFill>
                <a:latin typeface="DM Sans 14pt" pitchFamily="2" charset="77"/>
              </a:defRPr>
            </a:lvl4pPr>
            <a:lvl5pPr>
              <a:buClrTx/>
              <a:defRPr sz="675">
                <a:solidFill>
                  <a:schemeClr val="tx1"/>
                </a:solidFill>
                <a:latin typeface="DM Sans 14pt" pitchFamily="2" charset="77"/>
              </a:defRPr>
            </a:lvl5pPr>
          </a:lstStyle>
          <a:p>
            <a:pPr lvl="4"/>
            <a:r>
              <a:rPr lang="en-GB"/>
              <a:t>Footnotes</a:t>
            </a:r>
            <a:endParaRPr/>
          </a:p>
        </p:txBody>
      </p:sp>
    </p:spTree>
    <p:extLst>
      <p:ext uri="{BB962C8B-B14F-4D97-AF65-F5344CB8AC3E}">
        <p14:creationId xmlns:p14="http://schemas.microsoft.com/office/powerpoint/2010/main" val="4150231189"/>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2.xml"/><Relationship Id="rId1" Type="http://schemas.openxmlformats.org/officeDocument/2006/relationships/slideLayout" Target="../slideLayouts/slideLayout11.xml"/><Relationship Id="rId5" Type="http://schemas.openxmlformats.org/officeDocument/2006/relationships/image" Target="../media/image8.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0.png"/><Relationship Id="rId2" Type="http://schemas.openxmlformats.org/officeDocument/2006/relationships/theme" Target="../theme/theme3.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4.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8.emf"/><Relationship Id="rId4"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5.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8.emf"/><Relationship Id="rId4" Type="http://schemas.openxmlformats.org/officeDocument/2006/relationships/oleObject" Target="../embeddings/oleObject5.bin"/></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6.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8.emf"/><Relationship Id="rId4" Type="http://schemas.openxmlformats.org/officeDocument/2006/relationships/oleObject" Target="../embeddings/oleObject5.bin"/></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3CC1F0A-E603-3F1B-1648-2B83EE208EFC}"/>
              </a:ext>
            </a:extLst>
          </p:cNvPr>
          <p:cNvGraphicFramePr>
            <a:graphicFrameLocks noChangeAspect="1"/>
          </p:cNvGraphicFramePr>
          <p:nvPr userDrawn="1">
            <p:custDataLst>
              <p:tags r:id="rId12"/>
            </p:custDataLst>
            <p:extLst>
              <p:ext uri="{D42A27DB-BD31-4B8C-83A1-F6EECF244321}">
                <p14:modId xmlns:p14="http://schemas.microsoft.com/office/powerpoint/2010/main" val="1611780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47" imgH="348" progId="TCLayout.ActiveDocument.1">
                  <p:embed/>
                </p:oleObj>
              </mc:Choice>
              <mc:Fallback>
                <p:oleObj name="think-cell Slide" r:id="rId13" imgW="347" imgH="348" progId="TCLayout.ActiveDocument.1">
                  <p:embed/>
                  <p:pic>
                    <p:nvPicPr>
                      <p:cNvPr id="2" name="think-cell data - do not delete" hidden="1">
                        <a:extLst>
                          <a:ext uri="{FF2B5EF4-FFF2-40B4-BE49-F238E27FC236}">
                            <a16:creationId xmlns:a16="http://schemas.microsoft.com/office/drawing/2014/main" id="{73CC1F0A-E603-3F1B-1648-2B83EE208EFC}"/>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57" name="Google Shape;57;p24"/>
          <p:cNvSpPr txBox="1">
            <a:spLocks noGrp="1"/>
          </p:cNvSpPr>
          <p:nvPr>
            <p:ph type="title"/>
          </p:nvPr>
        </p:nvSpPr>
        <p:spPr>
          <a:xfrm>
            <a:off x="226800" y="226800"/>
            <a:ext cx="8694000" cy="2274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1400"/>
              <a:buFont typeface="DM Sans"/>
              <a:buNone/>
              <a:defRPr sz="14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8" name="Google Shape;58;p24"/>
          <p:cNvSpPr txBox="1">
            <a:spLocks noGrp="1"/>
          </p:cNvSpPr>
          <p:nvPr>
            <p:ph type="body" idx="1"/>
          </p:nvPr>
        </p:nvSpPr>
        <p:spPr>
          <a:xfrm>
            <a:off x="226799" y="1007100"/>
            <a:ext cx="6046500" cy="32577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ts val="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1pPr>
            <a:lvl2pPr marL="914400" marR="0" lvl="1" indent="-349250" algn="l" rtl="0">
              <a:lnSpc>
                <a:spcPct val="90000"/>
              </a:lnSpc>
              <a:spcBef>
                <a:spcPts val="400"/>
              </a:spcBef>
              <a:spcAft>
                <a:spcPts val="0"/>
              </a:spcAft>
              <a:buClr>
                <a:srgbClr val="307297"/>
              </a:buClr>
              <a:buSzPts val="1900"/>
              <a:buFont typeface="Noto Sans Symbols"/>
              <a:buChar char="●"/>
              <a:defRPr sz="2100" b="0" i="0" u="none" strike="noStrike" cap="none">
                <a:solidFill>
                  <a:schemeClr val="dk1"/>
                </a:solidFill>
                <a:latin typeface="DM Sans"/>
                <a:ea typeface="DM Sans"/>
                <a:cs typeface="DM Sans"/>
                <a:sym typeface="DM Sans"/>
              </a:defRPr>
            </a:lvl2pPr>
            <a:lvl3pPr marL="1371600" marR="0" lvl="2" indent="-349250" algn="l" rtl="0">
              <a:lnSpc>
                <a:spcPct val="90000"/>
              </a:lnSpc>
              <a:spcBef>
                <a:spcPts val="400"/>
              </a:spcBef>
              <a:spcAft>
                <a:spcPts val="0"/>
              </a:spcAft>
              <a:buClr>
                <a:schemeClr val="accent1"/>
              </a:buClr>
              <a:buSzPts val="1900"/>
              <a:buFont typeface="Noto Sans Symbols"/>
              <a:buChar char="●"/>
              <a:defRPr sz="2100" b="0" i="0" u="none" strike="noStrike" cap="none">
                <a:solidFill>
                  <a:schemeClr val="dk1"/>
                </a:solidFill>
                <a:latin typeface="DM Sans"/>
                <a:ea typeface="DM Sans"/>
                <a:cs typeface="DM Sans"/>
                <a:sym typeface="DM Sans"/>
              </a:defRPr>
            </a:lvl3pPr>
            <a:lvl4pPr marL="1828800" marR="0" lvl="3" indent="-349250" algn="l" rtl="0">
              <a:lnSpc>
                <a:spcPct val="90000"/>
              </a:lnSpc>
              <a:spcBef>
                <a:spcPts val="400"/>
              </a:spcBef>
              <a:spcAft>
                <a:spcPts val="0"/>
              </a:spcAft>
              <a:buClr>
                <a:srgbClr val="89C7E8"/>
              </a:buClr>
              <a:buSzPts val="1900"/>
              <a:buFont typeface="Noto Sans Symbols"/>
              <a:buChar char="●"/>
              <a:defRPr sz="2100" b="0" i="0" u="none" strike="noStrike" cap="none">
                <a:solidFill>
                  <a:schemeClr val="dk1"/>
                </a:solidFill>
                <a:latin typeface="DM Sans"/>
                <a:ea typeface="DM Sans"/>
                <a:cs typeface="DM Sans"/>
                <a:sym typeface="DM Sans"/>
              </a:defRPr>
            </a:lvl4pPr>
            <a:lvl5pPr marL="2286000" marR="0" lvl="4" indent="-228600" algn="l" rtl="0">
              <a:lnSpc>
                <a:spcPct val="100000"/>
              </a:lnSpc>
              <a:spcBef>
                <a:spcPts val="0"/>
              </a:spcBef>
              <a:spcAft>
                <a:spcPts val="0"/>
              </a:spcAft>
              <a:buClr>
                <a:schemeClr val="accent4"/>
              </a:buClr>
              <a:buSzPts val="700"/>
              <a:buFont typeface="DM Sans"/>
              <a:buNone/>
              <a:defRPr sz="900" b="0" i="0" u="none" strike="noStrike" cap="none">
                <a:solidFill>
                  <a:schemeClr val="dk1"/>
                </a:solidFill>
                <a:latin typeface="DM Sans"/>
                <a:ea typeface="DM Sans"/>
                <a:cs typeface="DM Sans"/>
                <a:sym typeface="DM Sans"/>
              </a:defRPr>
            </a:lvl5pPr>
            <a:lvl6pPr marL="2743200" marR="0" lvl="5" indent="-228600" algn="l" rtl="0">
              <a:lnSpc>
                <a:spcPct val="90000"/>
              </a:lnSpc>
              <a:spcBef>
                <a:spcPts val="400"/>
              </a:spcBef>
              <a:spcAft>
                <a:spcPts val="0"/>
              </a:spcAft>
              <a:buClr>
                <a:schemeClr val="accent4"/>
              </a:buClr>
              <a:buSzPts val="1700"/>
              <a:buFont typeface="DM Sans"/>
              <a:buNone/>
              <a:defRPr sz="2100" b="0" i="0" u="none" strike="noStrike" cap="none">
                <a:solidFill>
                  <a:schemeClr val="dk1"/>
                </a:solidFill>
                <a:latin typeface="DM Sans"/>
                <a:ea typeface="DM Sans"/>
                <a:cs typeface="DM Sans"/>
                <a:sym typeface="DM Sans"/>
              </a:defRPr>
            </a:lvl6pPr>
            <a:lvl7pPr marL="3200400" marR="0" lvl="6" indent="-228600" algn="l" rtl="0">
              <a:lnSpc>
                <a:spcPct val="90000"/>
              </a:lnSpc>
              <a:spcBef>
                <a:spcPts val="400"/>
              </a:spcBef>
              <a:spcAft>
                <a:spcPts val="0"/>
              </a:spcAft>
              <a:buClr>
                <a:schemeClr val="dk1"/>
              </a:buClr>
              <a:buSzPts val="1700"/>
              <a:buFont typeface="DM Sans"/>
              <a:buNone/>
              <a:defRPr sz="2100" b="0" i="0" u="none" strike="noStrike" cap="none">
                <a:solidFill>
                  <a:schemeClr val="dk1"/>
                </a:solidFill>
                <a:latin typeface="DM Sans"/>
                <a:ea typeface="DM Sans"/>
                <a:cs typeface="DM Sans"/>
                <a:sym typeface="DM Sans"/>
              </a:defRPr>
            </a:lvl7pPr>
            <a:lvl8pPr marL="3657600" marR="0" lvl="7" indent="-228600"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DM Sans"/>
                <a:ea typeface="DM Sans"/>
                <a:cs typeface="DM Sans"/>
                <a:sym typeface="DM Sans"/>
              </a:defRPr>
            </a:lvl8pPr>
            <a:lvl9pPr marL="4114800" marR="0" lvl="8"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DM Sans"/>
                <a:ea typeface="DM Sans"/>
                <a:cs typeface="DM Sans"/>
                <a:sym typeface="DM Sans"/>
              </a:defRPr>
            </a:lvl9pPr>
          </a:lstStyle>
          <a:p>
            <a:endParaRPr/>
          </a:p>
        </p:txBody>
      </p:sp>
      <p:sp>
        <p:nvSpPr>
          <p:cNvPr id="59" name="Google Shape;59;p24"/>
          <p:cNvSpPr txBox="1">
            <a:spLocks noGrp="1"/>
          </p:cNvSpPr>
          <p:nvPr>
            <p:ph type="sldNum" idx="12"/>
          </p:nvPr>
        </p:nvSpPr>
        <p:spPr>
          <a:xfrm>
            <a:off x="226800" y="4838105"/>
            <a:ext cx="780600" cy="819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DM Sans"/>
                <a:ea typeface="DM Sans"/>
                <a:cs typeface="DM Sans"/>
                <a:sym typeface="DM Sans"/>
              </a:defRPr>
            </a:lvl9pPr>
          </a:lstStyle>
          <a:p>
            <a:pPr marL="0" lvl="0" indent="0" algn="l" rtl="0">
              <a:spcBef>
                <a:spcPts val="0"/>
              </a:spcBef>
              <a:spcAft>
                <a:spcPts val="0"/>
              </a:spcAft>
              <a:buNone/>
            </a:pPr>
            <a:fld id="{00000000-1234-1234-1234-123412341234}" type="slidenum">
              <a:rPr lang="pt-BR"/>
              <a:t>‹#›</a:t>
            </a:fld>
            <a:endParaRPr dirty="0"/>
          </a:p>
        </p:txBody>
      </p:sp>
      <p:pic>
        <p:nvPicPr>
          <p:cNvPr id="60" name="Google Shape;60;p24"/>
          <p:cNvPicPr preferRelativeResize="0"/>
          <p:nvPr/>
        </p:nvPicPr>
        <p:blipFill rotWithShape="1">
          <a:blip r:embed="rId15" cstate="screen">
            <a:alphaModFix/>
            <a:extLst>
              <a:ext uri="{28A0092B-C50C-407E-A947-70E740481C1C}">
                <a14:useLocalDpi xmlns:a14="http://schemas.microsoft.com/office/drawing/2010/main"/>
              </a:ext>
            </a:extLst>
          </a:blip>
          <a:srcRect/>
          <a:stretch/>
        </p:blipFill>
        <p:spPr>
          <a:xfrm>
            <a:off x="7149704" y="4656207"/>
            <a:ext cx="1882536" cy="36379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0" r:id="rId1"/>
    <p:sldLayoutId id="2147483706" r:id="rId2"/>
    <p:sldLayoutId id="2147483760" r:id="rId3"/>
    <p:sldLayoutId id="2147483764" r:id="rId4"/>
    <p:sldLayoutId id="2147483765" r:id="rId5"/>
    <p:sldLayoutId id="2147483766" r:id="rId6"/>
    <p:sldLayoutId id="2147483767" r:id="rId7"/>
    <p:sldLayoutId id="2147483770" r:id="rId8"/>
    <p:sldLayoutId id="2147483772" r:id="rId9"/>
    <p:sldLayoutId id="21474838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586">
          <p15:clr>
            <a:srgbClr val="F26B43"/>
          </p15:clr>
        </p15:guide>
        <p15:guide id="2" pos="2880">
          <p15:clr>
            <a:srgbClr val="F26B43"/>
          </p15:clr>
        </p15:guide>
        <p15:guide id="3" pos="685">
          <p15:clr>
            <a:srgbClr val="F26B43"/>
          </p15:clr>
        </p15:guide>
        <p15:guide id="4" pos="1808">
          <p15:clr>
            <a:srgbClr val="F26B43"/>
          </p15:clr>
        </p15:guide>
        <p15:guide id="5" pos="5618">
          <p15:clr>
            <a:srgbClr val="F26B43"/>
          </p15:clr>
        </p15:guide>
        <p15:guide id="6" pos="2293">
          <p15:clr>
            <a:srgbClr val="F26B43"/>
          </p15:clr>
        </p15:guide>
        <p15:guide id="7" pos="5125">
          <p15:clr>
            <a:srgbClr val="F26B43"/>
          </p15:clr>
        </p15:guide>
        <p15:guide id="8" orient="horz" pos="3100">
          <p15:clr>
            <a:srgbClr val="F26B43"/>
          </p15:clr>
        </p15:guide>
        <p15:guide id="9" orient="horz" pos="1654">
          <p15:clr>
            <a:srgbClr val="F26B43"/>
          </p15:clr>
        </p15:guide>
        <p15:guide id="10" pos="4504">
          <p15:clr>
            <a:srgbClr val="F26B43"/>
          </p15:clr>
        </p15:guide>
        <p15:guide id="11" pos="4572">
          <p15:clr>
            <a:srgbClr val="F26B43"/>
          </p15:clr>
        </p15:guide>
        <p15:guide id="12" pos="5057">
          <p15:clr>
            <a:srgbClr val="F26B43"/>
          </p15:clr>
        </p15:guide>
        <p15:guide id="13" pos="2846">
          <p15:clr>
            <a:srgbClr val="F26B43"/>
          </p15:clr>
        </p15:guide>
        <p15:guide id="14" pos="2914">
          <p15:clr>
            <a:srgbClr val="F26B43"/>
          </p15:clr>
        </p15:guide>
        <p15:guide id="15" pos="3398">
          <p15:clr>
            <a:srgbClr val="F26B43"/>
          </p15:clr>
        </p15:guide>
        <p15:guide id="16" pos="2362">
          <p15:clr>
            <a:srgbClr val="F26B43"/>
          </p15:clr>
        </p15:guide>
        <p15:guide id="17" pos="3467">
          <p15:clr>
            <a:srgbClr val="F26B43"/>
          </p15:clr>
        </p15:guide>
        <p15:guide id="18" pos="3952">
          <p15:clr>
            <a:srgbClr val="F26B43"/>
          </p15:clr>
        </p15:guide>
        <p15:guide id="19" pos="4020">
          <p15:clr>
            <a:srgbClr val="F26B43"/>
          </p15:clr>
        </p15:guide>
        <p15:guide id="20" pos="1740">
          <p15:clr>
            <a:srgbClr val="F26B43"/>
          </p15:clr>
        </p15:guide>
        <p15:guide id="21" pos="1256">
          <p15:clr>
            <a:srgbClr val="F26B43"/>
          </p15:clr>
        </p15:guide>
        <p15:guide id="22" pos="1188">
          <p15:clr>
            <a:srgbClr val="F26B43"/>
          </p15:clr>
        </p15:guide>
        <p15:guide id="23" pos="635">
          <p15:clr>
            <a:srgbClr val="F26B43"/>
          </p15:clr>
        </p15:guide>
        <p15:guide id="24" pos="142">
          <p15:clr>
            <a:srgbClr val="F26B43"/>
          </p15:clr>
        </p15:guide>
        <p15:guide id="25" orient="horz" pos="1620">
          <p15:clr>
            <a:srgbClr val="F26B43"/>
          </p15:clr>
        </p15:guide>
        <p15:guide id="26" orient="horz" pos="2092">
          <p15:clr>
            <a:srgbClr val="F26B43"/>
          </p15:clr>
        </p15:guide>
        <p15:guide id="27" orient="horz" pos="1144">
          <p15:clr>
            <a:srgbClr val="F26B43"/>
          </p15:clr>
        </p15:guide>
        <p15:guide id="28" orient="horz" pos="1075">
          <p15:clr>
            <a:srgbClr val="F26B43"/>
          </p15:clr>
        </p15:guide>
        <p15:guide id="29" orient="horz" pos="634">
          <p15:clr>
            <a:srgbClr val="F26B43"/>
          </p15:clr>
        </p15:guide>
        <p15:guide id="30" orient="horz" pos="565">
          <p15:clr>
            <a:srgbClr val="F26B43"/>
          </p15:clr>
        </p15:guide>
        <p15:guide id="31" orient="horz" pos="2160">
          <p15:clr>
            <a:srgbClr val="F26B43"/>
          </p15:clr>
        </p15:guide>
        <p15:guide id="32" orient="horz" pos="2596">
          <p15:clr>
            <a:srgbClr val="F26B43"/>
          </p15:clr>
        </p15:guide>
        <p15:guide id="33" orient="horz" pos="2664">
          <p15:clr>
            <a:srgbClr val="F26B43"/>
          </p15:clr>
        </p15:guide>
        <p15:guide id="34" orient="horz" pos="1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A903990-0BC6-498C-086F-99D25550A1A5}"/>
              </a:ext>
            </a:extLst>
          </p:cNvPr>
          <p:cNvGraphicFramePr>
            <a:graphicFrameLocks noChangeAspect="1"/>
          </p:cNvGraphicFramePr>
          <p:nvPr userDrawn="1">
            <p:custDataLst>
              <p:tags r:id="rId3"/>
            </p:custDataLst>
            <p:extLst>
              <p:ext uri="{D42A27DB-BD31-4B8C-83A1-F6EECF244321}">
                <p14:modId xmlns:p14="http://schemas.microsoft.com/office/powerpoint/2010/main" val="2504702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EA903990-0BC6-498C-086F-99D25550A1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5"/>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5/1/2025</a:t>
            </a:fld>
            <a:endParaRPr lang="en-US"/>
          </a:p>
        </p:txBody>
      </p:sp>
      <p:sp>
        <p:nvSpPr>
          <p:cNvPr id="5" name="Footer Placeholder 4"/>
          <p:cNvSpPr>
            <a:spLocks noGrp="1"/>
          </p:cNvSpPr>
          <p:nvPr>
            <p:ph type="ftr" sz="quarter" idx="3"/>
          </p:nvPr>
        </p:nvSpPr>
        <p:spPr>
          <a:xfrm>
            <a:off x="1562100" y="3178175"/>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5"/>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4715588"/>
      </p:ext>
    </p:extLst>
  </p:cSld>
  <p:clrMap bg1="lt1" tx1="dk1" bg2="lt2" tx2="dk2" accent1="accent1" accent2="accent2" accent3="accent3" accent4="accent4" accent5="accent5" accent6="accent6" hlink="hlink" folHlink="folHlink"/>
  <p:sldLayoutIdLst>
    <p:sldLayoutId id="2147483780" r:id="rId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3F40C8EE-3E50-5590-9580-5A10DB9FEF07}"/>
              </a:ext>
            </a:extLst>
          </p:cNvPr>
          <p:cNvGraphicFramePr>
            <a:graphicFrameLocks noChangeAspect="1"/>
          </p:cNvGraphicFramePr>
          <p:nvPr userDrawn="1">
            <p:custDataLst>
              <p:tags r:id="rId3"/>
            </p:custDataLst>
            <p:extLst>
              <p:ext uri="{D42A27DB-BD31-4B8C-83A1-F6EECF244321}">
                <p14:modId xmlns:p14="http://schemas.microsoft.com/office/powerpoint/2010/main" val="2414980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2" name="think-cell data - do not delete" hidden="1">
                        <a:extLst>
                          <a:ext uri="{FF2B5EF4-FFF2-40B4-BE49-F238E27FC236}">
                            <a16:creationId xmlns:a16="http://schemas.microsoft.com/office/drawing/2014/main" id="{3F40C8EE-3E50-5590-9580-5A10DB9FEF0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6519505" y="4455336"/>
            <a:ext cx="2624495" cy="688165"/>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351001" y="4746111"/>
            <a:ext cx="338372" cy="92333"/>
          </a:xfrm>
          <a:prstGeom prst="rect">
            <a:avLst/>
          </a:prstGeom>
        </p:spPr>
        <p:txBody>
          <a:bodyPr vert="horz" wrap="square" lIns="0" tIns="0" rIns="0" bIns="0" rtlCol="0" anchor="t" anchorCtr="0">
            <a:spAutoFit/>
          </a:bodyPr>
          <a:lstStyle>
            <a:lvl1pPr algn="l">
              <a:defRPr sz="6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598605" y="4676562"/>
            <a:ext cx="3401984" cy="231428"/>
          </a:xfrm>
          <a:prstGeom prst="rect">
            <a:avLst/>
          </a:prstGeom>
        </p:spPr>
      </p:pic>
    </p:spTree>
    <p:extLst>
      <p:ext uri="{BB962C8B-B14F-4D97-AF65-F5344CB8AC3E}">
        <p14:creationId xmlns:p14="http://schemas.microsoft.com/office/powerpoint/2010/main" val="603752392"/>
      </p:ext>
    </p:extLst>
  </p:cSld>
  <p:clrMap bg1="lt1" tx1="dk1" bg2="lt2" tx2="dk2" accent1="accent1" accent2="accent2" accent3="accent3" accent4="accent4" accent5="accent5" accent6="accent6" hlink="hlink" folHlink="folHlink"/>
  <p:sldLayoutIdLst>
    <p:sldLayoutId id="2147483876" r:id="rId1"/>
  </p:sldLayoutIdLst>
  <p:transition spd="slow">
    <p:wipe dir="r"/>
  </p:transition>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41DA250-324C-C204-7204-A28F1686944D}"/>
              </a:ext>
            </a:extLst>
          </p:cNvPr>
          <p:cNvGraphicFramePr>
            <a:graphicFrameLocks noChangeAspect="1"/>
          </p:cNvGraphicFramePr>
          <p:nvPr userDrawn="1">
            <p:custDataLst>
              <p:tags r:id="rId3"/>
            </p:custDataLst>
            <p:extLst>
              <p:ext uri="{D42A27DB-BD31-4B8C-83A1-F6EECF244321}">
                <p14:modId xmlns:p14="http://schemas.microsoft.com/office/powerpoint/2010/main" val="1804141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041DA250-324C-C204-7204-A28F168694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226799" y="226801"/>
            <a:ext cx="8696700" cy="227408"/>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226799" y="1007100"/>
            <a:ext cx="6046605" cy="325755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226800" y="4838105"/>
            <a:ext cx="780469" cy="81796"/>
          </a:xfrm>
          <a:prstGeom prst="rect">
            <a:avLst/>
          </a:prstGeom>
        </p:spPr>
        <p:txBody>
          <a:bodyPr vert="horz" lIns="0" tIns="0" rIns="0" bIns="0" rtlCol="0" anchor="ctr"/>
          <a:lstStyle>
            <a:lvl1pPr algn="l">
              <a:defRPr sz="975">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149704" y="4656207"/>
            <a:ext cx="1882532" cy="363795"/>
          </a:xfrm>
          <a:prstGeom prst="rect">
            <a:avLst/>
          </a:prstGeom>
        </p:spPr>
      </p:pic>
    </p:spTree>
    <p:extLst>
      <p:ext uri="{BB962C8B-B14F-4D97-AF65-F5344CB8AC3E}">
        <p14:creationId xmlns:p14="http://schemas.microsoft.com/office/powerpoint/2010/main" val="3276277410"/>
      </p:ext>
    </p:extLst>
  </p:cSld>
  <p:clrMap bg1="lt1" tx1="dk1" bg2="lt2" tx2="dk2" accent1="accent1" accent2="accent2" accent3="accent3" accent4="accent4" accent5="accent5" accent6="accent6" hlink="hlink" folHlink="folHlink"/>
  <p:sldLayoutIdLst>
    <p:sldLayoutId id="2147483961" r:id="rId1"/>
  </p:sldLayoutIdLst>
  <p:hf hdr="0"/>
  <p:txStyles>
    <p:titleStyle>
      <a:lvl1pPr algn="l" defTabSz="685800" rtl="0" eaLnBrk="1" latinLnBrk="0" hangingPunct="1">
        <a:lnSpc>
          <a:spcPct val="90000"/>
        </a:lnSpc>
        <a:spcBef>
          <a:spcPct val="0"/>
        </a:spcBef>
        <a:buNone/>
        <a:defRPr sz="1350"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138" kern="0" spc="0" baseline="0">
          <a:solidFill>
            <a:schemeClr val="tx1"/>
          </a:solidFill>
          <a:latin typeface="+mn-lt"/>
          <a:ea typeface="+mn-ea"/>
          <a:cs typeface="+mn-cs"/>
        </a:defRPr>
      </a:lvl1pPr>
      <a:lvl2pPr marL="271463" indent="-271463" algn="l" defTabSz="685800" rtl="0" eaLnBrk="1" latinLnBrk="0" hangingPunct="1">
        <a:lnSpc>
          <a:spcPct val="90000"/>
        </a:lnSpc>
        <a:spcBef>
          <a:spcPts val="375"/>
        </a:spcBef>
        <a:spcAft>
          <a:spcPts val="300"/>
        </a:spcAft>
        <a:buClr>
          <a:srgbClr val="307297"/>
        </a:buClr>
        <a:buSzPct val="90000"/>
        <a:buFont typeface="Wingdings" panose="05000000000000000000" pitchFamily="2" charset="2"/>
        <a:buChar char=""/>
        <a:defRPr sz="2138" kern="1200">
          <a:solidFill>
            <a:schemeClr val="tx1"/>
          </a:solidFill>
          <a:latin typeface="+mn-lt"/>
          <a:ea typeface="+mn-ea"/>
          <a:cs typeface="+mn-cs"/>
        </a:defRPr>
      </a:lvl2pPr>
      <a:lvl3pPr marL="604838" indent="-266700" algn="l" defTabSz="685800" rtl="0" eaLnBrk="1" latinLnBrk="0" hangingPunct="1">
        <a:lnSpc>
          <a:spcPct val="90000"/>
        </a:lnSpc>
        <a:spcBef>
          <a:spcPts val="375"/>
        </a:spcBef>
        <a:spcAft>
          <a:spcPts val="300"/>
        </a:spcAft>
        <a:buClr>
          <a:schemeClr val="accent1"/>
        </a:buClr>
        <a:buSzPct val="90000"/>
        <a:buFont typeface="Wingdings" panose="05000000000000000000" pitchFamily="2" charset="2"/>
        <a:buChar char="l"/>
        <a:defRPr sz="2138" kern="1200">
          <a:solidFill>
            <a:schemeClr val="tx1"/>
          </a:solidFill>
          <a:latin typeface="+mn-lt"/>
          <a:ea typeface="+mn-ea"/>
          <a:cs typeface="+mn-cs"/>
        </a:defRPr>
      </a:lvl3pPr>
      <a:lvl4pPr marL="942975" indent="-271463" algn="l" defTabSz="685800" rtl="0" eaLnBrk="1" latinLnBrk="0" hangingPunct="1">
        <a:lnSpc>
          <a:spcPct val="90000"/>
        </a:lnSpc>
        <a:spcBef>
          <a:spcPts val="375"/>
        </a:spcBef>
        <a:buClr>
          <a:srgbClr val="89C7E8"/>
        </a:buClr>
        <a:buSzPct val="90000"/>
        <a:buFont typeface="Wingdings" panose="05000000000000000000" pitchFamily="2" charset="2"/>
        <a:buChar char="l"/>
        <a:defRPr sz="2138" kern="1200">
          <a:solidFill>
            <a:schemeClr val="tx1"/>
          </a:solidFill>
          <a:latin typeface="+mn-lt"/>
          <a:ea typeface="+mn-ea"/>
          <a:cs typeface="+mn-cs"/>
        </a:defRPr>
      </a:lvl4pPr>
      <a:lvl5pPr marL="0" indent="0" algn="l" defTabSz="685800" rtl="0" eaLnBrk="1" latinLnBrk="0" hangingPunct="1">
        <a:lnSpc>
          <a:spcPct val="100000"/>
        </a:lnSpc>
        <a:spcBef>
          <a:spcPts val="0"/>
        </a:spcBef>
        <a:spcAft>
          <a:spcPts val="0"/>
        </a:spcAft>
        <a:buClr>
          <a:schemeClr val="accent4"/>
        </a:buClr>
        <a:buSzPct val="80000"/>
        <a:buFontTx/>
        <a:buNone/>
        <a:defRPr sz="900" kern="1200">
          <a:solidFill>
            <a:schemeClr val="tx1"/>
          </a:solidFill>
          <a:latin typeface="+mn-lt"/>
          <a:ea typeface="+mn-ea"/>
          <a:cs typeface="+mn-cs"/>
        </a:defRPr>
      </a:lvl5pPr>
      <a:lvl6pPr marL="335756" indent="0" algn="l" defTabSz="685800" rtl="0" eaLnBrk="1" latinLnBrk="0" hangingPunct="1">
        <a:lnSpc>
          <a:spcPct val="90000"/>
        </a:lnSpc>
        <a:spcBef>
          <a:spcPts val="375"/>
        </a:spcBef>
        <a:spcAft>
          <a:spcPts val="300"/>
        </a:spcAft>
        <a:buClr>
          <a:schemeClr val="accent4"/>
        </a:buClr>
        <a:buSzPct val="80000"/>
        <a:buFontTx/>
        <a:buNone/>
        <a:defRPr sz="2100" kern="1200">
          <a:solidFill>
            <a:schemeClr val="tx1"/>
          </a:solidFill>
          <a:latin typeface="+mn-lt"/>
          <a:ea typeface="+mn-ea"/>
          <a:cs typeface="+mn-cs"/>
        </a:defRPr>
      </a:lvl6pPr>
      <a:lvl7pPr marL="671513" indent="0" algn="l" defTabSz="685800" rtl="0" eaLnBrk="1" latinLnBrk="0" hangingPunct="1">
        <a:lnSpc>
          <a:spcPct val="90000"/>
        </a:lnSpc>
        <a:spcBef>
          <a:spcPts val="375"/>
        </a:spcBef>
        <a:spcAft>
          <a:spcPts val="300"/>
        </a:spcAft>
        <a:buSzPct val="80000"/>
        <a:buFontTx/>
        <a:buNone/>
        <a:defRPr sz="210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8pPr>
      <a:lvl9pPr marL="2957513" indent="-214313"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40694C4-398A-59A6-2CE3-1686A4B8BCBA}"/>
              </a:ext>
            </a:extLst>
          </p:cNvPr>
          <p:cNvGraphicFramePr>
            <a:graphicFrameLocks noChangeAspect="1"/>
          </p:cNvGraphicFramePr>
          <p:nvPr userDrawn="1">
            <p:custDataLst>
              <p:tags r:id="rId3"/>
            </p:custDataLst>
            <p:extLst>
              <p:ext uri="{D42A27DB-BD31-4B8C-83A1-F6EECF244321}">
                <p14:modId xmlns:p14="http://schemas.microsoft.com/office/powerpoint/2010/main" val="31629258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040694C4-398A-59A6-2CE3-1686A4B8BCB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226799" y="226801"/>
            <a:ext cx="8696700" cy="227408"/>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226799" y="1007100"/>
            <a:ext cx="6046605" cy="325755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226800" y="4838105"/>
            <a:ext cx="780469" cy="81796"/>
          </a:xfrm>
          <a:prstGeom prst="rect">
            <a:avLst/>
          </a:prstGeom>
        </p:spPr>
        <p:txBody>
          <a:bodyPr vert="horz" lIns="0" tIns="0" rIns="0" bIns="0" rtlCol="0" anchor="ctr"/>
          <a:lstStyle>
            <a:lvl1pPr algn="l">
              <a:defRPr sz="975">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149704" y="4656207"/>
            <a:ext cx="1882532" cy="363795"/>
          </a:xfrm>
          <a:prstGeom prst="rect">
            <a:avLst/>
          </a:prstGeom>
        </p:spPr>
      </p:pic>
    </p:spTree>
    <p:extLst>
      <p:ext uri="{BB962C8B-B14F-4D97-AF65-F5344CB8AC3E}">
        <p14:creationId xmlns:p14="http://schemas.microsoft.com/office/powerpoint/2010/main" val="1222948928"/>
      </p:ext>
    </p:extLst>
  </p:cSld>
  <p:clrMap bg1="lt1" tx1="dk1" bg2="lt2" tx2="dk2" accent1="accent1" accent2="accent2" accent3="accent3" accent4="accent4" accent5="accent5" accent6="accent6" hlink="hlink" folHlink="folHlink"/>
  <p:sldLayoutIdLst>
    <p:sldLayoutId id="2147484003" r:id="rId1"/>
  </p:sldLayoutIdLst>
  <p:hf hdr="0"/>
  <p:txStyles>
    <p:titleStyle>
      <a:lvl1pPr algn="l" defTabSz="685800" rtl="0" eaLnBrk="1" latinLnBrk="0" hangingPunct="1">
        <a:lnSpc>
          <a:spcPct val="90000"/>
        </a:lnSpc>
        <a:spcBef>
          <a:spcPct val="0"/>
        </a:spcBef>
        <a:buNone/>
        <a:defRPr sz="1350"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138" kern="0" spc="0" baseline="0">
          <a:solidFill>
            <a:schemeClr val="tx1"/>
          </a:solidFill>
          <a:latin typeface="+mn-lt"/>
          <a:ea typeface="+mn-ea"/>
          <a:cs typeface="+mn-cs"/>
        </a:defRPr>
      </a:lvl1pPr>
      <a:lvl2pPr marL="271463" indent="-271463" algn="l" defTabSz="685800" rtl="0" eaLnBrk="1" latinLnBrk="0" hangingPunct="1">
        <a:lnSpc>
          <a:spcPct val="90000"/>
        </a:lnSpc>
        <a:spcBef>
          <a:spcPts val="375"/>
        </a:spcBef>
        <a:spcAft>
          <a:spcPts val="300"/>
        </a:spcAft>
        <a:buClr>
          <a:srgbClr val="307297"/>
        </a:buClr>
        <a:buSzPct val="90000"/>
        <a:buFont typeface="Wingdings" panose="05000000000000000000" pitchFamily="2" charset="2"/>
        <a:buChar char=""/>
        <a:defRPr sz="2138" kern="1200">
          <a:solidFill>
            <a:schemeClr val="tx1"/>
          </a:solidFill>
          <a:latin typeface="+mn-lt"/>
          <a:ea typeface="+mn-ea"/>
          <a:cs typeface="+mn-cs"/>
        </a:defRPr>
      </a:lvl2pPr>
      <a:lvl3pPr marL="604838" indent="-266700" algn="l" defTabSz="685800" rtl="0" eaLnBrk="1" latinLnBrk="0" hangingPunct="1">
        <a:lnSpc>
          <a:spcPct val="90000"/>
        </a:lnSpc>
        <a:spcBef>
          <a:spcPts val="375"/>
        </a:spcBef>
        <a:spcAft>
          <a:spcPts val="300"/>
        </a:spcAft>
        <a:buClr>
          <a:schemeClr val="accent1"/>
        </a:buClr>
        <a:buSzPct val="90000"/>
        <a:buFont typeface="Wingdings" panose="05000000000000000000" pitchFamily="2" charset="2"/>
        <a:buChar char="l"/>
        <a:defRPr sz="2138" kern="1200">
          <a:solidFill>
            <a:schemeClr val="tx1"/>
          </a:solidFill>
          <a:latin typeface="+mn-lt"/>
          <a:ea typeface="+mn-ea"/>
          <a:cs typeface="+mn-cs"/>
        </a:defRPr>
      </a:lvl3pPr>
      <a:lvl4pPr marL="942975" indent="-271463" algn="l" defTabSz="685800" rtl="0" eaLnBrk="1" latinLnBrk="0" hangingPunct="1">
        <a:lnSpc>
          <a:spcPct val="90000"/>
        </a:lnSpc>
        <a:spcBef>
          <a:spcPts val="375"/>
        </a:spcBef>
        <a:buClr>
          <a:srgbClr val="89C7E8"/>
        </a:buClr>
        <a:buSzPct val="90000"/>
        <a:buFont typeface="Wingdings" panose="05000000000000000000" pitchFamily="2" charset="2"/>
        <a:buChar char="l"/>
        <a:defRPr sz="2138" kern="1200">
          <a:solidFill>
            <a:schemeClr val="tx1"/>
          </a:solidFill>
          <a:latin typeface="+mn-lt"/>
          <a:ea typeface="+mn-ea"/>
          <a:cs typeface="+mn-cs"/>
        </a:defRPr>
      </a:lvl4pPr>
      <a:lvl5pPr marL="0" indent="0" algn="l" defTabSz="685800" rtl="0" eaLnBrk="1" latinLnBrk="0" hangingPunct="1">
        <a:lnSpc>
          <a:spcPct val="100000"/>
        </a:lnSpc>
        <a:spcBef>
          <a:spcPts val="0"/>
        </a:spcBef>
        <a:spcAft>
          <a:spcPts val="0"/>
        </a:spcAft>
        <a:buClr>
          <a:schemeClr val="accent4"/>
        </a:buClr>
        <a:buSzPct val="80000"/>
        <a:buFontTx/>
        <a:buNone/>
        <a:defRPr sz="900" kern="1200">
          <a:solidFill>
            <a:schemeClr val="tx1"/>
          </a:solidFill>
          <a:latin typeface="+mn-lt"/>
          <a:ea typeface="+mn-ea"/>
          <a:cs typeface="+mn-cs"/>
        </a:defRPr>
      </a:lvl5pPr>
      <a:lvl6pPr marL="335756" indent="0" algn="l" defTabSz="685800" rtl="0" eaLnBrk="1" latinLnBrk="0" hangingPunct="1">
        <a:lnSpc>
          <a:spcPct val="90000"/>
        </a:lnSpc>
        <a:spcBef>
          <a:spcPts val="375"/>
        </a:spcBef>
        <a:spcAft>
          <a:spcPts val="300"/>
        </a:spcAft>
        <a:buClr>
          <a:schemeClr val="accent4"/>
        </a:buClr>
        <a:buSzPct val="80000"/>
        <a:buFontTx/>
        <a:buNone/>
        <a:defRPr sz="2100" kern="1200">
          <a:solidFill>
            <a:schemeClr val="tx1"/>
          </a:solidFill>
          <a:latin typeface="+mn-lt"/>
          <a:ea typeface="+mn-ea"/>
          <a:cs typeface="+mn-cs"/>
        </a:defRPr>
      </a:lvl6pPr>
      <a:lvl7pPr marL="671513" indent="0" algn="l" defTabSz="685800" rtl="0" eaLnBrk="1" latinLnBrk="0" hangingPunct="1">
        <a:lnSpc>
          <a:spcPct val="90000"/>
        </a:lnSpc>
        <a:spcBef>
          <a:spcPts val="375"/>
        </a:spcBef>
        <a:spcAft>
          <a:spcPts val="300"/>
        </a:spcAft>
        <a:buSzPct val="80000"/>
        <a:buFontTx/>
        <a:buNone/>
        <a:defRPr sz="210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8pPr>
      <a:lvl9pPr marL="2957513" indent="-214313"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15BCD5A-8F49-9A01-3B01-E52C84205B55}"/>
              </a:ext>
            </a:extLst>
          </p:cNvPr>
          <p:cNvGraphicFramePr>
            <a:graphicFrameLocks noChangeAspect="1"/>
          </p:cNvGraphicFramePr>
          <p:nvPr userDrawn="1">
            <p:custDataLst>
              <p:tags r:id="rId3"/>
            </p:custDataLst>
            <p:extLst>
              <p:ext uri="{D42A27DB-BD31-4B8C-83A1-F6EECF244321}">
                <p14:modId xmlns:p14="http://schemas.microsoft.com/office/powerpoint/2010/main" val="13587536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8" name="think-cell data - do not delete" hidden="1">
                        <a:extLst>
                          <a:ext uri="{FF2B5EF4-FFF2-40B4-BE49-F238E27FC236}">
                            <a16:creationId xmlns:a16="http://schemas.microsoft.com/office/drawing/2014/main" id="{815BCD5A-8F49-9A01-3B01-E52C84205B5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226800" y="226801"/>
            <a:ext cx="8693944" cy="227408"/>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226799" y="1007100"/>
            <a:ext cx="6046605" cy="325755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226800" y="4838105"/>
            <a:ext cx="780469" cy="81796"/>
          </a:xfrm>
          <a:prstGeom prst="rect">
            <a:avLst/>
          </a:prstGeom>
        </p:spPr>
        <p:txBody>
          <a:bodyPr vert="horz" lIns="0" tIns="0" rIns="0" bIns="0" rtlCol="0" anchor="ctr"/>
          <a:lstStyle>
            <a:lvl1pPr algn="l">
              <a:defRPr sz="975">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149704" y="4656207"/>
            <a:ext cx="1882532" cy="363795"/>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7026342" y="754648"/>
            <a:ext cx="1926577" cy="138499"/>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54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9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3802076186"/>
      </p:ext>
    </p:extLst>
  </p:cSld>
  <p:clrMap bg1="lt1" tx1="dk1" bg2="lt2" tx2="dk2" accent1="accent1" accent2="accent2" accent3="accent3" accent4="accent4" accent5="accent5" accent6="accent6" hlink="hlink" folHlink="folHlink"/>
  <p:sldLayoutIdLst>
    <p:sldLayoutId id="2147484042" r:id="rId1"/>
  </p:sldLayoutIdLst>
  <p:hf hdr="0"/>
  <p:txStyles>
    <p:titleStyle>
      <a:lvl1pPr algn="l" defTabSz="685800" rtl="0" eaLnBrk="1" latinLnBrk="0" hangingPunct="1">
        <a:lnSpc>
          <a:spcPct val="90000"/>
        </a:lnSpc>
        <a:spcBef>
          <a:spcPct val="0"/>
        </a:spcBef>
        <a:buNone/>
        <a:defRPr sz="1500" b="1"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138" kern="0" spc="0" baseline="0">
          <a:solidFill>
            <a:schemeClr val="tx1"/>
          </a:solidFill>
          <a:latin typeface="+mn-lt"/>
          <a:ea typeface="+mn-ea"/>
          <a:cs typeface="+mn-cs"/>
        </a:defRPr>
      </a:lvl1pPr>
      <a:lvl2pPr marL="271463" indent="-271463" algn="l" defTabSz="685800" rtl="0" eaLnBrk="1" latinLnBrk="0" hangingPunct="1">
        <a:lnSpc>
          <a:spcPct val="90000"/>
        </a:lnSpc>
        <a:spcBef>
          <a:spcPts val="375"/>
        </a:spcBef>
        <a:spcAft>
          <a:spcPts val="300"/>
        </a:spcAft>
        <a:buClr>
          <a:srgbClr val="307297"/>
        </a:buClr>
        <a:buSzPct val="90000"/>
        <a:buFont typeface="Wingdings" panose="05000000000000000000" pitchFamily="2" charset="2"/>
        <a:buChar char=""/>
        <a:defRPr sz="2138" kern="1200">
          <a:solidFill>
            <a:schemeClr val="tx1"/>
          </a:solidFill>
          <a:latin typeface="+mn-lt"/>
          <a:ea typeface="+mn-ea"/>
          <a:cs typeface="+mn-cs"/>
        </a:defRPr>
      </a:lvl2pPr>
      <a:lvl3pPr marL="604838" indent="-266700" algn="l" defTabSz="685800" rtl="0" eaLnBrk="1" latinLnBrk="0" hangingPunct="1">
        <a:lnSpc>
          <a:spcPct val="90000"/>
        </a:lnSpc>
        <a:spcBef>
          <a:spcPts val="375"/>
        </a:spcBef>
        <a:spcAft>
          <a:spcPts val="300"/>
        </a:spcAft>
        <a:buClr>
          <a:schemeClr val="accent1"/>
        </a:buClr>
        <a:buSzPct val="90000"/>
        <a:buFont typeface="Wingdings" panose="05000000000000000000" pitchFamily="2" charset="2"/>
        <a:buChar char="l"/>
        <a:defRPr sz="2138" kern="1200">
          <a:solidFill>
            <a:schemeClr val="tx1"/>
          </a:solidFill>
          <a:latin typeface="+mn-lt"/>
          <a:ea typeface="+mn-ea"/>
          <a:cs typeface="+mn-cs"/>
        </a:defRPr>
      </a:lvl3pPr>
      <a:lvl4pPr marL="942975" indent="-271463" algn="l" defTabSz="685800" rtl="0" eaLnBrk="1" latinLnBrk="0" hangingPunct="1">
        <a:lnSpc>
          <a:spcPct val="90000"/>
        </a:lnSpc>
        <a:spcBef>
          <a:spcPts val="375"/>
        </a:spcBef>
        <a:buClr>
          <a:srgbClr val="89C7E8"/>
        </a:buClr>
        <a:buSzPct val="90000"/>
        <a:buFont typeface="Wingdings" panose="05000000000000000000" pitchFamily="2" charset="2"/>
        <a:buChar char="l"/>
        <a:defRPr sz="2138" kern="1200">
          <a:solidFill>
            <a:schemeClr val="tx1"/>
          </a:solidFill>
          <a:latin typeface="+mn-lt"/>
          <a:ea typeface="+mn-ea"/>
          <a:cs typeface="+mn-cs"/>
        </a:defRPr>
      </a:lvl4pPr>
      <a:lvl5pPr marL="0" indent="0" algn="l" defTabSz="685800" rtl="0" eaLnBrk="1" latinLnBrk="0" hangingPunct="1">
        <a:lnSpc>
          <a:spcPct val="100000"/>
        </a:lnSpc>
        <a:spcBef>
          <a:spcPts val="0"/>
        </a:spcBef>
        <a:spcAft>
          <a:spcPts val="0"/>
        </a:spcAft>
        <a:buClr>
          <a:schemeClr val="accent4"/>
        </a:buClr>
        <a:buSzPct val="80000"/>
        <a:buFontTx/>
        <a:buNone/>
        <a:defRPr sz="600" kern="1200">
          <a:solidFill>
            <a:schemeClr val="bg1"/>
          </a:solidFill>
          <a:latin typeface="DM Sans" pitchFamily="2" charset="0"/>
          <a:ea typeface="+mn-ea"/>
          <a:cs typeface="+mn-cs"/>
        </a:defRPr>
      </a:lvl5pPr>
      <a:lvl6pPr marL="335756" indent="0" algn="l" defTabSz="685800" rtl="0" eaLnBrk="1" latinLnBrk="0" hangingPunct="1">
        <a:lnSpc>
          <a:spcPct val="90000"/>
        </a:lnSpc>
        <a:spcBef>
          <a:spcPts val="375"/>
        </a:spcBef>
        <a:spcAft>
          <a:spcPts val="300"/>
        </a:spcAft>
        <a:buClr>
          <a:schemeClr val="accent4"/>
        </a:buClr>
        <a:buSzPct val="80000"/>
        <a:buFontTx/>
        <a:buNone/>
        <a:defRPr sz="2100" kern="1200">
          <a:solidFill>
            <a:schemeClr val="tx1"/>
          </a:solidFill>
          <a:latin typeface="+mn-lt"/>
          <a:ea typeface="+mn-ea"/>
          <a:cs typeface="+mn-cs"/>
        </a:defRPr>
      </a:lvl6pPr>
      <a:lvl7pPr marL="671513" indent="0" algn="l" defTabSz="685800" rtl="0" eaLnBrk="1" latinLnBrk="0" hangingPunct="1">
        <a:lnSpc>
          <a:spcPct val="90000"/>
        </a:lnSpc>
        <a:spcBef>
          <a:spcPts val="375"/>
        </a:spcBef>
        <a:spcAft>
          <a:spcPts val="300"/>
        </a:spcAft>
        <a:buSzPct val="80000"/>
        <a:buFontTx/>
        <a:buNone/>
        <a:defRPr sz="210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8pPr>
      <a:lvl9pPr marL="2957513" indent="-214313"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563885"/>
      </p:ext>
    </p:extLst>
  </p:cSld>
  <p:clrMap bg1="lt1" tx1="dk1" bg2="lt2" tx2="dk2" accent1="accent1" accent2="accent2" accent3="accent3" accent4="accent4" accent5="accent5" accent6="accent6" hlink="hlink" folHlink="folHlink"/>
  <p:sldLayoutIdLst>
    <p:sldLayoutId id="2147484064" r:id="rId1"/>
    <p:sldLayoutId id="2147484068" r:id="rId2"/>
    <p:sldLayoutId id="2147484069" r:id="rId3"/>
  </p:sldLayoutIdLst>
  <p:transition spd="slow">
    <p:wipe dir="r"/>
  </p:transition>
  <p:hf hdr="0"/>
  <p:txStyles>
    <p:titleStyle>
      <a:lvl1pPr algn="l" defTabSz="685800" rtl="0" eaLnBrk="1" latinLnBrk="0" hangingPunct="1">
        <a:lnSpc>
          <a:spcPct val="90000"/>
        </a:lnSpc>
        <a:spcBef>
          <a:spcPct val="0"/>
        </a:spcBef>
        <a:buNone/>
        <a:defRPr sz="1350" kern="1200">
          <a:solidFill>
            <a:schemeClr val="tx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2138" kern="0" spc="0" baseline="0">
          <a:solidFill>
            <a:schemeClr val="tx1"/>
          </a:solidFill>
          <a:latin typeface="+mn-lt"/>
          <a:ea typeface="+mn-ea"/>
          <a:cs typeface="+mn-cs"/>
        </a:defRPr>
      </a:lvl1pPr>
      <a:lvl2pPr marL="271463" indent="-271463" algn="l" defTabSz="685800" rtl="0" eaLnBrk="1" latinLnBrk="0" hangingPunct="1">
        <a:lnSpc>
          <a:spcPct val="90000"/>
        </a:lnSpc>
        <a:spcBef>
          <a:spcPts val="375"/>
        </a:spcBef>
        <a:spcAft>
          <a:spcPts val="300"/>
        </a:spcAft>
        <a:buClr>
          <a:srgbClr val="307297"/>
        </a:buClr>
        <a:buSzPct val="90000"/>
        <a:buFont typeface="Wingdings" panose="05000000000000000000" pitchFamily="2" charset="2"/>
        <a:buChar char=""/>
        <a:defRPr sz="2138" kern="1200">
          <a:solidFill>
            <a:schemeClr val="tx1"/>
          </a:solidFill>
          <a:latin typeface="+mn-lt"/>
          <a:ea typeface="+mn-ea"/>
          <a:cs typeface="+mn-cs"/>
        </a:defRPr>
      </a:lvl2pPr>
      <a:lvl3pPr marL="604838" indent="-266700" algn="l" defTabSz="685800" rtl="0" eaLnBrk="1" latinLnBrk="0" hangingPunct="1">
        <a:lnSpc>
          <a:spcPct val="90000"/>
        </a:lnSpc>
        <a:spcBef>
          <a:spcPts val="375"/>
        </a:spcBef>
        <a:spcAft>
          <a:spcPts val="300"/>
        </a:spcAft>
        <a:buClr>
          <a:schemeClr val="accent1"/>
        </a:buClr>
        <a:buSzPct val="90000"/>
        <a:buFont typeface="Wingdings" panose="05000000000000000000" pitchFamily="2" charset="2"/>
        <a:buChar char="l"/>
        <a:defRPr sz="2138" kern="1200">
          <a:solidFill>
            <a:schemeClr val="tx1"/>
          </a:solidFill>
          <a:latin typeface="+mn-lt"/>
          <a:ea typeface="+mn-ea"/>
          <a:cs typeface="+mn-cs"/>
        </a:defRPr>
      </a:lvl3pPr>
      <a:lvl4pPr marL="942975" indent="-271463" algn="l" defTabSz="685800" rtl="0" eaLnBrk="1" latinLnBrk="0" hangingPunct="1">
        <a:lnSpc>
          <a:spcPct val="90000"/>
        </a:lnSpc>
        <a:spcBef>
          <a:spcPts val="375"/>
        </a:spcBef>
        <a:buClr>
          <a:srgbClr val="89C7E8"/>
        </a:buClr>
        <a:buSzPct val="90000"/>
        <a:buFont typeface="Wingdings" panose="05000000000000000000" pitchFamily="2" charset="2"/>
        <a:buChar char="l"/>
        <a:defRPr sz="2138" kern="1200">
          <a:solidFill>
            <a:schemeClr val="tx1"/>
          </a:solidFill>
          <a:latin typeface="+mn-lt"/>
          <a:ea typeface="+mn-ea"/>
          <a:cs typeface="+mn-cs"/>
        </a:defRPr>
      </a:lvl4pPr>
      <a:lvl5pPr marL="0" indent="0" algn="l" defTabSz="685800" rtl="0" eaLnBrk="1" latinLnBrk="0" hangingPunct="1">
        <a:lnSpc>
          <a:spcPct val="100000"/>
        </a:lnSpc>
        <a:spcBef>
          <a:spcPts val="0"/>
        </a:spcBef>
        <a:spcAft>
          <a:spcPts val="0"/>
        </a:spcAft>
        <a:buClr>
          <a:schemeClr val="accent4"/>
        </a:buClr>
        <a:buSzPct val="80000"/>
        <a:buFontTx/>
        <a:buNone/>
        <a:defRPr sz="900" kern="1200">
          <a:solidFill>
            <a:schemeClr val="tx1"/>
          </a:solidFill>
          <a:latin typeface="+mn-lt"/>
          <a:ea typeface="+mn-ea"/>
          <a:cs typeface="+mn-cs"/>
        </a:defRPr>
      </a:lvl5pPr>
      <a:lvl6pPr marL="335756" indent="0" algn="l" defTabSz="685800" rtl="0" eaLnBrk="1" latinLnBrk="0" hangingPunct="1">
        <a:lnSpc>
          <a:spcPct val="90000"/>
        </a:lnSpc>
        <a:spcBef>
          <a:spcPts val="375"/>
        </a:spcBef>
        <a:spcAft>
          <a:spcPts val="300"/>
        </a:spcAft>
        <a:buClr>
          <a:schemeClr val="accent4"/>
        </a:buClr>
        <a:buSzPct val="80000"/>
        <a:buFontTx/>
        <a:buNone/>
        <a:defRPr sz="2100" kern="1200">
          <a:solidFill>
            <a:schemeClr val="tx1"/>
          </a:solidFill>
          <a:latin typeface="+mn-lt"/>
          <a:ea typeface="+mn-ea"/>
          <a:cs typeface="+mn-cs"/>
        </a:defRPr>
      </a:lvl6pPr>
      <a:lvl7pPr marL="671513" indent="0" algn="l" defTabSz="685800" rtl="0" eaLnBrk="1" latinLnBrk="0" hangingPunct="1">
        <a:lnSpc>
          <a:spcPct val="90000"/>
        </a:lnSpc>
        <a:spcBef>
          <a:spcPts val="375"/>
        </a:spcBef>
        <a:spcAft>
          <a:spcPts val="300"/>
        </a:spcAft>
        <a:buSzPct val="80000"/>
        <a:buFontTx/>
        <a:buNone/>
        <a:defRPr sz="210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2100" kern="1200">
          <a:solidFill>
            <a:schemeClr val="tx1"/>
          </a:solidFill>
          <a:latin typeface="+mn-lt"/>
          <a:ea typeface="+mn-ea"/>
          <a:cs typeface="+mn-cs"/>
        </a:defRPr>
      </a:lvl8pPr>
      <a:lvl9pPr marL="2957513" indent="-214313"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1.png"/><Relationship Id="rId7" Type="http://schemas.openxmlformats.org/officeDocument/2006/relationships/image" Target="../media/image23.jpeg"/><Relationship Id="rId12"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3.png"/><Relationship Id="rId5" Type="http://schemas.openxmlformats.org/officeDocument/2006/relationships/image" Target="../media/image22.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jpe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2.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4.emf"/><Relationship Id="rId5" Type="http://schemas.openxmlformats.org/officeDocument/2006/relationships/image" Target="../media/image33.emf"/><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12" Type="http://schemas.microsoft.com/office/2007/relationships/hdphoto" Target="../media/hdphoto5.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jpe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svg"/><Relationship Id="rId18" Type="http://schemas.microsoft.com/office/2007/relationships/hdphoto" Target="../media/hdphoto7.wdp"/><Relationship Id="rId26" Type="http://schemas.openxmlformats.org/officeDocument/2006/relationships/image" Target="../media/image66.svg"/><Relationship Id="rId39" Type="http://schemas.openxmlformats.org/officeDocument/2006/relationships/image" Target="../media/image79.png"/><Relationship Id="rId3" Type="http://schemas.openxmlformats.org/officeDocument/2006/relationships/image" Target="../media/image45.png"/><Relationship Id="rId21" Type="http://schemas.openxmlformats.org/officeDocument/2006/relationships/image" Target="../media/image61.png"/><Relationship Id="rId34" Type="http://schemas.openxmlformats.org/officeDocument/2006/relationships/image" Target="../media/image74.png"/><Relationship Id="rId42" Type="http://schemas.openxmlformats.org/officeDocument/2006/relationships/image" Target="../media/image82.png"/><Relationship Id="rId7" Type="http://schemas.openxmlformats.org/officeDocument/2006/relationships/image" Target="../media/image49.svg"/><Relationship Id="rId12" Type="http://schemas.openxmlformats.org/officeDocument/2006/relationships/image" Target="../media/image53.png"/><Relationship Id="rId17" Type="http://schemas.openxmlformats.org/officeDocument/2006/relationships/image" Target="../media/image58.png"/><Relationship Id="rId25" Type="http://schemas.openxmlformats.org/officeDocument/2006/relationships/image" Target="../media/image65.png"/><Relationship Id="rId33" Type="http://schemas.openxmlformats.org/officeDocument/2006/relationships/image" Target="../media/image73.png"/><Relationship Id="rId38" Type="http://schemas.openxmlformats.org/officeDocument/2006/relationships/image" Target="../media/image78.png"/><Relationship Id="rId2" Type="http://schemas.openxmlformats.org/officeDocument/2006/relationships/notesSlide" Target="../notesSlides/notesSlide6.xml"/><Relationship Id="rId16" Type="http://schemas.openxmlformats.org/officeDocument/2006/relationships/image" Target="../media/image57.svg"/><Relationship Id="rId20" Type="http://schemas.openxmlformats.org/officeDocument/2006/relationships/image" Target="../media/image60.svg"/><Relationship Id="rId29" Type="http://schemas.openxmlformats.org/officeDocument/2006/relationships/image" Target="../media/image69.png"/><Relationship Id="rId41" Type="http://schemas.openxmlformats.org/officeDocument/2006/relationships/image" Target="../media/image81.png"/><Relationship Id="rId1" Type="http://schemas.openxmlformats.org/officeDocument/2006/relationships/slideLayout" Target="../slideLayouts/slideLayout15.xml"/><Relationship Id="rId6" Type="http://schemas.openxmlformats.org/officeDocument/2006/relationships/image" Target="../media/image48.png"/><Relationship Id="rId11" Type="http://schemas.microsoft.com/office/2007/relationships/hdphoto" Target="../media/hdphoto6.wdp"/><Relationship Id="rId24" Type="http://schemas.openxmlformats.org/officeDocument/2006/relationships/image" Target="../media/image64.svg"/><Relationship Id="rId32" Type="http://schemas.openxmlformats.org/officeDocument/2006/relationships/image" Target="../media/image72.svg"/><Relationship Id="rId37" Type="http://schemas.openxmlformats.org/officeDocument/2006/relationships/image" Target="../media/image77.svg"/><Relationship Id="rId40" Type="http://schemas.openxmlformats.org/officeDocument/2006/relationships/image" Target="../media/image80.png"/><Relationship Id="rId5" Type="http://schemas.openxmlformats.org/officeDocument/2006/relationships/image" Target="../media/image47.png"/><Relationship Id="rId15" Type="http://schemas.openxmlformats.org/officeDocument/2006/relationships/image" Target="../media/image56.png"/><Relationship Id="rId23" Type="http://schemas.openxmlformats.org/officeDocument/2006/relationships/image" Target="../media/image63.png"/><Relationship Id="rId28" Type="http://schemas.openxmlformats.org/officeDocument/2006/relationships/image" Target="../media/image68.svg"/><Relationship Id="rId36" Type="http://schemas.openxmlformats.org/officeDocument/2006/relationships/image" Target="../media/image76.png"/><Relationship Id="rId10" Type="http://schemas.openxmlformats.org/officeDocument/2006/relationships/image" Target="../media/image52.png"/><Relationship Id="rId19" Type="http://schemas.openxmlformats.org/officeDocument/2006/relationships/image" Target="../media/image59.png"/><Relationship Id="rId31" Type="http://schemas.openxmlformats.org/officeDocument/2006/relationships/image" Target="../media/image71.png"/><Relationship Id="rId44" Type="http://schemas.openxmlformats.org/officeDocument/2006/relationships/image" Target="../media/image84.svg"/><Relationship Id="rId4" Type="http://schemas.openxmlformats.org/officeDocument/2006/relationships/image" Target="../media/image46.svg"/><Relationship Id="rId9" Type="http://schemas.openxmlformats.org/officeDocument/2006/relationships/image" Target="../media/image51.svg"/><Relationship Id="rId14" Type="http://schemas.openxmlformats.org/officeDocument/2006/relationships/image" Target="../media/image55.png"/><Relationship Id="rId22" Type="http://schemas.openxmlformats.org/officeDocument/2006/relationships/image" Target="../media/image62.svg"/><Relationship Id="rId27" Type="http://schemas.openxmlformats.org/officeDocument/2006/relationships/image" Target="../media/image67.png"/><Relationship Id="rId30" Type="http://schemas.openxmlformats.org/officeDocument/2006/relationships/image" Target="../media/image70.png"/><Relationship Id="rId35" Type="http://schemas.openxmlformats.org/officeDocument/2006/relationships/image" Target="../media/image75.svg"/><Relationship Id="rId43" Type="http://schemas.openxmlformats.org/officeDocument/2006/relationships/image" Target="../media/image83.png"/></Relationships>
</file>

<file path=ppt/slides/_rels/slide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8.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openxmlformats.org/officeDocument/2006/relationships/image" Target="../media/image89.pn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3.png"/><Relationship Id="rId10" Type="http://schemas.openxmlformats.org/officeDocument/2006/relationships/image" Target="../media/image94.png"/><Relationship Id="rId4" Type="http://schemas.microsoft.com/office/2007/relationships/hdphoto" Target="../media/hdphoto8.wdp"/><Relationship Id="rId9" Type="http://schemas.openxmlformats.org/officeDocument/2006/relationships/image" Target="../media/image93.png"/><Relationship Id="rId14" Type="http://schemas.openxmlformats.org/officeDocument/2006/relationships/image" Target="../media/image98.png"/></Relationships>
</file>

<file path=ppt/slides/_rels/slide9.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89.png"/><Relationship Id="rId7" Type="http://schemas.openxmlformats.org/officeDocument/2006/relationships/image" Target="../media/image10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99.png"/><Relationship Id="rId4" Type="http://schemas.microsoft.com/office/2007/relationships/hdphoto" Target="../media/hdphoto8.wdp"/></Relationships>
</file>

<file path=ppt/slides/_rels/slide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03.png"/><Relationship Id="rId7" Type="http://schemas.microsoft.com/office/2007/relationships/hdphoto" Target="../media/hdphoto5.wdp"/><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44.png"/><Relationship Id="rId5" Type="http://schemas.openxmlformats.org/officeDocument/2006/relationships/image" Target="../media/image105.emf"/><Relationship Id="rId4" Type="http://schemas.openxmlformats.org/officeDocument/2006/relationships/image" Target="../media/image104.png"/></Relationships>
</file>

<file path=ppt/slides/_rels/slide12.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4.png"/><Relationship Id="rId3" Type="http://schemas.openxmlformats.org/officeDocument/2006/relationships/image" Target="../media/image106.png"/><Relationship Id="rId7" Type="http://schemas.openxmlformats.org/officeDocument/2006/relationships/image" Target="../media/image110.jpeg"/><Relationship Id="rId12" Type="http://schemas.microsoft.com/office/2007/relationships/hdphoto" Target="../media/hdphoto5.wdp"/><Relationship Id="rId2" Type="http://schemas.openxmlformats.org/officeDocument/2006/relationships/notesSlide" Target="../notesSlides/notesSlide12.xml"/><Relationship Id="rId16" Type="http://schemas.openxmlformats.org/officeDocument/2006/relationships/image" Target="../media/image116.png"/><Relationship Id="rId1" Type="http://schemas.openxmlformats.org/officeDocument/2006/relationships/slideLayout" Target="../slideLayouts/slideLayout3.xml"/><Relationship Id="rId6" Type="http://schemas.openxmlformats.org/officeDocument/2006/relationships/image" Target="../media/image109.png"/><Relationship Id="rId11" Type="http://schemas.openxmlformats.org/officeDocument/2006/relationships/image" Target="../media/image44.png"/><Relationship Id="rId5" Type="http://schemas.openxmlformats.org/officeDocument/2006/relationships/image" Target="../media/image108.png"/><Relationship Id="rId15" Type="http://schemas.openxmlformats.org/officeDocument/2006/relationships/image" Target="../media/image115.jpe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05.emf"/></Relationships>
</file>

<file path=ppt/slides/_rels/slide13.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44.png"/><Relationship Id="rId7" Type="http://schemas.openxmlformats.org/officeDocument/2006/relationships/image" Target="../media/image11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7.png"/><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123.png"/><Relationship Id="rId3" Type="http://schemas.openxmlformats.org/officeDocument/2006/relationships/image" Target="../media/image44.png"/><Relationship Id="rId7" Type="http://schemas.openxmlformats.org/officeDocument/2006/relationships/image" Target="../media/image121.png"/><Relationship Id="rId12" Type="http://schemas.microsoft.com/office/2007/relationships/hdphoto" Target="../media/hdphoto10.wdp"/><Relationship Id="rId2" Type="http://schemas.openxmlformats.org/officeDocument/2006/relationships/notesSlide" Target="../notesSlides/notesSlide14.xml"/><Relationship Id="rId16" Type="http://schemas.microsoft.com/office/2007/relationships/hdphoto" Target="../media/hdphoto12.wdp"/><Relationship Id="rId1" Type="http://schemas.openxmlformats.org/officeDocument/2006/relationships/slideLayout" Target="../slideLayouts/slideLayout4.xml"/><Relationship Id="rId6" Type="http://schemas.openxmlformats.org/officeDocument/2006/relationships/image" Target="../media/image120.jpeg"/><Relationship Id="rId11" Type="http://schemas.openxmlformats.org/officeDocument/2006/relationships/image" Target="../media/image122.png"/><Relationship Id="rId5" Type="http://schemas.openxmlformats.org/officeDocument/2006/relationships/image" Target="../media/image111.png"/><Relationship Id="rId15" Type="http://schemas.openxmlformats.org/officeDocument/2006/relationships/image" Target="../media/image124.png"/><Relationship Id="rId10" Type="http://schemas.openxmlformats.org/officeDocument/2006/relationships/image" Target="../media/image6.emf"/><Relationship Id="rId4" Type="http://schemas.microsoft.com/office/2007/relationships/hdphoto" Target="../media/hdphoto5.wdp"/><Relationship Id="rId9" Type="http://schemas.openxmlformats.org/officeDocument/2006/relationships/image" Target="../media/image105.emf"/><Relationship Id="rId14" Type="http://schemas.microsoft.com/office/2007/relationships/hdphoto" Target="../media/hdphoto11.wdp"/></Relationships>
</file>

<file path=ppt/slides/_rels/slide15.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17.png"/><Relationship Id="rId7" Type="http://schemas.openxmlformats.org/officeDocument/2006/relationships/image" Target="../media/image11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18.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7.png"/><Relationship Id="rId4" Type="http://schemas.microsoft.com/office/2007/relationships/hdphoto" Target="../media/hdphoto5.wdp"/></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1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7.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17.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11.png"/></Relationships>
</file>

<file path=ppt/slides/_rels/slide19.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123.png"/><Relationship Id="rId3" Type="http://schemas.openxmlformats.org/officeDocument/2006/relationships/image" Target="../media/image44.png"/><Relationship Id="rId7" Type="http://schemas.openxmlformats.org/officeDocument/2006/relationships/image" Target="../media/image121.png"/><Relationship Id="rId12" Type="http://schemas.microsoft.com/office/2007/relationships/hdphoto" Target="../media/hdphoto10.wdp"/><Relationship Id="rId2" Type="http://schemas.openxmlformats.org/officeDocument/2006/relationships/notesSlide" Target="../notesSlides/notesSlide19.xml"/><Relationship Id="rId16" Type="http://schemas.microsoft.com/office/2007/relationships/hdphoto" Target="../media/hdphoto12.wdp"/><Relationship Id="rId1" Type="http://schemas.openxmlformats.org/officeDocument/2006/relationships/slideLayout" Target="../slideLayouts/slideLayout4.xml"/><Relationship Id="rId6" Type="http://schemas.openxmlformats.org/officeDocument/2006/relationships/image" Target="../media/image120.jpeg"/><Relationship Id="rId11" Type="http://schemas.openxmlformats.org/officeDocument/2006/relationships/image" Target="../media/image122.png"/><Relationship Id="rId5" Type="http://schemas.openxmlformats.org/officeDocument/2006/relationships/image" Target="../media/image111.png"/><Relationship Id="rId15" Type="http://schemas.openxmlformats.org/officeDocument/2006/relationships/image" Target="../media/image124.png"/><Relationship Id="rId10" Type="http://schemas.openxmlformats.org/officeDocument/2006/relationships/image" Target="../media/image6.emf"/><Relationship Id="rId4" Type="http://schemas.microsoft.com/office/2007/relationships/hdphoto" Target="../media/hdphoto5.wdp"/><Relationship Id="rId9" Type="http://schemas.openxmlformats.org/officeDocument/2006/relationships/image" Target="../media/image105.emf"/><Relationship Id="rId14" Type="http://schemas.microsoft.com/office/2007/relationships/hdphoto" Target="../media/hdphoto11.wdp"/></Relationships>
</file>

<file path=ppt/slides/_rels/slide2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17.png"/><Relationship Id="rId7" Type="http://schemas.openxmlformats.org/officeDocument/2006/relationships/image" Target="../media/image12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2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7.png"/><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12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17.png"/><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9.png"/><Relationship Id="rId7"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30.png"/><Relationship Id="rId4" Type="http://schemas.openxmlformats.org/officeDocument/2006/relationships/image" Target="../media/image111.png"/></Relationships>
</file>

<file path=ppt/slides/_rels/slide24.xml.rels><?xml version="1.0" encoding="UTF-8" standalone="yes"?>
<Relationships xmlns="http://schemas.openxmlformats.org/package/2006/relationships"><Relationship Id="rId8" Type="http://schemas.microsoft.com/office/2007/relationships/hdphoto" Target="../media/hdphoto13.wdp"/><Relationship Id="rId13" Type="http://schemas.openxmlformats.org/officeDocument/2006/relationships/image" Target="../media/image111.png"/><Relationship Id="rId18" Type="http://schemas.openxmlformats.org/officeDocument/2006/relationships/image" Target="../media/image3.png"/><Relationship Id="rId3" Type="http://schemas.openxmlformats.org/officeDocument/2006/relationships/image" Target="../media/image105.emf"/><Relationship Id="rId7" Type="http://schemas.openxmlformats.org/officeDocument/2006/relationships/image" Target="../media/image132.png"/><Relationship Id="rId12" Type="http://schemas.microsoft.com/office/2007/relationships/hdphoto" Target="../media/hdphoto12.wdp"/><Relationship Id="rId17" Type="http://schemas.openxmlformats.org/officeDocument/2006/relationships/image" Target="../media/image135.jpeg"/><Relationship Id="rId2" Type="http://schemas.openxmlformats.org/officeDocument/2006/relationships/notesSlide" Target="../notesSlides/notesSlide24.xml"/><Relationship Id="rId16" Type="http://schemas.microsoft.com/office/2007/relationships/hdphoto" Target="../media/hdphoto14.wdp"/><Relationship Id="rId1" Type="http://schemas.openxmlformats.org/officeDocument/2006/relationships/slideLayout" Target="../slideLayouts/slideLayout4.xml"/><Relationship Id="rId6" Type="http://schemas.microsoft.com/office/2007/relationships/hdphoto" Target="../media/hdphoto10.wdp"/><Relationship Id="rId11" Type="http://schemas.openxmlformats.org/officeDocument/2006/relationships/image" Target="../media/image124.png"/><Relationship Id="rId5" Type="http://schemas.openxmlformats.org/officeDocument/2006/relationships/image" Target="../media/image122.png"/><Relationship Id="rId15" Type="http://schemas.openxmlformats.org/officeDocument/2006/relationships/image" Target="../media/image134.png"/><Relationship Id="rId10" Type="http://schemas.microsoft.com/office/2007/relationships/hdphoto" Target="../media/hdphoto11.wdp"/><Relationship Id="rId4" Type="http://schemas.openxmlformats.org/officeDocument/2006/relationships/image" Target="../media/image6.emf"/><Relationship Id="rId9" Type="http://schemas.openxmlformats.org/officeDocument/2006/relationships/image" Target="../media/image123.png"/><Relationship Id="rId14" Type="http://schemas.openxmlformats.org/officeDocument/2006/relationships/image" Target="../media/image133.jpeg"/></Relationships>
</file>

<file path=ppt/slides/_rels/slide2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30.png"/><Relationship Id="rId4" Type="http://schemas.openxmlformats.org/officeDocument/2006/relationships/image" Target="../media/image111.png"/></Relationships>
</file>

<file path=ppt/slides/_rels/slide2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30.png"/><Relationship Id="rId4" Type="http://schemas.openxmlformats.org/officeDocument/2006/relationships/image" Target="../media/image111.png"/></Relationships>
</file>

<file path=ppt/slides/_rels/slide27.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29.png"/><Relationship Id="rId7" Type="http://schemas.openxmlformats.org/officeDocument/2006/relationships/image" Target="../media/image130.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2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37.jpeg"/><Relationship Id="rId7" Type="http://schemas.openxmlformats.org/officeDocument/2006/relationships/image" Target="../media/image138.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 Id="rId9" Type="http://schemas.openxmlformats.org/officeDocument/2006/relationships/image" Target="../media/image131.png"/></Relationships>
</file>

<file path=ppt/slides/_rels/slide29.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23.png"/><Relationship Id="rId18" Type="http://schemas.openxmlformats.org/officeDocument/2006/relationships/image" Target="../media/image141.jpeg"/><Relationship Id="rId3" Type="http://schemas.openxmlformats.org/officeDocument/2006/relationships/image" Target="../media/image139.png"/><Relationship Id="rId7" Type="http://schemas.openxmlformats.org/officeDocument/2006/relationships/image" Target="../media/image105.emf"/><Relationship Id="rId12" Type="http://schemas.microsoft.com/office/2007/relationships/hdphoto" Target="../media/hdphoto13.wdp"/><Relationship Id="rId17" Type="http://schemas.openxmlformats.org/officeDocument/2006/relationships/image" Target="../media/image140.jpeg"/><Relationship Id="rId2" Type="http://schemas.openxmlformats.org/officeDocument/2006/relationships/notesSlide" Target="../notesSlides/notesSlide29.xml"/><Relationship Id="rId16" Type="http://schemas.microsoft.com/office/2007/relationships/hdphoto" Target="../media/hdphoto12.wdp"/><Relationship Id="rId1" Type="http://schemas.openxmlformats.org/officeDocument/2006/relationships/slideLayout" Target="../slideLayouts/slideLayout4.xml"/><Relationship Id="rId6" Type="http://schemas.openxmlformats.org/officeDocument/2006/relationships/image" Target="../media/image111.png"/><Relationship Id="rId11" Type="http://schemas.openxmlformats.org/officeDocument/2006/relationships/image" Target="../media/image132.png"/><Relationship Id="rId5" Type="http://schemas.microsoft.com/office/2007/relationships/hdphoto" Target="../media/hdphoto5.wdp"/><Relationship Id="rId15" Type="http://schemas.openxmlformats.org/officeDocument/2006/relationships/image" Target="../media/image124.png"/><Relationship Id="rId10" Type="http://schemas.microsoft.com/office/2007/relationships/hdphoto" Target="../media/hdphoto10.wdp"/><Relationship Id="rId19" Type="http://schemas.openxmlformats.org/officeDocument/2006/relationships/image" Target="../media/image142.jpeg"/><Relationship Id="rId4" Type="http://schemas.openxmlformats.org/officeDocument/2006/relationships/image" Target="../media/image44.png"/><Relationship Id="rId9" Type="http://schemas.openxmlformats.org/officeDocument/2006/relationships/image" Target="../media/image122.png"/><Relationship Id="rId14" Type="http://schemas.microsoft.com/office/2007/relationships/hdphoto" Target="../media/hdphoto11.wdp"/></Relationships>
</file>

<file path=ppt/slides/_rels/slide30.xml.rels><?xml version="1.0" encoding="UTF-8" standalone="yes"?>
<Relationships xmlns="http://schemas.openxmlformats.org/package/2006/relationships"><Relationship Id="rId3" Type="http://schemas.openxmlformats.org/officeDocument/2006/relationships/image" Target="../media/image143.jpeg"/><Relationship Id="rId7" Type="http://schemas.openxmlformats.org/officeDocument/2006/relationships/image" Target="../media/image138.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1.xml.rels><?xml version="1.0" encoding="UTF-8" standalone="yes"?>
<Relationships xmlns="http://schemas.openxmlformats.org/package/2006/relationships"><Relationship Id="rId3" Type="http://schemas.openxmlformats.org/officeDocument/2006/relationships/image" Target="../media/image143.jpeg"/><Relationship Id="rId7" Type="http://schemas.openxmlformats.org/officeDocument/2006/relationships/image" Target="../media/image138.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2.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43.jpeg"/><Relationship Id="rId7" Type="http://schemas.openxmlformats.org/officeDocument/2006/relationships/image" Target="../media/image138.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3.xml.rels><?xml version="1.0" encoding="UTF-8" standalone="yes"?>
<Relationships xmlns="http://schemas.openxmlformats.org/package/2006/relationships"><Relationship Id="rId8" Type="http://schemas.openxmlformats.org/officeDocument/2006/relationships/image" Target="../media/image115.jpeg"/><Relationship Id="rId13" Type="http://schemas.openxmlformats.org/officeDocument/2006/relationships/image" Target="../media/image44.png"/><Relationship Id="rId3" Type="http://schemas.openxmlformats.org/officeDocument/2006/relationships/image" Target="../media/image145.jpeg"/><Relationship Id="rId7" Type="http://schemas.openxmlformats.org/officeDocument/2006/relationships/image" Target="../media/image149.png"/><Relationship Id="rId12" Type="http://schemas.openxmlformats.org/officeDocument/2006/relationships/image" Target="../media/image111.png"/><Relationship Id="rId17" Type="http://schemas.openxmlformats.org/officeDocument/2006/relationships/image" Target="../media/image155.emf"/><Relationship Id="rId2" Type="http://schemas.openxmlformats.org/officeDocument/2006/relationships/notesSlide" Target="../notesSlides/notesSlide33.xml"/><Relationship Id="rId16" Type="http://schemas.openxmlformats.org/officeDocument/2006/relationships/image" Target="../media/image154.png"/><Relationship Id="rId1" Type="http://schemas.openxmlformats.org/officeDocument/2006/relationships/slideLayout" Target="../slideLayouts/slideLayout3.xml"/><Relationship Id="rId6" Type="http://schemas.openxmlformats.org/officeDocument/2006/relationships/image" Target="../media/image148.jpeg"/><Relationship Id="rId11" Type="http://schemas.openxmlformats.org/officeDocument/2006/relationships/image" Target="../media/image152.png"/><Relationship Id="rId5" Type="http://schemas.openxmlformats.org/officeDocument/2006/relationships/image" Target="../media/image147.jpeg"/><Relationship Id="rId15" Type="http://schemas.openxmlformats.org/officeDocument/2006/relationships/image" Target="../media/image153.png"/><Relationship Id="rId10" Type="http://schemas.openxmlformats.org/officeDocument/2006/relationships/image" Target="../media/image151.png"/><Relationship Id="rId4" Type="http://schemas.openxmlformats.org/officeDocument/2006/relationships/image" Target="../media/image146.png"/><Relationship Id="rId9" Type="http://schemas.openxmlformats.org/officeDocument/2006/relationships/image" Target="../media/image150.png"/><Relationship Id="rId14" Type="http://schemas.microsoft.com/office/2007/relationships/hdphoto" Target="../media/hdphoto5.wdp"/></Relationships>
</file>

<file path=ppt/slides/_rels/slide34.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6.jpeg"/><Relationship Id="rId7" Type="http://schemas.openxmlformats.org/officeDocument/2006/relationships/image" Target="../media/image157.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10" Type="http://schemas.openxmlformats.org/officeDocument/2006/relationships/image" Target="../media/image131.png"/><Relationship Id="rId4" Type="http://schemas.openxmlformats.org/officeDocument/2006/relationships/image" Target="../media/image111.png"/><Relationship Id="rId9" Type="http://schemas.openxmlformats.org/officeDocument/2006/relationships/image" Target="../media/image159.png"/></Relationships>
</file>

<file path=ppt/slides/_rels/slide35.xml.rels><?xml version="1.0" encoding="UTF-8" standalone="yes"?>
<Relationships xmlns="http://schemas.openxmlformats.org/package/2006/relationships"><Relationship Id="rId8" Type="http://schemas.openxmlformats.org/officeDocument/2006/relationships/image" Target="../media/image162.jpeg"/><Relationship Id="rId13" Type="http://schemas.openxmlformats.org/officeDocument/2006/relationships/image" Target="../media/image123.png"/><Relationship Id="rId3" Type="http://schemas.openxmlformats.org/officeDocument/2006/relationships/image" Target="../media/image44.png"/><Relationship Id="rId7" Type="http://schemas.openxmlformats.org/officeDocument/2006/relationships/image" Target="../media/image161.jpeg"/><Relationship Id="rId12" Type="http://schemas.microsoft.com/office/2007/relationships/hdphoto" Target="../media/hdphoto13.wdp"/><Relationship Id="rId2" Type="http://schemas.openxmlformats.org/officeDocument/2006/relationships/notesSlide" Target="../notesSlides/notesSlide35.xml"/><Relationship Id="rId16" Type="http://schemas.microsoft.com/office/2007/relationships/hdphoto" Target="../media/hdphoto12.wdp"/><Relationship Id="rId1" Type="http://schemas.openxmlformats.org/officeDocument/2006/relationships/slideLayout" Target="../slideLayouts/slideLayout4.xml"/><Relationship Id="rId6" Type="http://schemas.openxmlformats.org/officeDocument/2006/relationships/image" Target="../media/image160.jpeg"/><Relationship Id="rId11" Type="http://schemas.openxmlformats.org/officeDocument/2006/relationships/image" Target="../media/image132.png"/><Relationship Id="rId5" Type="http://schemas.openxmlformats.org/officeDocument/2006/relationships/image" Target="../media/image111.png"/><Relationship Id="rId15" Type="http://schemas.openxmlformats.org/officeDocument/2006/relationships/image" Target="../media/image124.png"/><Relationship Id="rId10" Type="http://schemas.microsoft.com/office/2007/relationships/hdphoto" Target="../media/hdphoto10.wdp"/><Relationship Id="rId4" Type="http://schemas.microsoft.com/office/2007/relationships/hdphoto" Target="../media/hdphoto5.wdp"/><Relationship Id="rId9" Type="http://schemas.openxmlformats.org/officeDocument/2006/relationships/image" Target="../media/image122.png"/><Relationship Id="rId14" Type="http://schemas.microsoft.com/office/2007/relationships/hdphoto" Target="../media/hdphoto11.wdp"/></Relationships>
</file>

<file path=ppt/slides/_rels/slide36.xml.rels><?xml version="1.0" encoding="UTF-8" standalone="yes"?>
<Relationships xmlns="http://schemas.openxmlformats.org/package/2006/relationships"><Relationship Id="rId3" Type="http://schemas.openxmlformats.org/officeDocument/2006/relationships/image" Target="../media/image156.jpeg"/><Relationship Id="rId7" Type="http://schemas.openxmlformats.org/officeDocument/2006/relationships/image" Target="../media/image157.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7.xml.rels><?xml version="1.0" encoding="UTF-8" standalone="yes"?>
<Relationships xmlns="http://schemas.openxmlformats.org/package/2006/relationships"><Relationship Id="rId3" Type="http://schemas.openxmlformats.org/officeDocument/2006/relationships/image" Target="../media/image156.jpeg"/><Relationship Id="rId7" Type="http://schemas.openxmlformats.org/officeDocument/2006/relationships/image" Target="../media/image157.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6.jpeg"/><Relationship Id="rId7" Type="http://schemas.openxmlformats.org/officeDocument/2006/relationships/image" Target="../media/image157.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11.png"/></Relationships>
</file>

<file path=ppt/slides/_rels/slide39.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64.png"/><Relationship Id="rId7" Type="http://schemas.openxmlformats.org/officeDocument/2006/relationships/image" Target="../media/image158.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11.png"/><Relationship Id="rId4" Type="http://schemas.openxmlformats.org/officeDocument/2006/relationships/image" Target="../media/image165.png"/></Relationships>
</file>

<file path=ppt/slides/_rels/slide4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167.jpeg"/><Relationship Id="rId3" Type="http://schemas.openxmlformats.org/officeDocument/2006/relationships/image" Target="../media/image155.emf"/><Relationship Id="rId7" Type="http://schemas.openxmlformats.org/officeDocument/2006/relationships/image" Target="../media/image122.png"/><Relationship Id="rId12" Type="http://schemas.microsoft.com/office/2007/relationships/hdphoto" Target="../media/hdphoto12.wdp"/><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microsoft.com/office/2007/relationships/hdphoto" Target="../media/hdphoto15.wdp"/><Relationship Id="rId11" Type="http://schemas.openxmlformats.org/officeDocument/2006/relationships/image" Target="../media/image124.png"/><Relationship Id="rId5" Type="http://schemas.openxmlformats.org/officeDocument/2006/relationships/image" Target="../media/image166.png"/><Relationship Id="rId15" Type="http://schemas.openxmlformats.org/officeDocument/2006/relationships/image" Target="../media/image168.png"/><Relationship Id="rId10" Type="http://schemas.microsoft.com/office/2007/relationships/hdphoto" Target="../media/hdphoto11.wdp"/><Relationship Id="rId4" Type="http://schemas.openxmlformats.org/officeDocument/2006/relationships/image" Target="../media/image111.png"/><Relationship Id="rId9" Type="http://schemas.openxmlformats.org/officeDocument/2006/relationships/image" Target="../media/image123.png"/><Relationship Id="rId14" Type="http://schemas.openxmlformats.org/officeDocument/2006/relationships/image" Target="../media/image3.png"/></Relationships>
</file>

<file path=ppt/slides/_rels/slide41.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image" Target="../media/image164.png"/><Relationship Id="rId7" Type="http://schemas.openxmlformats.org/officeDocument/2006/relationships/image" Target="../media/image169.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11.png"/><Relationship Id="rId4" Type="http://schemas.openxmlformats.org/officeDocument/2006/relationships/image" Target="../media/image165.png"/></Relationships>
</file>

<file path=ppt/slides/_rels/slide4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11.png"/><Relationship Id="rId4" Type="http://schemas.openxmlformats.org/officeDocument/2006/relationships/image" Target="../media/image165.png"/></Relationships>
</file>

<file path=ppt/slides/_rels/slide4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11.png"/><Relationship Id="rId4" Type="http://schemas.openxmlformats.org/officeDocument/2006/relationships/image" Target="../media/image165.png"/></Relationships>
</file>

<file path=ppt/slides/_rels/slide44.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image" Target="../media/image171.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111.png"/><Relationship Id="rId4" Type="http://schemas.openxmlformats.org/officeDocument/2006/relationships/image" Target="../media/image165.png"/></Relationships>
</file>

<file path=ppt/slides/_rels/slide45.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72.jpeg"/><Relationship Id="rId7"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58.png"/><Relationship Id="rId5" Type="http://schemas.openxmlformats.org/officeDocument/2006/relationships/image" Target="../media/image173.png"/><Relationship Id="rId4" Type="http://schemas.openxmlformats.org/officeDocument/2006/relationships/image" Target="../media/image111.png"/></Relationships>
</file>

<file path=ppt/slides/_rels/slide46.xml.rels><?xml version="1.0" encoding="UTF-8" standalone="yes"?>
<Relationships xmlns="http://schemas.openxmlformats.org/package/2006/relationships"><Relationship Id="rId3" Type="http://schemas.openxmlformats.org/officeDocument/2006/relationships/image" Target="../media/image174.jpeg"/><Relationship Id="rId7" Type="http://schemas.openxmlformats.org/officeDocument/2006/relationships/image" Target="../media/image111.pn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microsoft.com/office/2007/relationships/hdphoto" Target="../media/hdphoto5.wdp"/><Relationship Id="rId5" Type="http://schemas.openxmlformats.org/officeDocument/2006/relationships/image" Target="../media/image44.png"/><Relationship Id="rId4" Type="http://schemas.openxmlformats.org/officeDocument/2006/relationships/image" Target="../media/image175.jpeg"/></Relationships>
</file>

<file path=ppt/slides/_rels/slide4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73.png"/><Relationship Id="rId5" Type="http://schemas.openxmlformats.org/officeDocument/2006/relationships/image" Target="../media/image172.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173.png"/><Relationship Id="rId5" Type="http://schemas.openxmlformats.org/officeDocument/2006/relationships/image" Target="../media/image172.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76.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173.png"/><Relationship Id="rId5" Type="http://schemas.openxmlformats.org/officeDocument/2006/relationships/image" Target="../media/image172.jpe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77.jpeg"/><Relationship Id="rId7"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3.xml"/><Relationship Id="rId6" Type="http://schemas.openxmlformats.org/officeDocument/2006/relationships/image" Target="../media/image111.png"/><Relationship Id="rId5" Type="http://schemas.openxmlformats.org/officeDocument/2006/relationships/image" Target="../media/image178.png"/><Relationship Id="rId10" Type="http://schemas.openxmlformats.org/officeDocument/2006/relationships/image" Target="../media/image131.png"/><Relationship Id="rId4" Type="http://schemas.openxmlformats.org/officeDocument/2006/relationships/image" Target="../media/image158.png"/><Relationship Id="rId9" Type="http://schemas.openxmlformats.org/officeDocument/2006/relationships/image" Target="../media/image179.png"/></Relationships>
</file>

<file path=ppt/slides/_rels/slide51.xml.rels><?xml version="1.0" encoding="UTF-8" standalone="yes"?>
<Relationships xmlns="http://schemas.openxmlformats.org/package/2006/relationships"><Relationship Id="rId3" Type="http://schemas.openxmlformats.org/officeDocument/2006/relationships/image" Target="../media/image180.jpeg"/><Relationship Id="rId7" Type="http://schemas.openxmlformats.org/officeDocument/2006/relationships/image" Target="../media/image111.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181.jpeg"/><Relationship Id="rId5" Type="http://schemas.microsoft.com/office/2007/relationships/hdphoto" Target="../media/hdphoto5.wdp"/><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177.jpeg"/><Relationship Id="rId7" Type="http://schemas.microsoft.com/office/2007/relationships/hdphoto" Target="../media/hdphoto5.wdp"/><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111.png"/><Relationship Id="rId4" Type="http://schemas.openxmlformats.org/officeDocument/2006/relationships/image" Target="../media/image178.png"/></Relationships>
</file>

<file path=ppt/slides/_rels/slide53.xml.rels><?xml version="1.0" encoding="UTF-8" standalone="yes"?>
<Relationships xmlns="http://schemas.openxmlformats.org/package/2006/relationships"><Relationship Id="rId3" Type="http://schemas.openxmlformats.org/officeDocument/2006/relationships/image" Target="../media/image177.jpeg"/><Relationship Id="rId7" Type="http://schemas.microsoft.com/office/2007/relationships/hdphoto" Target="../media/hdphoto5.wdp"/><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111.png"/><Relationship Id="rId4" Type="http://schemas.openxmlformats.org/officeDocument/2006/relationships/image" Target="../media/image178.png"/></Relationships>
</file>

<file path=ppt/slides/_rels/slide54.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jpeg"/><Relationship Id="rId7" Type="http://schemas.microsoft.com/office/2007/relationships/hdphoto" Target="../media/hdphoto5.wdp"/><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111.png"/><Relationship Id="rId4" Type="http://schemas.openxmlformats.org/officeDocument/2006/relationships/image" Target="../media/image178.png"/></Relationships>
</file>

<file path=ppt/slides/_rels/slide55.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184.png"/><Relationship Id="rId18" Type="http://schemas.openxmlformats.org/officeDocument/2006/relationships/image" Target="../media/image153.png"/><Relationship Id="rId26" Type="http://schemas.openxmlformats.org/officeDocument/2006/relationships/image" Target="../media/image187.png"/><Relationship Id="rId3" Type="http://schemas.openxmlformats.org/officeDocument/2006/relationships/image" Target="../media/image183.png"/><Relationship Id="rId21" Type="http://schemas.openxmlformats.org/officeDocument/2006/relationships/image" Target="../media/image149.png"/><Relationship Id="rId7" Type="http://schemas.openxmlformats.org/officeDocument/2006/relationships/image" Target="../media/image40.png"/><Relationship Id="rId12" Type="http://schemas.microsoft.com/office/2007/relationships/hdphoto" Target="../media/hdphoto5.wdp"/><Relationship Id="rId17" Type="http://schemas.openxmlformats.org/officeDocument/2006/relationships/image" Target="../media/image154.png"/><Relationship Id="rId25" Type="http://schemas.openxmlformats.org/officeDocument/2006/relationships/image" Target="../media/image105.emf"/><Relationship Id="rId2" Type="http://schemas.openxmlformats.org/officeDocument/2006/relationships/notesSlide" Target="../notesSlides/notesSlide55.xml"/><Relationship Id="rId16" Type="http://schemas.openxmlformats.org/officeDocument/2006/relationships/image" Target="../media/image113.png"/><Relationship Id="rId20" Type="http://schemas.openxmlformats.org/officeDocument/2006/relationships/image" Target="../media/image185.png"/><Relationship Id="rId1" Type="http://schemas.openxmlformats.org/officeDocument/2006/relationships/slideLayout" Target="../slideLayouts/slideLayout3.xml"/><Relationship Id="rId6" Type="http://schemas.openxmlformats.org/officeDocument/2006/relationships/image" Target="../media/image39.jpeg"/><Relationship Id="rId11" Type="http://schemas.openxmlformats.org/officeDocument/2006/relationships/image" Target="../media/image44.png"/><Relationship Id="rId24" Type="http://schemas.openxmlformats.org/officeDocument/2006/relationships/image" Target="../media/image186.png"/><Relationship Id="rId5" Type="http://schemas.openxmlformats.org/officeDocument/2006/relationships/image" Target="../media/image38.jpeg"/><Relationship Id="rId15" Type="http://schemas.openxmlformats.org/officeDocument/2006/relationships/image" Target="../media/image112.png"/><Relationship Id="rId23" Type="http://schemas.openxmlformats.org/officeDocument/2006/relationships/image" Target="../media/image155.emf"/><Relationship Id="rId28" Type="http://schemas.openxmlformats.org/officeDocument/2006/relationships/image" Target="../media/image189.png"/><Relationship Id="rId10" Type="http://schemas.openxmlformats.org/officeDocument/2006/relationships/image" Target="../media/image111.png"/><Relationship Id="rId19" Type="http://schemas.openxmlformats.org/officeDocument/2006/relationships/image" Target="../media/image151.png"/><Relationship Id="rId4" Type="http://schemas.openxmlformats.org/officeDocument/2006/relationships/image" Target="../media/image37.png"/><Relationship Id="rId9" Type="http://schemas.openxmlformats.org/officeDocument/2006/relationships/image" Target="../media/image42.jpeg"/><Relationship Id="rId14" Type="http://schemas.openxmlformats.org/officeDocument/2006/relationships/image" Target="../media/image107.png"/><Relationship Id="rId22" Type="http://schemas.openxmlformats.org/officeDocument/2006/relationships/image" Target="../media/image150.png"/><Relationship Id="rId27" Type="http://schemas.openxmlformats.org/officeDocument/2006/relationships/image" Target="../media/image18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0.png"/><Relationship Id="rId3" Type="http://schemas.openxmlformats.org/officeDocument/2006/relationships/image" Target="../media/image190.png"/><Relationship Id="rId7" Type="http://schemas.openxmlformats.org/officeDocument/2006/relationships/image" Target="../media/image194.png"/><Relationship Id="rId12" Type="http://schemas.openxmlformats.org/officeDocument/2006/relationships/image" Target="../media/image199.png"/><Relationship Id="rId2" Type="http://schemas.openxmlformats.org/officeDocument/2006/relationships/notesSlide" Target="../notesSlides/notesSlide57.xml"/><Relationship Id="rId1" Type="http://schemas.openxmlformats.org/officeDocument/2006/relationships/slideLayout" Target="../slideLayouts/slideLayout11.xml"/><Relationship Id="rId6" Type="http://schemas.openxmlformats.org/officeDocument/2006/relationships/image" Target="../media/image193.png"/><Relationship Id="rId11" Type="http://schemas.openxmlformats.org/officeDocument/2006/relationships/image" Target="../media/image198.png"/><Relationship Id="rId5" Type="http://schemas.openxmlformats.org/officeDocument/2006/relationships/image" Target="../media/image192.png"/><Relationship Id="rId15" Type="http://schemas.openxmlformats.org/officeDocument/2006/relationships/image" Target="../media/image201.wmf"/><Relationship Id="rId10" Type="http://schemas.openxmlformats.org/officeDocument/2006/relationships/image" Target="../media/image197.png"/><Relationship Id="rId4" Type="http://schemas.openxmlformats.org/officeDocument/2006/relationships/image" Target="../media/image191.png"/><Relationship Id="rId9" Type="http://schemas.openxmlformats.org/officeDocument/2006/relationships/image" Target="../media/image196.png"/><Relationship Id="rId14" Type="http://schemas.openxmlformats.org/officeDocument/2006/relationships/oleObject" Target="../embeddings/oleObject6.bin"/></Relationships>
</file>

<file path=ppt/slides/_rels/slide58.xml.rels><?xml version="1.0" encoding="UTF-8" standalone="yes"?>
<Relationships xmlns="http://schemas.openxmlformats.org/package/2006/relationships"><Relationship Id="rId8" Type="http://schemas.openxmlformats.org/officeDocument/2006/relationships/image" Target="../media/image206.png"/><Relationship Id="rId13" Type="http://schemas.microsoft.com/office/2007/relationships/hdphoto" Target="../media/hdphoto5.wdp"/><Relationship Id="rId3" Type="http://schemas.openxmlformats.org/officeDocument/2006/relationships/image" Target="../media/image202.png"/><Relationship Id="rId7" Type="http://schemas.openxmlformats.org/officeDocument/2006/relationships/image" Target="../media/image205.png"/><Relationship Id="rId12" Type="http://schemas.openxmlformats.org/officeDocument/2006/relationships/image" Target="../media/image210.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204.png"/><Relationship Id="rId11" Type="http://schemas.openxmlformats.org/officeDocument/2006/relationships/image" Target="../media/image209.png"/><Relationship Id="rId5" Type="http://schemas.openxmlformats.org/officeDocument/2006/relationships/image" Target="../media/image203.png"/><Relationship Id="rId10" Type="http://schemas.openxmlformats.org/officeDocument/2006/relationships/image" Target="../media/image208.png"/><Relationship Id="rId4" Type="http://schemas.microsoft.com/office/2007/relationships/hdphoto" Target="../media/hdphoto16.wdp"/><Relationship Id="rId9" Type="http://schemas.openxmlformats.org/officeDocument/2006/relationships/image" Target="../media/image207.png"/></Relationships>
</file>

<file path=ppt/slides/_rels/slide59.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3" Type="http://schemas.openxmlformats.org/officeDocument/2006/relationships/image" Target="../media/image211.png"/><Relationship Id="rId7" Type="http://schemas.openxmlformats.org/officeDocument/2006/relationships/image" Target="../media/image215.svg"/><Relationship Id="rId12" Type="http://schemas.openxmlformats.org/officeDocument/2006/relationships/image" Target="../media/image220.png"/><Relationship Id="rId2" Type="http://schemas.openxmlformats.org/officeDocument/2006/relationships/notesSlide" Target="../notesSlides/notesSlide59.xml"/><Relationship Id="rId1" Type="http://schemas.openxmlformats.org/officeDocument/2006/relationships/slideLayout" Target="../slideLayouts/slideLayout14.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213.svg"/><Relationship Id="rId10" Type="http://schemas.openxmlformats.org/officeDocument/2006/relationships/image" Target="../media/image218.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2.png"/></Relationships>
</file>

<file path=ppt/slides/_rels/slide60.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3" Type="http://schemas.openxmlformats.org/officeDocument/2006/relationships/image" Target="../media/image211.png"/><Relationship Id="rId7" Type="http://schemas.openxmlformats.org/officeDocument/2006/relationships/image" Target="../media/image215.svg"/><Relationship Id="rId12" Type="http://schemas.openxmlformats.org/officeDocument/2006/relationships/image" Target="../media/image220.pn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213.svg"/><Relationship Id="rId10" Type="http://schemas.openxmlformats.org/officeDocument/2006/relationships/image" Target="../media/image218.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2.png"/></Relationships>
</file>

<file path=ppt/slides/_rels/slide61.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3" Type="http://schemas.openxmlformats.org/officeDocument/2006/relationships/image" Target="../media/image211.png"/><Relationship Id="rId7" Type="http://schemas.openxmlformats.org/officeDocument/2006/relationships/image" Target="../media/image215.svg"/><Relationship Id="rId12" Type="http://schemas.openxmlformats.org/officeDocument/2006/relationships/image" Target="../media/image220.png"/><Relationship Id="rId2" Type="http://schemas.openxmlformats.org/officeDocument/2006/relationships/notesSlide" Target="../notesSlides/notesSlide61.xml"/><Relationship Id="rId1" Type="http://schemas.openxmlformats.org/officeDocument/2006/relationships/slideLayout" Target="../slideLayouts/slideLayout14.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213.svg"/><Relationship Id="rId10" Type="http://schemas.openxmlformats.org/officeDocument/2006/relationships/image" Target="../media/image218.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2.png"/></Relationships>
</file>

<file path=ppt/slides/_rels/slide62.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7.png"/><Relationship Id="rId3" Type="http://schemas.openxmlformats.org/officeDocument/2006/relationships/image" Target="../media/image223.jpeg"/><Relationship Id="rId7" Type="http://schemas.openxmlformats.org/officeDocument/2006/relationships/image" Target="../media/image215.svg"/><Relationship Id="rId12" Type="http://schemas.openxmlformats.org/officeDocument/2006/relationships/image" Target="../media/image226.png"/><Relationship Id="rId17" Type="http://schemas.openxmlformats.org/officeDocument/2006/relationships/image" Target="../media/image231.png"/><Relationship Id="rId2" Type="http://schemas.openxmlformats.org/officeDocument/2006/relationships/notesSlide" Target="../notesSlides/notesSlide62.xml"/><Relationship Id="rId16" Type="http://schemas.openxmlformats.org/officeDocument/2006/relationships/image" Target="../media/image230.png"/><Relationship Id="rId1" Type="http://schemas.openxmlformats.org/officeDocument/2006/relationships/slideLayout" Target="../slideLayouts/slideLayout13.xml"/><Relationship Id="rId6" Type="http://schemas.openxmlformats.org/officeDocument/2006/relationships/image" Target="../media/image214.png"/><Relationship Id="rId11" Type="http://schemas.openxmlformats.org/officeDocument/2006/relationships/image" Target="../media/image225.png"/><Relationship Id="rId5" Type="http://schemas.openxmlformats.org/officeDocument/2006/relationships/image" Target="../media/image213.svg"/><Relationship Id="rId15" Type="http://schemas.openxmlformats.org/officeDocument/2006/relationships/image" Target="../media/image229.png"/><Relationship Id="rId10" Type="http://schemas.openxmlformats.org/officeDocument/2006/relationships/image" Target="../media/image224.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8.png"/></Relationships>
</file>

<file path=ppt/slides/_rels/slide63.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6.png"/><Relationship Id="rId3" Type="http://schemas.openxmlformats.org/officeDocument/2006/relationships/image" Target="../media/image223.jpeg"/><Relationship Id="rId7" Type="http://schemas.openxmlformats.org/officeDocument/2006/relationships/image" Target="../media/image215.svg"/><Relationship Id="rId12" Type="http://schemas.openxmlformats.org/officeDocument/2006/relationships/image" Target="../media/image225.png"/><Relationship Id="rId2" Type="http://schemas.openxmlformats.org/officeDocument/2006/relationships/notesSlide" Target="../notesSlides/notesSlide63.xml"/><Relationship Id="rId16" Type="http://schemas.openxmlformats.org/officeDocument/2006/relationships/image" Target="../media/image233.jpeg"/><Relationship Id="rId1" Type="http://schemas.openxmlformats.org/officeDocument/2006/relationships/slideLayout" Target="../slideLayouts/slideLayout13.xml"/><Relationship Id="rId6" Type="http://schemas.openxmlformats.org/officeDocument/2006/relationships/image" Target="../media/image214.png"/><Relationship Id="rId11" Type="http://schemas.openxmlformats.org/officeDocument/2006/relationships/image" Target="../media/image224.png"/><Relationship Id="rId5" Type="http://schemas.openxmlformats.org/officeDocument/2006/relationships/image" Target="../media/image213.svg"/><Relationship Id="rId15" Type="http://schemas.openxmlformats.org/officeDocument/2006/relationships/image" Target="../media/image228.png"/><Relationship Id="rId10" Type="http://schemas.openxmlformats.org/officeDocument/2006/relationships/image" Target="../media/image232.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9.png"/></Relationships>
</file>

<file path=ppt/slides/_rels/slide64.xml.rels><?xml version="1.0" encoding="UTF-8" standalone="yes"?>
<Relationships xmlns="http://schemas.openxmlformats.org/package/2006/relationships"><Relationship Id="rId8" Type="http://schemas.openxmlformats.org/officeDocument/2006/relationships/image" Target="../media/image216.png"/><Relationship Id="rId13" Type="http://schemas.openxmlformats.org/officeDocument/2006/relationships/image" Target="../media/image221.png"/><Relationship Id="rId3" Type="http://schemas.openxmlformats.org/officeDocument/2006/relationships/image" Target="../media/image211.png"/><Relationship Id="rId7" Type="http://schemas.openxmlformats.org/officeDocument/2006/relationships/image" Target="../media/image215.svg"/><Relationship Id="rId12" Type="http://schemas.openxmlformats.org/officeDocument/2006/relationships/image" Target="../media/image220.png"/><Relationship Id="rId2" Type="http://schemas.openxmlformats.org/officeDocument/2006/relationships/notesSlide" Target="../notesSlides/notesSlide64.xml"/><Relationship Id="rId1" Type="http://schemas.openxmlformats.org/officeDocument/2006/relationships/slideLayout" Target="../slideLayouts/slideLayout14.xml"/><Relationship Id="rId6" Type="http://schemas.openxmlformats.org/officeDocument/2006/relationships/image" Target="../media/image214.png"/><Relationship Id="rId11" Type="http://schemas.openxmlformats.org/officeDocument/2006/relationships/image" Target="../media/image219.png"/><Relationship Id="rId5" Type="http://schemas.openxmlformats.org/officeDocument/2006/relationships/image" Target="../media/image213.svg"/><Relationship Id="rId10" Type="http://schemas.openxmlformats.org/officeDocument/2006/relationships/image" Target="../media/image218.png"/><Relationship Id="rId4" Type="http://schemas.openxmlformats.org/officeDocument/2006/relationships/image" Target="../media/image212.png"/><Relationship Id="rId9" Type="http://schemas.openxmlformats.org/officeDocument/2006/relationships/image" Target="../media/image217.svg"/><Relationship Id="rId14" Type="http://schemas.openxmlformats.org/officeDocument/2006/relationships/image" Target="../media/image222.png"/></Relationships>
</file>

<file path=ppt/slides/_rels/slide65.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65.xml"/><Relationship Id="rId1" Type="http://schemas.openxmlformats.org/officeDocument/2006/relationships/slideLayout" Target="../slideLayouts/slideLayout12.xml"/><Relationship Id="rId6" Type="http://schemas.openxmlformats.org/officeDocument/2006/relationships/image" Target="../media/image237.png"/><Relationship Id="rId5" Type="http://schemas.openxmlformats.org/officeDocument/2006/relationships/image" Target="../media/image236.png"/><Relationship Id="rId4" Type="http://schemas.openxmlformats.org/officeDocument/2006/relationships/image" Target="../media/image235.svg"/></Relationships>
</file>

<file path=ppt/slides/_rels/slide66.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66.xml"/><Relationship Id="rId1" Type="http://schemas.openxmlformats.org/officeDocument/2006/relationships/slideLayout" Target="../slideLayouts/slideLayout12.xml"/><Relationship Id="rId5" Type="http://schemas.openxmlformats.org/officeDocument/2006/relationships/image" Target="../media/image240.png"/><Relationship Id="rId4" Type="http://schemas.openxmlformats.org/officeDocument/2006/relationships/image" Target="../media/image239.svg"/></Relationships>
</file>

<file path=ppt/slides/_rels/slide67.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239.svg"/></Relationships>
</file>

<file path=ppt/slides/_rels/slide68.xml.rels><?xml version="1.0" encoding="UTF-8" standalone="yes"?>
<Relationships xmlns="http://schemas.openxmlformats.org/package/2006/relationships"><Relationship Id="rId8" Type="http://schemas.openxmlformats.org/officeDocument/2006/relationships/image" Target="../media/image246.jpeg"/><Relationship Id="rId3" Type="http://schemas.openxmlformats.org/officeDocument/2006/relationships/image" Target="../media/image241.png"/><Relationship Id="rId7" Type="http://schemas.openxmlformats.org/officeDocument/2006/relationships/image" Target="../media/image245.png"/><Relationship Id="rId2" Type="http://schemas.openxmlformats.org/officeDocument/2006/relationships/notesSlide" Target="../notesSlides/notesSlide68.xml"/><Relationship Id="rId1" Type="http://schemas.openxmlformats.org/officeDocument/2006/relationships/slideLayout" Target="../slideLayouts/slideLayout9.xml"/><Relationship Id="rId6" Type="http://schemas.openxmlformats.org/officeDocument/2006/relationships/image" Target="../media/image244.png"/><Relationship Id="rId5" Type="http://schemas.openxmlformats.org/officeDocument/2006/relationships/image" Target="../media/image243.png"/><Relationship Id="rId10" Type="http://schemas.openxmlformats.org/officeDocument/2006/relationships/image" Target="../media/image248.png"/><Relationship Id="rId4" Type="http://schemas.openxmlformats.org/officeDocument/2006/relationships/image" Target="../media/image242.png"/><Relationship Id="rId9" Type="http://schemas.openxmlformats.org/officeDocument/2006/relationships/image" Target="../media/image247.png"/></Relationships>
</file>

<file path=ppt/slides/_rels/slide69.xml.rels><?xml version="1.0" encoding="UTF-8" standalone="yes"?>
<Relationships xmlns="http://schemas.openxmlformats.org/package/2006/relationships"><Relationship Id="rId3" Type="http://schemas.openxmlformats.org/officeDocument/2006/relationships/image" Target="../media/image249.emf"/><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250.emf"/><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3" Type="http://schemas.openxmlformats.org/officeDocument/2006/relationships/image" Target="../media/image251.emf"/><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252.emf"/><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253.emf"/><Relationship Id="rId7" Type="http://schemas.openxmlformats.org/officeDocument/2006/relationships/image" Target="../media/image257.png"/><Relationship Id="rId2" Type="http://schemas.openxmlformats.org/officeDocument/2006/relationships/notesSlide" Target="../notesSlides/notesSlide73.xml"/><Relationship Id="rId1" Type="http://schemas.openxmlformats.org/officeDocument/2006/relationships/slideLayout" Target="../slideLayouts/slideLayout17.xml"/><Relationship Id="rId6" Type="http://schemas.openxmlformats.org/officeDocument/2006/relationships/image" Target="../media/image256.png"/><Relationship Id="rId5" Type="http://schemas.openxmlformats.org/officeDocument/2006/relationships/image" Target="../media/image255.emf"/><Relationship Id="rId4" Type="http://schemas.openxmlformats.org/officeDocument/2006/relationships/image" Target="../media/image254.emf"/></Relationships>
</file>

<file path=ppt/slides/_rels/slide74.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74.xml"/><Relationship Id="rId1" Type="http://schemas.openxmlformats.org/officeDocument/2006/relationships/slideLayout" Target="../slideLayouts/slideLayout16.xml"/><Relationship Id="rId4" Type="http://schemas.openxmlformats.org/officeDocument/2006/relationships/image" Target="../media/image259.png"/></Relationships>
</file>

<file path=ppt/slides/_rels/slide7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75.xml"/><Relationship Id="rId1" Type="http://schemas.openxmlformats.org/officeDocument/2006/relationships/slideLayout" Target="../slideLayouts/slideLayout18.xml"/><Relationship Id="rId6" Type="http://schemas.openxmlformats.org/officeDocument/2006/relationships/image" Target="../media/image263.svg"/><Relationship Id="rId5" Type="http://schemas.openxmlformats.org/officeDocument/2006/relationships/image" Target="../media/image262.png"/><Relationship Id="rId4" Type="http://schemas.openxmlformats.org/officeDocument/2006/relationships/image" Target="../media/image261.svg"/></Relationships>
</file>

<file path=ppt/slides/_rels/slide76.xml.rels><?xml version="1.0" encoding="UTF-8" standalone="yes"?>
<Relationships xmlns="http://schemas.openxmlformats.org/package/2006/relationships"><Relationship Id="rId8" Type="http://schemas.openxmlformats.org/officeDocument/2006/relationships/image" Target="../media/image269.png"/><Relationship Id="rId3" Type="http://schemas.openxmlformats.org/officeDocument/2006/relationships/image" Target="../media/image264.png"/><Relationship Id="rId7" Type="http://schemas.openxmlformats.org/officeDocument/2006/relationships/image" Target="../media/image268.png"/><Relationship Id="rId2" Type="http://schemas.openxmlformats.org/officeDocument/2006/relationships/notesSlide" Target="../notesSlides/notesSlide76.xml"/><Relationship Id="rId1" Type="http://schemas.openxmlformats.org/officeDocument/2006/relationships/slideLayout" Target="../slideLayouts/slideLayout17.xml"/><Relationship Id="rId6" Type="http://schemas.openxmlformats.org/officeDocument/2006/relationships/image" Target="../media/image267.png"/><Relationship Id="rId5" Type="http://schemas.openxmlformats.org/officeDocument/2006/relationships/image" Target="../media/image266.png"/><Relationship Id="rId4" Type="http://schemas.openxmlformats.org/officeDocument/2006/relationships/image" Target="../media/image265.png"/></Relationships>
</file>

<file path=ppt/slides/_rels/slide77.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hyperlink" Target="http://www.dsm.com/personal-care" TargetMode="External"/><Relationship Id="rId2" Type="http://schemas.openxmlformats.org/officeDocument/2006/relationships/hyperlink" Target="http://www.dsm-firmenich.com/"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C1D133-CC94-7E87-FAA8-A1C66A430D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0" y="0"/>
            <a:ext cx="9144002" cy="5143500"/>
          </a:xfrm>
          <a:prstGeom prst="rect">
            <a:avLst/>
          </a:prstGeom>
        </p:spPr>
      </p:pic>
      <p:sp>
        <p:nvSpPr>
          <p:cNvPr id="14" name="Oval 13">
            <a:extLst>
              <a:ext uri="{FF2B5EF4-FFF2-40B4-BE49-F238E27FC236}">
                <a16:creationId xmlns:a16="http://schemas.microsoft.com/office/drawing/2014/main" id="{14EC7C3C-1221-6E49-B93C-0B55DAD69BAF}"/>
              </a:ext>
            </a:extLst>
          </p:cNvPr>
          <p:cNvSpPr/>
          <p:nvPr/>
        </p:nvSpPr>
        <p:spPr>
          <a:xfrm>
            <a:off x="-884375" y="232810"/>
            <a:ext cx="1953659" cy="1953659"/>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5" name="Oval 14">
            <a:extLst>
              <a:ext uri="{FF2B5EF4-FFF2-40B4-BE49-F238E27FC236}">
                <a16:creationId xmlns:a16="http://schemas.microsoft.com/office/drawing/2014/main" id="{7C925BBB-021A-594A-96C2-72B9510D15CF}"/>
              </a:ext>
            </a:extLst>
          </p:cNvPr>
          <p:cNvSpPr/>
          <p:nvPr/>
        </p:nvSpPr>
        <p:spPr>
          <a:xfrm>
            <a:off x="617100" y="232810"/>
            <a:ext cx="1953659" cy="1953659"/>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2" name="Oval 11">
            <a:extLst>
              <a:ext uri="{FF2B5EF4-FFF2-40B4-BE49-F238E27FC236}">
                <a16:creationId xmlns:a16="http://schemas.microsoft.com/office/drawing/2014/main" id="{C03E6074-ECAC-6046-8988-CDE0345EA221}"/>
              </a:ext>
            </a:extLst>
          </p:cNvPr>
          <p:cNvSpPr/>
          <p:nvPr/>
        </p:nvSpPr>
        <p:spPr>
          <a:xfrm>
            <a:off x="2570759" y="232810"/>
            <a:ext cx="1953659" cy="1953659"/>
          </a:xfrm>
          <a:prstGeom prst="ellipse">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5" name="TextBox 1">
            <a:extLst>
              <a:ext uri="{FF2B5EF4-FFF2-40B4-BE49-F238E27FC236}">
                <a16:creationId xmlns:a16="http://schemas.microsoft.com/office/drawing/2014/main" id="{88BEA22A-9A47-275A-7C72-1037087D6213}"/>
              </a:ext>
            </a:extLst>
          </p:cNvPr>
          <p:cNvSpPr txBox="1"/>
          <p:nvPr/>
        </p:nvSpPr>
        <p:spPr>
          <a:xfrm>
            <a:off x="1064027" y="3762973"/>
            <a:ext cx="7810257"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u="none" strike="noStrike" kern="0" cap="none" spc="0" normalizeH="0" baseline="0" noProof="0" dirty="0">
                <a:ln>
                  <a:noFill/>
                </a:ln>
                <a:solidFill>
                  <a:srgbClr val="FFFFFF"/>
                </a:solidFill>
                <a:effectLst/>
                <a:uLnTx/>
                <a:uFillTx/>
                <a:latin typeface="DM Sans 14pt" pitchFamily="2" charset="77"/>
                <a:ea typeface="Fira Sans Medium" panose="020B0603050000020004" pitchFamily="34" charset="0"/>
                <a:sym typeface="Arial"/>
              </a:rPr>
              <a:t>Perfumery &amp; Beauty Joint Solutions</a:t>
            </a:r>
          </a:p>
        </p:txBody>
      </p:sp>
      <p:pic>
        <p:nvPicPr>
          <p:cNvPr id="4" name="Google Shape;279;p62">
            <a:extLst>
              <a:ext uri="{FF2B5EF4-FFF2-40B4-BE49-F238E27FC236}">
                <a16:creationId xmlns:a16="http://schemas.microsoft.com/office/drawing/2014/main" id="{D9954D31-7AFD-0890-03CB-EA1D37FADC8B}"/>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pic>
        <p:nvPicPr>
          <p:cNvPr id="17" name="Imagem 16" descr="Logotipo&#10;&#10;Descrição gerada automaticamente">
            <a:extLst>
              <a:ext uri="{FF2B5EF4-FFF2-40B4-BE49-F238E27FC236}">
                <a16:creationId xmlns:a16="http://schemas.microsoft.com/office/drawing/2014/main" id="{93D219C0-C8D3-6BA8-D5B3-70F7C29C8D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6222" y="2390922"/>
            <a:ext cx="4688969" cy="1211756"/>
          </a:xfrm>
          <a:prstGeom prst="rect">
            <a:avLst/>
          </a:prstGeom>
        </p:spPr>
      </p:pic>
      <p:sp>
        <p:nvSpPr>
          <p:cNvPr id="3" name="TextBox 2">
            <a:extLst>
              <a:ext uri="{FF2B5EF4-FFF2-40B4-BE49-F238E27FC236}">
                <a16:creationId xmlns:a16="http://schemas.microsoft.com/office/drawing/2014/main" id="{D3E4A36B-9EA0-65C7-E24E-A705A2A8754D}"/>
              </a:ext>
            </a:extLst>
          </p:cNvPr>
          <p:cNvSpPr txBox="1"/>
          <p:nvPr/>
        </p:nvSpPr>
        <p:spPr>
          <a:xfrm>
            <a:off x="955803" y="4700931"/>
            <a:ext cx="1614955" cy="261610"/>
          </a:xfrm>
          <a:prstGeom prst="rect">
            <a:avLst/>
          </a:prstGeom>
          <a:noFill/>
        </p:spPr>
        <p:txBody>
          <a:bodyPr wrap="square" rtlCol="0">
            <a:spAutoFit/>
          </a:bodyPr>
          <a:lstStyle/>
          <a:p>
            <a:r>
              <a:rPr lang="en-US" sz="1100" i="1" kern="1200" spc="30" dirty="0">
                <a:solidFill>
                  <a:srgbClr val="FFFFFF"/>
                </a:solidFill>
                <a:latin typeface="DM Sans 14pt" pitchFamily="2" charset="77"/>
                <a:ea typeface="+mn-ea"/>
                <a:cs typeface="+mn-cs"/>
              </a:rPr>
              <a:t>Updated 08.2024</a:t>
            </a:r>
            <a:endParaRPr lang="en-CH" sz="1100" i="1" kern="1200" spc="30" dirty="0">
              <a:solidFill>
                <a:srgbClr val="FFFFFF"/>
              </a:solidFill>
              <a:latin typeface="DM Sans 14pt" pitchFamily="2" charset="77"/>
              <a:ea typeface="+mn-ea"/>
              <a:cs typeface="+mn-cs"/>
            </a:endParaRPr>
          </a:p>
        </p:txBody>
      </p:sp>
    </p:spTree>
    <p:extLst>
      <p:ext uri="{BB962C8B-B14F-4D97-AF65-F5344CB8AC3E}">
        <p14:creationId xmlns:p14="http://schemas.microsoft.com/office/powerpoint/2010/main" val="28370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3993 4.81481E-6 L 0.61215 4.81481E-6 " pathEditMode="relative" rAng="0" ptsTypes="AA">
                                      <p:cBhvr>
                                        <p:cTn id="6" dur="2000" fill="hold"/>
                                        <p:tgtEl>
                                          <p:spTgt spid="12"/>
                                        </p:tgtEl>
                                        <p:attrNameLst>
                                          <p:attrName>ppt_x</p:attrName>
                                          <p:attrName>ppt_y</p:attrName>
                                        </p:attrNameLst>
                                      </p:cBhvr>
                                      <p:rCtr x="28611" y="0"/>
                                    </p:animMotion>
                                  </p:childTnLst>
                                </p:cTn>
                              </p:par>
                              <p:par>
                                <p:cTn id="7" presetID="10"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animEffect transition="in" filter="fade">
                                      <p:cBhvr>
                                        <p:cTn id="9" dur="1000"/>
                                        <p:tgtEl>
                                          <p:spTgt spid="17"/>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53" descr="Water with ripples on the sand with Nazca Lines in the background&#10;&#10;Description automatically generated">
            <a:extLst>
              <a:ext uri="{FF2B5EF4-FFF2-40B4-BE49-F238E27FC236}">
                <a16:creationId xmlns:a16="http://schemas.microsoft.com/office/drawing/2014/main" id="{95B236A7-B229-2E12-7E6C-735C2140E377}"/>
              </a:ext>
            </a:extLst>
          </p:cNvPr>
          <p:cNvPicPr/>
          <p:nvPr/>
        </p:nvPicPr>
        <p:blipFill rotWithShape="1">
          <a:blip r:embed="rId3" cstate="screen">
            <a:extLst>
              <a:ext uri="{BEBA8EAE-BF5A-486C-A8C5-ECC9F3942E4B}">
                <a14:imgProps xmlns:a14="http://schemas.microsoft.com/office/drawing/2010/main">
                  <a14:imgLayer r:embed="rId4">
                    <a14:imgEffect>
                      <a14:brightnessContrast bright="-38000" contrast="-15000"/>
                    </a14:imgEffect>
                  </a14:imgLayer>
                </a14:imgProps>
              </a:ext>
              <a:ext uri="{28A0092B-C50C-407E-A947-70E740481C1C}">
                <a14:useLocalDpi xmlns:a14="http://schemas.microsoft.com/office/drawing/2010/main"/>
              </a:ext>
            </a:extLst>
          </a:blip>
          <a:srcRect/>
          <a:stretch/>
        </p:blipFill>
        <p:spPr>
          <a:xfrm>
            <a:off x="-2614" y="-9923"/>
            <a:ext cx="9146614" cy="5153423"/>
          </a:xfrm>
          <a:prstGeom prst="rect">
            <a:avLst/>
          </a:prstGeom>
        </p:spPr>
      </p:pic>
      <p:sp>
        <p:nvSpPr>
          <p:cNvPr id="4" name="Retângulo 3">
            <a:extLst>
              <a:ext uri="{FF2B5EF4-FFF2-40B4-BE49-F238E27FC236}">
                <a16:creationId xmlns:a16="http://schemas.microsoft.com/office/drawing/2014/main" id="{A70055E2-560D-2A74-2E19-C3806A2D577B}"/>
              </a:ext>
            </a:extLst>
          </p:cNvPr>
          <p:cNvSpPr/>
          <p:nvPr/>
        </p:nvSpPr>
        <p:spPr>
          <a:xfrm rot="5400000">
            <a:off x="2041493" y="-2003133"/>
            <a:ext cx="5153422" cy="9139841"/>
          </a:xfrm>
          <a:prstGeom prst="rect">
            <a:avLst/>
          </a:prstGeom>
          <a:solidFill>
            <a:schemeClr val="bg2">
              <a:lumMod val="40000"/>
              <a:lumOff val="60000"/>
              <a:alpha val="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 name="Slide Number Placeholder 1">
            <a:extLst>
              <a:ext uri="{FF2B5EF4-FFF2-40B4-BE49-F238E27FC236}">
                <a16:creationId xmlns:a16="http://schemas.microsoft.com/office/drawing/2014/main" id="{B87FF997-6008-1BE3-031E-01EF85A1B43C}"/>
              </a:ext>
            </a:extLst>
          </p:cNvPr>
          <p:cNvSpPr>
            <a:spLocks noGrp="1"/>
          </p:cNvSpPr>
          <p:nvPr>
            <p:ph type="sldNum" sz="quarter" idx="10"/>
          </p:nvPr>
        </p:nvSpPr>
        <p:spPr/>
        <p:txBody>
          <a:bodyPr/>
          <a:lstStyle/>
          <a:p>
            <a:pPr defTabSz="685800">
              <a:buClrTx/>
              <a:buSzTx/>
              <a:defRPr/>
            </a:pPr>
            <a:fld id="{5BA3E189-2F3A-42E5-B572-3520703B6186}" type="slidenum">
              <a:rPr lang="en-GB" sz="975" kern="1200">
                <a:solidFill>
                  <a:schemeClr val="bg1"/>
                </a:solidFill>
                <a:ea typeface="+mn-ea"/>
                <a:cs typeface="+mn-cs"/>
              </a:rPr>
              <a:pPr defTabSz="685800">
                <a:buClrTx/>
                <a:buSzTx/>
                <a:defRPr/>
              </a:pPr>
              <a:t>2</a:t>
            </a:fld>
            <a:endParaRPr lang="en-GB" sz="975" kern="1200" dirty="0">
              <a:solidFill>
                <a:schemeClr val="bg1"/>
              </a:solidFill>
              <a:ea typeface="+mn-ea"/>
              <a:cs typeface="+mn-cs"/>
            </a:endParaRPr>
          </a:p>
        </p:txBody>
      </p:sp>
      <p:sp>
        <p:nvSpPr>
          <p:cNvPr id="11" name="TextBox 10">
            <a:extLst>
              <a:ext uri="{FF2B5EF4-FFF2-40B4-BE49-F238E27FC236}">
                <a16:creationId xmlns:a16="http://schemas.microsoft.com/office/drawing/2014/main" id="{BC8F2F81-A452-A567-95DE-878646356E73}"/>
              </a:ext>
            </a:extLst>
          </p:cNvPr>
          <p:cNvSpPr txBox="1"/>
          <p:nvPr/>
        </p:nvSpPr>
        <p:spPr>
          <a:xfrm>
            <a:off x="930268" y="582503"/>
            <a:ext cx="7391432" cy="669414"/>
          </a:xfrm>
          <a:prstGeom prst="rect">
            <a:avLst/>
          </a:prstGeom>
          <a:noFill/>
        </p:spPr>
        <p:txBody>
          <a:bodyPr wrap="square">
            <a:spAutoFit/>
          </a:bodyPr>
          <a:lstStyle/>
          <a:p>
            <a:r>
              <a:rPr lang="fr-FR" sz="1875" dirty="0">
                <a:solidFill>
                  <a:schemeClr val="bg1"/>
                </a:solidFill>
                <a:latin typeface="DM Sans" pitchFamily="2" charset="0"/>
                <a:ea typeface="Calibri" panose="020F0502020204030204" pitchFamily="34" charset="0"/>
              </a:rPr>
              <a:t>50%* OF YEARLY SUN EXPOSURE IS UNDER PROTECTED</a:t>
            </a:r>
          </a:p>
          <a:p>
            <a:r>
              <a:rPr lang="fr-FR" sz="1875" dirty="0">
                <a:solidFill>
                  <a:schemeClr val="bg1"/>
                </a:solidFill>
                <a:latin typeface="DM Sans" pitchFamily="2" charset="0"/>
              </a:rPr>
              <a:t>BECAUSE SUNCARE PRODUCTS ARE </a:t>
            </a:r>
            <a:r>
              <a:rPr lang="en-US" sz="1875" dirty="0">
                <a:solidFill>
                  <a:schemeClr val="bg1"/>
                </a:solidFill>
                <a:latin typeface="DM Sans" pitchFamily="2" charset="0"/>
              </a:rPr>
              <a:t>JUDGED AS…</a:t>
            </a:r>
            <a:endParaRPr lang="en-US" sz="1875" dirty="0">
              <a:solidFill>
                <a:schemeClr val="bg1"/>
              </a:solidFill>
              <a:latin typeface="DM Sans" pitchFamily="2" charset="77"/>
            </a:endParaRPr>
          </a:p>
        </p:txBody>
      </p:sp>
      <p:sp>
        <p:nvSpPr>
          <p:cNvPr id="12" name="TextBox 11">
            <a:extLst>
              <a:ext uri="{FF2B5EF4-FFF2-40B4-BE49-F238E27FC236}">
                <a16:creationId xmlns:a16="http://schemas.microsoft.com/office/drawing/2014/main" id="{0CF6741B-884A-4B02-0384-11AE5413A015}"/>
              </a:ext>
            </a:extLst>
          </p:cNvPr>
          <p:cNvSpPr txBox="1"/>
          <p:nvPr/>
        </p:nvSpPr>
        <p:spPr>
          <a:xfrm>
            <a:off x="434968" y="4793806"/>
            <a:ext cx="3491661" cy="196208"/>
          </a:xfrm>
          <a:prstGeom prst="rect">
            <a:avLst/>
          </a:prstGeom>
          <a:noFill/>
        </p:spPr>
        <p:txBody>
          <a:bodyPr wrap="none" rtlCol="0">
            <a:spAutoFit/>
          </a:bodyPr>
          <a:lstStyle/>
          <a:p>
            <a:r>
              <a:rPr lang="fr-FR" sz="675" dirty="0">
                <a:solidFill>
                  <a:schemeClr val="bg1"/>
                </a:solidFill>
                <a:latin typeface="DM Sans 14pt" pitchFamily="2" charset="77"/>
              </a:rPr>
              <a:t>* </a:t>
            </a:r>
            <a:r>
              <a:rPr lang="en-US" sz="675" dirty="0" err="1">
                <a:solidFill>
                  <a:schemeClr val="bg1"/>
                </a:solidFill>
                <a:latin typeface="DM Sans 14pt" pitchFamily="2" charset="77"/>
                <a:ea typeface="Times New Roman" panose="02020603050405020304" pitchFamily="18" charset="0"/>
              </a:rPr>
              <a:t>dsm-firmenich</a:t>
            </a:r>
            <a:r>
              <a:rPr lang="en-US" sz="675" dirty="0">
                <a:solidFill>
                  <a:schemeClr val="bg1"/>
                </a:solidFill>
                <a:latin typeface="DM Sans 14pt" pitchFamily="2" charset="77"/>
                <a:ea typeface="Times New Roman" panose="02020603050405020304" pitchFamily="18" charset="0"/>
              </a:rPr>
              <a:t> R&amp;D estimates based on average MED exposure and SPF usage %</a:t>
            </a:r>
            <a:endParaRPr lang="fr-FR" sz="675" dirty="0">
              <a:solidFill>
                <a:schemeClr val="bg1"/>
              </a:solidFill>
              <a:latin typeface="DM Sans 14pt" pitchFamily="2" charset="77"/>
            </a:endParaRPr>
          </a:p>
        </p:txBody>
      </p:sp>
      <p:grpSp>
        <p:nvGrpSpPr>
          <p:cNvPr id="14" name="Agrupar 13">
            <a:extLst>
              <a:ext uri="{FF2B5EF4-FFF2-40B4-BE49-F238E27FC236}">
                <a16:creationId xmlns:a16="http://schemas.microsoft.com/office/drawing/2014/main" id="{1D3642AD-5236-CBC9-DB39-CE92B5EE94B5}"/>
              </a:ext>
            </a:extLst>
          </p:cNvPr>
          <p:cNvGrpSpPr/>
          <p:nvPr/>
        </p:nvGrpSpPr>
        <p:grpSpPr>
          <a:xfrm>
            <a:off x="5536125" y="1606570"/>
            <a:ext cx="1176283" cy="2510471"/>
            <a:chOff x="5536125" y="1606570"/>
            <a:chExt cx="1176283" cy="2510471"/>
          </a:xfrm>
        </p:grpSpPr>
        <p:pic>
          <p:nvPicPr>
            <p:cNvPr id="18" name="Picture 4" descr="Close-up portrait of young black attractive woman, posing over white background. Skin care concept.">
              <a:extLst>
                <a:ext uri="{FF2B5EF4-FFF2-40B4-BE49-F238E27FC236}">
                  <a16:creationId xmlns:a16="http://schemas.microsoft.com/office/drawing/2014/main" id="{7E0632CD-9FFD-425B-92A7-F469D5FEBEC3}"/>
                </a:ext>
              </a:extLst>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bwMode="auto">
            <a:xfrm>
              <a:off x="5540753" y="1606570"/>
              <a:ext cx="1171655" cy="2020877"/>
            </a:xfrm>
            <a:prstGeom prst="rect">
              <a:avLst/>
            </a:prstGeom>
            <a:noFill/>
            <a:effectLst/>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6B6F8516-33D3-449D-A227-A40D162069AC}"/>
                </a:ext>
              </a:extLst>
            </p:cNvPr>
            <p:cNvSpPr/>
            <p:nvPr/>
          </p:nvSpPr>
          <p:spPr>
            <a:xfrm>
              <a:off x="5536125" y="3626016"/>
              <a:ext cx="1171655" cy="491025"/>
            </a:xfrm>
            <a:prstGeom prst="rect">
              <a:avLst/>
            </a:prstGeom>
            <a:solidFill>
              <a:srgbClr val="FFA1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latin typeface="DM Sans 14pt" pitchFamily="2" charset="77"/>
                </a:rPr>
                <a:t>TOO ASHY</a:t>
              </a:r>
            </a:p>
          </p:txBody>
        </p:sp>
      </p:grpSp>
      <p:grpSp>
        <p:nvGrpSpPr>
          <p:cNvPr id="13" name="Agrupar 12">
            <a:extLst>
              <a:ext uri="{FF2B5EF4-FFF2-40B4-BE49-F238E27FC236}">
                <a16:creationId xmlns:a16="http://schemas.microsoft.com/office/drawing/2014/main" id="{AF2C452B-73D9-765D-188E-2131E9809572}"/>
              </a:ext>
            </a:extLst>
          </p:cNvPr>
          <p:cNvGrpSpPr/>
          <p:nvPr/>
        </p:nvGrpSpPr>
        <p:grpSpPr>
          <a:xfrm>
            <a:off x="4024020" y="1606571"/>
            <a:ext cx="1188370" cy="2505681"/>
            <a:chOff x="4024020" y="1606571"/>
            <a:chExt cx="1188370" cy="2505681"/>
          </a:xfrm>
        </p:grpSpPr>
        <p:sp>
          <p:nvSpPr>
            <p:cNvPr id="24" name="Rectangle 23">
              <a:extLst>
                <a:ext uri="{FF2B5EF4-FFF2-40B4-BE49-F238E27FC236}">
                  <a16:creationId xmlns:a16="http://schemas.microsoft.com/office/drawing/2014/main" id="{3DD99BE1-9B5E-4C7E-BA16-55FEDA92C179}"/>
                </a:ext>
              </a:extLst>
            </p:cNvPr>
            <p:cNvSpPr/>
            <p:nvPr/>
          </p:nvSpPr>
          <p:spPr>
            <a:xfrm>
              <a:off x="4024020" y="3621227"/>
              <a:ext cx="1188370" cy="491025"/>
            </a:xfrm>
            <a:prstGeom prst="rect">
              <a:avLst/>
            </a:prstGeom>
            <a:solidFill>
              <a:srgbClr val="FFA1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latin typeface="DM Sans 14pt" pitchFamily="2" charset="77"/>
                </a:rPr>
                <a:t>UNPLEASANT SMELL</a:t>
              </a:r>
            </a:p>
          </p:txBody>
        </p:sp>
        <p:pic>
          <p:nvPicPr>
            <p:cNvPr id="7" name="Picture 6" descr="A person holding her nose&#10;&#10;Description automatically generated">
              <a:extLst>
                <a:ext uri="{FF2B5EF4-FFF2-40B4-BE49-F238E27FC236}">
                  <a16:creationId xmlns:a16="http://schemas.microsoft.com/office/drawing/2014/main" id="{4C91EA9E-3BC4-02B9-EF8A-043DB3C8954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024020" y="1606571"/>
              <a:ext cx="1188369" cy="2014657"/>
            </a:xfrm>
            <a:prstGeom prst="rect">
              <a:avLst/>
            </a:prstGeom>
            <a:effectLst/>
          </p:spPr>
        </p:pic>
      </p:grpSp>
      <p:grpSp>
        <p:nvGrpSpPr>
          <p:cNvPr id="10" name="Agrupar 9">
            <a:extLst>
              <a:ext uri="{FF2B5EF4-FFF2-40B4-BE49-F238E27FC236}">
                <a16:creationId xmlns:a16="http://schemas.microsoft.com/office/drawing/2014/main" id="{20BA8329-372D-7ECF-C869-52EFC8577DCB}"/>
              </a:ext>
            </a:extLst>
          </p:cNvPr>
          <p:cNvGrpSpPr/>
          <p:nvPr/>
        </p:nvGrpSpPr>
        <p:grpSpPr>
          <a:xfrm>
            <a:off x="2507286" y="1610389"/>
            <a:ext cx="1188370" cy="2508083"/>
            <a:chOff x="2507286" y="1610389"/>
            <a:chExt cx="1188370" cy="2508083"/>
          </a:xfrm>
        </p:grpSpPr>
        <p:sp>
          <p:nvSpPr>
            <p:cNvPr id="23" name="Rectangle 22">
              <a:extLst>
                <a:ext uri="{FF2B5EF4-FFF2-40B4-BE49-F238E27FC236}">
                  <a16:creationId xmlns:a16="http://schemas.microsoft.com/office/drawing/2014/main" id="{820F7CCD-C16A-40A6-B3BA-EFCAA1383464}"/>
                </a:ext>
              </a:extLst>
            </p:cNvPr>
            <p:cNvSpPr/>
            <p:nvPr/>
          </p:nvSpPr>
          <p:spPr>
            <a:xfrm>
              <a:off x="2507286" y="3627447"/>
              <a:ext cx="1188369" cy="491025"/>
            </a:xfrm>
            <a:prstGeom prst="rect">
              <a:avLst/>
            </a:prstGeom>
            <a:solidFill>
              <a:srgbClr val="FFA1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latin typeface="DM Sans 14pt" pitchFamily="2" charset="77"/>
                </a:rPr>
                <a:t>TOO STICKY</a:t>
              </a:r>
            </a:p>
          </p:txBody>
        </p:sp>
        <p:pic>
          <p:nvPicPr>
            <p:cNvPr id="20" name="Picture 19" descr="A person with a towel on her head&#10;&#10;Description automatically generated">
              <a:extLst>
                <a:ext uri="{FF2B5EF4-FFF2-40B4-BE49-F238E27FC236}">
                  <a16:creationId xmlns:a16="http://schemas.microsoft.com/office/drawing/2014/main" id="{7C403E81-9FD3-9414-852C-21A63306462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507287" y="1610389"/>
              <a:ext cx="1188369" cy="2014658"/>
            </a:xfrm>
            <a:prstGeom prst="rect">
              <a:avLst/>
            </a:prstGeom>
            <a:effectLst/>
          </p:spPr>
        </p:pic>
      </p:grpSp>
      <p:grpSp>
        <p:nvGrpSpPr>
          <p:cNvPr id="15" name="Agrupar 14">
            <a:extLst>
              <a:ext uri="{FF2B5EF4-FFF2-40B4-BE49-F238E27FC236}">
                <a16:creationId xmlns:a16="http://schemas.microsoft.com/office/drawing/2014/main" id="{9D87D4D4-F868-37A9-CA1E-867E4E21280E}"/>
              </a:ext>
            </a:extLst>
          </p:cNvPr>
          <p:cNvGrpSpPr/>
          <p:nvPr/>
        </p:nvGrpSpPr>
        <p:grpSpPr>
          <a:xfrm>
            <a:off x="7039863" y="1606570"/>
            <a:ext cx="1188369" cy="2510471"/>
            <a:chOff x="7039863" y="1606570"/>
            <a:chExt cx="1188369" cy="2510471"/>
          </a:xfrm>
        </p:grpSpPr>
        <p:sp>
          <p:nvSpPr>
            <p:cNvPr id="19" name="Rectangle 18">
              <a:extLst>
                <a:ext uri="{FF2B5EF4-FFF2-40B4-BE49-F238E27FC236}">
                  <a16:creationId xmlns:a16="http://schemas.microsoft.com/office/drawing/2014/main" id="{1AB53FAC-ADBD-4DB6-B9B9-8BBD77252A92}"/>
                </a:ext>
              </a:extLst>
            </p:cNvPr>
            <p:cNvSpPr/>
            <p:nvPr/>
          </p:nvSpPr>
          <p:spPr>
            <a:xfrm>
              <a:off x="7039863" y="3626016"/>
              <a:ext cx="1188369" cy="491025"/>
            </a:xfrm>
            <a:prstGeom prst="rect">
              <a:avLst/>
            </a:prstGeom>
            <a:solidFill>
              <a:srgbClr val="FFA1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bg1"/>
                  </a:solidFill>
                  <a:latin typeface="DM Sans 14pt" pitchFamily="2" charset="77"/>
                </a:rPr>
                <a:t>NOT GOOD FOR THE PLANET</a:t>
              </a:r>
            </a:p>
          </p:txBody>
        </p:sp>
        <p:pic>
          <p:nvPicPr>
            <p:cNvPr id="34" name="Picture 33" descr="A person looking up at a fern leaf&#10;&#10;Description automatically generated">
              <a:extLst>
                <a:ext uri="{FF2B5EF4-FFF2-40B4-BE49-F238E27FC236}">
                  <a16:creationId xmlns:a16="http://schemas.microsoft.com/office/drawing/2014/main" id="{0EC664F8-6E8A-C78A-0179-DAE3625A42BF}"/>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4000"/>
                      </a14:imgEffect>
                    </a14:imgLayer>
                  </a14:imgProps>
                </a:ext>
                <a:ext uri="{28A0092B-C50C-407E-A947-70E740481C1C}">
                  <a14:useLocalDpi xmlns:a14="http://schemas.microsoft.com/office/drawing/2010/main"/>
                </a:ext>
              </a:extLst>
            </a:blip>
            <a:srcRect/>
            <a:stretch/>
          </p:blipFill>
          <p:spPr>
            <a:xfrm>
              <a:off x="7039863" y="1606570"/>
              <a:ext cx="1188369" cy="2014658"/>
            </a:xfrm>
            <a:prstGeom prst="rect">
              <a:avLst/>
            </a:prstGeom>
            <a:effectLst/>
          </p:spPr>
        </p:pic>
      </p:grpSp>
      <p:pic>
        <p:nvPicPr>
          <p:cNvPr id="3" name="Google Shape;279;p62">
            <a:extLst>
              <a:ext uri="{FF2B5EF4-FFF2-40B4-BE49-F238E27FC236}">
                <a16:creationId xmlns:a16="http://schemas.microsoft.com/office/drawing/2014/main" id="{4FDC306C-02BF-EA6E-81F0-2125CBEE2CD2}"/>
              </a:ext>
            </a:extLst>
          </p:cNvPr>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grpSp>
        <p:nvGrpSpPr>
          <p:cNvPr id="9" name="Agrupar 8">
            <a:extLst>
              <a:ext uri="{FF2B5EF4-FFF2-40B4-BE49-F238E27FC236}">
                <a16:creationId xmlns:a16="http://schemas.microsoft.com/office/drawing/2014/main" id="{69B976EE-846A-8630-8CEC-6DF89AE92296}"/>
              </a:ext>
            </a:extLst>
          </p:cNvPr>
          <p:cNvGrpSpPr/>
          <p:nvPr/>
        </p:nvGrpSpPr>
        <p:grpSpPr>
          <a:xfrm>
            <a:off x="1007269" y="1610389"/>
            <a:ext cx="1171654" cy="2508083"/>
            <a:chOff x="1007269" y="1610389"/>
            <a:chExt cx="1171654" cy="2508083"/>
          </a:xfrm>
        </p:grpSpPr>
        <p:pic>
          <p:nvPicPr>
            <p:cNvPr id="17" name="Picture 2" descr="Jeune, Femme, Naturel, Postuler">
              <a:extLst>
                <a:ext uri="{FF2B5EF4-FFF2-40B4-BE49-F238E27FC236}">
                  <a16:creationId xmlns:a16="http://schemas.microsoft.com/office/drawing/2014/main" id="{A2A20EA8-49FB-4C6E-AD66-95B6161B560A}"/>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007269" y="1610389"/>
              <a:ext cx="1171654" cy="2017059"/>
            </a:xfrm>
            <a:prstGeom prst="rect">
              <a:avLst/>
            </a:prstGeom>
            <a:noFill/>
            <a:effectLst/>
            <a:extLst>
              <a:ext uri="{909E8E84-426E-40DD-AFC4-6F175D3DCCD1}">
                <a14:hiddenFill xmlns:a14="http://schemas.microsoft.com/office/drawing/2010/main">
                  <a:solidFill>
                    <a:srgbClr val="FFFFFF"/>
                  </a:solidFill>
                </a14:hiddenFill>
              </a:ext>
            </a:extLst>
          </p:spPr>
        </p:pic>
        <p:sp>
          <p:nvSpPr>
            <p:cNvPr id="8" name="Rectangle 22">
              <a:extLst>
                <a:ext uri="{FF2B5EF4-FFF2-40B4-BE49-F238E27FC236}">
                  <a16:creationId xmlns:a16="http://schemas.microsoft.com/office/drawing/2014/main" id="{62C16DCB-AC28-50DC-7D64-AE6C84359128}"/>
                </a:ext>
              </a:extLst>
            </p:cNvPr>
            <p:cNvSpPr/>
            <p:nvPr/>
          </p:nvSpPr>
          <p:spPr>
            <a:xfrm>
              <a:off x="1007270" y="3627447"/>
              <a:ext cx="1167934" cy="491025"/>
            </a:xfrm>
            <a:prstGeom prst="rect">
              <a:avLst/>
            </a:prstGeom>
            <a:solidFill>
              <a:srgbClr val="FFA11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50" dirty="0">
                  <a:solidFill>
                    <a:schemeClr val="bg1"/>
                  </a:solidFill>
                  <a:latin typeface="DM Sans 14pt" pitchFamily="2" charset="77"/>
                </a:rPr>
                <a:t>TOO HEAVY/ GREASY</a:t>
              </a:r>
            </a:p>
          </p:txBody>
        </p:sp>
      </p:grpSp>
    </p:spTree>
    <p:extLst>
      <p:ext uri="{BB962C8B-B14F-4D97-AF65-F5344CB8AC3E}">
        <p14:creationId xmlns:p14="http://schemas.microsoft.com/office/powerpoint/2010/main" val="1115153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beach&#10;&#10;Description automatically generated">
            <a:extLst>
              <a:ext uri="{FF2B5EF4-FFF2-40B4-BE49-F238E27FC236}">
                <a16:creationId xmlns:a16="http://schemas.microsoft.com/office/drawing/2014/main" id="{B1BAF01C-CD34-4F00-B36A-89FFC50B1D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
          <a:stretch/>
        </p:blipFill>
        <p:spPr>
          <a:xfrm>
            <a:off x="0" y="3651"/>
            <a:ext cx="9217152" cy="5143501"/>
          </a:xfrm>
          <a:prstGeom prst="rect">
            <a:avLst/>
          </a:prstGeom>
        </p:spPr>
      </p:pic>
      <p:sp>
        <p:nvSpPr>
          <p:cNvPr id="5" name="Retângulo 4">
            <a:extLst>
              <a:ext uri="{FF2B5EF4-FFF2-40B4-BE49-F238E27FC236}">
                <a16:creationId xmlns:a16="http://schemas.microsoft.com/office/drawing/2014/main" id="{32B169E7-DF60-68B5-5D34-5387684E4F5D}"/>
              </a:ext>
            </a:extLst>
          </p:cNvPr>
          <p:cNvSpPr/>
          <p:nvPr/>
        </p:nvSpPr>
        <p:spPr>
          <a:xfrm rot="5400000">
            <a:off x="2035883" y="-2041420"/>
            <a:ext cx="5145384" cy="9217154"/>
          </a:xfrm>
          <a:prstGeom prst="rect">
            <a:avLst/>
          </a:prstGeom>
          <a:solidFill>
            <a:srgbClr val="2F7297">
              <a:alpha val="204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 name="Slide Number Placeholder 2">
            <a:extLst>
              <a:ext uri="{FF2B5EF4-FFF2-40B4-BE49-F238E27FC236}">
                <a16:creationId xmlns:a16="http://schemas.microsoft.com/office/drawing/2014/main" id="{9466B1E1-7F8E-06CB-7509-808FB1027A83}"/>
              </a:ext>
            </a:extLst>
          </p:cNvPr>
          <p:cNvSpPr>
            <a:spLocks noGrp="1"/>
          </p:cNvSpPr>
          <p:nvPr>
            <p:ph type="sldNum" sz="quarter" idx="10"/>
          </p:nvPr>
        </p:nvSpPr>
        <p:spPr/>
        <p:txBody>
          <a:bodyPr/>
          <a:lstStyle/>
          <a:p>
            <a:pPr defTabSz="685800">
              <a:buClrTx/>
              <a:buSzTx/>
              <a:defRPr/>
            </a:pPr>
            <a:fld id="{5BA3E189-2F3A-42E5-B572-3520703B6186}" type="slidenum">
              <a:rPr lang="en-GB" sz="975" kern="1200">
                <a:solidFill>
                  <a:schemeClr val="bg1"/>
                </a:solidFill>
                <a:ea typeface="+mn-ea"/>
                <a:cs typeface="+mn-cs"/>
              </a:rPr>
              <a:pPr defTabSz="685800">
                <a:buClrTx/>
                <a:buSzTx/>
                <a:defRPr/>
              </a:pPr>
              <a:t>3</a:t>
            </a:fld>
            <a:endParaRPr lang="en-GB" sz="975" kern="1200" dirty="0">
              <a:solidFill>
                <a:schemeClr val="bg1"/>
              </a:solidFill>
              <a:ea typeface="+mn-ea"/>
              <a:cs typeface="+mn-cs"/>
            </a:endParaRPr>
          </a:p>
        </p:txBody>
      </p:sp>
      <p:sp>
        <p:nvSpPr>
          <p:cNvPr id="4" name="Text Placeholder 3">
            <a:extLst>
              <a:ext uri="{FF2B5EF4-FFF2-40B4-BE49-F238E27FC236}">
                <a16:creationId xmlns:a16="http://schemas.microsoft.com/office/drawing/2014/main" id="{1F9133B4-8317-8666-90E6-24667C73AF6C}"/>
              </a:ext>
            </a:extLst>
          </p:cNvPr>
          <p:cNvSpPr>
            <a:spLocks noGrp="1"/>
          </p:cNvSpPr>
          <p:nvPr>
            <p:ph type="body" sz="quarter" idx="12"/>
          </p:nvPr>
        </p:nvSpPr>
        <p:spPr>
          <a:xfrm>
            <a:off x="1311466" y="1482036"/>
            <a:ext cx="5070534" cy="2170239"/>
          </a:xfrm>
        </p:spPr>
        <p:txBody>
          <a:bodyPr/>
          <a:lstStyle/>
          <a:p>
            <a:pPr marL="107950" indent="0"/>
            <a:r>
              <a:rPr lang="en-US" sz="2400" b="1" dirty="0">
                <a:solidFill>
                  <a:schemeClr val="bg1"/>
                </a:solidFill>
                <a:latin typeface="DM Sans 14pt" pitchFamily="2" charset="77"/>
              </a:rPr>
              <a:t>At </a:t>
            </a:r>
            <a:r>
              <a:rPr lang="en-US" sz="2400" b="1" dirty="0" err="1">
                <a:solidFill>
                  <a:schemeClr val="bg1"/>
                </a:solidFill>
                <a:latin typeface="DM Sans 14pt" pitchFamily="2" charset="77"/>
              </a:rPr>
              <a:t>dsm-firmenich</a:t>
            </a:r>
            <a:r>
              <a:rPr lang="en-US" sz="2400" b="1" dirty="0">
                <a:solidFill>
                  <a:schemeClr val="bg1"/>
                </a:solidFill>
                <a:latin typeface="DM Sans 14pt" pitchFamily="2" charset="77"/>
              </a:rPr>
              <a:t>, we join forces </a:t>
            </a:r>
          </a:p>
          <a:p>
            <a:pPr marL="107950" indent="0"/>
            <a:r>
              <a:rPr lang="en-US" sz="2400" b="1" dirty="0">
                <a:solidFill>
                  <a:schemeClr val="bg1"/>
                </a:solidFill>
                <a:latin typeface="DM Sans 14pt" pitchFamily="2" charset="77"/>
              </a:rPr>
              <a:t>to deliver the most effective, pleasurable and sustainable </a:t>
            </a:r>
          </a:p>
          <a:p>
            <a:pPr marL="107950" indent="0"/>
            <a:r>
              <a:rPr lang="en-US" sz="2400" b="1" dirty="0">
                <a:solidFill>
                  <a:schemeClr val="bg1"/>
                </a:solidFill>
                <a:latin typeface="DM Sans 14pt"/>
              </a:rPr>
              <a:t>range of sun protection products to turn Sun Protection into </a:t>
            </a:r>
            <a:br>
              <a:rPr lang="en-US" sz="2400" b="1" dirty="0">
                <a:latin typeface="DM Sans 14pt" pitchFamily="2" charset="77"/>
              </a:rPr>
            </a:br>
            <a:r>
              <a:rPr lang="en-US" sz="2400" b="1" dirty="0">
                <a:solidFill>
                  <a:schemeClr val="bg1"/>
                </a:solidFill>
                <a:latin typeface="DM Sans 14pt"/>
              </a:rPr>
              <a:t>a daily indulgence</a:t>
            </a:r>
          </a:p>
          <a:p>
            <a:pPr marL="107950" indent="0"/>
            <a:endParaRPr lang="fr-FR" sz="2100" dirty="0"/>
          </a:p>
        </p:txBody>
      </p:sp>
      <p:sp>
        <p:nvSpPr>
          <p:cNvPr id="17" name="TextBox 16">
            <a:extLst>
              <a:ext uri="{FF2B5EF4-FFF2-40B4-BE49-F238E27FC236}">
                <a16:creationId xmlns:a16="http://schemas.microsoft.com/office/drawing/2014/main" id="{237D35C7-7075-5166-954F-E071E790911D}"/>
              </a:ext>
            </a:extLst>
          </p:cNvPr>
          <p:cNvSpPr txBox="1"/>
          <p:nvPr/>
        </p:nvSpPr>
        <p:spPr>
          <a:xfrm>
            <a:off x="617034" y="4834637"/>
            <a:ext cx="3785995" cy="305212"/>
          </a:xfrm>
          <a:prstGeom prst="rect">
            <a:avLst/>
          </a:prstGeom>
          <a:ln w="6350">
            <a:noFill/>
            <a:miter lim="800000"/>
          </a:ln>
        </p:spPr>
        <p:txBody>
          <a:bodyPr vert="horz" wrap="square" lIns="0" tIns="0" rIns="0" bIns="0" rtlCol="0">
            <a:spAutoFit/>
          </a:bodyPr>
          <a:lstStyle/>
          <a:p>
            <a:pPr defTabSz="685800">
              <a:spcBef>
                <a:spcPts val="225"/>
              </a:spcBef>
              <a:spcAft>
                <a:spcPts val="225"/>
              </a:spcAft>
              <a:buClrTx/>
              <a:defRPr/>
            </a:pPr>
            <a:r>
              <a:rPr lang="en-US" sz="825" kern="1200" dirty="0">
                <a:solidFill>
                  <a:schemeClr val="bg1"/>
                </a:solidFill>
                <a:latin typeface="DM Sans"/>
                <a:ea typeface="+mn-ea"/>
                <a:cs typeface="+mn-cs"/>
              </a:rPr>
              <a:t> *DSM Eco-Impact Score, </a:t>
            </a:r>
            <a:r>
              <a:rPr lang="en-US" sz="825" kern="1200" dirty="0" err="1">
                <a:solidFill>
                  <a:schemeClr val="bg1"/>
                </a:solidFill>
                <a:latin typeface="DM Sans"/>
                <a:ea typeface="+mn-ea"/>
                <a:cs typeface="+mn-cs"/>
              </a:rPr>
              <a:t>Firmenich</a:t>
            </a:r>
            <a:r>
              <a:rPr lang="en-US" sz="825" kern="1200" dirty="0">
                <a:solidFill>
                  <a:schemeClr val="bg1"/>
                </a:solidFill>
                <a:latin typeface="DM Sans"/>
                <a:ea typeface="+mn-ea"/>
                <a:cs typeface="+mn-cs"/>
              </a:rPr>
              <a:t> </a:t>
            </a:r>
            <a:r>
              <a:rPr lang="en-US" sz="825" kern="1200" dirty="0" err="1">
                <a:solidFill>
                  <a:schemeClr val="bg1"/>
                </a:solidFill>
                <a:latin typeface="DM Sans"/>
                <a:ea typeface="+mn-ea"/>
                <a:cs typeface="+mn-cs"/>
              </a:rPr>
              <a:t>EcoScent</a:t>
            </a:r>
            <a:r>
              <a:rPr lang="en-US" sz="825" kern="1200" dirty="0">
                <a:solidFill>
                  <a:schemeClr val="bg1"/>
                </a:solidFill>
                <a:latin typeface="DM Sans"/>
                <a:ea typeface="+mn-ea"/>
                <a:cs typeface="+mn-cs"/>
              </a:rPr>
              <a:t> compass ™</a:t>
            </a:r>
          </a:p>
          <a:p>
            <a:pPr defTabSz="685800">
              <a:spcBef>
                <a:spcPts val="225"/>
              </a:spcBef>
              <a:spcAft>
                <a:spcPts val="225"/>
              </a:spcAft>
              <a:buClrTx/>
              <a:defRPr/>
            </a:pPr>
            <a:endParaRPr lang="en-US" sz="825" kern="1200" dirty="0">
              <a:solidFill>
                <a:schemeClr val="tx1">
                  <a:lumMod val="95000"/>
                  <a:lumOff val="5000"/>
                </a:schemeClr>
              </a:solidFill>
              <a:latin typeface="DM Sans"/>
              <a:ea typeface="+mn-ea"/>
              <a:cs typeface="+mn-cs"/>
            </a:endParaRPr>
          </a:p>
        </p:txBody>
      </p:sp>
      <p:pic>
        <p:nvPicPr>
          <p:cNvPr id="2" name="Google Shape;279;p62">
            <a:extLst>
              <a:ext uri="{FF2B5EF4-FFF2-40B4-BE49-F238E27FC236}">
                <a16:creationId xmlns:a16="http://schemas.microsoft.com/office/drawing/2014/main" id="{35576692-F804-EF13-4174-86DD9A73F6BF}"/>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grpSp>
        <p:nvGrpSpPr>
          <p:cNvPr id="23" name="Agrupar 22">
            <a:extLst>
              <a:ext uri="{FF2B5EF4-FFF2-40B4-BE49-F238E27FC236}">
                <a16:creationId xmlns:a16="http://schemas.microsoft.com/office/drawing/2014/main" id="{5567BA10-E462-BF1B-6C0C-CE03A1AEC852}"/>
              </a:ext>
            </a:extLst>
          </p:cNvPr>
          <p:cNvGrpSpPr/>
          <p:nvPr/>
        </p:nvGrpSpPr>
        <p:grpSpPr>
          <a:xfrm>
            <a:off x="3625851" y="777240"/>
            <a:ext cx="1811044" cy="3598817"/>
            <a:chOff x="3634995" y="777240"/>
            <a:chExt cx="1811044" cy="3598817"/>
          </a:xfrm>
        </p:grpSpPr>
        <p:pic>
          <p:nvPicPr>
            <p:cNvPr id="7" name="Imagem 6">
              <a:extLst>
                <a:ext uri="{FF2B5EF4-FFF2-40B4-BE49-F238E27FC236}">
                  <a16:creationId xmlns:a16="http://schemas.microsoft.com/office/drawing/2014/main" id="{3CD10205-EDFB-277B-B8FF-D19C355D63E4}"/>
                </a:ext>
              </a:extLst>
            </p:cNvPr>
            <p:cNvPicPr>
              <a:picLocks noChangeAspect="1"/>
            </p:cNvPicPr>
            <p:nvPr/>
          </p:nvPicPr>
          <p:blipFill>
            <a:blip r:embed="rId5"/>
            <a:stretch>
              <a:fillRect/>
            </a:stretch>
          </p:blipFill>
          <p:spPr>
            <a:xfrm>
              <a:off x="3634995" y="777240"/>
              <a:ext cx="1811044" cy="3598817"/>
            </a:xfrm>
            <a:prstGeom prst="rect">
              <a:avLst/>
            </a:prstGeom>
          </p:spPr>
        </p:pic>
        <p:pic>
          <p:nvPicPr>
            <p:cNvPr id="13" name="Picture 12">
              <a:extLst>
                <a:ext uri="{FF2B5EF4-FFF2-40B4-BE49-F238E27FC236}">
                  <a16:creationId xmlns:a16="http://schemas.microsoft.com/office/drawing/2014/main" id="{084D8A05-5D97-7414-9BA0-0D4EE362DA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81637" y="2571750"/>
              <a:ext cx="512198" cy="380490"/>
            </a:xfrm>
            <a:prstGeom prst="rect">
              <a:avLst/>
            </a:prstGeom>
          </p:spPr>
        </p:pic>
        <p:sp>
          <p:nvSpPr>
            <p:cNvPr id="14" name="TextBox 14">
              <a:extLst>
                <a:ext uri="{FF2B5EF4-FFF2-40B4-BE49-F238E27FC236}">
                  <a16:creationId xmlns:a16="http://schemas.microsoft.com/office/drawing/2014/main" id="{319533C1-A4EA-4DCD-8701-D193B9598028}"/>
                </a:ext>
              </a:extLst>
            </p:cNvPr>
            <p:cNvSpPr txBox="1"/>
            <p:nvPr/>
          </p:nvSpPr>
          <p:spPr>
            <a:xfrm>
              <a:off x="3989170" y="1463823"/>
              <a:ext cx="1118146"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rgbClr val="2F7297"/>
                  </a:solidFill>
                  <a:effectLst/>
                  <a:uLnTx/>
                  <a:uFillTx/>
                  <a:latin typeface="DM Sans"/>
                  <a:ea typeface="+mn-ea"/>
                  <a:cs typeface="+mn-cs"/>
                </a:rPr>
                <a:t>Eco-design across fragrances and active ingredients *</a:t>
              </a:r>
            </a:p>
          </p:txBody>
        </p:sp>
        <p:pic>
          <p:nvPicPr>
            <p:cNvPr id="15" name="Picture 15">
              <a:extLst>
                <a:ext uri="{FF2B5EF4-FFF2-40B4-BE49-F238E27FC236}">
                  <a16:creationId xmlns:a16="http://schemas.microsoft.com/office/drawing/2014/main" id="{02E42567-2820-4C3C-B111-87B2A01BE9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28305" y="3022395"/>
              <a:ext cx="477061" cy="547852"/>
            </a:xfrm>
            <a:prstGeom prst="rect">
              <a:avLst/>
            </a:prstGeom>
          </p:spPr>
        </p:pic>
        <p:pic>
          <p:nvPicPr>
            <p:cNvPr id="16" name="Picture 2" descr="image">
              <a:extLst>
                <a:ext uri="{FF2B5EF4-FFF2-40B4-BE49-F238E27FC236}">
                  <a16:creationId xmlns:a16="http://schemas.microsoft.com/office/drawing/2014/main" id="{137BDBC4-B4EB-3C6A-EED8-A2074817F08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592191" y="3040235"/>
              <a:ext cx="465635" cy="4656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Agrupar 23">
            <a:extLst>
              <a:ext uri="{FF2B5EF4-FFF2-40B4-BE49-F238E27FC236}">
                <a16:creationId xmlns:a16="http://schemas.microsoft.com/office/drawing/2014/main" id="{47CF44AB-FAE2-B22A-CEC1-995F19C0A5AB}"/>
              </a:ext>
            </a:extLst>
          </p:cNvPr>
          <p:cNvGrpSpPr/>
          <p:nvPr/>
        </p:nvGrpSpPr>
        <p:grpSpPr>
          <a:xfrm>
            <a:off x="-3443159" y="370390"/>
            <a:ext cx="4434616" cy="4434616"/>
            <a:chOff x="1011422" y="370390"/>
            <a:chExt cx="4434616" cy="4434616"/>
          </a:xfrm>
        </p:grpSpPr>
        <p:sp>
          <p:nvSpPr>
            <p:cNvPr id="25" name="Oval 24">
              <a:extLst>
                <a:ext uri="{FF2B5EF4-FFF2-40B4-BE49-F238E27FC236}">
                  <a16:creationId xmlns:a16="http://schemas.microsoft.com/office/drawing/2014/main" id="{8475619C-4429-2480-6092-B48D20321A9B}"/>
                </a:ext>
              </a:extLst>
            </p:cNvPr>
            <p:cNvSpPr/>
            <p:nvPr/>
          </p:nvSpPr>
          <p:spPr>
            <a:xfrm>
              <a:off x="1011422" y="370390"/>
              <a:ext cx="4434616" cy="443461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sp>
          <p:nvSpPr>
            <p:cNvPr id="26" name="TextBox 11">
              <a:extLst>
                <a:ext uri="{FF2B5EF4-FFF2-40B4-BE49-F238E27FC236}">
                  <a16:creationId xmlns:a16="http://schemas.microsoft.com/office/drawing/2014/main" id="{9DFB8FE2-E2A6-80D8-8BAF-038822472CE1}"/>
                </a:ext>
              </a:extLst>
            </p:cNvPr>
            <p:cNvSpPr txBox="1"/>
            <p:nvPr/>
          </p:nvSpPr>
          <p:spPr>
            <a:xfrm>
              <a:off x="1600783" y="1825760"/>
              <a:ext cx="2012101" cy="1785104"/>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solidFill>
                    <a:schemeClr val="bg1"/>
                  </a:solidFill>
                  <a:effectLst/>
                  <a:uLnTx/>
                  <a:uFillTx/>
                  <a:latin typeface="DM Sans"/>
                  <a:ea typeface="+mn-ea"/>
                  <a:cs typeface="Arial" panose="020B0604020202020204" pitchFamily="34" charset="0"/>
                </a:rPr>
                <a:t>We select &amp; combine UV filters, test SPF and ease your regulatory journey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solidFill>
                  <a:schemeClr val="bg1"/>
                </a:solidFill>
                <a:effectLst/>
                <a:uLnTx/>
                <a:uFillTx/>
                <a:latin typeface="DM Sans"/>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bg1"/>
                  </a:solidFill>
                  <a:latin typeface="DM Sans"/>
                  <a:cs typeface="Arial" panose="020B0604020202020204" pitchFamily="34" charset="0"/>
                </a:rPr>
                <a:t>We optimize formulation adding </a:t>
              </a:r>
              <a:r>
                <a:rPr lang="en-US" sz="1100" dirty="0" err="1">
                  <a:solidFill>
                    <a:schemeClr val="bg1"/>
                  </a:solidFill>
                  <a:latin typeface="DM Sans"/>
                  <a:cs typeface="Arial" panose="020B0604020202020204" pitchFamily="34" charset="0"/>
                </a:rPr>
                <a:t>bioactives</a:t>
              </a:r>
              <a:r>
                <a:rPr lang="en-US" sz="1100" dirty="0">
                  <a:solidFill>
                    <a:schemeClr val="bg1"/>
                  </a:solidFill>
                  <a:latin typeface="DM Sans"/>
                  <a:cs typeface="Arial" panose="020B0604020202020204" pitchFamily="34" charset="0"/>
                </a:rPr>
                <a:t> to deliver extra skin benefits</a:t>
              </a:r>
              <a:endParaRPr kumimoji="0" lang="en-US" sz="1100" u="none" strike="noStrike" kern="1200" cap="none" spc="0" normalizeH="0" baseline="0" noProof="0" dirty="0">
                <a:ln>
                  <a:noFill/>
                </a:ln>
                <a:solidFill>
                  <a:schemeClr val="bg1"/>
                </a:solidFill>
                <a:effectLst/>
                <a:uLnTx/>
                <a:uFillTx/>
                <a:latin typeface="DM Sans"/>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solidFill>
                  <a:schemeClr val="bg1"/>
                </a:solidFill>
                <a:effectLst/>
                <a:uLnTx/>
                <a:uFillTx/>
                <a:latin typeface="DM Sans"/>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bg1"/>
                  </a:solidFill>
                  <a:latin typeface="DM Sans"/>
                  <a:cs typeface="Arial" panose="020B0604020202020204" pitchFamily="34" charset="0"/>
                </a:rPr>
                <a:t>We monitor </a:t>
              </a:r>
              <a:r>
                <a:rPr lang="en-US" sz="1100" dirty="0" err="1">
                  <a:solidFill>
                    <a:schemeClr val="bg1"/>
                  </a:solidFill>
                  <a:latin typeface="DM Sans"/>
                  <a:cs typeface="Arial" panose="020B0604020202020204" pitchFamily="34" charset="0"/>
                </a:rPr>
                <a:t>sensoriality</a:t>
              </a:r>
              <a:r>
                <a:rPr lang="en-US" sz="1100" dirty="0">
                  <a:solidFill>
                    <a:schemeClr val="bg1"/>
                  </a:solidFill>
                  <a:latin typeface="DM Sans"/>
                  <a:cs typeface="Arial" panose="020B0604020202020204" pitchFamily="34" charset="0"/>
                </a:rPr>
                <a:t> with our expert panel</a:t>
              </a:r>
              <a:endParaRPr kumimoji="0" lang="en-US" sz="1100" u="none" strike="noStrike" kern="1200" cap="none" spc="0" normalizeH="0" baseline="0" noProof="0" dirty="0">
                <a:ln>
                  <a:noFill/>
                </a:ln>
                <a:solidFill>
                  <a:schemeClr val="bg1"/>
                </a:solidFill>
                <a:effectLst/>
                <a:uLnTx/>
                <a:uFillTx/>
                <a:latin typeface="DM Sans"/>
                <a:ea typeface="+mn-ea"/>
                <a:cs typeface="+mn-cs"/>
              </a:endParaRPr>
            </a:p>
          </p:txBody>
        </p:sp>
        <p:sp>
          <p:nvSpPr>
            <p:cNvPr id="27" name="TextBox 9">
              <a:extLst>
                <a:ext uri="{FF2B5EF4-FFF2-40B4-BE49-F238E27FC236}">
                  <a16:creationId xmlns:a16="http://schemas.microsoft.com/office/drawing/2014/main" id="{A4425438-0799-D6E6-8B5E-47C0122277F8}"/>
                </a:ext>
              </a:extLst>
            </p:cNvPr>
            <p:cNvSpPr txBox="1"/>
            <p:nvPr/>
          </p:nvSpPr>
          <p:spPr>
            <a:xfrm>
              <a:off x="1733377" y="1013664"/>
              <a:ext cx="210334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DM Sans"/>
                </a:rPr>
                <a:t>DSM </a:t>
              </a:r>
              <a:br>
                <a:rPr lang="en-US" sz="800" dirty="0">
                  <a:solidFill>
                    <a:schemeClr val="bg1"/>
                  </a:solidFill>
                  <a:latin typeface="DM Sans"/>
                </a:rPr>
              </a:br>
              <a:r>
                <a:rPr kumimoji="0" lang="en-US" sz="800" u="none" strike="noStrike" kern="1200" cap="none" spc="0" normalizeH="0" baseline="0" noProof="0" dirty="0">
                  <a:ln>
                    <a:noFill/>
                  </a:ln>
                  <a:solidFill>
                    <a:schemeClr val="bg1"/>
                  </a:solidFill>
                  <a:effectLst/>
                  <a:uLnTx/>
                  <a:uFillTx/>
                  <a:latin typeface="DM Sans"/>
                  <a:ea typeface="+mn-ea"/>
                  <a:cs typeface="+mn-cs"/>
                </a:rPr>
                <a:t>40 YEARS OF EXPERTISE IN SUN PROTECTION &amp; BROADEST UV PORTFOLIO IN THE MARKET</a:t>
              </a:r>
            </a:p>
          </p:txBody>
        </p:sp>
      </p:grpSp>
      <p:grpSp>
        <p:nvGrpSpPr>
          <p:cNvPr id="29" name="Agrupar 28">
            <a:extLst>
              <a:ext uri="{FF2B5EF4-FFF2-40B4-BE49-F238E27FC236}">
                <a16:creationId xmlns:a16="http://schemas.microsoft.com/office/drawing/2014/main" id="{39EFE4BE-15EA-9A5B-70B7-3FF6A1824DF3}"/>
              </a:ext>
            </a:extLst>
          </p:cNvPr>
          <p:cNvGrpSpPr/>
          <p:nvPr/>
        </p:nvGrpSpPr>
        <p:grpSpPr>
          <a:xfrm>
            <a:off x="8103578" y="370390"/>
            <a:ext cx="4434616" cy="4434616"/>
            <a:chOff x="3650450" y="370390"/>
            <a:chExt cx="4434616" cy="4434616"/>
          </a:xfrm>
        </p:grpSpPr>
        <p:sp>
          <p:nvSpPr>
            <p:cNvPr id="30" name="Oval 29">
              <a:extLst>
                <a:ext uri="{FF2B5EF4-FFF2-40B4-BE49-F238E27FC236}">
                  <a16:creationId xmlns:a16="http://schemas.microsoft.com/office/drawing/2014/main" id="{A87C9E29-4040-BD93-968D-6D31CAC32644}"/>
                </a:ext>
              </a:extLst>
            </p:cNvPr>
            <p:cNvSpPr/>
            <p:nvPr/>
          </p:nvSpPr>
          <p:spPr>
            <a:xfrm>
              <a:off x="3650450" y="370390"/>
              <a:ext cx="4434616" cy="443461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sp>
          <p:nvSpPr>
            <p:cNvPr id="31" name="TextBox 10">
              <a:extLst>
                <a:ext uri="{FF2B5EF4-FFF2-40B4-BE49-F238E27FC236}">
                  <a16:creationId xmlns:a16="http://schemas.microsoft.com/office/drawing/2014/main" id="{66638325-8DE3-E10E-A346-72C3F616065E}"/>
                </a:ext>
              </a:extLst>
            </p:cNvPr>
            <p:cNvSpPr txBox="1"/>
            <p:nvPr/>
          </p:nvSpPr>
          <p:spPr>
            <a:xfrm>
              <a:off x="5598483" y="1571844"/>
              <a:ext cx="1981893" cy="2631490"/>
            </a:xfrm>
            <a:prstGeom prst="rect">
              <a:avLst/>
            </a:prstGeom>
            <a:noFill/>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1100" u="none" strike="noStrike" kern="1200" cap="none" spc="0" normalizeH="0" baseline="0" noProof="0" dirty="0">
                  <a:ln>
                    <a:noFill/>
                  </a:ln>
                  <a:solidFill>
                    <a:schemeClr val="bg1"/>
                  </a:solidFill>
                  <a:effectLst/>
                  <a:uLnTx/>
                  <a:uFillTx/>
                  <a:latin typeface="DM Sans"/>
                  <a:ea typeface="+mn-ea"/>
                  <a:cs typeface="+mn-cs"/>
                </a:rPr>
                <a:t>We master fragrance design with exclusive </a:t>
              </a:r>
              <a:r>
                <a:rPr lang="en-US" sz="1100" dirty="0">
                  <a:solidFill>
                    <a:schemeClr val="bg1"/>
                  </a:solidFill>
                  <a:latin typeface="DM Sans"/>
                </a:rPr>
                <a:t>t</a:t>
              </a:r>
              <a:r>
                <a:rPr kumimoji="0" lang="en-US" sz="1100" u="none" strike="noStrike" kern="1200" cap="none" spc="0" normalizeH="0" baseline="0" noProof="0" dirty="0" err="1">
                  <a:ln>
                    <a:noFill/>
                  </a:ln>
                  <a:solidFill>
                    <a:schemeClr val="bg1"/>
                  </a:solidFill>
                  <a:effectLst/>
                  <a:uLnTx/>
                  <a:uFillTx/>
                  <a:latin typeface="DM Sans"/>
                  <a:ea typeface="+mn-ea"/>
                  <a:cs typeface="+mn-cs"/>
                </a:rPr>
                <a:t>echnologies</a:t>
              </a:r>
              <a:r>
                <a:rPr kumimoji="0" lang="en-US" sz="1100" u="none" strike="noStrike" kern="1200" cap="none" spc="0" normalizeH="0" baseline="0" noProof="0" dirty="0">
                  <a:ln>
                    <a:noFill/>
                  </a:ln>
                  <a:solidFill>
                    <a:schemeClr val="bg1"/>
                  </a:solidFill>
                  <a:effectLst/>
                  <a:uLnTx/>
                  <a:uFillTx/>
                  <a:latin typeface="DM Sans"/>
                  <a:ea typeface="+mn-ea"/>
                  <a:cs typeface="+mn-cs"/>
                </a:rPr>
                <a:t> to convey : </a:t>
              </a:r>
              <a:br>
                <a:rPr kumimoji="0" lang="en-US" sz="1100" u="none" strike="noStrike" kern="1200" cap="none" spc="0" normalizeH="0" baseline="0" noProof="0" dirty="0">
                  <a:ln>
                    <a:noFill/>
                  </a:ln>
                  <a:solidFill>
                    <a:schemeClr val="bg1"/>
                  </a:solidFill>
                  <a:effectLst/>
                  <a:uLnTx/>
                  <a:uFillTx/>
                  <a:latin typeface="DM Sans"/>
                  <a:ea typeface="+mn-ea"/>
                  <a:cs typeface="+mn-cs"/>
                </a:rPr>
              </a:br>
              <a:endParaRPr kumimoji="0" lang="en-US" sz="1100" u="none" strike="noStrike" kern="1200" cap="none" spc="0" normalizeH="0" baseline="0" noProof="0" dirty="0">
                <a:ln>
                  <a:noFill/>
                </a:ln>
                <a:solidFill>
                  <a:schemeClr val="bg1"/>
                </a:solidFill>
                <a:effectLst/>
                <a:uLnTx/>
                <a:uFillTx/>
                <a:latin typeface="DM Sans"/>
                <a:ea typeface="+mn-ea"/>
                <a:cs typeface="+mn-cs"/>
              </a:endParaRP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solidFill>
                    <a:schemeClr val="bg1"/>
                  </a:solidFill>
                  <a:effectLst/>
                  <a:uLnTx/>
                  <a:uFillTx/>
                  <a:latin typeface="DM Sans"/>
                  <a:ea typeface="+mn-ea"/>
                  <a:cs typeface="+mn-cs"/>
                </a:rPr>
                <a:t>Emotions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solidFill>
                    <a:schemeClr val="bg1"/>
                  </a:solidFill>
                  <a:effectLst/>
                  <a:uLnTx/>
                  <a:uFillTx/>
                  <a:latin typeface="DM Sans"/>
                  <a:ea typeface="+mn-ea"/>
                  <a:cs typeface="+mn-cs"/>
                </a:rPr>
                <a:t>freshness, long lastingness</a:t>
              </a:r>
              <a:endParaRPr lang="en-US" sz="1100" kern="1200" dirty="0">
                <a:solidFill>
                  <a:schemeClr val="bg1"/>
                </a:solidFill>
                <a:latin typeface="DM Sans"/>
                <a:ea typeface="+mn-ea"/>
                <a:cs typeface="+mn-cs"/>
              </a:endParaRP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solidFill>
                    <a:schemeClr val="bg1"/>
                  </a:solidFill>
                  <a:effectLst/>
                  <a:uLnTx/>
                  <a:uFillTx/>
                  <a:latin typeface="DM Sans"/>
                  <a:ea typeface="+mn-ea"/>
                  <a:cs typeface="+mn-cs"/>
                </a:rPr>
                <a:t>odor control or ingredient </a:t>
              </a:r>
              <a:br>
                <a:rPr lang="en-US" sz="1100" kern="1200" dirty="0">
                  <a:solidFill>
                    <a:schemeClr val="bg1"/>
                  </a:solidFill>
                  <a:latin typeface="DM Sans"/>
                  <a:ea typeface="+mn-ea"/>
                  <a:cs typeface="+mn-cs"/>
                </a:rPr>
              </a:br>
              <a:r>
                <a:rPr kumimoji="0" lang="en-US" sz="1100" u="none" strike="noStrike" kern="1200" cap="none" spc="0" normalizeH="0" baseline="0" noProof="0" dirty="0">
                  <a:ln>
                    <a:noFill/>
                  </a:ln>
                  <a:solidFill>
                    <a:schemeClr val="bg1"/>
                  </a:solidFill>
                  <a:effectLst/>
                  <a:uLnTx/>
                  <a:uFillTx/>
                  <a:latin typeface="DM Sans"/>
                  <a:ea typeface="+mn-ea"/>
                  <a:cs typeface="+mn-cs"/>
                </a:rPr>
                <a:t>mal odor coverage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solidFill>
                  <a:schemeClr val="bg1"/>
                </a:solidFill>
                <a:effectLst/>
                <a:uLnTx/>
                <a:uFillTx/>
                <a:latin typeface="DM Sans"/>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en-US" sz="1100" dirty="0">
                  <a:solidFill>
                    <a:schemeClr val="bg1"/>
                  </a:solidFill>
                  <a:latin typeface="DM Sans"/>
                </a:rPr>
                <a:t>t</a:t>
              </a:r>
              <a:r>
                <a:rPr kumimoji="0" lang="en-US" sz="1100" u="none" strike="noStrike" kern="1200" cap="none" spc="0" normalizeH="0" baseline="0" noProof="0" dirty="0">
                  <a:ln>
                    <a:noFill/>
                  </a:ln>
                  <a:solidFill>
                    <a:schemeClr val="bg1"/>
                  </a:solidFill>
                  <a:effectLst/>
                  <a:uLnTx/>
                  <a:uFillTx/>
                  <a:latin typeface="DM Sans"/>
                  <a:ea typeface="+mn-ea"/>
                  <a:cs typeface="+mn-cs"/>
                </a:rPr>
                <a:t>o create memorable </a:t>
              </a:r>
              <a:br>
                <a:rPr kumimoji="0" lang="en-US" sz="1100" u="none" strike="noStrike" kern="1200" cap="none" spc="0" normalizeH="0" baseline="0" noProof="0" dirty="0">
                  <a:ln>
                    <a:noFill/>
                  </a:ln>
                  <a:solidFill>
                    <a:schemeClr val="bg1"/>
                  </a:solidFill>
                  <a:effectLst/>
                  <a:uLnTx/>
                  <a:uFillTx/>
                  <a:latin typeface="DM Sans"/>
                  <a:ea typeface="+mn-ea"/>
                  <a:cs typeface="+mn-cs"/>
                </a:rPr>
              </a:br>
              <a:r>
                <a:rPr kumimoji="0" lang="en-US" sz="1100" u="none" strike="noStrike" kern="1200" cap="none" spc="0" normalizeH="0" baseline="0" noProof="0" dirty="0">
                  <a:ln>
                    <a:noFill/>
                  </a:ln>
                  <a:solidFill>
                    <a:schemeClr val="bg1"/>
                  </a:solidFill>
                  <a:effectLst/>
                  <a:uLnTx/>
                  <a:uFillTx/>
                  <a:latin typeface="DM Sans"/>
                  <a:ea typeface="+mn-ea"/>
                  <a:cs typeface="+mn-cs"/>
                </a:rPr>
                <a:t>&amp; memorable moments assets by our olfactive panel</a:t>
              </a:r>
              <a:endParaRPr kumimoji="0" lang="en-US" sz="1100" u="none" strike="noStrike" kern="1200" cap="none" spc="0" normalizeH="0" baseline="0" noProof="0" dirty="0">
                <a:ln>
                  <a:noFill/>
                </a:ln>
                <a:solidFill>
                  <a:schemeClr val="bg1"/>
                </a:solidFill>
                <a:effectLst/>
                <a:highlight>
                  <a:srgbClr val="FFFF00"/>
                </a:highlight>
                <a:uLnTx/>
                <a:uFillTx/>
                <a:latin typeface="DM Sans"/>
                <a:ea typeface="+mn-ea"/>
                <a:cs typeface="+mn-cs"/>
              </a:endParaRPr>
            </a:p>
          </p:txBody>
        </p:sp>
        <p:sp>
          <p:nvSpPr>
            <p:cNvPr id="32" name="TextBox 16">
              <a:extLst>
                <a:ext uri="{FF2B5EF4-FFF2-40B4-BE49-F238E27FC236}">
                  <a16:creationId xmlns:a16="http://schemas.microsoft.com/office/drawing/2014/main" id="{AF87B655-F7DE-B38B-1125-F4DE3FA67567}"/>
                </a:ext>
              </a:extLst>
            </p:cNvPr>
            <p:cNvSpPr txBox="1"/>
            <p:nvPr/>
          </p:nvSpPr>
          <p:spPr>
            <a:xfrm>
              <a:off x="5598483" y="1013664"/>
              <a:ext cx="153288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DM Sans"/>
                </a:rPr>
                <a:t>F</a:t>
              </a:r>
              <a:r>
                <a:rPr kumimoji="0" lang="en-US" sz="800" u="none" strike="noStrike" kern="1200" cap="none" spc="0" normalizeH="0" baseline="0" noProof="0" dirty="0">
                  <a:ln>
                    <a:noFill/>
                  </a:ln>
                  <a:solidFill>
                    <a:schemeClr val="bg1"/>
                  </a:solidFill>
                  <a:effectLst/>
                  <a:uLnTx/>
                  <a:uFillTx/>
                  <a:latin typeface="DM Sans"/>
                  <a:ea typeface="+mn-ea"/>
                  <a:cs typeface="+mn-cs"/>
                </a:rPr>
                <a:t>IRMENICH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schemeClr val="bg1"/>
                  </a:solidFill>
                  <a:effectLst/>
                  <a:uLnTx/>
                  <a:uFillTx/>
                  <a:latin typeface="DM Sans"/>
                  <a:ea typeface="+mn-ea"/>
                  <a:cs typeface="+mn-cs"/>
                </a:rPr>
                <a:t>125 YEARS OF FRAGRANCE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u="none" strike="noStrike" kern="1200" cap="none" spc="0" normalizeH="0" baseline="0" noProof="0" dirty="0">
                  <a:ln>
                    <a:noFill/>
                  </a:ln>
                  <a:solidFill>
                    <a:schemeClr val="bg1"/>
                  </a:solidFill>
                  <a:effectLst/>
                  <a:uLnTx/>
                  <a:uFillTx/>
                  <a:latin typeface="DM Sans"/>
                  <a:ea typeface="+mn-ea"/>
                  <a:cs typeface="+mn-cs"/>
                </a:rPr>
                <a:t>EXPERTISE</a:t>
              </a:r>
            </a:p>
          </p:txBody>
        </p:sp>
      </p:grpSp>
    </p:spTree>
    <p:extLst>
      <p:ext uri="{BB962C8B-B14F-4D97-AF65-F5344CB8AC3E}">
        <p14:creationId xmlns:p14="http://schemas.microsoft.com/office/powerpoint/2010/main" val="330407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xEl>
                                              <p:pRg st="2" end="2"/>
                                            </p:txEl>
                                          </p:spTgt>
                                        </p:tgtEl>
                                      </p:cBhvr>
                                    </p:animEffect>
                                    <p:set>
                                      <p:cBhvr>
                                        <p:cTn id="7" dur="1" fill="hold">
                                          <p:stCondLst>
                                            <p:cond delay="499"/>
                                          </p:stCondLst>
                                        </p:cTn>
                                        <p:tgtEl>
                                          <p:spTgt spid="4">
                                            <p:txEl>
                                              <p:pRg st="2" end="2"/>
                                            </p:txEl>
                                          </p:spTgt>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500"/>
                                        <p:tgtEl>
                                          <p:spTgt spid="4">
                                            <p:txEl>
                                              <p:pRg st="0" end="0"/>
                                            </p:txEl>
                                          </p:spTgt>
                                        </p:tgtEl>
                                      </p:cBhvr>
                                    </p:animEffect>
                                    <p:set>
                                      <p:cBhvr>
                                        <p:cTn id="11" dur="1" fill="hold">
                                          <p:stCondLst>
                                            <p:cond delay="499"/>
                                          </p:stCondLst>
                                        </p:cTn>
                                        <p:tgtEl>
                                          <p:spTgt spid="4">
                                            <p:txEl>
                                              <p:pRg st="0" end="0"/>
                                            </p:txEl>
                                          </p:spTgt>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4">
                                            <p:txEl>
                                              <p:pRg st="1" end="1"/>
                                            </p:txEl>
                                          </p:spTgt>
                                        </p:tgtEl>
                                      </p:cBhvr>
                                    </p:animEffect>
                                    <p:set>
                                      <p:cBhvr>
                                        <p:cTn id="14" dur="1" fill="hold">
                                          <p:stCondLst>
                                            <p:cond delay="499"/>
                                          </p:stCondLst>
                                        </p:cTn>
                                        <p:tgtEl>
                                          <p:spTgt spid="4">
                                            <p:txEl>
                                              <p:pRg st="1" end="1"/>
                                            </p:txEl>
                                          </p:spTgt>
                                        </p:tgtEl>
                                        <p:attrNameLst>
                                          <p:attrName>style.visibility</p:attrName>
                                        </p:attrNameLst>
                                      </p:cBhvr>
                                      <p:to>
                                        <p:strVal val="hidden"/>
                                      </p:to>
                                    </p:set>
                                  </p:childTnLst>
                                </p:cTn>
                              </p:par>
                            </p:childTnLst>
                          </p:cTn>
                        </p:par>
                        <p:par>
                          <p:cTn id="15" fill="hold">
                            <p:stCondLst>
                              <p:cond delay="1000"/>
                            </p:stCondLst>
                            <p:childTnLst>
                              <p:par>
                                <p:cTn id="16" presetID="0" presetClass="path" presetSubtype="0" accel="50000" decel="50000" fill="hold" nodeType="afterEffect">
                                  <p:stCondLst>
                                    <p:cond delay="0"/>
                                  </p:stCondLst>
                                  <p:childTnLst>
                                    <p:animMotion origin="layout" path="M 0.00209 -0.00402 L 0.48716 -0.00402 " pathEditMode="relative" rAng="0" ptsTypes="AA">
                                      <p:cBhvr>
                                        <p:cTn id="17" dur="2000" fill="hold"/>
                                        <p:tgtEl>
                                          <p:spTgt spid="24"/>
                                        </p:tgtEl>
                                        <p:attrNameLst>
                                          <p:attrName>ppt_x</p:attrName>
                                          <p:attrName>ppt_y</p:attrName>
                                        </p:attrNameLst>
                                      </p:cBhvr>
                                      <p:rCtr x="24253" y="0"/>
                                    </p:animMotion>
                                  </p:childTnLst>
                                </p:cTn>
                              </p:par>
                              <p:par>
                                <p:cTn id="18" presetID="0" presetClass="path" presetSubtype="0" accel="50000" decel="50000" fill="hold" nodeType="withEffect">
                                  <p:stCondLst>
                                    <p:cond delay="0"/>
                                  </p:stCondLst>
                                  <p:childTnLst>
                                    <p:animMotion origin="layout" path="M 0.0375 -0.02099 L -0.48993 -0.00309 " pathEditMode="relative" rAng="0" ptsTypes="AA">
                                      <p:cBhvr>
                                        <p:cTn id="19" dur="2000" fill="hold"/>
                                        <p:tgtEl>
                                          <p:spTgt spid="29"/>
                                        </p:tgtEl>
                                        <p:attrNameLst>
                                          <p:attrName>ppt_x</p:attrName>
                                          <p:attrName>ppt_y</p:attrName>
                                        </p:attrNameLst>
                                      </p:cBhvr>
                                      <p:rCtr x="-26372" y="895"/>
                                    </p:animMotion>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A close-up of a tree trunk&#10;&#10;Description automatically generated">
            <a:extLst>
              <a:ext uri="{FF2B5EF4-FFF2-40B4-BE49-F238E27FC236}">
                <a16:creationId xmlns:a16="http://schemas.microsoft.com/office/drawing/2014/main" id="{86C99359-5A9E-9547-F443-BC2C51AC019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Effect>
                      <a14:brightnessContrast bright="-30000"/>
                    </a14:imgEffect>
                  </a14:imgLayer>
                </a14:imgProps>
              </a:ext>
              <a:ext uri="{28A0092B-C50C-407E-A947-70E740481C1C}">
                <a14:useLocalDpi xmlns:a14="http://schemas.microsoft.com/office/drawing/2010/main"/>
              </a:ext>
            </a:extLst>
          </a:blip>
          <a:srcRect/>
          <a:stretch/>
        </p:blipFill>
        <p:spPr>
          <a:xfrm flipH="1">
            <a:off x="1" y="0"/>
            <a:ext cx="9144001" cy="5143500"/>
          </a:xfrm>
          <a:prstGeom prst="rect">
            <a:avLst/>
          </a:prstGeom>
        </p:spPr>
      </p:pic>
      <p:sp>
        <p:nvSpPr>
          <p:cNvPr id="2" name="Rectangle 1">
            <a:extLst>
              <a:ext uri="{FF2B5EF4-FFF2-40B4-BE49-F238E27FC236}">
                <a16:creationId xmlns:a16="http://schemas.microsoft.com/office/drawing/2014/main" id="{D47709DD-7E7C-5636-47F2-3042C7D36DE8}"/>
              </a:ext>
            </a:extLst>
          </p:cNvPr>
          <p:cNvSpPr/>
          <p:nvPr/>
        </p:nvSpPr>
        <p:spPr>
          <a:xfrm>
            <a:off x="0" y="0"/>
            <a:ext cx="9144000" cy="5143500"/>
          </a:xfrm>
          <a:prstGeom prst="rect">
            <a:avLst/>
          </a:prstGeom>
          <a:gradFill>
            <a:gsLst>
              <a:gs pos="0">
                <a:srgbClr val="4B381A">
                  <a:alpha val="73000"/>
                </a:srgbClr>
              </a:gs>
              <a:gs pos="52000">
                <a:schemeClr val="bg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8"/>
            <a:endParaRPr lang="en-BR">
              <a:solidFill>
                <a:srgbClr val="FFFFFF"/>
              </a:solidFill>
              <a:latin typeface="DM Sans" pitchFamily="2" charset="77"/>
            </a:endParaRPr>
          </a:p>
        </p:txBody>
      </p:sp>
      <p:grpSp>
        <p:nvGrpSpPr>
          <p:cNvPr id="41" name="Agrupar 40">
            <a:extLst>
              <a:ext uri="{FF2B5EF4-FFF2-40B4-BE49-F238E27FC236}">
                <a16:creationId xmlns:a16="http://schemas.microsoft.com/office/drawing/2014/main" id="{DAFA2206-A421-7EA7-BE05-2A308FB416F0}"/>
              </a:ext>
            </a:extLst>
          </p:cNvPr>
          <p:cNvGrpSpPr/>
          <p:nvPr/>
        </p:nvGrpSpPr>
        <p:grpSpPr>
          <a:xfrm>
            <a:off x="738057" y="836246"/>
            <a:ext cx="6567245" cy="3226344"/>
            <a:chOff x="738056" y="836245"/>
            <a:chExt cx="6567245" cy="3226345"/>
          </a:xfrm>
        </p:grpSpPr>
        <p:pic>
          <p:nvPicPr>
            <p:cNvPr id="23" name="Picture 10">
              <a:extLst>
                <a:ext uri="{FF2B5EF4-FFF2-40B4-BE49-F238E27FC236}">
                  <a16:creationId xmlns:a16="http://schemas.microsoft.com/office/drawing/2014/main" id="{1F975422-46C7-3D37-8ED0-94BFB3B2B1CC}"/>
                </a:ext>
              </a:extLst>
            </p:cNvPr>
            <p:cNvPicPr>
              <a:picLocks noChangeAspect="1"/>
            </p:cNvPicPr>
            <p:nvPr/>
          </p:nvPicPr>
          <p:blipFill>
            <a:blip r:embed="rId5"/>
            <a:stretch>
              <a:fillRect/>
            </a:stretch>
          </p:blipFill>
          <p:spPr>
            <a:xfrm>
              <a:off x="738056" y="836245"/>
              <a:ext cx="3653763" cy="2335112"/>
            </a:xfrm>
            <a:prstGeom prst="rect">
              <a:avLst/>
            </a:prstGeom>
          </p:spPr>
        </p:pic>
        <p:sp>
          <p:nvSpPr>
            <p:cNvPr id="26" name="TextBox 19">
              <a:extLst>
                <a:ext uri="{FF2B5EF4-FFF2-40B4-BE49-F238E27FC236}">
                  <a16:creationId xmlns:a16="http://schemas.microsoft.com/office/drawing/2014/main" id="{BE92264A-8E36-01C8-50E8-37C41C873DAF}"/>
                </a:ext>
              </a:extLst>
            </p:cNvPr>
            <p:cNvSpPr txBox="1"/>
            <p:nvPr/>
          </p:nvSpPr>
          <p:spPr>
            <a:xfrm>
              <a:off x="3469338" y="2480228"/>
              <a:ext cx="731290" cy="307777"/>
            </a:xfrm>
            <a:prstGeom prst="rect">
              <a:avLst/>
            </a:prstGeom>
            <a:noFill/>
          </p:spPr>
          <p:txBody>
            <a:bodyPr wrap="none" rtlCol="0">
              <a:spAutoFit/>
            </a:bodyPr>
            <a:lstStyle/>
            <a:p>
              <a:pPr defTabSz="914378"/>
              <a:r>
                <a:rPr lang="en-BR">
                  <a:latin typeface="DM Sans" pitchFamily="2" charset="77"/>
                </a:rPr>
                <a:t>SMELL</a:t>
              </a:r>
            </a:p>
          </p:txBody>
        </p:sp>
        <p:sp>
          <p:nvSpPr>
            <p:cNvPr id="32" name="TextBox 21">
              <a:extLst>
                <a:ext uri="{FF2B5EF4-FFF2-40B4-BE49-F238E27FC236}">
                  <a16:creationId xmlns:a16="http://schemas.microsoft.com/office/drawing/2014/main" id="{2882B888-2573-83B8-ED62-6C9E083B291C}"/>
                </a:ext>
              </a:extLst>
            </p:cNvPr>
            <p:cNvSpPr txBox="1"/>
            <p:nvPr/>
          </p:nvSpPr>
          <p:spPr>
            <a:xfrm>
              <a:off x="5207285" y="3584979"/>
              <a:ext cx="2098016" cy="307777"/>
            </a:xfrm>
            <a:prstGeom prst="rect">
              <a:avLst/>
            </a:prstGeom>
            <a:noFill/>
          </p:spPr>
          <p:txBody>
            <a:bodyPr wrap="square" lIns="91440" tIns="45720" rIns="91440" bIns="45720" anchor="t">
              <a:spAutoFit/>
            </a:bodyPr>
            <a:lstStyle/>
            <a:p>
              <a:pPr defTabSz="914378">
                <a:spcBef>
                  <a:spcPts val="600"/>
                </a:spcBef>
                <a:defRPr/>
              </a:pPr>
              <a:r>
                <a:rPr lang="en-US" dirty="0">
                  <a:solidFill>
                    <a:srgbClr val="FFFFFF"/>
                  </a:solidFill>
                  <a:latin typeface="DM Sans 14pt"/>
                  <a:ea typeface="+mj-ea"/>
                </a:rPr>
                <a:t>Indulgent Fragrances </a:t>
              </a:r>
            </a:p>
          </p:txBody>
        </p:sp>
        <p:sp>
          <p:nvSpPr>
            <p:cNvPr id="38" name="TextBox 11">
              <a:extLst>
                <a:ext uri="{FF2B5EF4-FFF2-40B4-BE49-F238E27FC236}">
                  <a16:creationId xmlns:a16="http://schemas.microsoft.com/office/drawing/2014/main" id="{6AB4E3F2-948E-525A-0327-6DAFD55E5F83}"/>
                </a:ext>
              </a:extLst>
            </p:cNvPr>
            <p:cNvSpPr txBox="1"/>
            <p:nvPr/>
          </p:nvSpPr>
          <p:spPr>
            <a:xfrm>
              <a:off x="4785101" y="3416259"/>
              <a:ext cx="455574" cy="646331"/>
            </a:xfrm>
            <a:prstGeom prst="rect">
              <a:avLst/>
            </a:prstGeom>
            <a:noFill/>
          </p:spPr>
          <p:txBody>
            <a:bodyPr wrap="none" rtlCol="0">
              <a:spAutoFit/>
            </a:bodyPr>
            <a:lstStyle/>
            <a:p>
              <a:pPr defTabSz="914378"/>
              <a:r>
                <a:rPr lang="pt-BR" sz="3600" dirty="0">
                  <a:solidFill>
                    <a:srgbClr val="FFFFFF"/>
                  </a:solidFill>
                  <a:latin typeface="DM Sans" pitchFamily="2" charset="77"/>
                </a:rPr>
                <a:t>3</a:t>
              </a:r>
              <a:endParaRPr lang="en-BR" sz="3600">
                <a:solidFill>
                  <a:srgbClr val="FFFFFF"/>
                </a:solidFill>
                <a:latin typeface="DM Sans" pitchFamily="2" charset="77"/>
              </a:endParaRPr>
            </a:p>
          </p:txBody>
        </p:sp>
      </p:grpSp>
      <p:grpSp>
        <p:nvGrpSpPr>
          <p:cNvPr id="40" name="Agrupar 39">
            <a:extLst>
              <a:ext uri="{FF2B5EF4-FFF2-40B4-BE49-F238E27FC236}">
                <a16:creationId xmlns:a16="http://schemas.microsoft.com/office/drawing/2014/main" id="{1F00DF2A-AE0B-5763-A28D-9DBDC9ECA8A3}"/>
              </a:ext>
            </a:extLst>
          </p:cNvPr>
          <p:cNvGrpSpPr/>
          <p:nvPr/>
        </p:nvGrpSpPr>
        <p:grpSpPr>
          <a:xfrm>
            <a:off x="734222" y="1424643"/>
            <a:ext cx="6638746" cy="2063917"/>
            <a:chOff x="734221" y="1424642"/>
            <a:chExt cx="6638746" cy="2063917"/>
          </a:xfrm>
        </p:grpSpPr>
        <p:pic>
          <p:nvPicPr>
            <p:cNvPr id="21" name="Picture 8">
              <a:extLst>
                <a:ext uri="{FF2B5EF4-FFF2-40B4-BE49-F238E27FC236}">
                  <a16:creationId xmlns:a16="http://schemas.microsoft.com/office/drawing/2014/main" id="{4968F28E-0D80-8409-B56D-EFA5FDA3552B}"/>
                </a:ext>
              </a:extLst>
            </p:cNvPr>
            <p:cNvPicPr>
              <a:picLocks noChangeAspect="1"/>
            </p:cNvPicPr>
            <p:nvPr/>
          </p:nvPicPr>
          <p:blipFill>
            <a:blip r:embed="rId6"/>
            <a:stretch>
              <a:fillRect/>
            </a:stretch>
          </p:blipFill>
          <p:spPr>
            <a:xfrm>
              <a:off x="734221" y="1424642"/>
              <a:ext cx="2479665" cy="1763318"/>
            </a:xfrm>
            <a:prstGeom prst="rect">
              <a:avLst/>
            </a:prstGeom>
          </p:spPr>
        </p:pic>
        <p:sp>
          <p:nvSpPr>
            <p:cNvPr id="25" name="TextBox 12">
              <a:extLst>
                <a:ext uri="{FF2B5EF4-FFF2-40B4-BE49-F238E27FC236}">
                  <a16:creationId xmlns:a16="http://schemas.microsoft.com/office/drawing/2014/main" id="{558352C7-9B4B-BC8E-F37F-4245F4DCBD3A}"/>
                </a:ext>
              </a:extLst>
            </p:cNvPr>
            <p:cNvSpPr txBox="1"/>
            <p:nvPr/>
          </p:nvSpPr>
          <p:spPr>
            <a:xfrm>
              <a:off x="2246993" y="2480229"/>
              <a:ext cx="689612" cy="307777"/>
            </a:xfrm>
            <a:prstGeom prst="rect">
              <a:avLst/>
            </a:prstGeom>
            <a:noFill/>
          </p:spPr>
          <p:txBody>
            <a:bodyPr wrap="none" rtlCol="0">
              <a:spAutoFit/>
            </a:bodyPr>
            <a:lstStyle/>
            <a:p>
              <a:pPr defTabSz="914378"/>
              <a:r>
                <a:rPr lang="en-BR">
                  <a:latin typeface="DM Sans" pitchFamily="2" charset="77"/>
                </a:rPr>
                <a:t>SIGHT</a:t>
              </a:r>
            </a:p>
          </p:txBody>
        </p:sp>
        <p:sp>
          <p:nvSpPr>
            <p:cNvPr id="30" name="TextBox 21">
              <a:extLst>
                <a:ext uri="{FF2B5EF4-FFF2-40B4-BE49-F238E27FC236}">
                  <a16:creationId xmlns:a16="http://schemas.microsoft.com/office/drawing/2014/main" id="{A252417E-4148-49FE-2EE4-D7A55EBB25B7}"/>
                </a:ext>
              </a:extLst>
            </p:cNvPr>
            <p:cNvSpPr txBox="1"/>
            <p:nvPr/>
          </p:nvSpPr>
          <p:spPr>
            <a:xfrm>
              <a:off x="5207285" y="2870054"/>
              <a:ext cx="2165682" cy="523220"/>
            </a:xfrm>
            <a:prstGeom prst="rect">
              <a:avLst/>
            </a:prstGeom>
            <a:noFill/>
          </p:spPr>
          <p:txBody>
            <a:bodyPr wrap="square" lIns="91440" tIns="45720" rIns="91440" bIns="45720" anchor="t">
              <a:spAutoFit/>
            </a:bodyPr>
            <a:lstStyle/>
            <a:p>
              <a:pPr defTabSz="914378">
                <a:spcBef>
                  <a:spcPts val="600"/>
                </a:spcBef>
                <a:defRPr/>
              </a:pPr>
              <a:r>
                <a:rPr lang="en-US" dirty="0">
                  <a:solidFill>
                    <a:srgbClr val="FFFFFF"/>
                  </a:solidFill>
                  <a:latin typeface="DM Sans 14pt" pitchFamily="2" charset="77"/>
                  <a:ea typeface="+mj-ea"/>
                </a:rPr>
                <a:t>Invisible SPF protection,  visible skin results</a:t>
              </a:r>
            </a:p>
          </p:txBody>
        </p:sp>
        <p:sp>
          <p:nvSpPr>
            <p:cNvPr id="36" name="TextBox 11">
              <a:extLst>
                <a:ext uri="{FF2B5EF4-FFF2-40B4-BE49-F238E27FC236}">
                  <a16:creationId xmlns:a16="http://schemas.microsoft.com/office/drawing/2014/main" id="{F580C217-97CE-3B42-EEB8-6576B7352586}"/>
                </a:ext>
              </a:extLst>
            </p:cNvPr>
            <p:cNvSpPr txBox="1"/>
            <p:nvPr/>
          </p:nvSpPr>
          <p:spPr>
            <a:xfrm>
              <a:off x="4791513" y="2842228"/>
              <a:ext cx="449162" cy="646331"/>
            </a:xfrm>
            <a:prstGeom prst="rect">
              <a:avLst/>
            </a:prstGeom>
            <a:noFill/>
          </p:spPr>
          <p:txBody>
            <a:bodyPr wrap="none" rtlCol="0">
              <a:spAutoFit/>
            </a:bodyPr>
            <a:lstStyle/>
            <a:p>
              <a:pPr defTabSz="914378"/>
              <a:r>
                <a:rPr lang="pt-BR" sz="3600" dirty="0">
                  <a:solidFill>
                    <a:srgbClr val="FFFFFF"/>
                  </a:solidFill>
                  <a:latin typeface="DM Sans" pitchFamily="2" charset="77"/>
                </a:rPr>
                <a:t>2</a:t>
              </a:r>
              <a:endParaRPr lang="en-BR" sz="3600">
                <a:solidFill>
                  <a:srgbClr val="FFFFFF"/>
                </a:solidFill>
                <a:latin typeface="DM Sans" pitchFamily="2" charset="77"/>
              </a:endParaRPr>
            </a:p>
          </p:txBody>
        </p:sp>
      </p:grpSp>
      <p:pic>
        <p:nvPicPr>
          <p:cNvPr id="8" name="Google Shape;279;p62">
            <a:extLst>
              <a:ext uri="{FF2B5EF4-FFF2-40B4-BE49-F238E27FC236}">
                <a16:creationId xmlns:a16="http://schemas.microsoft.com/office/drawing/2014/main" id="{8718BDD6-8394-07F8-724E-10815A160CD8}"/>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9" name="TextBox 4">
            <a:extLst>
              <a:ext uri="{FF2B5EF4-FFF2-40B4-BE49-F238E27FC236}">
                <a16:creationId xmlns:a16="http://schemas.microsoft.com/office/drawing/2014/main" id="{4473E949-33B6-2AC3-EE41-1A0AD3A90DDE}"/>
              </a:ext>
            </a:extLst>
          </p:cNvPr>
          <p:cNvSpPr txBox="1"/>
          <p:nvPr/>
        </p:nvSpPr>
        <p:spPr>
          <a:xfrm>
            <a:off x="4792500" y="838201"/>
            <a:ext cx="3050278" cy="369332"/>
          </a:xfrm>
          <a:prstGeom prst="rect">
            <a:avLst/>
          </a:prstGeom>
          <a:noFill/>
        </p:spPr>
        <p:txBody>
          <a:bodyPr wrap="square">
            <a:spAutoFit/>
          </a:bodyPr>
          <a:lstStyle/>
          <a:p>
            <a:pPr defTabSz="914378"/>
            <a:r>
              <a:rPr lang="en-US" sz="1800" dirty="0">
                <a:solidFill>
                  <a:srgbClr val="FFFFFF"/>
                </a:solidFill>
                <a:latin typeface="DM Sans 14pt" pitchFamily="2" charset="77"/>
                <a:ea typeface="Calibri" panose="020F0502020204030204" pitchFamily="34" charset="0"/>
              </a:rPr>
              <a:t>Introducing SunSense3:</a:t>
            </a:r>
          </a:p>
        </p:txBody>
      </p:sp>
      <p:sp>
        <p:nvSpPr>
          <p:cNvPr id="15" name="Title 1">
            <a:extLst>
              <a:ext uri="{FF2B5EF4-FFF2-40B4-BE49-F238E27FC236}">
                <a16:creationId xmlns:a16="http://schemas.microsoft.com/office/drawing/2014/main" id="{48E304A4-17AF-F225-0991-CF01D0B0C978}"/>
              </a:ext>
            </a:extLst>
          </p:cNvPr>
          <p:cNvSpPr txBox="1">
            <a:spLocks/>
          </p:cNvSpPr>
          <p:nvPr/>
        </p:nvSpPr>
        <p:spPr>
          <a:xfrm>
            <a:off x="4792500" y="1169088"/>
            <a:ext cx="3947280" cy="10221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914378">
              <a:defRPr/>
            </a:pPr>
            <a:r>
              <a:rPr lang="en-US" sz="3000">
                <a:solidFill>
                  <a:srgbClr val="FFFFFF"/>
                </a:solidFill>
                <a:latin typeface="DM Sans 14pt" pitchFamily="2" charset="77"/>
              </a:rPr>
              <a:t>Sun protection your Senses will love</a:t>
            </a:r>
          </a:p>
        </p:txBody>
      </p:sp>
      <p:sp>
        <p:nvSpPr>
          <p:cNvPr id="19" name="TextBox 23">
            <a:extLst>
              <a:ext uri="{FF2B5EF4-FFF2-40B4-BE49-F238E27FC236}">
                <a16:creationId xmlns:a16="http://schemas.microsoft.com/office/drawing/2014/main" id="{AE3F5F9F-A6D6-8185-0110-C7B8DF1C0549}"/>
              </a:ext>
            </a:extLst>
          </p:cNvPr>
          <p:cNvSpPr txBox="1"/>
          <p:nvPr/>
        </p:nvSpPr>
        <p:spPr>
          <a:xfrm>
            <a:off x="772586" y="3894008"/>
            <a:ext cx="3653763" cy="715581"/>
          </a:xfrm>
          <a:prstGeom prst="rect">
            <a:avLst/>
          </a:prstGeom>
          <a:noFill/>
        </p:spPr>
        <p:txBody>
          <a:bodyPr wrap="square" lIns="91440" tIns="45720" rIns="91440" bIns="45720" anchor="t">
            <a:spAutoFit/>
          </a:bodyPr>
          <a:lstStyle/>
          <a:p>
            <a:pPr defTabSz="914378">
              <a:lnSpc>
                <a:spcPct val="90000"/>
              </a:lnSpc>
              <a:spcBef>
                <a:spcPct val="0"/>
              </a:spcBef>
              <a:defRPr/>
            </a:pPr>
            <a:r>
              <a:rPr lang="en-US" sz="1500" dirty="0">
                <a:solidFill>
                  <a:srgbClr val="FFFFFF"/>
                </a:solidFill>
                <a:latin typeface="DM Sans 14pt"/>
              </a:rPr>
              <a:t>We activate all senses to elevate each usage occasion, to finally turn UV Protection into a daily indulgence</a:t>
            </a:r>
            <a:endParaRPr lang="en-US" sz="1500" dirty="0">
              <a:solidFill>
                <a:srgbClr val="FFFFFF"/>
              </a:solidFill>
              <a:latin typeface="DM Sans 14pt" pitchFamily="2" charset="77"/>
              <a:ea typeface="+mj-ea"/>
            </a:endParaRPr>
          </a:p>
        </p:txBody>
      </p:sp>
      <p:grpSp>
        <p:nvGrpSpPr>
          <p:cNvPr id="39" name="Agrupar 38">
            <a:extLst>
              <a:ext uri="{FF2B5EF4-FFF2-40B4-BE49-F238E27FC236}">
                <a16:creationId xmlns:a16="http://schemas.microsoft.com/office/drawing/2014/main" id="{EE87396E-BE3E-46C8-7BCA-D4722CEEFB43}"/>
              </a:ext>
            </a:extLst>
          </p:cNvPr>
          <p:cNvGrpSpPr/>
          <p:nvPr/>
        </p:nvGrpSpPr>
        <p:grpSpPr>
          <a:xfrm>
            <a:off x="797176" y="2040193"/>
            <a:ext cx="6723986" cy="1147769"/>
            <a:chOff x="797175" y="2040191"/>
            <a:chExt cx="6723986" cy="1147769"/>
          </a:xfrm>
        </p:grpSpPr>
        <p:sp>
          <p:nvSpPr>
            <p:cNvPr id="16" name="TextBox 21">
              <a:extLst>
                <a:ext uri="{FF2B5EF4-FFF2-40B4-BE49-F238E27FC236}">
                  <a16:creationId xmlns:a16="http://schemas.microsoft.com/office/drawing/2014/main" id="{2049B25A-229D-9A9F-B0C7-CACEB981451B}"/>
                </a:ext>
              </a:extLst>
            </p:cNvPr>
            <p:cNvSpPr txBox="1"/>
            <p:nvPr/>
          </p:nvSpPr>
          <p:spPr>
            <a:xfrm>
              <a:off x="5143226" y="2285279"/>
              <a:ext cx="2377935" cy="523220"/>
            </a:xfrm>
            <a:prstGeom prst="rect">
              <a:avLst/>
            </a:prstGeom>
            <a:noFill/>
          </p:spPr>
          <p:txBody>
            <a:bodyPr wrap="square" lIns="91440" tIns="45720" rIns="91440" bIns="45720" anchor="t">
              <a:spAutoFit/>
            </a:bodyPr>
            <a:lstStyle/>
            <a:p>
              <a:pPr defTabSz="914378">
                <a:spcBef>
                  <a:spcPts val="600"/>
                </a:spcBef>
                <a:defRPr/>
              </a:pPr>
              <a:r>
                <a:rPr lang="en-US" dirty="0">
                  <a:solidFill>
                    <a:srgbClr val="FFFFFF"/>
                  </a:solidFill>
                  <a:latin typeface="DM Sans 14pt" pitchFamily="2" charset="77"/>
                  <a:ea typeface="+mj-ea"/>
                </a:rPr>
                <a:t>Innovative, lightweight, easily spread textures</a:t>
              </a:r>
            </a:p>
          </p:txBody>
        </p:sp>
        <p:pic>
          <p:nvPicPr>
            <p:cNvPr id="20" name="Picture 7">
              <a:extLst>
                <a:ext uri="{FF2B5EF4-FFF2-40B4-BE49-F238E27FC236}">
                  <a16:creationId xmlns:a16="http://schemas.microsoft.com/office/drawing/2014/main" id="{1D04FBDF-469B-83F3-B9D6-76ABF8D165CE}"/>
                </a:ext>
              </a:extLst>
            </p:cNvPr>
            <p:cNvPicPr>
              <a:picLocks noChangeAspect="1"/>
            </p:cNvPicPr>
            <p:nvPr/>
          </p:nvPicPr>
          <p:blipFill>
            <a:blip r:embed="rId8"/>
            <a:stretch>
              <a:fillRect/>
            </a:stretch>
          </p:blipFill>
          <p:spPr>
            <a:xfrm>
              <a:off x="797175" y="2040191"/>
              <a:ext cx="1147769" cy="1147769"/>
            </a:xfrm>
            <a:prstGeom prst="rect">
              <a:avLst/>
            </a:prstGeom>
          </p:spPr>
        </p:pic>
        <p:sp>
          <p:nvSpPr>
            <p:cNvPr id="24" name="TextBox 11">
              <a:extLst>
                <a:ext uri="{FF2B5EF4-FFF2-40B4-BE49-F238E27FC236}">
                  <a16:creationId xmlns:a16="http://schemas.microsoft.com/office/drawing/2014/main" id="{6C9D56A1-CBEA-FC47-8B39-7F6947E21F7A}"/>
                </a:ext>
              </a:extLst>
            </p:cNvPr>
            <p:cNvSpPr txBox="1"/>
            <p:nvPr/>
          </p:nvSpPr>
          <p:spPr>
            <a:xfrm>
              <a:off x="928366" y="2480229"/>
              <a:ext cx="795411" cy="307777"/>
            </a:xfrm>
            <a:prstGeom prst="rect">
              <a:avLst/>
            </a:prstGeom>
            <a:noFill/>
          </p:spPr>
          <p:txBody>
            <a:bodyPr wrap="none" rtlCol="0">
              <a:spAutoFit/>
            </a:bodyPr>
            <a:lstStyle/>
            <a:p>
              <a:pPr defTabSz="914378"/>
              <a:r>
                <a:rPr lang="en-BR">
                  <a:latin typeface="DM Sans" pitchFamily="2" charset="77"/>
                </a:rPr>
                <a:t>TOUCH</a:t>
              </a:r>
            </a:p>
          </p:txBody>
        </p:sp>
        <p:sp>
          <p:nvSpPr>
            <p:cNvPr id="35" name="TextBox 11">
              <a:extLst>
                <a:ext uri="{FF2B5EF4-FFF2-40B4-BE49-F238E27FC236}">
                  <a16:creationId xmlns:a16="http://schemas.microsoft.com/office/drawing/2014/main" id="{46EB2783-A4C6-C2FF-21FA-ABFD3947EFDD}"/>
                </a:ext>
              </a:extLst>
            </p:cNvPr>
            <p:cNvSpPr txBox="1"/>
            <p:nvPr/>
          </p:nvSpPr>
          <p:spPr>
            <a:xfrm>
              <a:off x="4791512" y="2223723"/>
              <a:ext cx="324128" cy="646331"/>
            </a:xfrm>
            <a:prstGeom prst="rect">
              <a:avLst/>
            </a:prstGeom>
            <a:noFill/>
          </p:spPr>
          <p:txBody>
            <a:bodyPr wrap="none" rtlCol="0">
              <a:spAutoFit/>
            </a:bodyPr>
            <a:lstStyle/>
            <a:p>
              <a:pPr defTabSz="914378"/>
              <a:r>
                <a:rPr lang="pt-BR" sz="3600" dirty="0">
                  <a:solidFill>
                    <a:srgbClr val="FFFFFF"/>
                  </a:solidFill>
                  <a:latin typeface="DM Sans" pitchFamily="2" charset="77"/>
                </a:rPr>
                <a:t>1</a:t>
              </a:r>
              <a:endParaRPr lang="en-BR" sz="3600">
                <a:solidFill>
                  <a:srgbClr val="FFFFFF"/>
                </a:solidFill>
                <a:latin typeface="DM Sans" pitchFamily="2" charset="77"/>
              </a:endParaRPr>
            </a:p>
          </p:txBody>
        </p:sp>
      </p:grpSp>
      <p:sp>
        <p:nvSpPr>
          <p:cNvPr id="3" name="Slide Number Placeholder 2">
            <a:extLst>
              <a:ext uri="{FF2B5EF4-FFF2-40B4-BE49-F238E27FC236}">
                <a16:creationId xmlns:a16="http://schemas.microsoft.com/office/drawing/2014/main" id="{2FA5A18C-8CD8-A8C2-C5BF-F89639C9E31D}"/>
              </a:ext>
            </a:extLst>
          </p:cNvPr>
          <p:cNvSpPr>
            <a:spLocks noGrp="1"/>
          </p:cNvSpPr>
          <p:nvPr>
            <p:ph type="sldNum" sz="quarter" idx="10"/>
          </p:nvPr>
        </p:nvSpPr>
        <p:spPr>
          <a:xfrm>
            <a:off x="226800" y="4838105"/>
            <a:ext cx="780600" cy="81900"/>
          </a:xfrm>
        </p:spPr>
        <p:txBody>
          <a:bodyPr/>
          <a:lstStyle/>
          <a:p>
            <a:pPr defTabSz="685800">
              <a:buClrTx/>
              <a:buSzTx/>
              <a:defRPr/>
            </a:pPr>
            <a:fld id="{5BA3E189-2F3A-42E5-B572-3520703B6186}" type="slidenum">
              <a:rPr lang="en-GB" sz="975" kern="1200">
                <a:solidFill>
                  <a:schemeClr val="bg1"/>
                </a:solidFill>
                <a:ea typeface="+mn-ea"/>
                <a:cs typeface="+mn-cs"/>
              </a:rPr>
              <a:pPr defTabSz="685800">
                <a:buClrTx/>
                <a:buSzTx/>
                <a:defRPr/>
              </a:pPr>
              <a:t>4</a:t>
            </a:fld>
            <a:endParaRPr lang="en-GB" sz="975" kern="1200" dirty="0">
              <a:solidFill>
                <a:schemeClr val="bg1"/>
              </a:solidFill>
              <a:ea typeface="+mn-ea"/>
              <a:cs typeface="+mn-cs"/>
            </a:endParaRPr>
          </a:p>
        </p:txBody>
      </p:sp>
    </p:spTree>
    <p:extLst>
      <p:ext uri="{BB962C8B-B14F-4D97-AF65-F5344CB8AC3E}">
        <p14:creationId xmlns:p14="http://schemas.microsoft.com/office/powerpoint/2010/main" val="74121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childTnLst>
                                </p:cTn>
                              </p:par>
                            </p:childTnLst>
                          </p:cTn>
                        </p:par>
                        <p:par>
                          <p:cTn id="12" fill="hold">
                            <p:stCondLst>
                              <p:cond delay="2500"/>
                            </p:stCondLst>
                            <p:childTnLst>
                              <p:par>
                                <p:cTn id="13" presetID="10" presetClass="entr" presetSubtype="0" fill="hold" nodeType="afterEffect">
                                  <p:stCondLst>
                                    <p:cond delay="100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4000"/>
                            </p:stCondLst>
                            <p:childTnLst>
                              <p:par>
                                <p:cTn id="17" presetID="10" presetClass="entr" presetSubtype="0" fill="hold" grpId="0" nodeType="afterEffect">
                                  <p:stCondLst>
                                    <p:cond delay="50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6">
            <a:extLst>
              <a:ext uri="{FF2B5EF4-FFF2-40B4-BE49-F238E27FC236}">
                <a16:creationId xmlns:a16="http://schemas.microsoft.com/office/drawing/2014/main" id="{78CD7A5B-E9AA-8590-6336-EF4149C8D2F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361"/>
          <a:stretch/>
        </p:blipFill>
        <p:spPr bwMode="auto">
          <a:xfrm>
            <a:off x="27695" y="1599917"/>
            <a:ext cx="2285999" cy="216028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043" name="Title 1">
            <a:extLst>
              <a:ext uri="{FF2B5EF4-FFF2-40B4-BE49-F238E27FC236}">
                <a16:creationId xmlns:a16="http://schemas.microsoft.com/office/drawing/2014/main" id="{3287B996-12AF-BE7D-F213-AB806312144D}"/>
              </a:ext>
            </a:extLst>
          </p:cNvPr>
          <p:cNvSpPr txBox="1">
            <a:spLocks/>
          </p:cNvSpPr>
          <p:nvPr/>
        </p:nvSpPr>
        <p:spPr>
          <a:xfrm>
            <a:off x="2905623" y="593024"/>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Sun protection your Senses will love</a:t>
            </a:r>
          </a:p>
        </p:txBody>
      </p:sp>
      <p:pic>
        <p:nvPicPr>
          <p:cNvPr id="37" name="Picture 8">
            <a:extLst>
              <a:ext uri="{FF2B5EF4-FFF2-40B4-BE49-F238E27FC236}">
                <a16:creationId xmlns:a16="http://schemas.microsoft.com/office/drawing/2014/main" id="{D7A3F3E6-BE4B-1DB0-A447-64FC896D42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10837" y="1592954"/>
            <a:ext cx="1149824" cy="2142293"/>
          </a:xfrm>
          <a:prstGeom prst="rect">
            <a:avLst/>
          </a:prstGeom>
        </p:spPr>
      </p:pic>
      <p:sp>
        <p:nvSpPr>
          <p:cNvPr id="38" name="Retângulo 37">
            <a:extLst>
              <a:ext uri="{FF2B5EF4-FFF2-40B4-BE49-F238E27FC236}">
                <a16:creationId xmlns:a16="http://schemas.microsoft.com/office/drawing/2014/main" id="{89AC82CB-7193-5C18-3B97-45258D200E11}"/>
              </a:ext>
            </a:extLst>
          </p:cNvPr>
          <p:cNvSpPr/>
          <p:nvPr/>
        </p:nvSpPr>
        <p:spPr>
          <a:xfrm>
            <a:off x="2313691" y="2393251"/>
            <a:ext cx="1144901" cy="1348959"/>
          </a:xfrm>
          <a:prstGeom prst="rect">
            <a:avLst/>
          </a:prstGeom>
          <a:gradFill>
            <a:gsLst>
              <a:gs pos="0">
                <a:srgbClr val="9D2835"/>
              </a:gs>
              <a:gs pos="99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42" name="Picture 3">
            <a:extLst>
              <a:ext uri="{FF2B5EF4-FFF2-40B4-BE49-F238E27FC236}">
                <a16:creationId xmlns:a16="http://schemas.microsoft.com/office/drawing/2014/main" id="{3A9AC421-E835-04E7-1B87-1B7571113D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13"/>
          <a:stretch/>
        </p:blipFill>
        <p:spPr>
          <a:xfrm>
            <a:off x="3459548" y="1653523"/>
            <a:ext cx="1140144" cy="2081724"/>
          </a:xfrm>
          <a:prstGeom prst="rect">
            <a:avLst/>
          </a:prstGeom>
        </p:spPr>
      </p:pic>
      <p:sp>
        <p:nvSpPr>
          <p:cNvPr id="44" name="Retângulo 43">
            <a:extLst>
              <a:ext uri="{FF2B5EF4-FFF2-40B4-BE49-F238E27FC236}">
                <a16:creationId xmlns:a16="http://schemas.microsoft.com/office/drawing/2014/main" id="{B98FF140-9BDE-210B-5810-7EEE9101AD7B}"/>
              </a:ext>
            </a:extLst>
          </p:cNvPr>
          <p:cNvSpPr/>
          <p:nvPr/>
        </p:nvSpPr>
        <p:spPr>
          <a:xfrm>
            <a:off x="3455731" y="2387910"/>
            <a:ext cx="1144901" cy="1354503"/>
          </a:xfrm>
          <a:prstGeom prst="rect">
            <a:avLst/>
          </a:prstGeom>
          <a:gradFill>
            <a:gsLst>
              <a:gs pos="0">
                <a:srgbClr val="4D3C35"/>
              </a:gs>
              <a:gs pos="99000">
                <a:srgbClr val="4D3C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45" name="Picture 22">
            <a:extLst>
              <a:ext uri="{FF2B5EF4-FFF2-40B4-BE49-F238E27FC236}">
                <a16:creationId xmlns:a16="http://schemas.microsoft.com/office/drawing/2014/main" id="{1E0C795A-7DC6-D2FD-CEAD-E03F2A0D62D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98686" y="1653523"/>
            <a:ext cx="1143964" cy="2081724"/>
          </a:xfrm>
          <a:prstGeom prst="rect">
            <a:avLst/>
          </a:prstGeom>
        </p:spPr>
      </p:pic>
      <p:sp>
        <p:nvSpPr>
          <p:cNvPr id="49" name="Retângulo 48">
            <a:extLst>
              <a:ext uri="{FF2B5EF4-FFF2-40B4-BE49-F238E27FC236}">
                <a16:creationId xmlns:a16="http://schemas.microsoft.com/office/drawing/2014/main" id="{2CF631DB-061B-8110-12C9-179025AEF176}"/>
              </a:ext>
            </a:extLst>
          </p:cNvPr>
          <p:cNvSpPr/>
          <p:nvPr/>
        </p:nvSpPr>
        <p:spPr>
          <a:xfrm>
            <a:off x="4599200" y="2387910"/>
            <a:ext cx="1143491" cy="1354503"/>
          </a:xfrm>
          <a:prstGeom prst="rect">
            <a:avLst/>
          </a:prstGeom>
          <a:gradFill>
            <a:gsLst>
              <a:gs pos="0">
                <a:srgbClr val="44B4A1"/>
              </a:gs>
              <a:gs pos="99000">
                <a:srgbClr val="44B4A1">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5739172" y="1653523"/>
            <a:ext cx="1140809" cy="2081724"/>
          </a:xfrm>
          <a:prstGeom prst="rect">
            <a:avLst/>
          </a:prstGeom>
        </p:spPr>
      </p:pic>
      <p:pic>
        <p:nvPicPr>
          <p:cNvPr id="54" name="Picture 14">
            <a:extLst>
              <a:ext uri="{FF2B5EF4-FFF2-40B4-BE49-F238E27FC236}">
                <a16:creationId xmlns:a16="http://schemas.microsoft.com/office/drawing/2014/main" id="{C7A75B0D-AF2A-7541-13EB-F28AACD3D80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585"/>
          <a:stretch/>
        </p:blipFill>
        <p:spPr>
          <a:xfrm>
            <a:off x="6878868" y="1653523"/>
            <a:ext cx="1149824" cy="2093906"/>
          </a:xfrm>
          <a:prstGeom prst="rect">
            <a:avLst/>
          </a:prstGeom>
        </p:spPr>
      </p:pic>
      <p:pic>
        <p:nvPicPr>
          <p:cNvPr id="55" name="Picture 21">
            <a:extLst>
              <a:ext uri="{FF2B5EF4-FFF2-40B4-BE49-F238E27FC236}">
                <a16:creationId xmlns:a16="http://schemas.microsoft.com/office/drawing/2014/main" id="{A93CA21F-C26D-68C5-DFC2-8E30ACFE0A7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028692" y="1653523"/>
            <a:ext cx="1145855"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5739837" y="2344865"/>
            <a:ext cx="1145855" cy="1397346"/>
          </a:xfrm>
          <a:prstGeom prst="rect">
            <a:avLst/>
          </a:prstGeom>
          <a:gradFill>
            <a:gsLst>
              <a:gs pos="0">
                <a:srgbClr val="307297"/>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57" name="Retângulo 56">
            <a:extLst>
              <a:ext uri="{FF2B5EF4-FFF2-40B4-BE49-F238E27FC236}">
                <a16:creationId xmlns:a16="http://schemas.microsoft.com/office/drawing/2014/main" id="{93B6F7B1-47FA-C995-06EC-3679E6760309}"/>
              </a:ext>
            </a:extLst>
          </p:cNvPr>
          <p:cNvSpPr/>
          <p:nvPr/>
        </p:nvSpPr>
        <p:spPr>
          <a:xfrm>
            <a:off x="6882837" y="2344865"/>
            <a:ext cx="1145855" cy="1397346"/>
          </a:xfrm>
          <a:prstGeom prst="rect">
            <a:avLst/>
          </a:prstGeom>
          <a:gradFill>
            <a:gsLst>
              <a:gs pos="0">
                <a:srgbClr val="773E10"/>
              </a:gs>
              <a:gs pos="98000">
                <a:srgbClr val="CC7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58" name="Retângulo 57">
            <a:extLst>
              <a:ext uri="{FF2B5EF4-FFF2-40B4-BE49-F238E27FC236}">
                <a16:creationId xmlns:a16="http://schemas.microsoft.com/office/drawing/2014/main" id="{FFFD0B1D-9955-3150-9E18-36C0183B38FA}"/>
              </a:ext>
            </a:extLst>
          </p:cNvPr>
          <p:cNvSpPr/>
          <p:nvPr/>
        </p:nvSpPr>
        <p:spPr>
          <a:xfrm>
            <a:off x="8028688" y="2344865"/>
            <a:ext cx="1145858" cy="1397346"/>
          </a:xfrm>
          <a:prstGeom prst="rect">
            <a:avLst/>
          </a:prstGeom>
          <a:gradFill>
            <a:gsLst>
              <a:gs pos="0">
                <a:srgbClr val="FFA117"/>
              </a:gs>
              <a:gs pos="98000">
                <a:srgbClr val="FFA11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grpSp>
        <p:nvGrpSpPr>
          <p:cNvPr id="1059" name="Agrupar 1058">
            <a:extLst>
              <a:ext uri="{FF2B5EF4-FFF2-40B4-BE49-F238E27FC236}">
                <a16:creationId xmlns:a16="http://schemas.microsoft.com/office/drawing/2014/main" id="{1BC07160-3789-AA60-6B0C-7F0D3820C181}"/>
              </a:ext>
            </a:extLst>
          </p:cNvPr>
          <p:cNvGrpSpPr/>
          <p:nvPr/>
        </p:nvGrpSpPr>
        <p:grpSpPr>
          <a:xfrm>
            <a:off x="0" y="1479689"/>
            <a:ext cx="9170730" cy="264818"/>
            <a:chOff x="-36925" y="784578"/>
            <a:chExt cx="12227640" cy="353090"/>
          </a:xfrm>
        </p:grpSpPr>
        <p:sp>
          <p:nvSpPr>
            <p:cNvPr id="1040" name="Retângulo 1039">
              <a:extLst>
                <a:ext uri="{FF2B5EF4-FFF2-40B4-BE49-F238E27FC236}">
                  <a16:creationId xmlns:a16="http://schemas.microsoft.com/office/drawing/2014/main" id="{6FFDD96D-48ED-5874-9EE2-A3BB5D4ED7AE}"/>
                </a:ext>
              </a:extLst>
            </p:cNvPr>
            <p:cNvSpPr/>
            <p:nvPr/>
          </p:nvSpPr>
          <p:spPr>
            <a:xfrm>
              <a:off x="-36925" y="784578"/>
              <a:ext cx="1559640" cy="353090"/>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2" name="Retângulo 1041">
              <a:extLst>
                <a:ext uri="{FF2B5EF4-FFF2-40B4-BE49-F238E27FC236}">
                  <a16:creationId xmlns:a16="http://schemas.microsoft.com/office/drawing/2014/main" id="{6737BD24-C682-BF0C-586E-1968B748CDA0}"/>
                </a:ext>
              </a:extLst>
            </p:cNvPr>
            <p:cNvSpPr/>
            <p:nvPr/>
          </p:nvSpPr>
          <p:spPr>
            <a:xfrm>
              <a:off x="1522714" y="784578"/>
              <a:ext cx="1524000" cy="353090"/>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4" name="Retângulo 1043">
              <a:extLst>
                <a:ext uri="{FF2B5EF4-FFF2-40B4-BE49-F238E27FC236}">
                  <a16:creationId xmlns:a16="http://schemas.microsoft.com/office/drawing/2014/main" id="{2B9336AF-EF31-3082-B70C-E5BC977FAC04}"/>
                </a:ext>
              </a:extLst>
            </p:cNvPr>
            <p:cNvSpPr/>
            <p:nvPr/>
          </p:nvSpPr>
          <p:spPr>
            <a:xfrm>
              <a:off x="3046715" y="784578"/>
              <a:ext cx="1524000" cy="353090"/>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5" name="Retângulo 1044">
              <a:extLst>
                <a:ext uri="{FF2B5EF4-FFF2-40B4-BE49-F238E27FC236}">
                  <a16:creationId xmlns:a16="http://schemas.microsoft.com/office/drawing/2014/main" id="{F8D41F0C-FF8D-21AE-F110-72B3E894F85A}"/>
                </a:ext>
              </a:extLst>
            </p:cNvPr>
            <p:cNvSpPr/>
            <p:nvPr/>
          </p:nvSpPr>
          <p:spPr>
            <a:xfrm>
              <a:off x="4570715" y="784578"/>
              <a:ext cx="1524000" cy="35309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6" name="Retângulo 1045">
              <a:extLst>
                <a:ext uri="{FF2B5EF4-FFF2-40B4-BE49-F238E27FC236}">
                  <a16:creationId xmlns:a16="http://schemas.microsoft.com/office/drawing/2014/main" id="{D72B0890-83A4-5179-6634-B7961AC5702F}"/>
                </a:ext>
              </a:extLst>
            </p:cNvPr>
            <p:cNvSpPr/>
            <p:nvPr/>
          </p:nvSpPr>
          <p:spPr>
            <a:xfrm>
              <a:off x="6094715" y="784578"/>
              <a:ext cx="1524000" cy="353090"/>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8" name="Retângulo 1047">
              <a:extLst>
                <a:ext uri="{FF2B5EF4-FFF2-40B4-BE49-F238E27FC236}">
                  <a16:creationId xmlns:a16="http://schemas.microsoft.com/office/drawing/2014/main" id="{BFEE6286-D79A-AE27-72A8-E9E3332D2D3D}"/>
                </a:ext>
              </a:extLst>
            </p:cNvPr>
            <p:cNvSpPr/>
            <p:nvPr/>
          </p:nvSpPr>
          <p:spPr>
            <a:xfrm>
              <a:off x="7618714" y="784578"/>
              <a:ext cx="1524000" cy="353090"/>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9" name="Retângulo 1048">
              <a:extLst>
                <a:ext uri="{FF2B5EF4-FFF2-40B4-BE49-F238E27FC236}">
                  <a16:creationId xmlns:a16="http://schemas.microsoft.com/office/drawing/2014/main" id="{C3C4C9DA-4347-8689-2A12-E7E46C2D141D}"/>
                </a:ext>
              </a:extLst>
            </p:cNvPr>
            <p:cNvSpPr/>
            <p:nvPr/>
          </p:nvSpPr>
          <p:spPr>
            <a:xfrm>
              <a:off x="9142710" y="784578"/>
              <a:ext cx="1524000" cy="353090"/>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1" name="Retângulo 1050">
              <a:extLst>
                <a:ext uri="{FF2B5EF4-FFF2-40B4-BE49-F238E27FC236}">
                  <a16:creationId xmlns:a16="http://schemas.microsoft.com/office/drawing/2014/main" id="{9535C1E6-C3BE-647F-BE51-2AF0D1386390}"/>
                </a:ext>
              </a:extLst>
            </p:cNvPr>
            <p:cNvSpPr/>
            <p:nvPr/>
          </p:nvSpPr>
          <p:spPr>
            <a:xfrm>
              <a:off x="10666715" y="784578"/>
              <a:ext cx="1524000" cy="353090"/>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2" name="TextBox 27">
              <a:extLst>
                <a:ext uri="{FF2B5EF4-FFF2-40B4-BE49-F238E27FC236}">
                  <a16:creationId xmlns:a16="http://schemas.microsoft.com/office/drawing/2014/main" id="{5B7A508E-04A3-F0C6-08F1-D684E8C15F1B}"/>
                </a:ext>
              </a:extLst>
            </p:cNvPr>
            <p:cNvSpPr txBox="1"/>
            <p:nvPr/>
          </p:nvSpPr>
          <p:spPr>
            <a:xfrm>
              <a:off x="8061943" y="843421"/>
              <a:ext cx="675827" cy="292387"/>
            </a:xfrm>
            <a:prstGeom prst="rect">
              <a:avLst/>
            </a:prstGeom>
            <a:noFill/>
          </p:spPr>
          <p:txBody>
            <a:bodyPr wrap="none" rtlCol="0">
              <a:spAutoFit/>
            </a:bodyPr>
            <a:lstStyle/>
            <a:p>
              <a:pPr defTabSz="685800">
                <a:buClrTx/>
                <a:defRPr/>
              </a:pPr>
              <a:r>
                <a:rPr lang="en-US" sz="825" kern="1200" dirty="0">
                  <a:solidFill>
                    <a:srgbClr val="CBE7F5"/>
                  </a:solidFill>
                  <a:latin typeface="DM Sans"/>
                  <a:ea typeface="+mn-ea"/>
                  <a:cs typeface="+mn-cs"/>
                </a:rPr>
                <a:t>FRESH</a:t>
              </a:r>
            </a:p>
          </p:txBody>
        </p:sp>
        <p:sp>
          <p:nvSpPr>
            <p:cNvPr id="1053" name="TextBox 29">
              <a:extLst>
                <a:ext uri="{FF2B5EF4-FFF2-40B4-BE49-F238E27FC236}">
                  <a16:creationId xmlns:a16="http://schemas.microsoft.com/office/drawing/2014/main" id="{C470C4AC-74ED-71B0-D7A5-6BA1B5814040}"/>
                </a:ext>
              </a:extLst>
            </p:cNvPr>
            <p:cNvSpPr txBox="1"/>
            <p:nvPr/>
          </p:nvSpPr>
          <p:spPr>
            <a:xfrm>
              <a:off x="4604368" y="843419"/>
              <a:ext cx="1656937" cy="292387"/>
            </a:xfrm>
            <a:prstGeom prst="rect">
              <a:avLst/>
            </a:prstGeom>
            <a:noFill/>
          </p:spPr>
          <p:txBody>
            <a:bodyPr wrap="square" rtlCol="0">
              <a:spAutoFit/>
            </a:bodyPr>
            <a:lstStyle/>
            <a:p>
              <a:pPr defTabSz="685800">
                <a:buClrTx/>
                <a:defRPr/>
              </a:pPr>
              <a:r>
                <a:rPr lang="en-US" sz="825" kern="1200" dirty="0">
                  <a:solidFill>
                    <a:srgbClr val="CCBCB8"/>
                  </a:solidFill>
                  <a:latin typeface="DM Sans"/>
                  <a:ea typeface="+mn-ea"/>
                  <a:cs typeface="+mn-cs"/>
                </a:rPr>
                <a:t>CONFIDENT ENERGY</a:t>
              </a:r>
            </a:p>
          </p:txBody>
        </p:sp>
        <p:sp>
          <p:nvSpPr>
            <p:cNvPr id="1054" name="TextBox 149503">
              <a:extLst>
                <a:ext uri="{FF2B5EF4-FFF2-40B4-BE49-F238E27FC236}">
                  <a16:creationId xmlns:a16="http://schemas.microsoft.com/office/drawing/2014/main" id="{89406BA6-0225-9F97-C338-C171BC04CB66}"/>
                </a:ext>
              </a:extLst>
            </p:cNvPr>
            <p:cNvSpPr txBox="1"/>
            <p:nvPr/>
          </p:nvSpPr>
          <p:spPr>
            <a:xfrm>
              <a:off x="6448108" y="843419"/>
              <a:ext cx="889560" cy="292388"/>
            </a:xfrm>
            <a:prstGeom prst="rect">
              <a:avLst/>
            </a:prstGeom>
            <a:noFill/>
          </p:spPr>
          <p:txBody>
            <a:bodyPr wrap="none" rtlCol="0">
              <a:spAutoFit/>
            </a:bodyPr>
            <a:lstStyle/>
            <a:p>
              <a:pPr defTabSz="685800">
                <a:buClrTx/>
                <a:defRPr/>
              </a:pPr>
              <a:r>
                <a:rPr lang="en-US" sz="825" kern="1200" dirty="0">
                  <a:solidFill>
                    <a:srgbClr val="C3E6E1"/>
                  </a:solidFill>
                  <a:latin typeface="DM Sans"/>
                  <a:ea typeface="+mn-ea"/>
                  <a:cs typeface="+mn-cs"/>
                </a:rPr>
                <a:t>NATURAL</a:t>
              </a:r>
            </a:p>
          </p:txBody>
        </p:sp>
        <p:sp>
          <p:nvSpPr>
            <p:cNvPr id="1055" name="TextBox 149507">
              <a:extLst>
                <a:ext uri="{FF2B5EF4-FFF2-40B4-BE49-F238E27FC236}">
                  <a16:creationId xmlns:a16="http://schemas.microsoft.com/office/drawing/2014/main" id="{68D42EB0-9F3A-04A6-EC2D-A0F3E21D727F}"/>
                </a:ext>
              </a:extLst>
            </p:cNvPr>
            <p:cNvSpPr txBox="1"/>
            <p:nvPr/>
          </p:nvSpPr>
          <p:spPr>
            <a:xfrm>
              <a:off x="11202344" y="843421"/>
              <a:ext cx="521939" cy="292388"/>
            </a:xfrm>
            <a:prstGeom prst="rect">
              <a:avLst/>
            </a:prstGeom>
            <a:noFill/>
          </p:spPr>
          <p:txBody>
            <a:bodyPr wrap="none" rtlCol="0">
              <a:spAutoFit/>
            </a:bodyPr>
            <a:lstStyle/>
            <a:p>
              <a:pPr defTabSz="685800">
                <a:buClrTx/>
                <a:defRPr/>
              </a:pPr>
              <a:r>
                <a:rPr lang="en-US" sz="825" kern="1200" dirty="0">
                  <a:solidFill>
                    <a:schemeClr val="bg1"/>
                  </a:solidFill>
                  <a:latin typeface="DM Sans"/>
                  <a:ea typeface="+mn-ea"/>
                  <a:cs typeface="+mn-cs"/>
                </a:rPr>
                <a:t>FUN</a:t>
              </a:r>
            </a:p>
          </p:txBody>
        </p:sp>
        <p:sp>
          <p:nvSpPr>
            <p:cNvPr id="1056" name="TextBox 149509">
              <a:extLst>
                <a:ext uri="{FF2B5EF4-FFF2-40B4-BE49-F238E27FC236}">
                  <a16:creationId xmlns:a16="http://schemas.microsoft.com/office/drawing/2014/main" id="{B2906B41-3CB9-F109-1BA4-D0B6F0438B96}"/>
                </a:ext>
              </a:extLst>
            </p:cNvPr>
            <p:cNvSpPr txBox="1"/>
            <p:nvPr/>
          </p:nvSpPr>
          <p:spPr>
            <a:xfrm>
              <a:off x="9499794" y="843421"/>
              <a:ext cx="868187" cy="292387"/>
            </a:xfrm>
            <a:prstGeom prst="rect">
              <a:avLst/>
            </a:prstGeom>
            <a:noFill/>
          </p:spPr>
          <p:txBody>
            <a:bodyPr wrap="none" rtlCol="0">
              <a:spAutoFit/>
            </a:bodyPr>
            <a:lstStyle/>
            <a:p>
              <a:pPr defTabSz="685800">
                <a:buClrTx/>
                <a:defRPr/>
              </a:pPr>
              <a:r>
                <a:rPr lang="en-US" sz="825" kern="1200" dirty="0">
                  <a:solidFill>
                    <a:srgbClr val="F5D8B8"/>
                  </a:solidFill>
                  <a:latin typeface="DM Sans"/>
                  <a:ea typeface="+mn-ea"/>
                  <a:cs typeface="+mn-cs"/>
                </a:rPr>
                <a:t>SENSUAL</a:t>
              </a:r>
            </a:p>
          </p:txBody>
        </p:sp>
        <p:sp>
          <p:nvSpPr>
            <p:cNvPr id="1057" name="TextBox 149511">
              <a:extLst>
                <a:ext uri="{FF2B5EF4-FFF2-40B4-BE49-F238E27FC236}">
                  <a16:creationId xmlns:a16="http://schemas.microsoft.com/office/drawing/2014/main" id="{309732DE-4390-D588-D4D8-6E3B1A6736C7}"/>
                </a:ext>
              </a:extLst>
            </p:cNvPr>
            <p:cNvSpPr txBox="1"/>
            <p:nvPr/>
          </p:nvSpPr>
          <p:spPr>
            <a:xfrm>
              <a:off x="3280950" y="843421"/>
              <a:ext cx="1071233" cy="292387"/>
            </a:xfrm>
            <a:prstGeom prst="rect">
              <a:avLst/>
            </a:prstGeom>
            <a:noFill/>
          </p:spPr>
          <p:txBody>
            <a:bodyPr wrap="none" rtlCol="0">
              <a:spAutoFit/>
            </a:bodyPr>
            <a:lstStyle/>
            <a:p>
              <a:pPr defTabSz="685800">
                <a:buClrTx/>
                <a:defRPr/>
              </a:pPr>
              <a:r>
                <a:rPr lang="en-US" sz="825" kern="1200" dirty="0">
                  <a:solidFill>
                    <a:srgbClr val="F5D0C9"/>
                  </a:solidFill>
                  <a:latin typeface="DM Sans"/>
                  <a:ea typeface="+mn-ea"/>
                  <a:cs typeface="+mn-cs"/>
                </a:rPr>
                <a:t>ENERGIZING</a:t>
              </a:r>
            </a:p>
          </p:txBody>
        </p:sp>
        <p:sp>
          <p:nvSpPr>
            <p:cNvPr id="1058" name="TextBox 7">
              <a:extLst>
                <a:ext uri="{FF2B5EF4-FFF2-40B4-BE49-F238E27FC236}">
                  <a16:creationId xmlns:a16="http://schemas.microsoft.com/office/drawing/2014/main" id="{A51F12B8-B8CD-E576-F33C-2152FE3F3B6C}"/>
                </a:ext>
              </a:extLst>
            </p:cNvPr>
            <p:cNvSpPr txBox="1"/>
            <p:nvPr/>
          </p:nvSpPr>
          <p:spPr>
            <a:xfrm>
              <a:off x="1088624" y="843421"/>
              <a:ext cx="930169" cy="292387"/>
            </a:xfrm>
            <a:prstGeom prst="rect">
              <a:avLst/>
            </a:prstGeom>
            <a:noFill/>
          </p:spPr>
          <p:txBody>
            <a:bodyPr wrap="none" rtlCol="0">
              <a:spAutoFit/>
            </a:bodyPr>
            <a:lstStyle/>
            <a:p>
              <a:pPr defTabSz="685800">
                <a:buClrTx/>
                <a:defRPr/>
              </a:pPr>
              <a:r>
                <a:rPr lang="en-US" sz="825" kern="1200" dirty="0">
                  <a:solidFill>
                    <a:srgbClr val="994F00"/>
                  </a:solidFill>
                  <a:latin typeface="DM Sans"/>
                  <a:ea typeface="+mn-ea"/>
                  <a:cs typeface="+mn-cs"/>
                </a:rPr>
                <a:t>RELAXING</a:t>
              </a:r>
            </a:p>
          </p:txBody>
        </p:sp>
      </p:grpSp>
      <p:sp>
        <p:nvSpPr>
          <p:cNvPr id="1061" name="Retângulo 1060">
            <a:extLst>
              <a:ext uri="{FF2B5EF4-FFF2-40B4-BE49-F238E27FC236}">
                <a16:creationId xmlns:a16="http://schemas.microsoft.com/office/drawing/2014/main" id="{0EE142D1-2591-4C49-E89B-73B1ED85E14A}"/>
              </a:ext>
            </a:extLst>
          </p:cNvPr>
          <p:cNvSpPr/>
          <p:nvPr/>
        </p:nvSpPr>
        <p:spPr>
          <a:xfrm>
            <a:off x="0" y="1213841"/>
            <a:ext cx="4598730"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1062" name="Retângulo 1061">
            <a:extLst>
              <a:ext uri="{FF2B5EF4-FFF2-40B4-BE49-F238E27FC236}">
                <a16:creationId xmlns:a16="http://schemas.microsoft.com/office/drawing/2014/main" id="{88B3D044-30D5-6562-F874-80F3ED94809E}"/>
              </a:ext>
            </a:extLst>
          </p:cNvPr>
          <p:cNvSpPr/>
          <p:nvPr/>
        </p:nvSpPr>
        <p:spPr>
          <a:xfrm>
            <a:off x="4598730" y="1213841"/>
            <a:ext cx="4572000"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064" name="CaixaDeTexto 1063">
            <a:extLst>
              <a:ext uri="{FF2B5EF4-FFF2-40B4-BE49-F238E27FC236}">
                <a16:creationId xmlns:a16="http://schemas.microsoft.com/office/drawing/2014/main" id="{1AB1E5C1-15EA-9054-B747-5C4EEE12BE79}"/>
              </a:ext>
            </a:extLst>
          </p:cNvPr>
          <p:cNvSpPr txBox="1"/>
          <p:nvPr/>
        </p:nvSpPr>
        <p:spPr>
          <a:xfrm>
            <a:off x="1110433" y="1214232"/>
            <a:ext cx="2404114" cy="276999"/>
          </a:xfrm>
          <a:prstGeom prst="rect">
            <a:avLst/>
          </a:prstGeom>
          <a:noFill/>
        </p:spPr>
        <p:txBody>
          <a:bodyPr wrap="square">
            <a:spAutoFit/>
          </a:bodyPr>
          <a:lstStyle/>
          <a:p>
            <a:pPr algn="ctr" defTabSz="685800">
              <a:buClrTx/>
              <a:defRPr/>
            </a:pPr>
            <a:r>
              <a:rPr lang="fr-FR" sz="1200" kern="1200" dirty="0">
                <a:solidFill>
                  <a:schemeClr val="bg1"/>
                </a:solidFill>
                <a:latin typeface="DM Sans"/>
                <a:ea typeface="+mn-ea"/>
                <a:cs typeface="+mn-cs"/>
              </a:rPr>
              <a:t>DAILY CARE &amp; SPORT</a:t>
            </a:r>
          </a:p>
        </p:txBody>
      </p:sp>
      <p:sp>
        <p:nvSpPr>
          <p:cNvPr id="1065" name="CaixaDeTexto 1064">
            <a:extLst>
              <a:ext uri="{FF2B5EF4-FFF2-40B4-BE49-F238E27FC236}">
                <a16:creationId xmlns:a16="http://schemas.microsoft.com/office/drawing/2014/main" id="{2AAD231B-D1F0-3802-6654-52D1AD53A58D}"/>
              </a:ext>
            </a:extLst>
          </p:cNvPr>
          <p:cNvSpPr txBox="1"/>
          <p:nvPr/>
        </p:nvSpPr>
        <p:spPr>
          <a:xfrm>
            <a:off x="5676811" y="1213841"/>
            <a:ext cx="2404114" cy="276999"/>
          </a:xfrm>
          <a:prstGeom prst="rect">
            <a:avLst/>
          </a:prstGeom>
          <a:noFill/>
        </p:spPr>
        <p:txBody>
          <a:bodyPr wrap="square">
            <a:spAutoFit/>
          </a:bodyPr>
          <a:lstStyle/>
          <a:p>
            <a:pPr algn="ctr" defTabSz="685800">
              <a:buClrTx/>
              <a:defRPr/>
            </a:pPr>
            <a:r>
              <a:rPr lang="fr-FR" sz="1200" kern="1200" dirty="0">
                <a:solidFill>
                  <a:prstClr val="black"/>
                </a:solidFill>
                <a:latin typeface="DM Sans"/>
                <a:ea typeface="+mn-ea"/>
                <a:cs typeface="+mn-cs"/>
              </a:rPr>
              <a:t>RECREATIONAL</a:t>
            </a:r>
          </a:p>
        </p:txBody>
      </p:sp>
      <p:pic>
        <p:nvPicPr>
          <p:cNvPr id="4" name="Imagem 3" descr="Logotipo&#10;&#10;Descrição gerada automaticamente">
            <a:extLst>
              <a:ext uri="{FF2B5EF4-FFF2-40B4-BE49-F238E27FC236}">
                <a16:creationId xmlns:a16="http://schemas.microsoft.com/office/drawing/2014/main" id="{AD6EF27B-410F-D5B0-B2EB-EBF7BB760EF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592501" y="-152399"/>
            <a:ext cx="3917207" cy="1012312"/>
          </a:xfrm>
          <a:prstGeom prst="rect">
            <a:avLst/>
          </a:prstGeom>
        </p:spPr>
      </p:pic>
      <p:pic>
        <p:nvPicPr>
          <p:cNvPr id="22" name="Google Shape;279;p62">
            <a:extLst>
              <a:ext uri="{FF2B5EF4-FFF2-40B4-BE49-F238E27FC236}">
                <a16:creationId xmlns:a16="http://schemas.microsoft.com/office/drawing/2014/main" id="{B5DE3852-8824-A128-CFF1-02A27BAE603E}"/>
              </a:ext>
            </a:extLst>
          </p:cNvPr>
          <p:cNvPicPr preferRelativeResize="0"/>
          <p:nvPr/>
        </p:nvPicPr>
        <p:blipFill rotWithShape="1">
          <a:blip r:embed="rId11" cstate="screen">
            <a:alphaModFix/>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11" name="Slide Number Placeholder 2">
            <a:extLst>
              <a:ext uri="{FF2B5EF4-FFF2-40B4-BE49-F238E27FC236}">
                <a16:creationId xmlns:a16="http://schemas.microsoft.com/office/drawing/2014/main" id="{E3293083-7D57-C59E-F62E-0E4EFC98182D}"/>
              </a:ext>
            </a:extLst>
          </p:cNvPr>
          <p:cNvSpPr txBox="1">
            <a:spLocks/>
          </p:cNvSpPr>
          <p:nvPr/>
        </p:nvSpPr>
        <p:spPr>
          <a:xfrm>
            <a:off x="226800" y="4838105"/>
            <a:ext cx="780600" cy="8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defRPr/>
            </a:pPr>
            <a:fld id="{5BA3E189-2F3A-42E5-B572-3520703B6186}" type="slidenum">
              <a:rPr lang="en-GB" sz="975" kern="1200" smtClean="0">
                <a:solidFill>
                  <a:schemeClr val="tx1"/>
                </a:solidFill>
                <a:latin typeface="DM Sans" pitchFamily="2" charset="77"/>
                <a:ea typeface="+mn-ea"/>
                <a:cs typeface="+mn-cs"/>
              </a:rPr>
              <a:pPr defTabSz="685800">
                <a:buClrTx/>
                <a:defRPr/>
              </a:pPr>
              <a:t>5</a:t>
            </a:fld>
            <a:endParaRPr lang="en-GB" sz="975" kern="1200" dirty="0">
              <a:solidFill>
                <a:schemeClr val="tx1"/>
              </a:solidFill>
              <a:latin typeface="DM Sans" pitchFamily="2" charset="77"/>
              <a:ea typeface="+mn-ea"/>
              <a:cs typeface="+mn-cs"/>
            </a:endParaRPr>
          </a:p>
        </p:txBody>
      </p:sp>
    </p:spTree>
    <p:extLst>
      <p:ext uri="{BB962C8B-B14F-4D97-AF65-F5344CB8AC3E}">
        <p14:creationId xmlns:p14="http://schemas.microsoft.com/office/powerpoint/2010/main" val="370391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AB47D-83CA-053C-6A96-E57573765F81}"/>
            </a:ext>
          </a:extLst>
        </p:cNvPr>
        <p:cNvGrpSpPr/>
        <p:nvPr/>
      </p:nvGrpSpPr>
      <p:grpSpPr>
        <a:xfrm>
          <a:off x="0" y="0"/>
          <a:ext cx="0" cy="0"/>
          <a:chOff x="0" y="0"/>
          <a:chExt cx="0" cy="0"/>
        </a:xfrm>
      </p:grpSpPr>
      <p:pic>
        <p:nvPicPr>
          <p:cNvPr id="3" name="Gráfico 2">
            <a:extLst>
              <a:ext uri="{FF2B5EF4-FFF2-40B4-BE49-F238E27FC236}">
                <a16:creationId xmlns:a16="http://schemas.microsoft.com/office/drawing/2014/main" id="{68132EF1-367C-CE95-582B-3D3CB36B1325}"/>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1075" t="1075" r="1272" b="1272"/>
          <a:stretch/>
        </p:blipFill>
        <p:spPr>
          <a:xfrm>
            <a:off x="-90715" y="0"/>
            <a:ext cx="9325429" cy="5252198"/>
          </a:xfrm>
          <a:prstGeom prst="rect">
            <a:avLst/>
          </a:prstGeom>
        </p:spPr>
      </p:pic>
      <p:pic>
        <p:nvPicPr>
          <p:cNvPr id="22" name="Imagem 85" descr="Desenho de uma flor&#10;&#10;Descrição gerada automaticamente">
            <a:extLst>
              <a:ext uri="{FF2B5EF4-FFF2-40B4-BE49-F238E27FC236}">
                <a16:creationId xmlns:a16="http://schemas.microsoft.com/office/drawing/2014/main" id="{15D12A52-7D3A-D794-F18F-64EFE4B3FC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0921014">
            <a:off x="3570851" y="3494219"/>
            <a:ext cx="547192" cy="1163399"/>
          </a:xfrm>
          <a:prstGeom prst="rect">
            <a:avLst/>
          </a:prstGeom>
        </p:spPr>
      </p:pic>
      <p:pic>
        <p:nvPicPr>
          <p:cNvPr id="89" name="Gráfico 88">
            <a:extLst>
              <a:ext uri="{FF2B5EF4-FFF2-40B4-BE49-F238E27FC236}">
                <a16:creationId xmlns:a16="http://schemas.microsoft.com/office/drawing/2014/main" id="{883DE02D-F41A-6C5A-3966-79D843E93C2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933437" y="705825"/>
            <a:ext cx="1510946" cy="4246362"/>
          </a:xfrm>
          <a:prstGeom prst="rect">
            <a:avLst/>
          </a:prstGeom>
        </p:spPr>
      </p:pic>
      <p:pic>
        <p:nvPicPr>
          <p:cNvPr id="88" name="Gráfico 87">
            <a:extLst>
              <a:ext uri="{FF2B5EF4-FFF2-40B4-BE49-F238E27FC236}">
                <a16:creationId xmlns:a16="http://schemas.microsoft.com/office/drawing/2014/main" id="{1F7199FE-BB38-5349-DCCA-7A428B63957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908357" y="643327"/>
            <a:ext cx="1517646" cy="4297541"/>
          </a:xfrm>
          <a:prstGeom prst="rect">
            <a:avLst/>
          </a:prstGeom>
        </p:spPr>
      </p:pic>
      <p:pic>
        <p:nvPicPr>
          <p:cNvPr id="15" name="Imagem 14" descr="Desenho de personagem&#10;&#10;Descrição gerada automaticamente com confiança média">
            <a:extLst>
              <a:ext uri="{FF2B5EF4-FFF2-40B4-BE49-F238E27FC236}">
                <a16:creationId xmlns:a16="http://schemas.microsoft.com/office/drawing/2014/main" id="{101FE6AC-BD44-2B6C-8E99-ECFF5ED811E1}"/>
              </a:ext>
            </a:extLst>
          </p:cNvPr>
          <p:cNvPicPr>
            <a:picLocks noChangeAspect="1"/>
          </p:cNvPicPr>
          <p:nvPr/>
        </p:nvPicPr>
        <p:blipFill>
          <a:blip r:embed="rId10" cstate="screen">
            <a:extLst>
              <a:ext uri="{BEBA8EAE-BF5A-486C-A8C5-ECC9F3942E4B}">
                <a14:imgProps xmlns:a14="http://schemas.microsoft.com/office/drawing/2010/main">
                  <a14:imgLayer r:embed="rId11">
                    <a14:imgEffect>
                      <a14:brightnessContrast bright="-1000"/>
                    </a14:imgEffect>
                  </a14:imgLayer>
                </a14:imgProps>
              </a:ext>
              <a:ext uri="{28A0092B-C50C-407E-A947-70E740481C1C}">
                <a14:useLocalDpi xmlns:a14="http://schemas.microsoft.com/office/drawing/2010/main"/>
              </a:ext>
            </a:extLst>
          </a:blip>
          <a:stretch>
            <a:fillRect/>
          </a:stretch>
        </p:blipFill>
        <p:spPr>
          <a:xfrm>
            <a:off x="3863937" y="523875"/>
            <a:ext cx="1420525" cy="4290079"/>
          </a:xfrm>
          <a:prstGeom prst="rect">
            <a:avLst/>
          </a:prstGeom>
        </p:spPr>
      </p:pic>
      <p:sp>
        <p:nvSpPr>
          <p:cNvPr id="65" name="CaixaDeTexto 64">
            <a:extLst>
              <a:ext uri="{FF2B5EF4-FFF2-40B4-BE49-F238E27FC236}">
                <a16:creationId xmlns:a16="http://schemas.microsoft.com/office/drawing/2014/main" id="{1C81895D-36CA-637B-C0E0-5A46D96E4175}"/>
              </a:ext>
            </a:extLst>
          </p:cNvPr>
          <p:cNvSpPr txBox="1"/>
          <p:nvPr/>
        </p:nvSpPr>
        <p:spPr>
          <a:xfrm>
            <a:off x="208265" y="114307"/>
            <a:ext cx="8097535" cy="300082"/>
          </a:xfrm>
          <a:prstGeom prst="rect">
            <a:avLst/>
          </a:prstGeom>
          <a:noFill/>
        </p:spPr>
        <p:txBody>
          <a:bodyPr wrap="square" rtlCol="0">
            <a:spAutoFit/>
          </a:bodyPr>
          <a:lstStyle/>
          <a:p>
            <a:pPr defTabSz="685800">
              <a:buClrTx/>
            </a:pPr>
            <a:r>
              <a:rPr lang="en-US" sz="1350" b="1" kern="1200" dirty="0">
                <a:latin typeface="DM Sans"/>
                <a:ea typeface="+mn-ea"/>
                <a:cs typeface="+mn-cs"/>
              </a:rPr>
              <a:t>Joint Solutions: leveraging a broader Palette of technologies and methodologies</a:t>
            </a:r>
          </a:p>
        </p:txBody>
      </p:sp>
      <p:pic>
        <p:nvPicPr>
          <p:cNvPr id="71" name="Gráfico 70">
            <a:extLst>
              <a:ext uri="{FF2B5EF4-FFF2-40B4-BE49-F238E27FC236}">
                <a16:creationId xmlns:a16="http://schemas.microsoft.com/office/drawing/2014/main" id="{AEC61784-37BD-7A1C-12EA-8F8562BD7E0F}"/>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162800" y="4852392"/>
            <a:ext cx="1763102" cy="161074"/>
          </a:xfrm>
          <a:prstGeom prst="rect">
            <a:avLst/>
          </a:prstGeom>
        </p:spPr>
      </p:pic>
      <p:pic>
        <p:nvPicPr>
          <p:cNvPr id="70" name="Imagem 69" descr="Imagem em preto e branco&#10;&#10;Descrição gerada automaticamente">
            <a:extLst>
              <a:ext uri="{FF2B5EF4-FFF2-40B4-BE49-F238E27FC236}">
                <a16:creationId xmlns:a16="http://schemas.microsoft.com/office/drawing/2014/main" id="{9D220F75-A20B-F378-E623-79E703592FF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635958" y="1228126"/>
            <a:ext cx="899251" cy="3839657"/>
          </a:xfrm>
          <a:prstGeom prst="rect">
            <a:avLst/>
          </a:prstGeom>
        </p:spPr>
      </p:pic>
      <p:pic>
        <p:nvPicPr>
          <p:cNvPr id="72" name="Gráfico 71">
            <a:extLst>
              <a:ext uri="{FF2B5EF4-FFF2-40B4-BE49-F238E27FC236}">
                <a16:creationId xmlns:a16="http://schemas.microsoft.com/office/drawing/2014/main" id="{08016B5A-12EB-BD30-5499-D726EE817C78}"/>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4374711" y="1468549"/>
            <a:ext cx="415621" cy="365927"/>
          </a:xfrm>
          <a:prstGeom prst="rect">
            <a:avLst/>
          </a:prstGeom>
        </p:spPr>
      </p:pic>
      <p:pic>
        <p:nvPicPr>
          <p:cNvPr id="28" name="Gráfico 71">
            <a:extLst>
              <a:ext uri="{FF2B5EF4-FFF2-40B4-BE49-F238E27FC236}">
                <a16:creationId xmlns:a16="http://schemas.microsoft.com/office/drawing/2014/main" id="{1951DA88-B09E-EE97-879F-7CFA70E18547}"/>
              </a:ext>
            </a:extLst>
          </p:cNvPr>
          <p:cNvPicPr>
            <a:picLocks noChangeAspect="1"/>
          </p:cNvPicPr>
          <p:nvPr/>
        </p:nvPicPr>
        <p:blipFill>
          <a:blip r:embed="rId17" cstate="screen">
            <a:extLst>
              <a:ext uri="{BEBA8EAE-BF5A-486C-A8C5-ECC9F3942E4B}">
                <a14:imgProps xmlns:a14="http://schemas.microsoft.com/office/drawing/2010/main">
                  <a14:imgLayer r:embed="rId18">
                    <a14:imgEffect>
                      <a14:brightnessContrast bright="-26000" contrast="39000"/>
                    </a14:imgEffect>
                  </a14:imgLayer>
                </a14:imgProps>
              </a:ext>
              <a:ext uri="{28A0092B-C50C-407E-A947-70E740481C1C}">
                <a14:useLocalDpi xmlns:a14="http://schemas.microsoft.com/office/drawing/2010/main"/>
              </a:ext>
            </a:extLst>
          </a:blip>
          <a:srcRect/>
          <a:stretch/>
        </p:blipFill>
        <p:spPr>
          <a:xfrm>
            <a:off x="4548866" y="481947"/>
            <a:ext cx="605619" cy="678087"/>
          </a:xfrm>
          <a:prstGeom prst="rect">
            <a:avLst/>
          </a:prstGeom>
        </p:spPr>
      </p:pic>
      <p:grpSp>
        <p:nvGrpSpPr>
          <p:cNvPr id="13" name="Agrupar 12">
            <a:extLst>
              <a:ext uri="{FF2B5EF4-FFF2-40B4-BE49-F238E27FC236}">
                <a16:creationId xmlns:a16="http://schemas.microsoft.com/office/drawing/2014/main" id="{768C983B-594D-F32F-9F98-9B5FCD669382}"/>
              </a:ext>
            </a:extLst>
          </p:cNvPr>
          <p:cNvGrpSpPr/>
          <p:nvPr/>
        </p:nvGrpSpPr>
        <p:grpSpPr>
          <a:xfrm>
            <a:off x="451092" y="652669"/>
            <a:ext cx="3673640" cy="3985592"/>
            <a:chOff x="601455" y="768626"/>
            <a:chExt cx="4898187" cy="5314122"/>
          </a:xfrm>
        </p:grpSpPr>
        <p:pic>
          <p:nvPicPr>
            <p:cNvPr id="64" name="Gráfico 63">
              <a:extLst>
                <a:ext uri="{FF2B5EF4-FFF2-40B4-BE49-F238E27FC236}">
                  <a16:creationId xmlns:a16="http://schemas.microsoft.com/office/drawing/2014/main" id="{8BDAC69A-2C47-780F-09F6-255B6FE2B18F}"/>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flipH="1">
              <a:off x="893211" y="768626"/>
              <a:ext cx="4606431" cy="5314122"/>
            </a:xfrm>
            <a:prstGeom prst="rect">
              <a:avLst/>
            </a:prstGeom>
          </p:spPr>
        </p:pic>
        <p:pic>
          <p:nvPicPr>
            <p:cNvPr id="2" name="Gráfico 1">
              <a:extLst>
                <a:ext uri="{FF2B5EF4-FFF2-40B4-BE49-F238E27FC236}">
                  <a16:creationId xmlns:a16="http://schemas.microsoft.com/office/drawing/2014/main" id="{70ACFD8C-214D-58EC-53FE-7CAAD9759773}"/>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rot="21406695">
              <a:off x="601455" y="2588137"/>
              <a:ext cx="314876" cy="1681724"/>
            </a:xfrm>
            <a:prstGeom prst="rect">
              <a:avLst/>
            </a:prstGeom>
          </p:spPr>
        </p:pic>
      </p:grpSp>
      <p:grpSp>
        <p:nvGrpSpPr>
          <p:cNvPr id="24" name="Agrupar 23">
            <a:extLst>
              <a:ext uri="{FF2B5EF4-FFF2-40B4-BE49-F238E27FC236}">
                <a16:creationId xmlns:a16="http://schemas.microsoft.com/office/drawing/2014/main" id="{D7BD291C-1807-BC15-546A-2C9DFD2D2AD3}"/>
              </a:ext>
            </a:extLst>
          </p:cNvPr>
          <p:cNvGrpSpPr/>
          <p:nvPr/>
        </p:nvGrpSpPr>
        <p:grpSpPr>
          <a:xfrm>
            <a:off x="5082889" y="652669"/>
            <a:ext cx="3686996" cy="3985592"/>
            <a:chOff x="6777186" y="768626"/>
            <a:chExt cx="4915994" cy="5314122"/>
          </a:xfrm>
        </p:grpSpPr>
        <p:pic>
          <p:nvPicPr>
            <p:cNvPr id="63" name="Gráfico 62">
              <a:extLst>
                <a:ext uri="{FF2B5EF4-FFF2-40B4-BE49-F238E27FC236}">
                  <a16:creationId xmlns:a16="http://schemas.microsoft.com/office/drawing/2014/main" id="{D4758A59-80AE-4D25-F5DC-5D8B3F3F0ADC}"/>
                </a:ext>
              </a:extLst>
            </p:cNvPr>
            <p:cNvPicPr>
              <a:picLocks noChangeAspect="1"/>
            </p:cNvPicPr>
            <p:nvPr/>
          </p:nvPicPr>
          <p:blipFill>
            <a:blip r:embed="rId19"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6777186" y="768626"/>
              <a:ext cx="4606431" cy="5314122"/>
            </a:xfrm>
            <a:prstGeom prst="rect">
              <a:avLst/>
            </a:prstGeom>
          </p:spPr>
        </p:pic>
        <p:pic>
          <p:nvPicPr>
            <p:cNvPr id="17" name="Gráfico 16">
              <a:extLst>
                <a:ext uri="{FF2B5EF4-FFF2-40B4-BE49-F238E27FC236}">
                  <a16:creationId xmlns:a16="http://schemas.microsoft.com/office/drawing/2014/main" id="{62522164-AF27-A062-F4F4-3430B0BB74CA}"/>
                </a:ext>
              </a:extLst>
            </p:cNvPr>
            <p:cNvPicPr>
              <a:picLocks noChangeAspect="1"/>
            </p:cNvPicPr>
            <p:nvPr/>
          </p:nvPicPr>
          <p:blipFill>
            <a:blip r:embed="rId23" cstate="screen">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rot="187024">
              <a:off x="11378304" y="2767044"/>
              <a:ext cx="314876" cy="1323911"/>
            </a:xfrm>
            <a:prstGeom prst="rect">
              <a:avLst/>
            </a:prstGeom>
          </p:spPr>
        </p:pic>
      </p:grpSp>
      <p:pic>
        <p:nvPicPr>
          <p:cNvPr id="61" name="Gráfico 60">
            <a:extLst>
              <a:ext uri="{FF2B5EF4-FFF2-40B4-BE49-F238E27FC236}">
                <a16:creationId xmlns:a16="http://schemas.microsoft.com/office/drawing/2014/main" id="{0F2EA54A-A518-2A83-F813-56FDEB9D2048}"/>
              </a:ext>
            </a:extLst>
          </p:cNvPr>
          <p:cNvPicPr>
            <a:picLocks noChangeAspect="1"/>
          </p:cNvPicPr>
          <p:nvPr/>
        </p:nvPicPr>
        <p:blipFill>
          <a:blip r:embed="rId25" cstate="screen">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3754734" y="1021979"/>
            <a:ext cx="901322" cy="3796040"/>
          </a:xfrm>
          <a:prstGeom prst="rect">
            <a:avLst/>
          </a:prstGeom>
        </p:spPr>
      </p:pic>
      <p:grpSp>
        <p:nvGrpSpPr>
          <p:cNvPr id="51" name="Agrupar 50">
            <a:extLst>
              <a:ext uri="{FF2B5EF4-FFF2-40B4-BE49-F238E27FC236}">
                <a16:creationId xmlns:a16="http://schemas.microsoft.com/office/drawing/2014/main" id="{CC578873-D475-C642-A870-9BD344FDFB26}"/>
              </a:ext>
            </a:extLst>
          </p:cNvPr>
          <p:cNvGrpSpPr/>
          <p:nvPr/>
        </p:nvGrpSpPr>
        <p:grpSpPr>
          <a:xfrm>
            <a:off x="2780836" y="2359255"/>
            <a:ext cx="1195274" cy="1279570"/>
            <a:chOff x="3707783" y="3044072"/>
            <a:chExt cx="1593700" cy="1706092"/>
          </a:xfrm>
        </p:grpSpPr>
        <p:sp>
          <p:nvSpPr>
            <p:cNvPr id="34" name="Elipse 33">
              <a:extLst>
                <a:ext uri="{FF2B5EF4-FFF2-40B4-BE49-F238E27FC236}">
                  <a16:creationId xmlns:a16="http://schemas.microsoft.com/office/drawing/2014/main" id="{88AEF350-F79B-4E13-2F7A-49C66FCD096D}"/>
                </a:ext>
              </a:extLst>
            </p:cNvPr>
            <p:cNvSpPr/>
            <p:nvPr/>
          </p:nvSpPr>
          <p:spPr>
            <a:xfrm>
              <a:off x="3707783" y="3044072"/>
              <a:ext cx="738189" cy="738189"/>
            </a:xfrm>
            <a:prstGeom prst="ellipse">
              <a:avLst/>
            </a:prstGeom>
            <a:noFill/>
            <a:ln w="3175">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noFill/>
                <a:latin typeface="DM Sans"/>
              </a:endParaRPr>
            </a:p>
          </p:txBody>
        </p:sp>
        <p:cxnSp>
          <p:nvCxnSpPr>
            <p:cNvPr id="36" name="Conector reto 35">
              <a:extLst>
                <a:ext uri="{FF2B5EF4-FFF2-40B4-BE49-F238E27FC236}">
                  <a16:creationId xmlns:a16="http://schemas.microsoft.com/office/drawing/2014/main" id="{F381D173-661B-1B7F-D93F-52CB1833C98B}"/>
                </a:ext>
              </a:extLst>
            </p:cNvPr>
            <p:cNvCxnSpPr>
              <a:cxnSpLocks/>
              <a:stCxn id="34" idx="5"/>
            </p:cNvCxnSpPr>
            <p:nvPr/>
          </p:nvCxnSpPr>
          <p:spPr>
            <a:xfrm>
              <a:off x="4337866" y="3674156"/>
              <a:ext cx="963617" cy="1076008"/>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52" name="Agrupar 51">
            <a:extLst>
              <a:ext uri="{FF2B5EF4-FFF2-40B4-BE49-F238E27FC236}">
                <a16:creationId xmlns:a16="http://schemas.microsoft.com/office/drawing/2014/main" id="{55E80287-02A9-9518-0D23-0A1CB1DAC76D}"/>
              </a:ext>
            </a:extLst>
          </p:cNvPr>
          <p:cNvGrpSpPr/>
          <p:nvPr/>
        </p:nvGrpSpPr>
        <p:grpSpPr>
          <a:xfrm>
            <a:off x="2756757" y="1235161"/>
            <a:ext cx="1273136" cy="553642"/>
            <a:chOff x="3675675" y="1545281"/>
            <a:chExt cx="1697514" cy="738189"/>
          </a:xfrm>
        </p:grpSpPr>
        <p:sp>
          <p:nvSpPr>
            <p:cNvPr id="47" name="Elipse 46">
              <a:extLst>
                <a:ext uri="{FF2B5EF4-FFF2-40B4-BE49-F238E27FC236}">
                  <a16:creationId xmlns:a16="http://schemas.microsoft.com/office/drawing/2014/main" id="{85638885-37D8-32EC-6D13-B6AF3E159324}"/>
                </a:ext>
              </a:extLst>
            </p:cNvPr>
            <p:cNvSpPr/>
            <p:nvPr/>
          </p:nvSpPr>
          <p:spPr>
            <a:xfrm>
              <a:off x="3675675" y="1545281"/>
              <a:ext cx="738189" cy="738189"/>
            </a:xfrm>
            <a:prstGeom prst="ellipse">
              <a:avLst/>
            </a:prstGeom>
            <a:noFill/>
            <a:ln w="3175">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noFill/>
                <a:latin typeface="DM Sans"/>
              </a:endParaRPr>
            </a:p>
          </p:txBody>
        </p:sp>
        <p:cxnSp>
          <p:nvCxnSpPr>
            <p:cNvPr id="48" name="Conector reto 47">
              <a:extLst>
                <a:ext uri="{FF2B5EF4-FFF2-40B4-BE49-F238E27FC236}">
                  <a16:creationId xmlns:a16="http://schemas.microsoft.com/office/drawing/2014/main" id="{5DFD4777-E0F0-1517-8EE8-4ED9D1E74099}"/>
                </a:ext>
              </a:extLst>
            </p:cNvPr>
            <p:cNvCxnSpPr>
              <a:cxnSpLocks/>
              <a:stCxn id="47" idx="6"/>
            </p:cNvCxnSpPr>
            <p:nvPr/>
          </p:nvCxnSpPr>
          <p:spPr>
            <a:xfrm>
              <a:off x="4413864" y="1914376"/>
              <a:ext cx="959325" cy="15833"/>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84" name="Gráfico 83">
            <a:extLst>
              <a:ext uri="{FF2B5EF4-FFF2-40B4-BE49-F238E27FC236}">
                <a16:creationId xmlns:a16="http://schemas.microsoft.com/office/drawing/2014/main" id="{5A7D745F-F2CD-6E06-1732-6E121DC9094C}"/>
              </a:ext>
            </a:extLst>
          </p:cNvPr>
          <p:cNvPicPr>
            <a:picLocks noChangeAspect="1"/>
          </p:cNvPicPr>
          <p:nvPr/>
        </p:nvPicPr>
        <p:blipFill>
          <a:blip r:embed="rId27" cstate="screen">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4545108" y="1172281"/>
            <a:ext cx="1075403" cy="3985592"/>
          </a:xfrm>
          <a:prstGeom prst="rect">
            <a:avLst/>
          </a:prstGeom>
        </p:spPr>
      </p:pic>
      <p:pic>
        <p:nvPicPr>
          <p:cNvPr id="121" name="Imagem 120">
            <a:extLst>
              <a:ext uri="{FF2B5EF4-FFF2-40B4-BE49-F238E27FC236}">
                <a16:creationId xmlns:a16="http://schemas.microsoft.com/office/drawing/2014/main" id="{BE450EF9-1234-442A-9D9A-6BC64541151C}"/>
              </a:ext>
            </a:extLst>
          </p:cNvPr>
          <p:cNvPicPr>
            <a:picLocks noChangeAspect="1"/>
          </p:cNvPicPr>
          <p:nvPr/>
        </p:nvPicPr>
        <p:blipFill>
          <a:blip r:embed="rId29">
            <a:extLst>
              <a:ext uri="{28A0092B-C50C-407E-A947-70E740481C1C}">
                <a14:useLocalDpi xmlns:a14="http://schemas.microsoft.com/office/drawing/2010/main"/>
              </a:ext>
            </a:extLst>
          </a:blip>
          <a:stretch>
            <a:fillRect/>
          </a:stretch>
        </p:blipFill>
        <p:spPr>
          <a:xfrm rot="10800000">
            <a:off x="5219592" y="2289655"/>
            <a:ext cx="295343" cy="981299"/>
          </a:xfrm>
          <a:prstGeom prst="rect">
            <a:avLst/>
          </a:prstGeom>
        </p:spPr>
      </p:pic>
      <p:pic>
        <p:nvPicPr>
          <p:cNvPr id="122" name="Imagem 121" descr="Reflexo de luz&#10;&#10;Descrição gerada automaticamente com confiança baixa">
            <a:extLst>
              <a:ext uri="{FF2B5EF4-FFF2-40B4-BE49-F238E27FC236}">
                <a16:creationId xmlns:a16="http://schemas.microsoft.com/office/drawing/2014/main" id="{CEF41262-0E5B-57B2-8FD6-D56CB13DDF03}"/>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rot="10800000">
            <a:off x="5000239" y="2887818"/>
            <a:ext cx="268288" cy="621038"/>
          </a:xfrm>
          <a:prstGeom prst="rect">
            <a:avLst/>
          </a:prstGeom>
        </p:spPr>
      </p:pic>
      <p:grpSp>
        <p:nvGrpSpPr>
          <p:cNvPr id="149" name="Agrupar 148">
            <a:extLst>
              <a:ext uri="{FF2B5EF4-FFF2-40B4-BE49-F238E27FC236}">
                <a16:creationId xmlns:a16="http://schemas.microsoft.com/office/drawing/2014/main" id="{FFCCF790-C724-911B-4138-7FA566656C79}"/>
              </a:ext>
            </a:extLst>
          </p:cNvPr>
          <p:cNvGrpSpPr/>
          <p:nvPr/>
        </p:nvGrpSpPr>
        <p:grpSpPr>
          <a:xfrm>
            <a:off x="5333875" y="3102681"/>
            <a:ext cx="3125060" cy="925068"/>
            <a:chOff x="7111832" y="4035308"/>
            <a:chExt cx="4166747" cy="1233424"/>
          </a:xfrm>
        </p:grpSpPr>
        <p:cxnSp>
          <p:nvCxnSpPr>
            <p:cNvPr id="150" name="Conector reto 149">
              <a:extLst>
                <a:ext uri="{FF2B5EF4-FFF2-40B4-BE49-F238E27FC236}">
                  <a16:creationId xmlns:a16="http://schemas.microsoft.com/office/drawing/2014/main" id="{401E07E3-FC17-404D-9EFF-B74C867E26C0}"/>
                </a:ext>
              </a:extLst>
            </p:cNvPr>
            <p:cNvCxnSpPr>
              <a:cxnSpLocks/>
            </p:cNvCxnSpPr>
            <p:nvPr/>
          </p:nvCxnSpPr>
          <p:spPr>
            <a:xfrm>
              <a:off x="7111832" y="4214949"/>
              <a:ext cx="410459" cy="390194"/>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1" name="CaixaDeTexto 150">
              <a:extLst>
                <a:ext uri="{FF2B5EF4-FFF2-40B4-BE49-F238E27FC236}">
                  <a16:creationId xmlns:a16="http://schemas.microsoft.com/office/drawing/2014/main" id="{795FD2F5-B9E4-B374-CC28-09C93063B4E9}"/>
                </a:ext>
              </a:extLst>
            </p:cNvPr>
            <p:cNvSpPr txBox="1"/>
            <p:nvPr/>
          </p:nvSpPr>
          <p:spPr>
            <a:xfrm>
              <a:off x="8360709" y="4386115"/>
              <a:ext cx="2917870" cy="738664"/>
            </a:xfrm>
            <a:prstGeom prst="rect">
              <a:avLst/>
            </a:prstGeom>
            <a:noFill/>
          </p:spPr>
          <p:txBody>
            <a:bodyPr wrap="square" rtlCol="0">
              <a:spAutoFit/>
            </a:bodyPr>
            <a:lstStyle/>
            <a:p>
              <a:pPr defTabSz="685800">
                <a:buClrTx/>
              </a:pPr>
              <a:r>
                <a:rPr lang="en-US" sz="750" b="1" kern="1200" dirty="0" err="1">
                  <a:latin typeface="DM Sans"/>
                  <a:ea typeface="+mn-ea"/>
                  <a:cs typeface="+mn-cs"/>
                </a:rPr>
                <a:t>Freezeblast</a:t>
              </a:r>
              <a:r>
                <a:rPr lang="en-US" sz="750" b="1" kern="1200" dirty="0">
                  <a:latin typeface="DM Sans"/>
                  <a:ea typeface="+mn-ea"/>
                  <a:cs typeface="+mn-cs"/>
                </a:rPr>
                <a:t>®</a:t>
              </a:r>
              <a:br>
                <a:rPr lang="en-US" sz="750" b="1" kern="1200" dirty="0">
                  <a:latin typeface="DM Sans"/>
                  <a:ea typeface="+mn-ea"/>
                  <a:cs typeface="+mn-cs"/>
                </a:rPr>
              </a:br>
              <a:r>
                <a:rPr lang="en-US" sz="750" kern="1200" dirty="0">
                  <a:latin typeface="DM Sans"/>
                  <a:ea typeface="+mn-ea"/>
                  <a:cs typeface="+mn-cs"/>
                </a:rPr>
                <a:t>Experience an instant</a:t>
              </a:r>
              <a:br>
                <a:rPr lang="en-US" sz="750" kern="1200" dirty="0">
                  <a:latin typeface="DM Sans"/>
                  <a:ea typeface="+mn-ea"/>
                  <a:cs typeface="+mn-cs"/>
                </a:rPr>
              </a:br>
              <a:r>
                <a:rPr lang="en-US" sz="750" kern="1200" dirty="0">
                  <a:latin typeface="DM Sans"/>
                  <a:ea typeface="+mn-ea"/>
                  <a:cs typeface="+mn-cs"/>
                </a:rPr>
                <a:t>cooling &amp; fresh sensation</a:t>
              </a:r>
              <a:br>
                <a:rPr lang="en-US" sz="750" kern="1200" dirty="0">
                  <a:latin typeface="DM Sans"/>
                  <a:ea typeface="+mn-ea"/>
                  <a:cs typeface="+mn-cs"/>
                </a:rPr>
              </a:br>
              <a:r>
                <a:rPr lang="en-US" sz="750" kern="1200" dirty="0">
                  <a:latin typeface="DM Sans"/>
                  <a:ea typeface="+mn-ea"/>
                  <a:cs typeface="+mn-cs"/>
                </a:rPr>
                <a:t>from nose to skin</a:t>
              </a:r>
            </a:p>
          </p:txBody>
        </p:sp>
        <p:grpSp>
          <p:nvGrpSpPr>
            <p:cNvPr id="152" name="Agrupar 151">
              <a:extLst>
                <a:ext uri="{FF2B5EF4-FFF2-40B4-BE49-F238E27FC236}">
                  <a16:creationId xmlns:a16="http://schemas.microsoft.com/office/drawing/2014/main" id="{0BFB1CF7-3424-AD86-BF36-C6322D83CA29}"/>
                </a:ext>
              </a:extLst>
            </p:cNvPr>
            <p:cNvGrpSpPr/>
            <p:nvPr/>
          </p:nvGrpSpPr>
          <p:grpSpPr>
            <a:xfrm>
              <a:off x="7519226" y="4035308"/>
              <a:ext cx="756455" cy="1233424"/>
              <a:chOff x="7511735" y="2610546"/>
              <a:chExt cx="756455" cy="1233424"/>
            </a:xfrm>
          </p:grpSpPr>
          <p:pic>
            <p:nvPicPr>
              <p:cNvPr id="154" name="Gráfico 153">
                <a:extLst>
                  <a:ext uri="{FF2B5EF4-FFF2-40B4-BE49-F238E27FC236}">
                    <a16:creationId xmlns:a16="http://schemas.microsoft.com/office/drawing/2014/main" id="{72A75778-E577-C2C2-D7D0-864705B96213}"/>
                  </a:ext>
                </a:extLst>
              </p:cNvPr>
              <p:cNvPicPr>
                <a:picLocks noChangeAspect="1"/>
              </p:cNvPicPr>
              <p:nvPr/>
            </p:nvPicPr>
            <p:blipFill>
              <a:blip r:embed="rId31" cstate="screen">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7511735" y="2610546"/>
                <a:ext cx="754488" cy="1233424"/>
              </a:xfrm>
              <a:prstGeom prst="rect">
                <a:avLst/>
              </a:prstGeom>
            </p:spPr>
          </p:pic>
          <p:pic>
            <p:nvPicPr>
              <p:cNvPr id="155" name="Gráfico 154">
                <a:extLst>
                  <a:ext uri="{FF2B5EF4-FFF2-40B4-BE49-F238E27FC236}">
                    <a16:creationId xmlns:a16="http://schemas.microsoft.com/office/drawing/2014/main" id="{925F4445-46E3-00B9-78A4-F13BF56AB91B}"/>
                  </a:ext>
                </a:extLst>
              </p:cNvPr>
              <p:cNvPicPr>
                <a:picLocks noChangeAspect="1"/>
              </p:cNvPicPr>
              <p:nvPr/>
            </p:nvPicPr>
            <p:blipFill>
              <a:blip r:embed="rId31" cstate="screen">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7513702" y="2610546"/>
                <a:ext cx="754488" cy="1233424"/>
              </a:xfrm>
              <a:prstGeom prst="rect">
                <a:avLst/>
              </a:prstGeom>
            </p:spPr>
          </p:pic>
        </p:grpSp>
        <p:pic>
          <p:nvPicPr>
            <p:cNvPr id="153" name="Imagem 152" descr="Texto&#10;&#10;Descrição gerada automaticamente">
              <a:extLst>
                <a:ext uri="{FF2B5EF4-FFF2-40B4-BE49-F238E27FC236}">
                  <a16:creationId xmlns:a16="http://schemas.microsoft.com/office/drawing/2014/main" id="{E68EC6ED-76C6-847B-CFC3-3C8EE2942C55}"/>
                </a:ext>
              </a:extLst>
            </p:cNvPr>
            <p:cNvPicPr>
              <a:picLocks noChangeAspect="1"/>
            </p:cNvPicPr>
            <p:nvPr/>
          </p:nvPicPr>
          <p:blipFill>
            <a:blip r:embed="rId33" cstate="screen">
              <a:extLst>
                <a:ext uri="{28A0092B-C50C-407E-A947-70E740481C1C}">
                  <a14:useLocalDpi xmlns:a14="http://schemas.microsoft.com/office/drawing/2010/main"/>
                </a:ext>
              </a:extLst>
            </a:blip>
            <a:stretch>
              <a:fillRect/>
            </a:stretch>
          </p:blipFill>
          <p:spPr>
            <a:xfrm>
              <a:off x="7584185" y="4318660"/>
              <a:ext cx="686586" cy="535688"/>
            </a:xfrm>
            <a:prstGeom prst="rect">
              <a:avLst/>
            </a:prstGeom>
          </p:spPr>
        </p:pic>
      </p:grpSp>
      <p:grpSp>
        <p:nvGrpSpPr>
          <p:cNvPr id="164" name="Agrupar 163">
            <a:extLst>
              <a:ext uri="{FF2B5EF4-FFF2-40B4-BE49-F238E27FC236}">
                <a16:creationId xmlns:a16="http://schemas.microsoft.com/office/drawing/2014/main" id="{55F9BFCF-A18E-0861-74FA-FD6370AD6B8E}"/>
              </a:ext>
            </a:extLst>
          </p:cNvPr>
          <p:cNvGrpSpPr/>
          <p:nvPr/>
        </p:nvGrpSpPr>
        <p:grpSpPr>
          <a:xfrm>
            <a:off x="4723623" y="1172282"/>
            <a:ext cx="3994700" cy="784831"/>
            <a:chOff x="6298163" y="1461442"/>
            <a:chExt cx="5326267" cy="1046440"/>
          </a:xfrm>
        </p:grpSpPr>
        <p:grpSp>
          <p:nvGrpSpPr>
            <p:cNvPr id="165" name="Agrupar 164">
              <a:extLst>
                <a:ext uri="{FF2B5EF4-FFF2-40B4-BE49-F238E27FC236}">
                  <a16:creationId xmlns:a16="http://schemas.microsoft.com/office/drawing/2014/main" id="{70569C66-B9FC-E831-0776-74C13534F6FD}"/>
                </a:ext>
              </a:extLst>
            </p:cNvPr>
            <p:cNvGrpSpPr/>
            <p:nvPr/>
          </p:nvGrpSpPr>
          <p:grpSpPr>
            <a:xfrm>
              <a:off x="6298163" y="1461442"/>
              <a:ext cx="5326267" cy="1046440"/>
              <a:chOff x="6298163" y="1461442"/>
              <a:chExt cx="5326267" cy="1046440"/>
            </a:xfrm>
          </p:grpSpPr>
          <p:grpSp>
            <p:nvGrpSpPr>
              <p:cNvPr id="167" name="Agrupar 166">
                <a:extLst>
                  <a:ext uri="{FF2B5EF4-FFF2-40B4-BE49-F238E27FC236}">
                    <a16:creationId xmlns:a16="http://schemas.microsoft.com/office/drawing/2014/main" id="{8DF2D2A7-674E-E459-14C9-B19349257440}"/>
                  </a:ext>
                </a:extLst>
              </p:cNvPr>
              <p:cNvGrpSpPr/>
              <p:nvPr/>
            </p:nvGrpSpPr>
            <p:grpSpPr>
              <a:xfrm>
                <a:off x="7402396" y="1581351"/>
                <a:ext cx="1790911" cy="741215"/>
                <a:chOff x="7402396" y="2101688"/>
                <a:chExt cx="1790911" cy="741215"/>
              </a:xfrm>
            </p:grpSpPr>
            <p:pic>
              <p:nvPicPr>
                <p:cNvPr id="170" name="Gráfico 169">
                  <a:extLst>
                    <a:ext uri="{FF2B5EF4-FFF2-40B4-BE49-F238E27FC236}">
                      <a16:creationId xmlns:a16="http://schemas.microsoft.com/office/drawing/2014/main" id="{38EFCE79-F001-6E18-F784-75154C2773E5}"/>
                    </a:ext>
                  </a:extLst>
                </p:cNvPr>
                <p:cNvPicPr>
                  <a:picLocks noChangeAspect="1"/>
                </p:cNvPicPr>
                <p:nvPr/>
              </p:nvPicPr>
              <p:blipFill>
                <a:blip r:embed="rId34" cstate="screen">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7402396" y="2101688"/>
                  <a:ext cx="1790911" cy="738189"/>
                </a:xfrm>
                <a:prstGeom prst="rect">
                  <a:avLst/>
                </a:prstGeom>
              </p:spPr>
            </p:pic>
            <p:pic>
              <p:nvPicPr>
                <p:cNvPr id="171" name="Gráfico 170">
                  <a:extLst>
                    <a:ext uri="{FF2B5EF4-FFF2-40B4-BE49-F238E27FC236}">
                      <a16:creationId xmlns:a16="http://schemas.microsoft.com/office/drawing/2014/main" id="{A5346CAA-45EB-3E78-51EE-A5EBAA07489C}"/>
                    </a:ext>
                  </a:extLst>
                </p:cNvPr>
                <p:cNvPicPr>
                  <a:picLocks noChangeAspect="1"/>
                </p:cNvPicPr>
                <p:nvPr/>
              </p:nvPicPr>
              <p:blipFill>
                <a:blip r:embed="rId34" cstate="screen">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7402396" y="2104714"/>
                  <a:ext cx="1790911" cy="738189"/>
                </a:xfrm>
                <a:prstGeom prst="rect">
                  <a:avLst/>
                </a:prstGeom>
              </p:spPr>
            </p:pic>
          </p:grpSp>
          <p:sp>
            <p:nvSpPr>
              <p:cNvPr id="168" name="CaixaDeTexto 167">
                <a:extLst>
                  <a:ext uri="{FF2B5EF4-FFF2-40B4-BE49-F238E27FC236}">
                    <a16:creationId xmlns:a16="http://schemas.microsoft.com/office/drawing/2014/main" id="{EBF7BBA2-B542-41F9-0FEE-EF279DC0C3AC}"/>
                  </a:ext>
                </a:extLst>
              </p:cNvPr>
              <p:cNvSpPr txBox="1"/>
              <p:nvPr/>
            </p:nvSpPr>
            <p:spPr>
              <a:xfrm>
                <a:off x="9261283" y="1461442"/>
                <a:ext cx="2363147" cy="1046440"/>
              </a:xfrm>
              <a:prstGeom prst="rect">
                <a:avLst/>
              </a:prstGeom>
              <a:noFill/>
            </p:spPr>
            <p:txBody>
              <a:bodyPr wrap="square" rtlCol="0">
                <a:spAutoFit/>
              </a:bodyPr>
              <a:lstStyle/>
              <a:p>
                <a:pPr defTabSz="685800">
                  <a:buClrTx/>
                </a:pPr>
                <a:r>
                  <a:rPr lang="en-US" sz="750" b="1" kern="1200" dirty="0" err="1">
                    <a:latin typeface="DM Sans"/>
                    <a:ea typeface="+mn-ea"/>
                    <a:cs typeface="+mn-cs"/>
                  </a:rPr>
                  <a:t>EmotiWaves</a:t>
                </a:r>
                <a:r>
                  <a:rPr lang="en-US" sz="750" b="1" kern="1200" dirty="0">
                    <a:latin typeface="DM Sans"/>
                    <a:ea typeface="+mn-ea"/>
                    <a:cs typeface="+mn-cs"/>
                  </a:rPr>
                  <a:t>® </a:t>
                </a:r>
                <a:br>
                  <a:rPr lang="en-US" sz="750" b="1" kern="1200" dirty="0">
                    <a:latin typeface="DM Sans"/>
                    <a:ea typeface="+mn-ea"/>
                    <a:cs typeface="+mn-cs"/>
                  </a:rPr>
                </a:br>
                <a:r>
                  <a:rPr lang="en-US" sz="750" kern="1200" dirty="0">
                    <a:latin typeface="DM Sans"/>
                    <a:ea typeface="+mn-ea"/>
                    <a:cs typeface="+mn-cs"/>
                  </a:rPr>
                  <a:t>Mood boosting</a:t>
                </a:r>
                <a:br>
                  <a:rPr lang="en-US" sz="750" kern="1200" dirty="0">
                    <a:latin typeface="DM Sans"/>
                    <a:ea typeface="+mn-ea"/>
                    <a:cs typeface="+mn-cs"/>
                  </a:rPr>
                </a:br>
                <a:r>
                  <a:rPr lang="en-US" sz="750" kern="1200" dirty="0">
                    <a:latin typeface="DM Sans"/>
                    <a:ea typeface="+mn-ea"/>
                    <a:cs typeface="+mn-cs"/>
                  </a:rPr>
                  <a:t>fragrances – Enhance</a:t>
                </a:r>
                <a:br>
                  <a:rPr lang="en-US" sz="750" kern="1200" dirty="0">
                    <a:latin typeface="DM Sans"/>
                    <a:ea typeface="+mn-ea"/>
                    <a:cs typeface="+mn-cs"/>
                  </a:rPr>
                </a:br>
                <a:r>
                  <a:rPr lang="en-US" sz="750" kern="1200" dirty="0">
                    <a:latin typeface="DM Sans"/>
                    <a:ea typeface="+mn-ea"/>
                    <a:cs typeface="+mn-cs"/>
                  </a:rPr>
                  <a:t>your wellbeing feelings</a:t>
                </a:r>
                <a:br>
                  <a:rPr lang="en-US" sz="750" kern="1200" dirty="0">
                    <a:latin typeface="DM Sans"/>
                    <a:ea typeface="+mn-ea"/>
                    <a:cs typeface="+mn-cs"/>
                  </a:rPr>
                </a:br>
                <a:r>
                  <a:rPr lang="en-US" sz="750" kern="1200" dirty="0">
                    <a:latin typeface="DM Sans"/>
                    <a:ea typeface="+mn-ea"/>
                    <a:cs typeface="+mn-cs"/>
                  </a:rPr>
                  <a:t>&amp; uplift your mind (from</a:t>
                </a:r>
                <a:br>
                  <a:rPr lang="en-US" sz="750" kern="1200" dirty="0">
                    <a:latin typeface="DM Sans"/>
                    <a:ea typeface="+mn-ea"/>
                    <a:cs typeface="+mn-cs"/>
                  </a:rPr>
                </a:br>
                <a:r>
                  <a:rPr lang="en-US" sz="750" kern="1200" dirty="0">
                    <a:latin typeface="DM Sans"/>
                    <a:ea typeface="+mn-ea"/>
                    <a:cs typeface="+mn-cs"/>
                  </a:rPr>
                  <a:t>relax to energy)</a:t>
                </a:r>
              </a:p>
            </p:txBody>
          </p:sp>
          <p:cxnSp>
            <p:nvCxnSpPr>
              <p:cNvPr id="169" name="Conector reto 168">
                <a:extLst>
                  <a:ext uri="{FF2B5EF4-FFF2-40B4-BE49-F238E27FC236}">
                    <a16:creationId xmlns:a16="http://schemas.microsoft.com/office/drawing/2014/main" id="{1203EF55-7EFA-8105-4E86-76F2BBAD97CD}"/>
                  </a:ext>
                </a:extLst>
              </p:cNvPr>
              <p:cNvCxnSpPr>
                <a:cxnSpLocks/>
                <a:endCxn id="171" idx="1"/>
              </p:cNvCxnSpPr>
              <p:nvPr/>
            </p:nvCxnSpPr>
            <p:spPr>
              <a:xfrm>
                <a:off x="6298163" y="1953472"/>
                <a:ext cx="1104233" cy="0"/>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166" name="Gráfico 165">
              <a:extLst>
                <a:ext uri="{FF2B5EF4-FFF2-40B4-BE49-F238E27FC236}">
                  <a16:creationId xmlns:a16="http://schemas.microsoft.com/office/drawing/2014/main" id="{61EEE61F-056C-4248-4381-DF65D717B91E}"/>
                </a:ext>
              </a:extLst>
            </p:cNvPr>
            <p:cNvPicPr>
              <a:picLocks noChangeAspect="1"/>
            </p:cNvPicPr>
            <p:nvPr/>
          </p:nvPicPr>
          <p:blipFill>
            <a:blip r:embed="rId36" cstate="screen">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7445843" y="1461442"/>
              <a:ext cx="1647371" cy="927830"/>
            </a:xfrm>
            <a:prstGeom prst="rect">
              <a:avLst/>
            </a:prstGeom>
          </p:spPr>
        </p:pic>
      </p:grpSp>
      <p:grpSp>
        <p:nvGrpSpPr>
          <p:cNvPr id="87" name="Agrupar 86">
            <a:extLst>
              <a:ext uri="{FF2B5EF4-FFF2-40B4-BE49-F238E27FC236}">
                <a16:creationId xmlns:a16="http://schemas.microsoft.com/office/drawing/2014/main" id="{334E5048-5DFD-B17B-1462-7178724538F2}"/>
              </a:ext>
            </a:extLst>
          </p:cNvPr>
          <p:cNvGrpSpPr/>
          <p:nvPr/>
        </p:nvGrpSpPr>
        <p:grpSpPr>
          <a:xfrm>
            <a:off x="2780321" y="3448980"/>
            <a:ext cx="943617" cy="553642"/>
            <a:chOff x="3707093" y="4497038"/>
            <a:chExt cx="1258155" cy="738189"/>
          </a:xfrm>
        </p:grpSpPr>
        <p:sp>
          <p:nvSpPr>
            <p:cNvPr id="31" name="Elipse 30">
              <a:extLst>
                <a:ext uri="{FF2B5EF4-FFF2-40B4-BE49-F238E27FC236}">
                  <a16:creationId xmlns:a16="http://schemas.microsoft.com/office/drawing/2014/main" id="{60E7B448-66B9-FE83-E309-FAB701545E02}"/>
                </a:ext>
              </a:extLst>
            </p:cNvPr>
            <p:cNvSpPr/>
            <p:nvPr/>
          </p:nvSpPr>
          <p:spPr>
            <a:xfrm>
              <a:off x="3707093" y="4497038"/>
              <a:ext cx="738189" cy="738189"/>
            </a:xfrm>
            <a:prstGeom prst="ellipse">
              <a:avLst/>
            </a:prstGeom>
            <a:noFill/>
            <a:ln w="3175">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noFill/>
                <a:latin typeface="DM Sans"/>
              </a:endParaRPr>
            </a:p>
          </p:txBody>
        </p:sp>
        <p:cxnSp>
          <p:nvCxnSpPr>
            <p:cNvPr id="32" name="Conector reto 31">
              <a:extLst>
                <a:ext uri="{FF2B5EF4-FFF2-40B4-BE49-F238E27FC236}">
                  <a16:creationId xmlns:a16="http://schemas.microsoft.com/office/drawing/2014/main" id="{FB9D3674-8860-29C5-ACFD-0383EE16BE91}"/>
                </a:ext>
              </a:extLst>
            </p:cNvPr>
            <p:cNvCxnSpPr>
              <a:cxnSpLocks/>
              <a:stCxn id="31" idx="6"/>
            </p:cNvCxnSpPr>
            <p:nvPr/>
          </p:nvCxnSpPr>
          <p:spPr>
            <a:xfrm>
              <a:off x="4445282" y="4866132"/>
              <a:ext cx="519966" cy="0"/>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5" name="Agrupar 4">
            <a:extLst>
              <a:ext uri="{FF2B5EF4-FFF2-40B4-BE49-F238E27FC236}">
                <a16:creationId xmlns:a16="http://schemas.microsoft.com/office/drawing/2014/main" id="{5BE77A54-40DA-4462-17E5-D7832EF309F8}"/>
              </a:ext>
            </a:extLst>
          </p:cNvPr>
          <p:cNvGrpSpPr/>
          <p:nvPr/>
        </p:nvGrpSpPr>
        <p:grpSpPr>
          <a:xfrm>
            <a:off x="5143165" y="1934029"/>
            <a:ext cx="2422598" cy="1025149"/>
            <a:chOff x="6857553" y="2477105"/>
            <a:chExt cx="3230130" cy="1366865"/>
          </a:xfrm>
        </p:grpSpPr>
        <p:grpSp>
          <p:nvGrpSpPr>
            <p:cNvPr id="156" name="Agrupar 155">
              <a:extLst>
                <a:ext uri="{FF2B5EF4-FFF2-40B4-BE49-F238E27FC236}">
                  <a16:creationId xmlns:a16="http://schemas.microsoft.com/office/drawing/2014/main" id="{69B0C6BD-2DCF-B2F0-8BDD-7648D51E249D}"/>
                </a:ext>
              </a:extLst>
            </p:cNvPr>
            <p:cNvGrpSpPr/>
            <p:nvPr/>
          </p:nvGrpSpPr>
          <p:grpSpPr>
            <a:xfrm>
              <a:off x="7324152" y="2610546"/>
              <a:ext cx="2763531" cy="1233424"/>
              <a:chOff x="7324152" y="2610546"/>
              <a:chExt cx="2763531" cy="1233424"/>
            </a:xfrm>
          </p:grpSpPr>
          <p:grpSp>
            <p:nvGrpSpPr>
              <p:cNvPr id="157" name="Agrupar 156">
                <a:extLst>
                  <a:ext uri="{FF2B5EF4-FFF2-40B4-BE49-F238E27FC236}">
                    <a16:creationId xmlns:a16="http://schemas.microsoft.com/office/drawing/2014/main" id="{0D645074-76C5-0555-0821-A7BF803946F0}"/>
                  </a:ext>
                </a:extLst>
              </p:cNvPr>
              <p:cNvGrpSpPr/>
              <p:nvPr/>
            </p:nvGrpSpPr>
            <p:grpSpPr>
              <a:xfrm>
                <a:off x="7511735" y="2610546"/>
                <a:ext cx="2575948" cy="1233424"/>
                <a:chOff x="7511735" y="2610546"/>
                <a:chExt cx="2575948" cy="1233424"/>
              </a:xfrm>
            </p:grpSpPr>
            <p:sp>
              <p:nvSpPr>
                <p:cNvPr id="159" name="CaixaDeTexto 158">
                  <a:extLst>
                    <a:ext uri="{FF2B5EF4-FFF2-40B4-BE49-F238E27FC236}">
                      <a16:creationId xmlns:a16="http://schemas.microsoft.com/office/drawing/2014/main" id="{9DF5AD2B-436D-D075-2492-08748F9F0FFA}"/>
                    </a:ext>
                  </a:extLst>
                </p:cNvPr>
                <p:cNvSpPr txBox="1"/>
                <p:nvPr/>
              </p:nvSpPr>
              <p:spPr>
                <a:xfrm>
                  <a:off x="8360711" y="2961967"/>
                  <a:ext cx="1726972" cy="584776"/>
                </a:xfrm>
                <a:prstGeom prst="rect">
                  <a:avLst/>
                </a:prstGeom>
                <a:noFill/>
              </p:spPr>
              <p:txBody>
                <a:bodyPr wrap="square" rtlCol="0">
                  <a:spAutoFit/>
                </a:bodyPr>
                <a:lstStyle/>
                <a:p>
                  <a:pPr defTabSz="685800">
                    <a:buClrTx/>
                  </a:pPr>
                  <a:r>
                    <a:rPr lang="en-US" sz="750" b="1" kern="1200" dirty="0" err="1">
                      <a:latin typeface="DM Sans"/>
                      <a:ea typeface="+mn-ea"/>
                      <a:cs typeface="+mn-cs"/>
                    </a:rPr>
                    <a:t>DeodEclyx</a:t>
                  </a:r>
                  <a:r>
                    <a:rPr lang="en-US" sz="750" b="1" kern="1200" dirty="0">
                      <a:latin typeface="DM Sans"/>
                      <a:ea typeface="+mn-ea"/>
                      <a:cs typeface="+mn-cs"/>
                    </a:rPr>
                    <a:t>® R </a:t>
                  </a:r>
                  <a:br>
                    <a:rPr lang="en-US" sz="750" b="1" kern="1200" dirty="0">
                      <a:latin typeface="DM Sans"/>
                      <a:ea typeface="+mn-ea"/>
                      <a:cs typeface="+mn-cs"/>
                    </a:rPr>
                  </a:br>
                  <a:r>
                    <a:rPr lang="en-US" sz="750" kern="1200" dirty="0">
                      <a:latin typeface="DM Sans"/>
                      <a:ea typeface="+mn-ea"/>
                      <a:cs typeface="+mn-cs"/>
                    </a:rPr>
                    <a:t>Odor control technology</a:t>
                  </a:r>
                  <a:br>
                    <a:rPr lang="en-US" sz="750" kern="1200" dirty="0">
                      <a:latin typeface="DM Sans"/>
                      <a:ea typeface="+mn-ea"/>
                      <a:cs typeface="+mn-cs"/>
                    </a:rPr>
                  </a:br>
                  <a:r>
                    <a:rPr lang="en-US" sz="750" kern="1200" dirty="0">
                      <a:latin typeface="DM Sans"/>
                      <a:ea typeface="+mn-ea"/>
                      <a:cs typeface="+mn-cs"/>
                    </a:rPr>
                    <a:t>to feel confident</a:t>
                  </a:r>
                </a:p>
              </p:txBody>
            </p:sp>
            <p:grpSp>
              <p:nvGrpSpPr>
                <p:cNvPr id="161" name="Agrupar 160">
                  <a:extLst>
                    <a:ext uri="{FF2B5EF4-FFF2-40B4-BE49-F238E27FC236}">
                      <a16:creationId xmlns:a16="http://schemas.microsoft.com/office/drawing/2014/main" id="{41C53B80-9C18-B1A0-F76F-51564040E55F}"/>
                    </a:ext>
                  </a:extLst>
                </p:cNvPr>
                <p:cNvGrpSpPr/>
                <p:nvPr/>
              </p:nvGrpSpPr>
              <p:grpSpPr>
                <a:xfrm>
                  <a:off x="7511735" y="2610546"/>
                  <a:ext cx="756455" cy="1233424"/>
                  <a:chOff x="7511735" y="2610546"/>
                  <a:chExt cx="756455" cy="1233424"/>
                </a:xfrm>
              </p:grpSpPr>
              <p:pic>
                <p:nvPicPr>
                  <p:cNvPr id="162" name="Gráfico 161">
                    <a:extLst>
                      <a:ext uri="{FF2B5EF4-FFF2-40B4-BE49-F238E27FC236}">
                        <a16:creationId xmlns:a16="http://schemas.microsoft.com/office/drawing/2014/main" id="{4DE706F1-8E5E-26E9-039E-D99232D3A5E4}"/>
                      </a:ext>
                    </a:extLst>
                  </p:cNvPr>
                  <p:cNvPicPr>
                    <a:picLocks noChangeAspect="1"/>
                  </p:cNvPicPr>
                  <p:nvPr/>
                </p:nvPicPr>
                <p:blipFill>
                  <a:blip r:embed="rId31" cstate="screen">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7511735" y="2610546"/>
                    <a:ext cx="754488" cy="1233424"/>
                  </a:xfrm>
                  <a:prstGeom prst="rect">
                    <a:avLst/>
                  </a:prstGeom>
                </p:spPr>
              </p:pic>
              <p:pic>
                <p:nvPicPr>
                  <p:cNvPr id="163" name="Gráfico 162">
                    <a:extLst>
                      <a:ext uri="{FF2B5EF4-FFF2-40B4-BE49-F238E27FC236}">
                        <a16:creationId xmlns:a16="http://schemas.microsoft.com/office/drawing/2014/main" id="{570A39BA-D7E3-0529-321F-0EE0820D7779}"/>
                      </a:ext>
                    </a:extLst>
                  </p:cNvPr>
                  <p:cNvPicPr>
                    <a:picLocks noChangeAspect="1"/>
                  </p:cNvPicPr>
                  <p:nvPr/>
                </p:nvPicPr>
                <p:blipFill>
                  <a:blip r:embed="rId31" cstate="screen">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7513702" y="2610546"/>
                    <a:ext cx="754488" cy="1233424"/>
                  </a:xfrm>
                  <a:prstGeom prst="rect">
                    <a:avLst/>
                  </a:prstGeom>
                </p:spPr>
              </p:pic>
            </p:grpSp>
          </p:grpSp>
          <p:pic>
            <p:nvPicPr>
              <p:cNvPr id="158" name="Imagem 157" descr="Logotipo&#10;&#10;Descrição gerada automaticamente">
                <a:extLst>
                  <a:ext uri="{FF2B5EF4-FFF2-40B4-BE49-F238E27FC236}">
                    <a16:creationId xmlns:a16="http://schemas.microsoft.com/office/drawing/2014/main" id="{56DF966E-52F9-2F34-FE41-1377DCF0A54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7324152" y="2660867"/>
                <a:ext cx="1165003" cy="1177054"/>
              </a:xfrm>
              <a:prstGeom prst="rect">
                <a:avLst/>
              </a:prstGeom>
            </p:spPr>
          </p:pic>
        </p:grpSp>
        <p:cxnSp>
          <p:nvCxnSpPr>
            <p:cNvPr id="4" name="Conector reto 3">
              <a:extLst>
                <a:ext uri="{FF2B5EF4-FFF2-40B4-BE49-F238E27FC236}">
                  <a16:creationId xmlns:a16="http://schemas.microsoft.com/office/drawing/2014/main" id="{31078346-DA45-0CA5-AA0B-64F8F219CC34}"/>
                </a:ext>
              </a:extLst>
            </p:cNvPr>
            <p:cNvCxnSpPr>
              <a:cxnSpLocks/>
            </p:cNvCxnSpPr>
            <p:nvPr/>
          </p:nvCxnSpPr>
          <p:spPr>
            <a:xfrm>
              <a:off x="6857553" y="2477105"/>
              <a:ext cx="652215" cy="655160"/>
            </a:xfrm>
            <a:prstGeom prst="line">
              <a:avLst/>
            </a:prstGeom>
            <a:ln w="31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10" name="Imagem 9" descr="Logotipo&#10;&#10;Descrição gerada automaticamente com confiança baixa">
            <a:extLst>
              <a:ext uri="{FF2B5EF4-FFF2-40B4-BE49-F238E27FC236}">
                <a16:creationId xmlns:a16="http://schemas.microsoft.com/office/drawing/2014/main" id="{95CD2A55-7C6F-481A-AE0D-09D795F3A567}"/>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32895" y="211869"/>
            <a:ext cx="2529330" cy="655717"/>
          </a:xfrm>
          <a:prstGeom prst="rect">
            <a:avLst/>
          </a:prstGeom>
        </p:spPr>
      </p:pic>
      <p:pic>
        <p:nvPicPr>
          <p:cNvPr id="6" name="Imagem 6" descr="Forma&#10;&#10;Descrição gerada automaticamente com confiança baixa">
            <a:extLst>
              <a:ext uri="{FF2B5EF4-FFF2-40B4-BE49-F238E27FC236}">
                <a16:creationId xmlns:a16="http://schemas.microsoft.com/office/drawing/2014/main" id="{F1CCAA99-EE82-C076-0C9A-79DC54B2D154}"/>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2888464" y="1339771"/>
            <a:ext cx="346865" cy="398527"/>
          </a:xfrm>
          <a:prstGeom prst="rect">
            <a:avLst/>
          </a:prstGeom>
        </p:spPr>
      </p:pic>
      <p:sp>
        <p:nvSpPr>
          <p:cNvPr id="8" name="CaixaDeTexto 26">
            <a:extLst>
              <a:ext uri="{FF2B5EF4-FFF2-40B4-BE49-F238E27FC236}">
                <a16:creationId xmlns:a16="http://schemas.microsoft.com/office/drawing/2014/main" id="{10E68105-FC46-2729-32EB-9C2F261D31A3}"/>
              </a:ext>
            </a:extLst>
          </p:cNvPr>
          <p:cNvSpPr txBox="1"/>
          <p:nvPr/>
        </p:nvSpPr>
        <p:spPr>
          <a:xfrm>
            <a:off x="1357411" y="1160034"/>
            <a:ext cx="1405001" cy="900246"/>
          </a:xfrm>
          <a:prstGeom prst="rect">
            <a:avLst/>
          </a:prstGeom>
          <a:noFill/>
        </p:spPr>
        <p:txBody>
          <a:bodyPr wrap="square" rtlCol="0">
            <a:spAutoFit/>
          </a:bodyPr>
          <a:lstStyle/>
          <a:p>
            <a:pPr defTabSz="685800">
              <a:buClrTx/>
            </a:pPr>
            <a:r>
              <a:rPr lang="en-US" sz="750" b="1" kern="1200" dirty="0" err="1">
                <a:latin typeface="DM Sans"/>
                <a:ea typeface="+mn-ea"/>
                <a:cs typeface="+mn-cs"/>
              </a:rPr>
              <a:t>TriPro</a:t>
            </a:r>
            <a:r>
              <a:rPr lang="en-US" sz="750" b="1" kern="1200" dirty="0">
                <a:latin typeface="DM Sans"/>
                <a:ea typeface="+mn-ea"/>
                <a:cs typeface="+mn-cs"/>
              </a:rPr>
              <a:t>™ UV</a:t>
            </a:r>
            <a:br>
              <a:rPr lang="en-US" sz="750" b="1" kern="1200" dirty="0">
                <a:latin typeface="DM Sans"/>
                <a:ea typeface="+mn-ea"/>
                <a:cs typeface="+mn-cs"/>
              </a:rPr>
            </a:br>
            <a:r>
              <a:rPr lang="en-US" sz="750" b="1" kern="1200" dirty="0">
                <a:latin typeface="DM Sans"/>
                <a:ea typeface="+mn-ea"/>
                <a:cs typeface="+mn-cs"/>
              </a:rPr>
              <a:t>filter technology</a:t>
            </a:r>
            <a:br>
              <a:rPr lang="en-US" sz="750" b="1" kern="1200" dirty="0">
                <a:latin typeface="DM Sans"/>
                <a:ea typeface="+mn-ea"/>
                <a:cs typeface="+mn-cs"/>
              </a:rPr>
            </a:br>
            <a:r>
              <a:rPr lang="en-US" sz="750" kern="1200" dirty="0">
                <a:latin typeface="DM Sans"/>
                <a:ea typeface="+mn-ea"/>
                <a:cs typeface="+mn-cs"/>
              </a:rPr>
              <a:t>Scientifically proven Sun Care technology​, built from a combination of 3 high-powered PARSOL® UV filters​</a:t>
            </a:r>
          </a:p>
        </p:txBody>
      </p:sp>
      <p:grpSp>
        <p:nvGrpSpPr>
          <p:cNvPr id="11" name="Group 10">
            <a:extLst>
              <a:ext uri="{FF2B5EF4-FFF2-40B4-BE49-F238E27FC236}">
                <a16:creationId xmlns:a16="http://schemas.microsoft.com/office/drawing/2014/main" id="{5F18C37C-67BD-2E30-2B2F-BDE04AB5465E}"/>
              </a:ext>
            </a:extLst>
          </p:cNvPr>
          <p:cNvGrpSpPr/>
          <p:nvPr/>
        </p:nvGrpSpPr>
        <p:grpSpPr>
          <a:xfrm>
            <a:off x="2885720" y="2435641"/>
            <a:ext cx="493235" cy="411890"/>
            <a:chOff x="7566603" y="2726782"/>
            <a:chExt cx="861043" cy="716471"/>
          </a:xfrm>
        </p:grpSpPr>
        <p:sp>
          <p:nvSpPr>
            <p:cNvPr id="14" name="TextBox 13">
              <a:extLst>
                <a:ext uri="{FF2B5EF4-FFF2-40B4-BE49-F238E27FC236}">
                  <a16:creationId xmlns:a16="http://schemas.microsoft.com/office/drawing/2014/main" id="{3259EDC0-AB66-A525-6482-B1D709D27AA5}"/>
                </a:ext>
              </a:extLst>
            </p:cNvPr>
            <p:cNvSpPr txBox="1"/>
            <p:nvPr/>
          </p:nvSpPr>
          <p:spPr>
            <a:xfrm>
              <a:off x="7941718" y="2726782"/>
              <a:ext cx="485928" cy="294453"/>
            </a:xfrm>
            <a:prstGeom prst="rect">
              <a:avLst/>
            </a:prstGeom>
            <a:noFill/>
          </p:spPr>
          <p:txBody>
            <a:bodyPr wrap="square" rtlCol="0">
              <a:spAutoFit/>
            </a:bodyPr>
            <a:lstStyle/>
            <a:p>
              <a:pPr defTabSz="685800">
                <a:buClrTx/>
                <a:defRPr/>
              </a:pPr>
              <a:r>
                <a:rPr lang="en-US" sz="500" kern="1200" dirty="0">
                  <a:solidFill>
                    <a:prstClr val="white">
                      <a:lumMod val="50000"/>
                    </a:prstClr>
                  </a:solidFill>
                  <a:latin typeface="DM Sans 14pt" pitchFamily="2" charset="77"/>
                  <a:ea typeface="Fira Sans" panose="020B0503050000020004" pitchFamily="34" charset="0"/>
                  <a:cs typeface="+mn-cs"/>
                </a:rPr>
                <a:t>TM</a:t>
              </a:r>
            </a:p>
          </p:txBody>
        </p:sp>
        <p:pic>
          <p:nvPicPr>
            <p:cNvPr id="16" name="Picture 15" descr="A close up of a sign&#10;&#10;Description automatically generated">
              <a:extLst>
                <a:ext uri="{FF2B5EF4-FFF2-40B4-BE49-F238E27FC236}">
                  <a16:creationId xmlns:a16="http://schemas.microsoft.com/office/drawing/2014/main" id="{24BE8368-5A6D-E4A0-420F-AD0518FB1C25}"/>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7566603" y="2823133"/>
              <a:ext cx="600625" cy="620120"/>
            </a:xfrm>
            <a:prstGeom prst="rect">
              <a:avLst/>
            </a:prstGeom>
          </p:spPr>
        </p:pic>
      </p:grpSp>
      <p:sp>
        <p:nvSpPr>
          <p:cNvPr id="18" name="CaixaDeTexto 37">
            <a:extLst>
              <a:ext uri="{FF2B5EF4-FFF2-40B4-BE49-F238E27FC236}">
                <a16:creationId xmlns:a16="http://schemas.microsoft.com/office/drawing/2014/main" id="{D2E3A630-3F67-2873-2167-EB2537E388AC}"/>
              </a:ext>
            </a:extLst>
          </p:cNvPr>
          <p:cNvSpPr txBox="1"/>
          <p:nvPr/>
        </p:nvSpPr>
        <p:spPr>
          <a:xfrm>
            <a:off x="1373438" y="2254947"/>
            <a:ext cx="1370741" cy="992579"/>
          </a:xfrm>
          <a:prstGeom prst="rect">
            <a:avLst/>
          </a:prstGeom>
          <a:noFill/>
        </p:spPr>
        <p:txBody>
          <a:bodyPr wrap="square" lIns="68580" tIns="34290" rIns="68580" bIns="34290" rtlCol="0" anchor="t">
            <a:spAutoFit/>
          </a:bodyPr>
          <a:lstStyle/>
          <a:p>
            <a:pPr>
              <a:defRPr/>
            </a:pPr>
            <a:r>
              <a:rPr lang="en-US" sz="750" b="1" kern="1200" dirty="0">
                <a:latin typeface="DM Sans"/>
                <a:ea typeface="+mn-ea"/>
                <a:cs typeface="+mn-cs"/>
              </a:rPr>
              <a:t>dsm-firmenich Eco-classes</a:t>
            </a:r>
            <a:br>
              <a:rPr lang="en-US" sz="750" kern="1200" dirty="0">
                <a:latin typeface="DM Sans"/>
              </a:rPr>
            </a:br>
            <a:r>
              <a:rPr lang="en-US" sz="750" kern="1200" dirty="0" err="1">
                <a:latin typeface="DM Sans"/>
              </a:rPr>
              <a:t>P</a:t>
            </a:r>
            <a:r>
              <a:rPr lang="en-US" sz="750" dirty="0" err="1">
                <a:latin typeface="DM Sans"/>
              </a:rPr>
              <a:t>ropriatary</a:t>
            </a:r>
            <a:r>
              <a:rPr lang="en-US" sz="750" dirty="0">
                <a:latin typeface="DM Sans"/>
              </a:rPr>
              <a:t> methodology to show the eco-friendliness of a UV filter combination based on Persistence, Bioaccumulation and Toxicity</a:t>
            </a:r>
            <a:endParaRPr lang="en-US" sz="750" kern="1200" dirty="0">
              <a:latin typeface="DM Sans"/>
            </a:endParaRPr>
          </a:p>
        </p:txBody>
      </p:sp>
      <p:pic>
        <p:nvPicPr>
          <p:cNvPr id="19" name="Picture 2">
            <a:extLst>
              <a:ext uri="{FF2B5EF4-FFF2-40B4-BE49-F238E27FC236}">
                <a16:creationId xmlns:a16="http://schemas.microsoft.com/office/drawing/2014/main" id="{6DE8C765-5D20-BB98-E5C5-6EB68A9FB07B}"/>
              </a:ext>
            </a:extLst>
          </p:cNvPr>
          <p:cNvPicPr>
            <a:picLocks noChangeAspect="1"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2831746" y="3511343"/>
            <a:ext cx="450425" cy="450425"/>
          </a:xfrm>
          <a:prstGeom prst="rect">
            <a:avLst/>
          </a:prstGeom>
          <a:noFill/>
          <a:extLst>
            <a:ext uri="{909E8E84-426E-40DD-AFC4-6F175D3DCCD1}">
              <a14:hiddenFill xmlns:a14="http://schemas.microsoft.com/office/drawing/2010/main">
                <a:solidFill>
                  <a:srgbClr val="FFFFFF"/>
                </a:solidFill>
              </a14:hiddenFill>
            </a:ext>
          </a:extLst>
        </p:spPr>
      </p:pic>
      <p:sp>
        <p:nvSpPr>
          <p:cNvPr id="20" name="CaixaDeTexto 37">
            <a:extLst>
              <a:ext uri="{FF2B5EF4-FFF2-40B4-BE49-F238E27FC236}">
                <a16:creationId xmlns:a16="http://schemas.microsoft.com/office/drawing/2014/main" id="{24D22637-B635-8096-8A48-BBEC11BF2EA9}"/>
              </a:ext>
            </a:extLst>
          </p:cNvPr>
          <p:cNvSpPr txBox="1"/>
          <p:nvPr/>
        </p:nvSpPr>
        <p:spPr>
          <a:xfrm>
            <a:off x="1397450" y="3448979"/>
            <a:ext cx="1441384" cy="784830"/>
          </a:xfrm>
          <a:prstGeom prst="rect">
            <a:avLst/>
          </a:prstGeom>
          <a:noFill/>
        </p:spPr>
        <p:txBody>
          <a:bodyPr wrap="square" rtlCol="0">
            <a:spAutoFit/>
          </a:bodyPr>
          <a:lstStyle/>
          <a:p>
            <a:pPr defTabSz="685800">
              <a:buClrTx/>
              <a:defRPr/>
            </a:pPr>
            <a:r>
              <a:rPr lang="en-US" sz="750" b="1" kern="1200" dirty="0">
                <a:latin typeface="DM Sans"/>
                <a:ea typeface="+mn-ea"/>
                <a:cs typeface="+mn-cs"/>
              </a:rPr>
              <a:t>dsm-firmenich </a:t>
            </a:r>
            <a:r>
              <a:rPr lang="en-US" sz="750" b="1" kern="1200" dirty="0" err="1">
                <a:latin typeface="DM Sans"/>
                <a:ea typeface="+mn-ea"/>
                <a:cs typeface="+mn-cs"/>
              </a:rPr>
              <a:t>Imp</a:t>
            </a:r>
            <a:r>
              <a:rPr lang="en-US" sz="750" b="1" dirty="0" err="1">
                <a:latin typeface="DM Sans"/>
              </a:rPr>
              <a:t>’ACT</a:t>
            </a:r>
            <a:r>
              <a:rPr lang="en-US" sz="750" b="1" dirty="0">
                <a:latin typeface="DM Sans"/>
              </a:rPr>
              <a:t> cards</a:t>
            </a:r>
            <a:br>
              <a:rPr lang="en-US" sz="750" kern="1200" dirty="0">
                <a:latin typeface="DM Sans"/>
                <a:ea typeface="+mn-ea"/>
                <a:cs typeface="+mn-cs"/>
              </a:rPr>
            </a:br>
            <a:r>
              <a:rPr lang="en-US" sz="750" dirty="0">
                <a:latin typeface="DM Sans"/>
              </a:rPr>
              <a:t>M</a:t>
            </a:r>
            <a:r>
              <a:rPr lang="en-US" sz="750" kern="1200" dirty="0">
                <a:latin typeface="DM Sans"/>
                <a:ea typeface="+mn-ea"/>
                <a:cs typeface="+mn-cs"/>
              </a:rPr>
              <a:t>easure the sustainability of our products and provide customers with transparent product information. </a:t>
            </a:r>
          </a:p>
        </p:txBody>
      </p:sp>
      <p:pic>
        <p:nvPicPr>
          <p:cNvPr id="21" name="Gráfico 3">
            <a:extLst>
              <a:ext uri="{FF2B5EF4-FFF2-40B4-BE49-F238E27FC236}">
                <a16:creationId xmlns:a16="http://schemas.microsoft.com/office/drawing/2014/main" id="{03D32C6D-B1A6-4E42-0606-5C48DADF8952}"/>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3795939" y="3275302"/>
            <a:ext cx="851529" cy="1448221"/>
          </a:xfrm>
          <a:prstGeom prst="rect">
            <a:avLst/>
          </a:prstGeom>
        </p:spPr>
      </p:pic>
    </p:spTree>
    <p:extLst>
      <p:ext uri="{BB962C8B-B14F-4D97-AF65-F5344CB8AC3E}">
        <p14:creationId xmlns:p14="http://schemas.microsoft.com/office/powerpoint/2010/main" val="5664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par>
                          <p:cTn id="12" fill="hold">
                            <p:stCondLst>
                              <p:cond delay="1000"/>
                            </p:stCond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childTnLst>
                                </p:cTn>
                              </p:par>
                              <p:par>
                                <p:cTn id="17" presetID="26" presetClass="emph" presetSubtype="0" repeatCount="indefinite" fill="hold" nodeType="withEffect">
                                  <p:stCondLst>
                                    <p:cond delay="0"/>
                                  </p:stCondLst>
                                  <p:childTnLst>
                                    <p:animEffect transition="out" filter="fade">
                                      <p:cBhvr>
                                        <p:cTn id="18" dur="1500" tmFilter="0, 0; .2, .5; .8, .5; 1, 0"/>
                                        <p:tgtEl>
                                          <p:spTgt spid="28"/>
                                        </p:tgtEl>
                                      </p:cBhvr>
                                    </p:animEffect>
                                    <p:animScale>
                                      <p:cBhvr>
                                        <p:cTn id="19" dur="750" autoRev="1" fill="hold"/>
                                        <p:tgtEl>
                                          <p:spTgt spid="28"/>
                                        </p:tgtEl>
                                      </p:cBhvr>
                                      <p:by x="105000" y="105000"/>
                                    </p:animScale>
                                  </p:childTnLst>
                                </p:cTn>
                              </p:par>
                              <p:par>
                                <p:cTn id="20" presetID="10" presetClass="entr" presetSubtype="0"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childTnLst>
                                </p:cTn>
                              </p:par>
                              <p:par>
                                <p:cTn id="23" presetID="26" presetClass="emph" presetSubtype="0" repeatCount="indefinite" fill="hold" nodeType="withEffect">
                                  <p:stCondLst>
                                    <p:cond delay="0"/>
                                  </p:stCondLst>
                                  <p:childTnLst>
                                    <p:animEffect transition="out" filter="fade">
                                      <p:cBhvr>
                                        <p:cTn id="24" dur="1500" tmFilter="0, 0; .2, .5; .8, .5; 1, 0"/>
                                        <p:tgtEl>
                                          <p:spTgt spid="72"/>
                                        </p:tgtEl>
                                      </p:cBhvr>
                                    </p:animEffect>
                                    <p:animScale>
                                      <p:cBhvr>
                                        <p:cTn id="25" dur="750" autoRev="1" fill="hold"/>
                                        <p:tgtEl>
                                          <p:spTgt spid="72"/>
                                        </p:tgtEl>
                                      </p:cBhvr>
                                      <p:by x="105000" y="105000"/>
                                    </p:animScale>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fade">
                                      <p:cBhvr>
                                        <p:cTn id="29" dur="500"/>
                                        <p:tgtEl>
                                          <p:spTgt spid="70"/>
                                        </p:tgtEl>
                                      </p:cBhvr>
                                    </p:animEffect>
                                  </p:childTnLst>
                                </p:cTn>
                              </p:par>
                              <p:par>
                                <p:cTn id="30" presetID="10" presetClass="entr" presetSubtype="0" fill="hold" nodeType="with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fade">
                                      <p:cBhvr>
                                        <p:cTn id="32" dur="500"/>
                                        <p:tgtEl>
                                          <p:spTgt spid="88"/>
                                        </p:tgtEl>
                                      </p:cBhvr>
                                    </p:animEffect>
                                  </p:childTnLst>
                                </p:cTn>
                              </p:par>
                              <p:par>
                                <p:cTn id="33" presetID="10" presetClass="entr" presetSubtype="0"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fade">
                                      <p:cBhvr>
                                        <p:cTn id="35" dur="500"/>
                                        <p:tgtEl>
                                          <p:spTgt spid="89"/>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121"/>
                                        </p:tgtEl>
                                        <p:attrNameLst>
                                          <p:attrName>style.visibility</p:attrName>
                                        </p:attrNameLst>
                                      </p:cBhvr>
                                      <p:to>
                                        <p:strVal val="visible"/>
                                      </p:to>
                                    </p:set>
                                    <p:animEffect transition="in" filter="fade">
                                      <p:cBhvr>
                                        <p:cTn id="39" dur="500"/>
                                        <p:tgtEl>
                                          <p:spTgt spid="121"/>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500"/>
                                        <p:tgtEl>
                                          <p:spTgt spid="122"/>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500"/>
                                        <p:tgtEl>
                                          <p:spTgt spid="84"/>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900"/>
                                        <p:tgtEl>
                                          <p:spTgt spid="52"/>
                                        </p:tgtEl>
                                      </p:cBhvr>
                                    </p:animEffect>
                                  </p:childTnLst>
                                </p:cTn>
                              </p:par>
                            </p:childTnLst>
                          </p:cTn>
                        </p:par>
                        <p:par>
                          <p:cTn id="56" fill="hold">
                            <p:stCondLst>
                              <p:cond delay="5900"/>
                            </p:stCondLst>
                            <p:childTnLst>
                              <p:par>
                                <p:cTn id="57" presetID="10" presetClass="entr" presetSubtype="0"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800"/>
                                        <p:tgtEl>
                                          <p:spTgt spid="51"/>
                                        </p:tgtEl>
                                      </p:cBhvr>
                                    </p:animEffect>
                                  </p:childTnLst>
                                </p:cTn>
                              </p:par>
                            </p:childTnLst>
                          </p:cTn>
                        </p:par>
                        <p:par>
                          <p:cTn id="60" fill="hold">
                            <p:stCondLst>
                              <p:cond delay="6700"/>
                            </p:stCondLst>
                            <p:childTnLst>
                              <p:par>
                                <p:cTn id="61" presetID="10" presetClass="entr" presetSubtype="0"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childTnLst>
                          </p:cTn>
                        </p:par>
                        <p:par>
                          <p:cTn id="64" fill="hold">
                            <p:stCondLst>
                              <p:cond delay="7200"/>
                            </p:stCondLst>
                            <p:childTnLst>
                              <p:par>
                                <p:cTn id="65" presetID="10" presetClass="entr" presetSubtype="0"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childTnLst>
                                </p:cTn>
                              </p:par>
                              <p:par>
                                <p:cTn id="68" presetID="26" presetClass="emph" presetSubtype="0" repeatCount="indefinite" fill="hold" nodeType="withEffect">
                                  <p:stCondLst>
                                    <p:cond delay="0"/>
                                  </p:stCondLst>
                                  <p:childTnLst>
                                    <p:animEffect transition="out" filter="fade">
                                      <p:cBhvr>
                                        <p:cTn id="69" dur="1500" tmFilter="0, 0; .2, .5; .8, .5; 1, 0"/>
                                        <p:tgtEl>
                                          <p:spTgt spid="28"/>
                                        </p:tgtEl>
                                      </p:cBhvr>
                                    </p:animEffect>
                                    <p:animScale>
                                      <p:cBhvr>
                                        <p:cTn id="70" dur="750" autoRev="1" fill="hold"/>
                                        <p:tgtEl>
                                          <p:spTgt spid="28"/>
                                        </p:tgtEl>
                                      </p:cBhvr>
                                      <p:by x="105000" y="105000"/>
                                    </p:animScale>
                                  </p:childTnLst>
                                </p:cTn>
                              </p:par>
                              <p:par>
                                <p:cTn id="71" presetID="10" presetClass="entr" presetSubtype="0" fill="hold"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1000"/>
                                        <p:tgtEl>
                                          <p:spTgt spid="72"/>
                                        </p:tgtEl>
                                      </p:cBhvr>
                                    </p:animEffect>
                                  </p:childTnLst>
                                </p:cTn>
                              </p:par>
                              <p:par>
                                <p:cTn id="74" presetID="26" presetClass="emph" presetSubtype="0" repeatCount="indefinite" fill="hold" nodeType="withEffect">
                                  <p:stCondLst>
                                    <p:cond delay="0"/>
                                  </p:stCondLst>
                                  <p:childTnLst>
                                    <p:animEffect transition="out" filter="fade">
                                      <p:cBhvr>
                                        <p:cTn id="75" dur="1500" tmFilter="0, 0; .2, .5; .8, .5; 1, 0"/>
                                        <p:tgtEl>
                                          <p:spTgt spid="72"/>
                                        </p:tgtEl>
                                      </p:cBhvr>
                                    </p:animEffect>
                                    <p:animScale>
                                      <p:cBhvr>
                                        <p:cTn id="76" dur="750" autoRev="1" fill="hold"/>
                                        <p:tgtEl>
                                          <p:spTgt spid="72"/>
                                        </p:tgtEl>
                                      </p:cBhvr>
                                      <p:by x="105000" y="105000"/>
                                    </p:animScale>
                                  </p:childTnLst>
                                </p:cTn>
                              </p:par>
                            </p:childTnLst>
                          </p:cTn>
                        </p:par>
                        <p:par>
                          <p:cTn id="77" fill="hold">
                            <p:stCondLst>
                              <p:cond delay="8700"/>
                            </p:stCondLst>
                            <p:childTnLst>
                              <p:par>
                                <p:cTn id="78" presetID="10"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childTnLst>
                          </p:cTn>
                        </p:par>
                        <p:par>
                          <p:cTn id="81" fill="hold">
                            <p:stCondLst>
                              <p:cond delay="9200"/>
                            </p:stCondLst>
                            <p:childTnLst>
                              <p:par>
                                <p:cTn id="82" presetID="10" presetClass="entr" presetSubtype="0" fill="hold" nodeType="afterEffect">
                                  <p:stCondLst>
                                    <p:cond delay="0"/>
                                  </p:stCondLst>
                                  <p:childTnLst>
                                    <p:set>
                                      <p:cBhvr>
                                        <p:cTn id="83" dur="1" fill="hold">
                                          <p:stCondLst>
                                            <p:cond delay="0"/>
                                          </p:stCondLst>
                                        </p:cTn>
                                        <p:tgtEl>
                                          <p:spTgt spid="164"/>
                                        </p:tgtEl>
                                        <p:attrNameLst>
                                          <p:attrName>style.visibility</p:attrName>
                                        </p:attrNameLst>
                                      </p:cBhvr>
                                      <p:to>
                                        <p:strVal val="visible"/>
                                      </p:to>
                                    </p:set>
                                    <p:animEffect transition="in" filter="fade">
                                      <p:cBhvr>
                                        <p:cTn id="84" dur="1000"/>
                                        <p:tgtEl>
                                          <p:spTgt spid="164"/>
                                        </p:tgtEl>
                                      </p:cBhvr>
                                    </p:animEffect>
                                  </p:childTnLst>
                                </p:cTn>
                              </p:par>
                            </p:childTnLst>
                          </p:cTn>
                        </p:par>
                        <p:par>
                          <p:cTn id="85" fill="hold">
                            <p:stCondLst>
                              <p:cond delay="10200"/>
                            </p:stCondLst>
                            <p:childTnLst>
                              <p:par>
                                <p:cTn id="86" presetID="10" presetClass="entr" presetSubtype="0"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fade">
                                      <p:cBhvr>
                                        <p:cTn id="88" dur="800"/>
                                        <p:tgtEl>
                                          <p:spTgt spid="5"/>
                                        </p:tgtEl>
                                      </p:cBhvr>
                                    </p:animEffect>
                                  </p:childTnLst>
                                </p:cTn>
                              </p:par>
                            </p:childTnLst>
                          </p:cTn>
                        </p:par>
                        <p:par>
                          <p:cTn id="89" fill="hold">
                            <p:stCondLst>
                              <p:cond delay="11000"/>
                            </p:stCondLst>
                            <p:childTnLst>
                              <p:par>
                                <p:cTn id="90" presetID="10" presetClass="entr" presetSubtype="0" fill="hold" nodeType="afterEffect">
                                  <p:stCondLst>
                                    <p:cond delay="0"/>
                                  </p:stCondLst>
                                  <p:childTnLst>
                                    <p:set>
                                      <p:cBhvr>
                                        <p:cTn id="91" dur="1" fill="hold">
                                          <p:stCondLst>
                                            <p:cond delay="0"/>
                                          </p:stCondLst>
                                        </p:cTn>
                                        <p:tgtEl>
                                          <p:spTgt spid="149"/>
                                        </p:tgtEl>
                                        <p:attrNameLst>
                                          <p:attrName>style.visibility</p:attrName>
                                        </p:attrNameLst>
                                      </p:cBhvr>
                                      <p:to>
                                        <p:strVal val="visible"/>
                                      </p:to>
                                    </p:set>
                                    <p:animEffect transition="in" filter="fade">
                                      <p:cBhvr>
                                        <p:cTn id="92" dur="900"/>
                                        <p:tgtEl>
                                          <p:spTgt spid="149"/>
                                        </p:tgtEl>
                                      </p:cBhvr>
                                    </p:animEffect>
                                  </p:childTnLst>
                                </p:cTn>
                              </p:par>
                            </p:childTnLst>
                          </p:cTn>
                        </p:par>
                        <p:par>
                          <p:cTn id="93" fill="hold">
                            <p:stCondLst>
                              <p:cond delay="11900"/>
                            </p:stCondLst>
                            <p:childTnLst>
                              <p:par>
                                <p:cTn id="94" presetID="10" presetClass="entr" presetSubtype="0" fill="hold" nodeType="after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1000"/>
                                        <p:tgtEl>
                                          <p:spTgt spid="28"/>
                                        </p:tgtEl>
                                      </p:cBhvr>
                                    </p:animEffect>
                                  </p:childTnLst>
                                </p:cTn>
                              </p:par>
                              <p:par>
                                <p:cTn id="97" presetID="26" presetClass="emph" presetSubtype="0" repeatCount="indefinite" fill="hold" nodeType="withEffect">
                                  <p:stCondLst>
                                    <p:cond delay="0"/>
                                  </p:stCondLst>
                                  <p:childTnLst>
                                    <p:animEffect transition="out" filter="fade">
                                      <p:cBhvr>
                                        <p:cTn id="98" dur="1500" tmFilter="0, 0; .2, .5; .8, .5; 1, 0"/>
                                        <p:tgtEl>
                                          <p:spTgt spid="28"/>
                                        </p:tgtEl>
                                      </p:cBhvr>
                                    </p:animEffect>
                                    <p:animScale>
                                      <p:cBhvr>
                                        <p:cTn id="99" dur="750" autoRev="1" fill="hold"/>
                                        <p:tgtEl>
                                          <p:spTgt spid="28"/>
                                        </p:tgtEl>
                                      </p:cBhvr>
                                      <p:by x="105000" y="105000"/>
                                    </p:animScale>
                                  </p:childTnLst>
                                </p:cTn>
                              </p:par>
                              <p:par>
                                <p:cTn id="100" presetID="10" presetClass="entr" presetSubtype="0" fill="hold" nodeType="with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fade">
                                      <p:cBhvr>
                                        <p:cTn id="102" dur="1000"/>
                                        <p:tgtEl>
                                          <p:spTgt spid="72"/>
                                        </p:tgtEl>
                                      </p:cBhvr>
                                    </p:animEffect>
                                  </p:childTnLst>
                                </p:cTn>
                              </p:par>
                              <p:par>
                                <p:cTn id="103" presetID="26" presetClass="emph" presetSubtype="0" repeatCount="indefinite" fill="hold" nodeType="withEffect">
                                  <p:stCondLst>
                                    <p:cond delay="0"/>
                                  </p:stCondLst>
                                  <p:childTnLst>
                                    <p:animEffect transition="out" filter="fade">
                                      <p:cBhvr>
                                        <p:cTn id="104" dur="1500" tmFilter="0, 0; .2, .5; .8, .5; 1, 0"/>
                                        <p:tgtEl>
                                          <p:spTgt spid="72"/>
                                        </p:tgtEl>
                                      </p:cBhvr>
                                    </p:animEffect>
                                    <p:animScale>
                                      <p:cBhvr>
                                        <p:cTn id="105" dur="750" autoRev="1" fill="hold"/>
                                        <p:tgtEl>
                                          <p:spTgt spid="72"/>
                                        </p:tgtEl>
                                      </p:cBhvr>
                                      <p:by x="105000" y="105000"/>
                                    </p:animScale>
                                  </p:childTnLst>
                                </p:cTn>
                              </p:par>
                            </p:childTnLst>
                          </p:cTn>
                        </p:par>
                        <p:par>
                          <p:cTn id="106" fill="hold">
                            <p:stCondLst>
                              <p:cond delay="13400"/>
                            </p:stCondLst>
                            <p:childTnLst>
                              <p:par>
                                <p:cTn id="107" presetID="10" presetClass="entr" presetSubtype="0" fill="hold" nodeType="after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1000"/>
                                        <p:tgtEl>
                                          <p:spTgt spid="21"/>
                                        </p:tgtEl>
                                      </p:cBhvr>
                                    </p:animEffect>
                                  </p:childTnLst>
                                </p:cTn>
                              </p:par>
                            </p:childTnLst>
                          </p:cTn>
                        </p:par>
                        <p:par>
                          <p:cTn id="110" fill="hold">
                            <p:stCondLst>
                              <p:cond delay="14400"/>
                            </p:stCondLst>
                            <p:childTnLst>
                              <p:par>
                                <p:cTn id="111" presetID="10" presetClass="entr" presetSubtype="0" fill="hold" nodeType="after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Picture 16" descr="Picture 16"/>
          <p:cNvPicPr>
            <a:picLocks noChangeAspect="1"/>
          </p:cNvPicPr>
          <p:nvPr/>
        </p:nvPicPr>
        <p:blipFill>
          <a:blip r:embed="rId3" cstate="screen">
            <a:alphaModFix amt="7000"/>
            <a:extLst>
              <a:ext uri="{28A0092B-C50C-407E-A947-70E740481C1C}">
                <a14:useLocalDpi xmlns:a14="http://schemas.microsoft.com/office/drawing/2010/main"/>
              </a:ext>
            </a:extLst>
          </a:blip>
          <a:stretch>
            <a:fillRect/>
          </a:stretch>
        </p:blipFill>
        <p:spPr>
          <a:xfrm>
            <a:off x="-8351" y="6479"/>
            <a:ext cx="9144000" cy="5143500"/>
          </a:xfrm>
          <a:prstGeom prst="rect">
            <a:avLst/>
          </a:prstGeom>
          <a:ln w="12700">
            <a:miter lim="400000"/>
          </a:ln>
        </p:spPr>
      </p:pic>
      <p:sp>
        <p:nvSpPr>
          <p:cNvPr id="151" name="Subtitle 2"/>
          <p:cNvSpPr txBox="1">
            <a:spLocks noGrp="1"/>
          </p:cNvSpPr>
          <p:nvPr>
            <p:ph type="body" idx="1"/>
          </p:nvPr>
        </p:nvSpPr>
        <p:spPr>
          <a:xfrm>
            <a:off x="136187" y="254816"/>
            <a:ext cx="8879777" cy="335516"/>
          </a:xfrm>
          <a:prstGeom prst="rect">
            <a:avLst/>
          </a:prstGeom>
        </p:spPr>
        <p:txBody>
          <a:bodyPr>
            <a:normAutofit/>
          </a:bodyPr>
          <a:lstStyle>
            <a:lvl1pPr algn="l">
              <a:defRPr sz="2500">
                <a:solidFill>
                  <a:srgbClr val="DF8F32"/>
                </a:solidFill>
                <a:latin typeface="Helvetica Light"/>
                <a:ea typeface="Helvetica Light"/>
                <a:cs typeface="Helvetica Light"/>
                <a:sym typeface="Helvetica Light"/>
              </a:defRPr>
            </a:lvl1pPr>
          </a:lstStyle>
          <a:p>
            <a:r>
              <a:rPr lang="en-US" sz="2100" b="1">
                <a:solidFill>
                  <a:srgbClr val="FF8A4E"/>
                </a:solidFill>
                <a:latin typeface="DM Sans 14pt" pitchFamily="2" charset="77"/>
              </a:rPr>
              <a:t>TriPro - Effortlessly Elevating Sun Defence fo</a:t>
            </a:r>
            <a:r>
              <a:rPr lang="en-US" sz="2100">
                <a:solidFill>
                  <a:srgbClr val="FF8A4E"/>
                </a:solidFill>
                <a:latin typeface="DM Sans 14pt" pitchFamily="2" charset="77"/>
              </a:rPr>
              <a:t>r </a:t>
            </a:r>
            <a:r>
              <a:rPr lang="en-US" sz="2100" b="1">
                <a:solidFill>
                  <a:srgbClr val="FF8A4E"/>
                </a:solidFill>
                <a:latin typeface="DM Sans 14pt" pitchFamily="2" charset="77"/>
              </a:rPr>
              <a:t>Unmatched Skin Comfort</a:t>
            </a:r>
          </a:p>
        </p:txBody>
      </p:sp>
      <p:pic>
        <p:nvPicPr>
          <p:cNvPr id="8" name="Picture 7">
            <a:extLst>
              <a:ext uri="{FF2B5EF4-FFF2-40B4-BE49-F238E27FC236}">
                <a16:creationId xmlns:a16="http://schemas.microsoft.com/office/drawing/2014/main" id="{5474602D-4947-A86A-0DD3-3BF82B5711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90420" y="1589228"/>
            <a:ext cx="1121293" cy="1312881"/>
          </a:xfrm>
          <a:prstGeom prst="rect">
            <a:avLst/>
          </a:prstGeom>
        </p:spPr>
      </p:pic>
      <p:sp>
        <p:nvSpPr>
          <p:cNvPr id="10" name="TextBox 9">
            <a:extLst>
              <a:ext uri="{FF2B5EF4-FFF2-40B4-BE49-F238E27FC236}">
                <a16:creationId xmlns:a16="http://schemas.microsoft.com/office/drawing/2014/main" id="{01507723-5C60-85B2-1726-4D59497F0FB6}"/>
              </a:ext>
            </a:extLst>
          </p:cNvPr>
          <p:cNvSpPr txBox="1"/>
          <p:nvPr/>
        </p:nvSpPr>
        <p:spPr>
          <a:xfrm>
            <a:off x="2190420" y="2908966"/>
            <a:ext cx="1602717" cy="738664"/>
          </a:xfrm>
          <a:prstGeom prst="rect">
            <a:avLst/>
          </a:prstGeom>
          <a:noFill/>
        </p:spPr>
        <p:txBody>
          <a:bodyPr wrap="square" rtlCol="0">
            <a:spAutoFit/>
          </a:bodyPr>
          <a:lstStyle/>
          <a:p>
            <a:pPr defTabSz="685800" hangingPunct="0">
              <a:buClrTx/>
              <a:defRPr/>
            </a:pPr>
            <a:r>
              <a:rPr lang="en-US">
                <a:solidFill>
                  <a:srgbClr val="ED7D31"/>
                </a:solidFill>
                <a:latin typeface="DM Sans 14pt" pitchFamily="2" charset="77"/>
                <a:cs typeface="Calibri"/>
                <a:sym typeface="Calibri"/>
              </a:rPr>
              <a:t>Scientifically proven Sun Care technology</a:t>
            </a:r>
          </a:p>
        </p:txBody>
      </p:sp>
      <p:sp>
        <p:nvSpPr>
          <p:cNvPr id="11" name="Subtitle 2">
            <a:extLst>
              <a:ext uri="{FF2B5EF4-FFF2-40B4-BE49-F238E27FC236}">
                <a16:creationId xmlns:a16="http://schemas.microsoft.com/office/drawing/2014/main" id="{18CB4CC0-4425-7D15-7701-25211FE4865F}"/>
              </a:ext>
            </a:extLst>
          </p:cNvPr>
          <p:cNvSpPr txBox="1">
            <a:spLocks/>
          </p:cNvSpPr>
          <p:nvPr/>
        </p:nvSpPr>
        <p:spPr>
          <a:xfrm>
            <a:off x="1876185" y="850361"/>
            <a:ext cx="5997497"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fontScale="92500"/>
          </a:bodyPr>
          <a:lstStyle>
            <a:lvl1pPr marL="0" marR="0" indent="0" algn="l" defTabSz="914400" rtl="0" latinLnBrk="0">
              <a:lnSpc>
                <a:spcPct val="100000"/>
              </a:lnSpc>
              <a:spcBef>
                <a:spcPts val="1000"/>
              </a:spcBef>
              <a:spcAft>
                <a:spcPts val="0"/>
              </a:spcAft>
              <a:buClrTx/>
              <a:buSzTx/>
              <a:buFontTx/>
              <a:buNone/>
              <a:tabLst/>
              <a:defRPr sz="2800" b="1" i="0" u="none" strike="noStrike" cap="none" spc="0" baseline="0">
                <a:solidFill>
                  <a:srgbClr val="DF8F32"/>
                </a:solidFill>
                <a:uFillTx/>
                <a:latin typeface="+mn-lt"/>
                <a:ea typeface="+mn-ea"/>
                <a:cs typeface="+mn-cs"/>
                <a:sym typeface="Helvetica"/>
              </a:defRPr>
            </a:lvl1pPr>
            <a:lvl2pPr marL="0" marR="0" indent="4572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2pPr>
            <a:lvl3pPr marL="0" marR="0" indent="9144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3pPr>
            <a:lvl4pPr marL="0" marR="0" indent="13716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4pPr>
            <a:lvl5pPr marL="0" marR="0" indent="18288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defTabSz="685800">
              <a:spcBef>
                <a:spcPts val="750"/>
              </a:spcBef>
              <a:defRPr/>
            </a:pPr>
            <a:r>
              <a:rPr lang="en-US" sz="1600">
                <a:solidFill>
                  <a:schemeClr val="tx1">
                    <a:lumMod val="65000"/>
                    <a:lumOff val="35000"/>
                  </a:schemeClr>
                </a:solidFill>
                <a:latin typeface="DM Sans 14pt" pitchFamily="2" charset="77"/>
                <a:cs typeface="Helvetica"/>
              </a:rPr>
              <a:t>TriPro technology - built from a combination of 3 high-powered UV filters</a:t>
            </a: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98E9C06A-5205-AD5B-8900-348E1F41A0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74105" y="4637002"/>
            <a:ext cx="2013284" cy="389063"/>
          </a:xfrm>
          <a:prstGeom prst="rect">
            <a:avLst/>
          </a:prstGeom>
        </p:spPr>
      </p:pic>
      <p:pic>
        <p:nvPicPr>
          <p:cNvPr id="4" name="Picture 3">
            <a:extLst>
              <a:ext uri="{FF2B5EF4-FFF2-40B4-BE49-F238E27FC236}">
                <a16:creationId xmlns:a16="http://schemas.microsoft.com/office/drawing/2014/main" id="{04B08715-FDAB-1151-4BB8-BD06A448AC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11684" y="1281248"/>
            <a:ext cx="3175625" cy="2887435"/>
          </a:xfrm>
          <a:prstGeom prst="rect">
            <a:avLst/>
          </a:prstGeom>
        </p:spPr>
      </p:pic>
    </p:spTree>
    <p:extLst>
      <p:ext uri="{BB962C8B-B14F-4D97-AF65-F5344CB8AC3E}">
        <p14:creationId xmlns:p14="http://schemas.microsoft.com/office/powerpoint/2010/main" val="243978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A green plants in a forest&#10;&#10;Description automatically generated">
            <a:extLst>
              <a:ext uri="{FF2B5EF4-FFF2-40B4-BE49-F238E27FC236}">
                <a16:creationId xmlns:a16="http://schemas.microsoft.com/office/drawing/2014/main" id="{91B5FA22-8A69-295D-CA6D-4F535DB1DA8C}"/>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4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0" y="0"/>
            <a:ext cx="9143999" cy="5143500"/>
          </a:xfrm>
          <a:prstGeom prst="rect">
            <a:avLst/>
          </a:prstGeom>
        </p:spPr>
      </p:pic>
      <p:sp>
        <p:nvSpPr>
          <p:cNvPr id="35" name="Rectangle 34">
            <a:extLst>
              <a:ext uri="{FF2B5EF4-FFF2-40B4-BE49-F238E27FC236}">
                <a16:creationId xmlns:a16="http://schemas.microsoft.com/office/drawing/2014/main" id="{52744831-F4CA-B6D4-539E-5A08BDB2B90D}"/>
              </a:ext>
            </a:extLst>
          </p:cNvPr>
          <p:cNvSpPr/>
          <p:nvPr/>
        </p:nvSpPr>
        <p:spPr>
          <a:xfrm>
            <a:off x="0" y="0"/>
            <a:ext cx="9144000" cy="5143500"/>
          </a:xfrm>
          <a:prstGeom prst="rect">
            <a:avLst/>
          </a:prstGeom>
          <a:solidFill>
            <a:schemeClr val="accent6">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dirty="0">
              <a:latin typeface="DM Sans" pitchFamily="2" charset="77"/>
            </a:endParaRPr>
          </a:p>
        </p:txBody>
      </p:sp>
      <p:sp>
        <p:nvSpPr>
          <p:cNvPr id="3" name="TextBox 2">
            <a:extLst>
              <a:ext uri="{FF2B5EF4-FFF2-40B4-BE49-F238E27FC236}">
                <a16:creationId xmlns:a16="http://schemas.microsoft.com/office/drawing/2014/main" id="{C3661CDF-5599-08F6-2F29-3BA50E11BA59}"/>
              </a:ext>
            </a:extLst>
          </p:cNvPr>
          <p:cNvSpPr txBox="1"/>
          <p:nvPr/>
        </p:nvSpPr>
        <p:spPr>
          <a:xfrm>
            <a:off x="875529" y="474523"/>
            <a:ext cx="5459400" cy="429605"/>
          </a:xfrm>
          <a:prstGeom prst="rect">
            <a:avLst/>
          </a:prstGeom>
          <a:noFill/>
        </p:spPr>
        <p:txBody>
          <a:bodyPr wrap="square">
            <a:spAutoFit/>
          </a:bodyPr>
          <a:lstStyle/>
          <a:p>
            <a:pPr defTabSz="685800">
              <a:lnSpc>
                <a:spcPct val="90000"/>
              </a:lnSpc>
              <a:spcBef>
                <a:spcPct val="0"/>
              </a:spcBef>
              <a:buClrTx/>
              <a:defRPr/>
            </a:pPr>
            <a:r>
              <a:rPr lang="en-US" sz="2400" kern="1200" dirty="0" err="1">
                <a:solidFill>
                  <a:schemeClr val="bg1"/>
                </a:solidFill>
                <a:latin typeface="DM Sans 14pt" pitchFamily="2" charset="77"/>
                <a:ea typeface="Gungsuh" panose="020B0503020000020004" pitchFamily="18" charset="-127"/>
                <a:cs typeface="+mn-cs"/>
              </a:rPr>
              <a:t>dsm-firmenich</a:t>
            </a:r>
            <a:r>
              <a:rPr lang="en-US" sz="2400" kern="1200" dirty="0">
                <a:solidFill>
                  <a:schemeClr val="bg1"/>
                </a:solidFill>
                <a:latin typeface="DM Sans 14pt" pitchFamily="2" charset="77"/>
                <a:ea typeface="Gungsuh" panose="020B0503020000020004" pitchFamily="18" charset="-127"/>
                <a:cs typeface="+mn-cs"/>
              </a:rPr>
              <a:t> Eco-classes</a:t>
            </a:r>
            <a:endParaRPr lang="en-US" sz="1500" kern="1200" dirty="0">
              <a:solidFill>
                <a:schemeClr val="bg1"/>
              </a:solidFill>
              <a:latin typeface="DM Sans 14pt" pitchFamily="2" charset="77"/>
              <a:ea typeface="Fira Sans Book" panose="020B0503050000020004" pitchFamily="34" charset="0"/>
              <a:cs typeface="+mn-cs"/>
            </a:endParaRPr>
          </a:p>
        </p:txBody>
      </p:sp>
      <p:sp>
        <p:nvSpPr>
          <p:cNvPr id="14" name="Text Placeholder 7">
            <a:extLst>
              <a:ext uri="{FF2B5EF4-FFF2-40B4-BE49-F238E27FC236}">
                <a16:creationId xmlns:a16="http://schemas.microsoft.com/office/drawing/2014/main" id="{B2A3017D-9A4E-A3BC-DF05-787F839940EE}"/>
              </a:ext>
            </a:extLst>
          </p:cNvPr>
          <p:cNvSpPr txBox="1">
            <a:spLocks/>
          </p:cNvSpPr>
          <p:nvPr/>
        </p:nvSpPr>
        <p:spPr>
          <a:xfrm>
            <a:off x="921808" y="1285127"/>
            <a:ext cx="4902078" cy="204374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450"/>
              </a:spcAft>
              <a:buClr>
                <a:schemeClr val="bg1"/>
              </a:buClr>
              <a:defRPr/>
            </a:pPr>
            <a:r>
              <a:rPr lang="en-US" sz="1400" b="1" dirty="0">
                <a:solidFill>
                  <a:schemeClr val="bg1"/>
                </a:solidFill>
                <a:latin typeface="DM Sans 14pt" pitchFamily="2" charset="77"/>
              </a:rPr>
              <a:t>The </a:t>
            </a:r>
            <a:r>
              <a:rPr lang="en-US" sz="1400" b="1" dirty="0" err="1">
                <a:solidFill>
                  <a:schemeClr val="bg1"/>
                </a:solidFill>
                <a:latin typeface="DM Sans 14pt" pitchFamily="2" charset="77"/>
              </a:rPr>
              <a:t>dsm-firmenich</a:t>
            </a:r>
            <a:r>
              <a:rPr lang="en-US" sz="1400" b="1" dirty="0">
                <a:solidFill>
                  <a:schemeClr val="bg1"/>
                </a:solidFill>
                <a:latin typeface="DM Sans 14pt" pitchFamily="2" charset="77"/>
              </a:rPr>
              <a:t> Eco-classes indicate the eco-friendliness of the UV filter combination in a formulation</a:t>
            </a:r>
          </a:p>
          <a:p>
            <a:pPr marL="285486" indent="-285486">
              <a:spcAft>
                <a:spcPts val="450"/>
              </a:spcAft>
              <a:buClr>
                <a:schemeClr val="bg1"/>
              </a:buClr>
              <a:buFont typeface="Arial" panose="020B0604020202020204" pitchFamily="34" charset="0"/>
              <a:buChar char="•"/>
              <a:defRPr/>
            </a:pPr>
            <a:r>
              <a:rPr lang="en-US" sz="1200" dirty="0">
                <a:solidFill>
                  <a:schemeClr val="bg1"/>
                </a:solidFill>
                <a:latin typeface="DM Sans 14pt" pitchFamily="2" charset="77"/>
              </a:rPr>
              <a:t>Based on the </a:t>
            </a:r>
            <a:r>
              <a:rPr lang="en-US" sz="1200" dirty="0" err="1">
                <a:solidFill>
                  <a:schemeClr val="bg1"/>
                </a:solidFill>
                <a:latin typeface="DM Sans 14pt" pitchFamily="2" charset="77"/>
              </a:rPr>
              <a:t>dsm-firmenich</a:t>
            </a:r>
            <a:r>
              <a:rPr lang="en-US" sz="1200" dirty="0">
                <a:solidFill>
                  <a:schemeClr val="bg1"/>
                </a:solidFill>
                <a:latin typeface="DM Sans 14pt" pitchFamily="2" charset="77"/>
              </a:rPr>
              <a:t> Eco-scoring, rooted in the assessment of the Persistence, Bioaccumulation and Toxicity impact on marine environment, coupled with a Market analysis of existing products</a:t>
            </a:r>
          </a:p>
          <a:p>
            <a:pPr marL="285486" indent="-285486">
              <a:spcAft>
                <a:spcPts val="450"/>
              </a:spcAft>
              <a:buClr>
                <a:schemeClr val="bg1"/>
              </a:buClr>
              <a:buFont typeface="Arial" panose="020B0604020202020204" pitchFamily="34" charset="0"/>
              <a:buChar char="•"/>
              <a:defRPr/>
            </a:pPr>
            <a:r>
              <a:rPr lang="en-US" sz="1200" dirty="0">
                <a:solidFill>
                  <a:schemeClr val="bg1"/>
                </a:solidFill>
                <a:latin typeface="DM Sans 14pt" pitchFamily="2" charset="77"/>
              </a:rPr>
              <a:t>Ranging from Eco-class A to Eco-class G, where A is a high/good Eco-class and G is the worst Eco-class</a:t>
            </a:r>
            <a:endParaRPr lang="en-US" sz="1200" dirty="0">
              <a:solidFill>
                <a:schemeClr val="bg1"/>
              </a:solidFill>
              <a:latin typeface="DM Sans 14pt" pitchFamily="2" charset="77"/>
              <a:ea typeface="Fira Sans" panose="020B0503050000020004" pitchFamily="34" charset="0"/>
            </a:endParaRPr>
          </a:p>
          <a:p>
            <a:pPr marL="214313" indent="-214313">
              <a:spcAft>
                <a:spcPts val="900"/>
              </a:spcAft>
              <a:buClr>
                <a:schemeClr val="bg1"/>
              </a:buClr>
              <a:buFont typeface="Arial" panose="020B0604020202020204" pitchFamily="34" charset="0"/>
              <a:buChar char="•"/>
            </a:pPr>
            <a:endParaRPr lang="en-GB" sz="1050" dirty="0">
              <a:solidFill>
                <a:schemeClr val="bg1"/>
              </a:solidFill>
              <a:latin typeface="DM Sans 14pt" pitchFamily="2" charset="77"/>
            </a:endParaRPr>
          </a:p>
        </p:txBody>
      </p:sp>
      <p:pic>
        <p:nvPicPr>
          <p:cNvPr id="6" name="Google Shape;279;p62">
            <a:extLst>
              <a:ext uri="{FF2B5EF4-FFF2-40B4-BE49-F238E27FC236}">
                <a16:creationId xmlns:a16="http://schemas.microsoft.com/office/drawing/2014/main" id="{95C25871-4399-146A-6550-CC0F112BEE38}"/>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cxnSp>
        <p:nvCxnSpPr>
          <p:cNvPr id="23" name="Straight Connector 22">
            <a:extLst>
              <a:ext uri="{FF2B5EF4-FFF2-40B4-BE49-F238E27FC236}">
                <a16:creationId xmlns:a16="http://schemas.microsoft.com/office/drawing/2014/main" id="{0B5DEB97-0359-125B-C82A-AC8A2534EDA8}"/>
              </a:ext>
            </a:extLst>
          </p:cNvPr>
          <p:cNvCxnSpPr/>
          <p:nvPr/>
        </p:nvCxnSpPr>
        <p:spPr>
          <a:xfrm>
            <a:off x="1008743" y="3591379"/>
            <a:ext cx="72134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E74ADF59-03E5-6818-CF32-C8511F22C52F}"/>
              </a:ext>
            </a:extLst>
          </p:cNvPr>
          <p:cNvGrpSpPr/>
          <p:nvPr/>
        </p:nvGrpSpPr>
        <p:grpSpPr>
          <a:xfrm>
            <a:off x="1491722" y="3264273"/>
            <a:ext cx="580374" cy="727528"/>
            <a:chOff x="1491722" y="3664323"/>
            <a:chExt cx="580374" cy="727528"/>
          </a:xfrm>
        </p:grpSpPr>
        <p:sp>
          <p:nvSpPr>
            <p:cNvPr id="24" name="Rounded Rectangle 23">
              <a:extLst>
                <a:ext uri="{FF2B5EF4-FFF2-40B4-BE49-F238E27FC236}">
                  <a16:creationId xmlns:a16="http://schemas.microsoft.com/office/drawing/2014/main" id="{67A223FF-677D-A4A7-61B3-8B82771E64EB}"/>
                </a:ext>
              </a:extLst>
            </p:cNvPr>
            <p:cNvSpPr/>
            <p:nvPr/>
          </p:nvSpPr>
          <p:spPr>
            <a:xfrm>
              <a:off x="1491722"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7" name="Picture 6" descr="A close up of a sign&#10;&#10;Description automatically generated">
              <a:extLst>
                <a:ext uri="{FF2B5EF4-FFF2-40B4-BE49-F238E27FC236}">
                  <a16:creationId xmlns:a16="http://schemas.microsoft.com/office/drawing/2014/main" id="{C6127BDB-9C45-9AB2-901B-909EA78275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60483" y="3801309"/>
              <a:ext cx="448768" cy="453556"/>
            </a:xfrm>
            <a:prstGeom prst="rect">
              <a:avLst/>
            </a:prstGeom>
          </p:spPr>
        </p:pic>
      </p:grpSp>
      <p:grpSp>
        <p:nvGrpSpPr>
          <p:cNvPr id="4" name="Group 3">
            <a:extLst>
              <a:ext uri="{FF2B5EF4-FFF2-40B4-BE49-F238E27FC236}">
                <a16:creationId xmlns:a16="http://schemas.microsoft.com/office/drawing/2014/main" id="{470555AF-7612-5566-A9D0-3FA4933AEBCC}"/>
              </a:ext>
            </a:extLst>
          </p:cNvPr>
          <p:cNvGrpSpPr/>
          <p:nvPr/>
        </p:nvGrpSpPr>
        <p:grpSpPr>
          <a:xfrm>
            <a:off x="2456922" y="3264273"/>
            <a:ext cx="580374" cy="727528"/>
            <a:chOff x="2456922" y="3664323"/>
            <a:chExt cx="580374" cy="727528"/>
          </a:xfrm>
        </p:grpSpPr>
        <p:sp>
          <p:nvSpPr>
            <p:cNvPr id="25" name="Rounded Rectangle 24">
              <a:extLst>
                <a:ext uri="{FF2B5EF4-FFF2-40B4-BE49-F238E27FC236}">
                  <a16:creationId xmlns:a16="http://schemas.microsoft.com/office/drawing/2014/main" id="{540B6584-BA33-AD48-C6D2-5A2E6295833E}"/>
                </a:ext>
              </a:extLst>
            </p:cNvPr>
            <p:cNvSpPr/>
            <p:nvPr/>
          </p:nvSpPr>
          <p:spPr>
            <a:xfrm>
              <a:off x="2456922"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8" name="Picture 7">
              <a:extLst>
                <a:ext uri="{FF2B5EF4-FFF2-40B4-BE49-F238E27FC236}">
                  <a16:creationId xmlns:a16="http://schemas.microsoft.com/office/drawing/2014/main" id="{1A84DFFE-18CC-34FA-E6BC-7550E30F026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520294" y="3801309"/>
              <a:ext cx="448768" cy="453556"/>
            </a:xfrm>
            <a:prstGeom prst="rect">
              <a:avLst/>
            </a:prstGeom>
          </p:spPr>
        </p:pic>
      </p:grpSp>
      <p:grpSp>
        <p:nvGrpSpPr>
          <p:cNvPr id="5" name="Group 4">
            <a:extLst>
              <a:ext uri="{FF2B5EF4-FFF2-40B4-BE49-F238E27FC236}">
                <a16:creationId xmlns:a16="http://schemas.microsoft.com/office/drawing/2014/main" id="{571F724B-13D8-01DF-7D2C-32AD5D7E11C1}"/>
              </a:ext>
            </a:extLst>
          </p:cNvPr>
          <p:cNvGrpSpPr/>
          <p:nvPr/>
        </p:nvGrpSpPr>
        <p:grpSpPr>
          <a:xfrm>
            <a:off x="3393093" y="3264273"/>
            <a:ext cx="580374" cy="727528"/>
            <a:chOff x="3393093" y="3664323"/>
            <a:chExt cx="580374" cy="727528"/>
          </a:xfrm>
        </p:grpSpPr>
        <p:sp>
          <p:nvSpPr>
            <p:cNvPr id="26" name="Rounded Rectangle 25">
              <a:extLst>
                <a:ext uri="{FF2B5EF4-FFF2-40B4-BE49-F238E27FC236}">
                  <a16:creationId xmlns:a16="http://schemas.microsoft.com/office/drawing/2014/main" id="{ECB71B0D-8EC8-1EEC-83A2-2ADDA84A54AF}"/>
                </a:ext>
              </a:extLst>
            </p:cNvPr>
            <p:cNvSpPr/>
            <p:nvPr/>
          </p:nvSpPr>
          <p:spPr>
            <a:xfrm>
              <a:off x="3393093"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9" name="Picture 8" descr="A picture containing wheel&#10;&#10;Description automatically generated">
              <a:extLst>
                <a:ext uri="{FF2B5EF4-FFF2-40B4-BE49-F238E27FC236}">
                  <a16:creationId xmlns:a16="http://schemas.microsoft.com/office/drawing/2014/main" id="{5D9D4FA0-3C50-5306-0B1B-2C9FDF73601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67800" y="3801309"/>
              <a:ext cx="448768" cy="453556"/>
            </a:xfrm>
            <a:prstGeom prst="rect">
              <a:avLst/>
            </a:prstGeom>
          </p:spPr>
        </p:pic>
      </p:grpSp>
      <p:grpSp>
        <p:nvGrpSpPr>
          <p:cNvPr id="19" name="Group 18">
            <a:extLst>
              <a:ext uri="{FF2B5EF4-FFF2-40B4-BE49-F238E27FC236}">
                <a16:creationId xmlns:a16="http://schemas.microsoft.com/office/drawing/2014/main" id="{41DCCBE7-37EF-BE1E-086D-70CB697FF7B7}"/>
              </a:ext>
            </a:extLst>
          </p:cNvPr>
          <p:cNvGrpSpPr/>
          <p:nvPr/>
        </p:nvGrpSpPr>
        <p:grpSpPr>
          <a:xfrm>
            <a:off x="4336522" y="3264273"/>
            <a:ext cx="580374" cy="727528"/>
            <a:chOff x="4336522" y="3664323"/>
            <a:chExt cx="580374" cy="727528"/>
          </a:xfrm>
        </p:grpSpPr>
        <p:sp>
          <p:nvSpPr>
            <p:cNvPr id="27" name="Rounded Rectangle 26">
              <a:extLst>
                <a:ext uri="{FF2B5EF4-FFF2-40B4-BE49-F238E27FC236}">
                  <a16:creationId xmlns:a16="http://schemas.microsoft.com/office/drawing/2014/main" id="{D362E890-FB79-3A90-26D5-679F5751E154}"/>
                </a:ext>
              </a:extLst>
            </p:cNvPr>
            <p:cNvSpPr/>
            <p:nvPr/>
          </p:nvSpPr>
          <p:spPr>
            <a:xfrm>
              <a:off x="4336522"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0" name="Picture 9" descr="A close up of a sign&#10;&#10;Description automatically generated">
              <a:extLst>
                <a:ext uri="{FF2B5EF4-FFF2-40B4-BE49-F238E27FC236}">
                  <a16:creationId xmlns:a16="http://schemas.microsoft.com/office/drawing/2014/main" id="{A7EF9216-D4E9-8849-06F1-2EE24E31A63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15304" y="3801309"/>
              <a:ext cx="448768" cy="453556"/>
            </a:xfrm>
            <a:prstGeom prst="rect">
              <a:avLst/>
            </a:prstGeom>
          </p:spPr>
        </p:pic>
      </p:grpSp>
      <p:grpSp>
        <p:nvGrpSpPr>
          <p:cNvPr id="20" name="Group 19">
            <a:extLst>
              <a:ext uri="{FF2B5EF4-FFF2-40B4-BE49-F238E27FC236}">
                <a16:creationId xmlns:a16="http://schemas.microsoft.com/office/drawing/2014/main" id="{948089F6-2CDA-F7A8-ED02-527BD30E8CAB}"/>
              </a:ext>
            </a:extLst>
          </p:cNvPr>
          <p:cNvGrpSpPr/>
          <p:nvPr/>
        </p:nvGrpSpPr>
        <p:grpSpPr>
          <a:xfrm>
            <a:off x="5308979" y="3264273"/>
            <a:ext cx="580374" cy="727528"/>
            <a:chOff x="5308979" y="3664323"/>
            <a:chExt cx="580374" cy="727528"/>
          </a:xfrm>
        </p:grpSpPr>
        <p:sp>
          <p:nvSpPr>
            <p:cNvPr id="28" name="Rounded Rectangle 27">
              <a:extLst>
                <a:ext uri="{FF2B5EF4-FFF2-40B4-BE49-F238E27FC236}">
                  <a16:creationId xmlns:a16="http://schemas.microsoft.com/office/drawing/2014/main" id="{C4188407-348F-5EDF-F392-91764CEB615A}"/>
                </a:ext>
              </a:extLst>
            </p:cNvPr>
            <p:cNvSpPr/>
            <p:nvPr/>
          </p:nvSpPr>
          <p:spPr>
            <a:xfrm>
              <a:off x="5308979"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1" name="Picture 10" descr="A close up of a sign&#10;&#10;Description automatically generated">
              <a:extLst>
                <a:ext uri="{FF2B5EF4-FFF2-40B4-BE49-F238E27FC236}">
                  <a16:creationId xmlns:a16="http://schemas.microsoft.com/office/drawing/2014/main" id="{1098E32E-6C8B-71C1-E532-D2069ED16EC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375118" y="3801309"/>
              <a:ext cx="448768" cy="453556"/>
            </a:xfrm>
            <a:prstGeom prst="rect">
              <a:avLst/>
            </a:prstGeom>
          </p:spPr>
        </p:pic>
      </p:grpSp>
      <p:grpSp>
        <p:nvGrpSpPr>
          <p:cNvPr id="21" name="Group 20">
            <a:extLst>
              <a:ext uri="{FF2B5EF4-FFF2-40B4-BE49-F238E27FC236}">
                <a16:creationId xmlns:a16="http://schemas.microsoft.com/office/drawing/2014/main" id="{FA3611DC-84BA-6A15-7044-61EC67382BB8}"/>
              </a:ext>
            </a:extLst>
          </p:cNvPr>
          <p:cNvGrpSpPr/>
          <p:nvPr/>
        </p:nvGrpSpPr>
        <p:grpSpPr>
          <a:xfrm>
            <a:off x="6266922" y="3264273"/>
            <a:ext cx="580374" cy="727528"/>
            <a:chOff x="6266922" y="3664323"/>
            <a:chExt cx="580374" cy="727528"/>
          </a:xfrm>
        </p:grpSpPr>
        <p:sp>
          <p:nvSpPr>
            <p:cNvPr id="29" name="Rounded Rectangle 28">
              <a:extLst>
                <a:ext uri="{FF2B5EF4-FFF2-40B4-BE49-F238E27FC236}">
                  <a16:creationId xmlns:a16="http://schemas.microsoft.com/office/drawing/2014/main" id="{DC32F84B-3EAD-0F24-75BA-B12A41B6D5F1}"/>
                </a:ext>
              </a:extLst>
            </p:cNvPr>
            <p:cNvSpPr/>
            <p:nvPr/>
          </p:nvSpPr>
          <p:spPr>
            <a:xfrm>
              <a:off x="6266922"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2" name="Picture 11" descr="A close up of a sign&#10;&#10;Description automatically generated">
              <a:extLst>
                <a:ext uri="{FF2B5EF4-FFF2-40B4-BE49-F238E27FC236}">
                  <a16:creationId xmlns:a16="http://schemas.microsoft.com/office/drawing/2014/main" id="{69695417-6095-1F0B-5A3B-7958B312A55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334929" y="3801309"/>
              <a:ext cx="448768" cy="453556"/>
            </a:xfrm>
            <a:prstGeom prst="rect">
              <a:avLst/>
            </a:prstGeom>
          </p:spPr>
        </p:pic>
      </p:grpSp>
      <p:grpSp>
        <p:nvGrpSpPr>
          <p:cNvPr id="22" name="Group 21">
            <a:extLst>
              <a:ext uri="{FF2B5EF4-FFF2-40B4-BE49-F238E27FC236}">
                <a16:creationId xmlns:a16="http://schemas.microsoft.com/office/drawing/2014/main" id="{31A6548C-784A-5DE7-D668-F0DD22B7D1DC}"/>
              </a:ext>
            </a:extLst>
          </p:cNvPr>
          <p:cNvGrpSpPr/>
          <p:nvPr/>
        </p:nvGrpSpPr>
        <p:grpSpPr>
          <a:xfrm>
            <a:off x="7210350" y="3264273"/>
            <a:ext cx="580374" cy="727528"/>
            <a:chOff x="7210350" y="3664323"/>
            <a:chExt cx="580374" cy="727528"/>
          </a:xfrm>
        </p:grpSpPr>
        <p:sp>
          <p:nvSpPr>
            <p:cNvPr id="30" name="Rounded Rectangle 29">
              <a:extLst>
                <a:ext uri="{FF2B5EF4-FFF2-40B4-BE49-F238E27FC236}">
                  <a16:creationId xmlns:a16="http://schemas.microsoft.com/office/drawing/2014/main" id="{7D2B7DA0-CCC2-21BF-818C-67048192EB24}"/>
                </a:ext>
              </a:extLst>
            </p:cNvPr>
            <p:cNvSpPr/>
            <p:nvPr/>
          </p:nvSpPr>
          <p:spPr>
            <a:xfrm>
              <a:off x="7210350" y="3664323"/>
              <a:ext cx="580374" cy="72752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3" name="Picture 12" descr="A close up of a sign&#10;&#10;Description automatically generated">
              <a:extLst>
                <a:ext uri="{FF2B5EF4-FFF2-40B4-BE49-F238E27FC236}">
                  <a16:creationId xmlns:a16="http://schemas.microsoft.com/office/drawing/2014/main" id="{5369A666-0481-DD7E-FBB0-664130B58EF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294743" y="3801309"/>
              <a:ext cx="448768" cy="453556"/>
            </a:xfrm>
            <a:prstGeom prst="rect">
              <a:avLst/>
            </a:prstGeom>
          </p:spPr>
        </p:pic>
      </p:grpSp>
      <p:grpSp>
        <p:nvGrpSpPr>
          <p:cNvPr id="36" name="Group 35">
            <a:extLst>
              <a:ext uri="{FF2B5EF4-FFF2-40B4-BE49-F238E27FC236}">
                <a16:creationId xmlns:a16="http://schemas.microsoft.com/office/drawing/2014/main" id="{7962DCA1-1C03-8EF3-B432-6E72C4EAA8DC}"/>
              </a:ext>
            </a:extLst>
          </p:cNvPr>
          <p:cNvGrpSpPr/>
          <p:nvPr/>
        </p:nvGrpSpPr>
        <p:grpSpPr>
          <a:xfrm>
            <a:off x="6920562" y="1369314"/>
            <a:ext cx="1033764" cy="1054129"/>
            <a:chOff x="6947354" y="2110831"/>
            <a:chExt cx="1033764" cy="1054129"/>
          </a:xfrm>
        </p:grpSpPr>
        <p:sp>
          <p:nvSpPr>
            <p:cNvPr id="31" name="Rounded Rectangle 30">
              <a:extLst>
                <a:ext uri="{FF2B5EF4-FFF2-40B4-BE49-F238E27FC236}">
                  <a16:creationId xmlns:a16="http://schemas.microsoft.com/office/drawing/2014/main" id="{A280A483-E8D8-2752-2F82-2C108A104EA9}"/>
                </a:ext>
              </a:extLst>
            </p:cNvPr>
            <p:cNvSpPr/>
            <p:nvPr/>
          </p:nvSpPr>
          <p:spPr>
            <a:xfrm>
              <a:off x="6947354" y="2110831"/>
              <a:ext cx="1033764" cy="10541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5" name="Picture 14" descr="A picture containing logo&#10;&#10;Description automatically generated">
              <a:extLst>
                <a:ext uri="{FF2B5EF4-FFF2-40B4-BE49-F238E27FC236}">
                  <a16:creationId xmlns:a16="http://schemas.microsoft.com/office/drawing/2014/main" id="{5BAA628F-3C1D-3D8D-7373-8455DCF23D2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054473" y="2288609"/>
              <a:ext cx="843362" cy="702387"/>
            </a:xfrm>
            <a:prstGeom prst="rect">
              <a:avLst/>
            </a:prstGeom>
          </p:spPr>
        </p:pic>
      </p:grpSp>
      <p:grpSp>
        <p:nvGrpSpPr>
          <p:cNvPr id="33" name="Group 32">
            <a:extLst>
              <a:ext uri="{FF2B5EF4-FFF2-40B4-BE49-F238E27FC236}">
                <a16:creationId xmlns:a16="http://schemas.microsoft.com/office/drawing/2014/main" id="{D07CC1C4-3EB1-0873-5D4D-B04DC49F9B09}"/>
              </a:ext>
            </a:extLst>
          </p:cNvPr>
          <p:cNvGrpSpPr/>
          <p:nvPr/>
        </p:nvGrpSpPr>
        <p:grpSpPr>
          <a:xfrm>
            <a:off x="5730889" y="1369315"/>
            <a:ext cx="1033764" cy="1054129"/>
            <a:chOff x="6953329" y="791053"/>
            <a:chExt cx="1033764" cy="1054129"/>
          </a:xfrm>
        </p:grpSpPr>
        <p:sp>
          <p:nvSpPr>
            <p:cNvPr id="32" name="Rounded Rectangle 31">
              <a:extLst>
                <a:ext uri="{FF2B5EF4-FFF2-40B4-BE49-F238E27FC236}">
                  <a16:creationId xmlns:a16="http://schemas.microsoft.com/office/drawing/2014/main" id="{6F308C43-99BD-EC4C-08A8-2026C9849F6A}"/>
                </a:ext>
              </a:extLst>
            </p:cNvPr>
            <p:cNvSpPr/>
            <p:nvPr/>
          </p:nvSpPr>
          <p:spPr>
            <a:xfrm>
              <a:off x="6953329" y="791053"/>
              <a:ext cx="1033764" cy="105412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grpSp>
          <p:nvGrpSpPr>
            <p:cNvPr id="16" name="Group 15">
              <a:extLst>
                <a:ext uri="{FF2B5EF4-FFF2-40B4-BE49-F238E27FC236}">
                  <a16:creationId xmlns:a16="http://schemas.microsoft.com/office/drawing/2014/main" id="{2E494C25-ADCE-395B-D339-85B2C0BF7209}"/>
                </a:ext>
              </a:extLst>
            </p:cNvPr>
            <p:cNvGrpSpPr/>
            <p:nvPr/>
          </p:nvGrpSpPr>
          <p:grpSpPr>
            <a:xfrm>
              <a:off x="7072151" y="847624"/>
              <a:ext cx="883039" cy="868895"/>
              <a:chOff x="7531894" y="2726782"/>
              <a:chExt cx="753296" cy="777696"/>
            </a:xfrm>
          </p:grpSpPr>
          <p:sp>
            <p:nvSpPr>
              <p:cNvPr id="17" name="TextBox 16">
                <a:extLst>
                  <a:ext uri="{FF2B5EF4-FFF2-40B4-BE49-F238E27FC236}">
                    <a16:creationId xmlns:a16="http://schemas.microsoft.com/office/drawing/2014/main" id="{4049A058-536A-2242-75F7-88F7970D7659}"/>
                  </a:ext>
                </a:extLst>
              </p:cNvPr>
              <p:cNvSpPr txBox="1"/>
              <p:nvPr/>
            </p:nvSpPr>
            <p:spPr>
              <a:xfrm>
                <a:off x="8004584" y="2726782"/>
                <a:ext cx="280606" cy="192831"/>
              </a:xfrm>
              <a:prstGeom prst="rect">
                <a:avLst/>
              </a:prstGeom>
              <a:noFill/>
            </p:spPr>
            <p:txBody>
              <a:bodyPr wrap="none" rtlCol="0">
                <a:spAutoFit/>
              </a:bodyPr>
              <a:lstStyle/>
              <a:p>
                <a:pPr defTabSz="685800">
                  <a:buClrTx/>
                  <a:defRPr/>
                </a:pPr>
                <a:r>
                  <a:rPr lang="de-CH" sz="800" kern="1200" dirty="0">
                    <a:solidFill>
                      <a:prstClr val="white">
                        <a:lumMod val="50000"/>
                      </a:prstClr>
                    </a:solidFill>
                    <a:latin typeface="DM Sans 14pt" pitchFamily="2" charset="77"/>
                    <a:ea typeface="Fira Sans" panose="020B0503050000020004" pitchFamily="34" charset="0"/>
                    <a:cs typeface="+mn-cs"/>
                  </a:rPr>
                  <a:t>TM</a:t>
                </a:r>
              </a:p>
            </p:txBody>
          </p:sp>
          <p:pic>
            <p:nvPicPr>
              <p:cNvPr id="18" name="Picture 17" descr="A close up of a sign&#10;&#10;Description automatically generated">
                <a:extLst>
                  <a:ext uri="{FF2B5EF4-FFF2-40B4-BE49-F238E27FC236}">
                    <a16:creationId xmlns:a16="http://schemas.microsoft.com/office/drawing/2014/main" id="{23FE455A-B141-743F-DF8D-744594EB8FB9}"/>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531894" y="2813813"/>
                <a:ext cx="668954" cy="690665"/>
              </a:xfrm>
              <a:prstGeom prst="rect">
                <a:avLst/>
              </a:prstGeom>
            </p:spPr>
          </p:pic>
        </p:grpSp>
      </p:grpSp>
    </p:spTree>
    <p:extLst>
      <p:ext uri="{BB962C8B-B14F-4D97-AF65-F5344CB8AC3E}">
        <p14:creationId xmlns:p14="http://schemas.microsoft.com/office/powerpoint/2010/main" val="2055372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een plants in a forest&#10;&#10;Description automatically generated">
            <a:extLst>
              <a:ext uri="{FF2B5EF4-FFF2-40B4-BE49-F238E27FC236}">
                <a16:creationId xmlns:a16="http://schemas.microsoft.com/office/drawing/2014/main" id="{ACBE11B2-7200-5681-2D86-33FB17EE40D2}"/>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40000"/>
                    </a14:imgEffect>
                    <a14:imgEffect>
                      <a14:brightnessContrast bright="-45000"/>
                    </a14:imgEffect>
                  </a14:imgLayer>
                </a14:imgProps>
              </a:ext>
              <a:ext uri="{28A0092B-C50C-407E-A947-70E740481C1C}">
                <a14:useLocalDpi xmlns:a14="http://schemas.microsoft.com/office/drawing/2010/main"/>
              </a:ext>
            </a:extLst>
          </a:blip>
          <a:srcRect/>
          <a:stretch/>
        </p:blipFill>
        <p:spPr>
          <a:xfrm>
            <a:off x="0" y="0"/>
            <a:ext cx="9143999" cy="5143500"/>
          </a:xfrm>
          <a:prstGeom prst="rect">
            <a:avLst/>
          </a:prstGeom>
        </p:spPr>
      </p:pic>
      <p:sp>
        <p:nvSpPr>
          <p:cNvPr id="6" name="Rectangle 5">
            <a:extLst>
              <a:ext uri="{FF2B5EF4-FFF2-40B4-BE49-F238E27FC236}">
                <a16:creationId xmlns:a16="http://schemas.microsoft.com/office/drawing/2014/main" id="{0E2BAA45-7B58-B32D-BAC5-7B4E22EAE5D2}"/>
              </a:ext>
            </a:extLst>
          </p:cNvPr>
          <p:cNvSpPr/>
          <p:nvPr/>
        </p:nvSpPr>
        <p:spPr>
          <a:xfrm>
            <a:off x="0" y="0"/>
            <a:ext cx="9144000" cy="5143500"/>
          </a:xfrm>
          <a:prstGeom prst="rect">
            <a:avLst/>
          </a:prstGeom>
          <a:solidFill>
            <a:schemeClr val="accent6">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dirty="0">
              <a:latin typeface="DM Sans" pitchFamily="2" charset="77"/>
            </a:endParaRPr>
          </a:p>
        </p:txBody>
      </p:sp>
      <p:sp>
        <p:nvSpPr>
          <p:cNvPr id="7" name="Rectangle 6">
            <a:extLst>
              <a:ext uri="{FF2B5EF4-FFF2-40B4-BE49-F238E27FC236}">
                <a16:creationId xmlns:a16="http://schemas.microsoft.com/office/drawing/2014/main" id="{06C8C6EC-5E21-36B0-6E13-FB2F67BDE7FD}"/>
              </a:ext>
            </a:extLst>
          </p:cNvPr>
          <p:cNvSpPr/>
          <p:nvPr/>
        </p:nvSpPr>
        <p:spPr>
          <a:xfrm>
            <a:off x="4804516" y="1810223"/>
            <a:ext cx="4099885" cy="2856173"/>
          </a:xfrm>
          <a:prstGeom prst="rect">
            <a:avLst/>
          </a:prstGeom>
          <a:solidFill>
            <a:srgbClr val="F5E9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chemeClr val="bg1"/>
              </a:solidFill>
              <a:latin typeface="DM Sans" pitchFamily="2" charset="77"/>
            </a:endParaRPr>
          </a:p>
        </p:txBody>
      </p:sp>
      <p:pic>
        <p:nvPicPr>
          <p:cNvPr id="4" name="Picture 3">
            <a:extLst>
              <a:ext uri="{FF2B5EF4-FFF2-40B4-BE49-F238E27FC236}">
                <a16:creationId xmlns:a16="http://schemas.microsoft.com/office/drawing/2014/main" id="{B4647C72-1370-30CF-6932-F575569D5BE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44575" y="2028319"/>
            <a:ext cx="3934719" cy="2585461"/>
          </a:xfrm>
          <a:prstGeom prst="rect">
            <a:avLst/>
          </a:prstGeom>
        </p:spPr>
      </p:pic>
      <p:sp>
        <p:nvSpPr>
          <p:cNvPr id="5" name="TextBox 4">
            <a:extLst>
              <a:ext uri="{FF2B5EF4-FFF2-40B4-BE49-F238E27FC236}">
                <a16:creationId xmlns:a16="http://schemas.microsoft.com/office/drawing/2014/main" id="{012BB46F-6864-3040-7CE6-5D64648C8FED}"/>
              </a:ext>
            </a:extLst>
          </p:cNvPr>
          <p:cNvSpPr txBox="1"/>
          <p:nvPr/>
        </p:nvSpPr>
        <p:spPr>
          <a:xfrm>
            <a:off x="238470" y="236243"/>
            <a:ext cx="5787785" cy="429605"/>
          </a:xfrm>
          <a:prstGeom prst="rect">
            <a:avLst/>
          </a:prstGeom>
          <a:noFill/>
        </p:spPr>
        <p:txBody>
          <a:bodyPr wrap="square">
            <a:spAutoFit/>
          </a:bodyPr>
          <a:lstStyle/>
          <a:p>
            <a:pPr defTabSz="685800">
              <a:lnSpc>
                <a:spcPct val="90000"/>
              </a:lnSpc>
              <a:spcBef>
                <a:spcPct val="0"/>
              </a:spcBef>
              <a:buClrTx/>
              <a:defRPr/>
            </a:pPr>
            <a:r>
              <a:rPr lang="en-US" sz="2400" kern="1200" dirty="0" err="1">
                <a:solidFill>
                  <a:schemeClr val="bg1"/>
                </a:solidFill>
                <a:latin typeface="DM Sans 14pt" pitchFamily="2" charset="77"/>
                <a:ea typeface="Gungsuh" panose="020B0503020000020004" pitchFamily="18" charset="-127"/>
                <a:cs typeface="+mn-cs"/>
              </a:rPr>
              <a:t>dsm-firmenich</a:t>
            </a:r>
            <a:r>
              <a:rPr lang="en-US" sz="2400" kern="1200" dirty="0">
                <a:solidFill>
                  <a:schemeClr val="bg1"/>
                </a:solidFill>
                <a:latin typeface="DM Sans 14pt" pitchFamily="2" charset="77"/>
                <a:ea typeface="Gungsuh" panose="020B0503020000020004" pitchFamily="18" charset="-127"/>
                <a:cs typeface="+mn-cs"/>
              </a:rPr>
              <a:t> Sustainability tools</a:t>
            </a:r>
            <a:endParaRPr lang="en-US" sz="1500" kern="1200" dirty="0">
              <a:solidFill>
                <a:schemeClr val="bg1"/>
              </a:solidFill>
              <a:latin typeface="DM Sans 14pt" pitchFamily="2" charset="77"/>
              <a:ea typeface="Fira Sans Book" panose="020B0503050000020004" pitchFamily="34" charset="0"/>
              <a:cs typeface="+mn-cs"/>
            </a:endParaRPr>
          </a:p>
        </p:txBody>
      </p:sp>
      <p:sp>
        <p:nvSpPr>
          <p:cNvPr id="8" name="TextBox 14">
            <a:extLst>
              <a:ext uri="{FF2B5EF4-FFF2-40B4-BE49-F238E27FC236}">
                <a16:creationId xmlns:a16="http://schemas.microsoft.com/office/drawing/2014/main" id="{2748EB13-2DDB-A495-E468-4A3EFABC7A8F}"/>
              </a:ext>
            </a:extLst>
          </p:cNvPr>
          <p:cNvSpPr txBox="1"/>
          <p:nvPr/>
        </p:nvSpPr>
        <p:spPr>
          <a:xfrm>
            <a:off x="4792414" y="891977"/>
            <a:ext cx="2343241" cy="800219"/>
          </a:xfrm>
          <a:prstGeom prst="rect">
            <a:avLst/>
          </a:prstGeom>
        </p:spPr>
        <p:txBody>
          <a:bodyPr wrap="square" lIns="0" tIns="0" rIns="0" bIns="0" rtlCol="0" anchor="t">
            <a:spAutoFit/>
          </a:bodyPr>
          <a:lstStyle/>
          <a:p>
            <a:pPr>
              <a:defRPr/>
            </a:pPr>
            <a:r>
              <a:rPr lang="en-US" sz="2000" dirty="0" err="1">
                <a:solidFill>
                  <a:schemeClr val="bg1"/>
                </a:solidFill>
                <a:latin typeface="DM Sans 14pt" pitchFamily="2" charset="77"/>
              </a:rPr>
              <a:t>EcoScent</a:t>
            </a:r>
            <a:r>
              <a:rPr lang="en-US" sz="2000" dirty="0">
                <a:solidFill>
                  <a:schemeClr val="bg1"/>
                </a:solidFill>
                <a:latin typeface="DM Sans 14pt" pitchFamily="2" charset="77"/>
              </a:rPr>
              <a:t> Compass®: </a:t>
            </a:r>
            <a:br>
              <a:rPr lang="en-US" sz="2000" dirty="0">
                <a:solidFill>
                  <a:schemeClr val="bg1"/>
                </a:solidFill>
                <a:latin typeface="DM Sans 14pt" pitchFamily="2" charset="77"/>
              </a:rPr>
            </a:br>
            <a:r>
              <a:rPr lang="en-US" sz="1600" dirty="0">
                <a:solidFill>
                  <a:schemeClr val="bg1"/>
                </a:solidFill>
                <a:latin typeface="DM Sans 14pt" pitchFamily="2" charset="77"/>
              </a:rPr>
              <a:t>create consciously &amp; share transparently</a:t>
            </a:r>
            <a:endParaRPr lang="en-US" sz="1800" dirty="0">
              <a:solidFill>
                <a:schemeClr val="bg1"/>
              </a:solidFill>
              <a:latin typeface="DM Sans 14pt" pitchFamily="2" charset="77"/>
            </a:endParaRPr>
          </a:p>
        </p:txBody>
      </p:sp>
      <p:sp>
        <p:nvSpPr>
          <p:cNvPr id="9" name="TextBox 16">
            <a:extLst>
              <a:ext uri="{FF2B5EF4-FFF2-40B4-BE49-F238E27FC236}">
                <a16:creationId xmlns:a16="http://schemas.microsoft.com/office/drawing/2014/main" id="{3578518F-1362-2A7C-6CBD-85361EA24D2A}"/>
              </a:ext>
            </a:extLst>
          </p:cNvPr>
          <p:cNvSpPr txBox="1"/>
          <p:nvPr/>
        </p:nvSpPr>
        <p:spPr>
          <a:xfrm>
            <a:off x="7135655" y="911221"/>
            <a:ext cx="1989386" cy="846386"/>
          </a:xfrm>
          <a:prstGeom prst="rect">
            <a:avLst/>
          </a:prstGeom>
        </p:spPr>
        <p:txBody>
          <a:bodyPr wrap="square" lIns="0" tIns="0" rIns="0" bIns="0" rtlCol="0" anchor="t">
            <a:spAutoFit/>
          </a:bodyPr>
          <a:lstStyle/>
          <a:p>
            <a:pPr>
              <a:defRPr/>
            </a:pPr>
            <a:r>
              <a:rPr lang="en-US" sz="1100" dirty="0" err="1">
                <a:solidFill>
                  <a:schemeClr val="bg1"/>
                </a:solidFill>
                <a:latin typeface="DM Sans 14pt" pitchFamily="2" charset="77"/>
                <a:ea typeface="Calibri" panose="020F0502020204030204" pitchFamily="34" charset="0"/>
              </a:rPr>
              <a:t>dsm-firmenich‘s</a:t>
            </a:r>
            <a:r>
              <a:rPr lang="en-US" sz="1100" dirty="0">
                <a:solidFill>
                  <a:schemeClr val="bg1"/>
                </a:solidFill>
                <a:latin typeface="DM Sans 14pt" pitchFamily="2" charset="77"/>
                <a:ea typeface="Calibri" panose="020F0502020204030204" pitchFamily="34" charset="0"/>
              </a:rPr>
              <a:t> integrated science-based impact measurement digital tool for eco-fragrance design &amp; transparent fragrance diagnostic</a:t>
            </a:r>
            <a:endParaRPr lang="fr-FR" sz="1100" dirty="0">
              <a:solidFill>
                <a:schemeClr val="bg1"/>
              </a:solidFill>
              <a:latin typeface="DM Sans 14pt" pitchFamily="2" charset="77"/>
            </a:endParaRPr>
          </a:p>
        </p:txBody>
      </p:sp>
      <p:sp>
        <p:nvSpPr>
          <p:cNvPr id="10" name="Slide Number Placeholder 2">
            <a:extLst>
              <a:ext uri="{FF2B5EF4-FFF2-40B4-BE49-F238E27FC236}">
                <a16:creationId xmlns:a16="http://schemas.microsoft.com/office/drawing/2014/main" id="{FBE98634-5A5F-C48B-458B-ACEE6BD96F19}"/>
              </a:ext>
            </a:extLst>
          </p:cNvPr>
          <p:cNvSpPr txBox="1">
            <a:spLocks/>
          </p:cNvSpPr>
          <p:nvPr/>
        </p:nvSpPr>
        <p:spPr>
          <a:xfrm>
            <a:off x="226800" y="4838105"/>
            <a:ext cx="780600" cy="8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defRPr/>
            </a:pPr>
            <a:fld id="{5BA3E189-2F3A-42E5-B572-3520703B6186}" type="slidenum">
              <a:rPr lang="en-GB" sz="975" kern="1200" smtClean="0">
                <a:solidFill>
                  <a:schemeClr val="bg1"/>
                </a:solidFill>
                <a:latin typeface="DM Sans" pitchFamily="2" charset="77"/>
                <a:ea typeface="+mn-ea"/>
                <a:cs typeface="+mn-cs"/>
              </a:rPr>
              <a:pPr defTabSz="685800">
                <a:buClrTx/>
                <a:defRPr/>
              </a:pPr>
              <a:t>9</a:t>
            </a:fld>
            <a:endParaRPr lang="en-GB" sz="975" kern="1200" dirty="0">
              <a:solidFill>
                <a:schemeClr val="bg1"/>
              </a:solidFill>
              <a:latin typeface="DM Sans" pitchFamily="2" charset="77"/>
              <a:ea typeface="+mn-ea"/>
              <a:cs typeface="+mn-cs"/>
            </a:endParaRPr>
          </a:p>
        </p:txBody>
      </p:sp>
      <p:pic>
        <p:nvPicPr>
          <p:cNvPr id="11" name="Google Shape;279;p62">
            <a:extLst>
              <a:ext uri="{FF2B5EF4-FFF2-40B4-BE49-F238E27FC236}">
                <a16:creationId xmlns:a16="http://schemas.microsoft.com/office/drawing/2014/main" id="{CBEBBBF5-DB09-F359-B14C-93457F8B5E30}"/>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pic>
        <p:nvPicPr>
          <p:cNvPr id="12" name="Picture 11">
            <a:extLst>
              <a:ext uri="{FF2B5EF4-FFF2-40B4-BE49-F238E27FC236}">
                <a16:creationId xmlns:a16="http://schemas.microsoft.com/office/drawing/2014/main" id="{17457FF5-ABCA-1B4D-909B-C73E91227F9A}"/>
              </a:ext>
            </a:extLst>
          </p:cNvPr>
          <p:cNvPicPr>
            <a:picLocks noChangeAspect="1"/>
          </p:cNvPicPr>
          <p:nvPr/>
        </p:nvPicPr>
        <p:blipFill>
          <a:blip r:embed="rId7"/>
          <a:stretch>
            <a:fillRect/>
          </a:stretch>
        </p:blipFill>
        <p:spPr>
          <a:xfrm>
            <a:off x="341623" y="2435045"/>
            <a:ext cx="3945186" cy="2222455"/>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FF9D6C58-6594-DACF-3145-11CD1D9E4C38}"/>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77184" y="1285352"/>
            <a:ext cx="969088" cy="9690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4">
            <a:extLst>
              <a:ext uri="{FF2B5EF4-FFF2-40B4-BE49-F238E27FC236}">
                <a16:creationId xmlns:a16="http://schemas.microsoft.com/office/drawing/2014/main" id="{C73162C3-B6F4-463A-7C9E-28AD4759C8B2}"/>
              </a:ext>
            </a:extLst>
          </p:cNvPr>
          <p:cNvSpPr txBox="1"/>
          <p:nvPr/>
        </p:nvSpPr>
        <p:spPr>
          <a:xfrm>
            <a:off x="341623" y="887272"/>
            <a:ext cx="3485834" cy="307777"/>
          </a:xfrm>
          <a:prstGeom prst="rect">
            <a:avLst/>
          </a:prstGeom>
        </p:spPr>
        <p:txBody>
          <a:bodyPr wrap="square" lIns="0" tIns="0" rIns="0" bIns="0" rtlCol="0" anchor="t">
            <a:spAutoFit/>
          </a:bodyPr>
          <a:lstStyle/>
          <a:p>
            <a:pPr>
              <a:defRPr/>
            </a:pPr>
            <a:r>
              <a:rPr lang="en-US" sz="2000" dirty="0">
                <a:solidFill>
                  <a:schemeClr val="bg1"/>
                </a:solidFill>
                <a:latin typeface="DM Sans 14pt" pitchFamily="2" charset="77"/>
              </a:rPr>
              <a:t>Sustainability </a:t>
            </a:r>
            <a:r>
              <a:rPr lang="en-US" sz="2000" dirty="0" err="1">
                <a:solidFill>
                  <a:schemeClr val="bg1"/>
                </a:solidFill>
                <a:latin typeface="DM Sans 14pt" pitchFamily="2" charset="77"/>
              </a:rPr>
              <a:t>Imp’Act</a:t>
            </a:r>
            <a:r>
              <a:rPr lang="en-US" sz="2000" dirty="0">
                <a:solidFill>
                  <a:schemeClr val="bg1"/>
                </a:solidFill>
                <a:latin typeface="DM Sans 14pt" pitchFamily="2" charset="77"/>
              </a:rPr>
              <a:t> </a:t>
            </a:r>
            <a:r>
              <a:rPr lang="en-US" sz="2000" dirty="0" err="1">
                <a:solidFill>
                  <a:schemeClr val="bg1"/>
                </a:solidFill>
                <a:latin typeface="DM Sans 14pt" pitchFamily="2" charset="77"/>
              </a:rPr>
              <a:t>Cards</a:t>
            </a:r>
            <a:r>
              <a:rPr lang="en-US" baseline="30000" dirty="0" err="1">
                <a:solidFill>
                  <a:schemeClr val="bg1"/>
                </a:solidFill>
                <a:latin typeface="DM Sans 14pt" pitchFamily="2" charset="77"/>
              </a:rPr>
              <a:t>TM</a:t>
            </a:r>
            <a:endParaRPr lang="en-US" sz="1200" baseline="30000" dirty="0">
              <a:solidFill>
                <a:schemeClr val="bg1"/>
              </a:solidFill>
              <a:latin typeface="DM Sans 14pt" pitchFamily="2" charset="77"/>
            </a:endParaRPr>
          </a:p>
        </p:txBody>
      </p:sp>
      <p:sp>
        <p:nvSpPr>
          <p:cNvPr id="14" name="TextBox 13">
            <a:extLst>
              <a:ext uri="{FF2B5EF4-FFF2-40B4-BE49-F238E27FC236}">
                <a16:creationId xmlns:a16="http://schemas.microsoft.com/office/drawing/2014/main" id="{9A7A76FC-A39E-272C-700D-E53E9BFE6E59}"/>
              </a:ext>
            </a:extLst>
          </p:cNvPr>
          <p:cNvSpPr txBox="1"/>
          <p:nvPr/>
        </p:nvSpPr>
        <p:spPr>
          <a:xfrm>
            <a:off x="1464448" y="1321162"/>
            <a:ext cx="2668624" cy="1331134"/>
          </a:xfrm>
          <a:prstGeom prst="rect">
            <a:avLst/>
          </a:prstGeom>
          <a:noFill/>
        </p:spPr>
        <p:txBody>
          <a:bodyPr wrap="square" rtlCol="0">
            <a:spAutoFit/>
          </a:bodyPr>
          <a:lstStyle/>
          <a:p>
            <a:pPr algn="l"/>
            <a:r>
              <a:rPr lang="en-US" b="0" i="0" dirty="0">
                <a:solidFill>
                  <a:schemeClr val="bg1"/>
                </a:solidFill>
                <a:effectLst/>
                <a:latin typeface="Fira Sans" panose="020B0503050000020004" pitchFamily="34" charset="0"/>
              </a:rPr>
              <a:t>Making Sustainability tangible for our customers</a:t>
            </a:r>
            <a:endParaRPr lang="en-US" sz="1100" b="0" i="0" dirty="0">
              <a:solidFill>
                <a:schemeClr val="bg1"/>
              </a:solidFill>
              <a:effectLst/>
              <a:latin typeface="Fira Sans" panose="020B0503050000020004" pitchFamily="34" charset="0"/>
            </a:endParaRPr>
          </a:p>
          <a:p>
            <a:pPr algn="l"/>
            <a:r>
              <a:rPr lang="en-US" sz="1050" dirty="0" err="1">
                <a:solidFill>
                  <a:schemeClr val="bg1"/>
                </a:solidFill>
                <a:latin typeface="Fira Sans" panose="020B0503050000020004" pitchFamily="34" charset="0"/>
              </a:rPr>
              <a:t>Imp’Act</a:t>
            </a:r>
            <a:r>
              <a:rPr lang="en-US" sz="1050" dirty="0">
                <a:solidFill>
                  <a:schemeClr val="bg1"/>
                </a:solidFill>
                <a:latin typeface="Fira Sans" panose="020B0503050000020004" pitchFamily="34" charset="0"/>
              </a:rPr>
              <a:t> </a:t>
            </a:r>
            <a:r>
              <a:rPr lang="en-US" sz="1050" dirty="0" err="1">
                <a:solidFill>
                  <a:schemeClr val="bg1"/>
                </a:solidFill>
                <a:latin typeface="Fira Sans" panose="020B0503050000020004" pitchFamily="34" charset="0"/>
              </a:rPr>
              <a:t>Cards</a:t>
            </a:r>
            <a:r>
              <a:rPr lang="en-US" sz="1050" baseline="30000" dirty="0" err="1">
                <a:solidFill>
                  <a:schemeClr val="bg1"/>
                </a:solidFill>
                <a:latin typeface="Fira Sans" panose="020B0503050000020004" pitchFamily="34" charset="0"/>
              </a:rPr>
              <a:t>TM</a:t>
            </a:r>
            <a:r>
              <a:rPr lang="en-US" sz="1050" b="0" i="0" dirty="0">
                <a:solidFill>
                  <a:schemeClr val="bg1"/>
                </a:solidFill>
                <a:effectLst/>
                <a:latin typeface="Fira Sans" panose="020B0503050000020004" pitchFamily="34" charset="0"/>
              </a:rPr>
              <a:t> measure the footprint of our products and provide customers with transparent &amp; holistic information.</a:t>
            </a:r>
          </a:p>
          <a:p>
            <a:br>
              <a:rPr lang="en-US" sz="1050" b="0" i="0" dirty="0">
                <a:solidFill>
                  <a:schemeClr val="bg1"/>
                </a:solidFill>
                <a:effectLst/>
                <a:latin typeface="Fira Sans" panose="020B0503050000020004" pitchFamily="34" charset="0"/>
              </a:rPr>
            </a:br>
            <a:endParaRPr lang="en-US" sz="1050" dirty="0">
              <a:solidFill>
                <a:schemeClr val="bg1"/>
              </a:solidFill>
            </a:endParaRPr>
          </a:p>
        </p:txBody>
      </p:sp>
    </p:spTree>
    <p:extLst>
      <p:ext uri="{BB962C8B-B14F-4D97-AF65-F5344CB8AC3E}">
        <p14:creationId xmlns:p14="http://schemas.microsoft.com/office/powerpoint/2010/main" val="84745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Connector 3">
            <a:extLst>
              <a:ext uri="{FF2B5EF4-FFF2-40B4-BE49-F238E27FC236}">
                <a16:creationId xmlns:a16="http://schemas.microsoft.com/office/drawing/2014/main" id="{EDD592CD-FB9D-BD2E-2138-F5A1512E17A8}"/>
              </a:ext>
            </a:extLst>
          </p:cNvPr>
          <p:cNvSpPr/>
          <p:nvPr/>
        </p:nvSpPr>
        <p:spPr>
          <a:xfrm>
            <a:off x="2208768" y="-637066"/>
            <a:ext cx="1366072" cy="1366072"/>
          </a:xfrm>
          <a:prstGeom prst="flowChartConnector">
            <a:avLst/>
          </a:prstGeom>
          <a:solidFill>
            <a:schemeClr val="accent5">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8" name="Flowchart: Connector 7">
            <a:extLst>
              <a:ext uri="{FF2B5EF4-FFF2-40B4-BE49-F238E27FC236}">
                <a16:creationId xmlns:a16="http://schemas.microsoft.com/office/drawing/2014/main" id="{DA223007-171F-B797-BBC1-F113410462FD}"/>
              </a:ext>
            </a:extLst>
          </p:cNvPr>
          <p:cNvSpPr/>
          <p:nvPr/>
        </p:nvSpPr>
        <p:spPr>
          <a:xfrm>
            <a:off x="3407367" y="-637066"/>
            <a:ext cx="1366072" cy="1366072"/>
          </a:xfrm>
          <a:prstGeom prst="flowChartConnector">
            <a:avLst/>
          </a:prstGeom>
          <a:solidFill>
            <a:schemeClr val="accent5">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10" name="Flowchart: Connector 9">
            <a:extLst>
              <a:ext uri="{FF2B5EF4-FFF2-40B4-BE49-F238E27FC236}">
                <a16:creationId xmlns:a16="http://schemas.microsoft.com/office/drawing/2014/main" id="{CAF4CA4C-53EC-2F12-FAA5-F329163A5316}"/>
              </a:ext>
            </a:extLst>
          </p:cNvPr>
          <p:cNvSpPr/>
          <p:nvPr/>
        </p:nvSpPr>
        <p:spPr>
          <a:xfrm>
            <a:off x="5019675" y="-637066"/>
            <a:ext cx="1366072" cy="1366072"/>
          </a:xfrm>
          <a:prstGeom prst="flowChartConnector">
            <a:avLst/>
          </a:prstGeom>
          <a:solidFill>
            <a:schemeClr val="accent5">
              <a:lumMod val="40000"/>
              <a:lumOff val="6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a:p>
        </p:txBody>
      </p:sp>
      <p:sp>
        <p:nvSpPr>
          <p:cNvPr id="22" name="Freeform: Shape 21">
            <a:extLst>
              <a:ext uri="{FF2B5EF4-FFF2-40B4-BE49-F238E27FC236}">
                <a16:creationId xmlns:a16="http://schemas.microsoft.com/office/drawing/2014/main" id="{680846B4-2585-368D-9F5E-FAAD5015AAFB}"/>
              </a:ext>
            </a:extLst>
          </p:cNvPr>
          <p:cNvSpPr/>
          <p:nvPr/>
        </p:nvSpPr>
        <p:spPr>
          <a:xfrm>
            <a:off x="2357609" y="1556604"/>
            <a:ext cx="4320832" cy="6756464"/>
          </a:xfrm>
          <a:custGeom>
            <a:avLst/>
            <a:gdLst>
              <a:gd name="connsiteX0" fmla="*/ 2880555 w 5761109"/>
              <a:gd name="connsiteY0" fmla="*/ 0 h 8865746"/>
              <a:gd name="connsiteX1" fmla="*/ 3012991 w 5761109"/>
              <a:gd name="connsiteY1" fmla="*/ 59874 h 8865746"/>
              <a:gd name="connsiteX2" fmla="*/ 5761109 w 5761109"/>
              <a:gd name="connsiteY2" fmla="*/ 4432873 h 8865746"/>
              <a:gd name="connsiteX3" fmla="*/ 3012991 w 5761109"/>
              <a:gd name="connsiteY3" fmla="*/ 8805872 h 8865746"/>
              <a:gd name="connsiteX4" fmla="*/ 2880555 w 5761109"/>
              <a:gd name="connsiteY4" fmla="*/ 8865746 h 8865746"/>
              <a:gd name="connsiteX5" fmla="*/ 2748118 w 5761109"/>
              <a:gd name="connsiteY5" fmla="*/ 8805872 h 8865746"/>
              <a:gd name="connsiteX6" fmla="*/ 0 w 5761109"/>
              <a:gd name="connsiteY6" fmla="*/ 4432873 h 8865746"/>
              <a:gd name="connsiteX7" fmla="*/ 2748118 w 5761109"/>
              <a:gd name="connsiteY7" fmla="*/ 59874 h 8865746"/>
              <a:gd name="connsiteX8" fmla="*/ 2880555 w 5761109"/>
              <a:gd name="connsiteY8" fmla="*/ 0 h 886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1109" h="8865746">
                <a:moveTo>
                  <a:pt x="2880555" y="0"/>
                </a:moveTo>
                <a:lnTo>
                  <a:pt x="3012991" y="59874"/>
                </a:lnTo>
                <a:cubicBezTo>
                  <a:pt x="4639027" y="843378"/>
                  <a:pt x="5761109" y="2507088"/>
                  <a:pt x="5761109" y="4432873"/>
                </a:cubicBezTo>
                <a:cubicBezTo>
                  <a:pt x="5761109" y="6358659"/>
                  <a:pt x="4639027" y="8022368"/>
                  <a:pt x="3012991" y="8805872"/>
                </a:cubicBezTo>
                <a:lnTo>
                  <a:pt x="2880555" y="8865746"/>
                </a:lnTo>
                <a:lnTo>
                  <a:pt x="2748118" y="8805872"/>
                </a:lnTo>
                <a:cubicBezTo>
                  <a:pt x="1122083" y="8022368"/>
                  <a:pt x="0" y="6358659"/>
                  <a:pt x="0" y="4432873"/>
                </a:cubicBezTo>
                <a:cubicBezTo>
                  <a:pt x="0" y="2507088"/>
                  <a:pt x="1122083" y="843378"/>
                  <a:pt x="2748118" y="59874"/>
                </a:cubicBezTo>
                <a:lnTo>
                  <a:pt x="2880555" y="0"/>
                </a:lnTo>
                <a:close/>
              </a:path>
            </a:pathLst>
          </a:cu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defRPr/>
            </a:pPr>
            <a:endParaRPr lang="en-US" sz="1350" kern="1200" dirty="0">
              <a:solidFill>
                <a:prstClr val="white"/>
              </a:solidFill>
              <a:latin typeface="DM Sans"/>
            </a:endParaRPr>
          </a:p>
        </p:txBody>
      </p:sp>
      <p:pic>
        <p:nvPicPr>
          <p:cNvPr id="9" name="Imagem 3" descr="Logotipo&#10;&#10;Descrição gerada automaticamente">
            <a:extLst>
              <a:ext uri="{FF2B5EF4-FFF2-40B4-BE49-F238E27FC236}">
                <a16:creationId xmlns:a16="http://schemas.microsoft.com/office/drawing/2014/main" id="{63E72550-78EA-7472-EE66-C11681204E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78814" y="634831"/>
            <a:ext cx="2827334" cy="730660"/>
          </a:xfrm>
          <a:prstGeom prst="rect">
            <a:avLst/>
          </a:prstGeom>
          <a:effectLst>
            <a:outerShdw blurRad="50800" dist="38100" dir="2700000" algn="tl" rotWithShape="0">
              <a:prstClr val="black">
                <a:alpha val="80000"/>
              </a:prstClr>
            </a:outerShdw>
          </a:effectLst>
        </p:spPr>
      </p:pic>
      <p:sp>
        <p:nvSpPr>
          <p:cNvPr id="11" name="TextBox 10">
            <a:extLst>
              <a:ext uri="{FF2B5EF4-FFF2-40B4-BE49-F238E27FC236}">
                <a16:creationId xmlns:a16="http://schemas.microsoft.com/office/drawing/2014/main" id="{58BE48DA-52F7-6347-806F-FE9873A20180}"/>
              </a:ext>
            </a:extLst>
          </p:cNvPr>
          <p:cNvSpPr txBox="1"/>
          <p:nvPr/>
        </p:nvSpPr>
        <p:spPr>
          <a:xfrm>
            <a:off x="3005591" y="2125849"/>
            <a:ext cx="3024868" cy="877163"/>
          </a:xfrm>
          <a:prstGeom prst="rect">
            <a:avLst/>
          </a:prstGeom>
          <a:noFill/>
        </p:spPr>
        <p:txBody>
          <a:bodyPr wrap="square">
            <a:spAutoFit/>
          </a:bodyPr>
          <a:lstStyle>
            <a:defPPr>
              <a:defRPr lang="en-US"/>
            </a:defPPr>
            <a:lvl1pPr>
              <a:defRPr b="1">
                <a:solidFill>
                  <a:schemeClr val="bg1"/>
                </a:solidFill>
              </a:defRPr>
            </a:lvl1pPr>
          </a:lstStyle>
          <a:p>
            <a:pPr algn="ctr" defTabSz="685800">
              <a:buClrTx/>
              <a:defRPr/>
            </a:pPr>
            <a:r>
              <a:rPr lang="en-US" sz="1350" kern="1200" dirty="0">
                <a:solidFill>
                  <a:schemeClr val="tx1">
                    <a:lumMod val="65000"/>
                    <a:lumOff val="35000"/>
                  </a:schemeClr>
                </a:solidFill>
                <a:latin typeface="DM Sans"/>
                <a:ea typeface="+mn-ea"/>
                <a:cs typeface="+mn-cs"/>
              </a:rPr>
              <a:t>without known </a:t>
            </a:r>
          </a:p>
          <a:p>
            <a:pPr algn="ctr" defTabSz="685800">
              <a:buClrTx/>
              <a:defRPr/>
            </a:pPr>
            <a:r>
              <a:rPr lang="en-US" sz="1350" kern="1200" dirty="0" err="1">
                <a:solidFill>
                  <a:schemeClr val="tx1">
                    <a:lumMod val="65000"/>
                    <a:lumOff val="35000"/>
                  </a:schemeClr>
                </a:solidFill>
                <a:latin typeface="DM Sans"/>
                <a:ea typeface="+mn-ea"/>
                <a:cs typeface="+mn-cs"/>
              </a:rPr>
              <a:t>phototoxics</a:t>
            </a:r>
            <a:endParaRPr lang="en-US" sz="1350" kern="1200" dirty="0">
              <a:solidFill>
                <a:schemeClr val="tx1">
                  <a:lumMod val="65000"/>
                  <a:lumOff val="35000"/>
                </a:schemeClr>
              </a:solidFill>
              <a:latin typeface="DM Sans"/>
              <a:ea typeface="+mn-ea"/>
              <a:cs typeface="+mn-cs"/>
            </a:endParaRPr>
          </a:p>
          <a:p>
            <a:pPr algn="ctr" defTabSz="685800">
              <a:buClrTx/>
              <a:defRPr/>
            </a:pPr>
            <a:r>
              <a:rPr lang="en-US" sz="1350" kern="1200" dirty="0">
                <a:solidFill>
                  <a:schemeClr val="tx1">
                    <a:lumMod val="65000"/>
                    <a:lumOff val="35000"/>
                  </a:schemeClr>
                </a:solidFill>
                <a:latin typeface="DM Sans"/>
                <a:ea typeface="+mn-ea"/>
                <a:cs typeface="+mn-cs"/>
              </a:rPr>
              <a:t>       </a:t>
            </a:r>
          </a:p>
          <a:p>
            <a:pPr algn="r">
              <a:spcAft>
                <a:spcPts val="450"/>
              </a:spcAft>
            </a:pPr>
            <a:endParaRPr lang="en-US" sz="1050" dirty="0"/>
          </a:p>
        </p:txBody>
      </p:sp>
      <p:sp>
        <p:nvSpPr>
          <p:cNvPr id="15" name="TextBox 14">
            <a:extLst>
              <a:ext uri="{FF2B5EF4-FFF2-40B4-BE49-F238E27FC236}">
                <a16:creationId xmlns:a16="http://schemas.microsoft.com/office/drawing/2014/main" id="{F81DD680-1ABB-1B3F-6EFE-DA4FA9F141E9}"/>
              </a:ext>
            </a:extLst>
          </p:cNvPr>
          <p:cNvSpPr txBox="1"/>
          <p:nvPr/>
        </p:nvSpPr>
        <p:spPr>
          <a:xfrm>
            <a:off x="225425" y="96708"/>
            <a:ext cx="7130776" cy="655564"/>
          </a:xfrm>
          <a:prstGeom prst="rect">
            <a:avLst/>
          </a:prstGeom>
          <a:noFill/>
        </p:spPr>
        <p:txBody>
          <a:bodyPr wrap="square">
            <a:spAutoFit/>
          </a:bodyPr>
          <a:lstStyle/>
          <a:p>
            <a:pPr defTabSz="685800">
              <a:lnSpc>
                <a:spcPct val="90000"/>
              </a:lnSpc>
              <a:spcBef>
                <a:spcPct val="0"/>
              </a:spcBef>
              <a:buClrTx/>
              <a:defRPr/>
            </a:pPr>
            <a:r>
              <a:rPr lang="en-US" sz="2400" kern="1200" dirty="0">
                <a:solidFill>
                  <a:schemeClr val="bg1"/>
                </a:solidFill>
                <a:latin typeface="DM Sans 14pt" pitchFamily="2" charset="77"/>
                <a:ea typeface="Gungsuh" panose="020B0503020000020004" pitchFamily="18" charset="-127"/>
                <a:cs typeface="+mn-cs"/>
              </a:rPr>
              <a:t>Fragrances developed with high safety requirements </a:t>
            </a:r>
          </a:p>
          <a:p>
            <a:pPr defTabSz="685800">
              <a:buClrTx/>
              <a:defRPr/>
            </a:pPr>
            <a:endParaRPr lang="en-US" sz="1500" b="1" kern="1200" dirty="0">
              <a:latin typeface="DM Sans"/>
              <a:ea typeface="+mn-ea"/>
              <a:cs typeface="+mn-cs"/>
            </a:endParaRPr>
          </a:p>
        </p:txBody>
      </p:sp>
      <p:grpSp>
        <p:nvGrpSpPr>
          <p:cNvPr id="2" name="Group 1">
            <a:extLst>
              <a:ext uri="{FF2B5EF4-FFF2-40B4-BE49-F238E27FC236}">
                <a16:creationId xmlns:a16="http://schemas.microsoft.com/office/drawing/2014/main" id="{9B02E793-3792-BD84-1205-AB98E5364D43}"/>
              </a:ext>
            </a:extLst>
          </p:cNvPr>
          <p:cNvGrpSpPr/>
          <p:nvPr/>
        </p:nvGrpSpPr>
        <p:grpSpPr>
          <a:xfrm>
            <a:off x="3364912" y="2201883"/>
            <a:ext cx="2238375" cy="3208571"/>
            <a:chOff x="4457699" y="2693769"/>
            <a:chExt cx="2984500" cy="4278094"/>
          </a:xfrm>
        </p:grpSpPr>
        <p:sp>
          <p:nvSpPr>
            <p:cNvPr id="7" name="TextBox 6">
              <a:extLst>
                <a:ext uri="{FF2B5EF4-FFF2-40B4-BE49-F238E27FC236}">
                  <a16:creationId xmlns:a16="http://schemas.microsoft.com/office/drawing/2014/main" id="{ACDB6717-2615-4B5C-4C06-012AB6BC40EA}"/>
                </a:ext>
              </a:extLst>
            </p:cNvPr>
            <p:cNvSpPr txBox="1"/>
            <p:nvPr/>
          </p:nvSpPr>
          <p:spPr>
            <a:xfrm>
              <a:off x="4457699" y="2693769"/>
              <a:ext cx="2984500" cy="4278094"/>
            </a:xfrm>
            <a:prstGeom prst="rect">
              <a:avLst/>
            </a:prstGeom>
            <a:noFill/>
          </p:spPr>
          <p:txBody>
            <a:bodyPr wrap="square" rtlCol="0">
              <a:spAutoFit/>
            </a:bodyPr>
            <a:lstStyle/>
            <a:p>
              <a:pPr algn="ctr" defTabSz="685800">
                <a:lnSpc>
                  <a:spcPct val="200000"/>
                </a:lnSpc>
                <a:buClrTx/>
                <a:defRPr/>
              </a:pPr>
              <a:endParaRPr lang="en-US" sz="1350" b="1" kern="1200" dirty="0">
                <a:solidFill>
                  <a:schemeClr val="tx1">
                    <a:lumMod val="65000"/>
                    <a:lumOff val="35000"/>
                  </a:schemeClr>
                </a:solidFill>
                <a:latin typeface="DM Sans"/>
                <a:ea typeface="+mn-ea"/>
                <a:cs typeface="+mn-cs"/>
              </a:endParaRPr>
            </a:p>
            <a:p>
              <a:pPr algn="ctr" defTabSz="685800">
                <a:lnSpc>
                  <a:spcPct val="200000"/>
                </a:lnSpc>
                <a:buClrTx/>
                <a:defRPr/>
              </a:pPr>
              <a:r>
                <a:rPr lang="en-US" sz="1350" b="1" kern="1200" dirty="0">
                  <a:solidFill>
                    <a:schemeClr val="tx1">
                      <a:lumMod val="65000"/>
                      <a:lumOff val="35000"/>
                    </a:schemeClr>
                  </a:solidFill>
                  <a:latin typeface="DM Sans"/>
                  <a:ea typeface="+mn-ea"/>
                  <a:cs typeface="+mn-cs"/>
                </a:rPr>
                <a:t>Vegan without GMO</a:t>
              </a:r>
            </a:p>
            <a:p>
              <a:pPr algn="ctr" defTabSz="685800">
                <a:lnSpc>
                  <a:spcPct val="200000"/>
                </a:lnSpc>
                <a:buClrTx/>
                <a:defRPr/>
              </a:pPr>
              <a:r>
                <a:rPr lang="en-US" sz="1350" b="1" kern="1200" dirty="0" err="1">
                  <a:solidFill>
                    <a:schemeClr val="tx1">
                      <a:lumMod val="65000"/>
                      <a:lumOff val="35000"/>
                    </a:schemeClr>
                  </a:solidFill>
                  <a:latin typeface="DM Sans"/>
                  <a:ea typeface="+mn-ea"/>
                  <a:cs typeface="+mn-cs"/>
                </a:rPr>
                <a:t>Biodegrability</a:t>
              </a:r>
              <a:r>
                <a:rPr lang="en-US" sz="1350" b="1" kern="1200" dirty="0">
                  <a:solidFill>
                    <a:schemeClr val="tx1">
                      <a:lumMod val="65000"/>
                      <a:lumOff val="35000"/>
                    </a:schemeClr>
                  </a:solidFill>
                  <a:latin typeface="DM Sans"/>
                  <a:ea typeface="+mn-ea"/>
                  <a:cs typeface="+mn-cs"/>
                </a:rPr>
                <a:t> &gt; 85%</a:t>
              </a:r>
            </a:p>
            <a:p>
              <a:pPr algn="ctr" defTabSz="685800">
                <a:lnSpc>
                  <a:spcPct val="200000"/>
                </a:lnSpc>
                <a:buClrTx/>
                <a:defRPr/>
              </a:pPr>
              <a:r>
                <a:rPr lang="en-US" sz="1350" b="1" kern="1200" dirty="0">
                  <a:solidFill>
                    <a:schemeClr val="tx1">
                      <a:lumMod val="65000"/>
                      <a:lumOff val="35000"/>
                    </a:schemeClr>
                  </a:solidFill>
                  <a:latin typeface="DM Sans"/>
                  <a:ea typeface="+mn-ea"/>
                  <a:cs typeface="+mn-cs"/>
                </a:rPr>
                <a:t>without </a:t>
              </a:r>
              <a:r>
                <a:rPr lang="en-US" sz="1350" b="1" kern="1200" dirty="0" err="1">
                  <a:solidFill>
                    <a:schemeClr val="tx1">
                      <a:lumMod val="65000"/>
                      <a:lumOff val="35000"/>
                    </a:schemeClr>
                  </a:solidFill>
                  <a:latin typeface="DM Sans"/>
                  <a:ea typeface="+mn-ea"/>
                  <a:cs typeface="+mn-cs"/>
                </a:rPr>
                <a:t>Nitromusk</a:t>
              </a:r>
              <a:endParaRPr lang="en-US" sz="1350" b="1" kern="1200" dirty="0">
                <a:solidFill>
                  <a:schemeClr val="tx1">
                    <a:lumMod val="65000"/>
                    <a:lumOff val="35000"/>
                  </a:schemeClr>
                </a:solidFill>
                <a:latin typeface="DM Sans"/>
                <a:ea typeface="+mn-ea"/>
                <a:cs typeface="+mn-cs"/>
              </a:endParaRPr>
            </a:p>
            <a:p>
              <a:pPr algn="ctr" defTabSz="685800">
                <a:buClrTx/>
                <a:defRPr/>
              </a:pPr>
              <a:r>
                <a:rPr lang="en-US" sz="1350" b="1" kern="1200" dirty="0">
                  <a:solidFill>
                    <a:schemeClr val="tx1">
                      <a:lumMod val="65000"/>
                      <a:lumOff val="35000"/>
                    </a:schemeClr>
                  </a:solidFill>
                  <a:latin typeface="DM Sans"/>
                  <a:ea typeface="+mn-ea"/>
                  <a:cs typeface="+mn-cs"/>
                </a:rPr>
                <a:t>without PCM</a:t>
              </a:r>
            </a:p>
            <a:p>
              <a:pPr algn="ctr" defTabSz="685800">
                <a:buClrTx/>
                <a:defRPr/>
              </a:pPr>
              <a:r>
                <a:rPr lang="en-US" sz="1350" b="1" kern="1200" dirty="0">
                  <a:solidFill>
                    <a:schemeClr val="tx1">
                      <a:lumMod val="65000"/>
                      <a:lumOff val="35000"/>
                    </a:schemeClr>
                  </a:solidFill>
                  <a:latin typeface="DM Sans"/>
                  <a:ea typeface="+mn-ea"/>
                  <a:cs typeface="+mn-cs"/>
                </a:rPr>
                <a:t>without </a:t>
              </a:r>
              <a:r>
                <a:rPr lang="en-US" sz="1350" b="1" kern="1200" dirty="0" err="1">
                  <a:solidFill>
                    <a:schemeClr val="tx1">
                      <a:lumMod val="65000"/>
                      <a:lumOff val="35000"/>
                    </a:schemeClr>
                  </a:solidFill>
                  <a:latin typeface="DM Sans"/>
                  <a:ea typeface="+mn-ea"/>
                  <a:cs typeface="+mn-cs"/>
                </a:rPr>
                <a:t>Lilial</a:t>
              </a:r>
              <a:endParaRPr lang="en-US" sz="1350" b="1" kern="1200" dirty="0">
                <a:solidFill>
                  <a:schemeClr val="tx1">
                    <a:lumMod val="65000"/>
                    <a:lumOff val="35000"/>
                  </a:schemeClr>
                </a:solidFill>
                <a:latin typeface="DM Sans"/>
                <a:ea typeface="+mn-ea"/>
                <a:cs typeface="+mn-cs"/>
              </a:endParaRPr>
            </a:p>
            <a:p>
              <a:pPr algn="ctr" defTabSz="685800">
                <a:lnSpc>
                  <a:spcPct val="200000"/>
                </a:lnSpc>
                <a:buClrTx/>
                <a:defRPr/>
              </a:pPr>
              <a:r>
                <a:rPr lang="en-US" sz="1350" b="1" kern="1200" dirty="0">
                  <a:solidFill>
                    <a:schemeClr val="tx1">
                      <a:lumMod val="65000"/>
                      <a:lumOff val="35000"/>
                    </a:schemeClr>
                  </a:solidFill>
                  <a:latin typeface="DM Sans"/>
                  <a:ea typeface="+mn-ea"/>
                  <a:cs typeface="+mn-cs"/>
                </a:rPr>
                <a:t>without BHT &amp; BHA</a:t>
              </a:r>
            </a:p>
            <a:p>
              <a:pPr algn="ctr" defTabSz="685800">
                <a:buClrTx/>
                <a:defRPr/>
              </a:pPr>
              <a:r>
                <a:rPr lang="en-US" sz="1350" b="1" kern="1200" dirty="0">
                  <a:solidFill>
                    <a:schemeClr val="tx1">
                      <a:lumMod val="65000"/>
                      <a:lumOff val="35000"/>
                    </a:schemeClr>
                  </a:solidFill>
                  <a:latin typeface="DM Sans"/>
                  <a:ea typeface="+mn-ea"/>
                  <a:cs typeface="+mn-cs"/>
                </a:rPr>
                <a:t>without parabens </a:t>
              </a:r>
              <a:endParaRPr lang="en-US" sz="1350" kern="1200" dirty="0">
                <a:solidFill>
                  <a:srgbClr val="002060"/>
                </a:solidFill>
                <a:latin typeface="DM Sans"/>
                <a:ea typeface="+mn-ea"/>
                <a:cs typeface="+mn-cs"/>
              </a:endParaRPr>
            </a:p>
            <a:p>
              <a:pPr defTabSz="685800">
                <a:buClrTx/>
                <a:defRPr/>
              </a:pPr>
              <a:endParaRPr lang="en-US" sz="1350" kern="1200" dirty="0">
                <a:solidFill>
                  <a:srgbClr val="002060"/>
                </a:solidFill>
                <a:latin typeface="DM Sans"/>
                <a:ea typeface="+mn-ea"/>
                <a:cs typeface="+mn-cs"/>
              </a:endParaRPr>
            </a:p>
            <a:p>
              <a:pPr defTabSz="685800">
                <a:buClrTx/>
                <a:defRPr/>
              </a:pPr>
              <a:endParaRPr lang="en-US" sz="1350" kern="1200" dirty="0">
                <a:solidFill>
                  <a:prstClr val="black"/>
                </a:solidFill>
                <a:latin typeface="DM Sans"/>
                <a:ea typeface="+mn-ea"/>
                <a:cs typeface="+mn-cs"/>
              </a:endParaRPr>
            </a:p>
          </p:txBody>
        </p:sp>
        <p:cxnSp>
          <p:nvCxnSpPr>
            <p:cNvPr id="17" name="Straight Connector 16">
              <a:extLst>
                <a:ext uri="{FF2B5EF4-FFF2-40B4-BE49-F238E27FC236}">
                  <a16:creationId xmlns:a16="http://schemas.microsoft.com/office/drawing/2014/main" id="{DEA7BBBD-2719-0B10-E1E5-33E16BFC2D7E}"/>
                </a:ext>
              </a:extLst>
            </p:cNvPr>
            <p:cNvCxnSpPr>
              <a:cxnSpLocks/>
            </p:cNvCxnSpPr>
            <p:nvPr/>
          </p:nvCxnSpPr>
          <p:spPr>
            <a:xfrm>
              <a:off x="4572000" y="3378200"/>
              <a:ext cx="27559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F30462A-B117-4644-2AD2-A91394F51770}"/>
                </a:ext>
              </a:extLst>
            </p:cNvPr>
            <p:cNvCxnSpPr>
              <a:cxnSpLocks/>
            </p:cNvCxnSpPr>
            <p:nvPr/>
          </p:nvCxnSpPr>
          <p:spPr>
            <a:xfrm>
              <a:off x="4572000" y="3898900"/>
              <a:ext cx="27559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9FF92E-376F-A9AF-E462-89042CB2D3C4}"/>
                </a:ext>
              </a:extLst>
            </p:cNvPr>
            <p:cNvCxnSpPr/>
            <p:nvPr/>
          </p:nvCxnSpPr>
          <p:spPr>
            <a:xfrm>
              <a:off x="4572000" y="4470744"/>
              <a:ext cx="27559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C953E61-B5BD-2E8D-81E0-8CA117C0EEEA}"/>
                </a:ext>
              </a:extLst>
            </p:cNvPr>
            <p:cNvCxnSpPr/>
            <p:nvPr/>
          </p:nvCxnSpPr>
          <p:spPr>
            <a:xfrm>
              <a:off x="4572000" y="5556871"/>
              <a:ext cx="2755900"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FAE56C10-E45A-959B-9B06-EA00E866401D}"/>
              </a:ext>
            </a:extLst>
          </p:cNvPr>
          <p:cNvSpPr txBox="1"/>
          <p:nvPr/>
        </p:nvSpPr>
        <p:spPr>
          <a:xfrm>
            <a:off x="2286000" y="1297878"/>
            <a:ext cx="4572000" cy="369332"/>
          </a:xfrm>
          <a:prstGeom prst="rect">
            <a:avLst/>
          </a:prstGeom>
          <a:noFill/>
        </p:spPr>
        <p:txBody>
          <a:bodyPr wrap="square">
            <a:spAutoFit/>
          </a:bodyPr>
          <a:lstStyle/>
          <a:p>
            <a:pPr algn="ctr" defTabSz="685800">
              <a:buClrTx/>
              <a:defRPr/>
            </a:pPr>
            <a:r>
              <a:rPr lang="en-US" sz="1800" b="1" kern="1200" dirty="0">
                <a:solidFill>
                  <a:schemeClr val="bg1"/>
                </a:solidFill>
                <a:latin typeface="DM Sans"/>
                <a:ea typeface="+mn-ea"/>
                <a:cs typeface="+mn-cs"/>
              </a:rPr>
              <a:t>Fragrances Formulated :</a:t>
            </a:r>
            <a:endParaRPr lang="en-US" b="1" kern="1200" dirty="0">
              <a:solidFill>
                <a:schemeClr val="bg1"/>
              </a:solidFill>
              <a:latin typeface="DM Sans"/>
              <a:ea typeface="+mn-ea"/>
              <a:cs typeface="+mn-cs"/>
            </a:endParaRPr>
          </a:p>
        </p:txBody>
      </p:sp>
    </p:spTree>
    <p:extLst>
      <p:ext uri="{BB962C8B-B14F-4D97-AF65-F5344CB8AC3E}">
        <p14:creationId xmlns:p14="http://schemas.microsoft.com/office/powerpoint/2010/main" val="538677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A151125-4492-43CD-619B-8B1C6281B35A}"/>
              </a:ext>
            </a:extLst>
          </p:cNvPr>
          <p:cNvSpPr/>
          <p:nvPr/>
        </p:nvSpPr>
        <p:spPr>
          <a:xfrm>
            <a:off x="7545493" y="176107"/>
            <a:ext cx="1442720" cy="4809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9" name="Rectangle 8">
            <a:extLst>
              <a:ext uri="{FF2B5EF4-FFF2-40B4-BE49-F238E27FC236}">
                <a16:creationId xmlns:a16="http://schemas.microsoft.com/office/drawing/2014/main" id="{EA94CB56-B4C3-E9F0-A05F-FAC848944A55}"/>
              </a:ext>
            </a:extLst>
          </p:cNvPr>
          <p:cNvSpPr/>
          <p:nvPr/>
        </p:nvSpPr>
        <p:spPr>
          <a:xfrm>
            <a:off x="0" y="0"/>
            <a:ext cx="9144000" cy="5143500"/>
          </a:xfrm>
          <a:prstGeom prst="rect">
            <a:avLst/>
          </a:prstGeom>
          <a:solidFill>
            <a:srgbClr val="6AA9B1">
              <a:alpha val="6089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dirty="0">
              <a:latin typeface="DM Sans" pitchFamily="2" charset="77"/>
            </a:endParaRPr>
          </a:p>
        </p:txBody>
      </p:sp>
      <p:pic>
        <p:nvPicPr>
          <p:cNvPr id="34" name="Picture 3">
            <a:extLst>
              <a:ext uri="{FF2B5EF4-FFF2-40B4-BE49-F238E27FC236}">
                <a16:creationId xmlns:a16="http://schemas.microsoft.com/office/drawing/2014/main" id="{5B474370-499B-47DF-9149-1D3D9593F66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687816" y="1388755"/>
            <a:ext cx="2976590" cy="3004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Rectangle: Rounded Corners 34">
            <a:extLst>
              <a:ext uri="{FF2B5EF4-FFF2-40B4-BE49-F238E27FC236}">
                <a16:creationId xmlns:a16="http://schemas.microsoft.com/office/drawing/2014/main" id="{48A0F86D-BBF0-453F-9C3D-4146CCCD3EFC}"/>
              </a:ext>
            </a:extLst>
          </p:cNvPr>
          <p:cNvSpPr/>
          <p:nvPr/>
        </p:nvSpPr>
        <p:spPr>
          <a:xfrm>
            <a:off x="6025240" y="1423854"/>
            <a:ext cx="2722766" cy="414996"/>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000" kern="1200" dirty="0">
                <a:solidFill>
                  <a:prstClr val="white"/>
                </a:solidFill>
                <a:latin typeface="DM Sans 14pt" pitchFamily="2" charset="77"/>
              </a:rPr>
              <a:t>Fragrance technology </a:t>
            </a:r>
          </a:p>
          <a:p>
            <a:pPr algn="ctr" defTabSz="685800">
              <a:buClrTx/>
              <a:defRPr/>
            </a:pPr>
            <a:r>
              <a:rPr lang="en-US" sz="1000" kern="1200" dirty="0">
                <a:solidFill>
                  <a:prstClr val="white"/>
                </a:solidFill>
                <a:latin typeface="DM Sans 14pt" pitchFamily="2" charset="77"/>
              </a:rPr>
              <a:t>That elicit a targeted emotion</a:t>
            </a:r>
          </a:p>
        </p:txBody>
      </p:sp>
      <p:sp>
        <p:nvSpPr>
          <p:cNvPr id="36" name="Rectangle: Rounded Corners 35">
            <a:extLst>
              <a:ext uri="{FF2B5EF4-FFF2-40B4-BE49-F238E27FC236}">
                <a16:creationId xmlns:a16="http://schemas.microsoft.com/office/drawing/2014/main" id="{EE4260CB-FEC5-4927-85DD-6E2BD5914072}"/>
              </a:ext>
            </a:extLst>
          </p:cNvPr>
          <p:cNvSpPr/>
          <p:nvPr/>
        </p:nvSpPr>
        <p:spPr>
          <a:xfrm>
            <a:off x="6025240" y="2700908"/>
            <a:ext cx="2722766" cy="414996"/>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spcBef>
                <a:spcPts val="1200"/>
              </a:spcBef>
              <a:spcAft>
                <a:spcPts val="1200"/>
              </a:spcAft>
              <a:buClrTx/>
              <a:defRPr/>
            </a:pPr>
            <a:r>
              <a:rPr lang="en-US" sz="1000" kern="1200" dirty="0">
                <a:solidFill>
                  <a:prstClr val="white"/>
                </a:solidFill>
                <a:latin typeface="DM Sans 14pt" pitchFamily="2" charset="77"/>
              </a:rPr>
              <a:t>Tested by fMRI</a:t>
            </a:r>
          </a:p>
        </p:txBody>
      </p:sp>
      <p:sp>
        <p:nvSpPr>
          <p:cNvPr id="37" name="Rectangle: Rounded Corners 36">
            <a:extLst>
              <a:ext uri="{FF2B5EF4-FFF2-40B4-BE49-F238E27FC236}">
                <a16:creationId xmlns:a16="http://schemas.microsoft.com/office/drawing/2014/main" id="{F0AC1F0B-A85C-4521-9D19-BFC7B69CEE19}"/>
              </a:ext>
            </a:extLst>
          </p:cNvPr>
          <p:cNvSpPr/>
          <p:nvPr/>
        </p:nvSpPr>
        <p:spPr>
          <a:xfrm>
            <a:off x="6025240" y="3339434"/>
            <a:ext cx="2722766" cy="414996"/>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000" kern="1200">
                <a:solidFill>
                  <a:prstClr val="white"/>
                </a:solidFill>
                <a:latin typeface="DM Sans 14pt" pitchFamily="2" charset="77"/>
              </a:rPr>
              <a:t>Patented methodology</a:t>
            </a:r>
          </a:p>
        </p:txBody>
      </p:sp>
      <p:sp>
        <p:nvSpPr>
          <p:cNvPr id="38" name="Rectangle: Rounded Corners 37">
            <a:extLst>
              <a:ext uri="{FF2B5EF4-FFF2-40B4-BE49-F238E27FC236}">
                <a16:creationId xmlns:a16="http://schemas.microsoft.com/office/drawing/2014/main" id="{7E6CC5BE-642C-42C4-B49E-E0E57C98BB84}"/>
              </a:ext>
            </a:extLst>
          </p:cNvPr>
          <p:cNvSpPr/>
          <p:nvPr/>
        </p:nvSpPr>
        <p:spPr>
          <a:xfrm>
            <a:off x="6025240" y="2062381"/>
            <a:ext cx="2722766" cy="414996"/>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000" kern="1200" dirty="0">
                <a:solidFill>
                  <a:prstClr val="white"/>
                </a:solidFill>
                <a:latin typeface="DM Sans 14pt" pitchFamily="2" charset="77"/>
              </a:rPr>
              <a:t>With Natural Essential Oils</a:t>
            </a:r>
          </a:p>
        </p:txBody>
      </p:sp>
      <p:sp>
        <p:nvSpPr>
          <p:cNvPr id="39" name="Rectangle: Rounded Corners 38">
            <a:extLst>
              <a:ext uri="{FF2B5EF4-FFF2-40B4-BE49-F238E27FC236}">
                <a16:creationId xmlns:a16="http://schemas.microsoft.com/office/drawing/2014/main" id="{75EBE819-322F-49C9-A75B-36034B4E7AA4}"/>
              </a:ext>
            </a:extLst>
          </p:cNvPr>
          <p:cNvSpPr/>
          <p:nvPr/>
        </p:nvSpPr>
        <p:spPr>
          <a:xfrm>
            <a:off x="6031257" y="3977960"/>
            <a:ext cx="2716749" cy="414996"/>
          </a:xfrm>
          <a:prstGeom prst="roundRect">
            <a:avLst>
              <a:gd name="adj" fmla="val 50000"/>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1000" kern="1200">
                <a:solidFill>
                  <a:prstClr val="white"/>
                </a:solidFill>
                <a:latin typeface="DM Sans 14pt" pitchFamily="2" charset="77"/>
              </a:rPr>
              <a:t>Certification Supported</a:t>
            </a:r>
          </a:p>
        </p:txBody>
      </p:sp>
      <p:grpSp>
        <p:nvGrpSpPr>
          <p:cNvPr id="5" name="Group 4">
            <a:extLst>
              <a:ext uri="{FF2B5EF4-FFF2-40B4-BE49-F238E27FC236}">
                <a16:creationId xmlns:a16="http://schemas.microsoft.com/office/drawing/2014/main" id="{9B8CABD6-E7FA-6547-E2DC-6344ADB7C1C6}"/>
              </a:ext>
            </a:extLst>
          </p:cNvPr>
          <p:cNvGrpSpPr/>
          <p:nvPr/>
        </p:nvGrpSpPr>
        <p:grpSpPr>
          <a:xfrm>
            <a:off x="1090863" y="1515604"/>
            <a:ext cx="843556" cy="843556"/>
            <a:chOff x="1059040" y="1538697"/>
            <a:chExt cx="904215" cy="904215"/>
          </a:xfrm>
        </p:grpSpPr>
        <p:sp>
          <p:nvSpPr>
            <p:cNvPr id="2" name="Oval 1">
              <a:extLst>
                <a:ext uri="{FF2B5EF4-FFF2-40B4-BE49-F238E27FC236}">
                  <a16:creationId xmlns:a16="http://schemas.microsoft.com/office/drawing/2014/main" id="{9B7B09FC-07B6-CAD2-A323-D10F896B8F75}"/>
                </a:ext>
              </a:extLst>
            </p:cNvPr>
            <p:cNvSpPr/>
            <p:nvPr/>
          </p:nvSpPr>
          <p:spPr>
            <a:xfrm>
              <a:off x="1059040" y="1538697"/>
              <a:ext cx="904215" cy="904215"/>
            </a:xfrm>
            <a:prstGeom prst="ellipse">
              <a:avLst/>
            </a:prstGeom>
            <a:solidFill>
              <a:srgbClr val="6AA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dirty="0">
                <a:solidFill>
                  <a:prstClr val="white"/>
                </a:solidFill>
                <a:latin typeface="DM Sans" pitchFamily="2" charset="77"/>
              </a:endParaRPr>
            </a:p>
          </p:txBody>
        </p:sp>
        <p:pic>
          <p:nvPicPr>
            <p:cNvPr id="22" name="Picture 21">
              <a:extLst>
                <a:ext uri="{FF2B5EF4-FFF2-40B4-BE49-F238E27FC236}">
                  <a16:creationId xmlns:a16="http://schemas.microsoft.com/office/drawing/2014/main" id="{3E9F49E5-7CF2-4134-A2FA-A742D0CFAA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63961" y="1644736"/>
              <a:ext cx="784905" cy="678222"/>
            </a:xfrm>
            <a:prstGeom prst="rect">
              <a:avLst/>
            </a:prstGeom>
          </p:spPr>
        </p:pic>
      </p:grpSp>
      <p:sp>
        <p:nvSpPr>
          <p:cNvPr id="23" name="Rectangle 22">
            <a:extLst>
              <a:ext uri="{FF2B5EF4-FFF2-40B4-BE49-F238E27FC236}">
                <a16:creationId xmlns:a16="http://schemas.microsoft.com/office/drawing/2014/main" id="{93873733-D1E5-423E-AC80-39671EF2BD44}"/>
              </a:ext>
            </a:extLst>
          </p:cNvPr>
          <p:cNvSpPr/>
          <p:nvPr/>
        </p:nvSpPr>
        <p:spPr>
          <a:xfrm>
            <a:off x="354725" y="2580921"/>
            <a:ext cx="2216070" cy="1812035"/>
          </a:xfrm>
          <a:prstGeom prst="rect">
            <a:avLst/>
          </a:prstGeom>
        </p:spPr>
        <p:txBody>
          <a:bodyPr wrap="square">
            <a:spAutoFit/>
          </a:bodyPr>
          <a:lstStyle/>
          <a:p>
            <a:pPr algn="ctr" defTabSz="685800">
              <a:buClrTx/>
              <a:defRPr/>
            </a:pPr>
            <a:r>
              <a:rPr lang="en-US" sz="1500" kern="1200" dirty="0" err="1">
                <a:solidFill>
                  <a:prstClr val="black"/>
                </a:solidFill>
                <a:latin typeface="DM Sans 14pt" pitchFamily="2" charset="77"/>
                <a:ea typeface="+mn-ea"/>
                <a:cs typeface="DIN Pro Regular" panose="020B0504020101020102" pitchFamily="34" charset="0"/>
              </a:rPr>
              <a:t>EmotiWaves</a:t>
            </a:r>
            <a:r>
              <a:rPr lang="en-US" sz="1500" kern="1200" baseline="30000" dirty="0">
                <a:solidFill>
                  <a:prstClr val="black"/>
                </a:solidFill>
                <a:latin typeface="DM Sans 14pt" pitchFamily="2" charset="77"/>
                <a:ea typeface="+mn-ea"/>
                <a:cs typeface="DIN Pro Regular" panose="020B0504020101020102" pitchFamily="34" charset="0"/>
              </a:rPr>
              <a:t>®</a:t>
            </a:r>
          </a:p>
          <a:p>
            <a:pPr algn="ctr" defTabSz="685800">
              <a:buClrTx/>
              <a:defRPr/>
            </a:pPr>
            <a:endParaRPr lang="en-US" sz="1200" kern="1200" dirty="0">
              <a:solidFill>
                <a:prstClr val="black"/>
              </a:solidFill>
              <a:latin typeface="DM Sans 14pt" pitchFamily="2" charset="77"/>
              <a:ea typeface="+mn-ea"/>
              <a:cs typeface="DIN Pro Regular" panose="020B0504020101020102" pitchFamily="34" charset="0"/>
            </a:endParaRPr>
          </a:p>
          <a:p>
            <a:pPr algn="ctr" defTabSz="514337">
              <a:buClrTx/>
              <a:defRPr/>
            </a:pPr>
            <a:r>
              <a:rPr lang="en-US" sz="1200" kern="1200" dirty="0">
                <a:solidFill>
                  <a:prstClr val="black"/>
                </a:solidFill>
                <a:latin typeface="DM Sans 14pt" pitchFamily="2" charset="77"/>
                <a:ea typeface="+mn-ea"/>
                <a:cs typeface="+mn-cs"/>
              </a:rPr>
              <a:t>Fragrance technology designed to elicit the targeted emotion, supported by neurological activity</a:t>
            </a:r>
          </a:p>
          <a:p>
            <a:pPr algn="ctr" defTabSz="514337">
              <a:buClrTx/>
              <a:defRPr/>
            </a:pPr>
            <a:endParaRPr lang="en-US" sz="1200" kern="1200" dirty="0">
              <a:solidFill>
                <a:prstClr val="black"/>
              </a:solidFill>
              <a:latin typeface="DM Sans 14pt" pitchFamily="2" charset="77"/>
              <a:ea typeface="+mn-ea"/>
              <a:cs typeface="+mn-cs"/>
            </a:endParaRPr>
          </a:p>
          <a:p>
            <a:pPr algn="ctr" defTabSz="514337">
              <a:buClrTx/>
              <a:defRPr/>
            </a:pPr>
            <a:r>
              <a:rPr lang="en-US" sz="825" kern="1200" dirty="0">
                <a:solidFill>
                  <a:prstClr val="black"/>
                </a:solidFill>
                <a:latin typeface="DM Sans 14pt" pitchFamily="2" charset="77"/>
                <a:ea typeface="+mn-ea"/>
                <a:cs typeface="+mn-cs"/>
              </a:rPr>
              <a:t>Link between </a:t>
            </a:r>
            <a:r>
              <a:rPr lang="en-US" sz="825" kern="1200" dirty="0" err="1">
                <a:solidFill>
                  <a:prstClr val="black"/>
                </a:solidFill>
                <a:latin typeface="DM Sans 14pt" pitchFamily="2" charset="77"/>
                <a:ea typeface="+mn-ea"/>
                <a:cs typeface="+mn-cs"/>
              </a:rPr>
              <a:t>EmotiWaves</a:t>
            </a:r>
            <a:r>
              <a:rPr lang="en-US" sz="825" kern="1200" dirty="0">
                <a:solidFill>
                  <a:prstClr val="black"/>
                </a:solidFill>
                <a:latin typeface="DM Sans 14pt" pitchFamily="2" charset="77"/>
                <a:ea typeface="+mn-ea"/>
                <a:cs typeface="+mn-cs"/>
              </a:rPr>
              <a:t>® &amp; </a:t>
            </a:r>
            <a:br>
              <a:rPr lang="en-US" sz="825" kern="1200" dirty="0">
                <a:solidFill>
                  <a:prstClr val="black"/>
                </a:solidFill>
                <a:latin typeface="DM Sans 14pt" pitchFamily="2" charset="77"/>
                <a:ea typeface="+mn-ea"/>
                <a:cs typeface="+mn-cs"/>
              </a:rPr>
            </a:br>
            <a:r>
              <a:rPr lang="en-US" sz="825" kern="1200" dirty="0">
                <a:solidFill>
                  <a:prstClr val="black"/>
                </a:solidFill>
                <a:latin typeface="DM Sans 14pt" pitchFamily="2" charset="77"/>
                <a:ea typeface="+mn-ea"/>
                <a:cs typeface="+mn-cs"/>
              </a:rPr>
              <a:t>Feelings (from </a:t>
            </a:r>
            <a:r>
              <a:rPr lang="en-US" sz="825" kern="1200" dirty="0" err="1">
                <a:solidFill>
                  <a:prstClr val="black"/>
                </a:solidFill>
                <a:latin typeface="DM Sans 14pt" pitchFamily="2" charset="77"/>
                <a:ea typeface="+mn-ea"/>
                <a:cs typeface="+mn-cs"/>
              </a:rPr>
              <a:t>ScentMove</a:t>
            </a:r>
            <a:r>
              <a:rPr lang="en-US" sz="825" kern="1200" dirty="0">
                <a:solidFill>
                  <a:prstClr val="black"/>
                </a:solidFill>
                <a:latin typeface="DM Sans 14pt" pitchFamily="2" charset="77"/>
                <a:ea typeface="+mn-ea"/>
                <a:cs typeface="+mn-cs"/>
              </a:rPr>
              <a:t>® validated </a:t>
            </a:r>
            <a:br>
              <a:rPr lang="en-US" sz="825" kern="1200" dirty="0">
                <a:solidFill>
                  <a:prstClr val="black"/>
                </a:solidFill>
                <a:latin typeface="DM Sans 14pt" pitchFamily="2" charset="77"/>
                <a:ea typeface="+mn-ea"/>
                <a:cs typeface="+mn-cs"/>
              </a:rPr>
            </a:br>
            <a:r>
              <a:rPr lang="en-US" sz="825" kern="1200" dirty="0">
                <a:solidFill>
                  <a:prstClr val="black"/>
                </a:solidFill>
                <a:latin typeface="DM Sans 14pt" pitchFamily="2" charset="77"/>
                <a:ea typeface="+mn-ea"/>
                <a:cs typeface="+mn-cs"/>
              </a:rPr>
              <a:t>by fMRI brain activity)</a:t>
            </a:r>
          </a:p>
        </p:txBody>
      </p:sp>
      <p:pic>
        <p:nvPicPr>
          <p:cNvPr id="6" name="Imagem 37">
            <a:extLst>
              <a:ext uri="{FF2B5EF4-FFF2-40B4-BE49-F238E27FC236}">
                <a16:creationId xmlns:a16="http://schemas.microsoft.com/office/drawing/2014/main" id="{474F6133-EBFB-1741-6651-E932FECC00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3368" y="929355"/>
            <a:ext cx="1740776" cy="418296"/>
          </a:xfrm>
          <a:prstGeom prst="rect">
            <a:avLst/>
          </a:prstGeom>
        </p:spPr>
      </p:pic>
      <p:sp>
        <p:nvSpPr>
          <p:cNvPr id="3" name="TextBox 2">
            <a:extLst>
              <a:ext uri="{FF2B5EF4-FFF2-40B4-BE49-F238E27FC236}">
                <a16:creationId xmlns:a16="http://schemas.microsoft.com/office/drawing/2014/main" id="{5B70E43E-84D8-8D7F-AD88-7F8A29F50671}"/>
              </a:ext>
            </a:extLst>
          </p:cNvPr>
          <p:cNvSpPr txBox="1"/>
          <p:nvPr/>
        </p:nvSpPr>
        <p:spPr>
          <a:xfrm>
            <a:off x="440237" y="308704"/>
            <a:ext cx="5459400" cy="429605"/>
          </a:xfrm>
          <a:prstGeom prst="rect">
            <a:avLst/>
          </a:prstGeom>
          <a:noFill/>
        </p:spPr>
        <p:txBody>
          <a:bodyPr wrap="square">
            <a:spAutoFit/>
          </a:bodyPr>
          <a:lstStyle/>
          <a:p>
            <a:pPr defTabSz="685800">
              <a:lnSpc>
                <a:spcPct val="90000"/>
              </a:lnSpc>
              <a:spcBef>
                <a:spcPct val="0"/>
              </a:spcBef>
              <a:buClrTx/>
              <a:defRPr/>
            </a:pPr>
            <a:r>
              <a:rPr lang="en-US" sz="2400" kern="1200" dirty="0" err="1">
                <a:solidFill>
                  <a:schemeClr val="bg1"/>
                </a:solidFill>
                <a:latin typeface="DM Sans 14pt" pitchFamily="2" charset="77"/>
                <a:ea typeface="Gungsuh" panose="020B0503020000020004" pitchFamily="18" charset="-127"/>
                <a:cs typeface="+mn-cs"/>
              </a:rPr>
              <a:t>dsm-firmenich</a:t>
            </a:r>
            <a:r>
              <a:rPr lang="en-US" sz="2400" kern="1200" dirty="0">
                <a:solidFill>
                  <a:schemeClr val="bg1"/>
                </a:solidFill>
                <a:latin typeface="DM Sans 14pt" pitchFamily="2" charset="77"/>
                <a:ea typeface="Gungsuh" panose="020B0503020000020004" pitchFamily="18" charset="-127"/>
                <a:cs typeface="+mn-cs"/>
              </a:rPr>
              <a:t> Emotion Program</a:t>
            </a:r>
            <a:endParaRPr lang="en-US" sz="1500" kern="1200" dirty="0">
              <a:solidFill>
                <a:schemeClr val="bg1"/>
              </a:solidFill>
              <a:latin typeface="DM Sans 14pt" pitchFamily="2" charset="77"/>
              <a:ea typeface="Fira Sans Book" panose="020B0503050000020004" pitchFamily="34" charset="0"/>
              <a:cs typeface="+mn-cs"/>
            </a:endParaRPr>
          </a:p>
        </p:txBody>
      </p:sp>
      <p:sp>
        <p:nvSpPr>
          <p:cNvPr id="4" name="Oval 3">
            <a:extLst>
              <a:ext uri="{FF2B5EF4-FFF2-40B4-BE49-F238E27FC236}">
                <a16:creationId xmlns:a16="http://schemas.microsoft.com/office/drawing/2014/main" id="{B0E9374B-02DC-F633-8D28-62E596459A1E}"/>
              </a:ext>
            </a:extLst>
          </p:cNvPr>
          <p:cNvSpPr/>
          <p:nvPr/>
        </p:nvSpPr>
        <p:spPr>
          <a:xfrm rot="2467693">
            <a:off x="8334642" y="3235978"/>
            <a:ext cx="342900" cy="342900"/>
          </a:xfrm>
          <a:prstGeom prst="ellipse">
            <a:avLst/>
          </a:prstGeom>
          <a:solidFill>
            <a:srgbClr val="D3425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800">
              <a:buClrTx/>
              <a:defRPr/>
            </a:pPr>
            <a:r>
              <a:rPr lang="fr-CH" sz="1050" b="1" kern="1200">
                <a:solidFill>
                  <a:prstClr val="white"/>
                </a:solidFill>
                <a:latin typeface="DM Sans"/>
              </a:rPr>
              <a:t>NEW!</a:t>
            </a:r>
            <a:endParaRPr lang="en-US" sz="1050" b="1" kern="1200">
              <a:solidFill>
                <a:prstClr val="white"/>
              </a:solidFill>
              <a:latin typeface="DM Sans"/>
            </a:endParaRPr>
          </a:p>
        </p:txBody>
      </p:sp>
      <p:pic>
        <p:nvPicPr>
          <p:cNvPr id="13" name="Google Shape;279;p62">
            <a:extLst>
              <a:ext uri="{FF2B5EF4-FFF2-40B4-BE49-F238E27FC236}">
                <a16:creationId xmlns:a16="http://schemas.microsoft.com/office/drawing/2014/main" id="{4E0AFE88-463A-1FEB-B672-079D88621987}"/>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14" name="Imagem 41">
            <a:extLst>
              <a:ext uri="{FF2B5EF4-FFF2-40B4-BE49-F238E27FC236}">
                <a16:creationId xmlns:a16="http://schemas.microsoft.com/office/drawing/2014/main" id="{83DD6328-6DB4-9F6E-BD1A-8D7FDA2316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515659" y="336165"/>
            <a:ext cx="1232347" cy="364499"/>
          </a:xfrm>
          <a:prstGeom prst="rect">
            <a:avLst/>
          </a:prstGeom>
        </p:spPr>
      </p:pic>
      <p:sp>
        <p:nvSpPr>
          <p:cNvPr id="7" name="Slide Number Placeholder 2">
            <a:extLst>
              <a:ext uri="{FF2B5EF4-FFF2-40B4-BE49-F238E27FC236}">
                <a16:creationId xmlns:a16="http://schemas.microsoft.com/office/drawing/2014/main" id="{D099AD6D-F381-3828-1FDC-11370C24D029}"/>
              </a:ext>
            </a:extLst>
          </p:cNvPr>
          <p:cNvSpPr>
            <a:spLocks noGrp="1"/>
          </p:cNvSpPr>
          <p:nvPr>
            <p:ph type="sldNum" sz="quarter" idx="10"/>
          </p:nvPr>
        </p:nvSpPr>
        <p:spPr>
          <a:xfrm>
            <a:off x="226800" y="4838105"/>
            <a:ext cx="780600" cy="81900"/>
          </a:xfrm>
        </p:spPr>
        <p:txBody>
          <a:bodyPr/>
          <a:lstStyle/>
          <a:p>
            <a:pPr defTabSz="685800">
              <a:buClrTx/>
              <a:buSzTx/>
              <a:defRPr/>
            </a:pPr>
            <a:fld id="{5BA3E189-2F3A-42E5-B572-3520703B6186}" type="slidenum">
              <a:rPr lang="en-GB" sz="975" kern="1200">
                <a:solidFill>
                  <a:schemeClr val="tx1"/>
                </a:solidFill>
                <a:ea typeface="+mn-ea"/>
                <a:cs typeface="+mn-cs"/>
              </a:rPr>
              <a:pPr defTabSz="685800">
                <a:buClrTx/>
                <a:buSzTx/>
                <a:defRPr/>
              </a:pPr>
              <a:t>11</a:t>
            </a:fld>
            <a:endParaRPr lang="en-GB" sz="975" kern="1200" dirty="0">
              <a:solidFill>
                <a:schemeClr val="tx1"/>
              </a:solidFill>
              <a:ea typeface="+mn-ea"/>
              <a:cs typeface="+mn-cs"/>
            </a:endParaRPr>
          </a:p>
        </p:txBody>
      </p:sp>
    </p:spTree>
    <p:extLst>
      <p:ext uri="{BB962C8B-B14F-4D97-AF65-F5344CB8AC3E}">
        <p14:creationId xmlns:p14="http://schemas.microsoft.com/office/powerpoint/2010/main" val="36877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49504">
            <a:extLst>
              <a:ext uri="{FF2B5EF4-FFF2-40B4-BE49-F238E27FC236}">
                <a16:creationId xmlns:a16="http://schemas.microsoft.com/office/drawing/2014/main" id="{620E7A46-4A66-6F42-6D03-7EDF08E894A1}"/>
              </a:ext>
            </a:extLst>
          </p:cNvPr>
          <p:cNvSpPr/>
          <p:nvPr/>
        </p:nvSpPr>
        <p:spPr>
          <a:xfrm>
            <a:off x="4724" y="559351"/>
            <a:ext cx="9144964" cy="45880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 name="Retângulo 2">
            <a:extLst>
              <a:ext uri="{FF2B5EF4-FFF2-40B4-BE49-F238E27FC236}">
                <a16:creationId xmlns:a16="http://schemas.microsoft.com/office/drawing/2014/main" id="{779BD43C-59FA-8853-98EB-927934BA0E57}"/>
              </a:ext>
            </a:extLst>
          </p:cNvPr>
          <p:cNvSpPr/>
          <p:nvPr/>
        </p:nvSpPr>
        <p:spPr>
          <a:xfrm>
            <a:off x="-1" y="824850"/>
            <a:ext cx="4567645" cy="2474552"/>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6" name="Picture 6">
            <a:extLst>
              <a:ext uri="{FF2B5EF4-FFF2-40B4-BE49-F238E27FC236}">
                <a16:creationId xmlns:a16="http://schemas.microsoft.com/office/drawing/2014/main" id="{78CD7A5B-E9AA-8590-6336-EF4149C8D2F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883735"/>
            <a:ext cx="4567643" cy="22457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6" name="Retângulo 35">
            <a:extLst>
              <a:ext uri="{FF2B5EF4-FFF2-40B4-BE49-F238E27FC236}">
                <a16:creationId xmlns:a16="http://schemas.microsoft.com/office/drawing/2014/main" id="{A9C50F9A-866A-E502-1A51-04175CE32D9B}"/>
              </a:ext>
            </a:extLst>
          </p:cNvPr>
          <p:cNvSpPr/>
          <p:nvPr/>
        </p:nvSpPr>
        <p:spPr>
          <a:xfrm>
            <a:off x="-2" y="1726869"/>
            <a:ext cx="4567643" cy="1402565"/>
          </a:xfrm>
          <a:prstGeom prst="rect">
            <a:avLst/>
          </a:prstGeom>
          <a:gradFill>
            <a:gsLst>
              <a:gs pos="0">
                <a:srgbClr val="F2D5B5"/>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 name="Retângulo 9">
            <a:extLst>
              <a:ext uri="{FF2B5EF4-FFF2-40B4-BE49-F238E27FC236}">
                <a16:creationId xmlns:a16="http://schemas.microsoft.com/office/drawing/2014/main" id="{36B2C668-31FC-C697-0562-26152BB1A13F}"/>
              </a:ext>
            </a:extLst>
          </p:cNvPr>
          <p:cNvSpPr/>
          <p:nvPr/>
        </p:nvSpPr>
        <p:spPr>
          <a:xfrm>
            <a:off x="4570497" y="840937"/>
            <a:ext cx="2285721" cy="2458465"/>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grpSp>
        <p:nvGrpSpPr>
          <p:cNvPr id="6" name="Agrupar 5">
            <a:extLst>
              <a:ext uri="{FF2B5EF4-FFF2-40B4-BE49-F238E27FC236}">
                <a16:creationId xmlns:a16="http://schemas.microsoft.com/office/drawing/2014/main" id="{E5F25107-8B43-1ECB-F4B7-EBE8465315B0}"/>
              </a:ext>
            </a:extLst>
          </p:cNvPr>
          <p:cNvGrpSpPr/>
          <p:nvPr/>
        </p:nvGrpSpPr>
        <p:grpSpPr>
          <a:xfrm>
            <a:off x="2012130" y="1845367"/>
            <a:ext cx="1422382" cy="2568133"/>
            <a:chOff x="889524" y="2185520"/>
            <a:chExt cx="1422382" cy="2568133"/>
          </a:xfrm>
        </p:grpSpPr>
        <p:pic>
          <p:nvPicPr>
            <p:cNvPr id="29" name="Imagem 28" descr="Garrafa de bebida&#10;&#10;Descrição gerada automaticamente com confiança média">
              <a:extLst>
                <a:ext uri="{FF2B5EF4-FFF2-40B4-BE49-F238E27FC236}">
                  <a16:creationId xmlns:a16="http://schemas.microsoft.com/office/drawing/2014/main" id="{572EA2A3-4A2C-A51D-FD4F-6402282C2DC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524" y="2185520"/>
              <a:ext cx="1422382" cy="1896035"/>
            </a:xfrm>
            <a:prstGeom prst="rect">
              <a:avLst/>
            </a:prstGeom>
          </p:spPr>
        </p:pic>
        <p:sp>
          <p:nvSpPr>
            <p:cNvPr id="32" name="TextBox 5">
              <a:extLst>
                <a:ext uri="{FF2B5EF4-FFF2-40B4-BE49-F238E27FC236}">
                  <a16:creationId xmlns:a16="http://schemas.microsoft.com/office/drawing/2014/main" id="{8E71B381-D86C-88FF-7DD4-AE86DF5F22A6}"/>
                </a:ext>
              </a:extLst>
            </p:cNvPr>
            <p:cNvSpPr txBox="1"/>
            <p:nvPr/>
          </p:nvSpPr>
          <p:spPr>
            <a:xfrm>
              <a:off x="1176150" y="4118240"/>
              <a:ext cx="773940" cy="369332"/>
            </a:xfrm>
            <a:prstGeom prst="rect">
              <a:avLst/>
            </a:prstGeom>
            <a:noFill/>
          </p:spPr>
          <p:txBody>
            <a:bodyPr wrap="square" rtlCol="0">
              <a:spAutoFit/>
            </a:bodyPr>
            <a:lstStyle/>
            <a:p>
              <a:pPr algn="ctr" defTabSz="685800">
                <a:buClrTx/>
                <a:defRPr/>
              </a:pPr>
              <a:r>
                <a:rPr lang="en-US" sz="900" kern="1200" dirty="0">
                  <a:solidFill>
                    <a:schemeClr val="tx1"/>
                  </a:solidFill>
                  <a:latin typeface="DM Sans"/>
                  <a:ea typeface="+mn-ea"/>
                  <a:cs typeface="+mn-cs"/>
                </a:rPr>
                <a:t>RELAXING</a:t>
              </a:r>
            </a:p>
            <a:p>
              <a:pPr algn="ctr" defTabSz="685800">
                <a:buClrTx/>
                <a:defRPr/>
              </a:pPr>
              <a:r>
                <a:rPr lang="en-US" sz="900" dirty="0">
                  <a:solidFill>
                    <a:schemeClr val="tx1"/>
                  </a:solidFill>
                  <a:latin typeface="DM Sans"/>
                </a:rPr>
                <a:t>DAY CARE</a:t>
              </a:r>
              <a:endParaRPr lang="en-US" sz="900" kern="1200" dirty="0">
                <a:solidFill>
                  <a:schemeClr val="tx1"/>
                </a:solidFill>
                <a:latin typeface="DM Sans"/>
                <a:ea typeface="+mn-ea"/>
                <a:cs typeface="+mn-cs"/>
              </a:endParaRPr>
            </a:p>
          </p:txBody>
        </p:sp>
        <p:sp>
          <p:nvSpPr>
            <p:cNvPr id="34" name="TextBox 5">
              <a:extLst>
                <a:ext uri="{FF2B5EF4-FFF2-40B4-BE49-F238E27FC236}">
                  <a16:creationId xmlns:a16="http://schemas.microsoft.com/office/drawing/2014/main" id="{79980FBC-F017-E897-D9D2-180A6FACD54C}"/>
                </a:ext>
              </a:extLst>
            </p:cNvPr>
            <p:cNvSpPr txBox="1"/>
            <p:nvPr/>
          </p:nvSpPr>
          <p:spPr>
            <a:xfrm>
              <a:off x="1194819" y="4453571"/>
              <a:ext cx="846260" cy="300082"/>
            </a:xfrm>
            <a:prstGeom prst="rect">
              <a:avLst/>
            </a:prstGeom>
            <a:noFill/>
          </p:spPr>
          <p:txBody>
            <a:bodyPr wrap="square" rtlCol="0">
              <a:spAutoFit/>
            </a:bodyPr>
            <a:lstStyle/>
            <a:p>
              <a:pPr algn="ctr" defTabSz="685800">
                <a:buClrTx/>
                <a:defRPr/>
              </a:pPr>
              <a:r>
                <a:rPr lang="en-US" sz="675" kern="1200" dirty="0">
                  <a:solidFill>
                    <a:schemeClr val="tx1"/>
                  </a:solidFill>
                  <a:latin typeface="DM Sans"/>
                  <a:ea typeface="+mn-ea"/>
                  <a:cs typeface="+mn-cs"/>
                </a:rPr>
                <a:t>Cream</a:t>
              </a:r>
            </a:p>
            <a:p>
              <a:pPr algn="ctr" defTabSz="685800">
                <a:buClrTx/>
                <a:defRPr/>
              </a:pPr>
              <a:r>
                <a:rPr lang="en-US" sz="675" kern="1200" dirty="0">
                  <a:solidFill>
                    <a:schemeClr val="tx1"/>
                  </a:solidFill>
                  <a:latin typeface="DM Sans"/>
                  <a:ea typeface="+mn-ea"/>
                  <a:cs typeface="+mn-cs"/>
                </a:rPr>
                <a:t>SPF 30</a:t>
              </a:r>
              <a:r>
                <a:rPr lang="en-US" sz="675" kern="1200" dirty="0">
                  <a:solidFill>
                    <a:schemeClr val="bg1">
                      <a:lumMod val="50000"/>
                    </a:schemeClr>
                  </a:solidFill>
                  <a:latin typeface="DM Sans"/>
                  <a:ea typeface="+mn-ea"/>
                  <a:cs typeface="+mn-cs"/>
                </a:rPr>
                <a:t>*</a:t>
              </a:r>
              <a:endParaRPr lang="en-US" sz="675" kern="1200" dirty="0">
                <a:solidFill>
                  <a:schemeClr val="tx1"/>
                </a:solidFill>
                <a:latin typeface="DM Sans"/>
                <a:ea typeface="+mn-ea"/>
                <a:cs typeface="+mn-cs"/>
              </a:endParaRPr>
            </a:p>
          </p:txBody>
        </p:sp>
      </p:grpSp>
      <p:grpSp>
        <p:nvGrpSpPr>
          <p:cNvPr id="5" name="Agrupar 4">
            <a:extLst>
              <a:ext uri="{FF2B5EF4-FFF2-40B4-BE49-F238E27FC236}">
                <a16:creationId xmlns:a16="http://schemas.microsoft.com/office/drawing/2014/main" id="{5E87C306-6C1F-F53E-F564-B6843FDC0B67}"/>
              </a:ext>
            </a:extLst>
          </p:cNvPr>
          <p:cNvGrpSpPr/>
          <p:nvPr/>
        </p:nvGrpSpPr>
        <p:grpSpPr>
          <a:xfrm>
            <a:off x="1255761" y="2174461"/>
            <a:ext cx="1195050" cy="2215956"/>
            <a:chOff x="133155" y="2514614"/>
            <a:chExt cx="1195050" cy="2215956"/>
          </a:xfrm>
        </p:grpSpPr>
        <p:pic>
          <p:nvPicPr>
            <p:cNvPr id="31" name="Imagem 30" descr="Uma imagem contendo Aplicativo&#10;&#10;Descrição gerada automaticamente">
              <a:extLst>
                <a:ext uri="{FF2B5EF4-FFF2-40B4-BE49-F238E27FC236}">
                  <a16:creationId xmlns:a16="http://schemas.microsoft.com/office/drawing/2014/main" id="{565FD03A-F1A9-A866-C9AE-728A6E03EEC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3155" y="2514614"/>
              <a:ext cx="1195050" cy="1593002"/>
            </a:xfrm>
            <a:prstGeom prst="rect">
              <a:avLst/>
            </a:prstGeom>
          </p:spPr>
        </p:pic>
        <p:sp>
          <p:nvSpPr>
            <p:cNvPr id="33" name="TextBox 6">
              <a:extLst>
                <a:ext uri="{FF2B5EF4-FFF2-40B4-BE49-F238E27FC236}">
                  <a16:creationId xmlns:a16="http://schemas.microsoft.com/office/drawing/2014/main" id="{BEDBBD91-93A6-9BFF-2FF8-8D79F6F1351A}"/>
                </a:ext>
              </a:extLst>
            </p:cNvPr>
            <p:cNvSpPr txBox="1"/>
            <p:nvPr/>
          </p:nvSpPr>
          <p:spPr>
            <a:xfrm>
              <a:off x="409265" y="4118240"/>
              <a:ext cx="635499" cy="346249"/>
            </a:xfrm>
            <a:prstGeom prst="rect">
              <a:avLst/>
            </a:prstGeom>
            <a:noFill/>
          </p:spPr>
          <p:txBody>
            <a:bodyPr wrap="square" lIns="68580" tIns="34290" rIns="68580" bIns="34290" rtlCol="0" anchor="t">
              <a:spAutoFit/>
            </a:bodyPr>
            <a:lstStyle/>
            <a:p>
              <a:pPr algn="ctr" defTabSz="685800">
                <a:buClrTx/>
                <a:defRPr/>
              </a:pPr>
              <a:r>
                <a:rPr lang="en-US" sz="900" kern="1200" dirty="0">
                  <a:solidFill>
                    <a:schemeClr val="tx1"/>
                  </a:solidFill>
                  <a:latin typeface="DM Sans"/>
                  <a:ea typeface="+mn-ea"/>
                  <a:cs typeface="+mn-cs"/>
                </a:rPr>
                <a:t>URBAN RELAX</a:t>
              </a:r>
              <a:endParaRPr lang="en-US" sz="900" dirty="0">
                <a:solidFill>
                  <a:schemeClr val="tx1"/>
                </a:solidFill>
                <a:latin typeface="DM Sans"/>
              </a:endParaRPr>
            </a:p>
          </p:txBody>
        </p:sp>
        <p:sp>
          <p:nvSpPr>
            <p:cNvPr id="35" name="TextBox 6">
              <a:extLst>
                <a:ext uri="{FF2B5EF4-FFF2-40B4-BE49-F238E27FC236}">
                  <a16:creationId xmlns:a16="http://schemas.microsoft.com/office/drawing/2014/main" id="{0EB11477-88ED-3B2D-2223-D4206B4857BD}"/>
                </a:ext>
              </a:extLst>
            </p:cNvPr>
            <p:cNvSpPr txBox="1"/>
            <p:nvPr/>
          </p:nvSpPr>
          <p:spPr>
            <a:xfrm>
              <a:off x="409265" y="4453571"/>
              <a:ext cx="758406" cy="276999"/>
            </a:xfrm>
            <a:prstGeom prst="rect">
              <a:avLst/>
            </a:prstGeom>
            <a:noFill/>
          </p:spPr>
          <p:txBody>
            <a:bodyPr wrap="square" lIns="68580" tIns="34290" rIns="68580" bIns="34290" rtlCol="0" anchor="t">
              <a:spAutoFit/>
            </a:bodyPr>
            <a:lstStyle/>
            <a:p>
              <a:pPr algn="ctr" defTabSz="685800">
                <a:buClrTx/>
                <a:defRPr/>
              </a:pPr>
              <a:r>
                <a:rPr lang="en-US" sz="675" kern="1200" dirty="0">
                  <a:solidFill>
                    <a:schemeClr val="tx1"/>
                  </a:solidFill>
                  <a:latin typeface="DM Sans"/>
                  <a:ea typeface="+mn-ea"/>
                  <a:cs typeface="+mn-cs"/>
                </a:rPr>
                <a:t>UV Shield</a:t>
              </a:r>
            </a:p>
            <a:p>
              <a:pPr algn="ctr" defTabSz="685800">
                <a:buClrTx/>
                <a:defRPr/>
              </a:pPr>
              <a:r>
                <a:rPr lang="en-US" sz="675" kern="1200" dirty="0">
                  <a:solidFill>
                    <a:schemeClr val="tx1"/>
                  </a:solidFill>
                  <a:latin typeface="DM Sans"/>
                  <a:ea typeface="+mn-ea"/>
                  <a:cs typeface="+mn-cs"/>
                </a:rPr>
                <a:t>Stick SPF 30</a:t>
              </a:r>
              <a:endParaRPr lang="en-US" sz="675" kern="1200" dirty="0">
                <a:solidFill>
                  <a:schemeClr val="bg1">
                    <a:lumMod val="50000"/>
                  </a:schemeClr>
                </a:solidFill>
                <a:latin typeface="DM Sans"/>
                <a:ea typeface="+mn-ea"/>
                <a:cs typeface="+mn-cs"/>
              </a:endParaRPr>
            </a:p>
          </p:txBody>
        </p:sp>
      </p:grpSp>
      <p:pic>
        <p:nvPicPr>
          <p:cNvPr id="37" name="Picture 8">
            <a:extLst>
              <a:ext uri="{FF2B5EF4-FFF2-40B4-BE49-F238E27FC236}">
                <a16:creationId xmlns:a16="http://schemas.microsoft.com/office/drawing/2014/main" id="{D7A3F3E6-BE4B-1DB0-A447-64FC896D420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67640" y="987141"/>
            <a:ext cx="2289531" cy="2142293"/>
          </a:xfrm>
          <a:prstGeom prst="rect">
            <a:avLst/>
          </a:prstGeom>
        </p:spPr>
      </p:pic>
      <p:sp>
        <p:nvSpPr>
          <p:cNvPr id="38" name="Retângulo 37">
            <a:extLst>
              <a:ext uri="{FF2B5EF4-FFF2-40B4-BE49-F238E27FC236}">
                <a16:creationId xmlns:a16="http://schemas.microsoft.com/office/drawing/2014/main" id="{89AC82CB-7193-5C18-3B97-45258D200E11}"/>
              </a:ext>
            </a:extLst>
          </p:cNvPr>
          <p:cNvSpPr/>
          <p:nvPr/>
        </p:nvSpPr>
        <p:spPr>
          <a:xfrm>
            <a:off x="4569793" y="1726869"/>
            <a:ext cx="2311905" cy="1402565"/>
          </a:xfrm>
          <a:prstGeom prst="rect">
            <a:avLst/>
          </a:prstGeom>
          <a:gradFill>
            <a:gsLst>
              <a:gs pos="0">
                <a:srgbClr val="9D2835"/>
              </a:gs>
              <a:gs pos="99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0" name="Retângulo 1039">
            <a:extLst>
              <a:ext uri="{FF2B5EF4-FFF2-40B4-BE49-F238E27FC236}">
                <a16:creationId xmlns:a16="http://schemas.microsoft.com/office/drawing/2014/main" id="{6FFDD96D-48ED-5874-9EE2-A3BB5D4ED7AE}"/>
              </a:ext>
            </a:extLst>
          </p:cNvPr>
          <p:cNvSpPr/>
          <p:nvPr/>
        </p:nvSpPr>
        <p:spPr>
          <a:xfrm>
            <a:off x="-964" y="809582"/>
            <a:ext cx="1143000" cy="264818"/>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2" name="Retângulo 1041">
            <a:extLst>
              <a:ext uri="{FF2B5EF4-FFF2-40B4-BE49-F238E27FC236}">
                <a16:creationId xmlns:a16="http://schemas.microsoft.com/office/drawing/2014/main" id="{6737BD24-C682-BF0C-586E-1968B748CDA0}"/>
              </a:ext>
            </a:extLst>
          </p:cNvPr>
          <p:cNvSpPr/>
          <p:nvPr/>
        </p:nvSpPr>
        <p:spPr>
          <a:xfrm>
            <a:off x="1142035" y="809582"/>
            <a:ext cx="3425610" cy="264818"/>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4" name="Retângulo 1043">
            <a:extLst>
              <a:ext uri="{FF2B5EF4-FFF2-40B4-BE49-F238E27FC236}">
                <a16:creationId xmlns:a16="http://schemas.microsoft.com/office/drawing/2014/main" id="{2B9336AF-EF31-3082-B70C-E5BC977FAC04}"/>
              </a:ext>
            </a:extLst>
          </p:cNvPr>
          <p:cNvSpPr/>
          <p:nvPr/>
        </p:nvSpPr>
        <p:spPr>
          <a:xfrm>
            <a:off x="4567641" y="809582"/>
            <a:ext cx="2289531"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7" name="TextBox 149511">
            <a:extLst>
              <a:ext uri="{FF2B5EF4-FFF2-40B4-BE49-F238E27FC236}">
                <a16:creationId xmlns:a16="http://schemas.microsoft.com/office/drawing/2014/main" id="{309732DE-4390-D588-D4D8-6E3B1A6736C7}"/>
              </a:ext>
            </a:extLst>
          </p:cNvPr>
          <p:cNvSpPr txBox="1"/>
          <p:nvPr/>
        </p:nvSpPr>
        <p:spPr>
          <a:xfrm>
            <a:off x="5310541" y="853714"/>
            <a:ext cx="803425"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sp>
        <p:nvSpPr>
          <p:cNvPr id="1058" name="TextBox 7">
            <a:extLst>
              <a:ext uri="{FF2B5EF4-FFF2-40B4-BE49-F238E27FC236}">
                <a16:creationId xmlns:a16="http://schemas.microsoft.com/office/drawing/2014/main" id="{A51F12B8-B8CD-E576-F33C-2152FE3F3B6C}"/>
              </a:ext>
            </a:extLst>
          </p:cNvPr>
          <p:cNvSpPr txBox="1"/>
          <p:nvPr/>
        </p:nvSpPr>
        <p:spPr>
          <a:xfrm>
            <a:off x="1939170" y="853714"/>
            <a:ext cx="673582" cy="219291"/>
          </a:xfrm>
          <a:prstGeom prst="rect">
            <a:avLst/>
          </a:prstGeom>
          <a:noFill/>
        </p:spPr>
        <p:txBody>
          <a:bodyPr wrap="non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1061" name="Retângulo 1060">
            <a:extLst>
              <a:ext uri="{FF2B5EF4-FFF2-40B4-BE49-F238E27FC236}">
                <a16:creationId xmlns:a16="http://schemas.microsoft.com/office/drawing/2014/main" id="{0EE142D1-2591-4C49-E89B-73B1ED85E14A}"/>
              </a:ext>
            </a:extLst>
          </p:cNvPr>
          <p:cNvSpPr/>
          <p:nvPr/>
        </p:nvSpPr>
        <p:spPr>
          <a:xfrm>
            <a:off x="-27694" y="547459"/>
            <a:ext cx="9171694"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1064" name="CaixaDeTexto 1063">
            <a:extLst>
              <a:ext uri="{FF2B5EF4-FFF2-40B4-BE49-F238E27FC236}">
                <a16:creationId xmlns:a16="http://schemas.microsoft.com/office/drawing/2014/main" id="{1AB1E5C1-15EA-9054-B747-5C4EEE12BE79}"/>
              </a:ext>
            </a:extLst>
          </p:cNvPr>
          <p:cNvSpPr txBox="1"/>
          <p:nvPr/>
        </p:nvSpPr>
        <p:spPr>
          <a:xfrm>
            <a:off x="3369941" y="547850"/>
            <a:ext cx="2404114"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19" name="Retângulo 18">
            <a:extLst>
              <a:ext uri="{FF2B5EF4-FFF2-40B4-BE49-F238E27FC236}">
                <a16:creationId xmlns:a16="http://schemas.microsoft.com/office/drawing/2014/main" id="{7209D42C-29AC-AA51-9E43-EE264D0B43D2}"/>
              </a:ext>
            </a:extLst>
          </p:cNvPr>
          <p:cNvSpPr/>
          <p:nvPr/>
        </p:nvSpPr>
        <p:spPr>
          <a:xfrm>
            <a:off x="6854320" y="812149"/>
            <a:ext cx="2289679" cy="2487254"/>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0" name="Picture 3">
            <a:extLst>
              <a:ext uri="{FF2B5EF4-FFF2-40B4-BE49-F238E27FC236}">
                <a16:creationId xmlns:a16="http://schemas.microsoft.com/office/drawing/2014/main" id="{E1A543C6-5663-28B7-196D-A1EE74853F0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52362" y="1076370"/>
            <a:ext cx="2291638" cy="2081724"/>
          </a:xfrm>
          <a:prstGeom prst="rect">
            <a:avLst/>
          </a:prstGeom>
        </p:spPr>
      </p:pic>
      <p:sp>
        <p:nvSpPr>
          <p:cNvPr id="25" name="Retângulo 24">
            <a:extLst>
              <a:ext uri="{FF2B5EF4-FFF2-40B4-BE49-F238E27FC236}">
                <a16:creationId xmlns:a16="http://schemas.microsoft.com/office/drawing/2014/main" id="{52F798A1-C5D7-9853-8AC3-04B8DCC81116}"/>
              </a:ext>
            </a:extLst>
          </p:cNvPr>
          <p:cNvSpPr/>
          <p:nvPr/>
        </p:nvSpPr>
        <p:spPr>
          <a:xfrm>
            <a:off x="6844638" y="1579616"/>
            <a:ext cx="2299362" cy="1593625"/>
          </a:xfrm>
          <a:prstGeom prst="rect">
            <a:avLst/>
          </a:prstGeom>
          <a:gradFill>
            <a:gsLst>
              <a:gs pos="0">
                <a:srgbClr val="4D3C35"/>
              </a:gs>
              <a:gs pos="99000">
                <a:srgbClr val="4D3C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6" name="TextBox 29">
            <a:extLst>
              <a:ext uri="{FF2B5EF4-FFF2-40B4-BE49-F238E27FC236}">
                <a16:creationId xmlns:a16="http://schemas.microsoft.com/office/drawing/2014/main" id="{4B3D90B4-4C31-A2F4-0E2B-584643DECC36}"/>
              </a:ext>
            </a:extLst>
          </p:cNvPr>
          <p:cNvSpPr txBox="1"/>
          <p:nvPr/>
        </p:nvSpPr>
        <p:spPr>
          <a:xfrm>
            <a:off x="7537471" y="848072"/>
            <a:ext cx="1444880" cy="219291"/>
          </a:xfrm>
          <a:prstGeom prst="rect">
            <a:avLst/>
          </a:prstGeom>
          <a:noFill/>
        </p:spPr>
        <p:txBody>
          <a:bodyPr wrap="square" rtlCol="0">
            <a:spAutoFit/>
          </a:bodyPr>
          <a:lstStyle/>
          <a:p>
            <a:pPr defTabSz="685800">
              <a:buClrTx/>
              <a:defRPr/>
            </a:pPr>
            <a:r>
              <a:rPr lang="en-US" sz="825" kern="1200" dirty="0">
                <a:solidFill>
                  <a:srgbClr val="CCBCB8"/>
                </a:solidFill>
                <a:latin typeface="DM Sans 14pt" pitchFamily="2" charset="77"/>
                <a:ea typeface="+mn-ea"/>
                <a:cs typeface="+mn-cs"/>
              </a:rPr>
              <a:t>CONFIDENT ENERGY</a:t>
            </a:r>
          </a:p>
        </p:txBody>
      </p:sp>
      <p:sp>
        <p:nvSpPr>
          <p:cNvPr id="12" name="Title 1">
            <a:extLst>
              <a:ext uri="{FF2B5EF4-FFF2-40B4-BE49-F238E27FC236}">
                <a16:creationId xmlns:a16="http://schemas.microsoft.com/office/drawing/2014/main" id="{D3910CA6-CB67-DD05-D89F-C08E46681641}"/>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Sun protection your Senses will love</a:t>
            </a:r>
          </a:p>
        </p:txBody>
      </p:sp>
      <p:pic>
        <p:nvPicPr>
          <p:cNvPr id="13" name="Imagem 3" descr="Logotipo&#10;&#10;Descrição gerada automaticamente">
            <a:extLst>
              <a:ext uri="{FF2B5EF4-FFF2-40B4-BE49-F238E27FC236}">
                <a16:creationId xmlns:a16="http://schemas.microsoft.com/office/drawing/2014/main" id="{E2638CB7-AFF4-0F70-198A-5DA3A71537F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grpSp>
        <p:nvGrpSpPr>
          <p:cNvPr id="18" name="Group 17">
            <a:extLst>
              <a:ext uri="{FF2B5EF4-FFF2-40B4-BE49-F238E27FC236}">
                <a16:creationId xmlns:a16="http://schemas.microsoft.com/office/drawing/2014/main" id="{5EB8112F-E75F-30A2-BE80-CF1498E90161}"/>
              </a:ext>
            </a:extLst>
          </p:cNvPr>
          <p:cNvGrpSpPr/>
          <p:nvPr/>
        </p:nvGrpSpPr>
        <p:grpSpPr>
          <a:xfrm>
            <a:off x="4549365" y="1940965"/>
            <a:ext cx="1207518" cy="2622207"/>
            <a:chOff x="4549365" y="1880763"/>
            <a:chExt cx="1207518" cy="2622207"/>
          </a:xfrm>
        </p:grpSpPr>
        <p:grpSp>
          <p:nvGrpSpPr>
            <p:cNvPr id="8" name="Agrupar 7">
              <a:extLst>
                <a:ext uri="{FF2B5EF4-FFF2-40B4-BE49-F238E27FC236}">
                  <a16:creationId xmlns:a16="http://schemas.microsoft.com/office/drawing/2014/main" id="{ED61E7CC-4A5E-CCD4-F3B7-26D7DF19F217}"/>
                </a:ext>
              </a:extLst>
            </p:cNvPr>
            <p:cNvGrpSpPr/>
            <p:nvPr/>
          </p:nvGrpSpPr>
          <p:grpSpPr>
            <a:xfrm>
              <a:off x="4718617" y="3890640"/>
              <a:ext cx="878276" cy="612330"/>
              <a:chOff x="2434119" y="4114787"/>
              <a:chExt cx="878276" cy="612330"/>
            </a:xfrm>
          </p:grpSpPr>
          <p:sp>
            <p:nvSpPr>
              <p:cNvPr id="40" name="TextBox 5">
                <a:extLst>
                  <a:ext uri="{FF2B5EF4-FFF2-40B4-BE49-F238E27FC236}">
                    <a16:creationId xmlns:a16="http://schemas.microsoft.com/office/drawing/2014/main" id="{6BA2A968-A8BD-8D26-894D-807F8C69C0E8}"/>
                  </a:ext>
                </a:extLst>
              </p:cNvPr>
              <p:cNvSpPr txBox="1"/>
              <p:nvPr/>
            </p:nvSpPr>
            <p:spPr>
              <a:xfrm>
                <a:off x="2434119" y="4114787"/>
                <a:ext cx="878276" cy="369332"/>
              </a:xfrm>
              <a:prstGeom prst="rect">
                <a:avLst/>
              </a:prstGeom>
              <a:noFill/>
            </p:spPr>
            <p:txBody>
              <a:bodyPr wrap="square" rtlCol="0">
                <a:spAutoFit/>
              </a:bodyPr>
              <a:lstStyle/>
              <a:p>
                <a:pPr algn="ctr" defTabSz="685800">
                  <a:buClrTx/>
                  <a:defRPr/>
                </a:pPr>
                <a:r>
                  <a:rPr lang="en-US" sz="900" kern="1200" dirty="0">
                    <a:solidFill>
                      <a:schemeClr val="tx1"/>
                    </a:solidFill>
                    <a:latin typeface="DM Sans"/>
                    <a:ea typeface="+mn-ea"/>
                    <a:cs typeface="+mn-cs"/>
                  </a:rPr>
                  <a:t>ENERGIZING SPORT</a:t>
                </a:r>
              </a:p>
            </p:txBody>
          </p:sp>
          <p:sp>
            <p:nvSpPr>
              <p:cNvPr id="41" name="TextBox 5">
                <a:extLst>
                  <a:ext uri="{FF2B5EF4-FFF2-40B4-BE49-F238E27FC236}">
                    <a16:creationId xmlns:a16="http://schemas.microsoft.com/office/drawing/2014/main" id="{EFE7DE1B-5240-F1A9-4841-FE7B073E695E}"/>
                  </a:ext>
                </a:extLst>
              </p:cNvPr>
              <p:cNvSpPr txBox="1"/>
              <p:nvPr/>
            </p:nvSpPr>
            <p:spPr>
              <a:xfrm>
                <a:off x="2497839" y="4427035"/>
                <a:ext cx="737512" cy="300082"/>
              </a:xfrm>
              <a:prstGeom prst="rect">
                <a:avLst/>
              </a:prstGeom>
              <a:noFill/>
            </p:spPr>
            <p:txBody>
              <a:bodyPr wrap="square" rtlCol="0">
                <a:spAutoFit/>
              </a:bodyPr>
              <a:lstStyle/>
              <a:p>
                <a:pPr algn="ctr" defTabSz="685800">
                  <a:buClrTx/>
                  <a:defRPr/>
                </a:pPr>
                <a:r>
                  <a:rPr lang="en-US" sz="675" kern="1200" dirty="0">
                    <a:solidFill>
                      <a:schemeClr val="tx1"/>
                    </a:solidFill>
                    <a:latin typeface="DM Sans"/>
                    <a:ea typeface="+mn-ea"/>
                    <a:cs typeface="+mn-cs"/>
                  </a:rPr>
                  <a:t>Sun Cream</a:t>
                </a:r>
              </a:p>
              <a:p>
                <a:pPr algn="ctr" defTabSz="685800">
                  <a:buClrTx/>
                  <a:defRPr/>
                </a:pPr>
                <a:r>
                  <a:rPr lang="en-US" sz="675" kern="1200" dirty="0">
                    <a:solidFill>
                      <a:schemeClr val="tx1"/>
                    </a:solidFill>
                    <a:latin typeface="DM Sans"/>
                    <a:ea typeface="+mn-ea"/>
                    <a:cs typeface="+mn-cs"/>
                  </a:rPr>
                  <a:t>SPF 50</a:t>
                </a:r>
                <a:r>
                  <a:rPr lang="en-US" sz="675" kern="1200" dirty="0">
                    <a:solidFill>
                      <a:schemeClr val="bg1">
                        <a:lumMod val="50000"/>
                      </a:schemeClr>
                    </a:solidFill>
                    <a:latin typeface="DM Sans"/>
                    <a:ea typeface="+mn-ea"/>
                    <a:cs typeface="+mn-cs"/>
                  </a:rPr>
                  <a:t>*</a:t>
                </a:r>
                <a:endParaRPr lang="en-US" sz="675" kern="1200" dirty="0">
                  <a:solidFill>
                    <a:schemeClr val="tx1"/>
                  </a:solidFill>
                  <a:latin typeface="DM Sans"/>
                  <a:ea typeface="+mn-ea"/>
                  <a:cs typeface="+mn-cs"/>
                </a:endParaRPr>
              </a:p>
            </p:txBody>
          </p:sp>
        </p:grpSp>
        <p:pic>
          <p:nvPicPr>
            <p:cNvPr id="15" name="Imagem 49">
              <a:extLst>
                <a:ext uri="{FF2B5EF4-FFF2-40B4-BE49-F238E27FC236}">
                  <a16:creationId xmlns:a16="http://schemas.microsoft.com/office/drawing/2014/main" id="{72C9ACD7-9857-7717-6A9A-42F828708D7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549365" y="1880763"/>
              <a:ext cx="1207518" cy="2065592"/>
            </a:xfrm>
            <a:prstGeom prst="rect">
              <a:avLst/>
            </a:prstGeom>
          </p:spPr>
        </p:pic>
      </p:grpSp>
      <p:grpSp>
        <p:nvGrpSpPr>
          <p:cNvPr id="23" name="Group 22">
            <a:extLst>
              <a:ext uri="{FF2B5EF4-FFF2-40B4-BE49-F238E27FC236}">
                <a16:creationId xmlns:a16="http://schemas.microsoft.com/office/drawing/2014/main" id="{D57C8DCF-4B38-4271-2C6E-6A5DEA95F625}"/>
              </a:ext>
            </a:extLst>
          </p:cNvPr>
          <p:cNvGrpSpPr/>
          <p:nvPr/>
        </p:nvGrpSpPr>
        <p:grpSpPr>
          <a:xfrm>
            <a:off x="6775958" y="1847921"/>
            <a:ext cx="1233370" cy="2719370"/>
            <a:chOff x="6775958" y="1863006"/>
            <a:chExt cx="1233370" cy="2719370"/>
          </a:xfrm>
        </p:grpSpPr>
        <p:pic>
          <p:nvPicPr>
            <p:cNvPr id="14" name="Imagem 50">
              <a:extLst>
                <a:ext uri="{FF2B5EF4-FFF2-40B4-BE49-F238E27FC236}">
                  <a16:creationId xmlns:a16="http://schemas.microsoft.com/office/drawing/2014/main" id="{A908F60B-BBCB-1767-9457-DF474EBC362B}"/>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6775958" y="1863006"/>
              <a:ext cx="1233370" cy="2109813"/>
            </a:xfrm>
            <a:prstGeom prst="rect">
              <a:avLst/>
            </a:prstGeom>
          </p:spPr>
        </p:pic>
        <p:sp>
          <p:nvSpPr>
            <p:cNvPr id="16" name="TextBox 5">
              <a:extLst>
                <a:ext uri="{FF2B5EF4-FFF2-40B4-BE49-F238E27FC236}">
                  <a16:creationId xmlns:a16="http://schemas.microsoft.com/office/drawing/2014/main" id="{86916D2F-48F5-5F85-26A0-B47EB29927EF}"/>
                </a:ext>
              </a:extLst>
            </p:cNvPr>
            <p:cNvSpPr txBox="1"/>
            <p:nvPr/>
          </p:nvSpPr>
          <p:spPr>
            <a:xfrm>
              <a:off x="6808625" y="3881506"/>
              <a:ext cx="1125835" cy="369332"/>
            </a:xfrm>
            <a:prstGeom prst="rect">
              <a:avLst/>
            </a:prstGeom>
            <a:noFill/>
          </p:spPr>
          <p:txBody>
            <a:bodyPr wrap="square" rtlCol="0">
              <a:spAutoFit/>
            </a:bodyPr>
            <a:lstStyle/>
            <a:p>
              <a:pPr algn="ctr" defTabSz="685800">
                <a:buClrTx/>
                <a:defRPr/>
              </a:pPr>
              <a:r>
                <a:rPr lang="en-US" sz="900" kern="1200" dirty="0">
                  <a:solidFill>
                    <a:schemeClr val="tx1"/>
                  </a:solidFill>
                  <a:latin typeface="DM Sans"/>
                  <a:ea typeface="+mn-ea"/>
                  <a:cs typeface="+mn-cs"/>
                </a:rPr>
                <a:t>ENERGIZING </a:t>
              </a:r>
            </a:p>
            <a:p>
              <a:pPr algn="ctr" defTabSz="685800">
                <a:buClrTx/>
                <a:defRPr/>
              </a:pPr>
              <a:r>
                <a:rPr lang="en-US" sz="900" kern="1200" dirty="0">
                  <a:solidFill>
                    <a:schemeClr val="tx1"/>
                  </a:solidFill>
                  <a:latin typeface="DM Sans"/>
                  <a:ea typeface="+mn-ea"/>
                  <a:cs typeface="+mn-cs"/>
                </a:rPr>
                <a:t>EXTREME SPORT </a:t>
              </a:r>
            </a:p>
          </p:txBody>
        </p:sp>
        <p:sp>
          <p:nvSpPr>
            <p:cNvPr id="17" name="TextBox 5">
              <a:extLst>
                <a:ext uri="{FF2B5EF4-FFF2-40B4-BE49-F238E27FC236}">
                  <a16:creationId xmlns:a16="http://schemas.microsoft.com/office/drawing/2014/main" id="{E9C5D9AF-E5E7-8E02-442C-87C51B0346B7}"/>
                </a:ext>
              </a:extLst>
            </p:cNvPr>
            <p:cNvSpPr txBox="1"/>
            <p:nvPr/>
          </p:nvSpPr>
          <p:spPr>
            <a:xfrm>
              <a:off x="6905961" y="4178420"/>
              <a:ext cx="931162" cy="403956"/>
            </a:xfrm>
            <a:prstGeom prst="rect">
              <a:avLst/>
            </a:prstGeom>
            <a:noFill/>
          </p:spPr>
          <p:txBody>
            <a:bodyPr wrap="square" rtlCol="0">
              <a:spAutoFit/>
            </a:bodyPr>
            <a:lstStyle/>
            <a:p>
              <a:pPr algn="ctr" defTabSz="685783">
                <a:defRPr/>
              </a:pPr>
              <a:r>
                <a:rPr lang="en-US" sz="675" dirty="0">
                  <a:latin typeface="DM Sans"/>
                </a:rPr>
                <a:t>Sun Cream with</a:t>
              </a:r>
            </a:p>
            <a:p>
              <a:pPr algn="ctr" defTabSz="685783">
                <a:defRPr/>
              </a:pPr>
              <a:r>
                <a:rPr lang="en-US" sz="675" dirty="0" err="1">
                  <a:latin typeface="DM Sans"/>
                </a:rPr>
                <a:t>Odour</a:t>
              </a:r>
              <a:r>
                <a:rPr lang="en-US" sz="675" dirty="0">
                  <a:latin typeface="DM Sans"/>
                </a:rPr>
                <a:t> Control </a:t>
              </a:r>
              <a:br>
                <a:rPr lang="en-US" sz="675" dirty="0">
                  <a:latin typeface="DM Sans"/>
                </a:rPr>
              </a:br>
              <a:r>
                <a:rPr lang="en-US" sz="675" dirty="0">
                  <a:latin typeface="DM Sans"/>
                </a:rPr>
                <a:t>SPF 50</a:t>
              </a:r>
              <a:r>
                <a:rPr lang="en-US" sz="675" kern="1200" dirty="0">
                  <a:solidFill>
                    <a:schemeClr val="bg1">
                      <a:lumMod val="50000"/>
                    </a:schemeClr>
                  </a:solidFill>
                  <a:latin typeface="DM Sans"/>
                  <a:ea typeface="+mn-ea"/>
                  <a:cs typeface="+mn-cs"/>
                </a:rPr>
                <a:t>*</a:t>
              </a:r>
              <a:endParaRPr lang="en-US" sz="675" dirty="0">
                <a:latin typeface="DM Sans"/>
              </a:endParaRPr>
            </a:p>
          </p:txBody>
        </p:sp>
      </p:grpSp>
      <p:pic>
        <p:nvPicPr>
          <p:cNvPr id="22" name="Google Shape;279;p62">
            <a:extLst>
              <a:ext uri="{FF2B5EF4-FFF2-40B4-BE49-F238E27FC236}">
                <a16:creationId xmlns:a16="http://schemas.microsoft.com/office/drawing/2014/main" id="{1334988B-8275-7194-E8A5-E797754E1C25}"/>
              </a:ext>
            </a:extLst>
          </p:cNvPr>
          <p:cNvPicPr preferRelativeResize="0"/>
          <p:nvPr/>
        </p:nvPicPr>
        <p:blipFill rotWithShape="1">
          <a:blip r:embed="rId11" cstate="screen">
            <a:alphaModFix/>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grpSp>
        <p:nvGrpSpPr>
          <p:cNvPr id="1059" name="Group 1058">
            <a:extLst>
              <a:ext uri="{FF2B5EF4-FFF2-40B4-BE49-F238E27FC236}">
                <a16:creationId xmlns:a16="http://schemas.microsoft.com/office/drawing/2014/main" id="{204B4FB4-67B5-0096-8470-A8B68F891F62}"/>
              </a:ext>
            </a:extLst>
          </p:cNvPr>
          <p:cNvGrpSpPr/>
          <p:nvPr/>
        </p:nvGrpSpPr>
        <p:grpSpPr>
          <a:xfrm>
            <a:off x="7839577" y="2911646"/>
            <a:ext cx="1176171" cy="1597305"/>
            <a:chOff x="7835384" y="2866013"/>
            <a:chExt cx="1326585" cy="1801575"/>
          </a:xfrm>
        </p:grpSpPr>
        <p:sp>
          <p:nvSpPr>
            <p:cNvPr id="56" name="Retângulo Arredondado 1046">
              <a:extLst>
                <a:ext uri="{FF2B5EF4-FFF2-40B4-BE49-F238E27FC236}">
                  <a16:creationId xmlns:a16="http://schemas.microsoft.com/office/drawing/2014/main" id="{C80D9E23-96CE-E4FF-5910-5D69E213EEDF}"/>
                </a:ext>
              </a:extLst>
            </p:cNvPr>
            <p:cNvSpPr/>
            <p:nvPr/>
          </p:nvSpPr>
          <p:spPr>
            <a:xfrm>
              <a:off x="8109214" y="4212242"/>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57" name="Picture 149524" descr="A green and red and yellow scale&#10;&#10;Description automatically generated with medium confidence">
              <a:extLst>
                <a:ext uri="{FF2B5EF4-FFF2-40B4-BE49-F238E27FC236}">
                  <a16:creationId xmlns:a16="http://schemas.microsoft.com/office/drawing/2014/main" id="{F874ED15-FB6B-B5D2-2EF0-6143E1FA336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147682" y="4296581"/>
              <a:ext cx="291472" cy="291472"/>
            </a:xfrm>
            <a:prstGeom prst="rect">
              <a:avLst/>
            </a:prstGeom>
          </p:spPr>
        </p:pic>
        <p:grpSp>
          <p:nvGrpSpPr>
            <p:cNvPr id="58" name="Agrupar 1068">
              <a:extLst>
                <a:ext uri="{FF2B5EF4-FFF2-40B4-BE49-F238E27FC236}">
                  <a16:creationId xmlns:a16="http://schemas.microsoft.com/office/drawing/2014/main" id="{18759BDF-4975-1B84-FA8D-9666B0A11B7C}"/>
                </a:ext>
              </a:extLst>
            </p:cNvPr>
            <p:cNvGrpSpPr/>
            <p:nvPr/>
          </p:nvGrpSpPr>
          <p:grpSpPr>
            <a:xfrm>
              <a:off x="8101105" y="3342200"/>
              <a:ext cx="1030275" cy="336629"/>
              <a:chOff x="3096796" y="2709623"/>
              <a:chExt cx="1030275" cy="336629"/>
            </a:xfrm>
          </p:grpSpPr>
          <p:sp>
            <p:nvSpPr>
              <p:cNvPr id="1026" name="Retângulo Arredondado 1059">
                <a:extLst>
                  <a:ext uri="{FF2B5EF4-FFF2-40B4-BE49-F238E27FC236}">
                    <a16:creationId xmlns:a16="http://schemas.microsoft.com/office/drawing/2014/main" id="{D3CD6DAD-C8FA-736B-D338-DF82D8004F01}"/>
                  </a:ext>
                </a:extLst>
              </p:cNvPr>
              <p:cNvSpPr/>
              <p:nvPr/>
            </p:nvSpPr>
            <p:spPr>
              <a:xfrm>
                <a:off x="3096796" y="2709623"/>
                <a:ext cx="1030275"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nvGrpSpPr>
              <p:cNvPr id="1027" name="Agrupar 1066">
                <a:extLst>
                  <a:ext uri="{FF2B5EF4-FFF2-40B4-BE49-F238E27FC236}">
                    <a16:creationId xmlns:a16="http://schemas.microsoft.com/office/drawing/2014/main" id="{AB66EACB-F123-D685-94AA-AF1B6B906F20}"/>
                  </a:ext>
                </a:extLst>
              </p:cNvPr>
              <p:cNvGrpSpPr/>
              <p:nvPr/>
            </p:nvGrpSpPr>
            <p:grpSpPr>
              <a:xfrm>
                <a:off x="3182594" y="2765216"/>
                <a:ext cx="799726" cy="281036"/>
                <a:chOff x="3188684" y="2799572"/>
                <a:chExt cx="741032" cy="260410"/>
              </a:xfrm>
            </p:grpSpPr>
            <p:pic>
              <p:nvPicPr>
                <p:cNvPr id="1028" name="Imagem 37">
                  <a:extLst>
                    <a:ext uri="{FF2B5EF4-FFF2-40B4-BE49-F238E27FC236}">
                      <a16:creationId xmlns:a16="http://schemas.microsoft.com/office/drawing/2014/main" id="{FADF09E8-6EF4-ECAB-BD4A-CE875460592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88684" y="2799572"/>
                  <a:ext cx="741032" cy="178065"/>
                </a:xfrm>
                <a:prstGeom prst="rect">
                  <a:avLst/>
                </a:prstGeom>
              </p:spPr>
            </p:pic>
            <p:sp>
              <p:nvSpPr>
                <p:cNvPr id="1029" name="TextBox 149520">
                  <a:extLst>
                    <a:ext uri="{FF2B5EF4-FFF2-40B4-BE49-F238E27FC236}">
                      <a16:creationId xmlns:a16="http://schemas.microsoft.com/office/drawing/2014/main" id="{B3F38D1E-1517-28CF-9FDE-36FE5FAC13F0}"/>
                    </a:ext>
                  </a:extLst>
                </p:cNvPr>
                <p:cNvSpPr txBox="1"/>
                <p:nvPr/>
              </p:nvSpPr>
              <p:spPr>
                <a:xfrm>
                  <a:off x="3323300" y="2866987"/>
                  <a:ext cx="445967" cy="192995"/>
                </a:xfrm>
                <a:prstGeom prst="rect">
                  <a:avLst/>
                </a:prstGeom>
                <a:noFill/>
              </p:spPr>
              <p:txBody>
                <a:bodyPr wrap="none" rtlCol="0">
                  <a:spAutoFit/>
                </a:bodyPr>
                <a:lstStyle/>
                <a:p>
                  <a:r>
                    <a:rPr lang="fr-FR" sz="600" dirty="0" err="1">
                      <a:latin typeface="DM Sans 14pt" pitchFamily="2" charset="77"/>
                    </a:rPr>
                    <a:t>energy</a:t>
                  </a:r>
                  <a:endParaRPr lang="fr-FR" sz="600" dirty="0">
                    <a:latin typeface="DM Sans 14pt" pitchFamily="2" charset="77"/>
                  </a:endParaRPr>
                </a:p>
              </p:txBody>
            </p:sp>
          </p:grpSp>
        </p:grpSp>
        <p:grpSp>
          <p:nvGrpSpPr>
            <p:cNvPr id="59" name="Agrupar 149503">
              <a:extLst>
                <a:ext uri="{FF2B5EF4-FFF2-40B4-BE49-F238E27FC236}">
                  <a16:creationId xmlns:a16="http://schemas.microsoft.com/office/drawing/2014/main" id="{8D1CB50C-D816-BF9B-2B0C-F479852BCD76}"/>
                </a:ext>
              </a:extLst>
            </p:cNvPr>
            <p:cNvGrpSpPr/>
            <p:nvPr/>
          </p:nvGrpSpPr>
          <p:grpSpPr>
            <a:xfrm rot="10800000">
              <a:off x="7835384" y="2897042"/>
              <a:ext cx="160840" cy="1766371"/>
              <a:chOff x="3053096" y="2334988"/>
              <a:chExt cx="160840" cy="1766371"/>
            </a:xfrm>
          </p:grpSpPr>
          <p:cxnSp>
            <p:nvCxnSpPr>
              <p:cNvPr id="1024" name="Conector Reto 1085">
                <a:extLst>
                  <a:ext uri="{FF2B5EF4-FFF2-40B4-BE49-F238E27FC236}">
                    <a16:creationId xmlns:a16="http://schemas.microsoft.com/office/drawing/2014/main" id="{FF498583-BF67-42DA-DC54-ACA30FC5B1DD}"/>
                  </a:ext>
                </a:extLst>
              </p:cNvPr>
              <p:cNvCxnSpPr>
                <a:cxnSpLocks/>
              </p:cNvCxnSpPr>
              <p:nvPr/>
            </p:nvCxnSpPr>
            <p:spPr>
              <a:xfrm rot="10800000" flipV="1">
                <a:off x="3053097" y="2334988"/>
                <a:ext cx="0" cy="17663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 name="Conector Reto 1086">
                <a:extLst>
                  <a:ext uri="{FF2B5EF4-FFF2-40B4-BE49-F238E27FC236}">
                    <a16:creationId xmlns:a16="http://schemas.microsoft.com/office/drawing/2014/main" id="{A87A9EE8-E89F-72AE-BFAC-592939A8414A}"/>
                  </a:ext>
                </a:extLst>
              </p:cNvPr>
              <p:cNvCxnSpPr>
                <a:cxnSpLocks/>
              </p:cNvCxnSpPr>
              <p:nvPr/>
            </p:nvCxnSpPr>
            <p:spPr>
              <a:xfrm flipH="1">
                <a:off x="3053097" y="3246778"/>
                <a:ext cx="181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Agrupar 149541">
              <a:extLst>
                <a:ext uri="{FF2B5EF4-FFF2-40B4-BE49-F238E27FC236}">
                  <a16:creationId xmlns:a16="http://schemas.microsoft.com/office/drawing/2014/main" id="{E8155473-5739-025F-0238-410A36DD28FD}"/>
                </a:ext>
              </a:extLst>
            </p:cNvPr>
            <p:cNvGrpSpPr/>
            <p:nvPr/>
          </p:nvGrpSpPr>
          <p:grpSpPr>
            <a:xfrm>
              <a:off x="8105297" y="3746430"/>
              <a:ext cx="1038703" cy="400110"/>
              <a:chOff x="3320651" y="3026367"/>
              <a:chExt cx="1038703" cy="400110"/>
            </a:xfrm>
          </p:grpSpPr>
          <p:sp>
            <p:nvSpPr>
              <p:cNvPr id="61" name="Retângulo Arredondado 149535">
                <a:extLst>
                  <a:ext uri="{FF2B5EF4-FFF2-40B4-BE49-F238E27FC236}">
                    <a16:creationId xmlns:a16="http://schemas.microsoft.com/office/drawing/2014/main" id="{B1531A66-F529-6960-E1D6-AC4F9C6CDCF0}"/>
                  </a:ext>
                </a:extLst>
              </p:cNvPr>
              <p:cNvSpPr/>
              <p:nvPr/>
            </p:nvSpPr>
            <p:spPr>
              <a:xfrm>
                <a:off x="3320651" y="3026367"/>
                <a:ext cx="1025480"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62" name="Picture 16">
                <a:extLst>
                  <a:ext uri="{FF2B5EF4-FFF2-40B4-BE49-F238E27FC236}">
                    <a16:creationId xmlns:a16="http://schemas.microsoft.com/office/drawing/2014/main" id="{CFE2B559-267B-DE71-E426-5A5033FB0EF4}"/>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t="-197" r="-2408" b="-1"/>
              <a:stretch/>
            </p:blipFill>
            <p:spPr>
              <a:xfrm>
                <a:off x="3365947" y="3063544"/>
                <a:ext cx="283566" cy="325755"/>
              </a:xfrm>
              <a:prstGeom prst="roundRect">
                <a:avLst>
                  <a:gd name="adj" fmla="val 12014"/>
                </a:avLst>
              </a:prstGeom>
            </p:spPr>
          </p:pic>
          <p:sp>
            <p:nvSpPr>
              <p:cNvPr id="63" name="TextBox 149513">
                <a:extLst>
                  <a:ext uri="{FF2B5EF4-FFF2-40B4-BE49-F238E27FC236}">
                    <a16:creationId xmlns:a16="http://schemas.microsoft.com/office/drawing/2014/main" id="{E3C6FFFF-02D9-2492-5488-5DA54EE54806}"/>
                  </a:ext>
                </a:extLst>
              </p:cNvPr>
              <p:cNvSpPr txBox="1"/>
              <p:nvPr/>
            </p:nvSpPr>
            <p:spPr>
              <a:xfrm>
                <a:off x="3583031" y="3073792"/>
                <a:ext cx="776323" cy="347137"/>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grpSp>
        <p:sp>
          <p:nvSpPr>
            <p:cNvPr id="1054" name="Retângulo Arredondado 149560">
              <a:extLst>
                <a:ext uri="{FF2B5EF4-FFF2-40B4-BE49-F238E27FC236}">
                  <a16:creationId xmlns:a16="http://schemas.microsoft.com/office/drawing/2014/main" id="{51CFCA16-79BA-3A6E-209F-A573832DE3F2}"/>
                </a:ext>
              </a:extLst>
            </p:cNvPr>
            <p:cNvSpPr/>
            <p:nvPr/>
          </p:nvSpPr>
          <p:spPr>
            <a:xfrm>
              <a:off x="8098822" y="2870164"/>
              <a:ext cx="1025479"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1055" name="TextBox 149513">
              <a:extLst>
                <a:ext uri="{FF2B5EF4-FFF2-40B4-BE49-F238E27FC236}">
                  <a16:creationId xmlns:a16="http://schemas.microsoft.com/office/drawing/2014/main" id="{39EC65F3-3FEF-EF12-F675-776B674EB4D1}"/>
                </a:ext>
              </a:extLst>
            </p:cNvPr>
            <p:cNvSpPr txBox="1"/>
            <p:nvPr/>
          </p:nvSpPr>
          <p:spPr>
            <a:xfrm>
              <a:off x="8385646" y="2866013"/>
              <a:ext cx="776323" cy="520705"/>
            </a:xfrm>
            <a:prstGeom prst="rect">
              <a:avLst/>
            </a:prstGeom>
            <a:noFill/>
          </p:spPr>
          <p:txBody>
            <a:bodyPr wrap="square">
              <a:spAutoFit/>
            </a:bodyPr>
            <a:lstStyle/>
            <a:p>
              <a:pPr defTabSz="685800">
                <a:buClrTx/>
                <a:defRPr/>
              </a:pPr>
              <a:r>
                <a:rPr lang="en-US" sz="600" kern="1200" dirty="0">
                  <a:solidFill>
                    <a:schemeClr val="tx1"/>
                  </a:solidFill>
                  <a:latin typeface="DM Sans 14pt" pitchFamily="2" charset="77"/>
                  <a:ea typeface="+mn-ea"/>
                  <a:cs typeface="+mn-cs"/>
                </a:rPr>
                <a:t>Sweat / Body </a:t>
              </a:r>
              <a:r>
                <a:rPr lang="en-US" sz="600" kern="1200" dirty="0" err="1">
                  <a:solidFill>
                    <a:schemeClr val="tx1"/>
                  </a:solidFill>
                  <a:latin typeface="DM Sans 14pt" pitchFamily="2" charset="77"/>
                  <a:ea typeface="+mn-ea"/>
                  <a:cs typeface="+mn-cs"/>
                </a:rPr>
                <a:t>Malodours</a:t>
              </a:r>
              <a:r>
                <a:rPr lang="en-US" sz="600" kern="1200" dirty="0">
                  <a:solidFill>
                    <a:schemeClr val="tx1"/>
                  </a:solidFill>
                  <a:latin typeface="DM Sans 14pt" pitchFamily="2" charset="77"/>
                  <a:ea typeface="+mn-ea"/>
                  <a:cs typeface="+mn-cs"/>
                </a:rPr>
                <a:t> Technology.</a:t>
              </a:r>
            </a:p>
            <a:p>
              <a:pPr defTabSz="685800">
                <a:buClrTx/>
                <a:defRPr/>
              </a:pPr>
              <a:endParaRPr lang="en-US" sz="600" kern="1200" dirty="0">
                <a:solidFill>
                  <a:schemeClr val="tx1"/>
                </a:solidFill>
                <a:latin typeface="DM Sans 14pt" pitchFamily="2" charset="77"/>
                <a:ea typeface="+mn-ea"/>
                <a:cs typeface="+mn-cs"/>
              </a:endParaRPr>
            </a:p>
          </p:txBody>
        </p:sp>
        <p:pic>
          <p:nvPicPr>
            <p:cNvPr id="1056" name="Picture 1026">
              <a:extLst>
                <a:ext uri="{FF2B5EF4-FFF2-40B4-BE49-F238E27FC236}">
                  <a16:creationId xmlns:a16="http://schemas.microsoft.com/office/drawing/2014/main" id="{B8580399-4FA8-5354-7988-189327177AE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8121896" y="2912189"/>
              <a:ext cx="282018" cy="345094"/>
            </a:xfrm>
            <a:prstGeom prst="rect">
              <a:avLst/>
            </a:prstGeom>
          </p:spPr>
        </p:pic>
      </p:grpSp>
      <p:grpSp>
        <p:nvGrpSpPr>
          <p:cNvPr id="149514" name="Group 149513">
            <a:extLst>
              <a:ext uri="{FF2B5EF4-FFF2-40B4-BE49-F238E27FC236}">
                <a16:creationId xmlns:a16="http://schemas.microsoft.com/office/drawing/2014/main" id="{26173350-92BA-691A-7F61-BF83148E0636}"/>
              </a:ext>
            </a:extLst>
          </p:cNvPr>
          <p:cNvGrpSpPr/>
          <p:nvPr/>
        </p:nvGrpSpPr>
        <p:grpSpPr>
          <a:xfrm>
            <a:off x="5568568" y="3331976"/>
            <a:ext cx="1160178" cy="1166629"/>
            <a:chOff x="5588161" y="3325445"/>
            <a:chExt cx="1160178" cy="1166629"/>
          </a:xfrm>
        </p:grpSpPr>
        <p:grpSp>
          <p:nvGrpSpPr>
            <p:cNvPr id="28" name="Group 27">
              <a:extLst>
                <a:ext uri="{FF2B5EF4-FFF2-40B4-BE49-F238E27FC236}">
                  <a16:creationId xmlns:a16="http://schemas.microsoft.com/office/drawing/2014/main" id="{BF0636A1-A644-F9FA-A918-58549DDB94A1}"/>
                </a:ext>
              </a:extLst>
            </p:cNvPr>
            <p:cNvGrpSpPr/>
            <p:nvPr/>
          </p:nvGrpSpPr>
          <p:grpSpPr>
            <a:xfrm>
              <a:off x="5830365" y="3325445"/>
              <a:ext cx="917974" cy="1166629"/>
              <a:chOff x="3316459" y="2622137"/>
              <a:chExt cx="1042895" cy="1325388"/>
            </a:xfrm>
          </p:grpSpPr>
          <p:sp>
            <p:nvSpPr>
              <p:cNvPr id="30" name="Retângulo Arredondado 1046">
                <a:extLst>
                  <a:ext uri="{FF2B5EF4-FFF2-40B4-BE49-F238E27FC236}">
                    <a16:creationId xmlns:a16="http://schemas.microsoft.com/office/drawing/2014/main" id="{6F926565-9D8F-9FCD-6C9E-418EF68562D8}"/>
                  </a:ext>
                </a:extLst>
              </p:cNvPr>
              <p:cNvSpPr/>
              <p:nvPr/>
            </p:nvSpPr>
            <p:spPr>
              <a:xfrm>
                <a:off x="3324568" y="3492179"/>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pic>
            <p:nvPicPr>
              <p:cNvPr id="39" name="Picture 149524" descr="A green and red and yellow scale&#10;&#10;Description automatically generated with medium confidence">
                <a:extLst>
                  <a:ext uri="{FF2B5EF4-FFF2-40B4-BE49-F238E27FC236}">
                    <a16:creationId xmlns:a16="http://schemas.microsoft.com/office/drawing/2014/main" id="{EBCEEA85-F01B-B7F7-5409-B10E580F879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3036" y="3576518"/>
                <a:ext cx="291472" cy="291472"/>
              </a:xfrm>
              <a:prstGeom prst="rect">
                <a:avLst/>
              </a:prstGeom>
            </p:spPr>
          </p:pic>
          <p:grpSp>
            <p:nvGrpSpPr>
              <p:cNvPr id="42" name="Agrupar 1068">
                <a:extLst>
                  <a:ext uri="{FF2B5EF4-FFF2-40B4-BE49-F238E27FC236}">
                    <a16:creationId xmlns:a16="http://schemas.microsoft.com/office/drawing/2014/main" id="{7C3AE0F3-458B-8152-613E-A74EA42EA4FC}"/>
                  </a:ext>
                </a:extLst>
              </p:cNvPr>
              <p:cNvGrpSpPr/>
              <p:nvPr/>
            </p:nvGrpSpPr>
            <p:grpSpPr>
              <a:xfrm>
                <a:off x="3316459" y="2622137"/>
                <a:ext cx="986666" cy="338142"/>
                <a:chOff x="3096796" y="2709623"/>
                <a:chExt cx="986666" cy="338142"/>
              </a:xfrm>
            </p:grpSpPr>
            <p:sp>
              <p:nvSpPr>
                <p:cNvPr id="51" name="Retângulo Arredondado 1059">
                  <a:extLst>
                    <a:ext uri="{FF2B5EF4-FFF2-40B4-BE49-F238E27FC236}">
                      <a16:creationId xmlns:a16="http://schemas.microsoft.com/office/drawing/2014/main" id="{3622A062-ACA5-2C1D-889A-467146A5519D}"/>
                    </a:ext>
                  </a:extLst>
                </p:cNvPr>
                <p:cNvSpPr/>
                <p:nvPr/>
              </p:nvSpPr>
              <p:spPr>
                <a:xfrm>
                  <a:off x="3096796" y="2709623"/>
                  <a:ext cx="986666"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52" name="Agrupar 1066">
                  <a:extLst>
                    <a:ext uri="{FF2B5EF4-FFF2-40B4-BE49-F238E27FC236}">
                      <a16:creationId xmlns:a16="http://schemas.microsoft.com/office/drawing/2014/main" id="{D00DB140-559A-5413-FEB0-D761361E0CDB}"/>
                    </a:ext>
                  </a:extLst>
                </p:cNvPr>
                <p:cNvGrpSpPr/>
                <p:nvPr/>
              </p:nvGrpSpPr>
              <p:grpSpPr>
                <a:xfrm>
                  <a:off x="3174586" y="2765214"/>
                  <a:ext cx="799726" cy="282551"/>
                  <a:chOff x="3181265" y="2799572"/>
                  <a:chExt cx="741032" cy="261814"/>
                </a:xfrm>
              </p:grpSpPr>
              <p:pic>
                <p:nvPicPr>
                  <p:cNvPr id="53" name="Imagem 37">
                    <a:extLst>
                      <a:ext uri="{FF2B5EF4-FFF2-40B4-BE49-F238E27FC236}">
                        <a16:creationId xmlns:a16="http://schemas.microsoft.com/office/drawing/2014/main" id="{74CED961-CB35-F9F1-68E3-2A818021E25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81265" y="2799572"/>
                    <a:ext cx="741032" cy="178065"/>
                  </a:xfrm>
                  <a:prstGeom prst="rect">
                    <a:avLst/>
                  </a:prstGeom>
                </p:spPr>
              </p:pic>
              <p:sp>
                <p:nvSpPr>
                  <p:cNvPr id="54" name="TextBox 149520">
                    <a:extLst>
                      <a:ext uri="{FF2B5EF4-FFF2-40B4-BE49-F238E27FC236}">
                        <a16:creationId xmlns:a16="http://schemas.microsoft.com/office/drawing/2014/main" id="{D6ADB772-307D-B403-3059-DDC372651074}"/>
                      </a:ext>
                    </a:extLst>
                  </p:cNvPr>
                  <p:cNvSpPr txBox="1"/>
                  <p:nvPr/>
                </p:nvSpPr>
                <p:spPr>
                  <a:xfrm>
                    <a:off x="3315881" y="2866987"/>
                    <a:ext cx="449210" cy="194399"/>
                  </a:xfrm>
                  <a:prstGeom prst="rect">
                    <a:avLst/>
                  </a:prstGeom>
                  <a:noFill/>
                </p:spPr>
                <p:txBody>
                  <a:bodyPr wrap="none" rtlCol="0">
                    <a:spAutoFit/>
                  </a:bodyPr>
                  <a:lstStyle/>
                  <a:p>
                    <a:r>
                      <a:rPr lang="fr-FR" sz="600" dirty="0" err="1">
                        <a:latin typeface="DM Sans 14pt" pitchFamily="2" charset="77"/>
                      </a:rPr>
                      <a:t>energy</a:t>
                    </a:r>
                    <a:endParaRPr lang="fr-FR" sz="600" dirty="0">
                      <a:latin typeface="DM Sans 14pt" pitchFamily="2" charset="77"/>
                    </a:endParaRPr>
                  </a:p>
                </p:txBody>
              </p:sp>
            </p:grpSp>
          </p:grpSp>
          <p:grpSp>
            <p:nvGrpSpPr>
              <p:cNvPr id="44" name="Agrupar 149541">
                <a:extLst>
                  <a:ext uri="{FF2B5EF4-FFF2-40B4-BE49-F238E27FC236}">
                    <a16:creationId xmlns:a16="http://schemas.microsoft.com/office/drawing/2014/main" id="{A3AD6BAF-0250-50ED-8F03-F8D9A21E2405}"/>
                  </a:ext>
                </a:extLst>
              </p:cNvPr>
              <p:cNvGrpSpPr/>
              <p:nvPr/>
            </p:nvGrpSpPr>
            <p:grpSpPr>
              <a:xfrm>
                <a:off x="3320650" y="3026367"/>
                <a:ext cx="1038704" cy="400110"/>
                <a:chOff x="3320650" y="3026367"/>
                <a:chExt cx="1038704" cy="400110"/>
              </a:xfrm>
            </p:grpSpPr>
            <p:sp>
              <p:nvSpPr>
                <p:cNvPr id="45" name="Retângulo Arredondado 149535">
                  <a:extLst>
                    <a:ext uri="{FF2B5EF4-FFF2-40B4-BE49-F238E27FC236}">
                      <a16:creationId xmlns:a16="http://schemas.microsoft.com/office/drawing/2014/main" id="{A73243FB-4E75-5E4D-4697-E9CBC41040DF}"/>
                    </a:ext>
                  </a:extLst>
                </p:cNvPr>
                <p:cNvSpPr/>
                <p:nvPr/>
              </p:nvSpPr>
              <p:spPr>
                <a:xfrm>
                  <a:off x="3320650" y="3026367"/>
                  <a:ext cx="978528"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pic>
              <p:nvPicPr>
                <p:cNvPr id="47" name="Picture 16">
                  <a:extLst>
                    <a:ext uri="{FF2B5EF4-FFF2-40B4-BE49-F238E27FC236}">
                      <a16:creationId xmlns:a16="http://schemas.microsoft.com/office/drawing/2014/main" id="{1B57AF3F-7745-60AB-0E1F-0ABB047E69DB}"/>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t="-197" r="-2408" b="-1"/>
                <a:stretch/>
              </p:blipFill>
              <p:spPr>
                <a:xfrm>
                  <a:off x="3365947" y="3063544"/>
                  <a:ext cx="283566" cy="325755"/>
                </a:xfrm>
                <a:prstGeom prst="roundRect">
                  <a:avLst>
                    <a:gd name="adj" fmla="val 12014"/>
                  </a:avLst>
                </a:prstGeom>
              </p:spPr>
            </p:pic>
            <p:sp>
              <p:nvSpPr>
                <p:cNvPr id="48" name="TextBox 149513">
                  <a:extLst>
                    <a:ext uri="{FF2B5EF4-FFF2-40B4-BE49-F238E27FC236}">
                      <a16:creationId xmlns:a16="http://schemas.microsoft.com/office/drawing/2014/main" id="{4D9B1700-9BA3-1E45-6819-D933749AA3B4}"/>
                    </a:ext>
                  </a:extLst>
                </p:cNvPr>
                <p:cNvSpPr txBox="1"/>
                <p:nvPr/>
              </p:nvSpPr>
              <p:spPr>
                <a:xfrm>
                  <a:off x="3583031" y="3073686"/>
                  <a:ext cx="776323" cy="349660"/>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grpSp>
        </p:grpSp>
        <p:grpSp>
          <p:nvGrpSpPr>
            <p:cNvPr id="149513" name="Group 149512">
              <a:extLst>
                <a:ext uri="{FF2B5EF4-FFF2-40B4-BE49-F238E27FC236}">
                  <a16:creationId xmlns:a16="http://schemas.microsoft.com/office/drawing/2014/main" id="{0BAE08AE-85F3-8802-516F-F886A728BB16}"/>
                </a:ext>
              </a:extLst>
            </p:cNvPr>
            <p:cNvGrpSpPr/>
            <p:nvPr/>
          </p:nvGrpSpPr>
          <p:grpSpPr>
            <a:xfrm>
              <a:off x="5588161" y="3333491"/>
              <a:ext cx="142602" cy="1158583"/>
              <a:chOff x="5588161" y="3333491"/>
              <a:chExt cx="142602" cy="1158583"/>
            </a:xfrm>
          </p:grpSpPr>
          <p:cxnSp>
            <p:nvCxnSpPr>
              <p:cNvPr id="149505" name="Conector Reto 1085">
                <a:extLst>
                  <a:ext uri="{FF2B5EF4-FFF2-40B4-BE49-F238E27FC236}">
                    <a16:creationId xmlns:a16="http://schemas.microsoft.com/office/drawing/2014/main" id="{7CDEF00C-3656-1039-1410-B5A2FBD0419D}"/>
                  </a:ext>
                </a:extLst>
              </p:cNvPr>
              <p:cNvCxnSpPr>
                <a:cxnSpLocks/>
              </p:cNvCxnSpPr>
              <p:nvPr/>
            </p:nvCxnSpPr>
            <p:spPr>
              <a:xfrm flipV="1">
                <a:off x="5730759" y="3333491"/>
                <a:ext cx="0" cy="11585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506" name="Conector Reto 1086">
                <a:extLst>
                  <a:ext uri="{FF2B5EF4-FFF2-40B4-BE49-F238E27FC236}">
                    <a16:creationId xmlns:a16="http://schemas.microsoft.com/office/drawing/2014/main" id="{6E9DC4E8-DF75-AE89-3CF0-B1E1A8D28EA6}"/>
                  </a:ext>
                </a:extLst>
              </p:cNvPr>
              <p:cNvCxnSpPr>
                <a:cxnSpLocks/>
              </p:cNvCxnSpPr>
              <p:nvPr/>
            </p:nvCxnSpPr>
            <p:spPr>
              <a:xfrm rot="10800000" flipH="1">
                <a:off x="5588161" y="3836180"/>
                <a:ext cx="142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9530" name="Group 149529">
            <a:extLst>
              <a:ext uri="{FF2B5EF4-FFF2-40B4-BE49-F238E27FC236}">
                <a16:creationId xmlns:a16="http://schemas.microsoft.com/office/drawing/2014/main" id="{1FA22F51-F312-0A22-F2AD-822C8C5EABE7}"/>
              </a:ext>
            </a:extLst>
          </p:cNvPr>
          <p:cNvGrpSpPr/>
          <p:nvPr/>
        </p:nvGrpSpPr>
        <p:grpSpPr>
          <a:xfrm>
            <a:off x="3075739" y="3333841"/>
            <a:ext cx="1133781" cy="1158583"/>
            <a:chOff x="3075739" y="3320779"/>
            <a:chExt cx="1133781" cy="1158583"/>
          </a:xfrm>
        </p:grpSpPr>
        <p:grpSp>
          <p:nvGrpSpPr>
            <p:cNvPr id="4" name="Group 3">
              <a:extLst>
                <a:ext uri="{FF2B5EF4-FFF2-40B4-BE49-F238E27FC236}">
                  <a16:creationId xmlns:a16="http://schemas.microsoft.com/office/drawing/2014/main" id="{EDAF6923-39FE-B993-BD24-0EA647B5E7C0}"/>
                </a:ext>
              </a:extLst>
            </p:cNvPr>
            <p:cNvGrpSpPr/>
            <p:nvPr/>
          </p:nvGrpSpPr>
          <p:grpSpPr>
            <a:xfrm>
              <a:off x="3313909" y="3382089"/>
              <a:ext cx="895611" cy="1023667"/>
              <a:chOff x="3316459" y="2686341"/>
              <a:chExt cx="1015144" cy="1160292"/>
            </a:xfrm>
          </p:grpSpPr>
          <p:sp>
            <p:nvSpPr>
              <p:cNvPr id="1047" name="Retângulo Arredondado 1046">
                <a:extLst>
                  <a:ext uri="{FF2B5EF4-FFF2-40B4-BE49-F238E27FC236}">
                    <a16:creationId xmlns:a16="http://schemas.microsoft.com/office/drawing/2014/main" id="{3B487F83-4A42-E534-4486-9BEE3F94EE74}"/>
                  </a:ext>
                </a:extLst>
              </p:cNvPr>
              <p:cNvSpPr/>
              <p:nvPr/>
            </p:nvSpPr>
            <p:spPr>
              <a:xfrm>
                <a:off x="3324568" y="3391287"/>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1050" name="Picture 149524" descr="A green and red and yellow scale&#10;&#10;Description automatically generated with medium confidence">
                <a:extLst>
                  <a:ext uri="{FF2B5EF4-FFF2-40B4-BE49-F238E27FC236}">
                    <a16:creationId xmlns:a16="http://schemas.microsoft.com/office/drawing/2014/main" id="{812203B7-F8EB-E627-EE27-B5FAD41D8AC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63036" y="3503142"/>
                <a:ext cx="291472" cy="291472"/>
              </a:xfrm>
              <a:prstGeom prst="rect">
                <a:avLst/>
              </a:prstGeom>
            </p:spPr>
          </p:pic>
          <p:grpSp>
            <p:nvGrpSpPr>
              <p:cNvPr id="1069" name="Agrupar 1068">
                <a:extLst>
                  <a:ext uri="{FF2B5EF4-FFF2-40B4-BE49-F238E27FC236}">
                    <a16:creationId xmlns:a16="http://schemas.microsoft.com/office/drawing/2014/main" id="{8780C50F-F619-18D1-8FAF-5B670734D091}"/>
                  </a:ext>
                </a:extLst>
              </p:cNvPr>
              <p:cNvGrpSpPr/>
              <p:nvPr/>
            </p:nvGrpSpPr>
            <p:grpSpPr>
              <a:xfrm>
                <a:off x="3316459" y="2686341"/>
                <a:ext cx="1015144" cy="344257"/>
                <a:chOff x="3096796" y="2773827"/>
                <a:chExt cx="1015144" cy="344257"/>
              </a:xfrm>
            </p:grpSpPr>
            <p:sp>
              <p:nvSpPr>
                <p:cNvPr id="1060" name="Retângulo Arredondado 1059">
                  <a:extLst>
                    <a:ext uri="{FF2B5EF4-FFF2-40B4-BE49-F238E27FC236}">
                      <a16:creationId xmlns:a16="http://schemas.microsoft.com/office/drawing/2014/main" id="{781FB223-9B22-89AE-DBED-216E82EA00C7}"/>
                    </a:ext>
                  </a:extLst>
                </p:cNvPr>
                <p:cNvSpPr/>
                <p:nvPr/>
              </p:nvSpPr>
              <p:spPr>
                <a:xfrm>
                  <a:off x="3096796" y="2773827"/>
                  <a:ext cx="1015144"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nvGrpSpPr>
                <p:cNvPr id="1067" name="Agrupar 1066">
                  <a:extLst>
                    <a:ext uri="{FF2B5EF4-FFF2-40B4-BE49-F238E27FC236}">
                      <a16:creationId xmlns:a16="http://schemas.microsoft.com/office/drawing/2014/main" id="{D8562BE3-DBF9-FF43-4D82-E6AF133DE9FD}"/>
                    </a:ext>
                  </a:extLst>
                </p:cNvPr>
                <p:cNvGrpSpPr/>
                <p:nvPr/>
              </p:nvGrpSpPr>
              <p:grpSpPr>
                <a:xfrm>
                  <a:off x="3189575" y="2829443"/>
                  <a:ext cx="799726" cy="288641"/>
                  <a:chOff x="3195153" y="2859076"/>
                  <a:chExt cx="741032" cy="267456"/>
                </a:xfrm>
              </p:grpSpPr>
              <p:pic>
                <p:nvPicPr>
                  <p:cNvPr id="1063" name="Imagem 37">
                    <a:extLst>
                      <a:ext uri="{FF2B5EF4-FFF2-40B4-BE49-F238E27FC236}">
                        <a16:creationId xmlns:a16="http://schemas.microsoft.com/office/drawing/2014/main" id="{943C8E92-CDF1-779F-A49A-F5AF3E85E214}"/>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95153" y="2859076"/>
                    <a:ext cx="741032" cy="178065"/>
                  </a:xfrm>
                  <a:prstGeom prst="rect">
                    <a:avLst/>
                  </a:prstGeom>
                </p:spPr>
              </p:pic>
              <p:sp>
                <p:nvSpPr>
                  <p:cNvPr id="1066" name="TextBox 149520">
                    <a:extLst>
                      <a:ext uri="{FF2B5EF4-FFF2-40B4-BE49-F238E27FC236}">
                        <a16:creationId xmlns:a16="http://schemas.microsoft.com/office/drawing/2014/main" id="{42C04C33-3E34-2766-00A9-24C6E9A19ECE}"/>
                      </a:ext>
                    </a:extLst>
                  </p:cNvPr>
                  <p:cNvSpPr txBox="1"/>
                  <p:nvPr/>
                </p:nvSpPr>
                <p:spPr>
                  <a:xfrm>
                    <a:off x="3329770" y="2926477"/>
                    <a:ext cx="462825" cy="200055"/>
                  </a:xfrm>
                  <a:prstGeom prst="rect">
                    <a:avLst/>
                  </a:prstGeom>
                  <a:noFill/>
                </p:spPr>
                <p:txBody>
                  <a:bodyPr wrap="square" rtlCol="0">
                    <a:spAutoFit/>
                  </a:bodyPr>
                  <a:lstStyle/>
                  <a:p>
                    <a:r>
                      <a:rPr lang="fr-FR" sz="600" dirty="0">
                        <a:latin typeface="DM Sans 14pt" pitchFamily="2" charset="77"/>
                      </a:rPr>
                      <a:t>relax</a:t>
                    </a:r>
                  </a:p>
                </p:txBody>
              </p:sp>
            </p:grpSp>
          </p:grpSp>
        </p:grpSp>
        <p:cxnSp>
          <p:nvCxnSpPr>
            <p:cNvPr id="149515" name="Conector Reto 1085">
              <a:extLst>
                <a:ext uri="{FF2B5EF4-FFF2-40B4-BE49-F238E27FC236}">
                  <a16:creationId xmlns:a16="http://schemas.microsoft.com/office/drawing/2014/main" id="{B607A89B-FD12-FCE7-920E-13B7D6701782}"/>
                </a:ext>
              </a:extLst>
            </p:cNvPr>
            <p:cNvCxnSpPr>
              <a:cxnSpLocks/>
            </p:cNvCxnSpPr>
            <p:nvPr/>
          </p:nvCxnSpPr>
          <p:spPr>
            <a:xfrm flipV="1">
              <a:off x="3218337" y="3320779"/>
              <a:ext cx="0" cy="11585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516" name="Conector Reto 1086">
              <a:extLst>
                <a:ext uri="{FF2B5EF4-FFF2-40B4-BE49-F238E27FC236}">
                  <a16:creationId xmlns:a16="http://schemas.microsoft.com/office/drawing/2014/main" id="{154C4591-C704-6BD5-95E4-770FD5985B83}"/>
                </a:ext>
              </a:extLst>
            </p:cNvPr>
            <p:cNvCxnSpPr>
              <a:cxnSpLocks/>
            </p:cNvCxnSpPr>
            <p:nvPr/>
          </p:nvCxnSpPr>
          <p:spPr>
            <a:xfrm rot="10800000" flipH="1">
              <a:off x="3075739" y="3823468"/>
              <a:ext cx="142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5BBDE572-D80A-A913-B51A-22853BCD99DA}"/>
              </a:ext>
            </a:extLst>
          </p:cNvPr>
          <p:cNvGrpSpPr/>
          <p:nvPr/>
        </p:nvGrpSpPr>
        <p:grpSpPr>
          <a:xfrm>
            <a:off x="385791" y="3333492"/>
            <a:ext cx="1090021" cy="864696"/>
            <a:chOff x="385791" y="3333492"/>
            <a:chExt cx="1090021" cy="864696"/>
          </a:xfrm>
        </p:grpSpPr>
        <p:grpSp>
          <p:nvGrpSpPr>
            <p:cNvPr id="2" name="Group 1">
              <a:extLst>
                <a:ext uri="{FF2B5EF4-FFF2-40B4-BE49-F238E27FC236}">
                  <a16:creationId xmlns:a16="http://schemas.microsoft.com/office/drawing/2014/main" id="{0611E9F1-41C8-FE3A-D52E-141991637C12}"/>
                </a:ext>
              </a:extLst>
            </p:cNvPr>
            <p:cNvGrpSpPr/>
            <p:nvPr/>
          </p:nvGrpSpPr>
          <p:grpSpPr>
            <a:xfrm>
              <a:off x="385791" y="3333492"/>
              <a:ext cx="829507" cy="864696"/>
              <a:chOff x="183529" y="3437537"/>
              <a:chExt cx="1008315" cy="1051089"/>
            </a:xfrm>
          </p:grpSpPr>
          <p:grpSp>
            <p:nvGrpSpPr>
              <p:cNvPr id="1070" name="Agrupar 1069">
                <a:extLst>
                  <a:ext uri="{FF2B5EF4-FFF2-40B4-BE49-F238E27FC236}">
                    <a16:creationId xmlns:a16="http://schemas.microsoft.com/office/drawing/2014/main" id="{90883E51-22FD-89A8-8BCE-3DFDC61699A6}"/>
                  </a:ext>
                </a:extLst>
              </p:cNvPr>
              <p:cNvGrpSpPr/>
              <p:nvPr/>
            </p:nvGrpSpPr>
            <p:grpSpPr>
              <a:xfrm>
                <a:off x="188876" y="3437537"/>
                <a:ext cx="1002968" cy="606163"/>
                <a:chOff x="2995165" y="3883986"/>
                <a:chExt cx="1002968" cy="606163"/>
              </a:xfrm>
            </p:grpSpPr>
            <p:sp>
              <p:nvSpPr>
                <p:cNvPr id="1071" name="Retângulo Arredondado 1070">
                  <a:extLst>
                    <a:ext uri="{FF2B5EF4-FFF2-40B4-BE49-F238E27FC236}">
                      <a16:creationId xmlns:a16="http://schemas.microsoft.com/office/drawing/2014/main" id="{6085BA6A-ED75-03CB-EFFB-4C4D599F82DB}"/>
                    </a:ext>
                  </a:extLst>
                </p:cNvPr>
                <p:cNvSpPr/>
                <p:nvPr/>
              </p:nvSpPr>
              <p:spPr>
                <a:xfrm>
                  <a:off x="2996771" y="3883986"/>
                  <a:ext cx="1001362"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072" name="Agrupar 1071">
                  <a:extLst>
                    <a:ext uri="{FF2B5EF4-FFF2-40B4-BE49-F238E27FC236}">
                      <a16:creationId xmlns:a16="http://schemas.microsoft.com/office/drawing/2014/main" id="{EC57CF77-7754-6586-824C-E862389D792F}"/>
                    </a:ext>
                  </a:extLst>
                </p:cNvPr>
                <p:cNvGrpSpPr/>
                <p:nvPr/>
              </p:nvGrpSpPr>
              <p:grpSpPr>
                <a:xfrm>
                  <a:off x="3078964" y="3939571"/>
                  <a:ext cx="799726" cy="297237"/>
                  <a:chOff x="3092661" y="3887738"/>
                  <a:chExt cx="741032" cy="275422"/>
                </a:xfrm>
              </p:grpSpPr>
              <p:pic>
                <p:nvPicPr>
                  <p:cNvPr id="1073" name="Imagem 37">
                    <a:extLst>
                      <a:ext uri="{FF2B5EF4-FFF2-40B4-BE49-F238E27FC236}">
                        <a16:creationId xmlns:a16="http://schemas.microsoft.com/office/drawing/2014/main" id="{9C07A9A6-7130-56C7-BCC1-35BBD74F578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92661" y="3887738"/>
                    <a:ext cx="741032" cy="178065"/>
                  </a:xfrm>
                  <a:prstGeom prst="rect">
                    <a:avLst/>
                  </a:prstGeom>
                </p:spPr>
              </p:pic>
              <p:sp>
                <p:nvSpPr>
                  <p:cNvPr id="1074" name="TextBox 149520">
                    <a:extLst>
                      <a:ext uri="{FF2B5EF4-FFF2-40B4-BE49-F238E27FC236}">
                        <a16:creationId xmlns:a16="http://schemas.microsoft.com/office/drawing/2014/main" id="{ADDBFDD8-4B9D-D9CF-7604-612AF11BB599}"/>
                      </a:ext>
                    </a:extLst>
                  </p:cNvPr>
                  <p:cNvSpPr txBox="1"/>
                  <p:nvPr/>
                </p:nvSpPr>
                <p:spPr>
                  <a:xfrm>
                    <a:off x="3227276" y="3955162"/>
                    <a:ext cx="468764" cy="207998"/>
                  </a:xfrm>
                  <a:prstGeom prst="rect">
                    <a:avLst/>
                  </a:prstGeom>
                  <a:noFill/>
                </p:spPr>
                <p:txBody>
                  <a:bodyPr wrap="square" rtlCol="0">
                    <a:spAutoFit/>
                  </a:bodyPr>
                  <a:lstStyle/>
                  <a:p>
                    <a:r>
                      <a:rPr lang="fr-FR" sz="600" dirty="0">
                        <a:latin typeface="DM Sans 14pt" pitchFamily="2" charset="77"/>
                      </a:rPr>
                      <a:t>relax</a:t>
                    </a:r>
                  </a:p>
                </p:txBody>
              </p:sp>
            </p:grpSp>
            <p:sp>
              <p:nvSpPr>
                <p:cNvPr id="49" name="Retângulo Arredondado 1070">
                  <a:extLst>
                    <a:ext uri="{FF2B5EF4-FFF2-40B4-BE49-F238E27FC236}">
                      <a16:creationId xmlns:a16="http://schemas.microsoft.com/office/drawing/2014/main" id="{87128DBC-557D-5BDF-C0AD-51ECC17D88C2}"/>
                    </a:ext>
                  </a:extLst>
                </p:cNvPr>
                <p:cNvSpPr/>
                <p:nvPr/>
              </p:nvSpPr>
              <p:spPr>
                <a:xfrm>
                  <a:off x="2995165" y="4334893"/>
                  <a:ext cx="1001362" cy="15525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sp>
            <p:nvSpPr>
              <p:cNvPr id="149538" name="Retângulo Arredondado 149537">
                <a:extLst>
                  <a:ext uri="{FF2B5EF4-FFF2-40B4-BE49-F238E27FC236}">
                    <a16:creationId xmlns:a16="http://schemas.microsoft.com/office/drawing/2014/main" id="{23028D19-CC4B-7ABD-CE01-62CEEEED52DB}"/>
                  </a:ext>
                </a:extLst>
              </p:cNvPr>
              <p:cNvSpPr/>
              <p:nvPr/>
            </p:nvSpPr>
            <p:spPr>
              <a:xfrm>
                <a:off x="188876" y="4140083"/>
                <a:ext cx="1001363" cy="348543"/>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1033" name="TextBox 149516">
                <a:extLst>
                  <a:ext uri="{FF2B5EF4-FFF2-40B4-BE49-F238E27FC236}">
                    <a16:creationId xmlns:a16="http://schemas.microsoft.com/office/drawing/2014/main" id="{B0D0E3D9-BBFF-6253-D76D-E0E71201B19B}"/>
                  </a:ext>
                </a:extLst>
              </p:cNvPr>
              <p:cNvSpPr txBox="1"/>
              <p:nvPr/>
            </p:nvSpPr>
            <p:spPr>
              <a:xfrm>
                <a:off x="183529" y="3840535"/>
                <a:ext cx="919349" cy="243179"/>
              </a:xfrm>
              <a:prstGeom prst="rect">
                <a:avLst/>
              </a:prstGeom>
              <a:noFill/>
            </p:spPr>
            <p:txBody>
              <a:bodyPr wrap="square">
                <a:spAutoFit/>
              </a:bodyPr>
              <a:lstStyle/>
              <a:p>
                <a:pPr>
                  <a:defRPr/>
                </a:pPr>
                <a:r>
                  <a:rPr lang="en-US" sz="700" dirty="0">
                    <a:solidFill>
                      <a:schemeClr val="tx1"/>
                    </a:solidFill>
                    <a:latin typeface="DM Sans 14pt" pitchFamily="2" charset="77"/>
                  </a:rPr>
                  <a:t>Easy-to-use</a:t>
                </a:r>
                <a:endParaRPr lang="fr-FR" sz="700" dirty="0">
                  <a:solidFill>
                    <a:schemeClr val="tx1"/>
                  </a:solidFill>
                  <a:latin typeface="DM Sans 14pt" pitchFamily="2" charset="77"/>
                </a:endParaRPr>
              </a:p>
            </p:txBody>
          </p:sp>
        </p:grpSp>
        <p:grpSp>
          <p:nvGrpSpPr>
            <p:cNvPr id="7" name="Group 6">
              <a:extLst>
                <a:ext uri="{FF2B5EF4-FFF2-40B4-BE49-F238E27FC236}">
                  <a16:creationId xmlns:a16="http://schemas.microsoft.com/office/drawing/2014/main" id="{D71ABBAB-30AC-9906-04DE-E8A01F6A7D68}"/>
                </a:ext>
              </a:extLst>
            </p:cNvPr>
            <p:cNvGrpSpPr/>
            <p:nvPr/>
          </p:nvGrpSpPr>
          <p:grpSpPr>
            <a:xfrm>
              <a:off x="1333210" y="3340434"/>
              <a:ext cx="142602" cy="783901"/>
              <a:chOff x="1333210" y="3340434"/>
              <a:chExt cx="142602" cy="783901"/>
            </a:xfrm>
          </p:grpSpPr>
          <p:cxnSp>
            <p:nvCxnSpPr>
              <p:cNvPr id="149525" name="Conector Reto 1085">
                <a:extLst>
                  <a:ext uri="{FF2B5EF4-FFF2-40B4-BE49-F238E27FC236}">
                    <a16:creationId xmlns:a16="http://schemas.microsoft.com/office/drawing/2014/main" id="{6AE051F2-75C3-62FF-6205-F059045B4873}"/>
                  </a:ext>
                </a:extLst>
              </p:cNvPr>
              <p:cNvCxnSpPr>
                <a:cxnSpLocks/>
              </p:cNvCxnSpPr>
              <p:nvPr/>
            </p:nvCxnSpPr>
            <p:spPr>
              <a:xfrm flipV="1">
                <a:off x="1333210" y="3340434"/>
                <a:ext cx="0" cy="783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526" name="Conector Reto 1086">
                <a:extLst>
                  <a:ext uri="{FF2B5EF4-FFF2-40B4-BE49-F238E27FC236}">
                    <a16:creationId xmlns:a16="http://schemas.microsoft.com/office/drawing/2014/main" id="{16175A00-D0FF-1953-071C-A82E3F3B7FDE}"/>
                  </a:ext>
                </a:extLst>
              </p:cNvPr>
              <p:cNvCxnSpPr>
                <a:cxnSpLocks/>
              </p:cNvCxnSpPr>
              <p:nvPr/>
            </p:nvCxnSpPr>
            <p:spPr>
              <a:xfrm rot="10800000" flipH="1">
                <a:off x="1333210" y="3741402"/>
                <a:ext cx="1426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21" name="Slide Number Placeholder 2">
            <a:extLst>
              <a:ext uri="{FF2B5EF4-FFF2-40B4-BE49-F238E27FC236}">
                <a16:creationId xmlns:a16="http://schemas.microsoft.com/office/drawing/2014/main" id="{1F42D87A-F3A1-579F-4E99-85D263256A4A}"/>
              </a:ext>
            </a:extLst>
          </p:cNvPr>
          <p:cNvSpPr txBox="1">
            <a:spLocks/>
          </p:cNvSpPr>
          <p:nvPr/>
        </p:nvSpPr>
        <p:spPr>
          <a:xfrm>
            <a:off x="226800" y="4838105"/>
            <a:ext cx="780600" cy="8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defRPr/>
            </a:pPr>
            <a:fld id="{5BA3E189-2F3A-42E5-B572-3520703B6186}" type="slidenum">
              <a:rPr lang="en-GB" sz="975" kern="1200" smtClean="0">
                <a:solidFill>
                  <a:schemeClr val="tx1"/>
                </a:solidFill>
                <a:latin typeface="DM Sans" pitchFamily="2" charset="77"/>
                <a:ea typeface="+mn-ea"/>
                <a:cs typeface="+mn-cs"/>
              </a:rPr>
              <a:pPr defTabSz="685800">
                <a:buClrTx/>
                <a:defRPr/>
              </a:pPr>
              <a:t>12</a:t>
            </a:fld>
            <a:endParaRPr lang="en-GB" sz="975" kern="1200" dirty="0">
              <a:solidFill>
                <a:schemeClr val="tx1"/>
              </a:solidFill>
              <a:latin typeface="DM Sans" pitchFamily="2" charset="77"/>
              <a:ea typeface="+mn-ea"/>
              <a:cs typeface="+mn-cs"/>
            </a:endParaRPr>
          </a:p>
        </p:txBody>
      </p:sp>
      <p:sp>
        <p:nvSpPr>
          <p:cNvPr id="27" name="TextBox 26">
            <a:extLst>
              <a:ext uri="{FF2B5EF4-FFF2-40B4-BE49-F238E27FC236}">
                <a16:creationId xmlns:a16="http://schemas.microsoft.com/office/drawing/2014/main" id="{4402772F-E83D-E089-85DD-0280314C01A3}"/>
              </a:ext>
            </a:extLst>
          </p:cNvPr>
          <p:cNvSpPr txBox="1"/>
          <p:nvPr/>
        </p:nvSpPr>
        <p:spPr>
          <a:xfrm>
            <a:off x="441333" y="4697284"/>
            <a:ext cx="6669207" cy="307777"/>
          </a:xfrm>
          <a:prstGeom prst="rect">
            <a:avLst/>
          </a:prstGeom>
          <a:noFill/>
        </p:spPr>
        <p:txBody>
          <a:bodyPr wrap="square">
            <a:spAutoFit/>
          </a:bodyPr>
          <a:lstStyle/>
          <a:p>
            <a:r>
              <a:rPr lang="en-US" sz="700" i="1" dirty="0">
                <a:solidFill>
                  <a:schemeClr val="bg1">
                    <a:lumMod val="50000"/>
                  </a:schemeClr>
                </a:solidFill>
                <a:effectLst/>
              </a:rPr>
              <a:t>Product concepts are for illustration only and are not for sale. Any claims in this document are for inspiration only and the customer is solely responsible</a:t>
            </a:r>
          </a:p>
          <a:p>
            <a:r>
              <a:rPr lang="en-US" sz="700" i="1" dirty="0">
                <a:solidFill>
                  <a:schemeClr val="bg1">
                    <a:lumMod val="50000"/>
                  </a:schemeClr>
                </a:solidFill>
                <a:effectLst/>
              </a:rPr>
              <a:t> for any marketing claims used on its product</a:t>
            </a:r>
            <a:r>
              <a:rPr lang="en-US" sz="700" i="1" dirty="0">
                <a:solidFill>
                  <a:schemeClr val="bg1">
                    <a:lumMod val="50000"/>
                  </a:schemeClr>
                </a:solidFill>
              </a:rPr>
              <a:t>.</a:t>
            </a:r>
            <a:endParaRPr lang="fr-FR" sz="700" dirty="0">
              <a:solidFill>
                <a:schemeClr val="bg1">
                  <a:lumMod val="50000"/>
                </a:schemeClr>
              </a:solidFill>
            </a:endParaRPr>
          </a:p>
        </p:txBody>
      </p:sp>
      <p:pic>
        <p:nvPicPr>
          <p:cNvPr id="24" name="Picture 16">
            <a:extLst>
              <a:ext uri="{FF2B5EF4-FFF2-40B4-BE49-F238E27FC236}">
                <a16:creationId xmlns:a16="http://schemas.microsoft.com/office/drawing/2014/main" id="{98DCD418-9FA5-959B-7ED3-D5F7874583B9}"/>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t="-197" r="-2408" b="-1"/>
          <a:stretch/>
        </p:blipFill>
        <p:spPr>
          <a:xfrm>
            <a:off x="429151" y="3929300"/>
            <a:ext cx="249600" cy="286735"/>
          </a:xfrm>
          <a:prstGeom prst="roundRect">
            <a:avLst>
              <a:gd name="adj" fmla="val 12014"/>
            </a:avLst>
          </a:prstGeom>
        </p:spPr>
      </p:pic>
      <p:sp>
        <p:nvSpPr>
          <p:cNvPr id="43" name="TextBox 149513">
            <a:extLst>
              <a:ext uri="{FF2B5EF4-FFF2-40B4-BE49-F238E27FC236}">
                <a16:creationId xmlns:a16="http://schemas.microsoft.com/office/drawing/2014/main" id="{D3EA4ACB-7D62-AF9D-6770-1CC83688E859}"/>
              </a:ext>
            </a:extLst>
          </p:cNvPr>
          <p:cNvSpPr txBox="1"/>
          <p:nvPr/>
        </p:nvSpPr>
        <p:spPr>
          <a:xfrm>
            <a:off x="621010" y="3930076"/>
            <a:ext cx="683333" cy="307777"/>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sp>
        <p:nvSpPr>
          <p:cNvPr id="55" name="TextBox 54">
            <a:extLst>
              <a:ext uri="{FF2B5EF4-FFF2-40B4-BE49-F238E27FC236}">
                <a16:creationId xmlns:a16="http://schemas.microsoft.com/office/drawing/2014/main" id="{FC211100-DC0F-DE40-6B3A-006D9D63247E}"/>
              </a:ext>
            </a:extLst>
          </p:cNvPr>
          <p:cNvSpPr txBox="1"/>
          <p:nvPr/>
        </p:nvSpPr>
        <p:spPr>
          <a:xfrm>
            <a:off x="3294659" y="4839674"/>
            <a:ext cx="2143174" cy="184666"/>
          </a:xfrm>
          <a:prstGeom prst="rect">
            <a:avLst/>
          </a:prstGeom>
          <a:noFill/>
        </p:spPr>
        <p:txBody>
          <a:bodyPr wrap="square" rtlCol="0">
            <a:spAutoFit/>
          </a:bodyPr>
          <a:lstStyle/>
          <a:p>
            <a:r>
              <a:rPr lang="en-US" sz="600" dirty="0">
                <a:solidFill>
                  <a:schemeClr val="bg1">
                    <a:lumMod val="50000"/>
                  </a:schemeClr>
                </a:solidFill>
                <a:latin typeface="DM Sans 14pt" pitchFamily="2" charset="77"/>
              </a:rPr>
              <a:t>* Expected SPF / based on In-Silico SPF calculation</a:t>
            </a:r>
          </a:p>
        </p:txBody>
      </p:sp>
    </p:spTree>
    <p:extLst>
      <p:ext uri="{BB962C8B-B14F-4D97-AF65-F5344CB8AC3E}">
        <p14:creationId xmlns:p14="http://schemas.microsoft.com/office/powerpoint/2010/main" val="214689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9530"/>
                                        </p:tgtEl>
                                        <p:attrNameLst>
                                          <p:attrName>style.visibility</p:attrName>
                                        </p:attrNameLst>
                                      </p:cBhvr>
                                      <p:to>
                                        <p:strVal val="visible"/>
                                      </p:to>
                                    </p:set>
                                    <p:animEffect transition="in" filter="fade">
                                      <p:cBhvr>
                                        <p:cTn id="19" dur="500"/>
                                        <p:tgtEl>
                                          <p:spTgt spid="1495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9514"/>
                                        </p:tgtEl>
                                        <p:attrNameLst>
                                          <p:attrName>style.visibility</p:attrName>
                                        </p:attrNameLst>
                                      </p:cBhvr>
                                      <p:to>
                                        <p:strVal val="visible"/>
                                      </p:to>
                                    </p:set>
                                    <p:animEffect transition="in" filter="fade">
                                      <p:cBhvr>
                                        <p:cTn id="27" dur="500"/>
                                        <p:tgtEl>
                                          <p:spTgt spid="14951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59"/>
                                        </p:tgtEl>
                                        <p:attrNameLst>
                                          <p:attrName>style.visibility</p:attrName>
                                        </p:attrNameLst>
                                      </p:cBhvr>
                                      <p:to>
                                        <p:strVal val="visible"/>
                                      </p:to>
                                    </p:set>
                                    <p:animEffect transition="in" filter="fade">
                                      <p:cBhvr>
                                        <p:cTn id="35" dur="500"/>
                                        <p:tgtEl>
                                          <p:spTgt spid="1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19E5B-9C89-508D-F4F6-264A090D5E87}"/>
            </a:ext>
          </a:extLst>
        </p:cNvPr>
        <p:cNvGrpSpPr/>
        <p:nvPr/>
      </p:nvGrpSpPr>
      <p:grpSpPr>
        <a:xfrm>
          <a:off x="0" y="0"/>
          <a:ext cx="0" cy="0"/>
          <a:chOff x="0" y="0"/>
          <a:chExt cx="0" cy="0"/>
        </a:xfrm>
      </p:grpSpPr>
      <p:sp>
        <p:nvSpPr>
          <p:cNvPr id="10" name="Retângulo 21">
            <a:extLst>
              <a:ext uri="{FF2B5EF4-FFF2-40B4-BE49-F238E27FC236}">
                <a16:creationId xmlns:a16="http://schemas.microsoft.com/office/drawing/2014/main" id="{81B9128D-336F-57EF-14CF-0C2E27E7F50A}"/>
              </a:ext>
            </a:extLst>
          </p:cNvPr>
          <p:cNvSpPr/>
          <p:nvPr/>
        </p:nvSpPr>
        <p:spPr>
          <a:xfrm>
            <a:off x="0" y="547458"/>
            <a:ext cx="9144000"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3" name="Google Shape;279;p62">
            <a:extLst>
              <a:ext uri="{FF2B5EF4-FFF2-40B4-BE49-F238E27FC236}">
                <a16:creationId xmlns:a16="http://schemas.microsoft.com/office/drawing/2014/main" id="{D391111E-1F69-327D-41C9-F7B3F8224C2C}"/>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0" name="Retângulo 149504">
            <a:extLst>
              <a:ext uri="{FF2B5EF4-FFF2-40B4-BE49-F238E27FC236}">
                <a16:creationId xmlns:a16="http://schemas.microsoft.com/office/drawing/2014/main" id="{3B64F492-A998-8AFA-4307-7B56D4589EA6}"/>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6">
            <a:extLst>
              <a:ext uri="{FF2B5EF4-FFF2-40B4-BE49-F238E27FC236}">
                <a16:creationId xmlns:a16="http://schemas.microsoft.com/office/drawing/2014/main" id="{1EA80CA7-7EBF-13BB-D97D-BFE41D7E768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tângulo 1060">
            <a:extLst>
              <a:ext uri="{FF2B5EF4-FFF2-40B4-BE49-F238E27FC236}">
                <a16:creationId xmlns:a16="http://schemas.microsoft.com/office/drawing/2014/main" id="{4C390EBF-7D20-4AB8-6737-F52F62E7090D}"/>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3" name="Retângulo 1047">
            <a:extLst>
              <a:ext uri="{FF2B5EF4-FFF2-40B4-BE49-F238E27FC236}">
                <a16:creationId xmlns:a16="http://schemas.microsoft.com/office/drawing/2014/main" id="{2B72032B-7E23-4BFC-0DAB-91F738EA0040}"/>
              </a:ext>
            </a:extLst>
          </p:cNvPr>
          <p:cNvSpPr/>
          <p:nvPr/>
        </p:nvSpPr>
        <p:spPr>
          <a:xfrm>
            <a:off x="-30461" y="80958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6" name="Retângulo 35">
            <a:extLst>
              <a:ext uri="{FF2B5EF4-FFF2-40B4-BE49-F238E27FC236}">
                <a16:creationId xmlns:a16="http://schemas.microsoft.com/office/drawing/2014/main" id="{00146797-28A4-65E7-A141-DF18C7659F1E}"/>
              </a:ext>
            </a:extLst>
          </p:cNvPr>
          <p:cNvSpPr/>
          <p:nvPr/>
        </p:nvSpPr>
        <p:spPr>
          <a:xfrm>
            <a:off x="7589" y="1867659"/>
            <a:ext cx="2824222"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8" name="Imagem 3" descr="Logotipo&#10;&#10;Descrição gerada automaticamente">
            <a:extLst>
              <a:ext uri="{FF2B5EF4-FFF2-40B4-BE49-F238E27FC236}">
                <a16:creationId xmlns:a16="http://schemas.microsoft.com/office/drawing/2014/main" id="{82A51E60-1567-8522-5892-FB19AECA31F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5" name="Imagem 28" descr="Garrafa de bebida&#10;&#10;Descrição gerada automaticamente com confiança média">
            <a:extLst>
              <a:ext uri="{FF2B5EF4-FFF2-40B4-BE49-F238E27FC236}">
                <a16:creationId xmlns:a16="http://schemas.microsoft.com/office/drawing/2014/main" id="{0DDB8378-B3E4-E0A1-ABE7-435C6D6EBE5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2053" y="2507256"/>
            <a:ext cx="1886530" cy="2514744"/>
          </a:xfrm>
          <a:prstGeom prst="rect">
            <a:avLst/>
          </a:prstGeom>
        </p:spPr>
      </p:pic>
      <p:sp>
        <p:nvSpPr>
          <p:cNvPr id="6" name="TextBox 5">
            <a:extLst>
              <a:ext uri="{FF2B5EF4-FFF2-40B4-BE49-F238E27FC236}">
                <a16:creationId xmlns:a16="http://schemas.microsoft.com/office/drawing/2014/main" id="{E409FBD8-9568-5D95-7545-08AB844AACD5}"/>
              </a:ext>
            </a:extLst>
          </p:cNvPr>
          <p:cNvSpPr txBox="1"/>
          <p:nvPr/>
        </p:nvSpPr>
        <p:spPr>
          <a:xfrm>
            <a:off x="3787728" y="715910"/>
            <a:ext cx="4840706" cy="978729"/>
          </a:xfrm>
          <a:prstGeom prst="rect">
            <a:avLst/>
          </a:prstGeom>
          <a:noFill/>
        </p:spPr>
        <p:txBody>
          <a:bodyPr wrap="square">
            <a:spAutoFit/>
          </a:bodyPr>
          <a:lstStyle/>
          <a:p>
            <a:pPr defTabSz="685800">
              <a:lnSpc>
                <a:spcPct val="90000"/>
              </a:lnSpc>
              <a:spcBef>
                <a:spcPct val="0"/>
              </a:spcBef>
              <a:buClrTx/>
              <a:defRPr/>
            </a:pPr>
            <a:r>
              <a:rPr lang="en-US" sz="3200" dirty="0">
                <a:solidFill>
                  <a:srgbClr val="CD771F"/>
                </a:solidFill>
                <a:latin typeface="DM Sans 14pt" pitchFamily="2" charset="77"/>
                <a:ea typeface="Gungsuh" panose="020B0503020000020004" pitchFamily="18" charset="-127"/>
              </a:rPr>
              <a:t>RELAXING DAY CARE CREAM - SPF 30</a:t>
            </a:r>
            <a:endParaRPr lang="en-US" sz="3200" kern="1200" baseline="30000" dirty="0">
              <a:solidFill>
                <a:schemeClr val="accent5">
                  <a:lumMod val="75000"/>
                </a:schemeClr>
              </a:solidFill>
              <a:latin typeface="DM Sans 14pt" pitchFamily="2" charset="77"/>
              <a:ea typeface="Gungsuh" panose="020B0503020000020004" pitchFamily="18" charset="-127"/>
              <a:cs typeface="+mn-cs"/>
            </a:endParaRPr>
          </a:p>
        </p:txBody>
      </p:sp>
      <p:grpSp>
        <p:nvGrpSpPr>
          <p:cNvPr id="15" name="Group 14">
            <a:extLst>
              <a:ext uri="{FF2B5EF4-FFF2-40B4-BE49-F238E27FC236}">
                <a16:creationId xmlns:a16="http://schemas.microsoft.com/office/drawing/2014/main" id="{606F9A89-731E-1AD2-6B8D-200C2453D5A0}"/>
              </a:ext>
            </a:extLst>
          </p:cNvPr>
          <p:cNvGrpSpPr/>
          <p:nvPr/>
        </p:nvGrpSpPr>
        <p:grpSpPr>
          <a:xfrm>
            <a:off x="3937617" y="4001511"/>
            <a:ext cx="1094117" cy="538463"/>
            <a:chOff x="7021060" y="2652782"/>
            <a:chExt cx="1094117" cy="420665"/>
          </a:xfrm>
        </p:grpSpPr>
        <p:sp>
          <p:nvSpPr>
            <p:cNvPr id="16" name="Retângulo Arredondado 1068">
              <a:extLst>
                <a:ext uri="{FF2B5EF4-FFF2-40B4-BE49-F238E27FC236}">
                  <a16:creationId xmlns:a16="http://schemas.microsoft.com/office/drawing/2014/main" id="{998AA6A4-5505-B834-600F-E5C716737B63}"/>
                </a:ext>
              </a:extLst>
            </p:cNvPr>
            <p:cNvSpPr/>
            <p:nvPr/>
          </p:nvSpPr>
          <p:spPr>
            <a:xfrm>
              <a:off x="7021060" y="2652782"/>
              <a:ext cx="1029199" cy="42066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17" name="TextBox 149513">
              <a:extLst>
                <a:ext uri="{FF2B5EF4-FFF2-40B4-BE49-F238E27FC236}">
                  <a16:creationId xmlns:a16="http://schemas.microsoft.com/office/drawing/2014/main" id="{FD7A19E8-C496-5311-FCB2-ACFB0627394C}"/>
                </a:ext>
              </a:extLst>
            </p:cNvPr>
            <p:cNvSpPr txBox="1"/>
            <p:nvPr/>
          </p:nvSpPr>
          <p:spPr>
            <a:xfrm>
              <a:off x="7134235" y="2719441"/>
              <a:ext cx="980942" cy="3125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DM Sans 14pt" pitchFamily="2" charset="77"/>
                </a:rPr>
                <a:t>Minimalistic formulation</a:t>
              </a:r>
            </a:p>
          </p:txBody>
        </p:sp>
      </p:grpSp>
      <p:sp>
        <p:nvSpPr>
          <p:cNvPr id="31" name="TextBox 30">
            <a:extLst>
              <a:ext uri="{FF2B5EF4-FFF2-40B4-BE49-F238E27FC236}">
                <a16:creationId xmlns:a16="http://schemas.microsoft.com/office/drawing/2014/main" id="{A714A918-8E20-0A38-D8C3-A94CE86ABB2A}"/>
              </a:ext>
            </a:extLst>
          </p:cNvPr>
          <p:cNvSpPr txBox="1"/>
          <p:nvPr/>
        </p:nvSpPr>
        <p:spPr>
          <a:xfrm>
            <a:off x="3863346" y="3715569"/>
            <a:ext cx="265521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CD771F"/>
                </a:solidFill>
                <a:latin typeface="DM Sans" pitchFamily="2" charset="0"/>
              </a:rPr>
              <a:t>POSSIBLE MARKETING CLAIMS:</a:t>
            </a:r>
          </a:p>
        </p:txBody>
      </p:sp>
      <p:grpSp>
        <p:nvGrpSpPr>
          <p:cNvPr id="41" name="Group 40">
            <a:extLst>
              <a:ext uri="{FF2B5EF4-FFF2-40B4-BE49-F238E27FC236}">
                <a16:creationId xmlns:a16="http://schemas.microsoft.com/office/drawing/2014/main" id="{E6A925CF-B00E-BAAB-38A4-EC647394ED43}"/>
              </a:ext>
            </a:extLst>
          </p:cNvPr>
          <p:cNvGrpSpPr/>
          <p:nvPr/>
        </p:nvGrpSpPr>
        <p:grpSpPr>
          <a:xfrm>
            <a:off x="5122261" y="4001512"/>
            <a:ext cx="504216" cy="560024"/>
            <a:chOff x="7021061" y="3975728"/>
            <a:chExt cx="504216" cy="560024"/>
          </a:xfrm>
        </p:grpSpPr>
        <p:sp>
          <p:nvSpPr>
            <p:cNvPr id="42" name="Retângulo Arredondado 1068">
              <a:extLst>
                <a:ext uri="{FF2B5EF4-FFF2-40B4-BE49-F238E27FC236}">
                  <a16:creationId xmlns:a16="http://schemas.microsoft.com/office/drawing/2014/main" id="{77B68BA0-61D9-6D75-FB14-26DC8B01754E}"/>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nvGrpSpPr>
            <p:cNvPr id="43" name="Agrupar 1049">
              <a:extLst>
                <a:ext uri="{FF2B5EF4-FFF2-40B4-BE49-F238E27FC236}">
                  <a16:creationId xmlns:a16="http://schemas.microsoft.com/office/drawing/2014/main" id="{AA969D60-1F4A-92B1-5FF1-5E3715EC6DEB}"/>
                </a:ext>
              </a:extLst>
            </p:cNvPr>
            <p:cNvGrpSpPr/>
            <p:nvPr/>
          </p:nvGrpSpPr>
          <p:grpSpPr>
            <a:xfrm>
              <a:off x="7087577" y="4049451"/>
              <a:ext cx="368408" cy="455346"/>
              <a:chOff x="1193874" y="3521885"/>
              <a:chExt cx="368408" cy="455346"/>
            </a:xfrm>
          </p:grpSpPr>
          <p:sp>
            <p:nvSpPr>
              <p:cNvPr id="44" name="Retângulo Arredondado 1059">
                <a:extLst>
                  <a:ext uri="{FF2B5EF4-FFF2-40B4-BE49-F238E27FC236}">
                    <a16:creationId xmlns:a16="http://schemas.microsoft.com/office/drawing/2014/main" id="{72760DB4-E75B-F2C9-D6AD-C17437B78AD4}"/>
                  </a:ext>
                </a:extLst>
              </p:cNvPr>
              <p:cNvSpPr/>
              <p:nvPr/>
            </p:nvSpPr>
            <p:spPr>
              <a:xfrm>
                <a:off x="1193874" y="3521885"/>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45" name="Picture 149524" descr="A green and red and yellow scale&#10;&#10;Description automatically generated with medium confidence">
                <a:extLst>
                  <a:ext uri="{FF2B5EF4-FFF2-40B4-BE49-F238E27FC236}">
                    <a16:creationId xmlns:a16="http://schemas.microsoft.com/office/drawing/2014/main" id="{DE6D2A77-F008-8C95-C7E8-37861B7EB3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2342" y="3606224"/>
                <a:ext cx="291472" cy="291472"/>
              </a:xfrm>
              <a:prstGeom prst="rect">
                <a:avLst/>
              </a:prstGeom>
            </p:spPr>
          </p:pic>
        </p:grpSp>
      </p:grpSp>
      <p:sp>
        <p:nvSpPr>
          <p:cNvPr id="9" name="TextBox 8">
            <a:extLst>
              <a:ext uri="{FF2B5EF4-FFF2-40B4-BE49-F238E27FC236}">
                <a16:creationId xmlns:a16="http://schemas.microsoft.com/office/drawing/2014/main" id="{79D35965-04D4-2B69-B5DC-B6683C8EE7A7}"/>
              </a:ext>
            </a:extLst>
          </p:cNvPr>
          <p:cNvSpPr txBox="1"/>
          <p:nvPr/>
        </p:nvSpPr>
        <p:spPr>
          <a:xfrm>
            <a:off x="403367"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11" name="TextBox 7">
            <a:extLst>
              <a:ext uri="{FF2B5EF4-FFF2-40B4-BE49-F238E27FC236}">
                <a16:creationId xmlns:a16="http://schemas.microsoft.com/office/drawing/2014/main" id="{9A5EBD3E-1594-6B15-1DB9-97A3936BA12A}"/>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14" name="TextBox 13">
            <a:extLst>
              <a:ext uri="{FF2B5EF4-FFF2-40B4-BE49-F238E27FC236}">
                <a16:creationId xmlns:a16="http://schemas.microsoft.com/office/drawing/2014/main" id="{8C08482E-7154-4F9C-E761-6D4F9F44B343}"/>
              </a:ext>
            </a:extLst>
          </p:cNvPr>
          <p:cNvSpPr txBox="1"/>
          <p:nvPr/>
        </p:nvSpPr>
        <p:spPr>
          <a:xfrm>
            <a:off x="3816366" y="1603307"/>
            <a:ext cx="4590746" cy="461665"/>
          </a:xfrm>
          <a:prstGeom prst="rect">
            <a:avLst/>
          </a:prstGeom>
          <a:noFill/>
        </p:spPr>
        <p:txBody>
          <a:bodyPr wrap="square">
            <a:spAutoFit/>
          </a:bodyPr>
          <a:lstStyle/>
          <a:p>
            <a:r>
              <a:rPr lang="en-US" sz="1200" b="1" kern="100" dirty="0">
                <a:solidFill>
                  <a:srgbClr val="CD771F"/>
                </a:solidFill>
                <a:effectLst/>
                <a:latin typeface="DM Sans" pitchFamily="2" charset="0"/>
                <a:ea typeface="DM Sans" pitchFamily="2" charset="77"/>
                <a:cs typeface="Times New Roman" panose="02020603050405020304" pitchFamily="18" charset="0"/>
              </a:rPr>
              <a:t>Lightweight, minimalistic formulation with a floral fragrance and modern watery facets</a:t>
            </a:r>
            <a:endParaRPr lang="en-BR" sz="1200" b="1" kern="100" dirty="0">
              <a:solidFill>
                <a:srgbClr val="CD771F"/>
              </a:solidFill>
              <a:effectLst/>
              <a:latin typeface="DM Sans" pitchFamily="2" charset="0"/>
              <a:ea typeface="DM Sans" pitchFamily="2" charset="77"/>
              <a:cs typeface="Times New Roman" panose="02020603050405020304" pitchFamily="18" charset="0"/>
            </a:endParaRPr>
          </a:p>
        </p:txBody>
      </p:sp>
      <p:sp>
        <p:nvSpPr>
          <p:cNvPr id="29" name="Rectangle 28">
            <a:extLst>
              <a:ext uri="{FF2B5EF4-FFF2-40B4-BE49-F238E27FC236}">
                <a16:creationId xmlns:a16="http://schemas.microsoft.com/office/drawing/2014/main" id="{FF14EA77-4C70-8C49-F62B-752F8A103767}"/>
              </a:ext>
            </a:extLst>
          </p:cNvPr>
          <p:cNvSpPr/>
          <p:nvPr/>
        </p:nvSpPr>
        <p:spPr>
          <a:xfrm>
            <a:off x="2838795" y="2317500"/>
            <a:ext cx="6297616" cy="1227443"/>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5">
            <a:extLst>
              <a:ext uri="{FF2B5EF4-FFF2-40B4-BE49-F238E27FC236}">
                <a16:creationId xmlns:a16="http://schemas.microsoft.com/office/drawing/2014/main" id="{E7B33A41-BE13-DEE7-0ED2-C5E3E086EE0F}"/>
              </a:ext>
            </a:extLst>
          </p:cNvPr>
          <p:cNvSpPr txBox="1"/>
          <p:nvPr/>
        </p:nvSpPr>
        <p:spPr>
          <a:xfrm>
            <a:off x="3805109" y="2472673"/>
            <a:ext cx="2022811" cy="8951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CD771F"/>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a:t>
            </a:r>
            <a:r>
              <a:rPr kumimoji="0" lang="fr-FR" sz="1200" u="none" strike="noStrike" kern="1200" cap="none" spc="0" normalizeH="0" baseline="0" noProof="0" dirty="0" err="1">
                <a:ln>
                  <a:noFill/>
                </a:ln>
                <a:solidFill>
                  <a:srgbClr val="CD771F"/>
                </a:solidFill>
                <a:uLnTx/>
                <a:uFillTx/>
                <a:latin typeface="DM Sans" pitchFamily="2" charset="0"/>
                <a:ea typeface="+mn-ea"/>
                <a:cs typeface="+mn-cs"/>
              </a:rPr>
              <a:t>Shiel</a:t>
            </a:r>
            <a:r>
              <a:rPr lang="fr-FR" sz="1200" dirty="0">
                <a:solidFill>
                  <a:srgbClr val="CD771F"/>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a:t>
            </a:r>
            <a:r>
              <a:rPr lang="fr-FR" sz="1200" dirty="0">
                <a:solidFill>
                  <a:srgbClr val="CD771F"/>
                </a:solidFill>
                <a:latin typeface="DM Sans" pitchFamily="2" charset="0"/>
              </a:rPr>
              <a:t>EHT</a:t>
            </a:r>
          </a:p>
        </p:txBody>
      </p:sp>
      <p:sp>
        <p:nvSpPr>
          <p:cNvPr id="2" name="Title 1">
            <a:extLst>
              <a:ext uri="{FF2B5EF4-FFF2-40B4-BE49-F238E27FC236}">
                <a16:creationId xmlns:a16="http://schemas.microsoft.com/office/drawing/2014/main" id="{1849D54C-FB8E-023F-92F0-2FC0E5353F27}"/>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43813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D8A2-C09C-DF5F-40EB-2225B46E596F}"/>
            </a:ext>
          </a:extLst>
        </p:cNvPr>
        <p:cNvGrpSpPr/>
        <p:nvPr/>
      </p:nvGrpSpPr>
      <p:grpSpPr>
        <a:xfrm>
          <a:off x="0" y="0"/>
          <a:ext cx="0" cy="0"/>
          <a:chOff x="0" y="0"/>
          <a:chExt cx="0" cy="0"/>
        </a:xfrm>
      </p:grpSpPr>
      <p:sp>
        <p:nvSpPr>
          <p:cNvPr id="4" name="Retângulo 21">
            <a:extLst>
              <a:ext uri="{FF2B5EF4-FFF2-40B4-BE49-F238E27FC236}">
                <a16:creationId xmlns:a16="http://schemas.microsoft.com/office/drawing/2014/main" id="{2424B929-6F25-6EE1-78CB-FEA1A65352C2}"/>
              </a:ext>
            </a:extLst>
          </p:cNvPr>
          <p:cNvSpPr/>
          <p:nvPr/>
        </p:nvSpPr>
        <p:spPr>
          <a:xfrm>
            <a:off x="0" y="546732"/>
            <a:ext cx="9165724" cy="4596768"/>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DM Sans" pitchFamily="2" charset="77"/>
            </a:endParaRPr>
          </a:p>
        </p:txBody>
      </p:sp>
      <p:sp>
        <p:nvSpPr>
          <p:cNvPr id="5" name="TextBox 4">
            <a:extLst>
              <a:ext uri="{FF2B5EF4-FFF2-40B4-BE49-F238E27FC236}">
                <a16:creationId xmlns:a16="http://schemas.microsoft.com/office/drawing/2014/main" id="{152A7BDF-2B48-B8FA-667C-3DF2729C53AD}"/>
              </a:ext>
            </a:extLst>
          </p:cNvPr>
          <p:cNvSpPr txBox="1"/>
          <p:nvPr/>
        </p:nvSpPr>
        <p:spPr>
          <a:xfrm>
            <a:off x="659385" y="1322668"/>
            <a:ext cx="5288145" cy="584775"/>
          </a:xfrm>
          <a:prstGeom prst="rect">
            <a:avLst/>
          </a:prstGeom>
          <a:noFill/>
        </p:spPr>
        <p:txBody>
          <a:bodyPr wrap="square" rtlCol="0">
            <a:spAutoFit/>
          </a:bodyPr>
          <a:lstStyle/>
          <a:p>
            <a:pPr defTabSz="685800">
              <a:buClrTx/>
              <a:defRPr/>
            </a:pPr>
            <a:r>
              <a:rPr lang="en-US" sz="1200" b="1" i="1" u="sng" kern="1200">
                <a:solidFill>
                  <a:srgbClr val="CD771F"/>
                </a:solidFill>
                <a:latin typeface="DM Sans 14pt" pitchFamily="2" charset="77"/>
                <a:ea typeface="+mn-ea"/>
                <a:cs typeface="+mn-cs"/>
              </a:rPr>
              <a:t>Fragrance name </a:t>
            </a:r>
            <a:r>
              <a:rPr kumimoji="0" lang="en-US" sz="1600" u="none" strike="noStrike" kern="1200" cap="none" spc="0" normalizeH="0" baseline="0">
                <a:ln>
                  <a:noFill/>
                </a:ln>
                <a:solidFill>
                  <a:srgbClr val="CD771F"/>
                </a:solidFill>
                <a:effectLst/>
                <a:uLnTx/>
                <a:uFillTx/>
                <a:latin typeface="DM Sans 14pt" pitchFamily="2" charset="77"/>
                <a:ea typeface="DM Sans" pitchFamily="2" charset="0"/>
                <a:cs typeface="Calibri" panose="020F0502020204030204" pitchFamily="34" charset="0"/>
              </a:rPr>
              <a:t>: Sunsense Relaxing Halo </a:t>
            </a:r>
            <a:r>
              <a:rPr lang="en-US" sz="1600" kern="1200">
                <a:solidFill>
                  <a:srgbClr val="CD771F"/>
                </a:solidFill>
                <a:latin typeface="DM Sans 14pt" pitchFamily="2" charset="77"/>
                <a:cs typeface="Calibri" panose="020F0502020204030204" pitchFamily="34" charset="0"/>
              </a:rPr>
              <a:t>626700 336</a:t>
            </a:r>
          </a:p>
          <a:p>
            <a:pPr defTabSz="685800">
              <a:buClrTx/>
              <a:defRPr/>
            </a:pPr>
            <a:endParaRPr lang="en-US" sz="1600" kern="1200">
              <a:solidFill>
                <a:srgbClr val="CD771F"/>
              </a:solidFill>
              <a:latin typeface="DM Sans 14pt" pitchFamily="2" charset="77"/>
              <a:ea typeface="+mn-ea"/>
              <a:cs typeface="+mn-cs"/>
            </a:endParaRPr>
          </a:p>
        </p:txBody>
      </p:sp>
      <p:sp>
        <p:nvSpPr>
          <p:cNvPr id="8" name="TextBox 7">
            <a:extLst>
              <a:ext uri="{FF2B5EF4-FFF2-40B4-BE49-F238E27FC236}">
                <a16:creationId xmlns:a16="http://schemas.microsoft.com/office/drawing/2014/main" id="{696C77C5-8D3B-D3B8-DC90-3034E6243E66}"/>
              </a:ext>
            </a:extLst>
          </p:cNvPr>
          <p:cNvSpPr txBox="1"/>
          <p:nvPr/>
        </p:nvSpPr>
        <p:spPr>
          <a:xfrm>
            <a:off x="727849" y="2089075"/>
            <a:ext cx="2952255" cy="2308324"/>
          </a:xfrm>
          <a:prstGeom prst="rect">
            <a:avLst/>
          </a:prstGeom>
          <a:noFill/>
        </p:spPr>
        <p:txBody>
          <a:bodyPr wrap="square" lIns="91440" tIns="45720" rIns="91440" bIns="45720" rtlCol="0" anchor="t">
            <a:spAutoFit/>
          </a:bodyPr>
          <a:lstStyle/>
          <a:p>
            <a:pPr>
              <a:defRPr/>
            </a:pPr>
            <a:r>
              <a:rPr kumimoji="0" lang="en-US" sz="1200" b="1" i="1" u="sng" strike="noStrike" kern="1200" cap="none" spc="0" normalizeH="0" baseline="0">
                <a:ln>
                  <a:noFill/>
                </a:ln>
                <a:solidFill>
                  <a:srgbClr val="CD771F"/>
                </a:solidFill>
                <a:effectLst/>
                <a:uLnTx/>
                <a:uFillTx/>
                <a:latin typeface="DM Sans 14pt" pitchFamily="2" charset="77"/>
                <a:ea typeface="+mn-ea"/>
                <a:cs typeface="+mn-cs"/>
              </a:rPr>
              <a:t>Fragrance descriptive Sentence </a:t>
            </a:r>
          </a:p>
          <a:p>
            <a:pPr>
              <a:defRPr/>
            </a:pPr>
            <a:r>
              <a:rPr kumimoji="0" lang="en-US" sz="1200" u="none" strike="noStrike" kern="1200" cap="none" spc="0" normalizeH="0" baseline="0">
                <a:ln>
                  <a:noFill/>
                </a:ln>
                <a:solidFill>
                  <a:srgbClr val="CD771F"/>
                </a:solidFill>
                <a:effectLst/>
                <a:uLnTx/>
                <a:uFillTx/>
                <a:latin typeface="DM Sans 14pt" pitchFamily="2" charset="77"/>
                <a:ea typeface="+mn-ea"/>
                <a:cs typeface="+mn-cs"/>
              </a:rPr>
              <a:t>A soft aromatic floral fragrance with powdery hints and modern watery facets.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a:solidFill>
                <a:srgbClr val="CD771F"/>
              </a:solidFill>
              <a:latin typeface="DM Sans 14pt" pitchFamily="2" charset="77"/>
            </a:endParaRPr>
          </a:p>
          <a:p>
            <a:pPr>
              <a:defRPr/>
            </a:pPr>
            <a:r>
              <a:rPr lang="en-US" sz="1200" b="1" i="1" u="sng" kern="1200">
                <a:solidFill>
                  <a:srgbClr val="CD771F"/>
                </a:solidFill>
                <a:latin typeface="DM Sans 14pt" pitchFamily="2" charset="77"/>
                <a:ea typeface="+mn-ea"/>
                <a:cs typeface="+mn-cs"/>
              </a:rPr>
              <a:t>Technology &amp; claims substantiation</a:t>
            </a:r>
          </a:p>
          <a:p>
            <a:pPr marL="0" marR="0" lvl="0" indent="0" defTabSz="685783"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a:ln>
                  <a:noFill/>
                </a:ln>
                <a:solidFill>
                  <a:srgbClr val="CD771F"/>
                </a:solidFill>
                <a:effectLst/>
                <a:uLnTx/>
                <a:uFillTx/>
                <a:latin typeface="DM Sans 14pt" pitchFamily="2" charset="77"/>
                <a:ea typeface="+mn-ea"/>
                <a:cs typeface="+mn-cs"/>
              </a:rPr>
              <a:t>Fragrance designed to elicit </a:t>
            </a:r>
            <a:r>
              <a:rPr lang="en-US" sz="1200">
                <a:solidFill>
                  <a:srgbClr val="CD771F"/>
                </a:solidFill>
                <a:latin typeface="DM Sans 14pt" pitchFamily="2" charset="77"/>
              </a:rPr>
              <a:t>a </a:t>
            </a:r>
            <a:r>
              <a:rPr kumimoji="0" lang="en-US" sz="1200" b="1" u="none" strike="noStrike" kern="1200" cap="none" spc="0" normalizeH="0" baseline="0">
                <a:ln>
                  <a:noFill/>
                </a:ln>
                <a:solidFill>
                  <a:srgbClr val="CD771F"/>
                </a:solidFill>
                <a:effectLst/>
                <a:uLnTx/>
                <a:uFillTx/>
                <a:latin typeface="DM Sans 14pt" pitchFamily="2" charset="77"/>
                <a:ea typeface="+mn-ea"/>
                <a:cs typeface="+mn-cs"/>
              </a:rPr>
              <a:t>RELAXING EMOTION</a:t>
            </a:r>
            <a:r>
              <a:rPr kumimoji="0" lang="en-US" sz="1200" u="none" strike="noStrike" kern="1200" cap="none" spc="0" normalizeH="0" baseline="0">
                <a:ln>
                  <a:noFill/>
                </a:ln>
                <a:solidFill>
                  <a:srgbClr val="CD771F"/>
                </a:solidFill>
                <a:effectLst/>
                <a:uLnTx/>
                <a:uFillTx/>
                <a:latin typeface="DM Sans 14pt" pitchFamily="2" charset="77"/>
                <a:ea typeface="+mn-ea"/>
                <a:cs typeface="+mn-cs"/>
              </a:rPr>
              <a:t>, tested for brain activity using an </a:t>
            </a:r>
            <a:r>
              <a:rPr lang="en-US" sz="1200" kern="1200">
                <a:solidFill>
                  <a:srgbClr val="CD771F"/>
                </a:solidFill>
                <a:latin typeface="DM Sans 14pt" pitchFamily="2" charset="77"/>
                <a:ea typeface="+mn-ea"/>
                <a:cs typeface="+mn-cs"/>
              </a:rPr>
              <a:t>f</a:t>
            </a:r>
            <a:r>
              <a:rPr kumimoji="0" lang="en-US" sz="1200" u="none" strike="noStrike" kern="1200" cap="none" spc="0" normalizeH="0" baseline="0">
                <a:ln>
                  <a:noFill/>
                </a:ln>
                <a:solidFill>
                  <a:srgbClr val="CD771F"/>
                </a:solidFill>
                <a:effectLst/>
                <a:uLnTx/>
                <a:uFillTx/>
                <a:latin typeface="DM Sans 14pt" pitchFamily="2" charset="77"/>
                <a:ea typeface="+mn-ea"/>
                <a:cs typeface="+mn-cs"/>
              </a:rPr>
              <a:t>MRI methodology and is referred to as dsm-firmenich emotiwaves™.</a:t>
            </a:r>
          </a:p>
          <a:p>
            <a:pPr marL="0" marR="0" lvl="0" indent="0" defTabSz="685783" rtl="0" eaLnBrk="1" fontAlgn="auto" latinLnBrk="0" hangingPunct="1">
              <a:lnSpc>
                <a:spcPct val="100000"/>
              </a:lnSpc>
              <a:spcBef>
                <a:spcPts val="0"/>
              </a:spcBef>
              <a:spcAft>
                <a:spcPts val="0"/>
              </a:spcAft>
              <a:buClrTx/>
              <a:buSzTx/>
              <a:buFontTx/>
              <a:buNone/>
              <a:tabLst/>
              <a:defRPr/>
            </a:pPr>
            <a:endParaRPr lang="en-US" sz="1200" kern="1200">
              <a:solidFill>
                <a:srgbClr val="CD771F"/>
              </a:solidFill>
              <a:latin typeface="DM Sans 14pt" pitchFamily="2" charset="77"/>
              <a:ea typeface="+mn-ea"/>
              <a:cs typeface="+mn-cs"/>
            </a:endParaRPr>
          </a:p>
          <a:p>
            <a:pPr defTabSz="685783">
              <a:buClrTx/>
              <a:defRPr/>
            </a:pPr>
            <a:r>
              <a:rPr lang="en-US" sz="1200" kern="1200">
                <a:solidFill>
                  <a:srgbClr val="CD771F"/>
                </a:solidFill>
                <a:latin typeface="DM Sans 14pt" pitchFamily="2" charset="77"/>
                <a:ea typeface="+mn-ea"/>
                <a:cs typeface="+mn-cs"/>
              </a:rPr>
              <a:t>More than &gt; 98% BIODEGRADABLE</a:t>
            </a:r>
          </a:p>
          <a:p>
            <a:pPr marL="0" marR="0" lvl="0" indent="0" defTabSz="685783"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a:ln>
                <a:noFill/>
              </a:ln>
              <a:solidFill>
                <a:srgbClr val="CD771F"/>
              </a:solidFill>
              <a:effectLst/>
              <a:uLnTx/>
              <a:uFillTx/>
              <a:latin typeface="DM Sans 14pt" pitchFamily="2" charset="77"/>
              <a:ea typeface="+mn-ea"/>
              <a:cs typeface="+mn-cs"/>
            </a:endParaRPr>
          </a:p>
        </p:txBody>
      </p:sp>
      <p:sp>
        <p:nvSpPr>
          <p:cNvPr id="27" name="TextBox 26">
            <a:extLst>
              <a:ext uri="{FF2B5EF4-FFF2-40B4-BE49-F238E27FC236}">
                <a16:creationId xmlns:a16="http://schemas.microsoft.com/office/drawing/2014/main" id="{228C5605-2A34-0A58-F4B8-581179BD96EE}"/>
              </a:ext>
            </a:extLst>
          </p:cNvPr>
          <p:cNvSpPr txBox="1"/>
          <p:nvPr/>
        </p:nvSpPr>
        <p:spPr>
          <a:xfrm>
            <a:off x="4767146" y="3003860"/>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a:solidFill>
                <a:srgbClr val="004272"/>
              </a:solidFill>
              <a:latin typeface="DM Sans" pitchFamily="2" charset="77"/>
              <a:cs typeface="Arial" pitchFamily="34" charset="0"/>
            </a:endParaRPr>
          </a:p>
        </p:txBody>
      </p:sp>
      <p:pic>
        <p:nvPicPr>
          <p:cNvPr id="3" name="Google Shape;279;p62">
            <a:extLst>
              <a:ext uri="{FF2B5EF4-FFF2-40B4-BE49-F238E27FC236}">
                <a16:creationId xmlns:a16="http://schemas.microsoft.com/office/drawing/2014/main" id="{B40D96FA-EEBE-1439-BC3A-CD210DE4CE4A}"/>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22" name="Imagem 3" descr="Logotipo&#10;&#10;Descrição gerada automaticamente">
            <a:extLst>
              <a:ext uri="{FF2B5EF4-FFF2-40B4-BE49-F238E27FC236}">
                <a16:creationId xmlns:a16="http://schemas.microsoft.com/office/drawing/2014/main" id="{AE058ACC-E2E2-1A9E-FC9D-3B4B26EBD7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Picture 9">
            <a:extLst>
              <a:ext uri="{FF2B5EF4-FFF2-40B4-BE49-F238E27FC236}">
                <a16:creationId xmlns:a16="http://schemas.microsoft.com/office/drawing/2014/main" id="{6B6BCA81-CE45-0EF1-8870-1A95AFA35C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25596" y="1392879"/>
            <a:ext cx="2040115" cy="2017354"/>
          </a:xfrm>
          <a:prstGeom prst="ellipse">
            <a:avLst/>
          </a:prstGeom>
          <a:ln w="63500">
            <a:solidFill>
              <a:srgbClr val="F6DFC3"/>
            </a:solidFill>
          </a:ln>
        </p:spPr>
      </p:pic>
      <p:pic>
        <p:nvPicPr>
          <p:cNvPr id="12" name="Picture 11">
            <a:extLst>
              <a:ext uri="{FF2B5EF4-FFF2-40B4-BE49-F238E27FC236}">
                <a16:creationId xmlns:a16="http://schemas.microsoft.com/office/drawing/2014/main" id="{B378925D-7D47-9ED8-89F9-BFB46DEE75B0}"/>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rcRect/>
          <a:stretch/>
        </p:blipFill>
        <p:spPr>
          <a:xfrm>
            <a:off x="6923516" y="3004349"/>
            <a:ext cx="1137804" cy="1157857"/>
          </a:xfrm>
          <a:prstGeom prst="ellipse">
            <a:avLst/>
          </a:prstGeom>
          <a:ln w="76200">
            <a:solidFill>
              <a:srgbClr val="F6DFC3"/>
            </a:solidFill>
          </a:ln>
        </p:spPr>
      </p:pic>
      <p:sp>
        <p:nvSpPr>
          <p:cNvPr id="13" name="Oval 12">
            <a:extLst>
              <a:ext uri="{FF2B5EF4-FFF2-40B4-BE49-F238E27FC236}">
                <a16:creationId xmlns:a16="http://schemas.microsoft.com/office/drawing/2014/main" id="{CFA6F381-43FC-DAAE-D179-8C94949761DE}"/>
              </a:ext>
            </a:extLst>
          </p:cNvPr>
          <p:cNvSpPr/>
          <p:nvPr/>
        </p:nvSpPr>
        <p:spPr bwMode="auto">
          <a:xfrm>
            <a:off x="7202350" y="3940829"/>
            <a:ext cx="605325" cy="605325"/>
          </a:xfrm>
          <a:prstGeom prst="ellipse">
            <a:avLst/>
          </a:prstGeom>
          <a:solidFill>
            <a:srgbClr val="E5E0CC"/>
          </a:solidFill>
          <a:ln w="63500" cap="flat" cmpd="sng" algn="ctr">
            <a:solidFill>
              <a:srgbClr val="F6DFC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eaLnBrk="0" fontAlgn="base" hangingPunct="0">
              <a:spcBef>
                <a:spcPct val="0"/>
              </a:spcBef>
              <a:spcAft>
                <a:spcPct val="0"/>
              </a:spcAft>
            </a:pPr>
            <a:endParaRPr lang="en-US" sz="2400" baseline="-25000">
              <a:latin typeface="DM Sans" pitchFamily="2" charset="77"/>
            </a:endParaRPr>
          </a:p>
        </p:txBody>
      </p:sp>
      <p:grpSp>
        <p:nvGrpSpPr>
          <p:cNvPr id="14" name="Group 13">
            <a:extLst>
              <a:ext uri="{FF2B5EF4-FFF2-40B4-BE49-F238E27FC236}">
                <a16:creationId xmlns:a16="http://schemas.microsoft.com/office/drawing/2014/main" id="{4F1BAD32-4FEA-5853-FD8A-8915C4C17405}"/>
              </a:ext>
            </a:extLst>
          </p:cNvPr>
          <p:cNvGrpSpPr/>
          <p:nvPr/>
        </p:nvGrpSpPr>
        <p:grpSpPr>
          <a:xfrm>
            <a:off x="4129742" y="2205810"/>
            <a:ext cx="1529934" cy="663818"/>
            <a:chOff x="3963935" y="1976827"/>
            <a:chExt cx="1607668" cy="697546"/>
          </a:xfrm>
        </p:grpSpPr>
        <p:sp>
          <p:nvSpPr>
            <p:cNvPr id="15" name="Retângulo Arredondado 1068">
              <a:extLst>
                <a:ext uri="{FF2B5EF4-FFF2-40B4-BE49-F238E27FC236}">
                  <a16:creationId xmlns:a16="http://schemas.microsoft.com/office/drawing/2014/main" id="{4201B157-FE56-2ED8-1EE8-00614E872F71}"/>
                </a:ext>
              </a:extLst>
            </p:cNvPr>
            <p:cNvSpPr/>
            <p:nvPr/>
          </p:nvSpPr>
          <p:spPr>
            <a:xfrm>
              <a:off x="3963935" y="1976827"/>
              <a:ext cx="1607668" cy="69754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16" name="Imagem 37">
              <a:extLst>
                <a:ext uri="{FF2B5EF4-FFF2-40B4-BE49-F238E27FC236}">
                  <a16:creationId xmlns:a16="http://schemas.microsoft.com/office/drawing/2014/main" id="{7420A564-1948-62C8-1C45-1F7143AD47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18975" y="2366407"/>
              <a:ext cx="1071281" cy="257422"/>
            </a:xfrm>
            <a:prstGeom prst="rect">
              <a:avLst/>
            </a:prstGeom>
          </p:spPr>
        </p:pic>
        <p:pic>
          <p:nvPicPr>
            <p:cNvPr id="23" name="Imagem 41">
              <a:extLst>
                <a:ext uri="{FF2B5EF4-FFF2-40B4-BE49-F238E27FC236}">
                  <a16:creationId xmlns:a16="http://schemas.microsoft.com/office/drawing/2014/main" id="{E97CF957-B9FB-201F-E12A-337F6248707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43143" y="2056062"/>
              <a:ext cx="913009" cy="270046"/>
            </a:xfrm>
            <a:prstGeom prst="rect">
              <a:avLst/>
            </a:prstGeom>
          </p:spPr>
        </p:pic>
      </p:grpSp>
      <p:grpSp>
        <p:nvGrpSpPr>
          <p:cNvPr id="24" name="Group 23">
            <a:extLst>
              <a:ext uri="{FF2B5EF4-FFF2-40B4-BE49-F238E27FC236}">
                <a16:creationId xmlns:a16="http://schemas.microsoft.com/office/drawing/2014/main" id="{A69CEE4E-1FA7-603C-7D3A-70131596B2B9}"/>
              </a:ext>
            </a:extLst>
          </p:cNvPr>
          <p:cNvGrpSpPr/>
          <p:nvPr/>
        </p:nvGrpSpPr>
        <p:grpSpPr>
          <a:xfrm>
            <a:off x="4154782" y="3880045"/>
            <a:ext cx="656706" cy="556500"/>
            <a:chOff x="3990748" y="3795073"/>
            <a:chExt cx="690072" cy="584775"/>
          </a:xfrm>
        </p:grpSpPr>
        <p:sp>
          <p:nvSpPr>
            <p:cNvPr id="26" name="Retângulo Arredondado 1068">
              <a:extLst>
                <a:ext uri="{FF2B5EF4-FFF2-40B4-BE49-F238E27FC236}">
                  <a16:creationId xmlns:a16="http://schemas.microsoft.com/office/drawing/2014/main" id="{2F414FD1-0CD6-DE54-43B2-28D5F58630B6}"/>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28" name="Picture 27">
              <a:extLst>
                <a:ext uri="{FF2B5EF4-FFF2-40B4-BE49-F238E27FC236}">
                  <a16:creationId xmlns:a16="http://schemas.microsoft.com/office/drawing/2014/main" id="{252468BF-A00D-4D84-9277-F5055C21FEEB}"/>
                </a:ext>
              </a:extLst>
            </p:cNvPr>
            <p:cNvPicPr>
              <a:picLocks noChangeAspect="1"/>
            </p:cNvPicPr>
            <p:nvPr/>
          </p:nvPicPr>
          <p:blipFill>
            <a:blip r:embed="rId11" cstate="screen">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29" name="Group 28">
            <a:extLst>
              <a:ext uri="{FF2B5EF4-FFF2-40B4-BE49-F238E27FC236}">
                <a16:creationId xmlns:a16="http://schemas.microsoft.com/office/drawing/2014/main" id="{6CAFDAAD-91E2-3993-7404-E31777AFB590}"/>
              </a:ext>
            </a:extLst>
          </p:cNvPr>
          <p:cNvGrpSpPr/>
          <p:nvPr/>
        </p:nvGrpSpPr>
        <p:grpSpPr>
          <a:xfrm>
            <a:off x="4154782" y="3025660"/>
            <a:ext cx="578664" cy="728410"/>
            <a:chOff x="4661713" y="2800350"/>
            <a:chExt cx="608065" cy="765420"/>
          </a:xfrm>
        </p:grpSpPr>
        <p:sp>
          <p:nvSpPr>
            <p:cNvPr id="30" name="Retângulo Arredondado 1068">
              <a:extLst>
                <a:ext uri="{FF2B5EF4-FFF2-40B4-BE49-F238E27FC236}">
                  <a16:creationId xmlns:a16="http://schemas.microsoft.com/office/drawing/2014/main" id="{82F21E4F-A4B8-4C80-9B2E-E71975399AFF}"/>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31" name="Picture 30">
              <a:extLst>
                <a:ext uri="{FF2B5EF4-FFF2-40B4-BE49-F238E27FC236}">
                  <a16:creationId xmlns:a16="http://schemas.microsoft.com/office/drawing/2014/main" id="{81BD01C6-0C08-9E00-2285-C60F726B5A10}"/>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32" name="Group 31">
            <a:extLst>
              <a:ext uri="{FF2B5EF4-FFF2-40B4-BE49-F238E27FC236}">
                <a16:creationId xmlns:a16="http://schemas.microsoft.com/office/drawing/2014/main" id="{044FFC39-29E9-5793-A578-26C61CB01A31}"/>
              </a:ext>
            </a:extLst>
          </p:cNvPr>
          <p:cNvGrpSpPr/>
          <p:nvPr/>
        </p:nvGrpSpPr>
        <p:grpSpPr>
          <a:xfrm>
            <a:off x="4827519" y="3025660"/>
            <a:ext cx="578664" cy="728410"/>
            <a:chOff x="5334450" y="2800350"/>
            <a:chExt cx="608065" cy="765420"/>
          </a:xfrm>
        </p:grpSpPr>
        <p:sp>
          <p:nvSpPr>
            <p:cNvPr id="33" name="Retângulo Arredondado 1068">
              <a:extLst>
                <a:ext uri="{FF2B5EF4-FFF2-40B4-BE49-F238E27FC236}">
                  <a16:creationId xmlns:a16="http://schemas.microsoft.com/office/drawing/2014/main" id="{B6A7BAA0-F24C-FE67-A35B-7B9EE3545D1F}"/>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34" name="Picture 33">
              <a:extLst>
                <a:ext uri="{FF2B5EF4-FFF2-40B4-BE49-F238E27FC236}">
                  <a16:creationId xmlns:a16="http://schemas.microsoft.com/office/drawing/2014/main" id="{B8648820-F19D-6D16-FCF2-CD44CE57F334}"/>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sp>
        <p:nvSpPr>
          <p:cNvPr id="2" name="Retângulo 1060">
            <a:extLst>
              <a:ext uri="{FF2B5EF4-FFF2-40B4-BE49-F238E27FC236}">
                <a16:creationId xmlns:a16="http://schemas.microsoft.com/office/drawing/2014/main" id="{F1D8B7F6-B3F5-F935-BE3B-188C68669CA3}"/>
              </a:ext>
            </a:extLst>
          </p:cNvPr>
          <p:cNvSpPr/>
          <p:nvPr/>
        </p:nvSpPr>
        <p:spPr>
          <a:xfrm>
            <a:off x="-27695" y="547459"/>
            <a:ext cx="9196185"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EDF2AE"/>
              </a:solidFill>
              <a:latin typeface="DM Sans" pitchFamily="2" charset="77"/>
            </a:endParaRPr>
          </a:p>
        </p:txBody>
      </p:sp>
      <p:sp>
        <p:nvSpPr>
          <p:cNvPr id="6" name="Retângulo 1047">
            <a:extLst>
              <a:ext uri="{FF2B5EF4-FFF2-40B4-BE49-F238E27FC236}">
                <a16:creationId xmlns:a16="http://schemas.microsoft.com/office/drawing/2014/main" id="{B2B0F03F-D51F-3BA1-5922-F1F45293412E}"/>
              </a:ext>
            </a:extLst>
          </p:cNvPr>
          <p:cNvSpPr/>
          <p:nvPr/>
        </p:nvSpPr>
        <p:spPr>
          <a:xfrm>
            <a:off x="-30462" y="809582"/>
            <a:ext cx="9196185"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DM Sans" pitchFamily="2" charset="77"/>
            </a:endParaRPr>
          </a:p>
        </p:txBody>
      </p:sp>
      <p:sp>
        <p:nvSpPr>
          <p:cNvPr id="9" name="TextBox 8">
            <a:extLst>
              <a:ext uri="{FF2B5EF4-FFF2-40B4-BE49-F238E27FC236}">
                <a16:creationId xmlns:a16="http://schemas.microsoft.com/office/drawing/2014/main" id="{4D37E2F2-B033-C05C-FB00-31240D9E0F5C}"/>
              </a:ext>
            </a:extLst>
          </p:cNvPr>
          <p:cNvSpPr txBox="1"/>
          <p:nvPr/>
        </p:nvSpPr>
        <p:spPr>
          <a:xfrm>
            <a:off x="393740" y="549321"/>
            <a:ext cx="1987990" cy="261610"/>
          </a:xfrm>
          <a:prstGeom prst="rect">
            <a:avLst/>
          </a:prstGeom>
          <a:noFill/>
        </p:spPr>
        <p:txBody>
          <a:bodyPr wrap="square">
            <a:spAutoFit/>
          </a:bodyPr>
          <a:lstStyle/>
          <a:p>
            <a:pPr algn="ctr" defTabSz="685800">
              <a:buClrTx/>
              <a:defRPr/>
            </a:pPr>
            <a:r>
              <a:rPr lang="en-US" sz="1100" kern="1200">
                <a:solidFill>
                  <a:schemeClr val="bg1"/>
                </a:solidFill>
                <a:latin typeface="DM Sans 14pt" pitchFamily="2" charset="77"/>
                <a:ea typeface="+mn-ea"/>
                <a:cs typeface="+mn-cs"/>
              </a:rPr>
              <a:t>DAILY CARE &amp; SPORT</a:t>
            </a:r>
          </a:p>
        </p:txBody>
      </p:sp>
      <p:sp>
        <p:nvSpPr>
          <p:cNvPr id="11" name="TextBox 7">
            <a:extLst>
              <a:ext uri="{FF2B5EF4-FFF2-40B4-BE49-F238E27FC236}">
                <a16:creationId xmlns:a16="http://schemas.microsoft.com/office/drawing/2014/main" id="{F8E47C66-597D-A5A6-359A-35DF36E2677C}"/>
              </a:ext>
            </a:extLst>
          </p:cNvPr>
          <p:cNvSpPr txBox="1"/>
          <p:nvPr/>
        </p:nvSpPr>
        <p:spPr>
          <a:xfrm>
            <a:off x="729577" y="843065"/>
            <a:ext cx="773660" cy="219291"/>
          </a:xfrm>
          <a:prstGeom prst="rect">
            <a:avLst/>
          </a:prstGeom>
          <a:noFill/>
        </p:spPr>
        <p:txBody>
          <a:bodyPr wrap="square" rtlCol="0">
            <a:spAutoFit/>
          </a:bodyPr>
          <a:lstStyle/>
          <a:p>
            <a:pPr defTabSz="685800">
              <a:buClrTx/>
              <a:defRPr/>
            </a:pPr>
            <a:r>
              <a:rPr lang="en-US" sz="825" kern="1200">
                <a:solidFill>
                  <a:srgbClr val="994F00"/>
                </a:solidFill>
                <a:latin typeface="DM Sans 14pt" pitchFamily="2" charset="77"/>
                <a:ea typeface="+mn-ea"/>
                <a:cs typeface="+mn-cs"/>
              </a:rPr>
              <a:t>RELAXING</a:t>
            </a:r>
          </a:p>
        </p:txBody>
      </p:sp>
      <p:sp>
        <p:nvSpPr>
          <p:cNvPr id="20" name="TextBox 19">
            <a:extLst>
              <a:ext uri="{FF2B5EF4-FFF2-40B4-BE49-F238E27FC236}">
                <a16:creationId xmlns:a16="http://schemas.microsoft.com/office/drawing/2014/main" id="{0D707014-88AE-99A8-F9C1-9AAB24CD09AF}"/>
              </a:ext>
            </a:extLst>
          </p:cNvPr>
          <p:cNvSpPr txBox="1"/>
          <p:nvPr/>
        </p:nvSpPr>
        <p:spPr>
          <a:xfrm>
            <a:off x="658789" y="1056647"/>
            <a:ext cx="5127567" cy="369332"/>
          </a:xfrm>
          <a:prstGeom prst="rect">
            <a:avLst/>
          </a:prstGeom>
          <a:noFill/>
        </p:spPr>
        <p:txBody>
          <a:bodyPr wrap="square">
            <a:spAutoFit/>
          </a:bodyPr>
          <a:lstStyle/>
          <a:p>
            <a:pPr defTabSz="685800">
              <a:lnSpc>
                <a:spcPct val="90000"/>
              </a:lnSpc>
              <a:spcBef>
                <a:spcPct val="0"/>
              </a:spcBef>
              <a:buClrTx/>
              <a:defRPr/>
            </a:pPr>
            <a:r>
              <a:rPr lang="en-US" sz="2000">
                <a:solidFill>
                  <a:srgbClr val="CD771F"/>
                </a:solidFill>
                <a:latin typeface="DM Sans 14pt" pitchFamily="2" charset="77"/>
                <a:ea typeface="Gungsuh" panose="020B0503020000020004" pitchFamily="18" charset="-127"/>
              </a:rPr>
              <a:t>RELAXING DAY CARE CREAM - SPF 30</a:t>
            </a:r>
            <a:endParaRPr lang="en-US" sz="2000" kern="1200" baseline="30000">
              <a:solidFill>
                <a:schemeClr val="accent5">
                  <a:lumMod val="75000"/>
                </a:schemeClr>
              </a:solidFill>
              <a:latin typeface="DM Sans 14pt" pitchFamily="2" charset="77"/>
              <a:ea typeface="Gungsuh" panose="020B0503020000020004" pitchFamily="18" charset="-127"/>
              <a:cs typeface="+mn-cs"/>
            </a:endParaRPr>
          </a:p>
        </p:txBody>
      </p:sp>
      <p:sp>
        <p:nvSpPr>
          <p:cNvPr id="7" name="Title 1">
            <a:extLst>
              <a:ext uri="{FF2B5EF4-FFF2-40B4-BE49-F238E27FC236}">
                <a16:creationId xmlns:a16="http://schemas.microsoft.com/office/drawing/2014/main" id="{D7D26A8C-30AF-1ADA-896D-56D639EE621A}"/>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latin typeface="DM Sans Medium" pitchFamily="2" charset="77"/>
              </a:rPr>
              <a:t>Fragrance Id card</a:t>
            </a:r>
          </a:p>
        </p:txBody>
      </p:sp>
    </p:spTree>
    <p:extLst>
      <p:ext uri="{BB962C8B-B14F-4D97-AF65-F5344CB8AC3E}">
        <p14:creationId xmlns:p14="http://schemas.microsoft.com/office/powerpoint/2010/main" val="236636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6884-671A-0014-E76E-F62AF30157E0}"/>
            </a:ext>
          </a:extLst>
        </p:cNvPr>
        <p:cNvGrpSpPr/>
        <p:nvPr/>
      </p:nvGrpSpPr>
      <p:grpSpPr>
        <a:xfrm>
          <a:off x="0" y="0"/>
          <a:ext cx="0" cy="0"/>
          <a:chOff x="0" y="0"/>
          <a:chExt cx="0" cy="0"/>
        </a:xfrm>
      </p:grpSpPr>
      <p:sp>
        <p:nvSpPr>
          <p:cNvPr id="35" name="Retângulo 149504">
            <a:extLst>
              <a:ext uri="{FF2B5EF4-FFF2-40B4-BE49-F238E27FC236}">
                <a16:creationId xmlns:a16="http://schemas.microsoft.com/office/drawing/2014/main" id="{C64C4186-9B22-030F-8C58-1F379B0A6F8E}"/>
              </a:ext>
            </a:extLst>
          </p:cNvPr>
          <p:cNvSpPr/>
          <p:nvPr/>
        </p:nvSpPr>
        <p:spPr>
          <a:xfrm>
            <a:off x="-15535" y="547458"/>
            <a:ext cx="2846050"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ctangle 25">
            <a:extLst>
              <a:ext uri="{FF2B5EF4-FFF2-40B4-BE49-F238E27FC236}">
                <a16:creationId xmlns:a16="http://schemas.microsoft.com/office/drawing/2014/main" id="{4CEA852E-AA82-3E95-EDC2-62F2F8428E78}"/>
              </a:ext>
            </a:extLst>
          </p:cNvPr>
          <p:cNvSpPr/>
          <p:nvPr/>
        </p:nvSpPr>
        <p:spPr>
          <a:xfrm>
            <a:off x="7129052" y="4665046"/>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8" name="Rectangle 27">
            <a:extLst>
              <a:ext uri="{FF2B5EF4-FFF2-40B4-BE49-F238E27FC236}">
                <a16:creationId xmlns:a16="http://schemas.microsoft.com/office/drawing/2014/main" id="{134F31E8-2F07-47BA-1D5B-41E397717381}"/>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8" name="Retângulo 21">
            <a:extLst>
              <a:ext uri="{FF2B5EF4-FFF2-40B4-BE49-F238E27FC236}">
                <a16:creationId xmlns:a16="http://schemas.microsoft.com/office/drawing/2014/main" id="{A76F436C-8D26-7723-6B3D-94BD9D542E88}"/>
              </a:ext>
            </a:extLst>
          </p:cNvPr>
          <p:cNvSpPr/>
          <p:nvPr/>
        </p:nvSpPr>
        <p:spPr>
          <a:xfrm>
            <a:off x="2831026" y="546732"/>
            <a:ext cx="6334698" cy="4596768"/>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4" name="Picture 6">
            <a:extLst>
              <a:ext uri="{FF2B5EF4-FFF2-40B4-BE49-F238E27FC236}">
                <a16:creationId xmlns:a16="http://schemas.microsoft.com/office/drawing/2014/main" id="{7C66C15C-A708-97F7-8DAB-3D2DA59B0A9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35">
            <a:extLst>
              <a:ext uri="{FF2B5EF4-FFF2-40B4-BE49-F238E27FC236}">
                <a16:creationId xmlns:a16="http://schemas.microsoft.com/office/drawing/2014/main" id="{91B49A7D-DB43-F024-2E5F-B391C2E4213D}"/>
              </a:ext>
            </a:extLst>
          </p:cNvPr>
          <p:cNvSpPr/>
          <p:nvPr/>
        </p:nvSpPr>
        <p:spPr>
          <a:xfrm>
            <a:off x="-34678" y="1867659"/>
            <a:ext cx="2866489"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2" name="Retângulo 1060">
            <a:extLst>
              <a:ext uri="{FF2B5EF4-FFF2-40B4-BE49-F238E27FC236}">
                <a16:creationId xmlns:a16="http://schemas.microsoft.com/office/drawing/2014/main" id="{A85A6AC7-5481-AE63-2EDD-649CA55E52CE}"/>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9" name="Retângulo 1047">
            <a:extLst>
              <a:ext uri="{FF2B5EF4-FFF2-40B4-BE49-F238E27FC236}">
                <a16:creationId xmlns:a16="http://schemas.microsoft.com/office/drawing/2014/main" id="{320CB4CA-725E-94D5-9D2C-F7F9C0DEA806}"/>
              </a:ext>
            </a:extLst>
          </p:cNvPr>
          <p:cNvSpPr/>
          <p:nvPr/>
        </p:nvSpPr>
        <p:spPr>
          <a:xfrm>
            <a:off x="-30461" y="80572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5" name="Imagem 3" descr="Logotipo&#10;&#10;Descrição gerada automaticamente">
            <a:extLst>
              <a:ext uri="{FF2B5EF4-FFF2-40B4-BE49-F238E27FC236}">
                <a16:creationId xmlns:a16="http://schemas.microsoft.com/office/drawing/2014/main" id="{D23E7923-F6F7-DA88-E4C2-B658746E7F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9" name="Google Shape;279;p62">
            <a:extLst>
              <a:ext uri="{FF2B5EF4-FFF2-40B4-BE49-F238E27FC236}">
                <a16:creationId xmlns:a16="http://schemas.microsoft.com/office/drawing/2014/main" id="{D8FCEED6-C55C-A884-9B03-8EB434397A3C}"/>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 name="TextBox 1">
            <a:extLst>
              <a:ext uri="{FF2B5EF4-FFF2-40B4-BE49-F238E27FC236}">
                <a16:creationId xmlns:a16="http://schemas.microsoft.com/office/drawing/2014/main" id="{D1339F26-68B2-19E5-79CB-772087556F77}"/>
              </a:ext>
            </a:extLst>
          </p:cNvPr>
          <p:cNvSpPr txBox="1"/>
          <p:nvPr/>
        </p:nvSpPr>
        <p:spPr>
          <a:xfrm>
            <a:off x="412992"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4" name="TextBox 7">
            <a:extLst>
              <a:ext uri="{FF2B5EF4-FFF2-40B4-BE49-F238E27FC236}">
                <a16:creationId xmlns:a16="http://schemas.microsoft.com/office/drawing/2014/main" id="{3F8599A7-C2A6-CB1D-06CF-C01B013A4E4E}"/>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pic>
        <p:nvPicPr>
          <p:cNvPr id="5" name="Imagem 28" descr="Garrafa de bebida&#10;&#10;Descrição gerada automaticamente com confiança média">
            <a:extLst>
              <a:ext uri="{FF2B5EF4-FFF2-40B4-BE49-F238E27FC236}">
                <a16:creationId xmlns:a16="http://schemas.microsoft.com/office/drawing/2014/main" id="{EA943976-F362-58D8-6FFD-954285DCDA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285" y="2463867"/>
            <a:ext cx="1886530" cy="2514744"/>
          </a:xfrm>
          <a:prstGeom prst="rect">
            <a:avLst/>
          </a:prstGeom>
        </p:spPr>
      </p:pic>
      <p:sp>
        <p:nvSpPr>
          <p:cNvPr id="6" name="Title 1">
            <a:extLst>
              <a:ext uri="{FF2B5EF4-FFF2-40B4-BE49-F238E27FC236}">
                <a16:creationId xmlns:a16="http://schemas.microsoft.com/office/drawing/2014/main" id="{5C482A61-6510-45B3-66F2-CFD77E26F212}"/>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10" name="Picture 9">
            <a:extLst>
              <a:ext uri="{FF2B5EF4-FFF2-40B4-BE49-F238E27FC236}">
                <a16:creationId xmlns:a16="http://schemas.microsoft.com/office/drawing/2014/main" id="{C919F997-ED31-0B18-A06E-0DE840810B8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42674" y="1070731"/>
            <a:ext cx="6246384" cy="3601430"/>
          </a:xfrm>
          <a:prstGeom prst="rect">
            <a:avLst/>
          </a:prstGeom>
        </p:spPr>
      </p:pic>
    </p:spTree>
    <p:extLst>
      <p:ext uri="{BB962C8B-B14F-4D97-AF65-F5344CB8AC3E}">
        <p14:creationId xmlns:p14="http://schemas.microsoft.com/office/powerpoint/2010/main" val="4207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1C49-0B78-AD3D-0AC6-82DD06028DC6}"/>
            </a:ext>
          </a:extLst>
        </p:cNvPr>
        <p:cNvGrpSpPr/>
        <p:nvPr/>
      </p:nvGrpSpPr>
      <p:grpSpPr>
        <a:xfrm>
          <a:off x="0" y="0"/>
          <a:ext cx="0" cy="0"/>
          <a:chOff x="0" y="0"/>
          <a:chExt cx="0" cy="0"/>
        </a:xfrm>
      </p:grpSpPr>
      <p:sp>
        <p:nvSpPr>
          <p:cNvPr id="10" name="Retângulo 21">
            <a:extLst>
              <a:ext uri="{FF2B5EF4-FFF2-40B4-BE49-F238E27FC236}">
                <a16:creationId xmlns:a16="http://schemas.microsoft.com/office/drawing/2014/main" id="{7A092D2B-F193-0470-37DC-C6E88FD80867}"/>
              </a:ext>
            </a:extLst>
          </p:cNvPr>
          <p:cNvSpPr/>
          <p:nvPr/>
        </p:nvSpPr>
        <p:spPr>
          <a:xfrm>
            <a:off x="0" y="547458"/>
            <a:ext cx="9144000"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3" name="Google Shape;279;p62">
            <a:extLst>
              <a:ext uri="{FF2B5EF4-FFF2-40B4-BE49-F238E27FC236}">
                <a16:creationId xmlns:a16="http://schemas.microsoft.com/office/drawing/2014/main" id="{D798037D-4686-4A26-E6D7-7CFD832764D4}"/>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0" name="Retângulo 149504">
            <a:extLst>
              <a:ext uri="{FF2B5EF4-FFF2-40B4-BE49-F238E27FC236}">
                <a16:creationId xmlns:a16="http://schemas.microsoft.com/office/drawing/2014/main" id="{697D8D4F-293A-FABE-52E7-2023C84B6BAA}"/>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6">
            <a:extLst>
              <a:ext uri="{FF2B5EF4-FFF2-40B4-BE49-F238E27FC236}">
                <a16:creationId xmlns:a16="http://schemas.microsoft.com/office/drawing/2014/main" id="{9C6B0702-3108-E8A1-3085-C79BFA7EE79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tângulo 1060">
            <a:extLst>
              <a:ext uri="{FF2B5EF4-FFF2-40B4-BE49-F238E27FC236}">
                <a16:creationId xmlns:a16="http://schemas.microsoft.com/office/drawing/2014/main" id="{A63E75E0-4023-2DAB-3369-D163593145B5}"/>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3" name="Retângulo 1047">
            <a:extLst>
              <a:ext uri="{FF2B5EF4-FFF2-40B4-BE49-F238E27FC236}">
                <a16:creationId xmlns:a16="http://schemas.microsoft.com/office/drawing/2014/main" id="{557D0C50-409B-7008-1A2A-BA24AFFCF339}"/>
              </a:ext>
            </a:extLst>
          </p:cNvPr>
          <p:cNvSpPr/>
          <p:nvPr/>
        </p:nvSpPr>
        <p:spPr>
          <a:xfrm>
            <a:off x="-30461" y="80958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6" name="Retângulo 35">
            <a:extLst>
              <a:ext uri="{FF2B5EF4-FFF2-40B4-BE49-F238E27FC236}">
                <a16:creationId xmlns:a16="http://schemas.microsoft.com/office/drawing/2014/main" id="{6DDE5888-054E-5AEE-DE22-C1C3F083CC43}"/>
              </a:ext>
            </a:extLst>
          </p:cNvPr>
          <p:cNvSpPr/>
          <p:nvPr/>
        </p:nvSpPr>
        <p:spPr>
          <a:xfrm>
            <a:off x="7589" y="1867659"/>
            <a:ext cx="2824222"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8" name="Imagem 3" descr="Logotipo&#10;&#10;Descrição gerada automaticamente">
            <a:extLst>
              <a:ext uri="{FF2B5EF4-FFF2-40B4-BE49-F238E27FC236}">
                <a16:creationId xmlns:a16="http://schemas.microsoft.com/office/drawing/2014/main" id="{13FC95A6-8E03-3897-01CA-59C6C802ED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7" name="Rectangle 6">
            <a:extLst>
              <a:ext uri="{FF2B5EF4-FFF2-40B4-BE49-F238E27FC236}">
                <a16:creationId xmlns:a16="http://schemas.microsoft.com/office/drawing/2014/main" id="{E05E5582-7B9F-CAB5-438F-5362CCBF2B28}"/>
              </a:ext>
            </a:extLst>
          </p:cNvPr>
          <p:cNvSpPr/>
          <p:nvPr/>
        </p:nvSpPr>
        <p:spPr>
          <a:xfrm>
            <a:off x="3275463" y="2127360"/>
            <a:ext cx="5480501" cy="194849"/>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5" name="Imagem 28" descr="Garrafa de bebida&#10;&#10;Descrição gerada automaticamente com confiança média">
            <a:extLst>
              <a:ext uri="{FF2B5EF4-FFF2-40B4-BE49-F238E27FC236}">
                <a16:creationId xmlns:a16="http://schemas.microsoft.com/office/drawing/2014/main" id="{99883037-025F-FD12-986D-ABFC0E80D16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2053" y="2507256"/>
            <a:ext cx="1886530" cy="2514744"/>
          </a:xfrm>
          <a:prstGeom prst="rect">
            <a:avLst/>
          </a:prstGeom>
        </p:spPr>
      </p:pic>
      <p:graphicFrame>
        <p:nvGraphicFramePr>
          <p:cNvPr id="4" name="Table 3">
            <a:extLst>
              <a:ext uri="{FF2B5EF4-FFF2-40B4-BE49-F238E27FC236}">
                <a16:creationId xmlns:a16="http://schemas.microsoft.com/office/drawing/2014/main" id="{C81D99C0-236A-B746-6604-3E8493E3375A}"/>
              </a:ext>
            </a:extLst>
          </p:cNvPr>
          <p:cNvGraphicFramePr>
            <a:graphicFrameLocks noGrp="1"/>
          </p:cNvGraphicFramePr>
          <p:nvPr>
            <p:extLst>
              <p:ext uri="{D42A27DB-BD31-4B8C-83A1-F6EECF244321}">
                <p14:modId xmlns:p14="http://schemas.microsoft.com/office/powerpoint/2010/main" val="853080323"/>
              </p:ext>
            </p:extLst>
          </p:nvPr>
        </p:nvGraphicFramePr>
        <p:xfrm>
          <a:off x="3295710" y="2147101"/>
          <a:ext cx="5430297" cy="2519997"/>
        </p:xfrm>
        <a:graphic>
          <a:graphicData uri="http://schemas.openxmlformats.org/drawingml/2006/table">
            <a:tbl>
              <a:tblPr>
                <a:tableStyleId>{B90068F1-F105-411B-9F92-F69CE458D5AC}</a:tableStyleId>
              </a:tblPr>
              <a:tblGrid>
                <a:gridCol w="462409">
                  <a:extLst>
                    <a:ext uri="{9D8B030D-6E8A-4147-A177-3AD203B41FA5}">
                      <a16:colId xmlns:a16="http://schemas.microsoft.com/office/drawing/2014/main" val="3572330614"/>
                    </a:ext>
                  </a:extLst>
                </a:gridCol>
                <a:gridCol w="1528652">
                  <a:extLst>
                    <a:ext uri="{9D8B030D-6E8A-4147-A177-3AD203B41FA5}">
                      <a16:colId xmlns:a16="http://schemas.microsoft.com/office/drawing/2014/main" val="2934146040"/>
                    </a:ext>
                  </a:extLst>
                </a:gridCol>
                <a:gridCol w="2156347">
                  <a:extLst>
                    <a:ext uri="{9D8B030D-6E8A-4147-A177-3AD203B41FA5}">
                      <a16:colId xmlns:a16="http://schemas.microsoft.com/office/drawing/2014/main" val="266102668"/>
                    </a:ext>
                  </a:extLst>
                </a:gridCol>
                <a:gridCol w="648268">
                  <a:extLst>
                    <a:ext uri="{9D8B030D-6E8A-4147-A177-3AD203B41FA5}">
                      <a16:colId xmlns:a16="http://schemas.microsoft.com/office/drawing/2014/main" val="1568361395"/>
                    </a:ext>
                  </a:extLst>
                </a:gridCol>
                <a:gridCol w="634621">
                  <a:extLst>
                    <a:ext uri="{9D8B030D-6E8A-4147-A177-3AD203B41FA5}">
                      <a16:colId xmlns:a16="http://schemas.microsoft.com/office/drawing/2014/main" val="3304460154"/>
                    </a:ext>
                  </a:extLst>
                </a:gridCol>
              </a:tblGrid>
              <a:tr h="198240">
                <a:tc>
                  <a:txBody>
                    <a:bodyPr/>
                    <a:lstStyle/>
                    <a:p>
                      <a:pPr>
                        <a:lnSpc>
                          <a:spcPct val="100000"/>
                        </a:lnSpc>
                      </a:pPr>
                      <a:r>
                        <a:rPr lang="en-GB" sz="800" b="1" kern="100" dirty="0">
                          <a:solidFill>
                            <a:srgbClr val="F6DFC3"/>
                          </a:solidFill>
                          <a:effectLst/>
                          <a:latin typeface="DM Sans 14pt" pitchFamily="2" charset="77"/>
                        </a:rPr>
                        <a:t>PHASE</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800" b="1" kern="100" dirty="0">
                          <a:solidFill>
                            <a:srgbClr val="F6DFC3"/>
                          </a:solidFill>
                          <a:effectLst/>
                          <a:latin typeface="DM Sans 14pt" pitchFamily="2" charset="77"/>
                        </a:rPr>
                        <a:t>INGREDIENTS</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800" b="1" kern="100" dirty="0">
                          <a:solidFill>
                            <a:srgbClr val="F6DFC3"/>
                          </a:solidFill>
                          <a:effectLst/>
                          <a:latin typeface="DM Sans 14pt" pitchFamily="2" charset="77"/>
                        </a:rPr>
                        <a:t>INCI NAME</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800" b="1" kern="100" dirty="0">
                          <a:solidFill>
                            <a:srgbClr val="F6DFC3"/>
                          </a:solidFill>
                          <a:effectLst/>
                          <a:latin typeface="DM Sans 14pt" pitchFamily="2" charset="77"/>
                        </a:rPr>
                        <a:t>% W / W</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800" b="1" kern="100" dirty="0">
                          <a:solidFill>
                            <a:srgbClr val="F6DFC3"/>
                          </a:solidFill>
                          <a:effectLst/>
                          <a:latin typeface="DM Sans 14pt" pitchFamily="2" charset="77"/>
                        </a:rPr>
                        <a:t>SUPPLIER</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3504606743"/>
                  </a:ext>
                </a:extLst>
              </a:tr>
              <a:tr h="136188">
                <a:tc>
                  <a:txBody>
                    <a:bodyPr/>
                    <a:lstStyle/>
                    <a:p>
                      <a:pPr>
                        <a:lnSpc>
                          <a:spcPct val="100000"/>
                        </a:lnSpc>
                      </a:pPr>
                      <a:r>
                        <a:rPr lang="en-GB" sz="700" kern="100" dirty="0">
                          <a:solidFill>
                            <a:srgbClr val="CD771F"/>
                          </a:solidFill>
                          <a:effectLst/>
                          <a:latin typeface="DM Sans 14pt" pitchFamily="2" charset="77"/>
                        </a:rPr>
                        <a:t>A</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PARSOL® 1789</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BUTYL METHOXYDIBENZOYLMETHANE</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3,00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697886757"/>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PARSOL® Shield</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BIS-ETHYLHEXYLOXYPHENOL METHOXYPHENYL TRIAZINE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3,00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42206553"/>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X-Tend 226</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PHENETHYL BENZOATE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5,50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100184</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0553344"/>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PARSOL® EHT</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ETHYLHEXYL TRIAZONE</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5,00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39219650"/>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Lanette® 22</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BEHENYL ALCOHOL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1,00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100037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80765399"/>
                  </a:ext>
                </a:extLst>
              </a:tr>
              <a:tr h="354137">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Emulium Dolcea MB</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CETEARYL ALCOHOL, GLYCERYL STEARATE, JOJOBA ESTERS, HELIANTHUS ANNUUS SEED CERA, SODIUM STEAROYL GLUTAMATE, AQUA, POLYGLYCERIN-3</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5,00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100413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808734758"/>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Eldew SL-205</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ISOPROPYL LAUROYL SARCOSINATE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5,50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100383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060926741"/>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Finsolv® TN</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C12-15 ALKYL BENZOATE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7,00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100627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30877094"/>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Dermosoft® GMCY MB</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GLYCERYL CAPRYLATE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0,50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latin typeface="DM Sans 14pt" pitchFamily="2" charset="77"/>
                        </a:rPr>
                        <a:t>100491</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31341048"/>
                  </a:ext>
                </a:extLst>
              </a:tr>
              <a:tr h="136188">
                <a:tc>
                  <a:txBody>
                    <a:bodyPr/>
                    <a:lstStyle/>
                    <a:p>
                      <a:pPr>
                        <a:lnSpc>
                          <a:spcPct val="100000"/>
                        </a:lnSpc>
                      </a:pPr>
                      <a:r>
                        <a:rPr lang="en-GB" sz="700" kern="100">
                          <a:solidFill>
                            <a:srgbClr val="CD771F"/>
                          </a:solidFill>
                          <a:effectLst/>
                          <a:latin typeface="DM Sans 14pt" pitchFamily="2" charset="77"/>
                        </a:rPr>
                        <a:t>B</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Water Dem</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AQUA</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59,90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01930527"/>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Dermofeel® PA-3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SODIUM PHYTATE, AQUA, ALCOHOL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0,10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100491</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97097215"/>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Phenethylalcohol Nat.</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PHENETHYL ALCOHOL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100491</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9369982"/>
                  </a:ext>
                </a:extLst>
              </a:tr>
              <a:tr h="136188">
                <a:tc>
                  <a:txBody>
                    <a:bodyPr/>
                    <a:lstStyle/>
                    <a:p>
                      <a:pPr>
                        <a:lnSpc>
                          <a:spcPct val="100000"/>
                        </a:lnSpc>
                      </a:pPr>
                      <a:r>
                        <a:rPr lang="en-GB" sz="700" kern="100">
                          <a:solidFill>
                            <a:srgbClr val="CD771F"/>
                          </a:solidFill>
                          <a:effectLst/>
                          <a:latin typeface="DM Sans 14pt" pitchFamily="2" charset="77"/>
                        </a:rPr>
                        <a:t>C</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Keltrol® CG-T</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XANTHAN GUM</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0,30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100400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9372668"/>
                  </a:ext>
                </a:extLst>
              </a:tr>
              <a:tr h="136188">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latin typeface="DM Sans 14pt" pitchFamily="2" charset="77"/>
                        </a:rPr>
                        <a:t>Propanediol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latin typeface="DM Sans 14pt" pitchFamily="2" charset="77"/>
                        </a:rPr>
                        <a:t>PROPANEDIOL</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dirty="0">
                          <a:solidFill>
                            <a:srgbClr val="CD771F"/>
                          </a:solidFill>
                          <a:effectLst/>
                          <a:latin typeface="DM Sans 14pt" pitchFamily="2" charset="77"/>
                        </a:rPr>
                        <a:t>3,00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425429440"/>
                  </a:ext>
                </a:extLst>
              </a:tr>
              <a:tr h="197176">
                <a:tc>
                  <a:txBody>
                    <a:bodyPr/>
                    <a:lstStyle/>
                    <a:p>
                      <a:pPr>
                        <a:lnSpc>
                          <a:spcPct val="100000"/>
                        </a:lnSpc>
                      </a:pPr>
                      <a:r>
                        <a:rPr lang="en-GB" sz="700" kern="100">
                          <a:solidFill>
                            <a:srgbClr val="CD771F"/>
                          </a:solidFill>
                          <a:effectLst/>
                          <a:latin typeface="DM Sans 14pt" pitchFamily="2" charset="77"/>
                        </a:rPr>
                        <a:t>D</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700" kern="100">
                          <a:solidFill>
                            <a:srgbClr val="CD771F"/>
                          </a:solidFill>
                          <a:effectLst/>
                          <a:latin typeface="DM Sans 14pt" pitchFamily="2" charset="77"/>
                        </a:rPr>
                        <a:t>SUNSENSE RELAXING HALO 626700 336</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700" kern="100">
                          <a:solidFill>
                            <a:srgbClr val="CD771F"/>
                          </a:solidFill>
                          <a:effectLst/>
                          <a:latin typeface="DM Sans 14pt" pitchFamily="2" charset="77"/>
                        </a:rPr>
                        <a:t>PARFUM</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700" kern="100" dirty="0">
                          <a:solidFill>
                            <a:srgbClr val="CD771F"/>
                          </a:solidFill>
                          <a:effectLst/>
                          <a:latin typeface="DM Sans 14pt" pitchFamily="2" charset="77"/>
                        </a:rPr>
                        <a:t>0,20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1498" marR="41498"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632670679"/>
                  </a:ext>
                </a:extLst>
              </a:tr>
            </a:tbl>
          </a:graphicData>
        </a:graphic>
      </p:graphicFrame>
      <p:sp>
        <p:nvSpPr>
          <p:cNvPr id="11" name="TextBox 10">
            <a:extLst>
              <a:ext uri="{FF2B5EF4-FFF2-40B4-BE49-F238E27FC236}">
                <a16:creationId xmlns:a16="http://schemas.microsoft.com/office/drawing/2014/main" id="{F4C70801-5BDF-463D-DDBC-E8D8FC9B6313}"/>
              </a:ext>
            </a:extLst>
          </p:cNvPr>
          <p:cNvSpPr txBox="1"/>
          <p:nvPr/>
        </p:nvSpPr>
        <p:spPr>
          <a:xfrm>
            <a:off x="3179063" y="753317"/>
            <a:ext cx="3057289" cy="1277273"/>
          </a:xfrm>
          <a:prstGeom prst="rect">
            <a:avLst/>
          </a:prstGeom>
          <a:noFill/>
        </p:spPr>
        <p:txBody>
          <a:bodyPr wrap="square">
            <a:spAutoFit/>
          </a:bodyPr>
          <a:lstStyle/>
          <a:p>
            <a:r>
              <a:rPr lang="en-GB" sz="2000" b="1" kern="100" dirty="0">
                <a:solidFill>
                  <a:srgbClr val="CD771F"/>
                </a:solidFill>
                <a:effectLst/>
                <a:latin typeface="DM Sans 14pt" pitchFamily="2" charset="77"/>
                <a:ea typeface="DM Sans" pitchFamily="2" charset="77"/>
                <a:cs typeface="Times New Roman" panose="02020603050405020304" pitchFamily="18" charset="0"/>
              </a:rPr>
              <a:t>RELAXING DAY CARE CREAM SPF 30</a:t>
            </a:r>
            <a:endParaRPr lang="en-BR" sz="2000" b="1" kern="100" dirty="0">
              <a:solidFill>
                <a:srgbClr val="CD771F"/>
              </a:solidFill>
              <a:latin typeface="DM Sans 14pt" pitchFamily="2" charset="77"/>
              <a:ea typeface="DM Sans" pitchFamily="2" charset="77"/>
              <a:cs typeface="Times New Roman" panose="02020603050405020304" pitchFamily="18" charset="0"/>
            </a:endParaRPr>
          </a:p>
          <a:p>
            <a:endParaRPr lang="en-BR" sz="1000" kern="100" dirty="0">
              <a:solidFill>
                <a:srgbClr val="CD771F"/>
              </a:solidFill>
              <a:effectLst/>
              <a:latin typeface="DM Sans 14pt" pitchFamily="2" charset="77"/>
              <a:ea typeface="DM Sans" pitchFamily="2" charset="77"/>
              <a:cs typeface="Times New Roman" panose="02020603050405020304" pitchFamily="18" charset="0"/>
            </a:endParaRPr>
          </a:p>
          <a:p>
            <a:r>
              <a:rPr lang="en-GB" sz="900" kern="100" dirty="0">
                <a:solidFill>
                  <a:srgbClr val="CD771F"/>
                </a:solidFill>
                <a:effectLst/>
                <a:latin typeface="DM Sans 14pt" pitchFamily="2" charset="77"/>
                <a:ea typeface="DM Sans" pitchFamily="2" charset="77"/>
                <a:cs typeface="Times New Roman" panose="02020603050405020304" pitchFamily="18" charset="0"/>
              </a:rPr>
              <a:t>Relaxation inspired by </a:t>
            </a:r>
            <a:r>
              <a:rPr lang="en-GB" sz="900" kern="100" dirty="0" err="1">
                <a:solidFill>
                  <a:srgbClr val="CD771F"/>
                </a:solidFill>
                <a:effectLst/>
                <a:latin typeface="DM Sans 14pt" pitchFamily="2" charset="77"/>
                <a:ea typeface="DM Sans" pitchFamily="2" charset="77"/>
                <a:cs typeface="Times New Roman" panose="02020603050405020304" pitchFamily="18" charset="0"/>
              </a:rPr>
              <a:t>EmotiON</a:t>
            </a:r>
            <a:endParaRPr lang="en-BR" sz="900" kern="100" dirty="0">
              <a:solidFill>
                <a:srgbClr val="CD771F"/>
              </a:solidFill>
              <a:effectLst/>
              <a:latin typeface="DM Sans 14pt" pitchFamily="2" charset="77"/>
              <a:ea typeface="DM Sans" pitchFamily="2" charset="77"/>
              <a:cs typeface="Times New Roman" panose="02020603050405020304" pitchFamily="18" charset="0"/>
            </a:endParaRPr>
          </a:p>
          <a:p>
            <a:r>
              <a:rPr lang="en-US" sz="900" kern="100" dirty="0">
                <a:solidFill>
                  <a:srgbClr val="CD771F"/>
                </a:solidFill>
                <a:effectLst/>
                <a:latin typeface="DM Sans 14pt" pitchFamily="2" charset="77"/>
                <a:ea typeface="DM Sans" pitchFamily="2" charset="77"/>
                <a:cs typeface="Times New Roman" panose="02020603050405020304" pitchFamily="18" charset="0"/>
              </a:rPr>
              <a:t>Lightweight, minimalistic formulation with a floral fragrance and modern watery facets</a:t>
            </a:r>
          </a:p>
        </p:txBody>
      </p:sp>
      <p:sp>
        <p:nvSpPr>
          <p:cNvPr id="15" name="Rectangle 14">
            <a:extLst>
              <a:ext uri="{FF2B5EF4-FFF2-40B4-BE49-F238E27FC236}">
                <a16:creationId xmlns:a16="http://schemas.microsoft.com/office/drawing/2014/main" id="{48BF7550-69EE-EB74-CAC0-956088E2F56B}"/>
              </a:ext>
            </a:extLst>
          </p:cNvPr>
          <p:cNvSpPr/>
          <p:nvPr/>
        </p:nvSpPr>
        <p:spPr>
          <a:xfrm>
            <a:off x="6333486" y="1539412"/>
            <a:ext cx="2422478" cy="474167"/>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6" name="TextBox 15">
            <a:extLst>
              <a:ext uri="{FF2B5EF4-FFF2-40B4-BE49-F238E27FC236}">
                <a16:creationId xmlns:a16="http://schemas.microsoft.com/office/drawing/2014/main" id="{87F1C47D-D4F7-B331-0D19-DBE0AD4202B7}"/>
              </a:ext>
            </a:extLst>
          </p:cNvPr>
          <p:cNvSpPr txBox="1"/>
          <p:nvPr/>
        </p:nvSpPr>
        <p:spPr>
          <a:xfrm>
            <a:off x="6350208" y="1537146"/>
            <a:ext cx="2405756" cy="461665"/>
          </a:xfrm>
          <a:prstGeom prst="rect">
            <a:avLst/>
          </a:prstGeom>
          <a:noFill/>
        </p:spPr>
        <p:txBody>
          <a:bodyPr wrap="square">
            <a:spAutoFit/>
          </a:bodyPr>
          <a:lstStyle/>
          <a:p>
            <a:r>
              <a:rPr lang="en-GB" sz="800" kern="100" dirty="0">
                <a:solidFill>
                  <a:srgbClr val="F6DFC3"/>
                </a:solidFill>
                <a:effectLst/>
                <a:latin typeface="DM Sans 14pt" pitchFamily="2" charset="77"/>
                <a:ea typeface="DM Sans" pitchFamily="2" charset="77"/>
                <a:cs typeface="Times New Roman" panose="02020603050405020304" pitchFamily="18" charset="0"/>
              </a:rPr>
              <a:t>With PARSOL® 1789, PARSOL® Shield, PARSOL® EHT</a:t>
            </a:r>
            <a:r>
              <a:rPr lang="en-GB" sz="800" kern="100" dirty="0">
                <a:solidFill>
                  <a:srgbClr val="F6DFC3"/>
                </a:solidFill>
                <a:latin typeface="DM Sans 14pt" pitchFamily="2" charset="77"/>
                <a:ea typeface="DM Sans" pitchFamily="2" charset="77"/>
                <a:cs typeface="Times New Roman" panose="02020603050405020304" pitchFamily="18" charset="0"/>
              </a:rPr>
              <a:t> </a:t>
            </a:r>
            <a:r>
              <a:rPr lang="en-GB" sz="800" kern="100" dirty="0">
                <a:solidFill>
                  <a:srgbClr val="F6DFC3"/>
                </a:solidFill>
                <a:effectLst/>
                <a:latin typeface="DM Sans 14pt" pitchFamily="2" charset="77"/>
                <a:ea typeface="DM Sans" pitchFamily="2" charset="77"/>
                <a:cs typeface="Times New Roman" panose="02020603050405020304" pitchFamily="18" charset="0"/>
              </a:rPr>
              <a:t>and SUNSENSE RELAXING HALO 626700 336.</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30" name="TextBox 29">
            <a:extLst>
              <a:ext uri="{FF2B5EF4-FFF2-40B4-BE49-F238E27FC236}">
                <a16:creationId xmlns:a16="http://schemas.microsoft.com/office/drawing/2014/main" id="{3B035563-ACF8-5BAE-A7F9-8894C72859DE}"/>
              </a:ext>
            </a:extLst>
          </p:cNvPr>
          <p:cNvSpPr txBox="1"/>
          <p:nvPr/>
        </p:nvSpPr>
        <p:spPr>
          <a:xfrm>
            <a:off x="3179063" y="4768306"/>
            <a:ext cx="4612942" cy="169277"/>
          </a:xfrm>
          <a:prstGeom prst="rect">
            <a:avLst/>
          </a:prstGeom>
          <a:noFill/>
        </p:spPr>
        <p:txBody>
          <a:bodyPr wrap="square">
            <a:spAutoFit/>
          </a:bodyPr>
          <a:lstStyle/>
          <a:p>
            <a:r>
              <a:rPr lang="en-GB" sz="500" b="1" kern="100" dirty="0">
                <a:solidFill>
                  <a:srgbClr val="CD771F"/>
                </a:solidFill>
                <a:effectLst/>
                <a:latin typeface="DM Sans 14pt" pitchFamily="2" charset="77"/>
                <a:ea typeface="DM Sans" pitchFamily="2" charset="77"/>
                <a:cs typeface="Times New Roman" panose="02020603050405020304" pitchFamily="18" charset="0"/>
              </a:rPr>
              <a:t>SU-E-102517-2</a:t>
            </a:r>
            <a:endParaRPr lang="en-BR" sz="500" b="1" kern="100" dirty="0">
              <a:solidFill>
                <a:srgbClr val="CD771F"/>
              </a:solidFill>
              <a:effectLst/>
              <a:latin typeface="DM Sans 14pt" pitchFamily="2" charset="77"/>
              <a:ea typeface="DM Sans" pitchFamily="2" charset="77"/>
              <a:cs typeface="Times New Roman" panose="02020603050405020304" pitchFamily="18" charset="0"/>
            </a:endParaRPr>
          </a:p>
        </p:txBody>
      </p:sp>
      <p:sp>
        <p:nvSpPr>
          <p:cNvPr id="2" name="TextBox 1">
            <a:extLst>
              <a:ext uri="{FF2B5EF4-FFF2-40B4-BE49-F238E27FC236}">
                <a16:creationId xmlns:a16="http://schemas.microsoft.com/office/drawing/2014/main" id="{09B0EACC-DAAC-066A-93CA-5F80287D1E21}"/>
              </a:ext>
            </a:extLst>
          </p:cNvPr>
          <p:cNvSpPr txBox="1"/>
          <p:nvPr/>
        </p:nvSpPr>
        <p:spPr>
          <a:xfrm>
            <a:off x="412992"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3" name="TextBox 7">
            <a:extLst>
              <a:ext uri="{FF2B5EF4-FFF2-40B4-BE49-F238E27FC236}">
                <a16:creationId xmlns:a16="http://schemas.microsoft.com/office/drawing/2014/main" id="{810BE614-DE6A-DB87-B19D-70135D2335B8}"/>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6" name="Title 1">
            <a:extLst>
              <a:ext uri="{FF2B5EF4-FFF2-40B4-BE49-F238E27FC236}">
                <a16:creationId xmlns:a16="http://schemas.microsoft.com/office/drawing/2014/main" id="{1EEDA044-8804-A11F-EEAE-31BFF97A0F78}"/>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357697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97CB65E-B286-5BDE-73DB-82E7E09A7C72}"/>
            </a:ext>
          </a:extLst>
        </p:cNvPr>
        <p:cNvGrpSpPr/>
        <p:nvPr/>
      </p:nvGrpSpPr>
      <p:grpSpPr>
        <a:xfrm>
          <a:off x="0" y="0"/>
          <a:ext cx="0" cy="0"/>
          <a:chOff x="0" y="0"/>
          <a:chExt cx="0" cy="0"/>
        </a:xfrm>
      </p:grpSpPr>
      <p:sp>
        <p:nvSpPr>
          <p:cNvPr id="10" name="Retângulo 21">
            <a:extLst>
              <a:ext uri="{FF2B5EF4-FFF2-40B4-BE49-F238E27FC236}">
                <a16:creationId xmlns:a16="http://schemas.microsoft.com/office/drawing/2014/main" id="{D9DAC736-6C00-6303-BB74-766ABE8E5E3D}"/>
              </a:ext>
            </a:extLst>
          </p:cNvPr>
          <p:cNvSpPr/>
          <p:nvPr/>
        </p:nvSpPr>
        <p:spPr>
          <a:xfrm>
            <a:off x="0" y="547457"/>
            <a:ext cx="9144000"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3" name="Google Shape;279;p62">
            <a:extLst>
              <a:ext uri="{FF2B5EF4-FFF2-40B4-BE49-F238E27FC236}">
                <a16:creationId xmlns:a16="http://schemas.microsoft.com/office/drawing/2014/main" id="{75D9BB99-4F33-9451-1A3D-640CA566DD26}"/>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0" name="Retângulo 149504">
            <a:extLst>
              <a:ext uri="{FF2B5EF4-FFF2-40B4-BE49-F238E27FC236}">
                <a16:creationId xmlns:a16="http://schemas.microsoft.com/office/drawing/2014/main" id="{78A2A1C7-27F4-E43E-B1F2-CD6BF301325E}"/>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6">
            <a:extLst>
              <a:ext uri="{FF2B5EF4-FFF2-40B4-BE49-F238E27FC236}">
                <a16:creationId xmlns:a16="http://schemas.microsoft.com/office/drawing/2014/main" id="{1EC34426-F87B-4B24-4FC6-A4024A2FFCB6}"/>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a:extLst>
              <a:ext uri="{FF2B5EF4-FFF2-40B4-BE49-F238E27FC236}">
                <a16:creationId xmlns:a16="http://schemas.microsoft.com/office/drawing/2014/main" id="{D32BCFCC-2858-9E84-F957-31F9F853DB16}"/>
              </a:ext>
            </a:extLst>
          </p:cNvPr>
          <p:cNvSpPr/>
          <p:nvPr/>
        </p:nvSpPr>
        <p:spPr>
          <a:xfrm>
            <a:off x="3261815" y="2115589"/>
            <a:ext cx="2442949"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2" name="Retângulo 1060">
            <a:extLst>
              <a:ext uri="{FF2B5EF4-FFF2-40B4-BE49-F238E27FC236}">
                <a16:creationId xmlns:a16="http://schemas.microsoft.com/office/drawing/2014/main" id="{43CC5A80-AE9E-E629-45BA-D7BE1086DE2D}"/>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3" name="Retângulo 1047">
            <a:extLst>
              <a:ext uri="{FF2B5EF4-FFF2-40B4-BE49-F238E27FC236}">
                <a16:creationId xmlns:a16="http://schemas.microsoft.com/office/drawing/2014/main" id="{D1D61ABF-7343-95D1-CBF9-8E08D2A73E35}"/>
              </a:ext>
            </a:extLst>
          </p:cNvPr>
          <p:cNvSpPr/>
          <p:nvPr/>
        </p:nvSpPr>
        <p:spPr>
          <a:xfrm>
            <a:off x="-30461" y="80958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0" name="Rectangle 39">
            <a:extLst>
              <a:ext uri="{FF2B5EF4-FFF2-40B4-BE49-F238E27FC236}">
                <a16:creationId xmlns:a16="http://schemas.microsoft.com/office/drawing/2014/main" id="{DE9C2BA7-5ADC-0933-C63F-6A551A7F1D37}"/>
              </a:ext>
            </a:extLst>
          </p:cNvPr>
          <p:cNvSpPr/>
          <p:nvPr/>
        </p:nvSpPr>
        <p:spPr>
          <a:xfrm>
            <a:off x="6053512" y="2115589"/>
            <a:ext cx="2723788"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6" name="Retângulo 35">
            <a:extLst>
              <a:ext uri="{FF2B5EF4-FFF2-40B4-BE49-F238E27FC236}">
                <a16:creationId xmlns:a16="http://schemas.microsoft.com/office/drawing/2014/main" id="{FCF481B8-2499-0D03-80E4-2B0DCC1BFF06}"/>
              </a:ext>
            </a:extLst>
          </p:cNvPr>
          <p:cNvSpPr/>
          <p:nvPr/>
        </p:nvSpPr>
        <p:spPr>
          <a:xfrm>
            <a:off x="7589" y="1867659"/>
            <a:ext cx="2824222"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8" name="Imagem 3" descr="Logotipo&#10;&#10;Descrição gerada automaticamente">
            <a:extLst>
              <a:ext uri="{FF2B5EF4-FFF2-40B4-BE49-F238E27FC236}">
                <a16:creationId xmlns:a16="http://schemas.microsoft.com/office/drawing/2014/main" id="{E44B2420-28DA-6216-434A-D25E2FA6CC9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9" name="TextBox 8">
            <a:extLst>
              <a:ext uri="{FF2B5EF4-FFF2-40B4-BE49-F238E27FC236}">
                <a16:creationId xmlns:a16="http://schemas.microsoft.com/office/drawing/2014/main" id="{3279998C-0FAD-EF9B-0EC0-B1E924EEFB11}"/>
              </a:ext>
            </a:extLst>
          </p:cNvPr>
          <p:cNvSpPr txBox="1"/>
          <p:nvPr/>
        </p:nvSpPr>
        <p:spPr>
          <a:xfrm>
            <a:off x="3191830" y="809582"/>
            <a:ext cx="2924333" cy="1261884"/>
          </a:xfrm>
          <a:prstGeom prst="rect">
            <a:avLst/>
          </a:prstGeom>
          <a:noFill/>
        </p:spPr>
        <p:txBody>
          <a:bodyPr wrap="square">
            <a:spAutoFit/>
          </a:bodyPr>
          <a:lstStyle/>
          <a:p>
            <a:r>
              <a:rPr lang="en-GB" sz="2000" b="1" kern="100" dirty="0">
                <a:solidFill>
                  <a:srgbClr val="CD771F"/>
                </a:solidFill>
                <a:effectLst/>
                <a:latin typeface="DM Sans 14pt" pitchFamily="2" charset="77"/>
                <a:ea typeface="DM Sans" pitchFamily="2" charset="77"/>
                <a:cs typeface="Times New Roman" panose="02020603050405020304" pitchFamily="18" charset="0"/>
              </a:rPr>
              <a:t>RELAXING DAY CARE CREAM SPF 30</a:t>
            </a:r>
            <a:endParaRPr lang="en-BR" sz="2000" b="1" kern="100" dirty="0">
              <a:solidFill>
                <a:srgbClr val="CD771F"/>
              </a:solidFill>
              <a:latin typeface="DM Sans 14pt" pitchFamily="2" charset="77"/>
              <a:ea typeface="DM Sans" pitchFamily="2" charset="77"/>
              <a:cs typeface="Times New Roman" panose="02020603050405020304" pitchFamily="18" charset="0"/>
            </a:endParaRPr>
          </a:p>
          <a:p>
            <a:endParaRPr lang="en-GB" sz="600" kern="100" dirty="0">
              <a:solidFill>
                <a:srgbClr val="CD771F"/>
              </a:solidFill>
              <a:effectLst/>
              <a:latin typeface="DM Sans 14pt" pitchFamily="2" charset="77"/>
              <a:ea typeface="DM Sans" pitchFamily="2" charset="77"/>
              <a:cs typeface="Times New Roman" panose="02020603050405020304" pitchFamily="18" charset="0"/>
            </a:endParaRPr>
          </a:p>
          <a:p>
            <a:r>
              <a:rPr lang="en-GB" sz="900" kern="100" dirty="0">
                <a:solidFill>
                  <a:srgbClr val="CD771F"/>
                </a:solidFill>
                <a:effectLst/>
                <a:latin typeface="DM Sans 14pt" pitchFamily="2" charset="77"/>
                <a:ea typeface="DM Sans" pitchFamily="2" charset="77"/>
                <a:cs typeface="Times New Roman" panose="02020603050405020304" pitchFamily="18" charset="0"/>
              </a:rPr>
              <a:t>Relaxation inspired by </a:t>
            </a:r>
            <a:r>
              <a:rPr lang="en-GB" sz="900" kern="100" dirty="0" err="1">
                <a:solidFill>
                  <a:srgbClr val="CD771F"/>
                </a:solidFill>
                <a:effectLst/>
                <a:latin typeface="DM Sans 14pt" pitchFamily="2" charset="77"/>
                <a:ea typeface="DM Sans" pitchFamily="2" charset="77"/>
                <a:cs typeface="Times New Roman" panose="02020603050405020304" pitchFamily="18" charset="0"/>
              </a:rPr>
              <a:t>EmotiON</a:t>
            </a:r>
            <a:endParaRPr lang="en-BR" sz="900" kern="100" dirty="0">
              <a:solidFill>
                <a:srgbClr val="CD771F"/>
              </a:solidFill>
              <a:effectLst/>
              <a:latin typeface="DM Sans 14pt" pitchFamily="2" charset="77"/>
              <a:ea typeface="DM Sans" pitchFamily="2" charset="77"/>
              <a:cs typeface="Times New Roman" panose="02020603050405020304" pitchFamily="18" charset="0"/>
            </a:endParaRPr>
          </a:p>
          <a:p>
            <a:r>
              <a:rPr lang="en-US" sz="900" kern="100" dirty="0">
                <a:solidFill>
                  <a:srgbClr val="CD771F"/>
                </a:solidFill>
                <a:effectLst/>
                <a:latin typeface="DM Sans 14pt" pitchFamily="2" charset="77"/>
                <a:ea typeface="DM Sans" pitchFamily="2" charset="77"/>
                <a:cs typeface="Times New Roman" panose="02020603050405020304" pitchFamily="18" charset="0"/>
              </a:rPr>
              <a:t>Lightweight, minimalistic formulation with a floral fragrance and modern watery facets</a:t>
            </a:r>
          </a:p>
        </p:txBody>
      </p:sp>
      <p:sp>
        <p:nvSpPr>
          <p:cNvPr id="14" name="Rectangle 13">
            <a:extLst>
              <a:ext uri="{FF2B5EF4-FFF2-40B4-BE49-F238E27FC236}">
                <a16:creationId xmlns:a16="http://schemas.microsoft.com/office/drawing/2014/main" id="{37CF8DBA-A0D9-474D-81A7-F410D014F122}"/>
              </a:ext>
            </a:extLst>
          </p:cNvPr>
          <p:cNvSpPr/>
          <p:nvPr/>
        </p:nvSpPr>
        <p:spPr>
          <a:xfrm>
            <a:off x="6462215" y="1242132"/>
            <a:ext cx="2315085" cy="627376"/>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2" name="TextBox 11">
            <a:extLst>
              <a:ext uri="{FF2B5EF4-FFF2-40B4-BE49-F238E27FC236}">
                <a16:creationId xmlns:a16="http://schemas.microsoft.com/office/drawing/2014/main" id="{B4998FF1-D790-C429-F95D-AA6586F738AB}"/>
              </a:ext>
            </a:extLst>
          </p:cNvPr>
          <p:cNvSpPr txBox="1"/>
          <p:nvPr/>
        </p:nvSpPr>
        <p:spPr>
          <a:xfrm>
            <a:off x="6554793" y="1324987"/>
            <a:ext cx="2129928" cy="461665"/>
          </a:xfrm>
          <a:prstGeom prst="rect">
            <a:avLst/>
          </a:prstGeom>
          <a:noFill/>
        </p:spPr>
        <p:txBody>
          <a:bodyPr wrap="square">
            <a:spAutoFit/>
          </a:bodyPr>
          <a:lstStyle/>
          <a:p>
            <a:r>
              <a:rPr lang="en-GB" sz="800" kern="100" dirty="0">
                <a:solidFill>
                  <a:srgbClr val="F6DFC3"/>
                </a:solidFill>
                <a:effectLst/>
                <a:latin typeface="DM Sans 14pt" pitchFamily="2" charset="77"/>
                <a:ea typeface="DM Sans" pitchFamily="2" charset="77"/>
                <a:cs typeface="Times New Roman" panose="02020603050405020304" pitchFamily="18" charset="0"/>
              </a:rPr>
              <a:t>With PARSOL® 1789, PARSOL® Shield, PARSOL® EHT and SUNSENSE RELAXING HALO 626700 336.</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37" name="TextBox 36">
            <a:extLst>
              <a:ext uri="{FF2B5EF4-FFF2-40B4-BE49-F238E27FC236}">
                <a16:creationId xmlns:a16="http://schemas.microsoft.com/office/drawing/2014/main" id="{83DCEA31-ABD2-0CF5-B0D3-C3FB1A0F1EBA}"/>
              </a:ext>
            </a:extLst>
          </p:cNvPr>
          <p:cNvSpPr txBox="1"/>
          <p:nvPr/>
        </p:nvSpPr>
        <p:spPr>
          <a:xfrm>
            <a:off x="3321717" y="2117059"/>
            <a:ext cx="977561" cy="230832"/>
          </a:xfrm>
          <a:prstGeom prst="rect">
            <a:avLst/>
          </a:prstGeom>
          <a:noFill/>
        </p:spPr>
        <p:txBody>
          <a:bodyPr wrap="square">
            <a:spAutoFit/>
          </a:bodyPr>
          <a:lstStyle/>
          <a:p>
            <a:r>
              <a:rPr lang="en-GB" sz="900" b="1" kern="100" dirty="0">
                <a:solidFill>
                  <a:srgbClr val="F6DFC3"/>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42" name="TextBox 41">
            <a:extLst>
              <a:ext uri="{FF2B5EF4-FFF2-40B4-BE49-F238E27FC236}">
                <a16:creationId xmlns:a16="http://schemas.microsoft.com/office/drawing/2014/main" id="{2127608F-3B9C-C636-CABF-F42AC2146846}"/>
              </a:ext>
            </a:extLst>
          </p:cNvPr>
          <p:cNvSpPr txBox="1"/>
          <p:nvPr/>
        </p:nvSpPr>
        <p:spPr>
          <a:xfrm>
            <a:off x="6051089" y="2088328"/>
            <a:ext cx="1125939" cy="259943"/>
          </a:xfrm>
          <a:prstGeom prst="rect">
            <a:avLst/>
          </a:prstGeom>
          <a:noFill/>
        </p:spPr>
        <p:txBody>
          <a:bodyPr wrap="square">
            <a:spAutoFit/>
          </a:bodyPr>
          <a:lstStyle/>
          <a:p>
            <a:pPr>
              <a:lnSpc>
                <a:spcPts val="1440"/>
              </a:lnSpc>
            </a:pPr>
            <a:r>
              <a:rPr lang="en-GB" sz="900" b="1" kern="100" dirty="0">
                <a:solidFill>
                  <a:srgbClr val="F6DFC3"/>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47" name="Rectangle 46">
            <a:extLst>
              <a:ext uri="{FF2B5EF4-FFF2-40B4-BE49-F238E27FC236}">
                <a16:creationId xmlns:a16="http://schemas.microsoft.com/office/drawing/2014/main" id="{17F90AA0-E6E4-54F8-284A-C577D088ED69}"/>
              </a:ext>
            </a:extLst>
          </p:cNvPr>
          <p:cNvSpPr/>
          <p:nvPr/>
        </p:nvSpPr>
        <p:spPr>
          <a:xfrm>
            <a:off x="3261815" y="3623213"/>
            <a:ext cx="2442949"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49" name="TextBox 48">
            <a:extLst>
              <a:ext uri="{FF2B5EF4-FFF2-40B4-BE49-F238E27FC236}">
                <a16:creationId xmlns:a16="http://schemas.microsoft.com/office/drawing/2014/main" id="{B7DFE6EC-76C9-A221-F985-F9B3D7A69DB1}"/>
              </a:ext>
            </a:extLst>
          </p:cNvPr>
          <p:cNvSpPr txBox="1"/>
          <p:nvPr/>
        </p:nvSpPr>
        <p:spPr>
          <a:xfrm>
            <a:off x="3330998" y="3629129"/>
            <a:ext cx="839337" cy="230832"/>
          </a:xfrm>
          <a:prstGeom prst="rect">
            <a:avLst/>
          </a:prstGeom>
          <a:noFill/>
        </p:spPr>
        <p:txBody>
          <a:bodyPr wrap="square">
            <a:spAutoFit/>
          </a:bodyPr>
          <a:lstStyle/>
          <a:p>
            <a:r>
              <a:rPr lang="en-GB" sz="900" b="1" kern="100" dirty="0">
                <a:solidFill>
                  <a:srgbClr val="F6DFC3"/>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51" name="TextBox 50">
            <a:extLst>
              <a:ext uri="{FF2B5EF4-FFF2-40B4-BE49-F238E27FC236}">
                <a16:creationId xmlns:a16="http://schemas.microsoft.com/office/drawing/2014/main" id="{A12A566A-3556-0008-6BE7-81234F075869}"/>
              </a:ext>
            </a:extLst>
          </p:cNvPr>
          <p:cNvSpPr txBox="1"/>
          <p:nvPr/>
        </p:nvSpPr>
        <p:spPr>
          <a:xfrm>
            <a:off x="3191830" y="4716094"/>
            <a:ext cx="4612942" cy="247312"/>
          </a:xfrm>
          <a:prstGeom prst="rect">
            <a:avLst/>
          </a:prstGeom>
          <a:noFill/>
        </p:spPr>
        <p:txBody>
          <a:bodyPr wrap="square">
            <a:spAutoFit/>
          </a:bodyPr>
          <a:lstStyle/>
          <a:p>
            <a:pPr>
              <a:lnSpc>
                <a:spcPts val="1440"/>
              </a:lnSpc>
            </a:pPr>
            <a:r>
              <a:rPr lang="en-GB" sz="600" kern="100" dirty="0">
                <a:solidFill>
                  <a:srgbClr val="CD771F"/>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rgbClr val="CD771F"/>
              </a:solidFill>
              <a:effectLst/>
              <a:latin typeface="DM Sans" pitchFamily="2" charset="77"/>
              <a:ea typeface="DM Sans" pitchFamily="2" charset="77"/>
              <a:cs typeface="Times New Roman" panose="02020603050405020304" pitchFamily="18" charset="0"/>
            </a:endParaRPr>
          </a:p>
        </p:txBody>
      </p:sp>
      <p:graphicFrame>
        <p:nvGraphicFramePr>
          <p:cNvPr id="56" name="Table 55">
            <a:extLst>
              <a:ext uri="{FF2B5EF4-FFF2-40B4-BE49-F238E27FC236}">
                <a16:creationId xmlns:a16="http://schemas.microsoft.com/office/drawing/2014/main" id="{0E37A3E4-84D6-1546-D5A8-B846C846C937}"/>
              </a:ext>
            </a:extLst>
          </p:cNvPr>
          <p:cNvGraphicFramePr>
            <a:graphicFrameLocks noGrp="1"/>
          </p:cNvGraphicFramePr>
          <p:nvPr>
            <p:extLst>
              <p:ext uri="{D42A27DB-BD31-4B8C-83A1-F6EECF244321}">
                <p14:modId xmlns:p14="http://schemas.microsoft.com/office/powerpoint/2010/main" val="757343209"/>
              </p:ext>
            </p:extLst>
          </p:nvPr>
        </p:nvGraphicFramePr>
        <p:xfrm>
          <a:off x="3261815" y="2472855"/>
          <a:ext cx="2859852" cy="900000"/>
        </p:xfrm>
        <a:graphic>
          <a:graphicData uri="http://schemas.openxmlformats.org/drawingml/2006/table">
            <a:tbl>
              <a:tblPr>
                <a:tableStyleId>{B90068F1-F105-411B-9F92-F69CE458D5AC}</a:tableStyleId>
              </a:tblPr>
              <a:tblGrid>
                <a:gridCol w="251164">
                  <a:extLst>
                    <a:ext uri="{9D8B030D-6E8A-4147-A177-3AD203B41FA5}">
                      <a16:colId xmlns:a16="http://schemas.microsoft.com/office/drawing/2014/main" val="3803161589"/>
                    </a:ext>
                  </a:extLst>
                </a:gridCol>
                <a:gridCol w="2608688">
                  <a:extLst>
                    <a:ext uri="{9D8B030D-6E8A-4147-A177-3AD203B41FA5}">
                      <a16:colId xmlns:a16="http://schemas.microsoft.com/office/drawing/2014/main" val="941933358"/>
                    </a:ext>
                  </a:extLst>
                </a:gridCol>
              </a:tblGrid>
              <a:tr h="150000">
                <a:tc>
                  <a:txBody>
                    <a:bodyPr/>
                    <a:lstStyle/>
                    <a:p>
                      <a:pPr>
                        <a:lnSpc>
                          <a:spcPct val="100000"/>
                        </a:lnSpc>
                      </a:pPr>
                      <a:r>
                        <a:rPr lang="en-GB" sz="700" kern="100">
                          <a:solidFill>
                            <a:srgbClr val="CD771F"/>
                          </a:solidFill>
                          <a:effectLst/>
                          <a:latin typeface="DM Sans 14pt" pitchFamily="2" charset="77"/>
                        </a:rPr>
                        <a:t>1</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CD771F"/>
                          </a:solidFill>
                          <a:effectLst/>
                          <a:latin typeface="DM Sans 14pt" pitchFamily="2" charset="77"/>
                        </a:rPr>
                        <a:t>Weigh Phase A and heat up to 75°C under stirring.</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246352599"/>
                  </a:ext>
                </a:extLst>
              </a:tr>
              <a:tr h="150000">
                <a:tc>
                  <a:txBody>
                    <a:bodyPr/>
                    <a:lstStyle/>
                    <a:p>
                      <a:pPr>
                        <a:lnSpc>
                          <a:spcPct val="100000"/>
                        </a:lnSpc>
                      </a:pPr>
                      <a:r>
                        <a:rPr lang="en-GB" sz="700" kern="100">
                          <a:solidFill>
                            <a:srgbClr val="CD771F"/>
                          </a:solidFill>
                          <a:effectLst/>
                          <a:latin typeface="DM Sans 14pt" pitchFamily="2" charset="77"/>
                        </a:rPr>
                        <a:t>2</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CD771F"/>
                          </a:solidFill>
                          <a:effectLst/>
                          <a:latin typeface="DM Sans 14pt" pitchFamily="2" charset="77"/>
                        </a:rPr>
                        <a:t>Weigh Phase B and heat up to 75°C under stirring.</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22841848"/>
                  </a:ext>
                </a:extLst>
              </a:tr>
              <a:tr h="150000">
                <a:tc>
                  <a:txBody>
                    <a:bodyPr/>
                    <a:lstStyle/>
                    <a:p>
                      <a:pPr>
                        <a:lnSpc>
                          <a:spcPct val="100000"/>
                        </a:lnSpc>
                      </a:pPr>
                      <a:r>
                        <a:rPr lang="en-GB" sz="700" kern="100">
                          <a:solidFill>
                            <a:srgbClr val="CD771F"/>
                          </a:solidFill>
                          <a:effectLst/>
                          <a:latin typeface="DM Sans 14pt" pitchFamily="2" charset="77"/>
                        </a:rPr>
                        <a:t>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CD771F"/>
                          </a:solidFill>
                          <a:effectLst/>
                          <a:latin typeface="DM Sans 14pt" pitchFamily="2" charset="77"/>
                        </a:rPr>
                        <a:t>Premix Phase C and add it into Phase B under stirring.</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773805626"/>
                  </a:ext>
                </a:extLst>
              </a:tr>
              <a:tr h="150000">
                <a:tc>
                  <a:txBody>
                    <a:bodyPr/>
                    <a:lstStyle/>
                    <a:p>
                      <a:pPr>
                        <a:lnSpc>
                          <a:spcPct val="100000"/>
                        </a:lnSpc>
                      </a:pPr>
                      <a:r>
                        <a:rPr lang="en-GB" sz="700" kern="100">
                          <a:solidFill>
                            <a:srgbClr val="CD771F"/>
                          </a:solidFill>
                          <a:effectLst/>
                          <a:latin typeface="DM Sans 14pt" pitchFamily="2" charset="77"/>
                        </a:rPr>
                        <a:t>4</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CD771F"/>
                          </a:solidFill>
                          <a:effectLst/>
                          <a:latin typeface="DM Sans 14pt" pitchFamily="2" charset="77"/>
                        </a:rPr>
                        <a:t>Add Phase A into Phase B+C and homogenize.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447844199"/>
                  </a:ext>
                </a:extLst>
              </a:tr>
              <a:tr h="150000">
                <a:tc>
                  <a:txBody>
                    <a:bodyPr/>
                    <a:lstStyle/>
                    <a:p>
                      <a:pPr>
                        <a:lnSpc>
                          <a:spcPct val="100000"/>
                        </a:lnSpc>
                      </a:pPr>
                      <a:r>
                        <a:rPr lang="en-GB" sz="700" kern="100">
                          <a:solidFill>
                            <a:srgbClr val="CD771F"/>
                          </a:solidFill>
                          <a:effectLst/>
                          <a:latin typeface="DM Sans 14pt" pitchFamily="2" charset="77"/>
                        </a:rPr>
                        <a:t>5</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CD771F"/>
                          </a:solidFill>
                          <a:effectLst/>
                          <a:latin typeface="DM Sans 14pt" pitchFamily="2" charset="77"/>
                        </a:rPr>
                        <a:t>Cool down to room temperature.</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837931725"/>
                  </a:ext>
                </a:extLst>
              </a:tr>
              <a:tr h="150000">
                <a:tc>
                  <a:txBody>
                    <a:bodyPr/>
                    <a:lstStyle/>
                    <a:p>
                      <a:pPr>
                        <a:lnSpc>
                          <a:spcPct val="100000"/>
                        </a:lnSpc>
                      </a:pPr>
                      <a:r>
                        <a:rPr lang="en-GB" sz="700" kern="100">
                          <a:solidFill>
                            <a:srgbClr val="CD771F"/>
                          </a:solidFill>
                          <a:effectLst/>
                          <a:latin typeface="DM Sans 14pt" pitchFamily="2" charset="77"/>
                        </a:rPr>
                        <a:t>6</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CD771F"/>
                          </a:solidFill>
                          <a:effectLst/>
                          <a:latin typeface="DM Sans 14pt" pitchFamily="2" charset="77"/>
                        </a:rPr>
                        <a:t>Add Phase D and check the final </a:t>
                      </a:r>
                      <a:r>
                        <a:rPr lang="en-GB" sz="700" kern="100" dirty="0" err="1">
                          <a:solidFill>
                            <a:srgbClr val="CD771F"/>
                          </a:solidFill>
                          <a:effectLst/>
                          <a:latin typeface="DM Sans 14pt" pitchFamily="2" charset="77"/>
                        </a:rPr>
                        <a:t>pH.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210021090"/>
                  </a:ext>
                </a:extLst>
              </a:tr>
            </a:tbl>
          </a:graphicData>
        </a:graphic>
      </p:graphicFrame>
      <p:graphicFrame>
        <p:nvGraphicFramePr>
          <p:cNvPr id="57" name="Table 56">
            <a:extLst>
              <a:ext uri="{FF2B5EF4-FFF2-40B4-BE49-F238E27FC236}">
                <a16:creationId xmlns:a16="http://schemas.microsoft.com/office/drawing/2014/main" id="{210D5396-AC81-5780-3D5C-1D7AEDEB8A93}"/>
              </a:ext>
            </a:extLst>
          </p:cNvPr>
          <p:cNvGraphicFramePr>
            <a:graphicFrameLocks noGrp="1"/>
          </p:cNvGraphicFramePr>
          <p:nvPr>
            <p:extLst>
              <p:ext uri="{D42A27DB-BD31-4B8C-83A1-F6EECF244321}">
                <p14:modId xmlns:p14="http://schemas.microsoft.com/office/powerpoint/2010/main" val="1115610534"/>
              </p:ext>
            </p:extLst>
          </p:nvPr>
        </p:nvGraphicFramePr>
        <p:xfrm>
          <a:off x="6005564" y="2469549"/>
          <a:ext cx="3099735" cy="1280160"/>
        </p:xfrm>
        <a:graphic>
          <a:graphicData uri="http://schemas.openxmlformats.org/drawingml/2006/table">
            <a:tbl>
              <a:tblPr>
                <a:tableStyleId>{B90068F1-F105-411B-9F92-F69CE458D5AC}</a:tableStyleId>
              </a:tblPr>
              <a:tblGrid>
                <a:gridCol w="809587">
                  <a:extLst>
                    <a:ext uri="{9D8B030D-6E8A-4147-A177-3AD203B41FA5}">
                      <a16:colId xmlns:a16="http://schemas.microsoft.com/office/drawing/2014/main" val="1595520836"/>
                    </a:ext>
                  </a:extLst>
                </a:gridCol>
                <a:gridCol w="238836">
                  <a:extLst>
                    <a:ext uri="{9D8B030D-6E8A-4147-A177-3AD203B41FA5}">
                      <a16:colId xmlns:a16="http://schemas.microsoft.com/office/drawing/2014/main" val="3061119771"/>
                    </a:ext>
                  </a:extLst>
                </a:gridCol>
                <a:gridCol w="1528550">
                  <a:extLst>
                    <a:ext uri="{9D8B030D-6E8A-4147-A177-3AD203B41FA5}">
                      <a16:colId xmlns:a16="http://schemas.microsoft.com/office/drawing/2014/main" val="2537590625"/>
                    </a:ext>
                  </a:extLst>
                </a:gridCol>
                <a:gridCol w="522762">
                  <a:extLst>
                    <a:ext uri="{9D8B030D-6E8A-4147-A177-3AD203B41FA5}">
                      <a16:colId xmlns:a16="http://schemas.microsoft.com/office/drawing/2014/main" val="1002185799"/>
                    </a:ext>
                  </a:extLst>
                </a:gridCol>
              </a:tblGrid>
              <a:tr h="0">
                <a:tc>
                  <a:txBody>
                    <a:bodyPr/>
                    <a:lstStyle/>
                    <a:p>
                      <a:pPr>
                        <a:lnSpc>
                          <a:spcPct val="100000"/>
                        </a:lnSpc>
                      </a:pPr>
                      <a:r>
                        <a:rPr lang="en-GB" sz="700" kern="100" dirty="0">
                          <a:solidFill>
                            <a:srgbClr val="CD771F"/>
                          </a:solidFill>
                          <a:effectLst/>
                          <a:latin typeface="DM Sans 14pt" pitchFamily="2" charset="77"/>
                        </a:rPr>
                        <a:t>pH: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Viscosity (spindle RV-5 / 10 rpm):</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15000 mPa.s</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99188672"/>
                  </a:ext>
                </a:extLst>
              </a:tr>
              <a:tr h="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228335328"/>
                  </a:ext>
                </a:extLst>
              </a:tr>
              <a:tr h="0">
                <a:tc>
                  <a:txBody>
                    <a:bodyPr/>
                    <a:lstStyle/>
                    <a:p>
                      <a:pPr>
                        <a:lnSpc>
                          <a:spcPct val="100000"/>
                        </a:lnSpc>
                      </a:pPr>
                      <a:r>
                        <a:rPr lang="en-GB" sz="700" kern="100" dirty="0">
                          <a:solidFill>
                            <a:srgbClr val="CD771F"/>
                          </a:solidFill>
                          <a:effectLst/>
                          <a:latin typeface="DM Sans 14pt" pitchFamily="2" charset="77"/>
                        </a:rPr>
                        <a:t>SPF:</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30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In vitro UVA-PF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17,9</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76071940"/>
                  </a:ext>
                </a:extLst>
              </a:tr>
              <a:tr h="0">
                <a:tc>
                  <a:txBody>
                    <a:bodyPr/>
                    <a:lstStyle/>
                    <a:p>
                      <a:pPr>
                        <a:lnSpc>
                          <a:spcPct val="100000"/>
                        </a:lnSpc>
                      </a:pPr>
                      <a:r>
                        <a:rPr lang="en-GB" sz="700" kern="100" dirty="0">
                          <a:solidFill>
                            <a:srgbClr val="CD771F"/>
                          </a:solidFill>
                          <a:effectLst/>
                          <a:latin typeface="DM Sans 14pt" pitchFamily="2" charset="77"/>
                        </a:rPr>
                        <a:t>In vivo according ISO 24444</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According ISO 24443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81921454"/>
                  </a:ext>
                </a:extLst>
              </a:tr>
              <a:tr h="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828495206"/>
                  </a:ext>
                </a:extLst>
              </a:tr>
              <a:tr h="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UVA-PF/SPF (30 labelled; &gt;= 0.33):</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0,60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739221463"/>
                  </a:ext>
                </a:extLst>
              </a:tr>
              <a:tr h="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437250782"/>
                  </a:ext>
                </a:extLst>
              </a:tr>
              <a:tr h="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Critical Wavelength: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379 nm</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618262635"/>
                  </a:ext>
                </a:extLst>
              </a:tr>
              <a:tr h="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(Measurement done with </a:t>
                      </a:r>
                      <a:r>
                        <a:rPr lang="en-GB" sz="700" kern="100" dirty="0" err="1">
                          <a:solidFill>
                            <a:srgbClr val="CD771F"/>
                          </a:solidFill>
                          <a:effectLst/>
                          <a:latin typeface="DM Sans 14pt" pitchFamily="2" charset="77"/>
                        </a:rPr>
                        <a:t>Labsphere</a:t>
                      </a:r>
                      <a:r>
                        <a:rPr lang="en-GB" sz="700" kern="100" dirty="0">
                          <a:solidFill>
                            <a:srgbClr val="CD771F"/>
                          </a:solidFill>
                          <a:effectLst/>
                          <a:latin typeface="DM Sans 14pt" pitchFamily="2" charset="77"/>
                        </a:rPr>
                        <a:t> equipment)</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767339812"/>
                  </a:ext>
                </a:extLst>
              </a:tr>
            </a:tbl>
          </a:graphicData>
        </a:graphic>
      </p:graphicFrame>
      <p:graphicFrame>
        <p:nvGraphicFramePr>
          <p:cNvPr id="58" name="Table 57">
            <a:extLst>
              <a:ext uri="{FF2B5EF4-FFF2-40B4-BE49-F238E27FC236}">
                <a16:creationId xmlns:a16="http://schemas.microsoft.com/office/drawing/2014/main" id="{31901259-A690-15DF-2BC4-0206FC252D0F}"/>
              </a:ext>
            </a:extLst>
          </p:cNvPr>
          <p:cNvGraphicFramePr>
            <a:graphicFrameLocks noGrp="1"/>
          </p:cNvGraphicFramePr>
          <p:nvPr>
            <p:extLst>
              <p:ext uri="{D42A27DB-BD31-4B8C-83A1-F6EECF244321}">
                <p14:modId xmlns:p14="http://schemas.microsoft.com/office/powerpoint/2010/main" val="2530395183"/>
              </p:ext>
            </p:extLst>
          </p:nvPr>
        </p:nvGraphicFramePr>
        <p:xfrm>
          <a:off x="3261815" y="3955252"/>
          <a:ext cx="3127083" cy="540000"/>
        </p:xfrm>
        <a:graphic>
          <a:graphicData uri="http://schemas.openxmlformats.org/drawingml/2006/table">
            <a:tbl>
              <a:tblPr>
                <a:tableStyleId>{B90068F1-F105-411B-9F92-F69CE458D5AC}</a:tableStyleId>
              </a:tblPr>
              <a:tblGrid>
                <a:gridCol w="508000">
                  <a:extLst>
                    <a:ext uri="{9D8B030D-6E8A-4147-A177-3AD203B41FA5}">
                      <a16:colId xmlns:a16="http://schemas.microsoft.com/office/drawing/2014/main" val="3774095851"/>
                    </a:ext>
                  </a:extLst>
                </a:gridCol>
                <a:gridCol w="843128">
                  <a:extLst>
                    <a:ext uri="{9D8B030D-6E8A-4147-A177-3AD203B41FA5}">
                      <a16:colId xmlns:a16="http://schemas.microsoft.com/office/drawing/2014/main" val="2807522267"/>
                    </a:ext>
                  </a:extLst>
                </a:gridCol>
                <a:gridCol w="539087">
                  <a:extLst>
                    <a:ext uri="{9D8B030D-6E8A-4147-A177-3AD203B41FA5}">
                      <a16:colId xmlns:a16="http://schemas.microsoft.com/office/drawing/2014/main" val="2768563884"/>
                    </a:ext>
                  </a:extLst>
                </a:gridCol>
                <a:gridCol w="1236868">
                  <a:extLst>
                    <a:ext uri="{9D8B030D-6E8A-4147-A177-3AD203B41FA5}">
                      <a16:colId xmlns:a16="http://schemas.microsoft.com/office/drawing/2014/main" val="4130206899"/>
                    </a:ext>
                  </a:extLst>
                </a:gridCol>
              </a:tblGrid>
              <a:tr h="135000">
                <a:tc>
                  <a:txBody>
                    <a:bodyPr/>
                    <a:lstStyle/>
                    <a:p>
                      <a:pPr algn="l">
                        <a:lnSpc>
                          <a:spcPct val="100000"/>
                        </a:lnSpc>
                      </a:pPr>
                      <a:r>
                        <a:rPr lang="en-GB" sz="700" kern="100" dirty="0">
                          <a:solidFill>
                            <a:srgbClr val="CD771F"/>
                          </a:solidFill>
                          <a:effectLst/>
                        </a:rPr>
                        <a:t>100288</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rPr>
                        <a:t>dsm-firmenich</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rPr>
                        <a:t>100184</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rPr>
                        <a:t>ISP</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1513782132"/>
                  </a:ext>
                </a:extLst>
              </a:tr>
              <a:tr h="135000">
                <a:tc>
                  <a:txBody>
                    <a:bodyPr/>
                    <a:lstStyle/>
                    <a:p>
                      <a:pPr algn="l">
                        <a:lnSpc>
                          <a:spcPct val="100000"/>
                        </a:lnSpc>
                      </a:pPr>
                      <a:r>
                        <a:rPr lang="en-GB" sz="700" kern="100" dirty="0">
                          <a:solidFill>
                            <a:srgbClr val="CD771F"/>
                          </a:solidFill>
                          <a:effectLst/>
                        </a:rPr>
                        <a:t>100037</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rPr>
                        <a:t>BASF</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0" indent="0" algn="r">
                        <a:lnSpc>
                          <a:spcPct val="100000"/>
                        </a:lnSpc>
                      </a:pPr>
                      <a:r>
                        <a:rPr lang="en-GB" sz="700" kern="100">
                          <a:solidFill>
                            <a:srgbClr val="CD771F"/>
                          </a:solidFill>
                          <a:effectLst/>
                        </a:rPr>
                        <a:t>100413</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rPr>
                        <a:t>GATTEFOSSE S.A.</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596796095"/>
                  </a:ext>
                </a:extLst>
              </a:tr>
              <a:tr h="135000">
                <a:tc>
                  <a:txBody>
                    <a:bodyPr/>
                    <a:lstStyle/>
                    <a:p>
                      <a:pPr algn="l">
                        <a:lnSpc>
                          <a:spcPct val="100000"/>
                        </a:lnSpc>
                      </a:pPr>
                      <a:r>
                        <a:rPr lang="en-GB" sz="700" kern="100" dirty="0">
                          <a:solidFill>
                            <a:srgbClr val="CD771F"/>
                          </a:solidFill>
                          <a:effectLst/>
                        </a:rPr>
                        <a:t>100383</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dirty="0">
                          <a:solidFill>
                            <a:srgbClr val="CD771F"/>
                          </a:solidFill>
                          <a:effectLst/>
                        </a:rPr>
                        <a:t>AJINOMOTO INC</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700" kern="100">
                          <a:solidFill>
                            <a:srgbClr val="CD771F"/>
                          </a:solidFill>
                          <a:effectLst/>
                        </a:rPr>
                        <a:t>100627</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700" kern="100">
                          <a:solidFill>
                            <a:srgbClr val="CD771F"/>
                          </a:solidFill>
                          <a:effectLst/>
                        </a:rPr>
                        <a:t>INNOSPEC LIMITED</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46186066"/>
                  </a:ext>
                </a:extLst>
              </a:tr>
              <a:tr h="135000">
                <a:tc>
                  <a:txBody>
                    <a:bodyPr/>
                    <a:lstStyle/>
                    <a:p>
                      <a:pPr algn="l">
                        <a:lnSpc>
                          <a:spcPct val="100000"/>
                        </a:lnSpc>
                      </a:pPr>
                      <a:r>
                        <a:rPr lang="en-GB" sz="700" kern="100" dirty="0">
                          <a:solidFill>
                            <a:srgbClr val="CD771F"/>
                          </a:solidFill>
                          <a:effectLst/>
                        </a:rPr>
                        <a:t>100491</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700" kern="100">
                          <a:solidFill>
                            <a:srgbClr val="CD771F"/>
                          </a:solidFill>
                          <a:effectLst/>
                        </a:rPr>
                        <a:t>DR. STRAETMANS</a:t>
                      </a:r>
                      <a:endParaRPr lang="en-BR" sz="700" kern="10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700" kern="100" dirty="0">
                          <a:solidFill>
                            <a:srgbClr val="CD771F"/>
                          </a:solidFill>
                          <a:effectLst/>
                        </a:rPr>
                        <a:t>100400</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700" kern="100" dirty="0">
                          <a:solidFill>
                            <a:srgbClr val="CD771F"/>
                          </a:solidFill>
                          <a:effectLst/>
                        </a:rPr>
                        <a:t>CP KELCO</a:t>
                      </a:r>
                      <a:endParaRPr lang="en-BR" sz="700" kern="100" dirty="0">
                        <a:solidFill>
                          <a:srgbClr val="CD771F"/>
                        </a:solidFill>
                        <a:effectLst/>
                        <a:latin typeface="DM Sans"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3097561850"/>
                  </a:ext>
                </a:extLst>
              </a:tr>
            </a:tbl>
          </a:graphicData>
        </a:graphic>
      </p:graphicFrame>
      <p:sp>
        <p:nvSpPr>
          <p:cNvPr id="2" name="TextBox 1">
            <a:extLst>
              <a:ext uri="{FF2B5EF4-FFF2-40B4-BE49-F238E27FC236}">
                <a16:creationId xmlns:a16="http://schemas.microsoft.com/office/drawing/2014/main" id="{3F42267E-9614-AB90-DAB8-E16920B26E9F}"/>
              </a:ext>
            </a:extLst>
          </p:cNvPr>
          <p:cNvSpPr txBox="1"/>
          <p:nvPr/>
        </p:nvSpPr>
        <p:spPr>
          <a:xfrm>
            <a:off x="393742"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3" name="TextBox 7">
            <a:extLst>
              <a:ext uri="{FF2B5EF4-FFF2-40B4-BE49-F238E27FC236}">
                <a16:creationId xmlns:a16="http://schemas.microsoft.com/office/drawing/2014/main" id="{3749F964-F108-1745-B0DC-E8CBF050E821}"/>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pic>
        <p:nvPicPr>
          <p:cNvPr id="5" name="Imagem 28" descr="Garrafa de bebida&#10;&#10;Descrição gerada automaticamente com confiança média">
            <a:extLst>
              <a:ext uri="{FF2B5EF4-FFF2-40B4-BE49-F238E27FC236}">
                <a16:creationId xmlns:a16="http://schemas.microsoft.com/office/drawing/2014/main" id="{C1F0DF15-5E85-3250-0B31-C36C60E7B57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7429" y="2454862"/>
            <a:ext cx="1886530" cy="2514744"/>
          </a:xfrm>
          <a:prstGeom prst="rect">
            <a:avLst/>
          </a:prstGeom>
        </p:spPr>
      </p:pic>
      <p:sp>
        <p:nvSpPr>
          <p:cNvPr id="4" name="Title 1">
            <a:extLst>
              <a:ext uri="{FF2B5EF4-FFF2-40B4-BE49-F238E27FC236}">
                <a16:creationId xmlns:a16="http://schemas.microsoft.com/office/drawing/2014/main" id="{C3DFCC9E-3328-774A-50C0-4920741CFCB4}"/>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72925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E089917-7195-2486-954C-62EB96C83EAE}"/>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8" name="Retângulo 21">
            <a:extLst>
              <a:ext uri="{FF2B5EF4-FFF2-40B4-BE49-F238E27FC236}">
                <a16:creationId xmlns:a16="http://schemas.microsoft.com/office/drawing/2014/main" id="{B1DD5467-6C57-543F-C6F3-427535D2E458}"/>
              </a:ext>
            </a:extLst>
          </p:cNvPr>
          <p:cNvSpPr/>
          <p:nvPr/>
        </p:nvSpPr>
        <p:spPr>
          <a:xfrm>
            <a:off x="2819964" y="547458"/>
            <a:ext cx="6334698"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 name="Rectangle 2">
            <a:extLst>
              <a:ext uri="{FF2B5EF4-FFF2-40B4-BE49-F238E27FC236}">
                <a16:creationId xmlns:a16="http://schemas.microsoft.com/office/drawing/2014/main" id="{57CE5986-B5CE-3DFC-ED3E-9ABCD8D96B60}"/>
              </a:ext>
            </a:extLst>
          </p:cNvPr>
          <p:cNvSpPr/>
          <p:nvPr/>
        </p:nvSpPr>
        <p:spPr>
          <a:xfrm>
            <a:off x="2835713" y="1997545"/>
            <a:ext cx="6297616" cy="1245460"/>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tângulo 149504">
            <a:extLst>
              <a:ext uri="{FF2B5EF4-FFF2-40B4-BE49-F238E27FC236}">
                <a16:creationId xmlns:a16="http://schemas.microsoft.com/office/drawing/2014/main" id="{4CC8FF6B-6A0E-2F4F-2145-6E8522BB3D71}"/>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14" name="Picture 6">
            <a:extLst>
              <a:ext uri="{FF2B5EF4-FFF2-40B4-BE49-F238E27FC236}">
                <a16:creationId xmlns:a16="http://schemas.microsoft.com/office/drawing/2014/main" id="{4DCD4511-A707-2145-74CA-25A6EEAA4FE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35">
            <a:extLst>
              <a:ext uri="{FF2B5EF4-FFF2-40B4-BE49-F238E27FC236}">
                <a16:creationId xmlns:a16="http://schemas.microsoft.com/office/drawing/2014/main" id="{A734E817-7F83-4F05-1AA7-CD25C3730101}"/>
              </a:ext>
            </a:extLst>
          </p:cNvPr>
          <p:cNvSpPr/>
          <p:nvPr/>
        </p:nvSpPr>
        <p:spPr>
          <a:xfrm>
            <a:off x="-34678" y="1867659"/>
            <a:ext cx="2866489"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6" name="TextBox 5">
            <a:extLst>
              <a:ext uri="{FF2B5EF4-FFF2-40B4-BE49-F238E27FC236}">
                <a16:creationId xmlns:a16="http://schemas.microsoft.com/office/drawing/2014/main" id="{21E8E63D-2289-46B3-B305-8DCE532ACCE5}"/>
              </a:ext>
            </a:extLst>
          </p:cNvPr>
          <p:cNvSpPr txBox="1"/>
          <p:nvPr/>
        </p:nvSpPr>
        <p:spPr>
          <a:xfrm>
            <a:off x="3837439" y="803983"/>
            <a:ext cx="5459400" cy="542008"/>
          </a:xfrm>
          <a:prstGeom prst="rect">
            <a:avLst/>
          </a:prstGeom>
          <a:noFill/>
        </p:spPr>
        <p:txBody>
          <a:bodyPr wrap="square">
            <a:spAutoFit/>
          </a:bodyPr>
          <a:lstStyle/>
          <a:p>
            <a:pPr defTabSz="685800">
              <a:lnSpc>
                <a:spcPct val="90000"/>
              </a:lnSpc>
              <a:spcBef>
                <a:spcPct val="0"/>
              </a:spcBef>
              <a:buClrTx/>
              <a:defRPr/>
            </a:pPr>
            <a:r>
              <a:rPr lang="en-US" sz="3200" kern="1200" dirty="0">
                <a:solidFill>
                  <a:srgbClr val="CD771F"/>
                </a:solidFill>
                <a:latin typeface="DM Sans 14pt" pitchFamily="2" charset="77"/>
                <a:ea typeface="Gungsuh" panose="020B0503020000020004" pitchFamily="18" charset="-127"/>
                <a:cs typeface="+mn-cs"/>
              </a:rPr>
              <a:t>URBAN </a:t>
            </a:r>
            <a:r>
              <a:rPr lang="en-US" sz="3200" dirty="0">
                <a:solidFill>
                  <a:srgbClr val="CD771F"/>
                </a:solidFill>
                <a:latin typeface="DM Sans 14pt" pitchFamily="2" charset="77"/>
                <a:ea typeface="Gungsuh" panose="020B0503020000020004" pitchFamily="18" charset="-127"/>
              </a:rPr>
              <a:t>RELAX</a:t>
            </a:r>
            <a:r>
              <a:rPr lang="en-US" sz="3200" kern="1200" dirty="0">
                <a:solidFill>
                  <a:srgbClr val="CD771F"/>
                </a:solidFill>
                <a:latin typeface="DM Sans 14pt" pitchFamily="2" charset="77"/>
                <a:ea typeface="Gungsuh" panose="020B0503020000020004" pitchFamily="18" charset="-127"/>
                <a:cs typeface="+mn-cs"/>
              </a:rPr>
              <a:t> </a:t>
            </a:r>
          </a:p>
        </p:txBody>
      </p:sp>
      <p:sp>
        <p:nvSpPr>
          <p:cNvPr id="20" name="TextBox 19">
            <a:extLst>
              <a:ext uri="{FF2B5EF4-FFF2-40B4-BE49-F238E27FC236}">
                <a16:creationId xmlns:a16="http://schemas.microsoft.com/office/drawing/2014/main" id="{8DF4C275-1FBE-158D-6FEB-66FFFD580E8C}"/>
              </a:ext>
            </a:extLst>
          </p:cNvPr>
          <p:cNvSpPr txBox="1"/>
          <p:nvPr/>
        </p:nvSpPr>
        <p:spPr>
          <a:xfrm>
            <a:off x="6840923" y="972390"/>
            <a:ext cx="2292406" cy="286232"/>
          </a:xfrm>
          <a:prstGeom prst="rect">
            <a:avLst/>
          </a:prstGeom>
          <a:noFill/>
        </p:spPr>
        <p:txBody>
          <a:bodyPr wrap="square">
            <a:spAutoFit/>
          </a:bodyPr>
          <a:lstStyle/>
          <a:p>
            <a:pPr defTabSz="685800">
              <a:lnSpc>
                <a:spcPct val="90000"/>
              </a:lnSpc>
              <a:spcBef>
                <a:spcPct val="0"/>
              </a:spcBef>
              <a:buClrTx/>
              <a:defRPr/>
            </a:pPr>
            <a:r>
              <a:rPr lang="en-US" dirty="0">
                <a:solidFill>
                  <a:srgbClr val="CD771F"/>
                </a:solidFill>
                <a:latin typeface="DM Sans 14pt" pitchFamily="2" charset="77"/>
                <a:ea typeface="Gungsuh" panose="020B0503020000020004" pitchFamily="18" charset="-127"/>
              </a:rPr>
              <a:t>UV Shield Stick SPF 30*</a:t>
            </a:r>
            <a:endParaRPr lang="en-US" kern="1200" dirty="0">
              <a:solidFill>
                <a:srgbClr val="CD771F"/>
              </a:solidFill>
              <a:latin typeface="DM Sans 14pt" pitchFamily="2" charset="77"/>
              <a:ea typeface="Fira Sans Book" panose="020B0503050000020004" pitchFamily="34" charset="0"/>
              <a:cs typeface="+mn-cs"/>
            </a:endParaRPr>
          </a:p>
        </p:txBody>
      </p:sp>
      <p:sp>
        <p:nvSpPr>
          <p:cNvPr id="22" name="Retângulo 1060">
            <a:extLst>
              <a:ext uri="{FF2B5EF4-FFF2-40B4-BE49-F238E27FC236}">
                <a16:creationId xmlns:a16="http://schemas.microsoft.com/office/drawing/2014/main" id="{F076CBD3-CD5F-3CAB-CE59-BFD8E494445A}"/>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9" name="Retângulo 1047">
            <a:extLst>
              <a:ext uri="{FF2B5EF4-FFF2-40B4-BE49-F238E27FC236}">
                <a16:creationId xmlns:a16="http://schemas.microsoft.com/office/drawing/2014/main" id="{8910A5C2-269D-898C-8801-FA117E85FC88}"/>
              </a:ext>
            </a:extLst>
          </p:cNvPr>
          <p:cNvSpPr/>
          <p:nvPr/>
        </p:nvSpPr>
        <p:spPr>
          <a:xfrm>
            <a:off x="-30461" y="809289"/>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2" name="TextBox 31">
            <a:extLst>
              <a:ext uri="{FF2B5EF4-FFF2-40B4-BE49-F238E27FC236}">
                <a16:creationId xmlns:a16="http://schemas.microsoft.com/office/drawing/2014/main" id="{6427E7D9-096C-7707-94E4-15E9511CF010}"/>
              </a:ext>
            </a:extLst>
          </p:cNvPr>
          <p:cNvSpPr txBox="1"/>
          <p:nvPr/>
        </p:nvSpPr>
        <p:spPr>
          <a:xfrm>
            <a:off x="412992"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33" name="TextBox 7">
            <a:extLst>
              <a:ext uri="{FF2B5EF4-FFF2-40B4-BE49-F238E27FC236}">
                <a16:creationId xmlns:a16="http://schemas.microsoft.com/office/drawing/2014/main" id="{8ADFCD46-40B6-CE94-8496-9A279AF9894A}"/>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41" name="TextBox 5">
            <a:extLst>
              <a:ext uri="{FF2B5EF4-FFF2-40B4-BE49-F238E27FC236}">
                <a16:creationId xmlns:a16="http://schemas.microsoft.com/office/drawing/2014/main" id="{A93D1761-9279-8C38-97B6-2E3DD0263B5A}"/>
              </a:ext>
            </a:extLst>
          </p:cNvPr>
          <p:cNvSpPr txBox="1"/>
          <p:nvPr/>
        </p:nvSpPr>
        <p:spPr>
          <a:xfrm>
            <a:off x="3880182" y="2136038"/>
            <a:ext cx="2070938" cy="8951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CD771F"/>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a:t>
            </a:r>
            <a:r>
              <a:rPr kumimoji="0" lang="fr-FR" sz="1200" u="none" strike="noStrike" kern="1200" cap="none" spc="0" normalizeH="0" baseline="0" noProof="0" dirty="0" err="1">
                <a:ln>
                  <a:noFill/>
                </a:ln>
                <a:solidFill>
                  <a:srgbClr val="CD771F"/>
                </a:solidFill>
                <a:uLnTx/>
                <a:uFillTx/>
                <a:latin typeface="DM Sans" pitchFamily="2" charset="0"/>
                <a:ea typeface="+mn-ea"/>
                <a:cs typeface="+mn-cs"/>
              </a:rPr>
              <a:t>Shiel</a:t>
            </a:r>
            <a:r>
              <a:rPr lang="fr-FR" sz="1200" dirty="0">
                <a:solidFill>
                  <a:srgbClr val="CD771F"/>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CD771F"/>
                </a:solidFill>
                <a:uLnTx/>
                <a:uFillTx/>
                <a:latin typeface="DM Sans" pitchFamily="2" charset="0"/>
                <a:ea typeface="+mn-ea"/>
                <a:cs typeface="+mn-cs"/>
              </a:rPr>
              <a:t>PARSOL® </a:t>
            </a:r>
            <a:r>
              <a:rPr lang="fr-FR" sz="1200" dirty="0">
                <a:solidFill>
                  <a:srgbClr val="CD771F"/>
                </a:solidFill>
                <a:latin typeface="DM Sans" pitchFamily="2" charset="0"/>
              </a:rPr>
              <a:t>EHT</a:t>
            </a:r>
          </a:p>
        </p:txBody>
      </p:sp>
      <p:grpSp>
        <p:nvGrpSpPr>
          <p:cNvPr id="54" name="Group 53">
            <a:extLst>
              <a:ext uri="{FF2B5EF4-FFF2-40B4-BE49-F238E27FC236}">
                <a16:creationId xmlns:a16="http://schemas.microsoft.com/office/drawing/2014/main" id="{181C3D2B-E7CA-3E06-A8A4-D4E4FE70C44E}"/>
              </a:ext>
            </a:extLst>
          </p:cNvPr>
          <p:cNvGrpSpPr/>
          <p:nvPr/>
        </p:nvGrpSpPr>
        <p:grpSpPr>
          <a:xfrm>
            <a:off x="3976396" y="3684968"/>
            <a:ext cx="1371558" cy="420665"/>
            <a:chOff x="7021060" y="2652782"/>
            <a:chExt cx="1160769" cy="420665"/>
          </a:xfrm>
        </p:grpSpPr>
        <p:sp>
          <p:nvSpPr>
            <p:cNvPr id="55" name="Retângulo Arredondado 1068">
              <a:extLst>
                <a:ext uri="{FF2B5EF4-FFF2-40B4-BE49-F238E27FC236}">
                  <a16:creationId xmlns:a16="http://schemas.microsoft.com/office/drawing/2014/main" id="{B443F899-9994-643A-864B-A83B5FDE9AD2}"/>
                </a:ext>
              </a:extLst>
            </p:cNvPr>
            <p:cNvSpPr/>
            <p:nvPr/>
          </p:nvSpPr>
          <p:spPr>
            <a:xfrm>
              <a:off x="7021060" y="2652782"/>
              <a:ext cx="1160769" cy="420665"/>
            </a:xfrm>
            <a:prstGeom prst="roundRect">
              <a:avLst>
                <a:gd name="adj" fmla="val 7374"/>
              </a:avLst>
            </a:prstGeom>
            <a:noFill/>
            <a:ln w="12700">
              <a:solidFill>
                <a:srgbClr val="CD77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56" name="TextBox 149513">
              <a:extLst>
                <a:ext uri="{FF2B5EF4-FFF2-40B4-BE49-F238E27FC236}">
                  <a16:creationId xmlns:a16="http://schemas.microsoft.com/office/drawing/2014/main" id="{0C957D26-5A8B-5E95-20BC-8DF28125521B}"/>
                </a:ext>
              </a:extLst>
            </p:cNvPr>
            <p:cNvSpPr txBox="1"/>
            <p:nvPr/>
          </p:nvSpPr>
          <p:spPr>
            <a:xfrm>
              <a:off x="7077084" y="2674793"/>
              <a:ext cx="1104745" cy="369332"/>
            </a:xfrm>
            <a:prstGeom prst="rect">
              <a:avLst/>
            </a:prstGeom>
            <a:noFill/>
          </p:spPr>
          <p:txBody>
            <a:bodyPr wrap="square">
              <a:spAutoFit/>
            </a:bodyPr>
            <a:lstStyle/>
            <a:p>
              <a:pPr defTabSz="685800">
                <a:buClrTx/>
                <a:defRPr/>
              </a:pPr>
              <a:r>
                <a:rPr lang="en-US" sz="900" kern="1200" dirty="0">
                  <a:solidFill>
                    <a:srgbClr val="CD771F"/>
                  </a:solidFill>
                  <a:latin typeface="DM Sans 14pt" pitchFamily="2" charset="77"/>
                  <a:ea typeface="+mn-ea"/>
                  <a:cs typeface="+mn-cs"/>
                </a:rPr>
                <a:t>Easy to use,</a:t>
              </a:r>
              <a:r>
                <a:rPr lang="en-US" sz="900" dirty="0">
                  <a:solidFill>
                    <a:srgbClr val="CD771F"/>
                  </a:solidFill>
                  <a:latin typeface="DM Sans 14pt" pitchFamily="2" charset="77"/>
                </a:rPr>
                <a:t> </a:t>
              </a:r>
              <a:br>
                <a:rPr lang="en-US" sz="900" dirty="0">
                  <a:solidFill>
                    <a:srgbClr val="CD771F"/>
                  </a:solidFill>
                  <a:latin typeface="DM Sans 14pt" pitchFamily="2" charset="77"/>
                </a:rPr>
              </a:br>
              <a:r>
                <a:rPr lang="en-US" sz="900" dirty="0">
                  <a:solidFill>
                    <a:srgbClr val="CD771F"/>
                  </a:solidFill>
                  <a:latin typeface="DM Sans 14pt" pitchFamily="2" charset="77"/>
                </a:rPr>
                <a:t>no sticky hands</a:t>
              </a:r>
              <a:endParaRPr lang="en-US" sz="900" kern="1200" dirty="0">
                <a:solidFill>
                  <a:srgbClr val="CD771F"/>
                </a:solidFill>
                <a:latin typeface="DM Sans 14pt" pitchFamily="2" charset="77"/>
                <a:ea typeface="+mn-ea"/>
                <a:cs typeface="+mn-cs"/>
              </a:endParaRPr>
            </a:p>
          </p:txBody>
        </p:sp>
      </p:grpSp>
      <p:grpSp>
        <p:nvGrpSpPr>
          <p:cNvPr id="71" name="Group 70">
            <a:extLst>
              <a:ext uri="{FF2B5EF4-FFF2-40B4-BE49-F238E27FC236}">
                <a16:creationId xmlns:a16="http://schemas.microsoft.com/office/drawing/2014/main" id="{7A67D06C-6EFD-20B9-2BDE-B76A096455AE}"/>
              </a:ext>
            </a:extLst>
          </p:cNvPr>
          <p:cNvGrpSpPr/>
          <p:nvPr/>
        </p:nvGrpSpPr>
        <p:grpSpPr>
          <a:xfrm>
            <a:off x="5548499" y="3684455"/>
            <a:ext cx="1626014" cy="420665"/>
            <a:chOff x="7347668" y="4088002"/>
            <a:chExt cx="1626014" cy="312422"/>
          </a:xfrm>
        </p:grpSpPr>
        <p:sp>
          <p:nvSpPr>
            <p:cNvPr id="67" name="Retângulo Arredondado 1068">
              <a:extLst>
                <a:ext uri="{FF2B5EF4-FFF2-40B4-BE49-F238E27FC236}">
                  <a16:creationId xmlns:a16="http://schemas.microsoft.com/office/drawing/2014/main" id="{ECDAF17E-C9D4-6EB6-65C1-C78C6A2E4058}"/>
                </a:ext>
              </a:extLst>
            </p:cNvPr>
            <p:cNvSpPr/>
            <p:nvPr/>
          </p:nvSpPr>
          <p:spPr>
            <a:xfrm>
              <a:off x="7347668" y="4088002"/>
              <a:ext cx="1371559" cy="312422"/>
            </a:xfrm>
            <a:prstGeom prst="roundRect">
              <a:avLst>
                <a:gd name="adj" fmla="val 7374"/>
              </a:avLst>
            </a:prstGeom>
            <a:noFill/>
            <a:ln w="12700">
              <a:solidFill>
                <a:srgbClr val="CD77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70" name="TextBox 149513">
              <a:extLst>
                <a:ext uri="{FF2B5EF4-FFF2-40B4-BE49-F238E27FC236}">
                  <a16:creationId xmlns:a16="http://schemas.microsoft.com/office/drawing/2014/main" id="{A79D28E3-B524-5F0F-1DC1-AD1D770D06FA}"/>
                </a:ext>
              </a:extLst>
            </p:cNvPr>
            <p:cNvSpPr txBox="1"/>
            <p:nvPr/>
          </p:nvSpPr>
          <p:spPr>
            <a:xfrm>
              <a:off x="7401662" y="4128797"/>
              <a:ext cx="1572020" cy="230832"/>
            </a:xfrm>
            <a:prstGeom prst="rect">
              <a:avLst/>
            </a:prstGeom>
            <a:noFill/>
          </p:spPr>
          <p:txBody>
            <a:bodyPr wrap="square">
              <a:spAutoFit/>
            </a:bodyPr>
            <a:lstStyle/>
            <a:p>
              <a:r>
                <a:rPr lang="en-US" sz="900" dirty="0">
                  <a:solidFill>
                    <a:srgbClr val="CD771F"/>
                  </a:solidFill>
                  <a:latin typeface="DM Sans 14pt" pitchFamily="2" charset="77"/>
                </a:rPr>
                <a:t>Transparent on skin</a:t>
              </a:r>
            </a:p>
          </p:txBody>
        </p:sp>
      </p:grpSp>
      <p:pic>
        <p:nvPicPr>
          <p:cNvPr id="15" name="Imagem 3" descr="Logotipo&#10;&#10;Descrição gerada automaticamente">
            <a:extLst>
              <a:ext uri="{FF2B5EF4-FFF2-40B4-BE49-F238E27FC236}">
                <a16:creationId xmlns:a16="http://schemas.microsoft.com/office/drawing/2014/main" id="{A1E2145D-36C7-31C5-8517-37DC9076E2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0" name="Imagem 30" descr="Uma imagem contendo Aplicativo&#10;&#10;Descrição gerada automaticamente">
            <a:extLst>
              <a:ext uri="{FF2B5EF4-FFF2-40B4-BE49-F238E27FC236}">
                <a16:creationId xmlns:a16="http://schemas.microsoft.com/office/drawing/2014/main" id="{32840CE2-547E-1D03-C72A-55251BB85E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0690" y="2514847"/>
            <a:ext cx="1819068" cy="2424817"/>
          </a:xfrm>
          <a:prstGeom prst="rect">
            <a:avLst/>
          </a:prstGeom>
        </p:spPr>
      </p:pic>
      <p:sp>
        <p:nvSpPr>
          <p:cNvPr id="9" name="TextBox 8">
            <a:extLst>
              <a:ext uri="{FF2B5EF4-FFF2-40B4-BE49-F238E27FC236}">
                <a16:creationId xmlns:a16="http://schemas.microsoft.com/office/drawing/2014/main" id="{1BB6C32F-748D-9F6D-6490-CA8133822D3D}"/>
              </a:ext>
            </a:extLst>
          </p:cNvPr>
          <p:cNvSpPr txBox="1"/>
          <p:nvPr/>
        </p:nvSpPr>
        <p:spPr>
          <a:xfrm>
            <a:off x="3880182" y="3311121"/>
            <a:ext cx="195379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CD771F"/>
                </a:solidFill>
                <a:latin typeface="DM Sans" pitchFamily="2" charset="0"/>
              </a:rPr>
              <a:t>POSSIBLE CLAIMS:</a:t>
            </a:r>
          </a:p>
        </p:txBody>
      </p:sp>
      <p:grpSp>
        <p:nvGrpSpPr>
          <p:cNvPr id="34" name="Group 33">
            <a:extLst>
              <a:ext uri="{FF2B5EF4-FFF2-40B4-BE49-F238E27FC236}">
                <a16:creationId xmlns:a16="http://schemas.microsoft.com/office/drawing/2014/main" id="{E836CE3C-3E1E-C78E-8F90-1D1618A4E22C}"/>
              </a:ext>
            </a:extLst>
          </p:cNvPr>
          <p:cNvGrpSpPr/>
          <p:nvPr/>
        </p:nvGrpSpPr>
        <p:grpSpPr>
          <a:xfrm>
            <a:off x="3976396" y="4221997"/>
            <a:ext cx="1427583" cy="276999"/>
            <a:chOff x="7021060" y="2652782"/>
            <a:chExt cx="1427583" cy="276999"/>
          </a:xfrm>
        </p:grpSpPr>
        <p:sp>
          <p:nvSpPr>
            <p:cNvPr id="36" name="Retângulo Arredondado 1068">
              <a:extLst>
                <a:ext uri="{FF2B5EF4-FFF2-40B4-BE49-F238E27FC236}">
                  <a16:creationId xmlns:a16="http://schemas.microsoft.com/office/drawing/2014/main" id="{F95B7313-29EA-7B98-34D8-CDB22B312FB9}"/>
                </a:ext>
              </a:extLst>
            </p:cNvPr>
            <p:cNvSpPr/>
            <p:nvPr/>
          </p:nvSpPr>
          <p:spPr>
            <a:xfrm>
              <a:off x="7021060" y="2652782"/>
              <a:ext cx="1371558" cy="276999"/>
            </a:xfrm>
            <a:prstGeom prst="roundRect">
              <a:avLst>
                <a:gd name="adj" fmla="val 7374"/>
              </a:avLst>
            </a:prstGeom>
            <a:noFill/>
            <a:ln w="12700">
              <a:solidFill>
                <a:srgbClr val="CD77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37" name="TextBox 149513">
              <a:extLst>
                <a:ext uri="{FF2B5EF4-FFF2-40B4-BE49-F238E27FC236}">
                  <a16:creationId xmlns:a16="http://schemas.microsoft.com/office/drawing/2014/main" id="{7F90F1F5-9BC0-1539-A65D-B2D27A336D0E}"/>
                </a:ext>
              </a:extLst>
            </p:cNvPr>
            <p:cNvSpPr txBox="1"/>
            <p:nvPr/>
          </p:nvSpPr>
          <p:spPr>
            <a:xfrm>
              <a:off x="7077085" y="2674793"/>
              <a:ext cx="1371558" cy="230832"/>
            </a:xfrm>
            <a:prstGeom prst="rect">
              <a:avLst/>
            </a:prstGeom>
            <a:noFill/>
          </p:spPr>
          <p:txBody>
            <a:bodyPr wrap="square">
              <a:spAutoFit/>
            </a:bodyPr>
            <a:lstStyle/>
            <a:p>
              <a:r>
                <a:rPr lang="en-US" sz="900" dirty="0">
                  <a:solidFill>
                    <a:srgbClr val="CD771F"/>
                  </a:solidFill>
                  <a:latin typeface="DM Sans 14pt" pitchFamily="2" charset="77"/>
                </a:rPr>
                <a:t>No rub in necessary</a:t>
              </a:r>
            </a:p>
          </p:txBody>
        </p:sp>
      </p:grpSp>
      <p:sp>
        <p:nvSpPr>
          <p:cNvPr id="2" name="TextBox 1">
            <a:extLst>
              <a:ext uri="{FF2B5EF4-FFF2-40B4-BE49-F238E27FC236}">
                <a16:creationId xmlns:a16="http://schemas.microsoft.com/office/drawing/2014/main" id="{434D253F-EC7C-4215-F650-9763BBB8EEF2}"/>
              </a:ext>
            </a:extLst>
          </p:cNvPr>
          <p:cNvSpPr txBox="1"/>
          <p:nvPr/>
        </p:nvSpPr>
        <p:spPr>
          <a:xfrm>
            <a:off x="3917654" y="4777115"/>
            <a:ext cx="654346" cy="184666"/>
          </a:xfrm>
          <a:prstGeom prst="rect">
            <a:avLst/>
          </a:prstGeom>
          <a:noFill/>
        </p:spPr>
        <p:txBody>
          <a:bodyPr wrap="none" rtlCol="0">
            <a:spAutoFit/>
          </a:bodyPr>
          <a:lstStyle/>
          <a:p>
            <a:r>
              <a:rPr lang="en-US" sz="600" dirty="0">
                <a:solidFill>
                  <a:srgbClr val="CD771F"/>
                </a:solidFill>
                <a:latin typeface="DM Sans 14pt" pitchFamily="2" charset="77"/>
              </a:rPr>
              <a:t>* Expected SPF</a:t>
            </a:r>
          </a:p>
        </p:txBody>
      </p:sp>
      <p:pic>
        <p:nvPicPr>
          <p:cNvPr id="10" name="Picture 9">
            <a:extLst>
              <a:ext uri="{FF2B5EF4-FFF2-40B4-BE49-F238E27FC236}">
                <a16:creationId xmlns:a16="http://schemas.microsoft.com/office/drawing/2014/main" id="{DA7B67AD-FE26-0E9C-860D-B3AD590CFAEE}"/>
              </a:ext>
            </a:extLst>
          </p:cNvPr>
          <p:cNvPicPr>
            <a:picLocks noChangeAspect="1"/>
          </p:cNvPicPr>
          <p:nvPr/>
        </p:nvPicPr>
        <p:blipFill>
          <a:blip r:embed="rId6"/>
          <a:stretch>
            <a:fillRect/>
          </a:stretch>
        </p:blipFill>
        <p:spPr>
          <a:xfrm>
            <a:off x="5249046" y="2356549"/>
            <a:ext cx="1761897" cy="695004"/>
          </a:xfrm>
          <a:prstGeom prst="rect">
            <a:avLst/>
          </a:prstGeom>
        </p:spPr>
      </p:pic>
      <p:sp>
        <p:nvSpPr>
          <p:cNvPr id="11" name="TextBox 10">
            <a:extLst>
              <a:ext uri="{FF2B5EF4-FFF2-40B4-BE49-F238E27FC236}">
                <a16:creationId xmlns:a16="http://schemas.microsoft.com/office/drawing/2014/main" id="{0439E819-F7FA-2E24-E355-01FBB692C6AC}"/>
              </a:ext>
            </a:extLst>
          </p:cNvPr>
          <p:cNvSpPr txBox="1"/>
          <p:nvPr/>
        </p:nvSpPr>
        <p:spPr>
          <a:xfrm>
            <a:off x="3881917" y="1265420"/>
            <a:ext cx="4590746" cy="461665"/>
          </a:xfrm>
          <a:prstGeom prst="rect">
            <a:avLst/>
          </a:prstGeom>
          <a:noFill/>
        </p:spPr>
        <p:txBody>
          <a:bodyPr wrap="square">
            <a:spAutoFit/>
          </a:bodyPr>
          <a:lstStyle/>
          <a:p>
            <a:r>
              <a:rPr lang="en-GB" sz="1200" b="1" kern="100" dirty="0">
                <a:solidFill>
                  <a:srgbClr val="CD771F"/>
                </a:solidFill>
                <a:effectLst/>
                <a:latin typeface="DM Sans" pitchFamily="2" charset="0"/>
                <a:ea typeface="DM Sans" pitchFamily="2" charset="77"/>
                <a:cs typeface="Times New Roman" panose="02020603050405020304" pitchFamily="18" charset="0"/>
              </a:rPr>
              <a:t>Easy to use, on-the-go transparent sun stick with a soft &amp; aromatic floral fragrance</a:t>
            </a:r>
            <a:endParaRPr lang="en-BR" sz="1200" b="1" kern="100" dirty="0">
              <a:solidFill>
                <a:srgbClr val="CD771F"/>
              </a:solidFill>
              <a:effectLst/>
              <a:latin typeface="DM Sans" pitchFamily="2" charset="0"/>
              <a:ea typeface="DM Sans" pitchFamily="2" charset="77"/>
              <a:cs typeface="Times New Roman" panose="02020603050405020304" pitchFamily="18" charset="0"/>
            </a:endParaRPr>
          </a:p>
        </p:txBody>
      </p:sp>
      <p:pic>
        <p:nvPicPr>
          <p:cNvPr id="4" name="Google Shape;279;p62">
            <a:extLst>
              <a:ext uri="{FF2B5EF4-FFF2-40B4-BE49-F238E27FC236}">
                <a16:creationId xmlns:a16="http://schemas.microsoft.com/office/drawing/2014/main" id="{A0B7C110-3A86-8CDE-1C31-FBFA2DA8674F}"/>
              </a:ext>
            </a:extLst>
          </p:cNvPr>
          <p:cNvPicPr preferRelativeResize="0"/>
          <p:nvPr/>
        </p:nvPicPr>
        <p:blipFill rotWithShape="1">
          <a:blip r:embed="rId7" cstate="screen">
            <a:alphaModFix/>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p:blipFill>
        <p:spPr>
          <a:xfrm>
            <a:off x="7304130" y="4687199"/>
            <a:ext cx="1886179" cy="364499"/>
          </a:xfrm>
          <a:prstGeom prst="rect">
            <a:avLst/>
          </a:prstGeom>
          <a:noFill/>
          <a:ln>
            <a:noFill/>
          </a:ln>
        </p:spPr>
      </p:pic>
      <p:sp>
        <p:nvSpPr>
          <p:cNvPr id="5" name="Title 1">
            <a:extLst>
              <a:ext uri="{FF2B5EF4-FFF2-40B4-BE49-F238E27FC236}">
                <a16:creationId xmlns:a16="http://schemas.microsoft.com/office/drawing/2014/main" id="{61796A18-8DD9-8A22-E1C2-808EDA906D92}"/>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11255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D8A2-C09C-DF5F-40EB-2225B46E596F}"/>
            </a:ext>
          </a:extLst>
        </p:cNvPr>
        <p:cNvGrpSpPr/>
        <p:nvPr/>
      </p:nvGrpSpPr>
      <p:grpSpPr>
        <a:xfrm>
          <a:off x="0" y="0"/>
          <a:ext cx="0" cy="0"/>
          <a:chOff x="0" y="0"/>
          <a:chExt cx="0" cy="0"/>
        </a:xfrm>
      </p:grpSpPr>
      <p:sp>
        <p:nvSpPr>
          <p:cNvPr id="4" name="Retângulo 21">
            <a:extLst>
              <a:ext uri="{FF2B5EF4-FFF2-40B4-BE49-F238E27FC236}">
                <a16:creationId xmlns:a16="http://schemas.microsoft.com/office/drawing/2014/main" id="{2424B929-6F25-6EE1-78CB-FEA1A65352C2}"/>
              </a:ext>
            </a:extLst>
          </p:cNvPr>
          <p:cNvSpPr/>
          <p:nvPr/>
        </p:nvSpPr>
        <p:spPr>
          <a:xfrm>
            <a:off x="0" y="546732"/>
            <a:ext cx="9165724" cy="4596768"/>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DM Sans" pitchFamily="2" charset="77"/>
            </a:endParaRPr>
          </a:p>
        </p:txBody>
      </p:sp>
      <p:sp>
        <p:nvSpPr>
          <p:cNvPr id="5" name="TextBox 4">
            <a:extLst>
              <a:ext uri="{FF2B5EF4-FFF2-40B4-BE49-F238E27FC236}">
                <a16:creationId xmlns:a16="http://schemas.microsoft.com/office/drawing/2014/main" id="{152A7BDF-2B48-B8FA-667C-3DF2729C53AD}"/>
              </a:ext>
            </a:extLst>
          </p:cNvPr>
          <p:cNvSpPr txBox="1"/>
          <p:nvPr/>
        </p:nvSpPr>
        <p:spPr>
          <a:xfrm>
            <a:off x="659385" y="1322668"/>
            <a:ext cx="5288145" cy="584775"/>
          </a:xfrm>
          <a:prstGeom prst="rect">
            <a:avLst/>
          </a:prstGeom>
          <a:noFill/>
        </p:spPr>
        <p:txBody>
          <a:bodyPr wrap="square" rtlCol="0">
            <a:spAutoFit/>
          </a:bodyPr>
          <a:lstStyle/>
          <a:p>
            <a:pPr defTabSz="685800">
              <a:buClrTx/>
              <a:defRPr/>
            </a:pPr>
            <a:r>
              <a:rPr lang="en-US" sz="1200" b="1" i="1" u="sng" kern="1200">
                <a:solidFill>
                  <a:srgbClr val="CD771F"/>
                </a:solidFill>
                <a:latin typeface="DM Sans 14pt" pitchFamily="2" charset="77"/>
                <a:ea typeface="+mn-ea"/>
                <a:cs typeface="+mn-cs"/>
              </a:rPr>
              <a:t>Fragrance name </a:t>
            </a:r>
            <a:r>
              <a:rPr kumimoji="0" lang="en-US" sz="1600" u="none" strike="noStrike" kern="1200" cap="none" spc="0" normalizeH="0" baseline="0">
                <a:ln>
                  <a:noFill/>
                </a:ln>
                <a:solidFill>
                  <a:srgbClr val="CD771F"/>
                </a:solidFill>
                <a:effectLst/>
                <a:uLnTx/>
                <a:uFillTx/>
                <a:latin typeface="DM Sans 14pt" pitchFamily="2" charset="77"/>
                <a:ea typeface="DM Sans" pitchFamily="2" charset="0"/>
                <a:cs typeface="Calibri" panose="020F0502020204030204" pitchFamily="34" charset="0"/>
              </a:rPr>
              <a:t>: Sunsense Relaxing Halo </a:t>
            </a:r>
            <a:r>
              <a:rPr lang="en-US" sz="1600" kern="1200">
                <a:solidFill>
                  <a:srgbClr val="CD771F"/>
                </a:solidFill>
                <a:latin typeface="DM Sans 14pt" pitchFamily="2" charset="77"/>
                <a:cs typeface="Calibri" panose="020F0502020204030204" pitchFamily="34" charset="0"/>
              </a:rPr>
              <a:t>626700 336</a:t>
            </a:r>
          </a:p>
          <a:p>
            <a:pPr defTabSz="685800">
              <a:buClrTx/>
              <a:defRPr/>
            </a:pPr>
            <a:endParaRPr lang="en-US" sz="1600" kern="1200">
              <a:solidFill>
                <a:srgbClr val="CD771F"/>
              </a:solidFill>
              <a:latin typeface="DM Sans 14pt" pitchFamily="2" charset="77"/>
              <a:ea typeface="+mn-ea"/>
              <a:cs typeface="+mn-cs"/>
            </a:endParaRPr>
          </a:p>
        </p:txBody>
      </p:sp>
      <p:sp>
        <p:nvSpPr>
          <p:cNvPr id="8" name="TextBox 7">
            <a:extLst>
              <a:ext uri="{FF2B5EF4-FFF2-40B4-BE49-F238E27FC236}">
                <a16:creationId xmlns:a16="http://schemas.microsoft.com/office/drawing/2014/main" id="{696C77C5-8D3B-D3B8-DC90-3034E6243E66}"/>
              </a:ext>
            </a:extLst>
          </p:cNvPr>
          <p:cNvSpPr txBox="1"/>
          <p:nvPr/>
        </p:nvSpPr>
        <p:spPr>
          <a:xfrm>
            <a:off x="727849" y="2089075"/>
            <a:ext cx="2952255" cy="2308324"/>
          </a:xfrm>
          <a:prstGeom prst="rect">
            <a:avLst/>
          </a:prstGeom>
          <a:noFill/>
        </p:spPr>
        <p:txBody>
          <a:bodyPr wrap="square" lIns="91440" tIns="45720" rIns="91440" bIns="45720" rtlCol="0" anchor="t">
            <a:spAutoFit/>
          </a:bodyPr>
          <a:lstStyle/>
          <a:p>
            <a:pPr>
              <a:defRPr/>
            </a:pPr>
            <a:r>
              <a:rPr kumimoji="0" lang="en-US" sz="1200" b="1" i="1" u="sng" strike="noStrike" kern="1200" cap="none" spc="0" normalizeH="0" baseline="0">
                <a:ln>
                  <a:noFill/>
                </a:ln>
                <a:solidFill>
                  <a:srgbClr val="CD771F"/>
                </a:solidFill>
                <a:effectLst/>
                <a:uLnTx/>
                <a:uFillTx/>
                <a:latin typeface="DM Sans 14pt" pitchFamily="2" charset="77"/>
                <a:ea typeface="+mn-ea"/>
                <a:cs typeface="+mn-cs"/>
              </a:rPr>
              <a:t>Fragrance descriptive Sentence </a:t>
            </a:r>
          </a:p>
          <a:p>
            <a:pPr>
              <a:defRPr/>
            </a:pPr>
            <a:r>
              <a:rPr kumimoji="0" lang="en-US" sz="1200" u="none" strike="noStrike" kern="1200" cap="none" spc="0" normalizeH="0" baseline="0">
                <a:ln>
                  <a:noFill/>
                </a:ln>
                <a:solidFill>
                  <a:srgbClr val="CD771F"/>
                </a:solidFill>
                <a:effectLst/>
                <a:uLnTx/>
                <a:uFillTx/>
                <a:latin typeface="DM Sans 14pt" pitchFamily="2" charset="77"/>
                <a:ea typeface="+mn-ea"/>
                <a:cs typeface="+mn-cs"/>
              </a:rPr>
              <a:t>A soft aromatic floral fragrance with powdery hints and modern watery facets.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200">
              <a:solidFill>
                <a:srgbClr val="CD771F"/>
              </a:solidFill>
              <a:latin typeface="DM Sans 14pt" pitchFamily="2" charset="77"/>
            </a:endParaRPr>
          </a:p>
          <a:p>
            <a:pPr>
              <a:defRPr/>
            </a:pPr>
            <a:r>
              <a:rPr lang="en-US" sz="1200" b="1" i="1" u="sng" kern="1200">
                <a:solidFill>
                  <a:srgbClr val="CD771F"/>
                </a:solidFill>
                <a:latin typeface="DM Sans 14pt" pitchFamily="2" charset="77"/>
                <a:ea typeface="+mn-ea"/>
                <a:cs typeface="+mn-cs"/>
              </a:rPr>
              <a:t>Technology &amp; claims substantiation</a:t>
            </a:r>
          </a:p>
          <a:p>
            <a:pPr marL="0" marR="0" lvl="0" indent="0" defTabSz="685783"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a:ln>
                  <a:noFill/>
                </a:ln>
                <a:solidFill>
                  <a:srgbClr val="CD771F"/>
                </a:solidFill>
                <a:effectLst/>
                <a:uLnTx/>
                <a:uFillTx/>
                <a:latin typeface="DM Sans 14pt" pitchFamily="2" charset="77"/>
                <a:ea typeface="+mn-ea"/>
                <a:cs typeface="+mn-cs"/>
              </a:rPr>
              <a:t>Fragrance designed to elicit </a:t>
            </a:r>
            <a:r>
              <a:rPr lang="en-US" sz="1200">
                <a:solidFill>
                  <a:srgbClr val="CD771F"/>
                </a:solidFill>
                <a:latin typeface="DM Sans 14pt" pitchFamily="2" charset="77"/>
              </a:rPr>
              <a:t>a </a:t>
            </a:r>
            <a:r>
              <a:rPr kumimoji="0" lang="en-US" sz="1200" b="1" u="none" strike="noStrike" kern="1200" cap="none" spc="0" normalizeH="0" baseline="0">
                <a:ln>
                  <a:noFill/>
                </a:ln>
                <a:solidFill>
                  <a:srgbClr val="CD771F"/>
                </a:solidFill>
                <a:effectLst/>
                <a:uLnTx/>
                <a:uFillTx/>
                <a:latin typeface="DM Sans 14pt" pitchFamily="2" charset="77"/>
                <a:ea typeface="+mn-ea"/>
                <a:cs typeface="+mn-cs"/>
              </a:rPr>
              <a:t>RELAXING EMOTION</a:t>
            </a:r>
            <a:r>
              <a:rPr kumimoji="0" lang="en-US" sz="1200" u="none" strike="noStrike" kern="1200" cap="none" spc="0" normalizeH="0" baseline="0">
                <a:ln>
                  <a:noFill/>
                </a:ln>
                <a:solidFill>
                  <a:srgbClr val="CD771F"/>
                </a:solidFill>
                <a:effectLst/>
                <a:uLnTx/>
                <a:uFillTx/>
                <a:latin typeface="DM Sans 14pt" pitchFamily="2" charset="77"/>
                <a:ea typeface="+mn-ea"/>
                <a:cs typeface="+mn-cs"/>
              </a:rPr>
              <a:t>, tested for brain activity using an </a:t>
            </a:r>
            <a:r>
              <a:rPr lang="en-US" sz="1200" kern="1200">
                <a:solidFill>
                  <a:srgbClr val="CD771F"/>
                </a:solidFill>
                <a:latin typeface="DM Sans 14pt" pitchFamily="2" charset="77"/>
                <a:ea typeface="+mn-ea"/>
                <a:cs typeface="+mn-cs"/>
              </a:rPr>
              <a:t>f</a:t>
            </a:r>
            <a:r>
              <a:rPr kumimoji="0" lang="en-US" sz="1200" u="none" strike="noStrike" kern="1200" cap="none" spc="0" normalizeH="0" baseline="0">
                <a:ln>
                  <a:noFill/>
                </a:ln>
                <a:solidFill>
                  <a:srgbClr val="CD771F"/>
                </a:solidFill>
                <a:effectLst/>
                <a:uLnTx/>
                <a:uFillTx/>
                <a:latin typeface="DM Sans 14pt" pitchFamily="2" charset="77"/>
                <a:ea typeface="+mn-ea"/>
                <a:cs typeface="+mn-cs"/>
              </a:rPr>
              <a:t>MRI methodology and is referred to as dsm-firmenich emotiwaves™.</a:t>
            </a:r>
          </a:p>
          <a:p>
            <a:pPr marL="0" marR="0" lvl="0" indent="0" defTabSz="685783" rtl="0" eaLnBrk="1" fontAlgn="auto" latinLnBrk="0" hangingPunct="1">
              <a:lnSpc>
                <a:spcPct val="100000"/>
              </a:lnSpc>
              <a:spcBef>
                <a:spcPts val="0"/>
              </a:spcBef>
              <a:spcAft>
                <a:spcPts val="0"/>
              </a:spcAft>
              <a:buClrTx/>
              <a:buSzTx/>
              <a:buFontTx/>
              <a:buNone/>
              <a:tabLst/>
              <a:defRPr/>
            </a:pPr>
            <a:endParaRPr lang="en-US" sz="1200" kern="1200">
              <a:solidFill>
                <a:srgbClr val="CD771F"/>
              </a:solidFill>
              <a:latin typeface="DM Sans 14pt" pitchFamily="2" charset="77"/>
              <a:ea typeface="+mn-ea"/>
              <a:cs typeface="+mn-cs"/>
            </a:endParaRPr>
          </a:p>
          <a:p>
            <a:pPr defTabSz="685783">
              <a:buClrTx/>
              <a:defRPr/>
            </a:pPr>
            <a:r>
              <a:rPr lang="en-US" sz="1200" kern="1200">
                <a:solidFill>
                  <a:srgbClr val="CD771F"/>
                </a:solidFill>
                <a:latin typeface="DM Sans 14pt" pitchFamily="2" charset="77"/>
                <a:ea typeface="+mn-ea"/>
                <a:cs typeface="+mn-cs"/>
              </a:rPr>
              <a:t>More than &gt; 98% BIODEGRADABLE</a:t>
            </a:r>
          </a:p>
          <a:p>
            <a:pPr marL="0" marR="0" lvl="0" indent="0" defTabSz="685783" rtl="0" eaLnBrk="1" fontAlgn="auto" latinLnBrk="0" hangingPunct="1">
              <a:lnSpc>
                <a:spcPct val="100000"/>
              </a:lnSpc>
              <a:spcBef>
                <a:spcPts val="0"/>
              </a:spcBef>
              <a:spcAft>
                <a:spcPts val="0"/>
              </a:spcAft>
              <a:buClrTx/>
              <a:buSzTx/>
              <a:buFontTx/>
              <a:buNone/>
              <a:tabLst/>
              <a:defRPr/>
            </a:pPr>
            <a:endParaRPr kumimoji="0" lang="en-US" sz="1200" u="none" strike="noStrike" kern="1200" cap="none" spc="0" normalizeH="0" baseline="0">
              <a:ln>
                <a:noFill/>
              </a:ln>
              <a:solidFill>
                <a:srgbClr val="CD771F"/>
              </a:solidFill>
              <a:effectLst/>
              <a:uLnTx/>
              <a:uFillTx/>
              <a:latin typeface="DM Sans 14pt" pitchFamily="2" charset="77"/>
              <a:ea typeface="+mn-ea"/>
              <a:cs typeface="+mn-cs"/>
            </a:endParaRPr>
          </a:p>
        </p:txBody>
      </p:sp>
      <p:sp>
        <p:nvSpPr>
          <p:cNvPr id="27" name="TextBox 26">
            <a:extLst>
              <a:ext uri="{FF2B5EF4-FFF2-40B4-BE49-F238E27FC236}">
                <a16:creationId xmlns:a16="http://schemas.microsoft.com/office/drawing/2014/main" id="{228C5605-2A34-0A58-F4B8-581179BD96EE}"/>
              </a:ext>
            </a:extLst>
          </p:cNvPr>
          <p:cNvSpPr txBox="1"/>
          <p:nvPr/>
        </p:nvSpPr>
        <p:spPr>
          <a:xfrm>
            <a:off x="4767146" y="3003860"/>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a:solidFill>
                <a:srgbClr val="004272"/>
              </a:solidFill>
              <a:latin typeface="DM Sans" pitchFamily="2" charset="77"/>
              <a:cs typeface="Arial" pitchFamily="34" charset="0"/>
            </a:endParaRPr>
          </a:p>
        </p:txBody>
      </p:sp>
      <p:pic>
        <p:nvPicPr>
          <p:cNvPr id="3" name="Google Shape;279;p62">
            <a:extLst>
              <a:ext uri="{FF2B5EF4-FFF2-40B4-BE49-F238E27FC236}">
                <a16:creationId xmlns:a16="http://schemas.microsoft.com/office/drawing/2014/main" id="{B40D96FA-EEBE-1439-BC3A-CD210DE4CE4A}"/>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22" name="Imagem 3" descr="Logotipo&#10;&#10;Descrição gerada automaticamente">
            <a:extLst>
              <a:ext uri="{FF2B5EF4-FFF2-40B4-BE49-F238E27FC236}">
                <a16:creationId xmlns:a16="http://schemas.microsoft.com/office/drawing/2014/main" id="{AE058ACC-E2E2-1A9E-FC9D-3B4B26EBD7E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Picture 9">
            <a:extLst>
              <a:ext uri="{FF2B5EF4-FFF2-40B4-BE49-F238E27FC236}">
                <a16:creationId xmlns:a16="http://schemas.microsoft.com/office/drawing/2014/main" id="{6B6BCA81-CE45-0EF1-8870-1A95AFA35C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25596" y="1392879"/>
            <a:ext cx="2040115" cy="2017354"/>
          </a:xfrm>
          <a:prstGeom prst="ellipse">
            <a:avLst/>
          </a:prstGeom>
          <a:ln w="63500">
            <a:solidFill>
              <a:srgbClr val="F6DFC3"/>
            </a:solidFill>
          </a:ln>
        </p:spPr>
      </p:pic>
      <p:pic>
        <p:nvPicPr>
          <p:cNvPr id="12" name="Picture 11">
            <a:extLst>
              <a:ext uri="{FF2B5EF4-FFF2-40B4-BE49-F238E27FC236}">
                <a16:creationId xmlns:a16="http://schemas.microsoft.com/office/drawing/2014/main" id="{B378925D-7D47-9ED8-89F9-BFB46DEE75B0}"/>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rcRect/>
          <a:stretch/>
        </p:blipFill>
        <p:spPr>
          <a:xfrm>
            <a:off x="6923516" y="3004349"/>
            <a:ext cx="1137804" cy="1157857"/>
          </a:xfrm>
          <a:prstGeom prst="ellipse">
            <a:avLst/>
          </a:prstGeom>
          <a:ln w="76200">
            <a:solidFill>
              <a:srgbClr val="F6DFC3"/>
            </a:solidFill>
          </a:ln>
        </p:spPr>
      </p:pic>
      <p:sp>
        <p:nvSpPr>
          <p:cNvPr id="13" name="Oval 12">
            <a:extLst>
              <a:ext uri="{FF2B5EF4-FFF2-40B4-BE49-F238E27FC236}">
                <a16:creationId xmlns:a16="http://schemas.microsoft.com/office/drawing/2014/main" id="{CFA6F381-43FC-DAAE-D179-8C94949761DE}"/>
              </a:ext>
            </a:extLst>
          </p:cNvPr>
          <p:cNvSpPr/>
          <p:nvPr/>
        </p:nvSpPr>
        <p:spPr bwMode="auto">
          <a:xfrm>
            <a:off x="7202350" y="3940829"/>
            <a:ext cx="605325" cy="605325"/>
          </a:xfrm>
          <a:prstGeom prst="ellipse">
            <a:avLst/>
          </a:prstGeom>
          <a:solidFill>
            <a:srgbClr val="E5E0CC"/>
          </a:solidFill>
          <a:ln w="63500" cap="flat" cmpd="sng" algn="ctr">
            <a:solidFill>
              <a:srgbClr val="F6DFC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eaLnBrk="0" fontAlgn="base" hangingPunct="0">
              <a:spcBef>
                <a:spcPct val="0"/>
              </a:spcBef>
              <a:spcAft>
                <a:spcPct val="0"/>
              </a:spcAft>
            </a:pPr>
            <a:endParaRPr lang="en-US" sz="2400" baseline="-25000">
              <a:latin typeface="DM Sans" pitchFamily="2" charset="77"/>
            </a:endParaRPr>
          </a:p>
        </p:txBody>
      </p:sp>
      <p:grpSp>
        <p:nvGrpSpPr>
          <p:cNvPr id="14" name="Group 13">
            <a:extLst>
              <a:ext uri="{FF2B5EF4-FFF2-40B4-BE49-F238E27FC236}">
                <a16:creationId xmlns:a16="http://schemas.microsoft.com/office/drawing/2014/main" id="{4F1BAD32-4FEA-5853-FD8A-8915C4C17405}"/>
              </a:ext>
            </a:extLst>
          </p:cNvPr>
          <p:cNvGrpSpPr/>
          <p:nvPr/>
        </p:nvGrpSpPr>
        <p:grpSpPr>
          <a:xfrm>
            <a:off x="4129742" y="2205810"/>
            <a:ext cx="1529934" cy="663818"/>
            <a:chOff x="3963935" y="1976827"/>
            <a:chExt cx="1607668" cy="697546"/>
          </a:xfrm>
        </p:grpSpPr>
        <p:sp>
          <p:nvSpPr>
            <p:cNvPr id="15" name="Retângulo Arredondado 1068">
              <a:extLst>
                <a:ext uri="{FF2B5EF4-FFF2-40B4-BE49-F238E27FC236}">
                  <a16:creationId xmlns:a16="http://schemas.microsoft.com/office/drawing/2014/main" id="{4201B157-FE56-2ED8-1EE8-00614E872F71}"/>
                </a:ext>
              </a:extLst>
            </p:cNvPr>
            <p:cNvSpPr/>
            <p:nvPr/>
          </p:nvSpPr>
          <p:spPr>
            <a:xfrm>
              <a:off x="3963935" y="1976827"/>
              <a:ext cx="1607668" cy="69754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16" name="Imagem 37">
              <a:extLst>
                <a:ext uri="{FF2B5EF4-FFF2-40B4-BE49-F238E27FC236}">
                  <a16:creationId xmlns:a16="http://schemas.microsoft.com/office/drawing/2014/main" id="{7420A564-1948-62C8-1C45-1F7143AD47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118975" y="2366407"/>
              <a:ext cx="1071281" cy="257422"/>
            </a:xfrm>
            <a:prstGeom prst="rect">
              <a:avLst/>
            </a:prstGeom>
          </p:spPr>
        </p:pic>
        <p:pic>
          <p:nvPicPr>
            <p:cNvPr id="23" name="Imagem 41">
              <a:extLst>
                <a:ext uri="{FF2B5EF4-FFF2-40B4-BE49-F238E27FC236}">
                  <a16:creationId xmlns:a16="http://schemas.microsoft.com/office/drawing/2014/main" id="{E97CF957-B9FB-201F-E12A-337F6248707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443143" y="2056062"/>
              <a:ext cx="913009" cy="270046"/>
            </a:xfrm>
            <a:prstGeom prst="rect">
              <a:avLst/>
            </a:prstGeom>
          </p:spPr>
        </p:pic>
      </p:grpSp>
      <p:grpSp>
        <p:nvGrpSpPr>
          <p:cNvPr id="24" name="Group 23">
            <a:extLst>
              <a:ext uri="{FF2B5EF4-FFF2-40B4-BE49-F238E27FC236}">
                <a16:creationId xmlns:a16="http://schemas.microsoft.com/office/drawing/2014/main" id="{A69CEE4E-1FA7-603C-7D3A-70131596B2B9}"/>
              </a:ext>
            </a:extLst>
          </p:cNvPr>
          <p:cNvGrpSpPr/>
          <p:nvPr/>
        </p:nvGrpSpPr>
        <p:grpSpPr>
          <a:xfrm>
            <a:off x="4154782" y="3880045"/>
            <a:ext cx="656706" cy="556500"/>
            <a:chOff x="3990748" y="3795073"/>
            <a:chExt cx="690072" cy="584775"/>
          </a:xfrm>
        </p:grpSpPr>
        <p:sp>
          <p:nvSpPr>
            <p:cNvPr id="26" name="Retângulo Arredondado 1068">
              <a:extLst>
                <a:ext uri="{FF2B5EF4-FFF2-40B4-BE49-F238E27FC236}">
                  <a16:creationId xmlns:a16="http://schemas.microsoft.com/office/drawing/2014/main" id="{2F414FD1-0CD6-DE54-43B2-28D5F58630B6}"/>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28" name="Picture 27">
              <a:extLst>
                <a:ext uri="{FF2B5EF4-FFF2-40B4-BE49-F238E27FC236}">
                  <a16:creationId xmlns:a16="http://schemas.microsoft.com/office/drawing/2014/main" id="{252468BF-A00D-4D84-9277-F5055C21FEEB}"/>
                </a:ext>
              </a:extLst>
            </p:cNvPr>
            <p:cNvPicPr>
              <a:picLocks noChangeAspect="1"/>
            </p:cNvPicPr>
            <p:nvPr/>
          </p:nvPicPr>
          <p:blipFill>
            <a:blip r:embed="rId11" cstate="screen">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29" name="Group 28">
            <a:extLst>
              <a:ext uri="{FF2B5EF4-FFF2-40B4-BE49-F238E27FC236}">
                <a16:creationId xmlns:a16="http://schemas.microsoft.com/office/drawing/2014/main" id="{6CAFDAAD-91E2-3993-7404-E31777AFB590}"/>
              </a:ext>
            </a:extLst>
          </p:cNvPr>
          <p:cNvGrpSpPr/>
          <p:nvPr/>
        </p:nvGrpSpPr>
        <p:grpSpPr>
          <a:xfrm>
            <a:off x="4154782" y="3025660"/>
            <a:ext cx="578664" cy="728410"/>
            <a:chOff x="4661713" y="2800350"/>
            <a:chExt cx="608065" cy="765420"/>
          </a:xfrm>
        </p:grpSpPr>
        <p:sp>
          <p:nvSpPr>
            <p:cNvPr id="30" name="Retângulo Arredondado 1068">
              <a:extLst>
                <a:ext uri="{FF2B5EF4-FFF2-40B4-BE49-F238E27FC236}">
                  <a16:creationId xmlns:a16="http://schemas.microsoft.com/office/drawing/2014/main" id="{82F21E4F-A4B8-4C80-9B2E-E71975399AFF}"/>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31" name="Picture 30">
              <a:extLst>
                <a:ext uri="{FF2B5EF4-FFF2-40B4-BE49-F238E27FC236}">
                  <a16:creationId xmlns:a16="http://schemas.microsoft.com/office/drawing/2014/main" id="{81BD01C6-0C08-9E00-2285-C60F726B5A10}"/>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32" name="Group 31">
            <a:extLst>
              <a:ext uri="{FF2B5EF4-FFF2-40B4-BE49-F238E27FC236}">
                <a16:creationId xmlns:a16="http://schemas.microsoft.com/office/drawing/2014/main" id="{044FFC39-29E9-5793-A578-26C61CB01A31}"/>
              </a:ext>
            </a:extLst>
          </p:cNvPr>
          <p:cNvGrpSpPr/>
          <p:nvPr/>
        </p:nvGrpSpPr>
        <p:grpSpPr>
          <a:xfrm>
            <a:off x="4827519" y="3025660"/>
            <a:ext cx="578664" cy="728410"/>
            <a:chOff x="5334450" y="2800350"/>
            <a:chExt cx="608065" cy="765420"/>
          </a:xfrm>
        </p:grpSpPr>
        <p:sp>
          <p:nvSpPr>
            <p:cNvPr id="33" name="Retângulo Arredondado 1068">
              <a:extLst>
                <a:ext uri="{FF2B5EF4-FFF2-40B4-BE49-F238E27FC236}">
                  <a16:creationId xmlns:a16="http://schemas.microsoft.com/office/drawing/2014/main" id="{B6A7BAA0-F24C-FE67-A35B-7B9EE3545D1F}"/>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pic>
          <p:nvPicPr>
            <p:cNvPr id="34" name="Picture 33">
              <a:extLst>
                <a:ext uri="{FF2B5EF4-FFF2-40B4-BE49-F238E27FC236}">
                  <a16:creationId xmlns:a16="http://schemas.microsoft.com/office/drawing/2014/main" id="{B8648820-F19D-6D16-FCF2-CD44CE57F334}"/>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sp>
        <p:nvSpPr>
          <p:cNvPr id="2" name="Retângulo 1060">
            <a:extLst>
              <a:ext uri="{FF2B5EF4-FFF2-40B4-BE49-F238E27FC236}">
                <a16:creationId xmlns:a16="http://schemas.microsoft.com/office/drawing/2014/main" id="{F1D8B7F6-B3F5-F935-BE3B-188C68669CA3}"/>
              </a:ext>
            </a:extLst>
          </p:cNvPr>
          <p:cNvSpPr/>
          <p:nvPr/>
        </p:nvSpPr>
        <p:spPr>
          <a:xfrm>
            <a:off x="-27695" y="547459"/>
            <a:ext cx="9196185"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EDF2AE"/>
              </a:solidFill>
              <a:latin typeface="DM Sans" pitchFamily="2" charset="77"/>
            </a:endParaRPr>
          </a:p>
        </p:txBody>
      </p:sp>
      <p:sp>
        <p:nvSpPr>
          <p:cNvPr id="6" name="Retângulo 1047">
            <a:extLst>
              <a:ext uri="{FF2B5EF4-FFF2-40B4-BE49-F238E27FC236}">
                <a16:creationId xmlns:a16="http://schemas.microsoft.com/office/drawing/2014/main" id="{B2B0F03F-D51F-3BA1-5922-F1F45293412E}"/>
              </a:ext>
            </a:extLst>
          </p:cNvPr>
          <p:cNvSpPr/>
          <p:nvPr/>
        </p:nvSpPr>
        <p:spPr>
          <a:xfrm>
            <a:off x="-30462" y="809582"/>
            <a:ext cx="9196185"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atin typeface="DM Sans" pitchFamily="2" charset="77"/>
            </a:endParaRPr>
          </a:p>
        </p:txBody>
      </p:sp>
      <p:sp>
        <p:nvSpPr>
          <p:cNvPr id="9" name="TextBox 8">
            <a:extLst>
              <a:ext uri="{FF2B5EF4-FFF2-40B4-BE49-F238E27FC236}">
                <a16:creationId xmlns:a16="http://schemas.microsoft.com/office/drawing/2014/main" id="{4D37E2F2-B033-C05C-FB00-31240D9E0F5C}"/>
              </a:ext>
            </a:extLst>
          </p:cNvPr>
          <p:cNvSpPr txBox="1"/>
          <p:nvPr/>
        </p:nvSpPr>
        <p:spPr>
          <a:xfrm>
            <a:off x="393740" y="549321"/>
            <a:ext cx="1987990" cy="261610"/>
          </a:xfrm>
          <a:prstGeom prst="rect">
            <a:avLst/>
          </a:prstGeom>
          <a:noFill/>
        </p:spPr>
        <p:txBody>
          <a:bodyPr wrap="square">
            <a:spAutoFit/>
          </a:bodyPr>
          <a:lstStyle/>
          <a:p>
            <a:pPr algn="ctr" defTabSz="685800">
              <a:buClrTx/>
              <a:defRPr/>
            </a:pPr>
            <a:r>
              <a:rPr lang="en-US" sz="1100" kern="1200">
                <a:solidFill>
                  <a:schemeClr val="bg1"/>
                </a:solidFill>
                <a:latin typeface="DM Sans 14pt" pitchFamily="2" charset="77"/>
                <a:ea typeface="+mn-ea"/>
                <a:cs typeface="+mn-cs"/>
              </a:rPr>
              <a:t>DAILY CARE &amp; SPORT</a:t>
            </a:r>
          </a:p>
        </p:txBody>
      </p:sp>
      <p:sp>
        <p:nvSpPr>
          <p:cNvPr id="11" name="TextBox 7">
            <a:extLst>
              <a:ext uri="{FF2B5EF4-FFF2-40B4-BE49-F238E27FC236}">
                <a16:creationId xmlns:a16="http://schemas.microsoft.com/office/drawing/2014/main" id="{F8E47C66-597D-A5A6-359A-35DF36E2677C}"/>
              </a:ext>
            </a:extLst>
          </p:cNvPr>
          <p:cNvSpPr txBox="1"/>
          <p:nvPr/>
        </p:nvSpPr>
        <p:spPr>
          <a:xfrm>
            <a:off x="729577" y="843065"/>
            <a:ext cx="773660" cy="219291"/>
          </a:xfrm>
          <a:prstGeom prst="rect">
            <a:avLst/>
          </a:prstGeom>
          <a:noFill/>
        </p:spPr>
        <p:txBody>
          <a:bodyPr wrap="square" rtlCol="0">
            <a:spAutoFit/>
          </a:bodyPr>
          <a:lstStyle/>
          <a:p>
            <a:pPr defTabSz="685800">
              <a:buClrTx/>
              <a:defRPr/>
            </a:pPr>
            <a:r>
              <a:rPr lang="en-US" sz="825" kern="1200">
                <a:solidFill>
                  <a:srgbClr val="994F00"/>
                </a:solidFill>
                <a:latin typeface="DM Sans 14pt" pitchFamily="2" charset="77"/>
                <a:ea typeface="+mn-ea"/>
                <a:cs typeface="+mn-cs"/>
              </a:rPr>
              <a:t>RELAXING</a:t>
            </a:r>
          </a:p>
        </p:txBody>
      </p:sp>
      <p:sp>
        <p:nvSpPr>
          <p:cNvPr id="20" name="TextBox 19">
            <a:extLst>
              <a:ext uri="{FF2B5EF4-FFF2-40B4-BE49-F238E27FC236}">
                <a16:creationId xmlns:a16="http://schemas.microsoft.com/office/drawing/2014/main" id="{0D707014-88AE-99A8-F9C1-9AAB24CD09AF}"/>
              </a:ext>
            </a:extLst>
          </p:cNvPr>
          <p:cNvSpPr txBox="1"/>
          <p:nvPr/>
        </p:nvSpPr>
        <p:spPr>
          <a:xfrm>
            <a:off x="658789" y="1056647"/>
            <a:ext cx="5936564" cy="369332"/>
          </a:xfrm>
          <a:prstGeom prst="rect">
            <a:avLst/>
          </a:prstGeom>
          <a:noFill/>
        </p:spPr>
        <p:txBody>
          <a:bodyPr wrap="square">
            <a:spAutoFit/>
          </a:bodyPr>
          <a:lstStyle/>
          <a:p>
            <a:pPr defTabSz="685800">
              <a:lnSpc>
                <a:spcPct val="90000"/>
              </a:lnSpc>
              <a:spcBef>
                <a:spcPct val="0"/>
              </a:spcBef>
              <a:buClrTx/>
              <a:defRPr/>
            </a:pPr>
            <a:r>
              <a:rPr lang="en-US" sz="2000">
                <a:solidFill>
                  <a:srgbClr val="CD771F"/>
                </a:solidFill>
                <a:latin typeface="DM Sans 14pt" pitchFamily="2" charset="77"/>
                <a:ea typeface="Gungsuh" panose="020B0503020000020004" pitchFamily="18" charset="-127"/>
              </a:rPr>
              <a:t>RELAXING DAY CARE CREAM - SPF 30</a:t>
            </a:r>
            <a:endParaRPr lang="en-US" sz="2000" kern="1200" baseline="30000">
              <a:solidFill>
                <a:schemeClr val="accent5">
                  <a:lumMod val="75000"/>
                </a:schemeClr>
              </a:solidFill>
              <a:latin typeface="DM Sans 14pt" pitchFamily="2" charset="77"/>
              <a:ea typeface="Gungsuh" panose="020B0503020000020004" pitchFamily="18" charset="-127"/>
              <a:cs typeface="+mn-cs"/>
            </a:endParaRPr>
          </a:p>
        </p:txBody>
      </p:sp>
      <p:sp>
        <p:nvSpPr>
          <p:cNvPr id="7" name="Title 1">
            <a:extLst>
              <a:ext uri="{FF2B5EF4-FFF2-40B4-BE49-F238E27FC236}">
                <a16:creationId xmlns:a16="http://schemas.microsoft.com/office/drawing/2014/main" id="{D7D26A8C-30AF-1ADA-896D-56D639EE621A}"/>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a:latin typeface="DM Sans Medium" pitchFamily="2" charset="77"/>
              </a:rPr>
              <a:t>Fragrance Id card</a:t>
            </a:r>
          </a:p>
        </p:txBody>
      </p:sp>
    </p:spTree>
    <p:extLst>
      <p:ext uri="{BB962C8B-B14F-4D97-AF65-F5344CB8AC3E}">
        <p14:creationId xmlns:p14="http://schemas.microsoft.com/office/powerpoint/2010/main" val="122383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6884-671A-0014-E76E-F62AF30157E0}"/>
            </a:ext>
          </a:extLst>
        </p:cNvPr>
        <p:cNvGrpSpPr/>
        <p:nvPr/>
      </p:nvGrpSpPr>
      <p:grpSpPr>
        <a:xfrm>
          <a:off x="0" y="0"/>
          <a:ext cx="0" cy="0"/>
          <a:chOff x="0" y="0"/>
          <a:chExt cx="0" cy="0"/>
        </a:xfrm>
      </p:grpSpPr>
      <p:sp>
        <p:nvSpPr>
          <p:cNvPr id="35" name="Retângulo 149504">
            <a:extLst>
              <a:ext uri="{FF2B5EF4-FFF2-40B4-BE49-F238E27FC236}">
                <a16:creationId xmlns:a16="http://schemas.microsoft.com/office/drawing/2014/main" id="{C64C4186-9B22-030F-8C58-1F379B0A6F8E}"/>
              </a:ext>
            </a:extLst>
          </p:cNvPr>
          <p:cNvSpPr/>
          <p:nvPr/>
        </p:nvSpPr>
        <p:spPr>
          <a:xfrm>
            <a:off x="-15535" y="547458"/>
            <a:ext cx="2846050"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ctangle 25">
            <a:extLst>
              <a:ext uri="{FF2B5EF4-FFF2-40B4-BE49-F238E27FC236}">
                <a16:creationId xmlns:a16="http://schemas.microsoft.com/office/drawing/2014/main" id="{4CEA852E-AA82-3E95-EDC2-62F2F8428E78}"/>
              </a:ext>
            </a:extLst>
          </p:cNvPr>
          <p:cNvSpPr/>
          <p:nvPr/>
        </p:nvSpPr>
        <p:spPr>
          <a:xfrm>
            <a:off x="7129052" y="4665046"/>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8" name="Rectangle 27">
            <a:extLst>
              <a:ext uri="{FF2B5EF4-FFF2-40B4-BE49-F238E27FC236}">
                <a16:creationId xmlns:a16="http://schemas.microsoft.com/office/drawing/2014/main" id="{134F31E8-2F07-47BA-1D5B-41E397717381}"/>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8" name="Retângulo 21">
            <a:extLst>
              <a:ext uri="{FF2B5EF4-FFF2-40B4-BE49-F238E27FC236}">
                <a16:creationId xmlns:a16="http://schemas.microsoft.com/office/drawing/2014/main" id="{A76F436C-8D26-7723-6B3D-94BD9D542E88}"/>
              </a:ext>
            </a:extLst>
          </p:cNvPr>
          <p:cNvSpPr/>
          <p:nvPr/>
        </p:nvSpPr>
        <p:spPr>
          <a:xfrm>
            <a:off x="2831026" y="546732"/>
            <a:ext cx="6334698" cy="4596768"/>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4" name="Picture 6">
            <a:extLst>
              <a:ext uri="{FF2B5EF4-FFF2-40B4-BE49-F238E27FC236}">
                <a16:creationId xmlns:a16="http://schemas.microsoft.com/office/drawing/2014/main" id="{7C66C15C-A708-97F7-8DAB-3D2DA59B0A9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35">
            <a:extLst>
              <a:ext uri="{FF2B5EF4-FFF2-40B4-BE49-F238E27FC236}">
                <a16:creationId xmlns:a16="http://schemas.microsoft.com/office/drawing/2014/main" id="{91B49A7D-DB43-F024-2E5F-B391C2E4213D}"/>
              </a:ext>
            </a:extLst>
          </p:cNvPr>
          <p:cNvSpPr/>
          <p:nvPr/>
        </p:nvSpPr>
        <p:spPr>
          <a:xfrm>
            <a:off x="-34678" y="1867659"/>
            <a:ext cx="2866489"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2" name="Retângulo 1060">
            <a:extLst>
              <a:ext uri="{FF2B5EF4-FFF2-40B4-BE49-F238E27FC236}">
                <a16:creationId xmlns:a16="http://schemas.microsoft.com/office/drawing/2014/main" id="{A85A6AC7-5481-AE63-2EDD-649CA55E52CE}"/>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9" name="Retângulo 1047">
            <a:extLst>
              <a:ext uri="{FF2B5EF4-FFF2-40B4-BE49-F238E27FC236}">
                <a16:creationId xmlns:a16="http://schemas.microsoft.com/office/drawing/2014/main" id="{320CB4CA-725E-94D5-9D2C-F7F9C0DEA806}"/>
              </a:ext>
            </a:extLst>
          </p:cNvPr>
          <p:cNvSpPr/>
          <p:nvPr/>
        </p:nvSpPr>
        <p:spPr>
          <a:xfrm>
            <a:off x="-30461" y="80572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5" name="Imagem 3" descr="Logotipo&#10;&#10;Descrição gerada automaticamente">
            <a:extLst>
              <a:ext uri="{FF2B5EF4-FFF2-40B4-BE49-F238E27FC236}">
                <a16:creationId xmlns:a16="http://schemas.microsoft.com/office/drawing/2014/main" id="{D23E7923-F6F7-DA88-E4C2-B658746E7F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9" name="Google Shape;279;p62">
            <a:extLst>
              <a:ext uri="{FF2B5EF4-FFF2-40B4-BE49-F238E27FC236}">
                <a16:creationId xmlns:a16="http://schemas.microsoft.com/office/drawing/2014/main" id="{D8FCEED6-C55C-A884-9B03-8EB434397A3C}"/>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 name="TextBox 1">
            <a:extLst>
              <a:ext uri="{FF2B5EF4-FFF2-40B4-BE49-F238E27FC236}">
                <a16:creationId xmlns:a16="http://schemas.microsoft.com/office/drawing/2014/main" id="{D1339F26-68B2-19E5-79CB-772087556F77}"/>
              </a:ext>
            </a:extLst>
          </p:cNvPr>
          <p:cNvSpPr txBox="1"/>
          <p:nvPr/>
        </p:nvSpPr>
        <p:spPr>
          <a:xfrm>
            <a:off x="412992"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4" name="TextBox 7">
            <a:extLst>
              <a:ext uri="{FF2B5EF4-FFF2-40B4-BE49-F238E27FC236}">
                <a16:creationId xmlns:a16="http://schemas.microsoft.com/office/drawing/2014/main" id="{3F8599A7-C2A6-CB1D-06CF-C01B013A4E4E}"/>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6" name="Title 1">
            <a:extLst>
              <a:ext uri="{FF2B5EF4-FFF2-40B4-BE49-F238E27FC236}">
                <a16:creationId xmlns:a16="http://schemas.microsoft.com/office/drawing/2014/main" id="{5C482A61-6510-45B3-66F2-CFD77E26F212}"/>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7" name="Imagem 30" descr="Uma imagem contendo Aplicativo&#10;&#10;Descrição gerada automaticamente">
            <a:extLst>
              <a:ext uri="{FF2B5EF4-FFF2-40B4-BE49-F238E27FC236}">
                <a16:creationId xmlns:a16="http://schemas.microsoft.com/office/drawing/2014/main" id="{8F03F687-5FA1-587B-F100-875244A1AE4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690" y="2514847"/>
            <a:ext cx="1819068" cy="2424817"/>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9FF5B667-690C-0AF3-4FDF-4EA85DF1606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38283" y="1064999"/>
            <a:ext cx="6037505" cy="3480999"/>
          </a:xfrm>
          <a:prstGeom prst="rect">
            <a:avLst/>
          </a:prstGeom>
        </p:spPr>
      </p:pic>
    </p:spTree>
    <p:extLst>
      <p:ext uri="{BB962C8B-B14F-4D97-AF65-F5344CB8AC3E}">
        <p14:creationId xmlns:p14="http://schemas.microsoft.com/office/powerpoint/2010/main" val="294121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tângulo 21">
            <a:extLst>
              <a:ext uri="{FF2B5EF4-FFF2-40B4-BE49-F238E27FC236}">
                <a16:creationId xmlns:a16="http://schemas.microsoft.com/office/drawing/2014/main" id="{944D4FDC-139D-78DA-0A76-FAC3C82714DD}"/>
              </a:ext>
            </a:extLst>
          </p:cNvPr>
          <p:cNvSpPr/>
          <p:nvPr/>
        </p:nvSpPr>
        <p:spPr>
          <a:xfrm>
            <a:off x="0" y="547457"/>
            <a:ext cx="9144000"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3" name="Google Shape;279;p62">
            <a:extLst>
              <a:ext uri="{FF2B5EF4-FFF2-40B4-BE49-F238E27FC236}">
                <a16:creationId xmlns:a16="http://schemas.microsoft.com/office/drawing/2014/main" id="{8575F761-B925-C183-A614-7B7846E7B60B}"/>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0" name="Retângulo 149504">
            <a:extLst>
              <a:ext uri="{FF2B5EF4-FFF2-40B4-BE49-F238E27FC236}">
                <a16:creationId xmlns:a16="http://schemas.microsoft.com/office/drawing/2014/main" id="{09335417-4B34-173A-C118-5250C4C46246}"/>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6">
            <a:extLst>
              <a:ext uri="{FF2B5EF4-FFF2-40B4-BE49-F238E27FC236}">
                <a16:creationId xmlns:a16="http://schemas.microsoft.com/office/drawing/2014/main" id="{06905B3D-47C9-7015-7A71-F43A9C3365C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tângulo 1060">
            <a:extLst>
              <a:ext uri="{FF2B5EF4-FFF2-40B4-BE49-F238E27FC236}">
                <a16:creationId xmlns:a16="http://schemas.microsoft.com/office/drawing/2014/main" id="{3E57B772-46ED-66A2-9E6A-02E06E5A275A}"/>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3" name="Retângulo 1047">
            <a:extLst>
              <a:ext uri="{FF2B5EF4-FFF2-40B4-BE49-F238E27FC236}">
                <a16:creationId xmlns:a16="http://schemas.microsoft.com/office/drawing/2014/main" id="{AC663B4A-B49E-D7D7-0BA2-F1DD22259AF3}"/>
              </a:ext>
            </a:extLst>
          </p:cNvPr>
          <p:cNvSpPr/>
          <p:nvPr/>
        </p:nvSpPr>
        <p:spPr>
          <a:xfrm>
            <a:off x="-30461" y="80958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6" name="Retângulo 35">
            <a:extLst>
              <a:ext uri="{FF2B5EF4-FFF2-40B4-BE49-F238E27FC236}">
                <a16:creationId xmlns:a16="http://schemas.microsoft.com/office/drawing/2014/main" id="{07B922DA-2346-6F8A-87F5-F8233954EDB5}"/>
              </a:ext>
            </a:extLst>
          </p:cNvPr>
          <p:cNvSpPr/>
          <p:nvPr/>
        </p:nvSpPr>
        <p:spPr>
          <a:xfrm>
            <a:off x="7589" y="1867659"/>
            <a:ext cx="2824222"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8" name="Imagem 3" descr="Logotipo&#10;&#10;Descrição gerada automaticamente">
            <a:extLst>
              <a:ext uri="{FF2B5EF4-FFF2-40B4-BE49-F238E27FC236}">
                <a16:creationId xmlns:a16="http://schemas.microsoft.com/office/drawing/2014/main" id="{91AC0940-9D02-4DA2-9834-39C2121F5B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Imagem 30" descr="Uma imagem contendo Aplicativo&#10;&#10;Descrição gerada automaticamente">
            <a:extLst>
              <a:ext uri="{FF2B5EF4-FFF2-40B4-BE49-F238E27FC236}">
                <a16:creationId xmlns:a16="http://schemas.microsoft.com/office/drawing/2014/main" id="{FC291392-20F0-DE4A-FE95-9F3DDDBF718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690" y="2514847"/>
            <a:ext cx="1819068" cy="2424817"/>
          </a:xfrm>
          <a:prstGeom prst="rect">
            <a:avLst/>
          </a:prstGeom>
        </p:spPr>
      </p:pic>
      <p:sp>
        <p:nvSpPr>
          <p:cNvPr id="7" name="Rectangle 6">
            <a:extLst>
              <a:ext uri="{FF2B5EF4-FFF2-40B4-BE49-F238E27FC236}">
                <a16:creationId xmlns:a16="http://schemas.microsoft.com/office/drawing/2014/main" id="{8A71220E-6459-3D90-40B3-BD796E6A7127}"/>
              </a:ext>
            </a:extLst>
          </p:cNvPr>
          <p:cNvSpPr/>
          <p:nvPr/>
        </p:nvSpPr>
        <p:spPr>
          <a:xfrm>
            <a:off x="3248167" y="2127651"/>
            <a:ext cx="5529133" cy="194849"/>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graphicFrame>
        <p:nvGraphicFramePr>
          <p:cNvPr id="6" name="Table 5">
            <a:extLst>
              <a:ext uri="{FF2B5EF4-FFF2-40B4-BE49-F238E27FC236}">
                <a16:creationId xmlns:a16="http://schemas.microsoft.com/office/drawing/2014/main" id="{6D33F2B3-B8D7-69F5-3F33-788657903CD1}"/>
              </a:ext>
            </a:extLst>
          </p:cNvPr>
          <p:cNvGraphicFramePr>
            <a:graphicFrameLocks noGrp="1"/>
          </p:cNvGraphicFramePr>
          <p:nvPr>
            <p:extLst>
              <p:ext uri="{D42A27DB-BD31-4B8C-83A1-F6EECF244321}">
                <p14:modId xmlns:p14="http://schemas.microsoft.com/office/powerpoint/2010/main" val="1377632334"/>
              </p:ext>
            </p:extLst>
          </p:nvPr>
        </p:nvGraphicFramePr>
        <p:xfrm>
          <a:off x="3318669" y="2156091"/>
          <a:ext cx="5364200" cy="1979999"/>
        </p:xfrm>
        <a:graphic>
          <a:graphicData uri="http://schemas.openxmlformats.org/drawingml/2006/table">
            <a:tbl>
              <a:tblPr>
                <a:tableStyleId>{B90068F1-F105-411B-9F92-F69CE458D5AC}</a:tableStyleId>
              </a:tblPr>
              <a:tblGrid>
                <a:gridCol w="450377">
                  <a:extLst>
                    <a:ext uri="{9D8B030D-6E8A-4147-A177-3AD203B41FA5}">
                      <a16:colId xmlns:a16="http://schemas.microsoft.com/office/drawing/2014/main" val="772224727"/>
                    </a:ext>
                  </a:extLst>
                </a:gridCol>
                <a:gridCol w="1576945">
                  <a:extLst>
                    <a:ext uri="{9D8B030D-6E8A-4147-A177-3AD203B41FA5}">
                      <a16:colId xmlns:a16="http://schemas.microsoft.com/office/drawing/2014/main" val="1210430576"/>
                    </a:ext>
                  </a:extLst>
                </a:gridCol>
                <a:gridCol w="2101756">
                  <a:extLst>
                    <a:ext uri="{9D8B030D-6E8A-4147-A177-3AD203B41FA5}">
                      <a16:colId xmlns:a16="http://schemas.microsoft.com/office/drawing/2014/main" val="308201966"/>
                    </a:ext>
                  </a:extLst>
                </a:gridCol>
                <a:gridCol w="511791">
                  <a:extLst>
                    <a:ext uri="{9D8B030D-6E8A-4147-A177-3AD203B41FA5}">
                      <a16:colId xmlns:a16="http://schemas.microsoft.com/office/drawing/2014/main" val="3398927089"/>
                    </a:ext>
                  </a:extLst>
                </a:gridCol>
                <a:gridCol w="723331">
                  <a:extLst>
                    <a:ext uri="{9D8B030D-6E8A-4147-A177-3AD203B41FA5}">
                      <a16:colId xmlns:a16="http://schemas.microsoft.com/office/drawing/2014/main" val="2078852811"/>
                    </a:ext>
                  </a:extLst>
                </a:gridCol>
              </a:tblGrid>
              <a:tr h="168145">
                <a:tc>
                  <a:txBody>
                    <a:bodyPr/>
                    <a:lstStyle/>
                    <a:p>
                      <a:pPr>
                        <a:lnSpc>
                          <a:spcPct val="100000"/>
                        </a:lnSpc>
                      </a:pPr>
                      <a:r>
                        <a:rPr lang="en-GB" sz="800" b="1" kern="100" dirty="0">
                          <a:solidFill>
                            <a:srgbClr val="F6DFC3"/>
                          </a:solidFill>
                          <a:effectLst/>
                          <a:latin typeface="DM Sans 14pt" pitchFamily="2" charset="77"/>
                        </a:rPr>
                        <a:t>PHASE</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800" b="1" kern="100" dirty="0">
                          <a:solidFill>
                            <a:srgbClr val="F6DFC3"/>
                          </a:solidFill>
                          <a:effectLst/>
                          <a:latin typeface="DM Sans 14pt" pitchFamily="2" charset="77"/>
                        </a:rPr>
                        <a:t>INGREDIENTS</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800" b="1" kern="100" dirty="0">
                          <a:solidFill>
                            <a:srgbClr val="F6DFC3"/>
                          </a:solidFill>
                          <a:effectLst/>
                          <a:latin typeface="DM Sans 14pt" pitchFamily="2" charset="77"/>
                        </a:rPr>
                        <a:t>INCI NAME</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800" b="1" kern="100" dirty="0">
                          <a:solidFill>
                            <a:srgbClr val="F6DFC3"/>
                          </a:solidFill>
                          <a:effectLst/>
                          <a:latin typeface="DM Sans 14pt" pitchFamily="2" charset="77"/>
                        </a:rPr>
                        <a:t>% W / W</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800" b="1" kern="100" dirty="0">
                          <a:solidFill>
                            <a:srgbClr val="F6DFC3"/>
                          </a:solidFill>
                          <a:effectLst/>
                          <a:latin typeface="DM Sans 14pt" pitchFamily="2" charset="77"/>
                        </a:rPr>
                        <a:t>SUPPLIER</a:t>
                      </a:r>
                      <a:endParaRPr lang="en-BR" sz="800" b="1" kern="100" dirty="0">
                        <a:solidFill>
                          <a:srgbClr val="F6DFC3"/>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923710723"/>
                  </a:ext>
                </a:extLst>
              </a:tr>
              <a:tr h="164684">
                <a:tc>
                  <a:txBody>
                    <a:bodyPr/>
                    <a:lstStyle/>
                    <a:p>
                      <a:pPr>
                        <a:lnSpc>
                          <a:spcPct val="100000"/>
                        </a:lnSpc>
                      </a:pPr>
                      <a:r>
                        <a:rPr lang="en-GB" sz="700" kern="100" dirty="0">
                          <a:solidFill>
                            <a:srgbClr val="CD771F"/>
                          </a:solidFill>
                          <a:effectLst/>
                          <a:latin typeface="DM Sans 14pt" pitchFamily="2" charset="77"/>
                        </a:rPr>
                        <a:t>A</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a:solidFill>
                            <a:srgbClr val="CD771F"/>
                          </a:solidFill>
                          <a:effectLst/>
                          <a:latin typeface="DM Sans 14pt" pitchFamily="2" charset="77"/>
                        </a:rPr>
                        <a:t>Eutanol® G</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OCTYLDODECANOL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51,50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100037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2870304497"/>
                  </a:ext>
                </a:extLst>
              </a:tr>
              <a:tr h="164684">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a:solidFill>
                            <a:srgbClr val="CD771F"/>
                          </a:solidFill>
                          <a:effectLst/>
                          <a:latin typeface="DM Sans 14pt" pitchFamily="2" charset="77"/>
                        </a:rPr>
                        <a:t>Cetiol® CC</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DICAPRYLYL CARBONATE, TOCOPHEROL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18,70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100037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706762868"/>
                  </a:ext>
                </a:extLst>
              </a:tr>
              <a:tr h="164684">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DUB DIS</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DIISOPROPYL SEBACATE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8,00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100327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4260371850"/>
                  </a:ext>
                </a:extLst>
              </a:tr>
              <a:tr h="164684">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GP-1</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DIBUTYL LAUROYL GLUTAMIDE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a:solidFill>
                            <a:srgbClr val="CD771F"/>
                          </a:solidFill>
                          <a:effectLst/>
                          <a:latin typeface="DM Sans 14pt" pitchFamily="2" charset="77"/>
                        </a:rPr>
                        <a:t>6,00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a:solidFill>
                            <a:srgbClr val="CD771F"/>
                          </a:solidFill>
                          <a:effectLst/>
                          <a:latin typeface="DM Sans 14pt" pitchFamily="2" charset="77"/>
                        </a:rPr>
                        <a:t>100383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1186922088"/>
                  </a:ext>
                </a:extLst>
              </a:tr>
              <a:tr h="164684">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EB-21</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DIBUTYL ETHYLHEXANOYL GLUTAMIDE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a:solidFill>
                            <a:srgbClr val="CD771F"/>
                          </a:solidFill>
                          <a:effectLst/>
                          <a:latin typeface="DM Sans 14pt" pitchFamily="2" charset="77"/>
                        </a:rPr>
                        <a:t>4,00</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100383</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3226368511"/>
                  </a:ext>
                </a:extLst>
              </a:tr>
              <a:tr h="16475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PARSOL® 1789</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BUTYL METHOXYDIBENZOYLMETHANE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3,50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1723942963"/>
                  </a:ext>
                </a:extLst>
              </a:tr>
              <a:tr h="1647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PARSOL® Shield</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BIS-ETHYLHEXYLOXYPHENOL METHOXYPHENYL TRIAZINE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3,00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1247884617"/>
                  </a:ext>
                </a:extLst>
              </a:tr>
              <a:tr h="164684">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a:solidFill>
                            <a:srgbClr val="CD771F"/>
                          </a:solidFill>
                          <a:effectLst/>
                          <a:latin typeface="DM Sans 14pt" pitchFamily="2" charset="77"/>
                        </a:rPr>
                        <a:t>UVAsorb HEB</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DIETHYLHEXYL BUTAMIDO TRIAZONE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2,50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100376</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3207844027"/>
                  </a:ext>
                </a:extLst>
              </a:tr>
              <a:tr h="1647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a:solidFill>
                            <a:srgbClr val="CD771F"/>
                          </a:solidFill>
                          <a:effectLst/>
                          <a:latin typeface="DM Sans 14pt" pitchFamily="2" charset="77"/>
                        </a:rPr>
                        <a:t>PARSOL® EHT</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ETHYLHEXYL TRIAZONE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2,00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2147160644"/>
                  </a:ext>
                </a:extLst>
              </a:tr>
              <a:tr h="164750">
                <a:tc>
                  <a:txBody>
                    <a:bodyPr/>
                    <a:lstStyle/>
                    <a:p>
                      <a:pPr>
                        <a:lnSpc>
                          <a:spcPct val="100000"/>
                        </a:lnSpc>
                      </a:pPr>
                      <a:r>
                        <a:rPr lang="en-GB" sz="700" kern="100" dirty="0">
                          <a:solidFill>
                            <a:srgbClr val="CD771F"/>
                          </a:solidFill>
                          <a:effectLst/>
                          <a:latin typeface="DM Sans 14pt" pitchFamily="2" charset="77"/>
                        </a:rPr>
                        <a:t>B</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DL-alpha-Tocopherol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TOCOPHEROL</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0,50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tx2">
                        <a:alpha val="0"/>
                      </a:schemeClr>
                    </a:solidFill>
                  </a:tcPr>
                </a:tc>
                <a:extLst>
                  <a:ext uri="{0D108BD9-81ED-4DB2-BD59-A6C34878D82A}">
                    <a16:rowId xmlns:a16="http://schemas.microsoft.com/office/drawing/2014/main" val="2655091625"/>
                  </a:ext>
                </a:extLst>
              </a:tr>
              <a:tr h="1647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SUNSENSE RELAXING HALO 626700 336</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tx2">
                        <a:alpha val="0"/>
                      </a:schemeClr>
                    </a:solidFill>
                  </a:tcPr>
                </a:tc>
                <a:tc>
                  <a:txBody>
                    <a:bodyPr/>
                    <a:lstStyle/>
                    <a:p>
                      <a:pPr>
                        <a:lnSpc>
                          <a:spcPct val="100000"/>
                        </a:lnSpc>
                      </a:pPr>
                      <a:r>
                        <a:rPr lang="en-GB" sz="700" kern="100" dirty="0">
                          <a:solidFill>
                            <a:srgbClr val="CD771F"/>
                          </a:solidFill>
                          <a:effectLst/>
                          <a:latin typeface="DM Sans 14pt" pitchFamily="2" charset="77"/>
                        </a:rPr>
                        <a:t>PARFUM</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0,30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tx2">
                        <a:alpha val="0"/>
                      </a:schemeClr>
                    </a:solidFill>
                  </a:tcPr>
                </a:tc>
                <a:tc>
                  <a:txBody>
                    <a:bodyPr/>
                    <a:lstStyle/>
                    <a:p>
                      <a:pPr algn="r">
                        <a:lnSpc>
                          <a:spcPct val="10000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solidFill>
                      <a:schemeClr val="tx2">
                        <a:alpha val="0"/>
                      </a:schemeClr>
                    </a:solidFill>
                  </a:tcPr>
                </a:tc>
                <a:extLst>
                  <a:ext uri="{0D108BD9-81ED-4DB2-BD59-A6C34878D82A}">
                    <a16:rowId xmlns:a16="http://schemas.microsoft.com/office/drawing/2014/main" val="2996604133"/>
                  </a:ext>
                </a:extLst>
              </a:tr>
            </a:tbl>
          </a:graphicData>
        </a:graphic>
      </p:graphicFrame>
      <p:sp>
        <p:nvSpPr>
          <p:cNvPr id="9" name="TextBox 8">
            <a:extLst>
              <a:ext uri="{FF2B5EF4-FFF2-40B4-BE49-F238E27FC236}">
                <a16:creationId xmlns:a16="http://schemas.microsoft.com/office/drawing/2014/main" id="{A8662387-5DE8-D30C-ACF2-8153BBC28139}"/>
              </a:ext>
            </a:extLst>
          </p:cNvPr>
          <p:cNvSpPr txBox="1"/>
          <p:nvPr/>
        </p:nvSpPr>
        <p:spPr>
          <a:xfrm>
            <a:off x="3191830" y="809582"/>
            <a:ext cx="2924333" cy="1154162"/>
          </a:xfrm>
          <a:prstGeom prst="rect">
            <a:avLst/>
          </a:prstGeom>
          <a:noFill/>
        </p:spPr>
        <p:txBody>
          <a:bodyPr wrap="square">
            <a:spAutoFit/>
          </a:bodyPr>
          <a:lstStyle/>
          <a:p>
            <a:r>
              <a:rPr lang="en-GB" sz="2000" b="1" kern="100" dirty="0">
                <a:solidFill>
                  <a:srgbClr val="CD771F"/>
                </a:solidFill>
                <a:effectLst/>
                <a:latin typeface="DM Sans 14pt" pitchFamily="2" charset="77"/>
                <a:ea typeface="DM Sans" pitchFamily="2" charset="77"/>
                <a:cs typeface="Times New Roman" panose="02020603050405020304" pitchFamily="18" charset="0"/>
              </a:rPr>
              <a:t>URBAN RELAX </a:t>
            </a:r>
            <a:br>
              <a:rPr lang="en-GB" sz="2800" b="1" kern="100" dirty="0">
                <a:solidFill>
                  <a:srgbClr val="CD771F"/>
                </a:solidFill>
                <a:effectLst/>
                <a:latin typeface="DM Sans 14pt" pitchFamily="2" charset="77"/>
                <a:ea typeface="DM Sans" pitchFamily="2" charset="77"/>
                <a:cs typeface="Times New Roman" panose="02020603050405020304" pitchFamily="18" charset="0"/>
              </a:rPr>
            </a:br>
            <a:r>
              <a:rPr lang="en-GB" sz="1200" kern="100" dirty="0">
                <a:solidFill>
                  <a:srgbClr val="CD771F"/>
                </a:solidFill>
                <a:effectLst/>
                <a:latin typeface="DM Sans 14pt" pitchFamily="2" charset="77"/>
                <a:ea typeface="DM Sans" pitchFamily="2" charset="77"/>
                <a:cs typeface="Times New Roman" panose="02020603050405020304" pitchFamily="18" charset="0"/>
              </a:rPr>
              <a:t>UV SHIELD SPF 30*</a:t>
            </a:r>
            <a:endParaRPr lang="en-BR" sz="1200" kern="100" dirty="0">
              <a:solidFill>
                <a:srgbClr val="CD771F"/>
              </a:solidFill>
              <a:effectLst/>
              <a:latin typeface="DM Sans 14pt" pitchFamily="2" charset="77"/>
              <a:ea typeface="DM Sans" pitchFamily="2" charset="77"/>
              <a:cs typeface="Times New Roman" panose="02020603050405020304" pitchFamily="18" charset="0"/>
            </a:endParaRPr>
          </a:p>
          <a:p>
            <a:r>
              <a:rPr lang="en-GB" sz="1000" b="1" kern="100" dirty="0">
                <a:solidFill>
                  <a:srgbClr val="CD771F"/>
                </a:solidFill>
                <a:effectLst/>
                <a:latin typeface="DM Sans 14pt" pitchFamily="2" charset="77"/>
                <a:ea typeface="DM Sans" pitchFamily="2" charset="77"/>
                <a:cs typeface="Times New Roman" panose="02020603050405020304" pitchFamily="18" charset="0"/>
              </a:rPr>
              <a:t> </a:t>
            </a:r>
            <a:endParaRPr lang="en-BR" sz="1000" kern="100" dirty="0">
              <a:solidFill>
                <a:srgbClr val="CD771F"/>
              </a:solidFill>
              <a:effectLst/>
              <a:latin typeface="DM Sans 14pt" pitchFamily="2" charset="77"/>
              <a:ea typeface="DM Sans" pitchFamily="2" charset="77"/>
              <a:cs typeface="Times New Roman" panose="02020603050405020304" pitchFamily="18" charset="0"/>
            </a:endParaRPr>
          </a:p>
          <a:p>
            <a:r>
              <a:rPr lang="en-GB" sz="900" kern="100" dirty="0">
                <a:solidFill>
                  <a:srgbClr val="CD771F"/>
                </a:solidFill>
                <a:effectLst/>
                <a:latin typeface="DM Sans 14pt" pitchFamily="2" charset="77"/>
                <a:ea typeface="DM Sans" pitchFamily="2" charset="77"/>
                <a:cs typeface="Times New Roman" panose="02020603050405020304" pitchFamily="18" charset="0"/>
              </a:rPr>
              <a:t>Relaxation inspired by </a:t>
            </a:r>
            <a:r>
              <a:rPr lang="en-GB" sz="900" kern="100" dirty="0" err="1">
                <a:solidFill>
                  <a:srgbClr val="CD771F"/>
                </a:solidFill>
                <a:effectLst/>
                <a:latin typeface="DM Sans 14pt" pitchFamily="2" charset="77"/>
                <a:ea typeface="DM Sans" pitchFamily="2" charset="77"/>
                <a:cs typeface="Times New Roman" panose="02020603050405020304" pitchFamily="18" charset="0"/>
              </a:rPr>
              <a:t>EmotiON</a:t>
            </a:r>
            <a:endParaRPr lang="en-BR" sz="900" kern="100" dirty="0">
              <a:solidFill>
                <a:srgbClr val="CD771F"/>
              </a:solidFill>
              <a:effectLst/>
              <a:latin typeface="DM Sans 14pt" pitchFamily="2" charset="77"/>
              <a:ea typeface="DM Sans" pitchFamily="2" charset="77"/>
              <a:cs typeface="Times New Roman" panose="02020603050405020304" pitchFamily="18" charset="0"/>
            </a:endParaRPr>
          </a:p>
          <a:p>
            <a:r>
              <a:rPr lang="en-US" sz="900" kern="100" dirty="0">
                <a:solidFill>
                  <a:srgbClr val="CD771F"/>
                </a:solidFill>
                <a:effectLst/>
                <a:latin typeface="DM Sans 14pt" pitchFamily="2" charset="77"/>
                <a:ea typeface="DM Sans" pitchFamily="2" charset="77"/>
                <a:cs typeface="Times New Roman" panose="02020603050405020304" pitchFamily="18" charset="0"/>
              </a:rPr>
              <a:t>Easy to use, on-the-go transparent sun stick with a soft and aromatic floral fragrance</a:t>
            </a:r>
          </a:p>
        </p:txBody>
      </p:sp>
      <p:sp>
        <p:nvSpPr>
          <p:cNvPr id="14" name="Rectangle 13">
            <a:extLst>
              <a:ext uri="{FF2B5EF4-FFF2-40B4-BE49-F238E27FC236}">
                <a16:creationId xmlns:a16="http://schemas.microsoft.com/office/drawing/2014/main" id="{B63A87E4-A5AE-30AA-E759-80EAB562B798}"/>
              </a:ext>
            </a:extLst>
          </p:cNvPr>
          <p:cNvSpPr/>
          <p:nvPr/>
        </p:nvSpPr>
        <p:spPr>
          <a:xfrm>
            <a:off x="6462215" y="1242132"/>
            <a:ext cx="2315085" cy="627376"/>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2" name="TextBox 11">
            <a:extLst>
              <a:ext uri="{FF2B5EF4-FFF2-40B4-BE49-F238E27FC236}">
                <a16:creationId xmlns:a16="http://schemas.microsoft.com/office/drawing/2014/main" id="{139E1C4B-E998-6A98-99FB-B561E2AEACB1}"/>
              </a:ext>
            </a:extLst>
          </p:cNvPr>
          <p:cNvSpPr txBox="1"/>
          <p:nvPr/>
        </p:nvSpPr>
        <p:spPr>
          <a:xfrm>
            <a:off x="6554793" y="1324987"/>
            <a:ext cx="2129928" cy="461665"/>
          </a:xfrm>
          <a:prstGeom prst="rect">
            <a:avLst/>
          </a:prstGeom>
          <a:noFill/>
        </p:spPr>
        <p:txBody>
          <a:bodyPr wrap="square">
            <a:spAutoFit/>
          </a:bodyPr>
          <a:lstStyle/>
          <a:p>
            <a:r>
              <a:rPr lang="en-GB" sz="800" kern="100" dirty="0">
                <a:solidFill>
                  <a:srgbClr val="F6DFC3"/>
                </a:solidFill>
                <a:effectLst/>
                <a:latin typeface="DM Sans 14pt" pitchFamily="2" charset="77"/>
                <a:ea typeface="DM Sans" pitchFamily="2" charset="77"/>
                <a:cs typeface="Times New Roman" panose="02020603050405020304" pitchFamily="18" charset="0"/>
              </a:rPr>
              <a:t>With PARSOL® 1789, PARSOL® Shield, PARSOL® EHT, DL-alpha-Tocopherol and SUNSENSE RELAXING HALO 626700 336</a:t>
            </a:r>
            <a:r>
              <a:rPr lang="en-GB" sz="800" b="1" kern="100" dirty="0">
                <a:solidFill>
                  <a:srgbClr val="F6DFC3"/>
                </a:solidFill>
                <a:effectLst/>
                <a:latin typeface="DM Sans 14pt" pitchFamily="2" charset="77"/>
                <a:ea typeface="DM Sans" pitchFamily="2" charset="77"/>
                <a:cs typeface="Times New Roman" panose="02020603050405020304" pitchFamily="18" charset="0"/>
              </a:rPr>
              <a:t>.</a:t>
            </a:r>
            <a:endParaRPr lang="en-BR" sz="8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18" name="TextBox 17">
            <a:extLst>
              <a:ext uri="{FF2B5EF4-FFF2-40B4-BE49-F238E27FC236}">
                <a16:creationId xmlns:a16="http://schemas.microsoft.com/office/drawing/2014/main" id="{3C8347B1-E1BE-F48F-B3FD-DC52E89CFFA9}"/>
              </a:ext>
            </a:extLst>
          </p:cNvPr>
          <p:cNvSpPr txBox="1"/>
          <p:nvPr/>
        </p:nvSpPr>
        <p:spPr>
          <a:xfrm>
            <a:off x="3191830" y="4214106"/>
            <a:ext cx="4612942" cy="169277"/>
          </a:xfrm>
          <a:prstGeom prst="rect">
            <a:avLst/>
          </a:prstGeom>
          <a:noFill/>
        </p:spPr>
        <p:txBody>
          <a:bodyPr wrap="square">
            <a:spAutoFit/>
          </a:bodyPr>
          <a:lstStyle/>
          <a:p>
            <a:r>
              <a:rPr lang="en-GB" sz="500" b="1" kern="100" dirty="0">
                <a:solidFill>
                  <a:srgbClr val="CD771F"/>
                </a:solidFill>
                <a:effectLst/>
                <a:latin typeface="DM Sans 14pt" pitchFamily="2" charset="77"/>
                <a:ea typeface="DM Sans" pitchFamily="2" charset="77"/>
                <a:cs typeface="Times New Roman" panose="02020603050405020304" pitchFamily="18" charset="0"/>
              </a:rPr>
              <a:t>SU-E-102521-4</a:t>
            </a:r>
            <a:endParaRPr lang="en-BR" sz="500" kern="100" dirty="0">
              <a:solidFill>
                <a:srgbClr val="CD771F"/>
              </a:solidFill>
              <a:effectLst/>
              <a:latin typeface="DM Sans 14pt" pitchFamily="2" charset="77"/>
              <a:ea typeface="DM Sans" pitchFamily="2" charset="77"/>
              <a:cs typeface="Times New Roman" panose="02020603050405020304" pitchFamily="18" charset="0"/>
            </a:endParaRPr>
          </a:p>
        </p:txBody>
      </p:sp>
      <p:sp>
        <p:nvSpPr>
          <p:cNvPr id="2" name="TextBox 1">
            <a:extLst>
              <a:ext uri="{FF2B5EF4-FFF2-40B4-BE49-F238E27FC236}">
                <a16:creationId xmlns:a16="http://schemas.microsoft.com/office/drawing/2014/main" id="{944C6FDA-A7BA-9AC4-368F-20D32657E5AC}"/>
              </a:ext>
            </a:extLst>
          </p:cNvPr>
          <p:cNvSpPr txBox="1"/>
          <p:nvPr/>
        </p:nvSpPr>
        <p:spPr>
          <a:xfrm>
            <a:off x="403367"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3" name="TextBox 7">
            <a:extLst>
              <a:ext uri="{FF2B5EF4-FFF2-40B4-BE49-F238E27FC236}">
                <a16:creationId xmlns:a16="http://schemas.microsoft.com/office/drawing/2014/main" id="{13CE61EE-558F-ACC1-976E-1FB72ACECB99}"/>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sp>
        <p:nvSpPr>
          <p:cNvPr id="5" name="Title 1">
            <a:extLst>
              <a:ext uri="{FF2B5EF4-FFF2-40B4-BE49-F238E27FC236}">
                <a16:creationId xmlns:a16="http://schemas.microsoft.com/office/drawing/2014/main" id="{458B8F5B-8EBE-E67F-1EBD-38DE1E2FC073}"/>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18056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46A84D0-1FA9-3851-58C2-EE58A3598167}"/>
            </a:ext>
          </a:extLst>
        </p:cNvPr>
        <p:cNvGrpSpPr/>
        <p:nvPr/>
      </p:nvGrpSpPr>
      <p:grpSpPr>
        <a:xfrm>
          <a:off x="0" y="0"/>
          <a:ext cx="0" cy="0"/>
          <a:chOff x="0" y="0"/>
          <a:chExt cx="0" cy="0"/>
        </a:xfrm>
      </p:grpSpPr>
      <p:sp>
        <p:nvSpPr>
          <p:cNvPr id="10" name="Retângulo 21">
            <a:extLst>
              <a:ext uri="{FF2B5EF4-FFF2-40B4-BE49-F238E27FC236}">
                <a16:creationId xmlns:a16="http://schemas.microsoft.com/office/drawing/2014/main" id="{51CA3327-FF0F-6A7A-CDD1-69BFF993F06B}"/>
              </a:ext>
            </a:extLst>
          </p:cNvPr>
          <p:cNvSpPr/>
          <p:nvPr/>
        </p:nvSpPr>
        <p:spPr>
          <a:xfrm>
            <a:off x="0" y="547457"/>
            <a:ext cx="9144000" cy="4596042"/>
          </a:xfrm>
          <a:prstGeom prst="rect">
            <a:avLst/>
          </a:prstGeom>
          <a:solidFill>
            <a:srgbClr val="F3D6B5">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13" name="Google Shape;279;p62">
            <a:extLst>
              <a:ext uri="{FF2B5EF4-FFF2-40B4-BE49-F238E27FC236}">
                <a16:creationId xmlns:a16="http://schemas.microsoft.com/office/drawing/2014/main" id="{DC67281C-0E20-D312-2777-E15D932EAE6E}"/>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20" name="Retângulo 149504">
            <a:extLst>
              <a:ext uri="{FF2B5EF4-FFF2-40B4-BE49-F238E27FC236}">
                <a16:creationId xmlns:a16="http://schemas.microsoft.com/office/drawing/2014/main" id="{3AF077AC-DEC7-044B-D15C-774F974A485A}"/>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6">
            <a:extLst>
              <a:ext uri="{FF2B5EF4-FFF2-40B4-BE49-F238E27FC236}">
                <a16:creationId xmlns:a16="http://schemas.microsoft.com/office/drawing/2014/main" id="{8C67D7A8-0F90-98EE-EC55-BC0BD262AB3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67" y="789030"/>
            <a:ext cx="2838794" cy="2886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a:extLst>
              <a:ext uri="{FF2B5EF4-FFF2-40B4-BE49-F238E27FC236}">
                <a16:creationId xmlns:a16="http://schemas.microsoft.com/office/drawing/2014/main" id="{B61C9995-A7AE-9AFC-E6E2-E69E8771714F}"/>
              </a:ext>
            </a:extLst>
          </p:cNvPr>
          <p:cNvSpPr/>
          <p:nvPr/>
        </p:nvSpPr>
        <p:spPr>
          <a:xfrm>
            <a:off x="3261815" y="2115589"/>
            <a:ext cx="2442949"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2" name="Retângulo 1060">
            <a:extLst>
              <a:ext uri="{FF2B5EF4-FFF2-40B4-BE49-F238E27FC236}">
                <a16:creationId xmlns:a16="http://schemas.microsoft.com/office/drawing/2014/main" id="{AD77D217-A02C-C005-0540-F50DCA4C003B}"/>
              </a:ext>
            </a:extLst>
          </p:cNvPr>
          <p:cNvSpPr/>
          <p:nvPr/>
        </p:nvSpPr>
        <p:spPr>
          <a:xfrm>
            <a:off x="-27694"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3" name="Retângulo 1047">
            <a:extLst>
              <a:ext uri="{FF2B5EF4-FFF2-40B4-BE49-F238E27FC236}">
                <a16:creationId xmlns:a16="http://schemas.microsoft.com/office/drawing/2014/main" id="{2D985EDD-7141-18F5-0F2D-E623ED8D6E34}"/>
              </a:ext>
            </a:extLst>
          </p:cNvPr>
          <p:cNvSpPr/>
          <p:nvPr/>
        </p:nvSpPr>
        <p:spPr>
          <a:xfrm>
            <a:off x="-30461" y="809582"/>
            <a:ext cx="2866489" cy="264818"/>
          </a:xfrm>
          <a:prstGeom prst="rect">
            <a:avLst/>
          </a:prstGeom>
          <a:solidFill>
            <a:srgbClr val="F3D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0" name="Rectangle 39">
            <a:extLst>
              <a:ext uri="{FF2B5EF4-FFF2-40B4-BE49-F238E27FC236}">
                <a16:creationId xmlns:a16="http://schemas.microsoft.com/office/drawing/2014/main" id="{6DC32208-72B6-2289-B1AD-2733D045E44C}"/>
              </a:ext>
            </a:extLst>
          </p:cNvPr>
          <p:cNvSpPr/>
          <p:nvPr/>
        </p:nvSpPr>
        <p:spPr>
          <a:xfrm>
            <a:off x="6053512" y="2115589"/>
            <a:ext cx="2723788"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6" name="Retângulo 35">
            <a:extLst>
              <a:ext uri="{FF2B5EF4-FFF2-40B4-BE49-F238E27FC236}">
                <a16:creationId xmlns:a16="http://schemas.microsoft.com/office/drawing/2014/main" id="{79C36179-02EA-6205-2A27-87E98E0F2B88}"/>
              </a:ext>
            </a:extLst>
          </p:cNvPr>
          <p:cNvSpPr/>
          <p:nvPr/>
        </p:nvSpPr>
        <p:spPr>
          <a:xfrm>
            <a:off x="7589" y="1867659"/>
            <a:ext cx="2824222" cy="1834728"/>
          </a:xfrm>
          <a:prstGeom prst="rect">
            <a:avLst/>
          </a:prstGeom>
          <a:gradFill>
            <a:gsLst>
              <a:gs pos="0">
                <a:srgbClr val="F0F0F0"/>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8" name="Imagem 3" descr="Logotipo&#10;&#10;Descrição gerada automaticamente">
            <a:extLst>
              <a:ext uri="{FF2B5EF4-FFF2-40B4-BE49-F238E27FC236}">
                <a16:creationId xmlns:a16="http://schemas.microsoft.com/office/drawing/2014/main" id="{0F62000D-B715-DD46-8406-52EF97A0A73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graphicFrame>
        <p:nvGraphicFramePr>
          <p:cNvPr id="35" name="Table 34">
            <a:extLst>
              <a:ext uri="{FF2B5EF4-FFF2-40B4-BE49-F238E27FC236}">
                <a16:creationId xmlns:a16="http://schemas.microsoft.com/office/drawing/2014/main" id="{967DCD02-7E87-A4AD-5AC4-7176E574EA39}"/>
              </a:ext>
            </a:extLst>
          </p:cNvPr>
          <p:cNvGraphicFramePr>
            <a:graphicFrameLocks noGrp="1"/>
          </p:cNvGraphicFramePr>
          <p:nvPr>
            <p:extLst>
              <p:ext uri="{D42A27DB-BD31-4B8C-83A1-F6EECF244321}">
                <p14:modId xmlns:p14="http://schemas.microsoft.com/office/powerpoint/2010/main" val="4221521398"/>
              </p:ext>
            </p:extLst>
          </p:nvPr>
        </p:nvGraphicFramePr>
        <p:xfrm>
          <a:off x="3321717" y="2463308"/>
          <a:ext cx="2567292" cy="900001"/>
        </p:xfrm>
        <a:graphic>
          <a:graphicData uri="http://schemas.openxmlformats.org/drawingml/2006/table">
            <a:tbl>
              <a:tblPr>
                <a:tableStyleId>{B90068F1-F105-411B-9F92-F69CE458D5AC}</a:tableStyleId>
              </a:tblPr>
              <a:tblGrid>
                <a:gridCol w="285283">
                  <a:extLst>
                    <a:ext uri="{9D8B030D-6E8A-4147-A177-3AD203B41FA5}">
                      <a16:colId xmlns:a16="http://schemas.microsoft.com/office/drawing/2014/main" val="2208981192"/>
                    </a:ext>
                  </a:extLst>
                </a:gridCol>
                <a:gridCol w="2282009">
                  <a:extLst>
                    <a:ext uri="{9D8B030D-6E8A-4147-A177-3AD203B41FA5}">
                      <a16:colId xmlns:a16="http://schemas.microsoft.com/office/drawing/2014/main" val="4186561537"/>
                    </a:ext>
                  </a:extLst>
                </a:gridCol>
              </a:tblGrid>
              <a:tr h="267685">
                <a:tc>
                  <a:txBody>
                    <a:bodyPr/>
                    <a:lstStyle/>
                    <a:p>
                      <a:pPr>
                        <a:lnSpc>
                          <a:spcPct val="100000"/>
                        </a:lnSpc>
                      </a:pPr>
                      <a:r>
                        <a:rPr lang="en-GB" sz="700" kern="100" dirty="0">
                          <a:solidFill>
                            <a:srgbClr val="CD771F"/>
                          </a:solidFill>
                          <a:effectLst/>
                          <a:latin typeface="DM Sans 14pt" pitchFamily="2" charset="77"/>
                        </a:rPr>
                        <a:t>1</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Weigh Phase A and heat up to 120°C until getting </a:t>
                      </a:r>
                    </a:p>
                    <a:p>
                      <a:pPr>
                        <a:lnSpc>
                          <a:spcPct val="100000"/>
                        </a:lnSpc>
                      </a:pPr>
                      <a:r>
                        <a:rPr lang="en-GB" sz="700" kern="100" dirty="0">
                          <a:solidFill>
                            <a:srgbClr val="CD771F"/>
                          </a:solidFill>
                          <a:effectLst/>
                          <a:latin typeface="DM Sans 14pt" pitchFamily="2" charset="77"/>
                        </a:rPr>
                        <a:t>a clear solution.</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2599563745"/>
                  </a:ext>
                </a:extLst>
              </a:tr>
              <a:tr h="158079">
                <a:tc>
                  <a:txBody>
                    <a:bodyPr/>
                    <a:lstStyle/>
                    <a:p>
                      <a:pPr>
                        <a:lnSpc>
                          <a:spcPct val="100000"/>
                        </a:lnSpc>
                      </a:pPr>
                      <a:r>
                        <a:rPr lang="en-GB" sz="700" kern="100">
                          <a:solidFill>
                            <a:srgbClr val="CD771F"/>
                          </a:solidFill>
                          <a:effectLst/>
                          <a:latin typeface="DM Sans 14pt" pitchFamily="2" charset="77"/>
                        </a:rPr>
                        <a:t>2</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Cool down to 80°C under stirring.</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543635314"/>
                  </a:ext>
                </a:extLst>
              </a:tr>
              <a:tr h="158079">
                <a:tc>
                  <a:txBody>
                    <a:bodyPr/>
                    <a:lstStyle/>
                    <a:p>
                      <a:pPr>
                        <a:lnSpc>
                          <a:spcPct val="100000"/>
                        </a:lnSpc>
                      </a:pPr>
                      <a:r>
                        <a:rPr lang="en-GB" sz="700" kern="100">
                          <a:solidFill>
                            <a:srgbClr val="CD771F"/>
                          </a:solidFill>
                          <a:effectLst/>
                          <a:latin typeface="DM Sans 14pt" pitchFamily="2" charset="77"/>
                        </a:rPr>
                        <a:t>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Add one by one ingredients of Phase B.</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2967234789"/>
                  </a:ext>
                </a:extLst>
              </a:tr>
              <a:tr h="158079">
                <a:tc>
                  <a:txBody>
                    <a:bodyPr/>
                    <a:lstStyle/>
                    <a:p>
                      <a:pPr>
                        <a:lnSpc>
                          <a:spcPct val="100000"/>
                        </a:lnSpc>
                      </a:pPr>
                      <a:r>
                        <a:rPr lang="en-GB" sz="700" kern="100" dirty="0">
                          <a:solidFill>
                            <a:srgbClr val="CD771F"/>
                          </a:solidFill>
                          <a:effectLst/>
                          <a:latin typeface="DM Sans 14pt" pitchFamily="2" charset="77"/>
                        </a:rPr>
                        <a:t>4</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Pour the product into the stick packs at T&gt;70°C.</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2700467315"/>
                  </a:ext>
                </a:extLst>
              </a:tr>
              <a:tr h="158079">
                <a:tc>
                  <a:txBody>
                    <a:bodyPr/>
                    <a:lstStyle/>
                    <a:p>
                      <a:pPr>
                        <a:lnSpc>
                          <a:spcPct val="100000"/>
                        </a:lnSpc>
                      </a:pPr>
                      <a:r>
                        <a:rPr lang="en-GB" sz="700" kern="100">
                          <a:solidFill>
                            <a:srgbClr val="CD771F"/>
                          </a:solidFill>
                          <a:effectLst/>
                          <a:latin typeface="DM Sans 14pt" pitchFamily="2" charset="77"/>
                        </a:rPr>
                        <a:t>5</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Let cool down to room temperature.</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1447964861"/>
                  </a:ext>
                </a:extLst>
              </a:tr>
            </a:tbl>
          </a:graphicData>
        </a:graphic>
      </p:graphicFrame>
      <p:sp>
        <p:nvSpPr>
          <p:cNvPr id="37" name="TextBox 36">
            <a:extLst>
              <a:ext uri="{FF2B5EF4-FFF2-40B4-BE49-F238E27FC236}">
                <a16:creationId xmlns:a16="http://schemas.microsoft.com/office/drawing/2014/main" id="{E15D4764-6F03-3271-EBB9-207948006C9D}"/>
              </a:ext>
            </a:extLst>
          </p:cNvPr>
          <p:cNvSpPr txBox="1"/>
          <p:nvPr/>
        </p:nvSpPr>
        <p:spPr>
          <a:xfrm>
            <a:off x="3321717" y="2117059"/>
            <a:ext cx="977561" cy="230832"/>
          </a:xfrm>
          <a:prstGeom prst="rect">
            <a:avLst/>
          </a:prstGeom>
          <a:noFill/>
        </p:spPr>
        <p:txBody>
          <a:bodyPr wrap="square">
            <a:spAutoFit/>
          </a:bodyPr>
          <a:lstStyle/>
          <a:p>
            <a:r>
              <a:rPr lang="en-GB" sz="900" b="1" kern="100" dirty="0">
                <a:solidFill>
                  <a:srgbClr val="F6DFC3"/>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graphicFrame>
        <p:nvGraphicFramePr>
          <p:cNvPr id="38" name="Table 37">
            <a:extLst>
              <a:ext uri="{FF2B5EF4-FFF2-40B4-BE49-F238E27FC236}">
                <a16:creationId xmlns:a16="http://schemas.microsoft.com/office/drawing/2014/main" id="{7E98F8B9-86EC-7B48-12E0-F19F17919AF1}"/>
              </a:ext>
            </a:extLst>
          </p:cNvPr>
          <p:cNvGraphicFramePr>
            <a:graphicFrameLocks noGrp="1"/>
          </p:cNvGraphicFramePr>
          <p:nvPr>
            <p:extLst>
              <p:ext uri="{D42A27DB-BD31-4B8C-83A1-F6EECF244321}">
                <p14:modId xmlns:p14="http://schemas.microsoft.com/office/powerpoint/2010/main" val="3362085450"/>
              </p:ext>
            </p:extLst>
          </p:nvPr>
        </p:nvGraphicFramePr>
        <p:xfrm>
          <a:off x="6051089" y="2497942"/>
          <a:ext cx="2930831" cy="975600"/>
        </p:xfrm>
        <a:graphic>
          <a:graphicData uri="http://schemas.openxmlformats.org/drawingml/2006/table">
            <a:tbl>
              <a:tblPr>
                <a:tableStyleId>{B90068F1-F105-411B-9F92-F69CE458D5AC}</a:tableStyleId>
              </a:tblPr>
              <a:tblGrid>
                <a:gridCol w="626344">
                  <a:extLst>
                    <a:ext uri="{9D8B030D-6E8A-4147-A177-3AD203B41FA5}">
                      <a16:colId xmlns:a16="http://schemas.microsoft.com/office/drawing/2014/main" val="3327592587"/>
                    </a:ext>
                  </a:extLst>
                </a:gridCol>
                <a:gridCol w="224530">
                  <a:extLst>
                    <a:ext uri="{9D8B030D-6E8A-4147-A177-3AD203B41FA5}">
                      <a16:colId xmlns:a16="http://schemas.microsoft.com/office/drawing/2014/main" val="373636917"/>
                    </a:ext>
                  </a:extLst>
                </a:gridCol>
                <a:gridCol w="1602286">
                  <a:extLst>
                    <a:ext uri="{9D8B030D-6E8A-4147-A177-3AD203B41FA5}">
                      <a16:colId xmlns:a16="http://schemas.microsoft.com/office/drawing/2014/main" val="3428275379"/>
                    </a:ext>
                  </a:extLst>
                </a:gridCol>
                <a:gridCol w="477671">
                  <a:extLst>
                    <a:ext uri="{9D8B030D-6E8A-4147-A177-3AD203B41FA5}">
                      <a16:colId xmlns:a16="http://schemas.microsoft.com/office/drawing/2014/main" val="2793375796"/>
                    </a:ext>
                  </a:extLst>
                </a:gridCol>
              </a:tblGrid>
              <a:tr h="121950">
                <a:tc>
                  <a:txBody>
                    <a:bodyPr/>
                    <a:lstStyle/>
                    <a:p>
                      <a:pPr>
                        <a:lnSpc>
                          <a:spcPct val="100000"/>
                        </a:lnSpc>
                      </a:pPr>
                      <a:r>
                        <a:rPr lang="en-GB" sz="700" kern="100" dirty="0">
                          <a:solidFill>
                            <a:srgbClr val="CD771F"/>
                          </a:solidFill>
                          <a:effectLst/>
                          <a:latin typeface="DM Sans 14pt" pitchFamily="2" charset="77"/>
                        </a:rPr>
                        <a:t>Ph: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NA</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Viscosity (spindle / 0 rpm):</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NA</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602977123"/>
                  </a:ext>
                </a:extLst>
              </a:tr>
              <a:tr h="1219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3913955539"/>
                  </a:ext>
                </a:extLst>
              </a:tr>
              <a:tr h="121950">
                <a:tc>
                  <a:txBody>
                    <a:bodyPr/>
                    <a:lstStyle/>
                    <a:p>
                      <a:pPr>
                        <a:lnSpc>
                          <a:spcPct val="100000"/>
                        </a:lnSpc>
                      </a:pPr>
                      <a:r>
                        <a:rPr lang="en-GB" sz="700" kern="100" dirty="0">
                          <a:solidFill>
                            <a:srgbClr val="CD771F"/>
                          </a:solidFill>
                          <a:effectLst/>
                          <a:latin typeface="DM Sans 14pt" pitchFamily="2" charset="77"/>
                        </a:rPr>
                        <a:t>SPF:</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30*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In vitro UVA-PF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13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1489324471"/>
                  </a:ext>
                </a:extLst>
              </a:tr>
              <a:tr h="121950">
                <a:tc>
                  <a:txBody>
                    <a:bodyPr/>
                    <a:lstStyle/>
                    <a:p>
                      <a:pPr>
                        <a:lnSpc>
                          <a:spcPct val="100000"/>
                        </a:lnSpc>
                      </a:pP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In silico</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30</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1303995911"/>
                  </a:ext>
                </a:extLst>
              </a:tr>
              <a:tr h="1219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UVA-PF/SPF (30 labelled; &gt;= 0.33):</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0,43</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2417145456"/>
                  </a:ext>
                </a:extLst>
              </a:tr>
              <a:tr h="12195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2443350596"/>
                  </a:ext>
                </a:extLst>
              </a:tr>
              <a:tr h="121950">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a:solidFill>
                            <a:srgbClr val="CD771F"/>
                          </a:solidFill>
                          <a:effectLst/>
                          <a:latin typeface="DM Sans 14pt" pitchFamily="2" charset="77"/>
                        </a:rPr>
                        <a:t> </a:t>
                      </a:r>
                      <a:endParaRPr lang="en-BR" sz="700" kern="10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Critical Wavelength: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379 nm</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4207734983"/>
                  </a:ext>
                </a:extLst>
              </a:tr>
              <a:tr h="121950">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In silico</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tc>
                  <a:txBody>
                    <a:bodyPr/>
                    <a:lstStyle/>
                    <a:p>
                      <a:pPr>
                        <a:lnSpc>
                          <a:spcPct val="10000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tc>
                <a:extLst>
                  <a:ext uri="{0D108BD9-81ED-4DB2-BD59-A6C34878D82A}">
                    <a16:rowId xmlns:a16="http://schemas.microsoft.com/office/drawing/2014/main" val="3100532999"/>
                  </a:ext>
                </a:extLst>
              </a:tr>
            </a:tbl>
          </a:graphicData>
        </a:graphic>
      </p:graphicFrame>
      <p:sp>
        <p:nvSpPr>
          <p:cNvPr id="42" name="TextBox 41">
            <a:extLst>
              <a:ext uri="{FF2B5EF4-FFF2-40B4-BE49-F238E27FC236}">
                <a16:creationId xmlns:a16="http://schemas.microsoft.com/office/drawing/2014/main" id="{D32537CE-7A11-C7F7-61BA-80245AE055DD}"/>
              </a:ext>
            </a:extLst>
          </p:cNvPr>
          <p:cNvSpPr txBox="1"/>
          <p:nvPr/>
        </p:nvSpPr>
        <p:spPr>
          <a:xfrm>
            <a:off x="6051089" y="2088328"/>
            <a:ext cx="1125939" cy="259943"/>
          </a:xfrm>
          <a:prstGeom prst="rect">
            <a:avLst/>
          </a:prstGeom>
          <a:noFill/>
        </p:spPr>
        <p:txBody>
          <a:bodyPr wrap="square">
            <a:spAutoFit/>
          </a:bodyPr>
          <a:lstStyle/>
          <a:p>
            <a:pPr>
              <a:lnSpc>
                <a:spcPts val="1440"/>
              </a:lnSpc>
            </a:pPr>
            <a:r>
              <a:rPr lang="en-GB" sz="900" b="1" kern="100" dirty="0">
                <a:solidFill>
                  <a:srgbClr val="F6DFC3"/>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F6DFC3"/>
              </a:solidFill>
              <a:effectLst/>
              <a:latin typeface="DM Sans 14pt" pitchFamily="2" charset="77"/>
              <a:ea typeface="DM Sans" pitchFamily="2" charset="77"/>
              <a:cs typeface="Times New Roman" panose="02020603050405020304" pitchFamily="18" charset="0"/>
            </a:endParaRPr>
          </a:p>
        </p:txBody>
      </p:sp>
      <p:graphicFrame>
        <p:nvGraphicFramePr>
          <p:cNvPr id="45" name="Table 44">
            <a:extLst>
              <a:ext uri="{FF2B5EF4-FFF2-40B4-BE49-F238E27FC236}">
                <a16:creationId xmlns:a16="http://schemas.microsoft.com/office/drawing/2014/main" id="{E3CBEE66-7B84-46AE-FD05-F144624AF010}"/>
              </a:ext>
            </a:extLst>
          </p:cNvPr>
          <p:cNvGraphicFramePr>
            <a:graphicFrameLocks noGrp="1"/>
          </p:cNvGraphicFramePr>
          <p:nvPr>
            <p:extLst>
              <p:ext uri="{D42A27DB-BD31-4B8C-83A1-F6EECF244321}">
                <p14:modId xmlns:p14="http://schemas.microsoft.com/office/powerpoint/2010/main" val="2687610488"/>
              </p:ext>
            </p:extLst>
          </p:nvPr>
        </p:nvGraphicFramePr>
        <p:xfrm>
          <a:off x="3288353" y="3972423"/>
          <a:ext cx="3147322" cy="475200"/>
        </p:xfrm>
        <a:graphic>
          <a:graphicData uri="http://schemas.openxmlformats.org/drawingml/2006/table">
            <a:tbl>
              <a:tblPr>
                <a:tableStyleId>{B90068F1-F105-411B-9F92-F69CE458D5AC}</a:tableStyleId>
              </a:tblPr>
              <a:tblGrid>
                <a:gridCol w="508000">
                  <a:extLst>
                    <a:ext uri="{9D8B030D-6E8A-4147-A177-3AD203B41FA5}">
                      <a16:colId xmlns:a16="http://schemas.microsoft.com/office/drawing/2014/main" val="505953251"/>
                    </a:ext>
                  </a:extLst>
                </a:gridCol>
                <a:gridCol w="906056">
                  <a:extLst>
                    <a:ext uri="{9D8B030D-6E8A-4147-A177-3AD203B41FA5}">
                      <a16:colId xmlns:a16="http://schemas.microsoft.com/office/drawing/2014/main" val="4281295367"/>
                    </a:ext>
                  </a:extLst>
                </a:gridCol>
                <a:gridCol w="484496">
                  <a:extLst>
                    <a:ext uri="{9D8B030D-6E8A-4147-A177-3AD203B41FA5}">
                      <a16:colId xmlns:a16="http://schemas.microsoft.com/office/drawing/2014/main" val="3340606129"/>
                    </a:ext>
                  </a:extLst>
                </a:gridCol>
                <a:gridCol w="1248770">
                  <a:extLst>
                    <a:ext uri="{9D8B030D-6E8A-4147-A177-3AD203B41FA5}">
                      <a16:colId xmlns:a16="http://schemas.microsoft.com/office/drawing/2014/main" val="2461948162"/>
                    </a:ext>
                  </a:extLst>
                </a:gridCol>
              </a:tblGrid>
              <a:tr h="158400">
                <a:tc>
                  <a:txBody>
                    <a:bodyPr/>
                    <a:lstStyle/>
                    <a:p>
                      <a:pPr algn="l">
                        <a:lnSpc>
                          <a:spcPts val="1440"/>
                        </a:lnSpc>
                      </a:pPr>
                      <a:r>
                        <a:rPr lang="en-GB" sz="700" kern="100" dirty="0">
                          <a:solidFill>
                            <a:srgbClr val="CD771F"/>
                          </a:solidFill>
                          <a:effectLst/>
                          <a:latin typeface="DM Sans 14pt" pitchFamily="2" charset="77"/>
                        </a:rPr>
                        <a:t>100037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ts val="1440"/>
                        </a:lnSpc>
                      </a:pPr>
                      <a:r>
                        <a:rPr lang="en-GB" sz="700" kern="100" dirty="0">
                          <a:solidFill>
                            <a:srgbClr val="CD771F"/>
                          </a:solidFill>
                          <a:effectLst/>
                          <a:latin typeface="DM Sans 14pt" pitchFamily="2" charset="77"/>
                        </a:rPr>
                        <a:t>BASF</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l">
                        <a:lnSpc>
                          <a:spcPts val="1440"/>
                        </a:lnSpc>
                      </a:pPr>
                      <a:r>
                        <a:rPr lang="en-GB" sz="700" kern="100" dirty="0">
                          <a:solidFill>
                            <a:srgbClr val="CD771F"/>
                          </a:solidFill>
                          <a:effectLst/>
                          <a:latin typeface="DM Sans 14pt" pitchFamily="2" charset="77"/>
                        </a:rPr>
                        <a:t>100327</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ts val="1440"/>
                        </a:lnSpc>
                      </a:pPr>
                      <a:r>
                        <a:rPr lang="en-GB" sz="700" kern="100" dirty="0">
                          <a:solidFill>
                            <a:srgbClr val="CD771F"/>
                          </a:solidFill>
                          <a:effectLst/>
                          <a:latin typeface="DM Sans 14pt" pitchFamily="2" charset="77"/>
                        </a:rPr>
                        <a:t>STEARINERIE DUBOIS FILS</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646187071"/>
                  </a:ext>
                </a:extLst>
              </a:tr>
              <a:tr h="158400">
                <a:tc>
                  <a:txBody>
                    <a:bodyPr/>
                    <a:lstStyle/>
                    <a:p>
                      <a:pPr algn="l">
                        <a:lnSpc>
                          <a:spcPts val="1440"/>
                        </a:lnSpc>
                      </a:pPr>
                      <a:r>
                        <a:rPr lang="en-GB" sz="700" kern="100" dirty="0">
                          <a:solidFill>
                            <a:srgbClr val="CD771F"/>
                          </a:solidFill>
                          <a:effectLst/>
                          <a:latin typeface="DM Sans 14pt" pitchFamily="2" charset="77"/>
                        </a:rPr>
                        <a:t>100383</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ts val="1440"/>
                        </a:lnSpc>
                      </a:pPr>
                      <a:r>
                        <a:rPr lang="en-GB" sz="700" kern="100" dirty="0">
                          <a:solidFill>
                            <a:srgbClr val="CD771F"/>
                          </a:solidFill>
                          <a:effectLst/>
                          <a:latin typeface="DM Sans 14pt" pitchFamily="2" charset="77"/>
                        </a:rPr>
                        <a:t>AJINOMOTO INC</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l">
                        <a:lnSpc>
                          <a:spcPts val="1440"/>
                        </a:lnSpc>
                      </a:pPr>
                      <a:r>
                        <a:rPr lang="en-GB" sz="700" kern="100" dirty="0">
                          <a:solidFill>
                            <a:srgbClr val="CD771F"/>
                          </a:solidFill>
                          <a:effectLst/>
                          <a:latin typeface="DM Sans 14pt" pitchFamily="2" charset="77"/>
                        </a:rPr>
                        <a:t>100288</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ts val="1440"/>
                        </a:lnSpc>
                      </a:pPr>
                      <a:r>
                        <a:rPr lang="en-GB" sz="700" kern="100">
                          <a:solidFill>
                            <a:srgbClr val="CD771F"/>
                          </a:solidFill>
                          <a:effectLst/>
                          <a:latin typeface="DM Sans 14pt" pitchFamily="2" charset="77"/>
                        </a:rPr>
                        <a:t>dsm-firmenich</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308263871"/>
                  </a:ext>
                </a:extLst>
              </a:tr>
              <a:tr h="158400">
                <a:tc>
                  <a:txBody>
                    <a:bodyPr/>
                    <a:lstStyle/>
                    <a:p>
                      <a:pPr algn="l">
                        <a:lnSpc>
                          <a:spcPts val="1440"/>
                        </a:lnSpc>
                      </a:pPr>
                      <a:r>
                        <a:rPr lang="en-GB" sz="700" kern="100" dirty="0">
                          <a:solidFill>
                            <a:srgbClr val="CD771F"/>
                          </a:solidFill>
                          <a:effectLst/>
                          <a:latin typeface="DM Sans 14pt" pitchFamily="2" charset="77"/>
                        </a:rPr>
                        <a:t>100376</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ts val="1440"/>
                        </a:lnSpc>
                      </a:pPr>
                      <a:r>
                        <a:rPr lang="en-GB" sz="700" kern="100" dirty="0">
                          <a:solidFill>
                            <a:srgbClr val="CD771F"/>
                          </a:solidFill>
                          <a:effectLst/>
                          <a:latin typeface="DM Sans 14pt" pitchFamily="2" charset="77"/>
                        </a:rPr>
                        <a:t>3V SIGMA, SPA</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l">
                        <a:lnSpc>
                          <a:spcPts val="144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ctr">
                        <a:lnSpc>
                          <a:spcPts val="1440"/>
                        </a:lnSpc>
                      </a:pPr>
                      <a:r>
                        <a:rPr lang="en-GB" sz="700" kern="100" dirty="0">
                          <a:solidFill>
                            <a:srgbClr val="CD771F"/>
                          </a:solidFill>
                          <a:effectLst/>
                          <a:latin typeface="DM Sans 14pt" pitchFamily="2" charset="77"/>
                        </a:rPr>
                        <a:t> </a:t>
                      </a:r>
                      <a:endParaRPr lang="en-BR" sz="700" kern="100" dirty="0">
                        <a:solidFill>
                          <a:srgbClr val="CD771F"/>
                        </a:solidFill>
                        <a:effectLst/>
                        <a:latin typeface="DM Sans 14pt" pitchFamily="2" charset="77"/>
                        <a:ea typeface="DM Sans" pitchFamily="2" charset="77"/>
                        <a:cs typeface="Times New Roman" panose="02020603050405020304" pitchFamily="18" charset="0"/>
                      </a:endParaRPr>
                    </a:p>
                  </a:txBody>
                  <a:tcPr marL="0" marR="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3372773887"/>
                  </a:ext>
                </a:extLst>
              </a:tr>
            </a:tbl>
          </a:graphicData>
        </a:graphic>
      </p:graphicFrame>
      <p:sp>
        <p:nvSpPr>
          <p:cNvPr id="47" name="Rectangle 46">
            <a:extLst>
              <a:ext uri="{FF2B5EF4-FFF2-40B4-BE49-F238E27FC236}">
                <a16:creationId xmlns:a16="http://schemas.microsoft.com/office/drawing/2014/main" id="{79020F20-C53B-8D44-599D-C91407F198B9}"/>
              </a:ext>
            </a:extLst>
          </p:cNvPr>
          <p:cNvSpPr/>
          <p:nvPr/>
        </p:nvSpPr>
        <p:spPr>
          <a:xfrm>
            <a:off x="3261815" y="3623213"/>
            <a:ext cx="3200399" cy="230832"/>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49" name="TextBox 48">
            <a:extLst>
              <a:ext uri="{FF2B5EF4-FFF2-40B4-BE49-F238E27FC236}">
                <a16:creationId xmlns:a16="http://schemas.microsoft.com/office/drawing/2014/main" id="{08734AFD-D661-B122-3E2A-3E17ED622CA0}"/>
              </a:ext>
            </a:extLst>
          </p:cNvPr>
          <p:cNvSpPr txBox="1"/>
          <p:nvPr/>
        </p:nvSpPr>
        <p:spPr>
          <a:xfrm>
            <a:off x="3330998" y="3629129"/>
            <a:ext cx="839337" cy="230832"/>
          </a:xfrm>
          <a:prstGeom prst="rect">
            <a:avLst/>
          </a:prstGeom>
          <a:noFill/>
        </p:spPr>
        <p:txBody>
          <a:bodyPr wrap="square">
            <a:spAutoFit/>
          </a:bodyPr>
          <a:lstStyle/>
          <a:p>
            <a:r>
              <a:rPr lang="en-GB" sz="900" b="1" kern="100" dirty="0">
                <a:solidFill>
                  <a:srgbClr val="F6DFC3"/>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51" name="TextBox 50">
            <a:extLst>
              <a:ext uri="{FF2B5EF4-FFF2-40B4-BE49-F238E27FC236}">
                <a16:creationId xmlns:a16="http://schemas.microsoft.com/office/drawing/2014/main" id="{C176486E-91A1-2E1A-3FE7-123EAADEC8B5}"/>
              </a:ext>
            </a:extLst>
          </p:cNvPr>
          <p:cNvSpPr txBox="1"/>
          <p:nvPr/>
        </p:nvSpPr>
        <p:spPr>
          <a:xfrm>
            <a:off x="3179063" y="4711782"/>
            <a:ext cx="4612942" cy="247312"/>
          </a:xfrm>
          <a:prstGeom prst="rect">
            <a:avLst/>
          </a:prstGeom>
          <a:noFill/>
        </p:spPr>
        <p:txBody>
          <a:bodyPr wrap="square">
            <a:spAutoFit/>
          </a:bodyPr>
          <a:lstStyle/>
          <a:p>
            <a:pPr>
              <a:lnSpc>
                <a:spcPts val="1440"/>
              </a:lnSpc>
            </a:pPr>
            <a:r>
              <a:rPr lang="en-GB" sz="600" kern="100" dirty="0">
                <a:solidFill>
                  <a:srgbClr val="CD771F"/>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rgbClr val="CD771F"/>
              </a:solidFill>
              <a:effectLst/>
              <a:latin typeface="DM Sans" pitchFamily="2" charset="77"/>
              <a:ea typeface="DM Sans" pitchFamily="2" charset="77"/>
              <a:cs typeface="Times New Roman" panose="02020603050405020304" pitchFamily="18" charset="0"/>
            </a:endParaRPr>
          </a:p>
        </p:txBody>
      </p:sp>
      <p:sp>
        <p:nvSpPr>
          <p:cNvPr id="2" name="TextBox 1">
            <a:extLst>
              <a:ext uri="{FF2B5EF4-FFF2-40B4-BE49-F238E27FC236}">
                <a16:creationId xmlns:a16="http://schemas.microsoft.com/office/drawing/2014/main" id="{26FDCBD3-8B17-E483-3842-41485BA466A7}"/>
              </a:ext>
            </a:extLst>
          </p:cNvPr>
          <p:cNvSpPr txBox="1"/>
          <p:nvPr/>
        </p:nvSpPr>
        <p:spPr>
          <a:xfrm>
            <a:off x="3179063" y="753317"/>
            <a:ext cx="3057289" cy="1323439"/>
          </a:xfrm>
          <a:prstGeom prst="rect">
            <a:avLst/>
          </a:prstGeom>
          <a:noFill/>
        </p:spPr>
        <p:txBody>
          <a:bodyPr wrap="square">
            <a:spAutoFit/>
          </a:bodyPr>
          <a:lstStyle/>
          <a:p>
            <a:r>
              <a:rPr lang="en-GB" sz="2000" b="1" kern="100" dirty="0">
                <a:solidFill>
                  <a:srgbClr val="CD771F"/>
                </a:solidFill>
                <a:effectLst/>
                <a:latin typeface="DM Sans 14pt" pitchFamily="2" charset="77"/>
                <a:ea typeface="DM Sans" pitchFamily="2" charset="77"/>
                <a:cs typeface="Times New Roman" panose="02020603050405020304" pitchFamily="18" charset="0"/>
              </a:rPr>
              <a:t>RELAXING DAY CARE CREAM SPF 30</a:t>
            </a:r>
            <a:r>
              <a:rPr lang="en-GB" sz="1600" b="1" kern="100" dirty="0">
                <a:solidFill>
                  <a:srgbClr val="E29A4A"/>
                </a:solidFill>
                <a:effectLst/>
                <a:latin typeface="DM Sans 14pt" pitchFamily="2" charset="77"/>
                <a:ea typeface="DM Sans" pitchFamily="2" charset="77"/>
                <a:cs typeface="Times New Roman" panose="02020603050405020304" pitchFamily="18" charset="0"/>
              </a:rPr>
              <a:t>*</a:t>
            </a:r>
            <a:endParaRPr lang="en-BR" sz="2000" b="1" kern="100" dirty="0">
              <a:solidFill>
                <a:srgbClr val="E29A4A"/>
              </a:solidFill>
              <a:latin typeface="DM Sans 14pt" pitchFamily="2" charset="77"/>
              <a:ea typeface="DM Sans" pitchFamily="2" charset="77"/>
              <a:cs typeface="Times New Roman" panose="02020603050405020304" pitchFamily="18" charset="0"/>
            </a:endParaRPr>
          </a:p>
          <a:p>
            <a:endParaRPr lang="en-BR" sz="1000" kern="100" dirty="0">
              <a:solidFill>
                <a:srgbClr val="CD771F"/>
              </a:solidFill>
              <a:effectLst/>
              <a:latin typeface="DM Sans 14pt" pitchFamily="2" charset="77"/>
              <a:ea typeface="DM Sans" pitchFamily="2" charset="77"/>
              <a:cs typeface="Times New Roman" panose="02020603050405020304" pitchFamily="18" charset="0"/>
            </a:endParaRPr>
          </a:p>
          <a:p>
            <a:r>
              <a:rPr lang="en-GB" sz="900" kern="100" dirty="0">
                <a:solidFill>
                  <a:srgbClr val="CD771F"/>
                </a:solidFill>
                <a:effectLst/>
                <a:latin typeface="DM Sans 14pt" pitchFamily="2" charset="77"/>
                <a:ea typeface="DM Sans" pitchFamily="2" charset="77"/>
                <a:cs typeface="Times New Roman" panose="02020603050405020304" pitchFamily="18" charset="0"/>
              </a:rPr>
              <a:t>Relaxation inspired by </a:t>
            </a:r>
            <a:r>
              <a:rPr lang="en-GB" sz="900" kern="100" dirty="0" err="1">
                <a:solidFill>
                  <a:srgbClr val="CD771F"/>
                </a:solidFill>
                <a:effectLst/>
                <a:latin typeface="DM Sans 14pt" pitchFamily="2" charset="77"/>
                <a:ea typeface="DM Sans" pitchFamily="2" charset="77"/>
                <a:cs typeface="Times New Roman" panose="02020603050405020304" pitchFamily="18" charset="0"/>
              </a:rPr>
              <a:t>EmotiON</a:t>
            </a:r>
            <a:endParaRPr lang="en-BR" sz="900" kern="100" dirty="0">
              <a:solidFill>
                <a:srgbClr val="CD771F"/>
              </a:solidFill>
              <a:effectLst/>
              <a:latin typeface="DM Sans 14pt" pitchFamily="2" charset="77"/>
              <a:ea typeface="DM Sans" pitchFamily="2" charset="77"/>
              <a:cs typeface="Times New Roman" panose="02020603050405020304" pitchFamily="18" charset="0"/>
            </a:endParaRPr>
          </a:p>
          <a:p>
            <a:r>
              <a:rPr lang="en-US" sz="900" kern="100" dirty="0">
                <a:solidFill>
                  <a:srgbClr val="CD771F"/>
                </a:solidFill>
                <a:effectLst/>
                <a:latin typeface="DM Sans 14pt" pitchFamily="2" charset="77"/>
                <a:ea typeface="DM Sans" pitchFamily="2" charset="77"/>
                <a:cs typeface="Times New Roman" panose="02020603050405020304" pitchFamily="18" charset="0"/>
              </a:rPr>
              <a:t>Lightweight, minimalistic formulation with a floral fragrance and modern watery facets</a:t>
            </a:r>
          </a:p>
        </p:txBody>
      </p:sp>
      <p:sp>
        <p:nvSpPr>
          <p:cNvPr id="3" name="Rectangle 2">
            <a:extLst>
              <a:ext uri="{FF2B5EF4-FFF2-40B4-BE49-F238E27FC236}">
                <a16:creationId xmlns:a16="http://schemas.microsoft.com/office/drawing/2014/main" id="{D3FD6552-2AE0-6877-55DE-F38CA4892FD6}"/>
              </a:ext>
            </a:extLst>
          </p:cNvPr>
          <p:cNvSpPr/>
          <p:nvPr/>
        </p:nvSpPr>
        <p:spPr>
          <a:xfrm>
            <a:off x="6333486" y="1393492"/>
            <a:ext cx="2422478" cy="554414"/>
          </a:xfrm>
          <a:prstGeom prst="rect">
            <a:avLst/>
          </a:prstGeom>
          <a:solidFill>
            <a:srgbClr val="CD77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5" name="TextBox 4">
            <a:extLst>
              <a:ext uri="{FF2B5EF4-FFF2-40B4-BE49-F238E27FC236}">
                <a16:creationId xmlns:a16="http://schemas.microsoft.com/office/drawing/2014/main" id="{DE0B2CDE-6584-A2D7-E2F2-3398A99FC21A}"/>
              </a:ext>
            </a:extLst>
          </p:cNvPr>
          <p:cNvSpPr txBox="1"/>
          <p:nvPr/>
        </p:nvSpPr>
        <p:spPr>
          <a:xfrm>
            <a:off x="6350208" y="1439866"/>
            <a:ext cx="2405756" cy="461665"/>
          </a:xfrm>
          <a:prstGeom prst="rect">
            <a:avLst/>
          </a:prstGeom>
          <a:noFill/>
        </p:spPr>
        <p:txBody>
          <a:bodyPr wrap="square">
            <a:spAutoFit/>
          </a:bodyPr>
          <a:lstStyle/>
          <a:p>
            <a:r>
              <a:rPr lang="en-GB" sz="800" kern="100" dirty="0">
                <a:solidFill>
                  <a:srgbClr val="F6DFC3"/>
                </a:solidFill>
                <a:effectLst/>
                <a:latin typeface="DM Sans 14pt" pitchFamily="2" charset="77"/>
                <a:ea typeface="DM Sans" pitchFamily="2" charset="77"/>
                <a:cs typeface="Times New Roman" panose="02020603050405020304" pitchFamily="18" charset="0"/>
              </a:rPr>
              <a:t>With PARSOL® 1789, PARSOL® Shield, PARSOL® EHT, DL-alpha-Tocopherol and SUNSENSE RELAXING HALO 626700 336</a:t>
            </a:r>
            <a:r>
              <a:rPr lang="en-GB" sz="800" b="1" kern="100" dirty="0">
                <a:solidFill>
                  <a:srgbClr val="F6DFC3"/>
                </a:solidFill>
                <a:effectLst/>
                <a:latin typeface="DM Sans 14pt" pitchFamily="2" charset="77"/>
                <a:ea typeface="DM Sans" pitchFamily="2" charset="77"/>
                <a:cs typeface="Times New Roman" panose="02020603050405020304" pitchFamily="18" charset="0"/>
              </a:rPr>
              <a:t>.</a:t>
            </a:r>
            <a:endParaRPr lang="en-BR" sz="800" kern="100" dirty="0">
              <a:solidFill>
                <a:srgbClr val="F6DFC3"/>
              </a:solidFill>
              <a:effectLst/>
              <a:latin typeface="DM Sans 14pt" pitchFamily="2" charset="77"/>
              <a:ea typeface="DM Sans" pitchFamily="2" charset="77"/>
              <a:cs typeface="Times New Roman" panose="02020603050405020304" pitchFamily="18" charset="0"/>
            </a:endParaRPr>
          </a:p>
        </p:txBody>
      </p:sp>
      <p:sp>
        <p:nvSpPr>
          <p:cNvPr id="6" name="TextBox 5">
            <a:extLst>
              <a:ext uri="{FF2B5EF4-FFF2-40B4-BE49-F238E27FC236}">
                <a16:creationId xmlns:a16="http://schemas.microsoft.com/office/drawing/2014/main" id="{317E5242-CDDD-895F-88A0-E43F531D1F0F}"/>
              </a:ext>
            </a:extLst>
          </p:cNvPr>
          <p:cNvSpPr txBox="1"/>
          <p:nvPr/>
        </p:nvSpPr>
        <p:spPr>
          <a:xfrm>
            <a:off x="403367" y="549321"/>
            <a:ext cx="1987990"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7" name="TextBox 7">
            <a:extLst>
              <a:ext uri="{FF2B5EF4-FFF2-40B4-BE49-F238E27FC236}">
                <a16:creationId xmlns:a16="http://schemas.microsoft.com/office/drawing/2014/main" id="{79E1F98E-9FE8-5FBF-73C7-D732211DB995}"/>
              </a:ext>
            </a:extLst>
          </p:cNvPr>
          <p:cNvSpPr txBox="1"/>
          <p:nvPr/>
        </p:nvSpPr>
        <p:spPr>
          <a:xfrm>
            <a:off x="1039892" y="843065"/>
            <a:ext cx="773660" cy="219291"/>
          </a:xfrm>
          <a:prstGeom prst="rect">
            <a:avLst/>
          </a:prstGeom>
          <a:noFill/>
        </p:spPr>
        <p:txBody>
          <a:bodyPr wrap="square" rtlCol="0">
            <a:spAutoFit/>
          </a:bodyPr>
          <a:lstStyle/>
          <a:p>
            <a:pPr defTabSz="685800">
              <a:buClrTx/>
              <a:defRPr/>
            </a:pPr>
            <a:r>
              <a:rPr lang="en-US" sz="825" kern="1200" dirty="0">
                <a:solidFill>
                  <a:srgbClr val="994F00"/>
                </a:solidFill>
                <a:latin typeface="DM Sans 14pt" pitchFamily="2" charset="77"/>
                <a:ea typeface="+mn-ea"/>
                <a:cs typeface="+mn-cs"/>
              </a:rPr>
              <a:t>RELAXING</a:t>
            </a:r>
          </a:p>
        </p:txBody>
      </p:sp>
      <p:pic>
        <p:nvPicPr>
          <p:cNvPr id="9" name="Imagem 30" descr="Uma imagem contendo Aplicativo&#10;&#10;Descrição gerada automaticamente">
            <a:extLst>
              <a:ext uri="{FF2B5EF4-FFF2-40B4-BE49-F238E27FC236}">
                <a16:creationId xmlns:a16="http://schemas.microsoft.com/office/drawing/2014/main" id="{64B944EC-E236-1F4C-0544-9462DEB81A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90690" y="2514847"/>
            <a:ext cx="1819068" cy="2424817"/>
          </a:xfrm>
          <a:prstGeom prst="rect">
            <a:avLst/>
          </a:prstGeom>
        </p:spPr>
      </p:pic>
      <p:sp>
        <p:nvSpPr>
          <p:cNvPr id="4" name="TextBox 3">
            <a:extLst>
              <a:ext uri="{FF2B5EF4-FFF2-40B4-BE49-F238E27FC236}">
                <a16:creationId xmlns:a16="http://schemas.microsoft.com/office/drawing/2014/main" id="{FB13E2CE-0CCE-DA7B-4B98-A15039985797}"/>
              </a:ext>
            </a:extLst>
          </p:cNvPr>
          <p:cNvSpPr txBox="1"/>
          <p:nvPr/>
        </p:nvSpPr>
        <p:spPr>
          <a:xfrm>
            <a:off x="3156151" y="4648876"/>
            <a:ext cx="654346" cy="184666"/>
          </a:xfrm>
          <a:prstGeom prst="rect">
            <a:avLst/>
          </a:prstGeom>
          <a:noFill/>
        </p:spPr>
        <p:txBody>
          <a:bodyPr wrap="none" rtlCol="0">
            <a:spAutoFit/>
          </a:bodyPr>
          <a:lstStyle/>
          <a:p>
            <a:r>
              <a:rPr lang="en-US" sz="600" dirty="0">
                <a:solidFill>
                  <a:srgbClr val="CD771F"/>
                </a:solidFill>
                <a:latin typeface="DM Sans 14pt" pitchFamily="2" charset="77"/>
              </a:rPr>
              <a:t>* Expected SPF</a:t>
            </a:r>
          </a:p>
        </p:txBody>
      </p:sp>
      <p:sp>
        <p:nvSpPr>
          <p:cNvPr id="8" name="Title 1">
            <a:extLst>
              <a:ext uri="{FF2B5EF4-FFF2-40B4-BE49-F238E27FC236}">
                <a16:creationId xmlns:a16="http://schemas.microsoft.com/office/drawing/2014/main" id="{AEE248FA-72FA-23A9-F9BD-BFEB70FE715D}"/>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2656553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0C9D5-B502-7533-D2B9-2B2DED495B34}"/>
            </a:ext>
          </a:extLst>
        </p:cNvPr>
        <p:cNvGrpSpPr/>
        <p:nvPr/>
      </p:nvGrpSpPr>
      <p:grpSpPr>
        <a:xfrm>
          <a:off x="0" y="0"/>
          <a:ext cx="0" cy="0"/>
          <a:chOff x="0" y="0"/>
          <a:chExt cx="0" cy="0"/>
        </a:xfrm>
      </p:grpSpPr>
      <p:sp>
        <p:nvSpPr>
          <p:cNvPr id="18" name="Retângulo 21">
            <a:extLst>
              <a:ext uri="{FF2B5EF4-FFF2-40B4-BE49-F238E27FC236}">
                <a16:creationId xmlns:a16="http://schemas.microsoft.com/office/drawing/2014/main" id="{375BF827-77DE-864C-816F-1F16D6C87E4C}"/>
              </a:ext>
            </a:extLst>
          </p:cNvPr>
          <p:cNvSpPr/>
          <p:nvPr/>
        </p:nvSpPr>
        <p:spPr>
          <a:xfrm>
            <a:off x="2831026" y="548757"/>
            <a:ext cx="6334698" cy="4596768"/>
          </a:xfrm>
          <a:prstGeom prst="rect">
            <a:avLst/>
          </a:prstGeom>
          <a:solidFill>
            <a:srgbClr val="9D28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5" name="Rectangle 4">
            <a:extLst>
              <a:ext uri="{FF2B5EF4-FFF2-40B4-BE49-F238E27FC236}">
                <a16:creationId xmlns:a16="http://schemas.microsoft.com/office/drawing/2014/main" id="{6AC80C6C-07F1-ED3C-29EE-A96B18BB0990}"/>
              </a:ext>
            </a:extLst>
          </p:cNvPr>
          <p:cNvSpPr/>
          <p:nvPr/>
        </p:nvSpPr>
        <p:spPr>
          <a:xfrm>
            <a:off x="2831026" y="2035613"/>
            <a:ext cx="6322843" cy="1318760"/>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tângulo 149504">
            <a:extLst>
              <a:ext uri="{FF2B5EF4-FFF2-40B4-BE49-F238E27FC236}">
                <a16:creationId xmlns:a16="http://schemas.microsoft.com/office/drawing/2014/main" id="{08AEF9B6-3E1A-C63A-FC36-376D49B3196F}"/>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2">
                  <a:lumMod val="90000"/>
                </a:schemeClr>
              </a:solidFill>
              <a:latin typeface="DM Sans" pitchFamily="2" charset="77"/>
            </a:endParaRPr>
          </a:p>
        </p:txBody>
      </p:sp>
      <p:pic>
        <p:nvPicPr>
          <p:cNvPr id="17" name="Picture 16">
            <a:extLst>
              <a:ext uri="{FF2B5EF4-FFF2-40B4-BE49-F238E27FC236}">
                <a16:creationId xmlns:a16="http://schemas.microsoft.com/office/drawing/2014/main" id="{3DE67B26-C9DB-F868-9CD1-1A266C880D9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024" y="567684"/>
            <a:ext cx="2852665" cy="3239589"/>
          </a:xfrm>
          <a:prstGeom prst="rect">
            <a:avLst/>
          </a:prstGeom>
        </p:spPr>
      </p:pic>
      <p:sp>
        <p:nvSpPr>
          <p:cNvPr id="6" name="TextBox 5">
            <a:extLst>
              <a:ext uri="{FF2B5EF4-FFF2-40B4-BE49-F238E27FC236}">
                <a16:creationId xmlns:a16="http://schemas.microsoft.com/office/drawing/2014/main" id="{F114C616-4B76-4A5A-B444-91BD94521841}"/>
              </a:ext>
            </a:extLst>
          </p:cNvPr>
          <p:cNvSpPr txBox="1"/>
          <p:nvPr/>
        </p:nvSpPr>
        <p:spPr>
          <a:xfrm>
            <a:off x="3781263" y="900070"/>
            <a:ext cx="4271356" cy="542008"/>
          </a:xfrm>
          <a:prstGeom prst="rect">
            <a:avLst/>
          </a:prstGeom>
          <a:noFill/>
        </p:spPr>
        <p:txBody>
          <a:bodyPr wrap="square">
            <a:spAutoFit/>
          </a:bodyPr>
          <a:lstStyle/>
          <a:p>
            <a:pPr defTabSz="685800">
              <a:lnSpc>
                <a:spcPct val="90000"/>
              </a:lnSpc>
              <a:spcBef>
                <a:spcPct val="0"/>
              </a:spcBef>
              <a:buClrTx/>
              <a:defRPr/>
            </a:pPr>
            <a:r>
              <a:rPr lang="en-US" sz="3200" dirty="0">
                <a:solidFill>
                  <a:srgbClr val="F5D0CA"/>
                </a:solidFill>
                <a:latin typeface="DM Sans 14pt" pitchFamily="2" charset="77"/>
              </a:rPr>
              <a:t>ENERGIZING SPORT</a:t>
            </a:r>
            <a:endParaRPr lang="en-US" sz="3200" kern="1200" dirty="0">
              <a:solidFill>
                <a:srgbClr val="F5D0CA"/>
              </a:solidFill>
              <a:latin typeface="DM Sans 14pt" pitchFamily="2" charset="77"/>
              <a:ea typeface="Gungsuh" panose="020B0503020000020004" pitchFamily="18" charset="-127"/>
              <a:cs typeface="+mn-cs"/>
            </a:endParaRPr>
          </a:p>
        </p:txBody>
      </p:sp>
      <p:sp>
        <p:nvSpPr>
          <p:cNvPr id="13" name="Retângulo 35">
            <a:extLst>
              <a:ext uri="{FF2B5EF4-FFF2-40B4-BE49-F238E27FC236}">
                <a16:creationId xmlns:a16="http://schemas.microsoft.com/office/drawing/2014/main" id="{67A0D613-E562-904A-71A4-B41CDAE7C05A}"/>
              </a:ext>
            </a:extLst>
          </p:cNvPr>
          <p:cNvSpPr/>
          <p:nvPr/>
        </p:nvSpPr>
        <p:spPr>
          <a:xfrm>
            <a:off x="-13255" y="1991936"/>
            <a:ext cx="2845265" cy="1834728"/>
          </a:xfrm>
          <a:prstGeom prst="rect">
            <a:avLst/>
          </a:prstGeom>
          <a:gradFill>
            <a:gsLst>
              <a:gs pos="0">
                <a:srgbClr val="F0F0F0"/>
              </a:gs>
              <a:gs pos="100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sp>
        <p:nvSpPr>
          <p:cNvPr id="20" name="TextBox 19">
            <a:extLst>
              <a:ext uri="{FF2B5EF4-FFF2-40B4-BE49-F238E27FC236}">
                <a16:creationId xmlns:a16="http://schemas.microsoft.com/office/drawing/2014/main" id="{DF8EFBC7-9D55-3369-24F1-D9DC0FAE9FC2}"/>
              </a:ext>
            </a:extLst>
          </p:cNvPr>
          <p:cNvSpPr txBox="1"/>
          <p:nvPr/>
        </p:nvSpPr>
        <p:spPr>
          <a:xfrm>
            <a:off x="8009496" y="889403"/>
            <a:ext cx="1435347" cy="523220"/>
          </a:xfrm>
          <a:prstGeom prst="rect">
            <a:avLst/>
          </a:prstGeom>
          <a:noFill/>
        </p:spPr>
        <p:txBody>
          <a:bodyPr wrap="square">
            <a:spAutoFit/>
          </a:bodyPr>
          <a:lstStyle/>
          <a:p>
            <a:r>
              <a:rPr lang="en-US" dirty="0">
                <a:solidFill>
                  <a:srgbClr val="F5D0CA"/>
                </a:solidFill>
                <a:latin typeface="DM Sans 14pt" pitchFamily="2" charset="77"/>
              </a:rPr>
              <a:t>Sun Cream SPF 50* </a:t>
            </a:r>
          </a:p>
        </p:txBody>
      </p:sp>
      <p:sp>
        <p:nvSpPr>
          <p:cNvPr id="22" name="Retângulo 1060">
            <a:extLst>
              <a:ext uri="{FF2B5EF4-FFF2-40B4-BE49-F238E27FC236}">
                <a16:creationId xmlns:a16="http://schemas.microsoft.com/office/drawing/2014/main" id="{B4558015-C3B7-A3A5-8E8F-446FA56D37E1}"/>
              </a:ext>
            </a:extLst>
          </p:cNvPr>
          <p:cNvSpPr/>
          <p:nvPr/>
        </p:nvSpPr>
        <p:spPr>
          <a:xfrm>
            <a:off x="-34225"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32" name="TextBox 31">
            <a:extLst>
              <a:ext uri="{FF2B5EF4-FFF2-40B4-BE49-F238E27FC236}">
                <a16:creationId xmlns:a16="http://schemas.microsoft.com/office/drawing/2014/main" id="{1CDAAE95-73F7-DE64-F149-CB704A77A0C6}"/>
              </a:ext>
            </a:extLst>
          </p:cNvPr>
          <p:cNvSpPr txBox="1"/>
          <p:nvPr/>
        </p:nvSpPr>
        <p:spPr>
          <a:xfrm>
            <a:off x="509242" y="549321"/>
            <a:ext cx="1792616" cy="261610"/>
          </a:xfrm>
          <a:prstGeom prst="rect">
            <a:avLst/>
          </a:prstGeom>
          <a:noFill/>
        </p:spPr>
        <p:txBody>
          <a:bodyPr wrap="square">
            <a:spAutoFit/>
          </a:bodyPr>
          <a:lstStyle/>
          <a:p>
            <a:pPr algn="ctr" defTabSz="685800">
              <a:buClrTx/>
              <a:defRPr/>
            </a:pPr>
            <a:r>
              <a:rPr lang="en-US" sz="1100" kern="1200" dirty="0">
                <a:solidFill>
                  <a:schemeClr val="bg1"/>
                </a:solidFill>
                <a:latin typeface="DM Sans 14pt" pitchFamily="2" charset="77"/>
                <a:ea typeface="+mn-ea"/>
                <a:cs typeface="+mn-cs"/>
              </a:rPr>
              <a:t>DAILY CARE &amp; SPORT</a:t>
            </a:r>
          </a:p>
        </p:txBody>
      </p:sp>
      <p:sp>
        <p:nvSpPr>
          <p:cNvPr id="35" name="TextBox 34">
            <a:extLst>
              <a:ext uri="{FF2B5EF4-FFF2-40B4-BE49-F238E27FC236}">
                <a16:creationId xmlns:a16="http://schemas.microsoft.com/office/drawing/2014/main" id="{3C51D6BA-EA09-D034-7C5B-FC9EE380BC8F}"/>
              </a:ext>
            </a:extLst>
          </p:cNvPr>
          <p:cNvSpPr txBox="1"/>
          <p:nvPr/>
        </p:nvSpPr>
        <p:spPr>
          <a:xfrm>
            <a:off x="6429284" y="4725149"/>
            <a:ext cx="824265" cy="200055"/>
          </a:xfrm>
          <a:prstGeom prst="rect">
            <a:avLst/>
          </a:prstGeom>
          <a:noFill/>
        </p:spPr>
        <p:txBody>
          <a:bodyPr wrap="none" rtlCol="0">
            <a:spAutoFit/>
          </a:bodyPr>
          <a:lstStyle/>
          <a:p>
            <a:r>
              <a:rPr lang="en-US" sz="700" dirty="0">
                <a:solidFill>
                  <a:srgbClr val="F5D0CA"/>
                </a:solidFill>
                <a:latin typeface="DM Sans" pitchFamily="2" charset="77"/>
              </a:rPr>
              <a:t>* Expected SPF</a:t>
            </a:r>
          </a:p>
        </p:txBody>
      </p:sp>
      <p:sp>
        <p:nvSpPr>
          <p:cNvPr id="19" name="Retângulo 1043">
            <a:extLst>
              <a:ext uri="{FF2B5EF4-FFF2-40B4-BE49-F238E27FC236}">
                <a16:creationId xmlns:a16="http://schemas.microsoft.com/office/drawing/2014/main" id="{0E266E8C-8E64-7685-9AA2-E52C983CACD4}"/>
              </a:ext>
            </a:extLst>
          </p:cNvPr>
          <p:cNvSpPr/>
          <p:nvPr/>
        </p:nvSpPr>
        <p:spPr>
          <a:xfrm>
            <a:off x="-21616" y="809729"/>
            <a:ext cx="2854769"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27" name="TextBox 149511">
            <a:extLst>
              <a:ext uri="{FF2B5EF4-FFF2-40B4-BE49-F238E27FC236}">
                <a16:creationId xmlns:a16="http://schemas.microsoft.com/office/drawing/2014/main" id="{CBA7EC25-D824-CAEB-C840-E26F54D58A35}"/>
              </a:ext>
            </a:extLst>
          </p:cNvPr>
          <p:cNvSpPr txBox="1"/>
          <p:nvPr/>
        </p:nvSpPr>
        <p:spPr>
          <a:xfrm>
            <a:off x="1009764" y="853861"/>
            <a:ext cx="721672"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pic>
        <p:nvPicPr>
          <p:cNvPr id="29" name="Imagem 3" descr="Logotipo&#10;&#10;Descrição gerada automaticamente">
            <a:extLst>
              <a:ext uri="{FF2B5EF4-FFF2-40B4-BE49-F238E27FC236}">
                <a16:creationId xmlns:a16="http://schemas.microsoft.com/office/drawing/2014/main" id="{6C85412B-0414-D393-0552-1FF509A73C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9" name="Imagem 49">
            <a:extLst>
              <a:ext uri="{FF2B5EF4-FFF2-40B4-BE49-F238E27FC236}">
                <a16:creationId xmlns:a16="http://schemas.microsoft.com/office/drawing/2014/main" id="{D7BDE4D9-1049-CAEA-4BC8-5F12DC12EB7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09242" y="2444775"/>
            <a:ext cx="1592586" cy="2724294"/>
          </a:xfrm>
          <a:prstGeom prst="rect">
            <a:avLst/>
          </a:prstGeom>
        </p:spPr>
      </p:pic>
      <p:sp>
        <p:nvSpPr>
          <p:cNvPr id="4" name="TextBox 5">
            <a:extLst>
              <a:ext uri="{FF2B5EF4-FFF2-40B4-BE49-F238E27FC236}">
                <a16:creationId xmlns:a16="http://schemas.microsoft.com/office/drawing/2014/main" id="{90CF118E-5D73-418C-1094-7CC70E3F81B7}"/>
              </a:ext>
            </a:extLst>
          </p:cNvPr>
          <p:cNvSpPr txBox="1"/>
          <p:nvPr/>
        </p:nvSpPr>
        <p:spPr>
          <a:xfrm>
            <a:off x="3832557" y="2050672"/>
            <a:ext cx="2309949" cy="12644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200" dirty="0">
                <a:solidFill>
                  <a:schemeClr val="tx1"/>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uLnTx/>
                <a:uFillTx/>
                <a:latin typeface="DM Sans" pitchFamily="2" charset="0"/>
                <a:ea typeface="+mn-ea"/>
                <a:cs typeface="+mn-cs"/>
              </a:rPr>
              <a:t>PARSOL® Shiel</a:t>
            </a:r>
            <a:r>
              <a:rPr lang="en-US" sz="1200" dirty="0">
                <a:solidFill>
                  <a:schemeClr val="tx1"/>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solidFill>
                <a:uLnTx/>
                <a:uFillTx/>
                <a:latin typeface="DM Sans" pitchFamily="2" charset="0"/>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DM Sans" pitchFamily="2" charset="0"/>
              </a:rPr>
              <a:t>PARSOL® EHT</a:t>
            </a:r>
          </a:p>
          <a:p>
            <a:pPr>
              <a:defRPr/>
            </a:pPr>
            <a:r>
              <a:rPr lang="en-US" sz="1200" kern="1200" dirty="0">
                <a:solidFill>
                  <a:schemeClr val="tx1"/>
                </a:solidFill>
                <a:latin typeface="DM Sans" pitchFamily="2" charset="0"/>
                <a:ea typeface="+mn-ea"/>
                <a:cs typeface="+mn-cs"/>
              </a:rPr>
              <a:t>PARSOL® Max</a:t>
            </a:r>
          </a:p>
          <a:p>
            <a:pPr>
              <a:defRPr/>
            </a:pPr>
            <a:r>
              <a:rPr lang="en-US" sz="1200" dirty="0">
                <a:solidFill>
                  <a:schemeClr val="tx1"/>
                </a:solidFill>
                <a:latin typeface="DM Sans" pitchFamily="2" charset="0"/>
              </a:rPr>
              <a:t>PARSOL® EHS</a:t>
            </a:r>
          </a:p>
        </p:txBody>
      </p:sp>
      <p:sp>
        <p:nvSpPr>
          <p:cNvPr id="7" name="TextBox 6">
            <a:extLst>
              <a:ext uri="{FF2B5EF4-FFF2-40B4-BE49-F238E27FC236}">
                <a16:creationId xmlns:a16="http://schemas.microsoft.com/office/drawing/2014/main" id="{9AD19FB3-8BF4-1CCB-5919-1BF74E0BF1F9}"/>
              </a:ext>
            </a:extLst>
          </p:cNvPr>
          <p:cNvSpPr txBox="1"/>
          <p:nvPr/>
        </p:nvSpPr>
        <p:spPr>
          <a:xfrm>
            <a:off x="6530063" y="2052733"/>
            <a:ext cx="2505716" cy="12772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dirty="0">
                <a:solidFill>
                  <a:schemeClr val="tx1"/>
                </a:solidFill>
                <a:latin typeface="DM Sans" pitchFamily="2" charset="0"/>
              </a:rPr>
              <a:t>BIOACTIVES: </a:t>
            </a:r>
          </a:p>
          <a:p>
            <a:pPr fontAlgn="ctr"/>
            <a:r>
              <a:rPr lang="en-US" sz="1200" dirty="0">
                <a:solidFill>
                  <a:schemeClr val="tx1"/>
                </a:solidFill>
                <a:latin typeface="DM Sans" pitchFamily="2" charset="0"/>
              </a:rPr>
              <a:t>HYA-ACT™ S</a:t>
            </a:r>
          </a:p>
          <a:p>
            <a:pPr fontAlgn="ctr"/>
            <a:r>
              <a:rPr lang="en-US" sz="1200" dirty="0">
                <a:solidFill>
                  <a:schemeClr val="tx1"/>
                </a:solidFill>
                <a:latin typeface="DM Sans" pitchFamily="2" charset="0"/>
              </a:rPr>
              <a:t>ALPAFLOR® EDELWEISS CB</a:t>
            </a:r>
          </a:p>
          <a:p>
            <a:pPr fontAlgn="ctr"/>
            <a:r>
              <a:rPr lang="en-US" sz="1200" dirty="0">
                <a:solidFill>
                  <a:schemeClr val="tx1"/>
                </a:solidFill>
                <a:latin typeface="DM Sans" pitchFamily="2" charset="0"/>
              </a:rPr>
              <a:t>PENTAVITIN®</a:t>
            </a:r>
          </a:p>
          <a:p>
            <a:pPr fontAlgn="ctr"/>
            <a:r>
              <a:rPr lang="en-US" sz="1200" dirty="0">
                <a:solidFill>
                  <a:schemeClr val="tx1"/>
                </a:solidFill>
                <a:latin typeface="DM Sans" pitchFamily="2" charset="0"/>
              </a:rPr>
              <a:t>VALVANCE® Touch 210</a:t>
            </a:r>
          </a:p>
          <a:p>
            <a:pPr fontAlgn="ctr"/>
            <a:endParaRPr lang="en-US" sz="1200" dirty="0">
              <a:solidFill>
                <a:schemeClr val="tx1"/>
              </a:solidFill>
              <a:latin typeface="DM Sans" pitchFamily="2" charset="0"/>
            </a:endParaRPr>
          </a:p>
        </p:txBody>
      </p:sp>
      <p:sp>
        <p:nvSpPr>
          <p:cNvPr id="8" name="TextBox 7">
            <a:extLst>
              <a:ext uri="{FF2B5EF4-FFF2-40B4-BE49-F238E27FC236}">
                <a16:creationId xmlns:a16="http://schemas.microsoft.com/office/drawing/2014/main" id="{00F223F0-FDBF-1023-4215-FD9FDCE5795C}"/>
              </a:ext>
            </a:extLst>
          </p:cNvPr>
          <p:cNvSpPr txBox="1"/>
          <p:nvPr/>
        </p:nvSpPr>
        <p:spPr>
          <a:xfrm>
            <a:off x="3832557" y="3561606"/>
            <a:ext cx="2104271"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5D0CA"/>
                </a:solidFill>
                <a:latin typeface="DM Sans" pitchFamily="2" charset="0"/>
              </a:rPr>
              <a:t>POSSIBLE CLAIMS:</a:t>
            </a:r>
          </a:p>
        </p:txBody>
      </p:sp>
      <p:grpSp>
        <p:nvGrpSpPr>
          <p:cNvPr id="72" name="Group 71">
            <a:extLst>
              <a:ext uri="{FF2B5EF4-FFF2-40B4-BE49-F238E27FC236}">
                <a16:creationId xmlns:a16="http://schemas.microsoft.com/office/drawing/2014/main" id="{12D77501-BF6B-DC20-0240-C5DAB1C09F4F}"/>
              </a:ext>
            </a:extLst>
          </p:cNvPr>
          <p:cNvGrpSpPr/>
          <p:nvPr/>
        </p:nvGrpSpPr>
        <p:grpSpPr>
          <a:xfrm>
            <a:off x="3905088" y="3824979"/>
            <a:ext cx="1881268" cy="303415"/>
            <a:chOff x="3905089" y="3851200"/>
            <a:chExt cx="745320" cy="303415"/>
          </a:xfrm>
        </p:grpSpPr>
        <p:sp>
          <p:nvSpPr>
            <p:cNvPr id="73" name="Retângulo Arredondado 1068">
              <a:extLst>
                <a:ext uri="{FF2B5EF4-FFF2-40B4-BE49-F238E27FC236}">
                  <a16:creationId xmlns:a16="http://schemas.microsoft.com/office/drawing/2014/main" id="{9EDA4AAA-00CC-0E3A-E1E4-6B02DFDA3D3F}"/>
                </a:ext>
              </a:extLst>
            </p:cNvPr>
            <p:cNvSpPr/>
            <p:nvPr/>
          </p:nvSpPr>
          <p:spPr>
            <a:xfrm>
              <a:off x="3905089" y="3851200"/>
              <a:ext cx="737552" cy="30341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74" name="TextBox 73">
              <a:extLst>
                <a:ext uri="{FF2B5EF4-FFF2-40B4-BE49-F238E27FC236}">
                  <a16:creationId xmlns:a16="http://schemas.microsoft.com/office/drawing/2014/main" id="{94BFBEB4-B193-D2F9-8A6A-599430AE2958}"/>
                </a:ext>
              </a:extLst>
            </p:cNvPr>
            <p:cNvSpPr txBox="1"/>
            <p:nvPr/>
          </p:nvSpPr>
          <p:spPr>
            <a:xfrm>
              <a:off x="3922325" y="3887871"/>
              <a:ext cx="728084" cy="230832"/>
            </a:xfrm>
            <a:prstGeom prst="rect">
              <a:avLst/>
            </a:prstGeom>
            <a:noFill/>
          </p:spPr>
          <p:txBody>
            <a:bodyPr wrap="square">
              <a:spAutoFit/>
            </a:bodyPr>
            <a:lstStyle/>
            <a:p>
              <a:r>
                <a:rPr lang="en-US" sz="900" dirty="0">
                  <a:latin typeface="DM Sans 14pt" pitchFamily="2" charset="77"/>
                </a:rPr>
                <a:t>Dry touch</a:t>
              </a:r>
            </a:p>
          </p:txBody>
        </p:sp>
      </p:grpSp>
      <p:grpSp>
        <p:nvGrpSpPr>
          <p:cNvPr id="75" name="Group 74">
            <a:extLst>
              <a:ext uri="{FF2B5EF4-FFF2-40B4-BE49-F238E27FC236}">
                <a16:creationId xmlns:a16="http://schemas.microsoft.com/office/drawing/2014/main" id="{6FA06895-CFEF-CBC2-7751-79E6506D376D}"/>
              </a:ext>
            </a:extLst>
          </p:cNvPr>
          <p:cNvGrpSpPr/>
          <p:nvPr/>
        </p:nvGrpSpPr>
        <p:grpSpPr>
          <a:xfrm>
            <a:off x="3905088" y="4202349"/>
            <a:ext cx="1889036" cy="646331"/>
            <a:chOff x="3905088" y="4228570"/>
            <a:chExt cx="1646352" cy="646331"/>
          </a:xfrm>
        </p:grpSpPr>
        <p:sp>
          <p:nvSpPr>
            <p:cNvPr id="76" name="Retângulo Arredondado 1068">
              <a:extLst>
                <a:ext uri="{FF2B5EF4-FFF2-40B4-BE49-F238E27FC236}">
                  <a16:creationId xmlns:a16="http://schemas.microsoft.com/office/drawing/2014/main" id="{8C1BE7D6-34FF-A271-9B70-2D6D3A3BE1C9}"/>
                </a:ext>
              </a:extLst>
            </p:cNvPr>
            <p:cNvSpPr/>
            <p:nvPr/>
          </p:nvSpPr>
          <p:spPr>
            <a:xfrm>
              <a:off x="3905088" y="4228570"/>
              <a:ext cx="1639582" cy="646331"/>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77" name="TextBox 76">
              <a:extLst>
                <a:ext uri="{FF2B5EF4-FFF2-40B4-BE49-F238E27FC236}">
                  <a16:creationId xmlns:a16="http://schemas.microsoft.com/office/drawing/2014/main" id="{414DE762-2867-6D92-946A-2B60755D8D57}"/>
                </a:ext>
              </a:extLst>
            </p:cNvPr>
            <p:cNvSpPr txBox="1"/>
            <p:nvPr/>
          </p:nvSpPr>
          <p:spPr>
            <a:xfrm>
              <a:off x="3922325" y="4291888"/>
              <a:ext cx="1629115" cy="507831"/>
            </a:xfrm>
            <a:prstGeom prst="rect">
              <a:avLst/>
            </a:prstGeom>
            <a:noFill/>
          </p:spPr>
          <p:txBody>
            <a:bodyPr wrap="square">
              <a:spAutoFit/>
            </a:bodyPr>
            <a:lstStyle/>
            <a:p>
              <a:r>
                <a:rPr lang="en-US" sz="900" dirty="0">
                  <a:latin typeface="DM Sans 14pt" pitchFamily="2" charset="77"/>
                </a:rPr>
                <a:t>Contains Edelweiss extract, for anti-pollution, and reduced skin damage caused by blue light and UV</a:t>
              </a:r>
            </a:p>
          </p:txBody>
        </p:sp>
      </p:grpSp>
      <p:grpSp>
        <p:nvGrpSpPr>
          <p:cNvPr id="78" name="Group 77">
            <a:extLst>
              <a:ext uri="{FF2B5EF4-FFF2-40B4-BE49-F238E27FC236}">
                <a16:creationId xmlns:a16="http://schemas.microsoft.com/office/drawing/2014/main" id="{85C2166B-E5F6-F8FD-08E5-6AF8AC86CF88}"/>
              </a:ext>
            </a:extLst>
          </p:cNvPr>
          <p:cNvGrpSpPr/>
          <p:nvPr/>
        </p:nvGrpSpPr>
        <p:grpSpPr>
          <a:xfrm>
            <a:off x="5887522" y="4288413"/>
            <a:ext cx="504216" cy="560024"/>
            <a:chOff x="7021061" y="3975728"/>
            <a:chExt cx="504216" cy="560024"/>
          </a:xfrm>
        </p:grpSpPr>
        <p:sp>
          <p:nvSpPr>
            <p:cNvPr id="79" name="Retângulo Arredondado 1068">
              <a:extLst>
                <a:ext uri="{FF2B5EF4-FFF2-40B4-BE49-F238E27FC236}">
                  <a16:creationId xmlns:a16="http://schemas.microsoft.com/office/drawing/2014/main" id="{8E45250B-D9BA-E30F-C347-E931CE4B510E}"/>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grpSp>
          <p:nvGrpSpPr>
            <p:cNvPr id="80" name="Agrupar 1049">
              <a:extLst>
                <a:ext uri="{FF2B5EF4-FFF2-40B4-BE49-F238E27FC236}">
                  <a16:creationId xmlns:a16="http://schemas.microsoft.com/office/drawing/2014/main" id="{7C2FAD05-648E-4656-7AA9-A574B402AD6D}"/>
                </a:ext>
              </a:extLst>
            </p:cNvPr>
            <p:cNvGrpSpPr/>
            <p:nvPr/>
          </p:nvGrpSpPr>
          <p:grpSpPr>
            <a:xfrm>
              <a:off x="7087577" y="4049451"/>
              <a:ext cx="368408" cy="455346"/>
              <a:chOff x="1193874" y="3521885"/>
              <a:chExt cx="368408" cy="455346"/>
            </a:xfrm>
          </p:grpSpPr>
          <p:sp>
            <p:nvSpPr>
              <p:cNvPr id="81" name="Retângulo Arredondado 1059">
                <a:extLst>
                  <a:ext uri="{FF2B5EF4-FFF2-40B4-BE49-F238E27FC236}">
                    <a16:creationId xmlns:a16="http://schemas.microsoft.com/office/drawing/2014/main" id="{A5702F41-0EE3-ED47-4E1C-44EEEA6B0EDE}"/>
                  </a:ext>
                </a:extLst>
              </p:cNvPr>
              <p:cNvSpPr/>
              <p:nvPr/>
            </p:nvSpPr>
            <p:spPr>
              <a:xfrm>
                <a:off x="1193874" y="3521885"/>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82" name="Picture 149524" descr="A green and red and yellow scale&#10;&#10;Description automatically generated with medium confidence">
                <a:extLst>
                  <a:ext uri="{FF2B5EF4-FFF2-40B4-BE49-F238E27FC236}">
                    <a16:creationId xmlns:a16="http://schemas.microsoft.com/office/drawing/2014/main" id="{49DA827F-E888-DD26-DFD7-481F18E332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32342" y="3606224"/>
                <a:ext cx="291472" cy="291472"/>
              </a:xfrm>
              <a:prstGeom prst="rect">
                <a:avLst/>
              </a:prstGeom>
            </p:spPr>
          </p:pic>
        </p:grpSp>
      </p:grpSp>
      <p:pic>
        <p:nvPicPr>
          <p:cNvPr id="10" name="Google Shape;279;p62">
            <a:extLst>
              <a:ext uri="{FF2B5EF4-FFF2-40B4-BE49-F238E27FC236}">
                <a16:creationId xmlns:a16="http://schemas.microsoft.com/office/drawing/2014/main" id="{DBA72D7B-96DC-E939-49B6-899A21C806EF}"/>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49600" y="4659922"/>
            <a:ext cx="1886179" cy="364499"/>
          </a:xfrm>
          <a:prstGeom prst="rect">
            <a:avLst/>
          </a:prstGeom>
          <a:noFill/>
          <a:ln>
            <a:noFill/>
          </a:ln>
        </p:spPr>
      </p:pic>
      <p:sp>
        <p:nvSpPr>
          <p:cNvPr id="11" name="TextBox 10">
            <a:extLst>
              <a:ext uri="{FF2B5EF4-FFF2-40B4-BE49-F238E27FC236}">
                <a16:creationId xmlns:a16="http://schemas.microsoft.com/office/drawing/2014/main" id="{618F75E4-BA91-2815-B8B3-9991199B1CF2}"/>
              </a:ext>
            </a:extLst>
          </p:cNvPr>
          <p:cNvSpPr txBox="1"/>
          <p:nvPr/>
        </p:nvSpPr>
        <p:spPr>
          <a:xfrm>
            <a:off x="3834058" y="1445168"/>
            <a:ext cx="4608368" cy="461665"/>
          </a:xfrm>
          <a:prstGeom prst="rect">
            <a:avLst/>
          </a:prstGeom>
          <a:noFill/>
        </p:spPr>
        <p:txBody>
          <a:bodyPr wrap="square">
            <a:spAutoFit/>
          </a:bodyPr>
          <a:lstStyle/>
          <a:p>
            <a:r>
              <a:rPr lang="en-US" sz="1200" b="1" kern="100" dirty="0">
                <a:solidFill>
                  <a:srgbClr val="F5D0CA"/>
                </a:solidFill>
                <a:latin typeface="DM Sans" pitchFamily="2" charset="0"/>
                <a:ea typeface="DM Sans" pitchFamily="2" charset="77"/>
                <a:cs typeface="Times New Roman" panose="02020603050405020304" pitchFamily="18" charset="0"/>
              </a:rPr>
              <a:t>H</a:t>
            </a:r>
            <a:r>
              <a:rPr lang="en-US" sz="1200" b="1" kern="100" dirty="0">
                <a:solidFill>
                  <a:srgbClr val="F5D0CA"/>
                </a:solidFill>
                <a:effectLst/>
                <a:latin typeface="DM Sans" pitchFamily="2" charset="0"/>
                <a:ea typeface="DM Sans" pitchFamily="2" charset="77"/>
                <a:cs typeface="Times New Roman" panose="02020603050405020304" pitchFamily="18" charset="0"/>
              </a:rPr>
              <a:t>ydrating sun cream with SPF 50</a:t>
            </a:r>
            <a:r>
              <a:rPr lang="en-US" sz="1100" b="1" kern="100" dirty="0">
                <a:solidFill>
                  <a:srgbClr val="F5D0CA"/>
                </a:solidFill>
                <a:effectLst/>
                <a:latin typeface="DM Sans" pitchFamily="2" charset="0"/>
                <a:ea typeface="DM Sans" pitchFamily="2" charset="77"/>
                <a:cs typeface="Times New Roman" panose="02020603050405020304" pitchFamily="18" charset="0"/>
              </a:rPr>
              <a:t>*</a:t>
            </a:r>
            <a:r>
              <a:rPr lang="en-US" sz="1200" b="1" kern="100" dirty="0">
                <a:solidFill>
                  <a:srgbClr val="F5D0CA"/>
                </a:solidFill>
                <a:effectLst/>
                <a:latin typeface="DM Sans" pitchFamily="2" charset="0"/>
                <a:ea typeface="DM Sans" pitchFamily="2" charset="77"/>
                <a:cs typeface="Times New Roman" panose="02020603050405020304" pitchFamily="18" charset="0"/>
              </a:rPr>
              <a:t> and an energizing citrus aromatic fragrance</a:t>
            </a:r>
          </a:p>
        </p:txBody>
      </p:sp>
      <p:pic>
        <p:nvPicPr>
          <p:cNvPr id="16" name="Picture 15">
            <a:extLst>
              <a:ext uri="{FF2B5EF4-FFF2-40B4-BE49-F238E27FC236}">
                <a16:creationId xmlns:a16="http://schemas.microsoft.com/office/drawing/2014/main" id="{54069895-18C5-1A8C-CDB7-D8D824FADC2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12495" y="2402668"/>
            <a:ext cx="1239623" cy="488986"/>
          </a:xfrm>
          <a:prstGeom prst="rect">
            <a:avLst/>
          </a:prstGeom>
        </p:spPr>
      </p:pic>
      <p:sp>
        <p:nvSpPr>
          <p:cNvPr id="21" name="Right Brace 20">
            <a:extLst>
              <a:ext uri="{FF2B5EF4-FFF2-40B4-BE49-F238E27FC236}">
                <a16:creationId xmlns:a16="http://schemas.microsoft.com/office/drawing/2014/main" id="{09E2141E-2F5B-0E06-334E-98BA7E20DDDF}"/>
              </a:ext>
            </a:extLst>
          </p:cNvPr>
          <p:cNvSpPr/>
          <p:nvPr/>
        </p:nvSpPr>
        <p:spPr>
          <a:xfrm>
            <a:off x="5070765" y="2363083"/>
            <a:ext cx="105350" cy="530550"/>
          </a:xfrm>
          <a:prstGeom prst="rightBrace">
            <a:avLst/>
          </a:prstGeom>
          <a:ln>
            <a:solidFill>
              <a:srgbClr val="F5D0C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686E65F2-3269-3DF2-934B-49E50CE0E3DF}"/>
              </a:ext>
            </a:extLst>
          </p:cNvPr>
          <p:cNvGrpSpPr/>
          <p:nvPr/>
        </p:nvGrpSpPr>
        <p:grpSpPr>
          <a:xfrm>
            <a:off x="5887522" y="3821892"/>
            <a:ext cx="1422727" cy="320361"/>
            <a:chOff x="3905088" y="4228570"/>
            <a:chExt cx="1422727" cy="356377"/>
          </a:xfrm>
        </p:grpSpPr>
        <p:sp>
          <p:nvSpPr>
            <p:cNvPr id="9" name="Retângulo Arredondado 1068">
              <a:extLst>
                <a:ext uri="{FF2B5EF4-FFF2-40B4-BE49-F238E27FC236}">
                  <a16:creationId xmlns:a16="http://schemas.microsoft.com/office/drawing/2014/main" id="{857180D3-B155-CB0B-20F2-F00F23E08AFC}"/>
                </a:ext>
              </a:extLst>
            </p:cNvPr>
            <p:cNvSpPr/>
            <p:nvPr/>
          </p:nvSpPr>
          <p:spPr>
            <a:xfrm>
              <a:off x="3905088" y="4228570"/>
              <a:ext cx="1247773" cy="356377"/>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12" name="TextBox 11">
              <a:extLst>
                <a:ext uri="{FF2B5EF4-FFF2-40B4-BE49-F238E27FC236}">
                  <a16:creationId xmlns:a16="http://schemas.microsoft.com/office/drawing/2014/main" id="{6893C2A7-E1FD-E09A-AEE6-AEDD9D7D906A}"/>
                </a:ext>
              </a:extLst>
            </p:cNvPr>
            <p:cNvSpPr txBox="1"/>
            <p:nvPr/>
          </p:nvSpPr>
          <p:spPr>
            <a:xfrm>
              <a:off x="3952426" y="4281014"/>
              <a:ext cx="1375389" cy="25678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900" dirty="0">
                  <a:solidFill>
                    <a:prstClr val="black"/>
                  </a:solidFill>
                  <a:latin typeface="DM Sans 14pt" pitchFamily="2" charset="77"/>
                </a:rPr>
                <a:t>S</a:t>
              </a:r>
              <a:r>
                <a:rPr kumimoji="0" lang="en-US" sz="900" u="none" strike="noStrike" kern="1200" cap="none" spc="0" normalizeH="0" baseline="0" noProof="0" dirty="0">
                  <a:ln>
                    <a:noFill/>
                  </a:ln>
                  <a:solidFill>
                    <a:prstClr val="black"/>
                  </a:solidFill>
                  <a:effectLst/>
                  <a:uLnTx/>
                  <a:uFillTx/>
                  <a:latin typeface="DM Sans 14pt" pitchFamily="2" charset="77"/>
                  <a:ea typeface="+mn-ea"/>
                  <a:cs typeface="+mn-cs"/>
                </a:rPr>
                <a:t>kin moisturization</a:t>
              </a:r>
            </a:p>
          </p:txBody>
        </p:sp>
      </p:grpSp>
      <p:sp>
        <p:nvSpPr>
          <p:cNvPr id="15" name="Title 1">
            <a:extLst>
              <a:ext uri="{FF2B5EF4-FFF2-40B4-BE49-F238E27FC236}">
                <a16:creationId xmlns:a16="http://schemas.microsoft.com/office/drawing/2014/main" id="{79E6D277-A281-CF80-E70E-B1E3C0BD308E}"/>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97217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21">
            <a:extLst>
              <a:ext uri="{FF2B5EF4-FFF2-40B4-BE49-F238E27FC236}">
                <a16:creationId xmlns:a16="http://schemas.microsoft.com/office/drawing/2014/main" id="{F0DE9A63-926F-1D1B-D2B8-D593463A09A8}"/>
              </a:ext>
            </a:extLst>
          </p:cNvPr>
          <p:cNvSpPr/>
          <p:nvPr/>
        </p:nvSpPr>
        <p:spPr>
          <a:xfrm>
            <a:off x="0" y="547459"/>
            <a:ext cx="9144000" cy="4596042"/>
          </a:xfrm>
          <a:prstGeom prst="rect">
            <a:avLst/>
          </a:prstGeom>
          <a:solidFill>
            <a:srgbClr val="9D28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5" name="TextBox 4">
            <a:extLst>
              <a:ext uri="{FF2B5EF4-FFF2-40B4-BE49-F238E27FC236}">
                <a16:creationId xmlns:a16="http://schemas.microsoft.com/office/drawing/2014/main" id="{DEEADD5D-3C52-4FE4-9979-9952615D9D6D}"/>
              </a:ext>
            </a:extLst>
          </p:cNvPr>
          <p:cNvSpPr txBox="1"/>
          <p:nvPr/>
        </p:nvSpPr>
        <p:spPr>
          <a:xfrm>
            <a:off x="722604" y="1349320"/>
            <a:ext cx="5340651" cy="707886"/>
          </a:xfrm>
          <a:prstGeom prst="rect">
            <a:avLst/>
          </a:prstGeom>
          <a:noFill/>
        </p:spPr>
        <p:txBody>
          <a:bodyPr wrap="square" rtlCol="0">
            <a:spAutoFit/>
          </a:bodyPr>
          <a:lstStyle/>
          <a:p>
            <a:pPr defTabSz="685800" fontAlgn="ctr">
              <a:buClrTx/>
              <a:defRPr/>
            </a:pPr>
            <a:r>
              <a:rPr lang="en-US" sz="1200" b="1" i="1" u="sng" kern="1200" dirty="0">
                <a:solidFill>
                  <a:srgbClr val="F5D0CA"/>
                </a:solidFill>
                <a:latin typeface="DM Sans 14pt" pitchFamily="2" charset="77"/>
                <a:cs typeface="Calibri" panose="020F0502020204030204" pitchFamily="34" charset="0"/>
              </a:rPr>
              <a:t>Fragrance name : </a:t>
            </a:r>
            <a:r>
              <a:rPr lang="en-US" sz="1600" kern="1200" dirty="0" err="1">
                <a:solidFill>
                  <a:srgbClr val="F5D0CA"/>
                </a:solidFill>
                <a:latin typeface="DM Sans 14pt" pitchFamily="2" charset="77"/>
                <a:cs typeface="Calibri" panose="020F0502020204030204" pitchFamily="34" charset="0"/>
              </a:rPr>
              <a:t>Sunsense</a:t>
            </a:r>
            <a:r>
              <a:rPr lang="en-US" sz="1600" kern="1200" dirty="0">
                <a:solidFill>
                  <a:srgbClr val="F5D0CA"/>
                </a:solidFill>
                <a:latin typeface="DM Sans 14pt" pitchFamily="2" charset="77"/>
                <a:cs typeface="Calibri" panose="020F0502020204030204" pitchFamily="34" charset="0"/>
              </a:rPr>
              <a:t> Energizing Blast 681900 044 </a:t>
            </a:r>
          </a:p>
          <a:p>
            <a:pPr fontAlgn="ctr"/>
            <a:endParaRPr lang="en-US" sz="2400" u="none" strike="noStrike" dirty="0">
              <a:solidFill>
                <a:srgbClr val="F5D0CA"/>
              </a:solidFill>
              <a:effectLst/>
              <a:latin typeface="DM Sans 14pt" pitchFamily="2" charset="77"/>
            </a:endParaRPr>
          </a:p>
        </p:txBody>
      </p:sp>
      <p:sp>
        <p:nvSpPr>
          <p:cNvPr id="8" name="TextBox 7">
            <a:extLst>
              <a:ext uri="{FF2B5EF4-FFF2-40B4-BE49-F238E27FC236}">
                <a16:creationId xmlns:a16="http://schemas.microsoft.com/office/drawing/2014/main" id="{71B041BA-ED29-4894-BF7E-CA4B0EC82DB4}"/>
              </a:ext>
            </a:extLst>
          </p:cNvPr>
          <p:cNvSpPr txBox="1"/>
          <p:nvPr/>
        </p:nvSpPr>
        <p:spPr>
          <a:xfrm>
            <a:off x="757807" y="2168253"/>
            <a:ext cx="2605945" cy="1938992"/>
          </a:xfrm>
          <a:prstGeom prst="rect">
            <a:avLst/>
          </a:prstGeom>
          <a:noFill/>
        </p:spPr>
        <p:txBody>
          <a:bodyPr wrap="square" lIns="91440" tIns="45720" rIns="91440" bIns="45720" rtlCol="0" anchor="t">
            <a:spAutoFit/>
          </a:bodyPr>
          <a:lstStyle/>
          <a:p>
            <a:pPr>
              <a:defRPr/>
            </a:pPr>
            <a:r>
              <a:rPr lang="en-US" sz="1200" b="1" i="1" u="sng" kern="1200" dirty="0">
                <a:solidFill>
                  <a:srgbClr val="F5D0CA"/>
                </a:solidFill>
                <a:latin typeface="DM Sans 14pt" pitchFamily="2" charset="77"/>
                <a:ea typeface="+mn-ea"/>
                <a:cs typeface="+mn-cs"/>
              </a:rPr>
              <a:t>Fragrance descriptive Sentence </a:t>
            </a:r>
          </a:p>
          <a:p>
            <a:pPr>
              <a:defRPr/>
            </a:pPr>
            <a:r>
              <a:rPr lang="en-US" sz="1200" kern="1200" dirty="0">
                <a:solidFill>
                  <a:srgbClr val="F5D0CA"/>
                </a:solidFill>
                <a:latin typeface="DM Sans 14pt" pitchFamily="2" charset="77"/>
                <a:ea typeface="+mn-ea"/>
                <a:cs typeface="+mn-cs"/>
              </a:rPr>
              <a:t>An energizing citrus aromatic fragrance with a fresh &amp; </a:t>
            </a:r>
            <a:r>
              <a:rPr lang="en-US" sz="1200" kern="1200" dirty="0" err="1">
                <a:solidFill>
                  <a:srgbClr val="F5D0CA"/>
                </a:solidFill>
                <a:latin typeface="DM Sans 14pt" pitchFamily="2" charset="77"/>
                <a:ea typeface="+mn-ea"/>
                <a:cs typeface="+mn-cs"/>
              </a:rPr>
              <a:t>subtil</a:t>
            </a:r>
            <a:r>
              <a:rPr lang="en-US" sz="1200" kern="1200" dirty="0">
                <a:solidFill>
                  <a:srgbClr val="F5D0CA"/>
                </a:solidFill>
                <a:latin typeface="DM Sans 14pt" pitchFamily="2" charset="77"/>
                <a:ea typeface="+mn-ea"/>
                <a:cs typeface="+mn-cs"/>
              </a:rPr>
              <a:t> floral signature</a:t>
            </a:r>
          </a:p>
          <a:p>
            <a:pPr>
              <a:defRPr/>
            </a:pPr>
            <a:endParaRPr lang="en-US" sz="1200" dirty="0">
              <a:solidFill>
                <a:srgbClr val="F5D0CA"/>
              </a:solidFill>
              <a:latin typeface="DM Sans 14pt" pitchFamily="2" charset="77"/>
            </a:endParaRPr>
          </a:p>
          <a:p>
            <a:pPr defTabSz="514337">
              <a:defRPr/>
            </a:pPr>
            <a:r>
              <a:rPr lang="en-US" sz="1200" b="1" i="1" u="sng" kern="1200" dirty="0">
                <a:solidFill>
                  <a:srgbClr val="F5D0CA"/>
                </a:solidFill>
                <a:latin typeface="DM Sans 14pt" pitchFamily="2" charset="77"/>
                <a:ea typeface="+mn-ea"/>
                <a:cs typeface="+mn-cs"/>
              </a:rPr>
              <a:t>Technology &amp; claims substantiation</a:t>
            </a:r>
          </a:p>
          <a:p>
            <a:pPr defTabSz="514337">
              <a:buClrTx/>
              <a:defRPr/>
            </a:pPr>
            <a:r>
              <a:rPr lang="en-US" sz="1200" kern="1200" dirty="0">
                <a:solidFill>
                  <a:srgbClr val="F5D0CA"/>
                </a:solidFill>
                <a:latin typeface="DM Sans 14pt" pitchFamily="2" charset="77"/>
                <a:ea typeface="+mn-ea"/>
                <a:cs typeface="+mn-cs"/>
              </a:rPr>
              <a:t>Fragrance designed to elicit </a:t>
            </a:r>
            <a:r>
              <a:rPr lang="en-US" sz="1200" b="1" kern="1200" dirty="0">
                <a:solidFill>
                  <a:srgbClr val="F5D0CA"/>
                </a:solidFill>
                <a:latin typeface="DM Sans 14pt" pitchFamily="2" charset="77"/>
                <a:ea typeface="+mn-ea"/>
                <a:cs typeface="+mn-cs"/>
              </a:rPr>
              <a:t>ENERGIZING EMOTION</a:t>
            </a:r>
            <a:r>
              <a:rPr lang="en-US" sz="1200" kern="1200" dirty="0">
                <a:solidFill>
                  <a:srgbClr val="F5D0CA"/>
                </a:solidFill>
                <a:latin typeface="DM Sans 14pt" pitchFamily="2" charset="77"/>
                <a:ea typeface="+mn-ea"/>
                <a:cs typeface="+mn-cs"/>
              </a:rPr>
              <a:t>, tested for brain activity using an fMRI methodology and is referred to </a:t>
            </a:r>
          </a:p>
          <a:p>
            <a:pPr defTabSz="514337">
              <a:buClrTx/>
              <a:defRPr/>
            </a:pPr>
            <a:r>
              <a:rPr lang="en-US" sz="1200" kern="1200" dirty="0">
                <a:solidFill>
                  <a:srgbClr val="F5D0CA"/>
                </a:solidFill>
                <a:latin typeface="DM Sans 14pt" pitchFamily="2" charset="77"/>
                <a:ea typeface="+mn-ea"/>
                <a:cs typeface="+mn-cs"/>
              </a:rPr>
              <a:t>as dsm-firmenich </a:t>
            </a:r>
            <a:r>
              <a:rPr lang="en-US" sz="1200" kern="1200" dirty="0" err="1">
                <a:solidFill>
                  <a:srgbClr val="F5D0CA"/>
                </a:solidFill>
                <a:latin typeface="DM Sans 14pt" pitchFamily="2" charset="77"/>
                <a:ea typeface="+mn-ea"/>
                <a:cs typeface="+mn-cs"/>
              </a:rPr>
              <a:t>emotiwaves</a:t>
            </a:r>
            <a:r>
              <a:rPr lang="en-US" sz="1200" kern="1200" dirty="0">
                <a:solidFill>
                  <a:srgbClr val="F5D0CA"/>
                </a:solidFill>
                <a:latin typeface="DM Sans 14pt" pitchFamily="2" charset="77"/>
                <a:ea typeface="+mn-ea"/>
                <a:cs typeface="+mn-cs"/>
              </a:rPr>
              <a:t>™.</a:t>
            </a:r>
          </a:p>
        </p:txBody>
      </p:sp>
      <p:sp>
        <p:nvSpPr>
          <p:cNvPr id="27" name="TextBox 26">
            <a:extLst>
              <a:ext uri="{FF2B5EF4-FFF2-40B4-BE49-F238E27FC236}">
                <a16:creationId xmlns:a16="http://schemas.microsoft.com/office/drawing/2014/main" id="{C0E42CBD-1E31-88E7-5D98-5D007A74B801}"/>
              </a:ext>
            </a:extLst>
          </p:cNvPr>
          <p:cNvSpPr txBox="1"/>
          <p:nvPr/>
        </p:nvSpPr>
        <p:spPr>
          <a:xfrm>
            <a:off x="4767146" y="3003860"/>
            <a:ext cx="120765"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000" dirty="0">
              <a:solidFill>
                <a:srgbClr val="004272"/>
              </a:solidFill>
              <a:latin typeface="DM Sans" pitchFamily="2" charset="77"/>
              <a:cs typeface="Arial" pitchFamily="34" charset="0"/>
            </a:endParaRPr>
          </a:p>
        </p:txBody>
      </p:sp>
      <p:grpSp>
        <p:nvGrpSpPr>
          <p:cNvPr id="22" name="Group 21">
            <a:extLst>
              <a:ext uri="{FF2B5EF4-FFF2-40B4-BE49-F238E27FC236}">
                <a16:creationId xmlns:a16="http://schemas.microsoft.com/office/drawing/2014/main" id="{B994DEBF-1C5D-FEC0-09D4-8204FE8994FE}"/>
              </a:ext>
            </a:extLst>
          </p:cNvPr>
          <p:cNvGrpSpPr/>
          <p:nvPr/>
        </p:nvGrpSpPr>
        <p:grpSpPr>
          <a:xfrm>
            <a:off x="4129742" y="2205810"/>
            <a:ext cx="1529934" cy="663818"/>
            <a:chOff x="3963935" y="1976827"/>
            <a:chExt cx="1607668" cy="697546"/>
          </a:xfrm>
        </p:grpSpPr>
        <p:sp>
          <p:nvSpPr>
            <p:cNvPr id="15" name="Retângulo Arredondado 1068">
              <a:extLst>
                <a:ext uri="{FF2B5EF4-FFF2-40B4-BE49-F238E27FC236}">
                  <a16:creationId xmlns:a16="http://schemas.microsoft.com/office/drawing/2014/main" id="{B21A5A04-0F8A-FB93-7F30-93C7CCB80F39}"/>
                </a:ext>
              </a:extLst>
            </p:cNvPr>
            <p:cNvSpPr/>
            <p:nvPr/>
          </p:nvSpPr>
          <p:spPr>
            <a:xfrm>
              <a:off x="3963935" y="1976827"/>
              <a:ext cx="1607668" cy="69754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0" name="Imagem 37">
              <a:extLst>
                <a:ext uri="{FF2B5EF4-FFF2-40B4-BE49-F238E27FC236}">
                  <a16:creationId xmlns:a16="http://schemas.microsoft.com/office/drawing/2014/main" id="{C99AB7B8-A856-68D1-4EF7-524CC5CE81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8975" y="2366407"/>
              <a:ext cx="1071281" cy="257422"/>
            </a:xfrm>
            <a:prstGeom prst="rect">
              <a:avLst/>
            </a:prstGeom>
          </p:spPr>
        </p:pic>
        <p:pic>
          <p:nvPicPr>
            <p:cNvPr id="11" name="Imagem 41">
              <a:extLst>
                <a:ext uri="{FF2B5EF4-FFF2-40B4-BE49-F238E27FC236}">
                  <a16:creationId xmlns:a16="http://schemas.microsoft.com/office/drawing/2014/main" id="{2DE9DC0A-54FB-0812-C585-8966AE505C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3143" y="2056062"/>
              <a:ext cx="913009" cy="270046"/>
            </a:xfrm>
            <a:prstGeom prst="rect">
              <a:avLst/>
            </a:prstGeom>
          </p:spPr>
        </p:pic>
      </p:grpSp>
      <p:grpSp>
        <p:nvGrpSpPr>
          <p:cNvPr id="26" name="Group 25">
            <a:extLst>
              <a:ext uri="{FF2B5EF4-FFF2-40B4-BE49-F238E27FC236}">
                <a16:creationId xmlns:a16="http://schemas.microsoft.com/office/drawing/2014/main" id="{3E8B6D3E-467D-2AC2-85C1-C740995EA84B}"/>
              </a:ext>
            </a:extLst>
          </p:cNvPr>
          <p:cNvGrpSpPr/>
          <p:nvPr/>
        </p:nvGrpSpPr>
        <p:grpSpPr>
          <a:xfrm>
            <a:off x="4154782" y="3880045"/>
            <a:ext cx="656706" cy="556500"/>
            <a:chOff x="3990748" y="3795073"/>
            <a:chExt cx="690072" cy="584775"/>
          </a:xfrm>
        </p:grpSpPr>
        <p:sp>
          <p:nvSpPr>
            <p:cNvPr id="12" name="Retângulo Arredondado 1068">
              <a:extLst>
                <a:ext uri="{FF2B5EF4-FFF2-40B4-BE49-F238E27FC236}">
                  <a16:creationId xmlns:a16="http://schemas.microsoft.com/office/drawing/2014/main" id="{2D8A51E9-65C6-33D8-A1E9-73418A0AE1D8}"/>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3" name="Picture 12">
              <a:extLst>
                <a:ext uri="{FF2B5EF4-FFF2-40B4-BE49-F238E27FC236}">
                  <a16:creationId xmlns:a16="http://schemas.microsoft.com/office/drawing/2014/main" id="{A205307C-602D-681D-E04C-9EE7A1B7DF03}"/>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23" name="Group 22">
            <a:extLst>
              <a:ext uri="{FF2B5EF4-FFF2-40B4-BE49-F238E27FC236}">
                <a16:creationId xmlns:a16="http://schemas.microsoft.com/office/drawing/2014/main" id="{BCFC1039-B281-D4F1-7465-E1E2D80AB167}"/>
              </a:ext>
            </a:extLst>
          </p:cNvPr>
          <p:cNvGrpSpPr/>
          <p:nvPr/>
        </p:nvGrpSpPr>
        <p:grpSpPr>
          <a:xfrm>
            <a:off x="4154783" y="3025660"/>
            <a:ext cx="578664" cy="728410"/>
            <a:chOff x="3988976" y="2800350"/>
            <a:chExt cx="608065" cy="765420"/>
          </a:xfrm>
        </p:grpSpPr>
        <p:sp>
          <p:nvSpPr>
            <p:cNvPr id="16" name="Retângulo Arredondado 1068">
              <a:extLst>
                <a:ext uri="{FF2B5EF4-FFF2-40B4-BE49-F238E27FC236}">
                  <a16:creationId xmlns:a16="http://schemas.microsoft.com/office/drawing/2014/main" id="{75601800-747D-6A2E-B79C-FA4B2DBA7BE2}"/>
                </a:ext>
              </a:extLst>
            </p:cNvPr>
            <p:cNvSpPr/>
            <p:nvPr/>
          </p:nvSpPr>
          <p:spPr>
            <a:xfrm>
              <a:off x="3988976"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4" name="Picture 13">
              <a:extLst>
                <a:ext uri="{FF2B5EF4-FFF2-40B4-BE49-F238E27FC236}">
                  <a16:creationId xmlns:a16="http://schemas.microsoft.com/office/drawing/2014/main" id="{C01C8009-B892-A843-B5F7-DA79C208FFF9}"/>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a:ext>
              </a:extLst>
            </a:blip>
            <a:srcRect/>
            <a:stretch/>
          </p:blipFill>
          <p:spPr>
            <a:xfrm>
              <a:off x="4017210" y="2864695"/>
              <a:ext cx="542552" cy="636729"/>
            </a:xfrm>
            <a:prstGeom prst="rect">
              <a:avLst/>
            </a:prstGeom>
          </p:spPr>
        </p:pic>
      </p:grpSp>
      <p:grpSp>
        <p:nvGrpSpPr>
          <p:cNvPr id="24" name="Group 23">
            <a:extLst>
              <a:ext uri="{FF2B5EF4-FFF2-40B4-BE49-F238E27FC236}">
                <a16:creationId xmlns:a16="http://schemas.microsoft.com/office/drawing/2014/main" id="{A6EF4A7A-E0CE-CC8F-BEC1-E733A1602478}"/>
              </a:ext>
            </a:extLst>
          </p:cNvPr>
          <p:cNvGrpSpPr/>
          <p:nvPr/>
        </p:nvGrpSpPr>
        <p:grpSpPr>
          <a:xfrm>
            <a:off x="4827520" y="3025660"/>
            <a:ext cx="578664" cy="728410"/>
            <a:chOff x="4661713" y="2800350"/>
            <a:chExt cx="608065" cy="765420"/>
          </a:xfrm>
        </p:grpSpPr>
        <p:sp>
          <p:nvSpPr>
            <p:cNvPr id="17" name="Retângulo Arredondado 1068">
              <a:extLst>
                <a:ext uri="{FF2B5EF4-FFF2-40B4-BE49-F238E27FC236}">
                  <a16:creationId xmlns:a16="http://schemas.microsoft.com/office/drawing/2014/main" id="{B4FEDF2A-DF0F-5826-8DD2-15FF9D60BE82}"/>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8" name="Picture 17">
              <a:extLst>
                <a:ext uri="{FF2B5EF4-FFF2-40B4-BE49-F238E27FC236}">
                  <a16:creationId xmlns:a16="http://schemas.microsoft.com/office/drawing/2014/main" id="{839A6482-6A00-245B-8F9C-E13E94EAD362}"/>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25" name="Group 24">
            <a:extLst>
              <a:ext uri="{FF2B5EF4-FFF2-40B4-BE49-F238E27FC236}">
                <a16:creationId xmlns:a16="http://schemas.microsoft.com/office/drawing/2014/main" id="{E82D8D3B-B2AB-6C7C-8A8F-8982D2653533}"/>
              </a:ext>
            </a:extLst>
          </p:cNvPr>
          <p:cNvGrpSpPr/>
          <p:nvPr/>
        </p:nvGrpSpPr>
        <p:grpSpPr>
          <a:xfrm>
            <a:off x="5500257" y="3025660"/>
            <a:ext cx="578664" cy="728410"/>
            <a:chOff x="5334450" y="2800350"/>
            <a:chExt cx="608065" cy="765420"/>
          </a:xfrm>
        </p:grpSpPr>
        <p:sp>
          <p:nvSpPr>
            <p:cNvPr id="19" name="Retângulo Arredondado 1068">
              <a:extLst>
                <a:ext uri="{FF2B5EF4-FFF2-40B4-BE49-F238E27FC236}">
                  <a16:creationId xmlns:a16="http://schemas.microsoft.com/office/drawing/2014/main" id="{1E1F7F17-428D-66E9-5E9D-95A49296873A}"/>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20" name="Picture 19">
              <a:extLst>
                <a:ext uri="{FF2B5EF4-FFF2-40B4-BE49-F238E27FC236}">
                  <a16:creationId xmlns:a16="http://schemas.microsoft.com/office/drawing/2014/main" id="{9216EE30-19BE-DD87-07E7-021B150B65CF}"/>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pic>
        <p:nvPicPr>
          <p:cNvPr id="4" name="Imagem 3" descr="Logotipo&#10;&#10;Descrição gerada automaticamente">
            <a:extLst>
              <a:ext uri="{FF2B5EF4-FFF2-40B4-BE49-F238E27FC236}">
                <a16:creationId xmlns:a16="http://schemas.microsoft.com/office/drawing/2014/main" id="{31AEC83B-DAA9-C714-53B9-A5A24131106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2" name="Picture 2" descr="Ceci contient une image de : Les Extraits Collection">
            <a:extLst>
              <a:ext uri="{FF2B5EF4-FFF2-40B4-BE49-F238E27FC236}">
                <a16:creationId xmlns:a16="http://schemas.microsoft.com/office/drawing/2014/main" id="{67924815-4364-FC2D-81B0-8AA27E524E49}"/>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6475820" y="1325241"/>
            <a:ext cx="2139860" cy="2139860"/>
          </a:xfrm>
          <a:prstGeom prst="ellipse">
            <a:avLst/>
          </a:prstGeom>
          <a:noFill/>
          <a:ln w="76200">
            <a:solidFill>
              <a:srgbClr val="BD6B72"/>
            </a:solidFill>
          </a:ln>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117FB493-8643-C2C5-305E-741C8A98001F}"/>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20000"/>
                    </a14:imgEffect>
                  </a14:imgLayer>
                </a14:imgProps>
              </a:ext>
              <a:ext uri="{28A0092B-C50C-407E-A947-70E740481C1C}">
                <a14:useLocalDpi xmlns:a14="http://schemas.microsoft.com/office/drawing/2010/main"/>
              </a:ext>
            </a:extLst>
          </a:blip>
          <a:srcRect/>
          <a:stretch/>
        </p:blipFill>
        <p:spPr>
          <a:xfrm>
            <a:off x="6954572" y="3003860"/>
            <a:ext cx="1081715" cy="1100780"/>
          </a:xfrm>
          <a:prstGeom prst="ellipse">
            <a:avLst/>
          </a:prstGeom>
          <a:ln w="76200">
            <a:solidFill>
              <a:srgbClr val="BD6B72"/>
            </a:solidFill>
          </a:ln>
        </p:spPr>
      </p:pic>
      <p:pic>
        <p:nvPicPr>
          <p:cNvPr id="9" name="Picture 4" descr="Ceci contient une image de : Eucalyptus green branches.">
            <a:extLst>
              <a:ext uri="{FF2B5EF4-FFF2-40B4-BE49-F238E27FC236}">
                <a16:creationId xmlns:a16="http://schemas.microsoft.com/office/drawing/2014/main" id="{F5A16F9B-3FE8-AA9F-05F4-79C239F234B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7155416" y="3868346"/>
            <a:ext cx="656706" cy="656706"/>
          </a:xfrm>
          <a:prstGeom prst="ellipse">
            <a:avLst/>
          </a:prstGeom>
          <a:noFill/>
          <a:ln w="63500">
            <a:solidFill>
              <a:srgbClr val="BD6B72"/>
            </a:solidFill>
          </a:ln>
          <a:extLst>
            <a:ext uri="{909E8E84-426E-40DD-AFC4-6F175D3DCCD1}">
              <a14:hiddenFill xmlns:a14="http://schemas.microsoft.com/office/drawing/2010/main">
                <a:solidFill>
                  <a:srgbClr val="FFFFFF"/>
                </a:solidFill>
              </a14:hiddenFill>
            </a:ext>
          </a:extLst>
        </p:spPr>
      </p:pic>
      <p:sp>
        <p:nvSpPr>
          <p:cNvPr id="33" name="Retângulo 1060">
            <a:extLst>
              <a:ext uri="{FF2B5EF4-FFF2-40B4-BE49-F238E27FC236}">
                <a16:creationId xmlns:a16="http://schemas.microsoft.com/office/drawing/2014/main" id="{3583B203-8255-4B62-699F-E31A650983EF}"/>
              </a:ext>
            </a:extLst>
          </p:cNvPr>
          <p:cNvSpPr/>
          <p:nvPr/>
        </p:nvSpPr>
        <p:spPr>
          <a:xfrm>
            <a:off x="-1" y="547459"/>
            <a:ext cx="9147315"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34" name="TextBox 33">
            <a:extLst>
              <a:ext uri="{FF2B5EF4-FFF2-40B4-BE49-F238E27FC236}">
                <a16:creationId xmlns:a16="http://schemas.microsoft.com/office/drawing/2014/main" id="{46A06658-20F4-D64D-051C-C318B1D84AD2}"/>
              </a:ext>
            </a:extLst>
          </p:cNvPr>
          <p:cNvSpPr txBox="1"/>
          <p:nvPr/>
        </p:nvSpPr>
        <p:spPr>
          <a:xfrm>
            <a:off x="725811" y="549321"/>
            <a:ext cx="1792616" cy="261610"/>
          </a:xfrm>
          <a:prstGeom prst="rect">
            <a:avLst/>
          </a:prstGeom>
          <a:noFill/>
        </p:spPr>
        <p:txBody>
          <a:bodyPr wrap="square">
            <a:spAutoFit/>
          </a:bodyPr>
          <a:lstStyle/>
          <a:p>
            <a:pPr defTabSz="685800">
              <a:buClrTx/>
              <a:defRPr/>
            </a:pPr>
            <a:r>
              <a:rPr lang="en-US" sz="1100" kern="1200" dirty="0">
                <a:solidFill>
                  <a:schemeClr val="bg1"/>
                </a:solidFill>
                <a:latin typeface="DM Sans 14pt" pitchFamily="2" charset="77"/>
                <a:ea typeface="+mn-ea"/>
                <a:cs typeface="+mn-cs"/>
              </a:rPr>
              <a:t>DAILY CARE &amp; SPORT</a:t>
            </a:r>
          </a:p>
        </p:txBody>
      </p:sp>
      <p:sp>
        <p:nvSpPr>
          <p:cNvPr id="35" name="Retângulo 1043">
            <a:extLst>
              <a:ext uri="{FF2B5EF4-FFF2-40B4-BE49-F238E27FC236}">
                <a16:creationId xmlns:a16="http://schemas.microsoft.com/office/drawing/2014/main" id="{E9BCCAAB-C78D-78B2-FF18-429D31E65545}"/>
              </a:ext>
            </a:extLst>
          </p:cNvPr>
          <p:cNvSpPr/>
          <p:nvPr/>
        </p:nvSpPr>
        <p:spPr>
          <a:xfrm>
            <a:off x="0" y="809729"/>
            <a:ext cx="9122384"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36" name="TextBox 149511">
            <a:extLst>
              <a:ext uri="{FF2B5EF4-FFF2-40B4-BE49-F238E27FC236}">
                <a16:creationId xmlns:a16="http://schemas.microsoft.com/office/drawing/2014/main" id="{9F7AE335-DF6F-63BA-5722-C25185A8C28A}"/>
              </a:ext>
            </a:extLst>
          </p:cNvPr>
          <p:cNvSpPr txBox="1"/>
          <p:nvPr/>
        </p:nvSpPr>
        <p:spPr>
          <a:xfrm>
            <a:off x="725811" y="853861"/>
            <a:ext cx="721672"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pic>
        <p:nvPicPr>
          <p:cNvPr id="21" name="Google Shape;279;p62">
            <a:extLst>
              <a:ext uri="{FF2B5EF4-FFF2-40B4-BE49-F238E27FC236}">
                <a16:creationId xmlns:a16="http://schemas.microsoft.com/office/drawing/2014/main" id="{58A20F10-D4D2-6621-83F8-F8468E9C6DCA}"/>
              </a:ext>
            </a:extLst>
          </p:cNvPr>
          <p:cNvPicPr preferRelativeResize="0"/>
          <p:nvPr/>
        </p:nvPicPr>
        <p:blipFill rotWithShape="1">
          <a:blip r:embed="rId18"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
        <p:nvSpPr>
          <p:cNvPr id="6" name="TextBox 5">
            <a:extLst>
              <a:ext uri="{FF2B5EF4-FFF2-40B4-BE49-F238E27FC236}">
                <a16:creationId xmlns:a16="http://schemas.microsoft.com/office/drawing/2014/main" id="{96839580-AC18-7780-0C1D-A8C8DCC0182C}"/>
              </a:ext>
            </a:extLst>
          </p:cNvPr>
          <p:cNvSpPr txBox="1"/>
          <p:nvPr/>
        </p:nvSpPr>
        <p:spPr>
          <a:xfrm>
            <a:off x="719749" y="1116850"/>
            <a:ext cx="6819985" cy="369332"/>
          </a:xfrm>
          <a:prstGeom prst="rect">
            <a:avLst/>
          </a:prstGeom>
          <a:noFill/>
        </p:spPr>
        <p:txBody>
          <a:bodyPr wrap="square">
            <a:spAutoFit/>
          </a:bodyPr>
          <a:lstStyle/>
          <a:p>
            <a:pPr defTabSz="685800">
              <a:lnSpc>
                <a:spcPct val="90000"/>
              </a:lnSpc>
              <a:spcBef>
                <a:spcPct val="0"/>
              </a:spcBef>
              <a:buClrTx/>
              <a:defRPr/>
            </a:pPr>
            <a:r>
              <a:rPr lang="en-US" sz="2000" dirty="0">
                <a:solidFill>
                  <a:srgbClr val="F5D0CA"/>
                </a:solidFill>
                <a:latin typeface="DM Sans 14pt" pitchFamily="2" charset="77"/>
              </a:rPr>
              <a:t>ENERGIZING SPORT Sun Cream SPF 50* </a:t>
            </a:r>
          </a:p>
        </p:txBody>
      </p:sp>
      <p:sp>
        <p:nvSpPr>
          <p:cNvPr id="28" name="TextBox 27">
            <a:extLst>
              <a:ext uri="{FF2B5EF4-FFF2-40B4-BE49-F238E27FC236}">
                <a16:creationId xmlns:a16="http://schemas.microsoft.com/office/drawing/2014/main" id="{463EDA5A-24EB-AC8A-632D-85449FC53910}"/>
              </a:ext>
            </a:extLst>
          </p:cNvPr>
          <p:cNvSpPr txBox="1"/>
          <p:nvPr/>
        </p:nvSpPr>
        <p:spPr>
          <a:xfrm>
            <a:off x="757807" y="4296006"/>
            <a:ext cx="824265" cy="200055"/>
          </a:xfrm>
          <a:prstGeom prst="rect">
            <a:avLst/>
          </a:prstGeom>
          <a:noFill/>
        </p:spPr>
        <p:txBody>
          <a:bodyPr wrap="none" rtlCol="0">
            <a:spAutoFit/>
          </a:bodyPr>
          <a:lstStyle/>
          <a:p>
            <a:r>
              <a:rPr lang="en-US" sz="700" dirty="0">
                <a:solidFill>
                  <a:srgbClr val="F5D0CA"/>
                </a:solidFill>
                <a:latin typeface="DM Sans" pitchFamily="2" charset="77"/>
              </a:rPr>
              <a:t>* Expected SPF</a:t>
            </a:r>
          </a:p>
        </p:txBody>
      </p:sp>
      <p:sp>
        <p:nvSpPr>
          <p:cNvPr id="30" name="Title 1">
            <a:extLst>
              <a:ext uri="{FF2B5EF4-FFF2-40B4-BE49-F238E27FC236}">
                <a16:creationId xmlns:a16="http://schemas.microsoft.com/office/drawing/2014/main" id="{1AFF842E-D6BE-DE20-952C-0AEF303EEC3C}"/>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429149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04C4C79-D7B8-0F81-39C4-F1EB57C6C4F4}"/>
            </a:ext>
          </a:extLst>
        </p:cNvPr>
        <p:cNvGrpSpPr/>
        <p:nvPr/>
      </p:nvGrpSpPr>
      <p:grpSpPr>
        <a:xfrm>
          <a:off x="0" y="0"/>
          <a:ext cx="0" cy="0"/>
          <a:chOff x="0" y="0"/>
          <a:chExt cx="0" cy="0"/>
        </a:xfrm>
      </p:grpSpPr>
      <p:sp>
        <p:nvSpPr>
          <p:cNvPr id="2" name="Retângulo 149504">
            <a:extLst>
              <a:ext uri="{FF2B5EF4-FFF2-40B4-BE49-F238E27FC236}">
                <a16:creationId xmlns:a16="http://schemas.microsoft.com/office/drawing/2014/main" id="{EAC4EF7B-5D58-0778-6E12-E3A07442D731}"/>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ctangle 25">
            <a:extLst>
              <a:ext uri="{FF2B5EF4-FFF2-40B4-BE49-F238E27FC236}">
                <a16:creationId xmlns:a16="http://schemas.microsoft.com/office/drawing/2014/main" id="{6440C8A9-9F10-A504-00E0-806AA043770E}"/>
              </a:ext>
            </a:extLst>
          </p:cNvPr>
          <p:cNvSpPr/>
          <p:nvPr/>
        </p:nvSpPr>
        <p:spPr>
          <a:xfrm>
            <a:off x="7129052" y="4665046"/>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8" name="Rectangle 27">
            <a:extLst>
              <a:ext uri="{FF2B5EF4-FFF2-40B4-BE49-F238E27FC236}">
                <a16:creationId xmlns:a16="http://schemas.microsoft.com/office/drawing/2014/main" id="{D547B82B-6F18-2D5B-37F0-732FD0F23CAF}"/>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7" name="Picture 16">
            <a:extLst>
              <a:ext uri="{FF2B5EF4-FFF2-40B4-BE49-F238E27FC236}">
                <a16:creationId xmlns:a16="http://schemas.microsoft.com/office/drawing/2014/main" id="{8763ADC5-E823-0448-BC6A-F8AEC20E9F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024" y="567684"/>
            <a:ext cx="2852665" cy="3239589"/>
          </a:xfrm>
          <a:prstGeom prst="rect">
            <a:avLst/>
          </a:prstGeom>
        </p:spPr>
      </p:pic>
      <p:sp>
        <p:nvSpPr>
          <p:cNvPr id="18" name="Retângulo 21">
            <a:extLst>
              <a:ext uri="{FF2B5EF4-FFF2-40B4-BE49-F238E27FC236}">
                <a16:creationId xmlns:a16="http://schemas.microsoft.com/office/drawing/2014/main" id="{F78DDC32-33E7-2FCD-ADD8-738D7AE69CE5}"/>
              </a:ext>
            </a:extLst>
          </p:cNvPr>
          <p:cNvSpPr/>
          <p:nvPr/>
        </p:nvSpPr>
        <p:spPr>
          <a:xfrm>
            <a:off x="2831026" y="548757"/>
            <a:ext cx="6334698" cy="4596768"/>
          </a:xfrm>
          <a:prstGeom prst="rect">
            <a:avLst/>
          </a:prstGeom>
          <a:solidFill>
            <a:srgbClr val="9D28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3" name="Retângulo 35">
            <a:extLst>
              <a:ext uri="{FF2B5EF4-FFF2-40B4-BE49-F238E27FC236}">
                <a16:creationId xmlns:a16="http://schemas.microsoft.com/office/drawing/2014/main" id="{046B953D-3A3C-9153-069E-CAE730C2E410}"/>
              </a:ext>
            </a:extLst>
          </p:cNvPr>
          <p:cNvSpPr/>
          <p:nvPr/>
        </p:nvSpPr>
        <p:spPr>
          <a:xfrm>
            <a:off x="-13255" y="1991936"/>
            <a:ext cx="2845265" cy="1834728"/>
          </a:xfrm>
          <a:prstGeom prst="rect">
            <a:avLst/>
          </a:prstGeom>
          <a:gradFill>
            <a:gsLst>
              <a:gs pos="0">
                <a:srgbClr val="F0F0F0"/>
              </a:gs>
              <a:gs pos="100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22" name="Retângulo 1060">
            <a:extLst>
              <a:ext uri="{FF2B5EF4-FFF2-40B4-BE49-F238E27FC236}">
                <a16:creationId xmlns:a16="http://schemas.microsoft.com/office/drawing/2014/main" id="{CDF0C8CD-5BD8-F388-5B9E-57077753B83A}"/>
              </a:ext>
            </a:extLst>
          </p:cNvPr>
          <p:cNvSpPr/>
          <p:nvPr/>
        </p:nvSpPr>
        <p:spPr>
          <a:xfrm>
            <a:off x="-34225"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19" name="Retângulo 1043">
            <a:extLst>
              <a:ext uri="{FF2B5EF4-FFF2-40B4-BE49-F238E27FC236}">
                <a16:creationId xmlns:a16="http://schemas.microsoft.com/office/drawing/2014/main" id="{C4CDB772-196E-9131-CC45-59D93C3F0409}"/>
              </a:ext>
            </a:extLst>
          </p:cNvPr>
          <p:cNvSpPr/>
          <p:nvPr/>
        </p:nvSpPr>
        <p:spPr>
          <a:xfrm>
            <a:off x="-21616" y="809729"/>
            <a:ext cx="2854769"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9" name="Imagem 3" descr="Logotipo&#10;&#10;Descrição gerada automaticamente">
            <a:extLst>
              <a:ext uri="{FF2B5EF4-FFF2-40B4-BE49-F238E27FC236}">
                <a16:creationId xmlns:a16="http://schemas.microsoft.com/office/drawing/2014/main" id="{8576242A-430F-CC0A-E744-F06564ABC4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5" name="Imagem 49">
            <a:extLst>
              <a:ext uri="{FF2B5EF4-FFF2-40B4-BE49-F238E27FC236}">
                <a16:creationId xmlns:a16="http://schemas.microsoft.com/office/drawing/2014/main" id="{98481FAD-B46C-F54A-B590-8B9EF81A959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09242" y="2444775"/>
            <a:ext cx="1592586" cy="2724294"/>
          </a:xfrm>
          <a:prstGeom prst="rect">
            <a:avLst/>
          </a:prstGeom>
        </p:spPr>
      </p:pic>
      <p:sp>
        <p:nvSpPr>
          <p:cNvPr id="24" name="Rectangle 23">
            <a:extLst>
              <a:ext uri="{FF2B5EF4-FFF2-40B4-BE49-F238E27FC236}">
                <a16:creationId xmlns:a16="http://schemas.microsoft.com/office/drawing/2014/main" id="{FAF15934-19E5-47D4-2FD3-E67C8B56279F}"/>
              </a:ext>
            </a:extLst>
          </p:cNvPr>
          <p:cNvSpPr/>
          <p:nvPr/>
        </p:nvSpPr>
        <p:spPr>
          <a:xfrm>
            <a:off x="3221447" y="1625051"/>
            <a:ext cx="5652617" cy="132075"/>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31897C"/>
              </a:solidFill>
              <a:latin typeface="DM Sans" pitchFamily="2" charset="77"/>
            </a:endParaRPr>
          </a:p>
        </p:txBody>
      </p:sp>
      <p:graphicFrame>
        <p:nvGraphicFramePr>
          <p:cNvPr id="6" name="Table 5">
            <a:extLst>
              <a:ext uri="{FF2B5EF4-FFF2-40B4-BE49-F238E27FC236}">
                <a16:creationId xmlns:a16="http://schemas.microsoft.com/office/drawing/2014/main" id="{279F3C95-BCB4-6A91-DABA-45FCF07513A7}"/>
              </a:ext>
            </a:extLst>
          </p:cNvPr>
          <p:cNvGraphicFramePr>
            <a:graphicFrameLocks noGrp="1"/>
          </p:cNvGraphicFramePr>
          <p:nvPr>
            <p:extLst>
              <p:ext uri="{D42A27DB-BD31-4B8C-83A1-F6EECF244321}">
                <p14:modId xmlns:p14="http://schemas.microsoft.com/office/powerpoint/2010/main" val="4242846628"/>
              </p:ext>
            </p:extLst>
          </p:nvPr>
        </p:nvGraphicFramePr>
        <p:xfrm>
          <a:off x="3221448" y="1630221"/>
          <a:ext cx="5644849" cy="3136009"/>
        </p:xfrm>
        <a:graphic>
          <a:graphicData uri="http://schemas.openxmlformats.org/drawingml/2006/table">
            <a:tbl>
              <a:tblPr>
                <a:tableStyleId>{B90068F1-F105-411B-9F92-F69CE458D5AC}</a:tableStyleId>
              </a:tblPr>
              <a:tblGrid>
                <a:gridCol w="440917">
                  <a:extLst>
                    <a:ext uri="{9D8B030D-6E8A-4147-A177-3AD203B41FA5}">
                      <a16:colId xmlns:a16="http://schemas.microsoft.com/office/drawing/2014/main" val="1804871889"/>
                    </a:ext>
                  </a:extLst>
                </a:gridCol>
                <a:gridCol w="1354934">
                  <a:extLst>
                    <a:ext uri="{9D8B030D-6E8A-4147-A177-3AD203B41FA5}">
                      <a16:colId xmlns:a16="http://schemas.microsoft.com/office/drawing/2014/main" val="1222727126"/>
                    </a:ext>
                  </a:extLst>
                </a:gridCol>
                <a:gridCol w="2904944">
                  <a:extLst>
                    <a:ext uri="{9D8B030D-6E8A-4147-A177-3AD203B41FA5}">
                      <a16:colId xmlns:a16="http://schemas.microsoft.com/office/drawing/2014/main" val="3619771738"/>
                    </a:ext>
                  </a:extLst>
                </a:gridCol>
                <a:gridCol w="429821">
                  <a:extLst>
                    <a:ext uri="{9D8B030D-6E8A-4147-A177-3AD203B41FA5}">
                      <a16:colId xmlns:a16="http://schemas.microsoft.com/office/drawing/2014/main" val="4165640514"/>
                    </a:ext>
                  </a:extLst>
                </a:gridCol>
                <a:gridCol w="514233">
                  <a:extLst>
                    <a:ext uri="{9D8B030D-6E8A-4147-A177-3AD203B41FA5}">
                      <a16:colId xmlns:a16="http://schemas.microsoft.com/office/drawing/2014/main" val="2933311174"/>
                    </a:ext>
                  </a:extLst>
                </a:gridCol>
              </a:tblGrid>
              <a:tr h="137708">
                <a:tc>
                  <a:txBody>
                    <a:bodyPr/>
                    <a:lstStyle/>
                    <a:p>
                      <a:pPr>
                        <a:lnSpc>
                          <a:spcPct val="100000"/>
                        </a:lnSpc>
                      </a:pPr>
                      <a:r>
                        <a:rPr lang="en-GB" sz="700" b="1" kern="100" dirty="0">
                          <a:solidFill>
                            <a:srgbClr val="F5D0CA"/>
                          </a:solidFill>
                          <a:effectLst/>
                          <a:latin typeface="DM Sans 14pt" pitchFamily="2" charset="77"/>
                        </a:rPr>
                        <a:t>PHASE</a:t>
                      </a:r>
                      <a:endParaRPr lang="en-BR" sz="700" b="1"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F5D0CA"/>
                          </a:solidFill>
                          <a:effectLst/>
                          <a:latin typeface="DM Sans 14pt" pitchFamily="2" charset="77"/>
                        </a:rPr>
                        <a:t>INGREDIENTS</a:t>
                      </a:r>
                      <a:endParaRPr lang="en-BR" sz="700" b="1"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F5D0CA"/>
                          </a:solidFill>
                          <a:effectLst/>
                          <a:latin typeface="DM Sans 14pt" pitchFamily="2" charset="77"/>
                        </a:rPr>
                        <a:t>INCI NAME</a:t>
                      </a:r>
                      <a:endParaRPr lang="en-BR" sz="700" b="1"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F5D0CA"/>
                          </a:solidFill>
                          <a:effectLst/>
                          <a:latin typeface="DM Sans 14pt" pitchFamily="2" charset="77"/>
                        </a:rPr>
                        <a:t>% W / W</a:t>
                      </a:r>
                      <a:endParaRPr lang="en-BR" sz="700" b="1"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F5D0CA"/>
                          </a:solidFill>
                          <a:effectLst/>
                          <a:latin typeface="DM Sans 14pt" pitchFamily="2" charset="77"/>
                        </a:rPr>
                        <a:t>SUPPLIER</a:t>
                      </a:r>
                      <a:endParaRPr lang="en-BR" sz="700" b="1"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920320542"/>
                  </a:ext>
                </a:extLst>
              </a:tr>
              <a:tr h="90716">
                <a:tc>
                  <a:txBody>
                    <a:bodyPr/>
                    <a:lstStyle/>
                    <a:p>
                      <a:pPr>
                        <a:lnSpc>
                          <a:spcPct val="100000"/>
                        </a:lnSpc>
                      </a:pPr>
                      <a:r>
                        <a:rPr lang="en-GB" sz="600" kern="100" dirty="0">
                          <a:solidFill>
                            <a:srgbClr val="F5D0CA"/>
                          </a:solidFill>
                          <a:effectLst/>
                          <a:latin typeface="DM Sans 14pt" pitchFamily="2" charset="77"/>
                        </a:rPr>
                        <a:t>A</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Cetiol® B</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DIBUTYL ADIPATE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7,00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100037</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19268445"/>
                  </a:ext>
                </a:extLst>
              </a:tr>
              <a:tr h="90716">
                <a:tc>
                  <a:txBody>
                    <a:bodyPr/>
                    <a:lstStyle/>
                    <a:p>
                      <a:pPr>
                        <a:lnSpc>
                          <a:spcPct val="100000"/>
                        </a:lnSpc>
                      </a:pPr>
                      <a:r>
                        <a:rPr lang="en-GB" sz="600" kern="100" dirty="0">
                          <a:solidFill>
                            <a:srgbClr val="F5D0CA"/>
                          </a:solidFill>
                          <a:effectLst/>
                          <a:latin typeface="DM Sans 14pt" pitchFamily="2" charset="77"/>
                        </a:rPr>
                        <a:t> </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Finsolv® TN</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C12-15 ALKYL BENZOATE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8,00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100627</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49386969"/>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PARSOL® EHS</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ETHYLHEXYL SALICYLATE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5,00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181562731"/>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PARSOL® 1789</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BUTYL METHOXYDIBENZOYLMETHANE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4,20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721767458"/>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PARSOL® EHT</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ETHYLHEXYL TRIAZONE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4,00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310795277"/>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PARSOL® Shield</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BIS-ETHYLHEXYLOXYPHENOL METHOXYPHENYL TRIAZINE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3,60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772022964"/>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Tegosoft XC MB</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PHENOXYETHYL CAPRYLATE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3,70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101005</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752960763"/>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Eldew SL-205</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ISOPROPYL LAUROYL SARCOSINATE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3,00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100383</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894405278"/>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Cosphaderm® Feel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TRIHEPTANOIN</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3,00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101192</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585423671"/>
                  </a:ext>
                </a:extLst>
              </a:tr>
              <a:tr h="90716">
                <a:tc>
                  <a:txBody>
                    <a:bodyPr/>
                    <a:lstStyle/>
                    <a:p>
                      <a:pPr>
                        <a:lnSpc>
                          <a:spcPct val="100000"/>
                        </a:lnSpc>
                      </a:pPr>
                      <a:r>
                        <a:rPr lang="en-GB" sz="600" kern="100" dirty="0">
                          <a:solidFill>
                            <a:srgbClr val="F5D0CA"/>
                          </a:solidFill>
                          <a:effectLst/>
                          <a:latin typeface="DM Sans 14pt" pitchFamily="2" charset="77"/>
                        </a:rPr>
                        <a:t> </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MONTANOV</a:t>
                      </a:r>
                      <a:r>
                        <a:rPr lang="en-GB" sz="600" kern="100" baseline="30000" dirty="0">
                          <a:solidFill>
                            <a:srgbClr val="F5D0CA"/>
                          </a:solidFill>
                          <a:effectLst/>
                          <a:latin typeface="DM Sans 14pt" pitchFamily="2" charset="77"/>
                        </a:rPr>
                        <a:t>TM</a:t>
                      </a:r>
                      <a:r>
                        <a:rPr lang="en-GB" sz="600" kern="100" dirty="0">
                          <a:solidFill>
                            <a:srgbClr val="F5D0CA"/>
                          </a:solidFill>
                          <a:effectLst/>
                          <a:latin typeface="DM Sans 14pt" pitchFamily="2" charset="77"/>
                        </a:rPr>
                        <a:t> 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C14-22 ALCOHOLS, C12-20 ALKYL GLUCOSIDE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3,00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100313</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868062120"/>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Lexfilm Sun Natural MB</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CAPRYLOYL GLYCERIN/SEBACIC ACID COPOLYMER</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2,00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100647</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538588990"/>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UVAsorb HEB</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DIETHYLHEXYL BUTAMIDO TRIAZONE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100376</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816772474"/>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Lanette® 16</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CETYL ALCOHOL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0,50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100037</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914550840"/>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Cutina® HR Flakes</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HYDROGENATED CASTOR OIL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0,40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100037</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973775259"/>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AMPHISOL® K</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POTASSIUM CETYL PHOSPHATE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0,40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932300280"/>
                  </a:ext>
                </a:extLst>
              </a:tr>
              <a:tr h="90716">
                <a:tc>
                  <a:txBody>
                    <a:bodyPr/>
                    <a:lstStyle/>
                    <a:p>
                      <a:pPr>
                        <a:lnSpc>
                          <a:spcPct val="100000"/>
                        </a:lnSpc>
                      </a:pPr>
                      <a:r>
                        <a:rPr lang="en-GB" sz="600" kern="100" dirty="0">
                          <a:solidFill>
                            <a:srgbClr val="F5D0CA"/>
                          </a:solidFill>
                          <a:effectLst/>
                          <a:latin typeface="DM Sans 14pt" pitchFamily="2" charset="77"/>
                        </a:rPr>
                        <a:t>B</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Water Dem</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AQUA</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40,00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 </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70322097"/>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SymSave H</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HYDROXYACETOPHENONE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0,80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100106</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09773411"/>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Carephos N</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SODIUM POLYPHOSPHATE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0,40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100045</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418883863"/>
                  </a:ext>
                </a:extLst>
              </a:tr>
              <a:tr h="107452">
                <a:tc>
                  <a:txBody>
                    <a:bodyPr/>
                    <a:lstStyle/>
                    <a:p>
                      <a:pPr>
                        <a:lnSpc>
                          <a:spcPct val="100000"/>
                        </a:lnSpc>
                      </a:pPr>
                      <a:r>
                        <a:rPr lang="en-GB" sz="600" kern="100" dirty="0">
                          <a:solidFill>
                            <a:srgbClr val="F5D0CA"/>
                          </a:solidFill>
                          <a:effectLst/>
                          <a:latin typeface="DM Sans 14pt" pitchFamily="2" charset="77"/>
                        </a:rPr>
                        <a:t>C</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Cosphaderm Magnolia Extract 98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MAGNOLIA OFFICINALIS BARK EXTRACT</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0,10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101192</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86940210"/>
                  </a:ext>
                </a:extLst>
              </a:tr>
              <a:tr h="116590">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ea typeface="DM Sans" pitchFamily="2" charset="77"/>
                          <a:cs typeface="Times New Roman" panose="02020603050405020304" pitchFamily="18" charset="0"/>
                        </a:rPr>
                        <a:t>Propanediol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PROPANEDIOL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2,00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269696115"/>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RHEOZAN® SH</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SUCCINOGLYCAN</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0,30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100002</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11667001"/>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HYA-ACT</a:t>
                      </a:r>
                      <a:r>
                        <a:rPr lang="en-GB" sz="600" kern="100" baseline="30000">
                          <a:solidFill>
                            <a:srgbClr val="F5D0CA"/>
                          </a:solidFill>
                          <a:effectLst/>
                          <a:latin typeface="DM Sans 14pt" pitchFamily="2" charset="77"/>
                        </a:rPr>
                        <a:t>TM</a:t>
                      </a:r>
                      <a:r>
                        <a:rPr lang="en-GB" sz="600" kern="100">
                          <a:solidFill>
                            <a:srgbClr val="F5D0CA"/>
                          </a:solidFill>
                          <a:effectLst/>
                          <a:latin typeface="DM Sans 14pt" pitchFamily="2" charset="77"/>
                        </a:rPr>
                        <a:t> S</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SODIUM HYALURONATE</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0,10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378359799"/>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Cosphaderm® Hexiol</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1,2-HEXANEDIOL</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0,80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101192</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335010510"/>
                  </a:ext>
                </a:extLst>
              </a:tr>
              <a:tr h="10215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PemuPur START Polymer</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fr-CH" sz="600" kern="100" dirty="0">
                          <a:solidFill>
                            <a:srgbClr val="F5D0CA"/>
                          </a:solidFill>
                          <a:effectLst/>
                          <a:latin typeface="DM Sans 14pt" pitchFamily="2" charset="77"/>
                        </a:rPr>
                        <a:t>MICROCRYSTALLINE CELLULOSE, SPHINGOMONAS FERMENT EXTRACT, CELLULOSE GUM</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0,15</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100435</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252240581"/>
                  </a:ext>
                </a:extLst>
              </a:tr>
              <a:tr h="90716">
                <a:tc>
                  <a:txBody>
                    <a:bodyPr/>
                    <a:lstStyle/>
                    <a:p>
                      <a:pPr>
                        <a:lnSpc>
                          <a:spcPct val="100000"/>
                        </a:lnSpc>
                      </a:pPr>
                      <a:r>
                        <a:rPr lang="en-GB" sz="600" kern="100">
                          <a:solidFill>
                            <a:srgbClr val="F5D0CA"/>
                          </a:solidFill>
                          <a:effectLst/>
                          <a:latin typeface="DM Sans 14pt" pitchFamily="2" charset="77"/>
                        </a:rPr>
                        <a:t>D</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VALVANCE® Touch 210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SILICA</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2,00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759357963"/>
                  </a:ext>
                </a:extLst>
              </a:tr>
              <a:tr h="100349">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ALPAFLOR® EDELWEISS CB</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LEONTOPODIUM ALPINUM FLOWER/LEAF EXTRACT, GLYCERIN, AQUA, CITRIC ACID</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80944036"/>
                  </a:ext>
                </a:extLst>
              </a:tr>
              <a:tr h="102874">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PENTAVITIN®</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SACCHARIDE ISOMERATE, AQUA, CITRIC ACID, SODIUM CITRATE</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13839872"/>
                  </a:ext>
                </a:extLst>
              </a:tr>
              <a:tr h="90716">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DL-alpha-Tocopherol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TOCOPHEROL</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0,15</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122664227"/>
                  </a:ext>
                </a:extLst>
              </a:tr>
              <a:tr h="161917">
                <a:tc>
                  <a:txBody>
                    <a:bodyPr/>
                    <a:lstStyle/>
                    <a:p>
                      <a:pPr>
                        <a:lnSpc>
                          <a:spcPct val="100000"/>
                        </a:lnSpc>
                      </a:pPr>
                      <a:r>
                        <a:rPr lang="en-GB" sz="600" kern="100">
                          <a:solidFill>
                            <a:srgbClr val="F5D0CA"/>
                          </a:solidFill>
                          <a:effectLst/>
                          <a:latin typeface="DM Sans 14pt" pitchFamily="2" charset="77"/>
                        </a:rPr>
                        <a:t> </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F5D0CA"/>
                          </a:solidFill>
                          <a:effectLst/>
                          <a:latin typeface="DM Sans 14pt" pitchFamily="2" charset="77"/>
                        </a:rPr>
                        <a:t>PARSOL® Max</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F5D0CA"/>
                          </a:solidFill>
                          <a:effectLst/>
                          <a:latin typeface="DM Sans 14pt" pitchFamily="2" charset="77"/>
                        </a:rPr>
                        <a:t>METHYLENE BIS-BENZOTRIAZOLYL TETRAMETHYLBUTYLPHENOL, AQUA, DECYL GLUCOSIDE, PROPYLENE GLYCOL, XANTHAN GUM</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F5D0CA"/>
                          </a:solidFill>
                          <a:effectLst/>
                          <a:latin typeface="DM Sans 14pt" pitchFamily="2" charset="77"/>
                        </a:rPr>
                        <a:t>2,00</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909964558"/>
                  </a:ext>
                </a:extLst>
              </a:tr>
              <a:tr h="161917">
                <a:tc>
                  <a:txBody>
                    <a:bodyPr/>
                    <a:lstStyle/>
                    <a:p>
                      <a:pPr>
                        <a:lnSpc>
                          <a:spcPct val="100000"/>
                        </a:lnSpc>
                      </a:pPr>
                      <a:r>
                        <a:rPr lang="en-GB" sz="600" kern="100" dirty="0">
                          <a:solidFill>
                            <a:srgbClr val="F5D0CA"/>
                          </a:solidFill>
                          <a:effectLst/>
                          <a:latin typeface="DM Sans 14pt" pitchFamily="2" charset="77"/>
                        </a:rPr>
                        <a:t> </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a:solidFill>
                            <a:srgbClr val="F5D0CA"/>
                          </a:solidFill>
                          <a:effectLst/>
                          <a:latin typeface="DM Sans 14pt" pitchFamily="2" charset="77"/>
                        </a:rPr>
                        <a:t>SUNSENSE ENERGIZING BLAST 681900 044</a:t>
                      </a:r>
                      <a:endParaRPr lang="en-BR" sz="600" kern="10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dirty="0">
                          <a:solidFill>
                            <a:srgbClr val="F5D0CA"/>
                          </a:solidFill>
                          <a:effectLst/>
                          <a:latin typeface="DM Sans 14pt" pitchFamily="2" charset="77"/>
                        </a:rPr>
                        <a:t>PARFUM, TETRAMETHYL ACETYLOCTAHYDRONAPHTALENES, LINALOOL, CITRUS LIMON PEEL OIL, LIMONENE, GERANIOL, GERANYL ACETATE, PINENE, </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F5D0CA"/>
                          </a:solidFill>
                          <a:effectLst/>
                          <a:latin typeface="DM Sans 14pt" pitchFamily="2" charset="77"/>
                        </a:rPr>
                        <a:t>0,40</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F5D0CA"/>
                          </a:solidFill>
                          <a:effectLst/>
                          <a:latin typeface="DM Sans 14pt" pitchFamily="2" charset="77"/>
                        </a:rPr>
                        <a:t>100288</a:t>
                      </a:r>
                      <a:endParaRPr lang="en-BR" sz="600" kern="100" dirty="0">
                        <a:solidFill>
                          <a:srgbClr val="F5D0CA"/>
                        </a:solidFill>
                        <a:effectLst/>
                        <a:latin typeface="DM Sans 14pt" pitchFamily="2" charset="77"/>
                        <a:ea typeface="DM Sans" pitchFamily="2" charset="77"/>
                        <a:cs typeface="Times New Roman" panose="02020603050405020304" pitchFamily="18" charset="0"/>
                      </a:endParaRPr>
                    </a:p>
                  </a:txBody>
                  <a:tcPr marL="23754" marR="23754"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1719077258"/>
                  </a:ext>
                </a:extLst>
              </a:tr>
            </a:tbl>
          </a:graphicData>
        </a:graphic>
      </p:graphicFrame>
      <p:sp>
        <p:nvSpPr>
          <p:cNvPr id="25" name="TextBox 24">
            <a:extLst>
              <a:ext uri="{FF2B5EF4-FFF2-40B4-BE49-F238E27FC236}">
                <a16:creationId xmlns:a16="http://schemas.microsoft.com/office/drawing/2014/main" id="{A6DEC02B-37FA-C864-BBBE-866766C4D3A4}"/>
              </a:ext>
            </a:extLst>
          </p:cNvPr>
          <p:cNvSpPr txBox="1"/>
          <p:nvPr/>
        </p:nvSpPr>
        <p:spPr>
          <a:xfrm>
            <a:off x="3126768" y="687249"/>
            <a:ext cx="2890463" cy="877163"/>
          </a:xfrm>
          <a:prstGeom prst="rect">
            <a:avLst/>
          </a:prstGeom>
          <a:noFill/>
        </p:spPr>
        <p:txBody>
          <a:bodyPr wrap="square">
            <a:spAutoFit/>
          </a:bodyPr>
          <a:lstStyle/>
          <a:p>
            <a:r>
              <a:rPr lang="en-GB" sz="1500" b="1" kern="100" dirty="0">
                <a:solidFill>
                  <a:srgbClr val="F5D0CA"/>
                </a:solidFill>
                <a:effectLst/>
                <a:latin typeface="DM Sans 14pt" pitchFamily="2" charset="77"/>
                <a:ea typeface="DM Sans" pitchFamily="2" charset="77"/>
                <a:cs typeface="Times New Roman" panose="02020603050405020304" pitchFamily="18" charset="0"/>
              </a:rPr>
              <a:t>ENERGIZING SPORT</a:t>
            </a:r>
          </a:p>
          <a:p>
            <a:r>
              <a:rPr lang="en-GB" sz="1500" b="1" kern="100" dirty="0">
                <a:solidFill>
                  <a:srgbClr val="F5D0CA"/>
                </a:solidFill>
                <a:effectLst/>
                <a:latin typeface="DM Sans 14pt" pitchFamily="2" charset="77"/>
                <a:ea typeface="DM Sans" pitchFamily="2" charset="77"/>
                <a:cs typeface="Times New Roman" panose="02020603050405020304" pitchFamily="18" charset="0"/>
              </a:rPr>
              <a:t>SUN CREAM SPF 50*</a:t>
            </a:r>
          </a:p>
          <a:p>
            <a:endParaRPr lang="en-GB" sz="700" kern="100" dirty="0">
              <a:solidFill>
                <a:srgbClr val="000000"/>
              </a:solidFill>
              <a:effectLst/>
              <a:latin typeface="DM Sans 14pt" pitchFamily="2" charset="77"/>
              <a:ea typeface="DM Sans" pitchFamily="2" charset="77"/>
              <a:cs typeface="Times New Roman" panose="02020603050405020304" pitchFamily="18" charset="0"/>
            </a:endParaRPr>
          </a:p>
          <a:p>
            <a:r>
              <a:rPr lang="en-GB" sz="700" kern="100" dirty="0">
                <a:solidFill>
                  <a:srgbClr val="F5D0CA"/>
                </a:solidFill>
                <a:effectLst/>
                <a:latin typeface="DM Sans 14pt" pitchFamily="2" charset="77"/>
                <a:ea typeface="DM Sans" pitchFamily="2" charset="77"/>
                <a:cs typeface="Times New Roman" panose="02020603050405020304" pitchFamily="18" charset="0"/>
              </a:rPr>
              <a:t>Powered by EMOTIWAVE</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p>
            <a:r>
              <a:rPr lang="en-GB" sz="700" kern="100" dirty="0">
                <a:solidFill>
                  <a:srgbClr val="F5D0CA"/>
                </a:solidFill>
                <a:effectLst/>
                <a:latin typeface="DM Sans 14pt" pitchFamily="2" charset="77"/>
                <a:ea typeface="DM Sans" pitchFamily="2" charset="77"/>
                <a:cs typeface="Times New Roman" panose="02020603050405020304" pitchFamily="18" charset="0"/>
              </a:rPr>
              <a:t>Hydrating sun cream with an energizing citrus aromatic fragrance</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37" name="Rectangle 36">
            <a:extLst>
              <a:ext uri="{FF2B5EF4-FFF2-40B4-BE49-F238E27FC236}">
                <a16:creationId xmlns:a16="http://schemas.microsoft.com/office/drawing/2014/main" id="{3370A146-B8D3-4C44-3827-EE40D66B9DD5}"/>
              </a:ext>
            </a:extLst>
          </p:cNvPr>
          <p:cNvSpPr/>
          <p:nvPr/>
        </p:nvSpPr>
        <p:spPr>
          <a:xfrm>
            <a:off x="7077079" y="903269"/>
            <a:ext cx="1677079" cy="59144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38" name="TextBox 37">
            <a:extLst>
              <a:ext uri="{FF2B5EF4-FFF2-40B4-BE49-F238E27FC236}">
                <a16:creationId xmlns:a16="http://schemas.microsoft.com/office/drawing/2014/main" id="{6CC054CF-F672-BDC8-2F82-AD11ABA06D7E}"/>
              </a:ext>
            </a:extLst>
          </p:cNvPr>
          <p:cNvSpPr txBox="1"/>
          <p:nvPr/>
        </p:nvSpPr>
        <p:spPr>
          <a:xfrm>
            <a:off x="7092073" y="924422"/>
            <a:ext cx="1705699" cy="553998"/>
          </a:xfrm>
          <a:prstGeom prst="rect">
            <a:avLst/>
          </a:prstGeom>
          <a:noFill/>
        </p:spPr>
        <p:txBody>
          <a:bodyPr wrap="square">
            <a:spAutoFit/>
          </a:bodyPr>
          <a:lstStyle/>
          <a:p>
            <a:r>
              <a:rPr lang="en-GB" sz="500" kern="100" dirty="0">
                <a:solidFill>
                  <a:srgbClr val="F5D0CA"/>
                </a:solidFill>
                <a:effectLst/>
                <a:latin typeface="DM Sans 14pt" pitchFamily="2" charset="77"/>
                <a:ea typeface="DM Sans" pitchFamily="2" charset="77"/>
                <a:cs typeface="Times New Roman" panose="02020603050405020304" pitchFamily="18" charset="0"/>
              </a:rPr>
              <a:t>With PARSOL® EHS, PARSOL® 1789, PARSOL® EHT, PARSOL® Shield, AMPHISOL® K, DL-alpha-Tocopherol, HYA-ACT</a:t>
            </a:r>
            <a:r>
              <a:rPr lang="en-GB" sz="500" kern="100" baseline="30000" dirty="0">
                <a:solidFill>
                  <a:srgbClr val="F5D0CA"/>
                </a:solidFill>
                <a:effectLst/>
                <a:latin typeface="DM Sans 14pt" pitchFamily="2" charset="77"/>
                <a:ea typeface="DM Sans" pitchFamily="2" charset="77"/>
                <a:cs typeface="Times New Roman" panose="02020603050405020304" pitchFamily="18" charset="0"/>
              </a:rPr>
              <a:t>TM</a:t>
            </a:r>
            <a:r>
              <a:rPr lang="en-GB" sz="500" kern="100" dirty="0">
                <a:solidFill>
                  <a:srgbClr val="F5D0CA"/>
                </a:solidFill>
                <a:effectLst/>
                <a:latin typeface="DM Sans 14pt" pitchFamily="2" charset="77"/>
                <a:ea typeface="DM Sans" pitchFamily="2" charset="77"/>
                <a:cs typeface="Times New Roman" panose="02020603050405020304" pitchFamily="18" charset="0"/>
              </a:rPr>
              <a:t> S, VALVANCE® </a:t>
            </a:r>
            <a:r>
              <a:rPr lang="en-GB" sz="500" i="1" kern="100" dirty="0">
                <a:solidFill>
                  <a:srgbClr val="F5D0CA"/>
                </a:solidFill>
                <a:effectLst/>
                <a:latin typeface="DM Sans 14pt" pitchFamily="2" charset="77"/>
                <a:ea typeface="DM Sans" pitchFamily="2" charset="77"/>
                <a:cs typeface="Times New Roman" panose="02020603050405020304" pitchFamily="18" charset="0"/>
              </a:rPr>
              <a:t>Touch</a:t>
            </a:r>
            <a:r>
              <a:rPr lang="en-GB" sz="500" kern="100" dirty="0">
                <a:solidFill>
                  <a:srgbClr val="F5D0CA"/>
                </a:solidFill>
                <a:effectLst/>
                <a:latin typeface="DM Sans 14pt" pitchFamily="2" charset="77"/>
                <a:ea typeface="DM Sans" pitchFamily="2" charset="77"/>
                <a:cs typeface="Times New Roman" panose="02020603050405020304" pitchFamily="18" charset="0"/>
              </a:rPr>
              <a:t> 210, ALPAFLOR® EDELWEISS CB, PENTAVITIN®, PARSOL® Max and SUNSENSE ENERGIZING BLAST 681900 044.</a:t>
            </a:r>
            <a:endParaRPr lang="en-BR" sz="5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40" name="TextBox 39">
            <a:extLst>
              <a:ext uri="{FF2B5EF4-FFF2-40B4-BE49-F238E27FC236}">
                <a16:creationId xmlns:a16="http://schemas.microsoft.com/office/drawing/2014/main" id="{4E48B7EB-D681-4605-5E44-89E84A645115}"/>
              </a:ext>
            </a:extLst>
          </p:cNvPr>
          <p:cNvSpPr txBox="1"/>
          <p:nvPr/>
        </p:nvSpPr>
        <p:spPr>
          <a:xfrm>
            <a:off x="3107227" y="4835313"/>
            <a:ext cx="4612942" cy="169277"/>
          </a:xfrm>
          <a:prstGeom prst="rect">
            <a:avLst/>
          </a:prstGeom>
          <a:noFill/>
        </p:spPr>
        <p:txBody>
          <a:bodyPr wrap="square">
            <a:spAutoFit/>
          </a:bodyPr>
          <a:lstStyle/>
          <a:p>
            <a:r>
              <a:rPr lang="en-GB" sz="500" b="1" kern="100" dirty="0">
                <a:solidFill>
                  <a:srgbClr val="F5D0CA"/>
                </a:solidFill>
                <a:effectLst/>
                <a:latin typeface="DM Sans 14pt" pitchFamily="2" charset="77"/>
                <a:ea typeface="DM Sans" pitchFamily="2" charset="77"/>
                <a:cs typeface="Times New Roman" panose="02020603050405020304" pitchFamily="18" charset="0"/>
              </a:rPr>
              <a:t>SU-E-102520-5</a:t>
            </a:r>
            <a:endParaRPr lang="en-BR" sz="5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3" name="TextBox 2">
            <a:extLst>
              <a:ext uri="{FF2B5EF4-FFF2-40B4-BE49-F238E27FC236}">
                <a16:creationId xmlns:a16="http://schemas.microsoft.com/office/drawing/2014/main" id="{A7E210B0-D758-3DE5-FC3E-6FC77ABD3A3B}"/>
              </a:ext>
            </a:extLst>
          </p:cNvPr>
          <p:cNvSpPr txBox="1"/>
          <p:nvPr/>
        </p:nvSpPr>
        <p:spPr>
          <a:xfrm>
            <a:off x="509242" y="549321"/>
            <a:ext cx="1792616"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4" name="TextBox 149511">
            <a:extLst>
              <a:ext uri="{FF2B5EF4-FFF2-40B4-BE49-F238E27FC236}">
                <a16:creationId xmlns:a16="http://schemas.microsoft.com/office/drawing/2014/main" id="{96EC3BC2-B2F3-77C2-261A-6D2915D12388}"/>
              </a:ext>
            </a:extLst>
          </p:cNvPr>
          <p:cNvSpPr txBox="1"/>
          <p:nvPr/>
        </p:nvSpPr>
        <p:spPr>
          <a:xfrm>
            <a:off x="1009764" y="853861"/>
            <a:ext cx="803425"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pic>
        <p:nvPicPr>
          <p:cNvPr id="7" name="Google Shape;279;p62">
            <a:extLst>
              <a:ext uri="{FF2B5EF4-FFF2-40B4-BE49-F238E27FC236}">
                <a16:creationId xmlns:a16="http://schemas.microsoft.com/office/drawing/2014/main" id="{FB3D52EC-7D8B-83DC-416A-E4A7F35AFE37}"/>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
        <p:nvSpPr>
          <p:cNvPr id="8" name="Title 1">
            <a:extLst>
              <a:ext uri="{FF2B5EF4-FFF2-40B4-BE49-F238E27FC236}">
                <a16:creationId xmlns:a16="http://schemas.microsoft.com/office/drawing/2014/main" id="{B12CFAA3-0987-BCDA-E32A-AD751ECB9966}"/>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336637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D31018-9EDD-BA8B-5285-805A3450A39A}"/>
            </a:ext>
          </a:extLst>
        </p:cNvPr>
        <p:cNvGrpSpPr/>
        <p:nvPr/>
      </p:nvGrpSpPr>
      <p:grpSpPr>
        <a:xfrm>
          <a:off x="0" y="0"/>
          <a:ext cx="0" cy="0"/>
          <a:chOff x="0" y="0"/>
          <a:chExt cx="0" cy="0"/>
        </a:xfrm>
      </p:grpSpPr>
      <p:sp>
        <p:nvSpPr>
          <p:cNvPr id="2" name="Retângulo 149504">
            <a:extLst>
              <a:ext uri="{FF2B5EF4-FFF2-40B4-BE49-F238E27FC236}">
                <a16:creationId xmlns:a16="http://schemas.microsoft.com/office/drawing/2014/main" id="{9646F2EA-BA14-70BA-C3B1-C2DC2AADD495}"/>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ctangle 25">
            <a:extLst>
              <a:ext uri="{FF2B5EF4-FFF2-40B4-BE49-F238E27FC236}">
                <a16:creationId xmlns:a16="http://schemas.microsoft.com/office/drawing/2014/main" id="{9104778E-54C3-BBC1-BA56-2878E7B63D6E}"/>
              </a:ext>
            </a:extLst>
          </p:cNvPr>
          <p:cNvSpPr/>
          <p:nvPr/>
        </p:nvSpPr>
        <p:spPr>
          <a:xfrm>
            <a:off x="7129052" y="4665046"/>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8" name="Rectangle 27">
            <a:extLst>
              <a:ext uri="{FF2B5EF4-FFF2-40B4-BE49-F238E27FC236}">
                <a16:creationId xmlns:a16="http://schemas.microsoft.com/office/drawing/2014/main" id="{EE424E7F-83BA-88AD-CABE-80BADC7DEF78}"/>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7" name="Picture 16">
            <a:extLst>
              <a:ext uri="{FF2B5EF4-FFF2-40B4-BE49-F238E27FC236}">
                <a16:creationId xmlns:a16="http://schemas.microsoft.com/office/drawing/2014/main" id="{3FFB82FA-79AA-47BB-664C-EDA24DAA01E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024" y="567684"/>
            <a:ext cx="2852665" cy="3239589"/>
          </a:xfrm>
          <a:prstGeom prst="rect">
            <a:avLst/>
          </a:prstGeom>
        </p:spPr>
      </p:pic>
      <p:sp>
        <p:nvSpPr>
          <p:cNvPr id="18" name="Retângulo 21">
            <a:extLst>
              <a:ext uri="{FF2B5EF4-FFF2-40B4-BE49-F238E27FC236}">
                <a16:creationId xmlns:a16="http://schemas.microsoft.com/office/drawing/2014/main" id="{C8D856E2-48AB-4DAC-2C44-9D7BBBBB4798}"/>
              </a:ext>
            </a:extLst>
          </p:cNvPr>
          <p:cNvSpPr/>
          <p:nvPr/>
        </p:nvSpPr>
        <p:spPr>
          <a:xfrm>
            <a:off x="2831026" y="548757"/>
            <a:ext cx="6334698" cy="4596768"/>
          </a:xfrm>
          <a:prstGeom prst="rect">
            <a:avLst/>
          </a:prstGeom>
          <a:solidFill>
            <a:srgbClr val="9D28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3" name="Retângulo 35">
            <a:extLst>
              <a:ext uri="{FF2B5EF4-FFF2-40B4-BE49-F238E27FC236}">
                <a16:creationId xmlns:a16="http://schemas.microsoft.com/office/drawing/2014/main" id="{061FAB9C-77AD-4E8C-EF31-90261F5EECF2}"/>
              </a:ext>
            </a:extLst>
          </p:cNvPr>
          <p:cNvSpPr/>
          <p:nvPr/>
        </p:nvSpPr>
        <p:spPr>
          <a:xfrm>
            <a:off x="-13255" y="1991936"/>
            <a:ext cx="2845265" cy="1834728"/>
          </a:xfrm>
          <a:prstGeom prst="rect">
            <a:avLst/>
          </a:prstGeom>
          <a:gradFill>
            <a:gsLst>
              <a:gs pos="0">
                <a:srgbClr val="F0F0F0"/>
              </a:gs>
              <a:gs pos="100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22" name="Retângulo 1060">
            <a:extLst>
              <a:ext uri="{FF2B5EF4-FFF2-40B4-BE49-F238E27FC236}">
                <a16:creationId xmlns:a16="http://schemas.microsoft.com/office/drawing/2014/main" id="{9428F408-DE39-0A5F-A1DE-0F91998FAF21}"/>
              </a:ext>
            </a:extLst>
          </p:cNvPr>
          <p:cNvSpPr/>
          <p:nvPr/>
        </p:nvSpPr>
        <p:spPr>
          <a:xfrm>
            <a:off x="-34225"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19" name="Retângulo 1043">
            <a:extLst>
              <a:ext uri="{FF2B5EF4-FFF2-40B4-BE49-F238E27FC236}">
                <a16:creationId xmlns:a16="http://schemas.microsoft.com/office/drawing/2014/main" id="{105B435D-5CB7-642E-97E2-E094CE73B6A8}"/>
              </a:ext>
            </a:extLst>
          </p:cNvPr>
          <p:cNvSpPr/>
          <p:nvPr/>
        </p:nvSpPr>
        <p:spPr>
          <a:xfrm>
            <a:off x="-21616" y="809729"/>
            <a:ext cx="2854769"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9" name="Imagem 3" descr="Logotipo&#10;&#10;Descrição gerada automaticamente">
            <a:extLst>
              <a:ext uri="{FF2B5EF4-FFF2-40B4-BE49-F238E27FC236}">
                <a16:creationId xmlns:a16="http://schemas.microsoft.com/office/drawing/2014/main" id="{7665A3E8-7271-0A18-3599-C2A79EFCF9F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5" name="Imagem 49">
            <a:extLst>
              <a:ext uri="{FF2B5EF4-FFF2-40B4-BE49-F238E27FC236}">
                <a16:creationId xmlns:a16="http://schemas.microsoft.com/office/drawing/2014/main" id="{AB4ADCF3-0E2F-1D4B-4374-D42157C18FC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09242" y="2444775"/>
            <a:ext cx="1592586" cy="2724294"/>
          </a:xfrm>
          <a:prstGeom prst="rect">
            <a:avLst/>
          </a:prstGeom>
        </p:spPr>
      </p:pic>
      <p:sp>
        <p:nvSpPr>
          <p:cNvPr id="9" name="TextBox 8">
            <a:extLst>
              <a:ext uri="{FF2B5EF4-FFF2-40B4-BE49-F238E27FC236}">
                <a16:creationId xmlns:a16="http://schemas.microsoft.com/office/drawing/2014/main" id="{585AB368-3A09-A999-ED84-3D1BC854EE74}"/>
              </a:ext>
            </a:extLst>
          </p:cNvPr>
          <p:cNvSpPr txBox="1"/>
          <p:nvPr/>
        </p:nvSpPr>
        <p:spPr>
          <a:xfrm>
            <a:off x="3126768" y="779624"/>
            <a:ext cx="2890463" cy="877163"/>
          </a:xfrm>
          <a:prstGeom prst="rect">
            <a:avLst/>
          </a:prstGeom>
          <a:noFill/>
        </p:spPr>
        <p:txBody>
          <a:bodyPr wrap="square">
            <a:spAutoFit/>
          </a:bodyPr>
          <a:lstStyle/>
          <a:p>
            <a:r>
              <a:rPr lang="en-GB" sz="1500" b="1" kern="100" dirty="0">
                <a:solidFill>
                  <a:srgbClr val="F5D0CA"/>
                </a:solidFill>
                <a:effectLst/>
                <a:latin typeface="DM Sans 14pt" pitchFamily="2" charset="77"/>
                <a:ea typeface="DM Sans" pitchFamily="2" charset="77"/>
                <a:cs typeface="Times New Roman" panose="02020603050405020304" pitchFamily="18" charset="0"/>
              </a:rPr>
              <a:t>ENERGIZING SPORT</a:t>
            </a:r>
          </a:p>
          <a:p>
            <a:r>
              <a:rPr lang="en-GB" sz="1500" b="1" kern="100" dirty="0">
                <a:solidFill>
                  <a:srgbClr val="F5D0CA"/>
                </a:solidFill>
                <a:effectLst/>
                <a:latin typeface="DM Sans 14pt" pitchFamily="2" charset="77"/>
                <a:ea typeface="DM Sans" pitchFamily="2" charset="77"/>
                <a:cs typeface="Times New Roman" panose="02020603050405020304" pitchFamily="18" charset="0"/>
              </a:rPr>
              <a:t>SUN CREAM SPF 50*</a:t>
            </a:r>
          </a:p>
          <a:p>
            <a:endParaRPr lang="en-GB" sz="700" kern="100" dirty="0">
              <a:solidFill>
                <a:srgbClr val="000000"/>
              </a:solidFill>
              <a:effectLst/>
              <a:latin typeface="DM Sans 14pt" pitchFamily="2" charset="77"/>
              <a:ea typeface="DM Sans" pitchFamily="2" charset="77"/>
              <a:cs typeface="Times New Roman" panose="02020603050405020304" pitchFamily="18" charset="0"/>
            </a:endParaRPr>
          </a:p>
          <a:p>
            <a:r>
              <a:rPr lang="en-GB" sz="700" kern="100" dirty="0">
                <a:solidFill>
                  <a:srgbClr val="F5D0CA"/>
                </a:solidFill>
                <a:effectLst/>
                <a:latin typeface="DM Sans 14pt" pitchFamily="2" charset="77"/>
                <a:ea typeface="DM Sans" pitchFamily="2" charset="77"/>
                <a:cs typeface="Times New Roman" panose="02020603050405020304" pitchFamily="18" charset="0"/>
              </a:rPr>
              <a:t>Powered by EMOTIWAVE</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p>
            <a:r>
              <a:rPr lang="en-GB" sz="700" kern="100" dirty="0">
                <a:solidFill>
                  <a:srgbClr val="F5D0CA"/>
                </a:solidFill>
                <a:effectLst/>
                <a:latin typeface="DM Sans 14pt" pitchFamily="2" charset="77"/>
                <a:ea typeface="DM Sans" pitchFamily="2" charset="77"/>
                <a:cs typeface="Times New Roman" panose="02020603050405020304" pitchFamily="18" charset="0"/>
              </a:rPr>
              <a:t>Hydrating sun cream with an energizing citrus aromatic fragrance</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16" name="Rectangle 15">
            <a:extLst>
              <a:ext uri="{FF2B5EF4-FFF2-40B4-BE49-F238E27FC236}">
                <a16:creationId xmlns:a16="http://schemas.microsoft.com/office/drawing/2014/main" id="{D496EFF5-70EF-D4A0-A4AC-677B007B7CF8}"/>
              </a:ext>
            </a:extLst>
          </p:cNvPr>
          <p:cNvSpPr/>
          <p:nvPr/>
        </p:nvSpPr>
        <p:spPr>
          <a:xfrm>
            <a:off x="7077079" y="981784"/>
            <a:ext cx="1677079" cy="59144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0" name="TextBox 19">
            <a:extLst>
              <a:ext uri="{FF2B5EF4-FFF2-40B4-BE49-F238E27FC236}">
                <a16:creationId xmlns:a16="http://schemas.microsoft.com/office/drawing/2014/main" id="{8F7CBD99-5C85-650C-6C9E-A1D47AA0C4C6}"/>
              </a:ext>
            </a:extLst>
          </p:cNvPr>
          <p:cNvSpPr txBox="1"/>
          <p:nvPr/>
        </p:nvSpPr>
        <p:spPr>
          <a:xfrm>
            <a:off x="7092073" y="1002937"/>
            <a:ext cx="1705699" cy="553998"/>
          </a:xfrm>
          <a:prstGeom prst="rect">
            <a:avLst/>
          </a:prstGeom>
          <a:noFill/>
        </p:spPr>
        <p:txBody>
          <a:bodyPr wrap="square">
            <a:spAutoFit/>
          </a:bodyPr>
          <a:lstStyle/>
          <a:p>
            <a:r>
              <a:rPr lang="en-GB" sz="500" kern="100" dirty="0">
                <a:solidFill>
                  <a:srgbClr val="F5D0CA"/>
                </a:solidFill>
                <a:effectLst/>
                <a:latin typeface="DM Sans 14pt" pitchFamily="2" charset="77"/>
                <a:ea typeface="DM Sans" pitchFamily="2" charset="77"/>
                <a:cs typeface="Times New Roman" panose="02020603050405020304" pitchFamily="18" charset="0"/>
              </a:rPr>
              <a:t>With PARSOL® EHS, PARSOL® 1789, PARSOL® EHT, PARSOL® Shield, AMPHISOL® K, DL-alpha-Tocopherol, HYA-ACT</a:t>
            </a:r>
            <a:r>
              <a:rPr lang="en-GB" sz="500" kern="100" baseline="30000" dirty="0">
                <a:solidFill>
                  <a:srgbClr val="F5D0CA"/>
                </a:solidFill>
                <a:effectLst/>
                <a:latin typeface="DM Sans 14pt" pitchFamily="2" charset="77"/>
                <a:ea typeface="DM Sans" pitchFamily="2" charset="77"/>
                <a:cs typeface="Times New Roman" panose="02020603050405020304" pitchFamily="18" charset="0"/>
              </a:rPr>
              <a:t>TM</a:t>
            </a:r>
            <a:r>
              <a:rPr lang="en-GB" sz="500" kern="100" dirty="0">
                <a:solidFill>
                  <a:srgbClr val="F5D0CA"/>
                </a:solidFill>
                <a:effectLst/>
                <a:latin typeface="DM Sans 14pt" pitchFamily="2" charset="77"/>
                <a:ea typeface="DM Sans" pitchFamily="2" charset="77"/>
                <a:cs typeface="Times New Roman" panose="02020603050405020304" pitchFamily="18" charset="0"/>
              </a:rPr>
              <a:t> S, VALVANCE® </a:t>
            </a:r>
            <a:r>
              <a:rPr lang="en-GB" sz="500" i="1" kern="100" dirty="0">
                <a:solidFill>
                  <a:srgbClr val="F5D0CA"/>
                </a:solidFill>
                <a:effectLst/>
                <a:latin typeface="DM Sans 14pt" pitchFamily="2" charset="77"/>
                <a:ea typeface="DM Sans" pitchFamily="2" charset="77"/>
                <a:cs typeface="Times New Roman" panose="02020603050405020304" pitchFamily="18" charset="0"/>
              </a:rPr>
              <a:t>Touch</a:t>
            </a:r>
            <a:r>
              <a:rPr lang="en-GB" sz="500" kern="100" dirty="0">
                <a:solidFill>
                  <a:srgbClr val="F5D0CA"/>
                </a:solidFill>
                <a:effectLst/>
                <a:latin typeface="DM Sans 14pt" pitchFamily="2" charset="77"/>
                <a:ea typeface="DM Sans" pitchFamily="2" charset="77"/>
                <a:cs typeface="Times New Roman" panose="02020603050405020304" pitchFamily="18" charset="0"/>
              </a:rPr>
              <a:t> 210, ALPAFLOR® EDELWEISS CB, PENTAVITIN®, PARSOL® Max and SUNSENSE ENERGIZING BLAST 681900 044.</a:t>
            </a:r>
            <a:endParaRPr lang="en-BR" sz="5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3" name="Rectangle 2">
            <a:extLst>
              <a:ext uri="{FF2B5EF4-FFF2-40B4-BE49-F238E27FC236}">
                <a16:creationId xmlns:a16="http://schemas.microsoft.com/office/drawing/2014/main" id="{1420CD46-BA4E-B121-7320-CD19B76E55E3}"/>
              </a:ext>
            </a:extLst>
          </p:cNvPr>
          <p:cNvSpPr/>
          <p:nvPr/>
        </p:nvSpPr>
        <p:spPr>
          <a:xfrm>
            <a:off x="3261815" y="1914914"/>
            <a:ext cx="2497333" cy="230832"/>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D2835"/>
              </a:solidFill>
              <a:latin typeface="DM Sans" pitchFamily="2" charset="77"/>
            </a:endParaRPr>
          </a:p>
        </p:txBody>
      </p:sp>
      <p:sp>
        <p:nvSpPr>
          <p:cNvPr id="4" name="Rectangle 3">
            <a:extLst>
              <a:ext uri="{FF2B5EF4-FFF2-40B4-BE49-F238E27FC236}">
                <a16:creationId xmlns:a16="http://schemas.microsoft.com/office/drawing/2014/main" id="{ACCFB44C-15B1-E44D-89DF-3BC7721E0147}"/>
              </a:ext>
            </a:extLst>
          </p:cNvPr>
          <p:cNvSpPr/>
          <p:nvPr/>
        </p:nvSpPr>
        <p:spPr>
          <a:xfrm>
            <a:off x="6053512" y="1914914"/>
            <a:ext cx="2723788" cy="230832"/>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D2835"/>
              </a:solidFill>
              <a:latin typeface="DM Sans" pitchFamily="2" charset="77"/>
            </a:endParaRPr>
          </a:p>
        </p:txBody>
      </p:sp>
      <p:sp>
        <p:nvSpPr>
          <p:cNvPr id="7" name="TextBox 6">
            <a:extLst>
              <a:ext uri="{FF2B5EF4-FFF2-40B4-BE49-F238E27FC236}">
                <a16:creationId xmlns:a16="http://schemas.microsoft.com/office/drawing/2014/main" id="{F067C019-C73A-7C9D-CEA4-2EAEA56F6CEE}"/>
              </a:ext>
            </a:extLst>
          </p:cNvPr>
          <p:cNvSpPr txBox="1"/>
          <p:nvPr/>
        </p:nvSpPr>
        <p:spPr>
          <a:xfrm>
            <a:off x="3321717" y="1916384"/>
            <a:ext cx="977561" cy="230832"/>
          </a:xfrm>
          <a:prstGeom prst="rect">
            <a:avLst/>
          </a:prstGeom>
          <a:noFill/>
        </p:spPr>
        <p:txBody>
          <a:bodyPr wrap="square">
            <a:spAutoFit/>
          </a:bodyPr>
          <a:lstStyle/>
          <a:p>
            <a:r>
              <a:rPr lang="en-GB" sz="900" b="1" kern="100" dirty="0">
                <a:solidFill>
                  <a:srgbClr val="F5D0CA"/>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8" name="TextBox 7">
            <a:extLst>
              <a:ext uri="{FF2B5EF4-FFF2-40B4-BE49-F238E27FC236}">
                <a16:creationId xmlns:a16="http://schemas.microsoft.com/office/drawing/2014/main" id="{2247E66D-571C-2A89-475D-54A4EC0C1EAE}"/>
              </a:ext>
            </a:extLst>
          </p:cNvPr>
          <p:cNvSpPr txBox="1"/>
          <p:nvPr/>
        </p:nvSpPr>
        <p:spPr>
          <a:xfrm>
            <a:off x="6051089" y="1887653"/>
            <a:ext cx="1125939" cy="259943"/>
          </a:xfrm>
          <a:prstGeom prst="rect">
            <a:avLst/>
          </a:prstGeom>
          <a:noFill/>
        </p:spPr>
        <p:txBody>
          <a:bodyPr wrap="square">
            <a:spAutoFit/>
          </a:bodyPr>
          <a:lstStyle/>
          <a:p>
            <a:pPr>
              <a:lnSpc>
                <a:spcPts val="1440"/>
              </a:lnSpc>
            </a:pPr>
            <a:r>
              <a:rPr lang="en-GB" sz="900" b="1" kern="100" dirty="0">
                <a:solidFill>
                  <a:srgbClr val="F5D0CA"/>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F5D0CA"/>
              </a:solidFill>
              <a:effectLst/>
              <a:latin typeface="DM Sans 14pt" pitchFamily="2" charset="77"/>
              <a:ea typeface="DM Sans" pitchFamily="2" charset="77"/>
              <a:cs typeface="Times New Roman" panose="02020603050405020304" pitchFamily="18" charset="0"/>
            </a:endParaRPr>
          </a:p>
        </p:txBody>
      </p:sp>
      <p:sp>
        <p:nvSpPr>
          <p:cNvPr id="10" name="Rectangle 9">
            <a:extLst>
              <a:ext uri="{FF2B5EF4-FFF2-40B4-BE49-F238E27FC236}">
                <a16:creationId xmlns:a16="http://schemas.microsoft.com/office/drawing/2014/main" id="{3E1284F0-FCD0-55AD-4CFC-920A51874FB6}"/>
              </a:ext>
            </a:extLst>
          </p:cNvPr>
          <p:cNvSpPr/>
          <p:nvPr/>
        </p:nvSpPr>
        <p:spPr>
          <a:xfrm>
            <a:off x="3261815" y="3559687"/>
            <a:ext cx="2789274" cy="230832"/>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D2835"/>
              </a:solidFill>
              <a:latin typeface="DM Sans" pitchFamily="2" charset="77"/>
            </a:endParaRPr>
          </a:p>
        </p:txBody>
      </p:sp>
      <p:sp>
        <p:nvSpPr>
          <p:cNvPr id="11" name="TextBox 10">
            <a:extLst>
              <a:ext uri="{FF2B5EF4-FFF2-40B4-BE49-F238E27FC236}">
                <a16:creationId xmlns:a16="http://schemas.microsoft.com/office/drawing/2014/main" id="{58E58812-FA36-2B0F-7B8D-F6847D5E3318}"/>
              </a:ext>
            </a:extLst>
          </p:cNvPr>
          <p:cNvSpPr txBox="1"/>
          <p:nvPr/>
        </p:nvSpPr>
        <p:spPr>
          <a:xfrm>
            <a:off x="3330998" y="3565603"/>
            <a:ext cx="839337" cy="230832"/>
          </a:xfrm>
          <a:prstGeom prst="rect">
            <a:avLst/>
          </a:prstGeom>
          <a:noFill/>
        </p:spPr>
        <p:txBody>
          <a:bodyPr wrap="square">
            <a:spAutoFit/>
          </a:bodyPr>
          <a:lstStyle/>
          <a:p>
            <a:r>
              <a:rPr lang="en-GB" sz="900" b="1" kern="100" dirty="0">
                <a:solidFill>
                  <a:srgbClr val="F5D0CA"/>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F5D0CA"/>
              </a:solidFill>
              <a:effectLst/>
              <a:latin typeface="DM Sans 14pt" pitchFamily="2" charset="77"/>
              <a:ea typeface="DM Sans" pitchFamily="2" charset="77"/>
              <a:cs typeface="Times New Roman" panose="02020603050405020304" pitchFamily="18" charset="0"/>
            </a:endParaRPr>
          </a:p>
        </p:txBody>
      </p:sp>
      <p:graphicFrame>
        <p:nvGraphicFramePr>
          <p:cNvPr id="12" name="Table 11">
            <a:extLst>
              <a:ext uri="{FF2B5EF4-FFF2-40B4-BE49-F238E27FC236}">
                <a16:creationId xmlns:a16="http://schemas.microsoft.com/office/drawing/2014/main" id="{39AFA151-266C-2181-5E92-9310F42EC0A4}"/>
              </a:ext>
            </a:extLst>
          </p:cNvPr>
          <p:cNvGraphicFramePr>
            <a:graphicFrameLocks noGrp="1"/>
          </p:cNvGraphicFramePr>
          <p:nvPr>
            <p:extLst>
              <p:ext uri="{D42A27DB-BD31-4B8C-83A1-F6EECF244321}">
                <p14:modId xmlns:p14="http://schemas.microsoft.com/office/powerpoint/2010/main" val="4164076794"/>
              </p:ext>
            </p:extLst>
          </p:nvPr>
        </p:nvGraphicFramePr>
        <p:xfrm>
          <a:off x="3261815" y="2225055"/>
          <a:ext cx="2497333" cy="1224000"/>
        </p:xfrm>
        <a:graphic>
          <a:graphicData uri="http://schemas.openxmlformats.org/drawingml/2006/table">
            <a:tbl>
              <a:tblPr>
                <a:tableStyleId>{B90068F1-F105-411B-9F92-F69CE458D5AC}</a:tableStyleId>
              </a:tblPr>
              <a:tblGrid>
                <a:gridCol w="168275">
                  <a:extLst>
                    <a:ext uri="{9D8B030D-6E8A-4147-A177-3AD203B41FA5}">
                      <a16:colId xmlns:a16="http://schemas.microsoft.com/office/drawing/2014/main" val="3871020812"/>
                    </a:ext>
                  </a:extLst>
                </a:gridCol>
                <a:gridCol w="2329058">
                  <a:extLst>
                    <a:ext uri="{9D8B030D-6E8A-4147-A177-3AD203B41FA5}">
                      <a16:colId xmlns:a16="http://schemas.microsoft.com/office/drawing/2014/main" val="2094353071"/>
                    </a:ext>
                  </a:extLst>
                </a:gridCol>
              </a:tblGrid>
              <a:tr h="136000">
                <a:tc>
                  <a:txBody>
                    <a:bodyPr/>
                    <a:lstStyle/>
                    <a:p>
                      <a:pPr algn="l">
                        <a:lnSpc>
                          <a:spcPct val="100000"/>
                        </a:lnSpc>
                      </a:pPr>
                      <a:r>
                        <a:rPr lang="en-GB" sz="700" kern="100">
                          <a:solidFill>
                            <a:srgbClr val="F5D0CA"/>
                          </a:solidFill>
                          <a:effectLst/>
                          <a:latin typeface="DM Sans 14pt" pitchFamily="2" charset="77"/>
                        </a:rPr>
                        <a:t>1</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Weigh Phase A and het up to 85°C under stirring.</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921758404"/>
                  </a:ext>
                </a:extLst>
              </a:tr>
              <a:tr h="136000">
                <a:tc>
                  <a:txBody>
                    <a:bodyPr/>
                    <a:lstStyle/>
                    <a:p>
                      <a:pPr algn="l">
                        <a:lnSpc>
                          <a:spcPct val="100000"/>
                        </a:lnSpc>
                      </a:pPr>
                      <a:r>
                        <a:rPr lang="en-GB" sz="700" kern="100">
                          <a:solidFill>
                            <a:srgbClr val="F5D0CA"/>
                          </a:solidFill>
                          <a:effectLst/>
                          <a:latin typeface="DM Sans 14pt" pitchFamily="2" charset="77"/>
                        </a:rPr>
                        <a:t>2</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Weigh Phase B and heat up to 85°C under stirring.</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901667170"/>
                  </a:ext>
                </a:extLst>
              </a:tr>
              <a:tr h="272000">
                <a:tc>
                  <a:txBody>
                    <a:bodyPr/>
                    <a:lstStyle/>
                    <a:p>
                      <a:pPr algn="l">
                        <a:lnSpc>
                          <a:spcPct val="100000"/>
                        </a:lnSpc>
                      </a:pPr>
                      <a:r>
                        <a:rPr lang="en-GB" sz="700" kern="100">
                          <a:solidFill>
                            <a:srgbClr val="F5D0CA"/>
                          </a:solidFill>
                          <a:effectLst/>
                          <a:latin typeface="DM Sans 14pt" pitchFamily="2" charset="77"/>
                        </a:rPr>
                        <a:t>3</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Premix Phase C and add it to Phase B while keeping heating under stirring.</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487955301"/>
                  </a:ext>
                </a:extLst>
              </a:tr>
              <a:tr h="272000">
                <a:tc>
                  <a:txBody>
                    <a:bodyPr/>
                    <a:lstStyle/>
                    <a:p>
                      <a:pPr algn="l">
                        <a:lnSpc>
                          <a:spcPct val="100000"/>
                        </a:lnSpc>
                      </a:pPr>
                      <a:r>
                        <a:rPr lang="en-GB" sz="700" kern="100">
                          <a:solidFill>
                            <a:srgbClr val="F5D0CA"/>
                          </a:solidFill>
                          <a:effectLst/>
                          <a:latin typeface="DM Sans 14pt" pitchFamily="2" charset="77"/>
                        </a:rPr>
                        <a:t>4</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When Phase A and B+C are at 85°C, Add Phase B+C </a:t>
                      </a:r>
                    </a:p>
                    <a:p>
                      <a:pPr>
                        <a:lnSpc>
                          <a:spcPct val="100000"/>
                        </a:lnSpc>
                      </a:pPr>
                      <a:r>
                        <a:rPr lang="en-GB" sz="700" kern="100" dirty="0">
                          <a:solidFill>
                            <a:srgbClr val="F5D0CA"/>
                          </a:solidFill>
                          <a:effectLst/>
                          <a:latin typeface="DM Sans 14pt" pitchFamily="2" charset="77"/>
                        </a:rPr>
                        <a:t>to Phase A and homogenize 5 minutes.</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287684781"/>
                  </a:ext>
                </a:extLst>
              </a:tr>
              <a:tr h="136000">
                <a:tc>
                  <a:txBody>
                    <a:bodyPr/>
                    <a:lstStyle/>
                    <a:p>
                      <a:pPr algn="l">
                        <a:lnSpc>
                          <a:spcPct val="100000"/>
                        </a:lnSpc>
                      </a:pPr>
                      <a:r>
                        <a:rPr lang="en-GB" sz="700" kern="100">
                          <a:solidFill>
                            <a:srgbClr val="F5D0CA"/>
                          </a:solidFill>
                          <a:effectLst/>
                          <a:latin typeface="DM Sans 14pt" pitchFamily="2" charset="77"/>
                        </a:rPr>
                        <a:t>5</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Cool down to room temperature under gentle stirring.</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080669752"/>
                  </a:ext>
                </a:extLst>
              </a:tr>
              <a:tr h="272000">
                <a:tc>
                  <a:txBody>
                    <a:bodyPr/>
                    <a:lstStyle/>
                    <a:p>
                      <a:pPr algn="l">
                        <a:lnSpc>
                          <a:spcPct val="100000"/>
                        </a:lnSpc>
                      </a:pPr>
                      <a:r>
                        <a:rPr lang="en-GB" sz="700" kern="100" dirty="0">
                          <a:solidFill>
                            <a:srgbClr val="F5D0CA"/>
                          </a:solidFill>
                          <a:effectLst/>
                          <a:latin typeface="DM Sans 14pt" pitchFamily="2" charset="77"/>
                        </a:rPr>
                        <a:t>6</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Add one by one ingredients of Phase D into the emulsion and check the final pH (min 7).</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858967315"/>
                  </a:ext>
                </a:extLst>
              </a:tr>
            </a:tbl>
          </a:graphicData>
        </a:graphic>
      </p:graphicFrame>
      <p:sp>
        <p:nvSpPr>
          <p:cNvPr id="21" name="TextBox 20">
            <a:extLst>
              <a:ext uri="{FF2B5EF4-FFF2-40B4-BE49-F238E27FC236}">
                <a16:creationId xmlns:a16="http://schemas.microsoft.com/office/drawing/2014/main" id="{8C4A0B03-49BE-0679-2536-B2C4836972DC}"/>
              </a:ext>
            </a:extLst>
          </p:cNvPr>
          <p:cNvSpPr txBox="1"/>
          <p:nvPr/>
        </p:nvSpPr>
        <p:spPr>
          <a:xfrm>
            <a:off x="3201830" y="4707796"/>
            <a:ext cx="4612942" cy="247312"/>
          </a:xfrm>
          <a:prstGeom prst="rect">
            <a:avLst/>
          </a:prstGeom>
          <a:noFill/>
        </p:spPr>
        <p:txBody>
          <a:bodyPr wrap="square">
            <a:spAutoFit/>
          </a:bodyPr>
          <a:lstStyle/>
          <a:p>
            <a:pPr>
              <a:lnSpc>
                <a:spcPts val="1440"/>
              </a:lnSpc>
            </a:pPr>
            <a:r>
              <a:rPr lang="en-GB" sz="600" kern="100" dirty="0">
                <a:solidFill>
                  <a:srgbClr val="F5D0CA"/>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rgbClr val="F5D0CA"/>
              </a:solidFill>
              <a:effectLst/>
              <a:latin typeface="DM Sans" pitchFamily="2" charset="77"/>
              <a:ea typeface="DM Sans" pitchFamily="2" charset="77"/>
              <a:cs typeface="Times New Roman" panose="02020603050405020304" pitchFamily="18" charset="0"/>
            </a:endParaRPr>
          </a:p>
        </p:txBody>
      </p:sp>
      <p:graphicFrame>
        <p:nvGraphicFramePr>
          <p:cNvPr id="25" name="Table 24">
            <a:extLst>
              <a:ext uri="{FF2B5EF4-FFF2-40B4-BE49-F238E27FC236}">
                <a16:creationId xmlns:a16="http://schemas.microsoft.com/office/drawing/2014/main" id="{BE5CDF22-D7E8-17A9-C55D-980D5732C362}"/>
              </a:ext>
            </a:extLst>
          </p:cNvPr>
          <p:cNvGraphicFramePr>
            <a:graphicFrameLocks noGrp="1"/>
          </p:cNvGraphicFramePr>
          <p:nvPr>
            <p:extLst>
              <p:ext uri="{D42A27DB-BD31-4B8C-83A1-F6EECF244321}">
                <p14:modId xmlns:p14="http://schemas.microsoft.com/office/powerpoint/2010/main" val="2712942892"/>
              </p:ext>
            </p:extLst>
          </p:nvPr>
        </p:nvGraphicFramePr>
        <p:xfrm>
          <a:off x="6051089" y="2248253"/>
          <a:ext cx="2895018" cy="853440"/>
        </p:xfrm>
        <a:graphic>
          <a:graphicData uri="http://schemas.openxmlformats.org/drawingml/2006/table">
            <a:tbl>
              <a:tblPr>
                <a:tableStyleId>{B90068F1-F105-411B-9F92-F69CE458D5AC}</a:tableStyleId>
              </a:tblPr>
              <a:tblGrid>
                <a:gridCol w="565303">
                  <a:extLst>
                    <a:ext uri="{9D8B030D-6E8A-4147-A177-3AD203B41FA5}">
                      <a16:colId xmlns:a16="http://schemas.microsoft.com/office/drawing/2014/main" val="130310257"/>
                    </a:ext>
                  </a:extLst>
                </a:gridCol>
                <a:gridCol w="282551">
                  <a:extLst>
                    <a:ext uri="{9D8B030D-6E8A-4147-A177-3AD203B41FA5}">
                      <a16:colId xmlns:a16="http://schemas.microsoft.com/office/drawing/2014/main" val="229610984"/>
                    </a:ext>
                  </a:extLst>
                </a:gridCol>
                <a:gridCol w="1610436">
                  <a:extLst>
                    <a:ext uri="{9D8B030D-6E8A-4147-A177-3AD203B41FA5}">
                      <a16:colId xmlns:a16="http://schemas.microsoft.com/office/drawing/2014/main" val="3100633723"/>
                    </a:ext>
                  </a:extLst>
                </a:gridCol>
                <a:gridCol w="436728">
                  <a:extLst>
                    <a:ext uri="{9D8B030D-6E8A-4147-A177-3AD203B41FA5}">
                      <a16:colId xmlns:a16="http://schemas.microsoft.com/office/drawing/2014/main" val="2195781867"/>
                    </a:ext>
                  </a:extLst>
                </a:gridCol>
              </a:tblGrid>
              <a:tr h="62910">
                <a:tc>
                  <a:txBody>
                    <a:bodyPr/>
                    <a:lstStyle/>
                    <a:p>
                      <a:pPr>
                        <a:lnSpc>
                          <a:spcPct val="100000"/>
                        </a:lnSpc>
                      </a:pPr>
                      <a:r>
                        <a:rPr lang="en-GB" sz="700" kern="100" dirty="0">
                          <a:solidFill>
                            <a:srgbClr val="F5D0CA"/>
                          </a:solidFill>
                          <a:effectLst/>
                          <a:latin typeface="DM Sans 14pt" pitchFamily="2" charset="77"/>
                        </a:rPr>
                        <a:t>pH:</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NA</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Viscosity (spindle / 0 rpm):</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NA</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753692730"/>
                  </a:ext>
                </a:extLst>
              </a:tr>
              <a:tr h="46990">
                <a:tc>
                  <a:txBody>
                    <a:bodyPr/>
                    <a:lstStyle/>
                    <a:p>
                      <a:pPr>
                        <a:lnSpc>
                          <a:spcPct val="100000"/>
                        </a:lnSpc>
                      </a:pPr>
                      <a:r>
                        <a:rPr lang="en-GB" sz="700" kern="100" dirty="0">
                          <a:solidFill>
                            <a:srgbClr val="F5D0CA"/>
                          </a:solidFill>
                          <a:effectLst/>
                          <a:latin typeface="DM Sans 14pt" pitchFamily="2" charset="77"/>
                        </a:rPr>
                        <a:t> </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06332957"/>
                  </a:ext>
                </a:extLst>
              </a:tr>
              <a:tr h="0">
                <a:tc>
                  <a:txBody>
                    <a:bodyPr/>
                    <a:lstStyle/>
                    <a:p>
                      <a:pPr>
                        <a:lnSpc>
                          <a:spcPct val="100000"/>
                        </a:lnSpc>
                      </a:pPr>
                      <a:r>
                        <a:rPr lang="en-GB" sz="700" kern="100">
                          <a:solidFill>
                            <a:srgbClr val="F5D0CA"/>
                          </a:solidFill>
                          <a:effectLst/>
                          <a:latin typeface="DM Sans 14pt" pitchFamily="2" charset="77"/>
                        </a:rPr>
                        <a:t>SPF:</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30</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In vitro UVA-PF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13</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971051861"/>
                  </a:ext>
                </a:extLst>
              </a:tr>
              <a:tr h="0">
                <a:tc>
                  <a:txBody>
                    <a:bodyPr/>
                    <a:lstStyle/>
                    <a:p>
                      <a:pPr>
                        <a:lnSpc>
                          <a:spcPct val="100000"/>
                        </a:lnSpc>
                      </a:pPr>
                      <a:r>
                        <a:rPr lang="en-GB" sz="700" kern="100" dirty="0">
                          <a:solidFill>
                            <a:srgbClr val="F5D0CA"/>
                          </a:solidFill>
                          <a:effectLst/>
                          <a:latin typeface="DM Sans 14pt" pitchFamily="2" charset="77"/>
                        </a:rPr>
                        <a:t>*Expected</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In silico</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288295578"/>
                  </a:ext>
                </a:extLst>
              </a:tr>
              <a:tr h="0">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UVA-PF/SPF (30 labelled; &gt;= 0.33):</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0,43</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932702300"/>
                  </a:ext>
                </a:extLst>
              </a:tr>
              <a:tr h="0">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243153043"/>
                  </a:ext>
                </a:extLst>
              </a:tr>
              <a:tr h="0">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F5D0CA"/>
                          </a:solidFill>
                          <a:effectLst/>
                          <a:latin typeface="DM Sans 14pt" pitchFamily="2" charset="77"/>
                        </a:rPr>
                        <a:t>Critical Wavelength:</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379 nm</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106567228"/>
                  </a:ext>
                </a:extLst>
              </a:tr>
              <a:tr h="0">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F5D0CA"/>
                          </a:solidFill>
                          <a:effectLst/>
                          <a:latin typeface="DM Sans 14pt" pitchFamily="2" charset="77"/>
                        </a:rPr>
                        <a:t>In silico</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700" kern="100" dirty="0">
                          <a:solidFill>
                            <a:srgbClr val="F5D0CA"/>
                          </a:solidFill>
                          <a:effectLst/>
                          <a:latin typeface="DM Sans 14pt" pitchFamily="2" charset="77"/>
                        </a:rPr>
                        <a:t> </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242316041"/>
                  </a:ext>
                </a:extLst>
              </a:tr>
            </a:tbl>
          </a:graphicData>
        </a:graphic>
      </p:graphicFrame>
      <p:graphicFrame>
        <p:nvGraphicFramePr>
          <p:cNvPr id="30" name="Table 29">
            <a:extLst>
              <a:ext uri="{FF2B5EF4-FFF2-40B4-BE49-F238E27FC236}">
                <a16:creationId xmlns:a16="http://schemas.microsoft.com/office/drawing/2014/main" id="{1DB11772-2535-1787-65BB-2A0B198F512C}"/>
              </a:ext>
            </a:extLst>
          </p:cNvPr>
          <p:cNvGraphicFramePr>
            <a:graphicFrameLocks noGrp="1"/>
          </p:cNvGraphicFramePr>
          <p:nvPr>
            <p:extLst>
              <p:ext uri="{D42A27DB-BD31-4B8C-83A1-F6EECF244321}">
                <p14:modId xmlns:p14="http://schemas.microsoft.com/office/powerpoint/2010/main" val="2853273686"/>
              </p:ext>
            </p:extLst>
          </p:nvPr>
        </p:nvGraphicFramePr>
        <p:xfrm>
          <a:off x="3261815" y="3895103"/>
          <a:ext cx="3203230" cy="432000"/>
        </p:xfrm>
        <a:graphic>
          <a:graphicData uri="http://schemas.openxmlformats.org/drawingml/2006/table">
            <a:tbl>
              <a:tblPr>
                <a:tableStyleId>{B90068F1-F105-411B-9F92-F69CE458D5AC}</a:tableStyleId>
              </a:tblPr>
              <a:tblGrid>
                <a:gridCol w="429904">
                  <a:extLst>
                    <a:ext uri="{9D8B030D-6E8A-4147-A177-3AD203B41FA5}">
                      <a16:colId xmlns:a16="http://schemas.microsoft.com/office/drawing/2014/main" val="3012315949"/>
                    </a:ext>
                  </a:extLst>
                </a:gridCol>
                <a:gridCol w="791571">
                  <a:extLst>
                    <a:ext uri="{9D8B030D-6E8A-4147-A177-3AD203B41FA5}">
                      <a16:colId xmlns:a16="http://schemas.microsoft.com/office/drawing/2014/main" val="3394392059"/>
                    </a:ext>
                  </a:extLst>
                </a:gridCol>
                <a:gridCol w="436728">
                  <a:extLst>
                    <a:ext uri="{9D8B030D-6E8A-4147-A177-3AD203B41FA5}">
                      <a16:colId xmlns:a16="http://schemas.microsoft.com/office/drawing/2014/main" val="809637948"/>
                    </a:ext>
                  </a:extLst>
                </a:gridCol>
                <a:gridCol w="1545027">
                  <a:extLst>
                    <a:ext uri="{9D8B030D-6E8A-4147-A177-3AD203B41FA5}">
                      <a16:colId xmlns:a16="http://schemas.microsoft.com/office/drawing/2014/main" val="4277478993"/>
                    </a:ext>
                  </a:extLst>
                </a:gridCol>
              </a:tblGrid>
              <a:tr h="144000">
                <a:tc>
                  <a:txBody>
                    <a:bodyPr/>
                    <a:lstStyle/>
                    <a:p>
                      <a:pPr algn="l">
                        <a:lnSpc>
                          <a:spcPct val="100000"/>
                        </a:lnSpc>
                      </a:pPr>
                      <a:r>
                        <a:rPr lang="en-GB" sz="700" kern="100" dirty="0">
                          <a:solidFill>
                            <a:srgbClr val="F5D0CA"/>
                          </a:solidFill>
                          <a:effectLst/>
                          <a:latin typeface="DM Sans 14pt" pitchFamily="2" charset="77"/>
                        </a:rPr>
                        <a:t>100037</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F5D0CA"/>
                          </a:solidFill>
                          <a:effectLst/>
                          <a:latin typeface="DM Sans 14pt" pitchFamily="2" charset="77"/>
                        </a:rPr>
                        <a:t>BASF</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F5D0CA"/>
                          </a:solidFill>
                          <a:effectLst/>
                          <a:latin typeface="DM Sans 14pt" pitchFamily="2" charset="77"/>
                        </a:rPr>
                        <a:t>100327</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STEARINERIE DUBOIS FILS</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629696450"/>
                  </a:ext>
                </a:extLst>
              </a:tr>
              <a:tr h="144000">
                <a:tc>
                  <a:txBody>
                    <a:bodyPr/>
                    <a:lstStyle/>
                    <a:p>
                      <a:pPr algn="l">
                        <a:lnSpc>
                          <a:spcPct val="100000"/>
                        </a:lnSpc>
                      </a:pPr>
                      <a:r>
                        <a:rPr lang="en-GB" sz="700" kern="100" dirty="0">
                          <a:solidFill>
                            <a:srgbClr val="F5D0CA"/>
                          </a:solidFill>
                          <a:effectLst/>
                          <a:latin typeface="DM Sans 14pt" pitchFamily="2" charset="77"/>
                        </a:rPr>
                        <a:t>100383</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F5D0CA"/>
                          </a:solidFill>
                          <a:effectLst/>
                          <a:latin typeface="DM Sans 14pt" pitchFamily="2" charset="77"/>
                        </a:rPr>
                        <a:t>AJINOMOTO INC</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dirty="0">
                          <a:solidFill>
                            <a:srgbClr val="F5D0CA"/>
                          </a:solidFill>
                          <a:effectLst/>
                          <a:latin typeface="DM Sans 14pt" pitchFamily="2" charset="77"/>
                        </a:rPr>
                        <a:t>100288</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F5D0CA"/>
                          </a:solidFill>
                          <a:effectLst/>
                          <a:latin typeface="DM Sans 14pt" pitchFamily="2" charset="77"/>
                        </a:rPr>
                        <a:t>dsm-firmenich</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42557029"/>
                  </a:ext>
                </a:extLst>
              </a:tr>
              <a:tr h="144000">
                <a:tc>
                  <a:txBody>
                    <a:bodyPr/>
                    <a:lstStyle/>
                    <a:p>
                      <a:pPr algn="l">
                        <a:lnSpc>
                          <a:spcPct val="100000"/>
                        </a:lnSpc>
                      </a:pPr>
                      <a:r>
                        <a:rPr lang="en-GB" sz="700" kern="100" dirty="0">
                          <a:solidFill>
                            <a:srgbClr val="F5D0CA"/>
                          </a:solidFill>
                          <a:effectLst/>
                          <a:latin typeface="DM Sans 14pt" pitchFamily="2" charset="77"/>
                        </a:rPr>
                        <a:t>100376</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F5D0CA"/>
                          </a:solidFill>
                          <a:effectLst/>
                          <a:latin typeface="DM Sans 14pt" pitchFamily="2" charset="77"/>
                        </a:rPr>
                        <a:t>3V SIGMA, SPA</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F5D0CA"/>
                          </a:solidFill>
                          <a:effectLst/>
                          <a:latin typeface="DM Sans 14pt" pitchFamily="2" charset="77"/>
                        </a:rPr>
                        <a:t> </a:t>
                      </a:r>
                      <a:endParaRPr lang="en-BR" sz="700" kern="10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ctr">
                        <a:lnSpc>
                          <a:spcPct val="100000"/>
                        </a:lnSpc>
                      </a:pPr>
                      <a:r>
                        <a:rPr lang="en-GB" sz="700" kern="100" dirty="0">
                          <a:solidFill>
                            <a:srgbClr val="F5D0CA"/>
                          </a:solidFill>
                          <a:effectLst/>
                          <a:latin typeface="DM Sans 14pt" pitchFamily="2" charset="77"/>
                        </a:rPr>
                        <a:t> </a:t>
                      </a:r>
                      <a:endParaRPr lang="en-BR" sz="700" kern="100" dirty="0">
                        <a:solidFill>
                          <a:srgbClr val="F5D0CA"/>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940695893"/>
                  </a:ext>
                </a:extLst>
              </a:tr>
            </a:tbl>
          </a:graphicData>
        </a:graphic>
      </p:graphicFrame>
      <p:sp>
        <p:nvSpPr>
          <p:cNvPr id="6" name="TextBox 5">
            <a:extLst>
              <a:ext uri="{FF2B5EF4-FFF2-40B4-BE49-F238E27FC236}">
                <a16:creationId xmlns:a16="http://schemas.microsoft.com/office/drawing/2014/main" id="{606C4281-61BD-E335-4BB7-782B8A8E93D8}"/>
              </a:ext>
            </a:extLst>
          </p:cNvPr>
          <p:cNvSpPr txBox="1"/>
          <p:nvPr/>
        </p:nvSpPr>
        <p:spPr>
          <a:xfrm>
            <a:off x="509242" y="549321"/>
            <a:ext cx="1792616"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15" name="TextBox 149511">
            <a:extLst>
              <a:ext uri="{FF2B5EF4-FFF2-40B4-BE49-F238E27FC236}">
                <a16:creationId xmlns:a16="http://schemas.microsoft.com/office/drawing/2014/main" id="{2C80E67A-EEFB-53C7-DCE5-C79FEB2C1925}"/>
              </a:ext>
            </a:extLst>
          </p:cNvPr>
          <p:cNvSpPr txBox="1"/>
          <p:nvPr/>
        </p:nvSpPr>
        <p:spPr>
          <a:xfrm>
            <a:off x="1009764" y="853861"/>
            <a:ext cx="803425"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pic>
        <p:nvPicPr>
          <p:cNvPr id="23" name="Google Shape;279;p62">
            <a:extLst>
              <a:ext uri="{FF2B5EF4-FFF2-40B4-BE49-F238E27FC236}">
                <a16:creationId xmlns:a16="http://schemas.microsoft.com/office/drawing/2014/main" id="{F10BF8E0-68C9-F818-C92D-B525285A989C}"/>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0" y="4657500"/>
            <a:ext cx="1886179" cy="364499"/>
          </a:xfrm>
          <a:prstGeom prst="rect">
            <a:avLst/>
          </a:prstGeom>
          <a:noFill/>
          <a:ln>
            <a:noFill/>
          </a:ln>
        </p:spPr>
      </p:pic>
      <p:sp>
        <p:nvSpPr>
          <p:cNvPr id="24" name="Title 1">
            <a:extLst>
              <a:ext uri="{FF2B5EF4-FFF2-40B4-BE49-F238E27FC236}">
                <a16:creationId xmlns:a16="http://schemas.microsoft.com/office/drawing/2014/main" id="{203EDD71-1119-CAB1-182B-54AAA7C54A3C}"/>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38755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BC4EF8-FA4F-2A8C-F027-DFB11E11D379}"/>
            </a:ext>
          </a:extLst>
        </p:cNvPr>
        <p:cNvGrpSpPr/>
        <p:nvPr/>
      </p:nvGrpSpPr>
      <p:grpSpPr>
        <a:xfrm>
          <a:off x="0" y="0"/>
          <a:ext cx="0" cy="0"/>
          <a:chOff x="0" y="0"/>
          <a:chExt cx="0" cy="0"/>
        </a:xfrm>
      </p:grpSpPr>
      <p:sp>
        <p:nvSpPr>
          <p:cNvPr id="2" name="Retângulo 149504">
            <a:extLst>
              <a:ext uri="{FF2B5EF4-FFF2-40B4-BE49-F238E27FC236}">
                <a16:creationId xmlns:a16="http://schemas.microsoft.com/office/drawing/2014/main" id="{CD894D6D-7DD5-B160-E08C-156B653D1785}"/>
              </a:ext>
            </a:extLst>
          </p:cNvPr>
          <p:cNvSpPr/>
          <p:nvPr/>
        </p:nvSpPr>
        <p:spPr>
          <a:xfrm>
            <a:off x="-964"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ctangle 25">
            <a:extLst>
              <a:ext uri="{FF2B5EF4-FFF2-40B4-BE49-F238E27FC236}">
                <a16:creationId xmlns:a16="http://schemas.microsoft.com/office/drawing/2014/main" id="{5DC9320F-40AD-3AEC-6D9B-7CC5FB778E17}"/>
              </a:ext>
            </a:extLst>
          </p:cNvPr>
          <p:cNvSpPr/>
          <p:nvPr/>
        </p:nvSpPr>
        <p:spPr>
          <a:xfrm>
            <a:off x="7129052" y="4665046"/>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28" name="Rectangle 27">
            <a:extLst>
              <a:ext uri="{FF2B5EF4-FFF2-40B4-BE49-F238E27FC236}">
                <a16:creationId xmlns:a16="http://schemas.microsoft.com/office/drawing/2014/main" id="{6D0CC8F0-0A72-25DF-FF92-50987B6D6F21}"/>
              </a:ext>
            </a:extLst>
          </p:cNvPr>
          <p:cNvSpPr/>
          <p:nvPr/>
        </p:nvSpPr>
        <p:spPr>
          <a:xfrm>
            <a:off x="7129052" y="4673602"/>
            <a:ext cx="1886179" cy="3583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pic>
        <p:nvPicPr>
          <p:cNvPr id="17" name="Picture 16">
            <a:extLst>
              <a:ext uri="{FF2B5EF4-FFF2-40B4-BE49-F238E27FC236}">
                <a16:creationId xmlns:a16="http://schemas.microsoft.com/office/drawing/2014/main" id="{B944CC30-A7D9-690A-CD4C-25EDB14CEE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024" y="567684"/>
            <a:ext cx="2852665" cy="3239589"/>
          </a:xfrm>
          <a:prstGeom prst="rect">
            <a:avLst/>
          </a:prstGeom>
        </p:spPr>
      </p:pic>
      <p:sp>
        <p:nvSpPr>
          <p:cNvPr id="18" name="Retângulo 21">
            <a:extLst>
              <a:ext uri="{FF2B5EF4-FFF2-40B4-BE49-F238E27FC236}">
                <a16:creationId xmlns:a16="http://schemas.microsoft.com/office/drawing/2014/main" id="{DA56BFC3-D686-4567-1DEE-5F7AD3A9BB6D}"/>
              </a:ext>
            </a:extLst>
          </p:cNvPr>
          <p:cNvSpPr/>
          <p:nvPr/>
        </p:nvSpPr>
        <p:spPr>
          <a:xfrm>
            <a:off x="2831026" y="548757"/>
            <a:ext cx="6334698" cy="4596768"/>
          </a:xfrm>
          <a:prstGeom prst="rect">
            <a:avLst/>
          </a:prstGeom>
          <a:solidFill>
            <a:srgbClr val="9D283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3" name="Retângulo 35">
            <a:extLst>
              <a:ext uri="{FF2B5EF4-FFF2-40B4-BE49-F238E27FC236}">
                <a16:creationId xmlns:a16="http://schemas.microsoft.com/office/drawing/2014/main" id="{EFA2F413-E9CF-7FB0-E7C8-56FAE62F99FE}"/>
              </a:ext>
            </a:extLst>
          </p:cNvPr>
          <p:cNvSpPr/>
          <p:nvPr/>
        </p:nvSpPr>
        <p:spPr>
          <a:xfrm>
            <a:off x="-13255" y="1991936"/>
            <a:ext cx="2845265" cy="1834728"/>
          </a:xfrm>
          <a:prstGeom prst="rect">
            <a:avLst/>
          </a:prstGeom>
          <a:gradFill>
            <a:gsLst>
              <a:gs pos="0">
                <a:srgbClr val="F0F0F0"/>
              </a:gs>
              <a:gs pos="100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22" name="Retângulo 1060">
            <a:extLst>
              <a:ext uri="{FF2B5EF4-FFF2-40B4-BE49-F238E27FC236}">
                <a16:creationId xmlns:a16="http://schemas.microsoft.com/office/drawing/2014/main" id="{ED495E7C-3376-B415-A180-6F6C0E525B61}"/>
              </a:ext>
            </a:extLst>
          </p:cNvPr>
          <p:cNvSpPr/>
          <p:nvPr/>
        </p:nvSpPr>
        <p:spPr>
          <a:xfrm>
            <a:off x="-34225"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19" name="Retângulo 1043">
            <a:extLst>
              <a:ext uri="{FF2B5EF4-FFF2-40B4-BE49-F238E27FC236}">
                <a16:creationId xmlns:a16="http://schemas.microsoft.com/office/drawing/2014/main" id="{1794EAC3-804D-36D8-ADDE-B1F43C0D6B54}"/>
              </a:ext>
            </a:extLst>
          </p:cNvPr>
          <p:cNvSpPr/>
          <p:nvPr/>
        </p:nvSpPr>
        <p:spPr>
          <a:xfrm>
            <a:off x="-21616" y="809729"/>
            <a:ext cx="2854769" cy="264818"/>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29" name="Imagem 3" descr="Logotipo&#10;&#10;Descrição gerada automaticamente">
            <a:extLst>
              <a:ext uri="{FF2B5EF4-FFF2-40B4-BE49-F238E27FC236}">
                <a16:creationId xmlns:a16="http://schemas.microsoft.com/office/drawing/2014/main" id="{D5B2004E-7E7E-56B6-A190-AE7D97BB8E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1" name="Google Shape;279;p62">
            <a:extLst>
              <a:ext uri="{FF2B5EF4-FFF2-40B4-BE49-F238E27FC236}">
                <a16:creationId xmlns:a16="http://schemas.microsoft.com/office/drawing/2014/main" id="{6D68B2CC-10C3-C8E1-5751-067C839EEF75}"/>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39" name="Imagem 49">
            <a:extLst>
              <a:ext uri="{FF2B5EF4-FFF2-40B4-BE49-F238E27FC236}">
                <a16:creationId xmlns:a16="http://schemas.microsoft.com/office/drawing/2014/main" id="{543A6DB9-6FFE-1976-2258-5AE817B7D25C}"/>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09242" y="2444775"/>
            <a:ext cx="1592586" cy="2724294"/>
          </a:xfrm>
          <a:prstGeom prst="rect">
            <a:avLst/>
          </a:prstGeom>
        </p:spPr>
      </p:pic>
      <p:sp>
        <p:nvSpPr>
          <p:cNvPr id="3" name="TextBox 2">
            <a:extLst>
              <a:ext uri="{FF2B5EF4-FFF2-40B4-BE49-F238E27FC236}">
                <a16:creationId xmlns:a16="http://schemas.microsoft.com/office/drawing/2014/main" id="{F0B2F0CF-15A0-8C28-FC83-C7FB01D260A0}"/>
              </a:ext>
            </a:extLst>
          </p:cNvPr>
          <p:cNvSpPr txBox="1"/>
          <p:nvPr/>
        </p:nvSpPr>
        <p:spPr>
          <a:xfrm>
            <a:off x="509242" y="549321"/>
            <a:ext cx="1792616" cy="261610"/>
          </a:xfrm>
          <a:prstGeom prst="rect">
            <a:avLst/>
          </a:prstGeom>
          <a:noFill/>
        </p:spPr>
        <p:txBody>
          <a:bodyPr wrap="square">
            <a:spAutoFit/>
          </a:bodyPr>
          <a:lstStyle/>
          <a:p>
            <a:pPr algn="ctr" defTabSz="685800">
              <a:buClrTx/>
              <a:defRPr/>
            </a:pPr>
            <a:r>
              <a:rPr lang="fr-FR" sz="1100" kern="1200" dirty="0">
                <a:solidFill>
                  <a:schemeClr val="bg1"/>
                </a:solidFill>
                <a:latin typeface="DM Sans 14pt" pitchFamily="2" charset="77"/>
                <a:ea typeface="+mn-ea"/>
                <a:cs typeface="+mn-cs"/>
              </a:rPr>
              <a:t>DAILY CARE &amp; SPORT</a:t>
            </a:r>
          </a:p>
        </p:txBody>
      </p:sp>
      <p:sp>
        <p:nvSpPr>
          <p:cNvPr id="5" name="TextBox 149511">
            <a:extLst>
              <a:ext uri="{FF2B5EF4-FFF2-40B4-BE49-F238E27FC236}">
                <a16:creationId xmlns:a16="http://schemas.microsoft.com/office/drawing/2014/main" id="{BF34E741-2D8B-6300-411F-CEEBD8D661E9}"/>
              </a:ext>
            </a:extLst>
          </p:cNvPr>
          <p:cNvSpPr txBox="1"/>
          <p:nvPr/>
        </p:nvSpPr>
        <p:spPr>
          <a:xfrm>
            <a:off x="1009764" y="853861"/>
            <a:ext cx="803425" cy="219291"/>
          </a:xfrm>
          <a:prstGeom prst="rect">
            <a:avLst/>
          </a:prstGeom>
          <a:noFill/>
        </p:spPr>
        <p:txBody>
          <a:bodyPr wrap="none" rtlCol="0">
            <a:spAutoFit/>
          </a:bodyPr>
          <a:lstStyle/>
          <a:p>
            <a:pPr defTabSz="685800">
              <a:buClrTx/>
              <a:defRPr/>
            </a:pPr>
            <a:r>
              <a:rPr lang="en-US" sz="825" kern="1200" dirty="0">
                <a:solidFill>
                  <a:srgbClr val="F5D0C9"/>
                </a:solidFill>
                <a:latin typeface="DM Sans 14pt" pitchFamily="2" charset="77"/>
                <a:ea typeface="+mn-ea"/>
                <a:cs typeface="+mn-cs"/>
              </a:rPr>
              <a:t>ENERGIZING</a:t>
            </a:r>
          </a:p>
        </p:txBody>
      </p:sp>
      <p:sp>
        <p:nvSpPr>
          <p:cNvPr id="6" name="Title 1">
            <a:extLst>
              <a:ext uri="{FF2B5EF4-FFF2-40B4-BE49-F238E27FC236}">
                <a16:creationId xmlns:a16="http://schemas.microsoft.com/office/drawing/2014/main" id="{F5299450-3890-EC99-D786-FD84385AB4D0}"/>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11" name="Picture 10">
            <a:extLst>
              <a:ext uri="{FF2B5EF4-FFF2-40B4-BE49-F238E27FC236}">
                <a16:creationId xmlns:a16="http://schemas.microsoft.com/office/drawing/2014/main" id="{81536BCB-6E6A-0E4E-C328-44C96EBFFEE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852750" y="1082644"/>
            <a:ext cx="6320742" cy="3581753"/>
          </a:xfrm>
          <a:prstGeom prst="rect">
            <a:avLst/>
          </a:prstGeom>
        </p:spPr>
      </p:pic>
    </p:spTree>
    <p:extLst>
      <p:ext uri="{BB962C8B-B14F-4D97-AF65-F5344CB8AC3E}">
        <p14:creationId xmlns:p14="http://schemas.microsoft.com/office/powerpoint/2010/main" val="53473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tângulo 21">
            <a:extLst>
              <a:ext uri="{FF2B5EF4-FFF2-40B4-BE49-F238E27FC236}">
                <a16:creationId xmlns:a16="http://schemas.microsoft.com/office/drawing/2014/main" id="{CFA33922-C784-DCCA-BF61-D855661817AD}"/>
              </a:ext>
            </a:extLst>
          </p:cNvPr>
          <p:cNvSpPr/>
          <p:nvPr/>
        </p:nvSpPr>
        <p:spPr>
          <a:xfrm>
            <a:off x="2829789" y="547458"/>
            <a:ext cx="6337695" cy="4611996"/>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sp>
        <p:nvSpPr>
          <p:cNvPr id="10" name="Rectangle 9">
            <a:extLst>
              <a:ext uri="{FF2B5EF4-FFF2-40B4-BE49-F238E27FC236}">
                <a16:creationId xmlns:a16="http://schemas.microsoft.com/office/drawing/2014/main" id="{A34C277C-8C7A-ED3D-CC39-9F2F7C053971}"/>
              </a:ext>
            </a:extLst>
          </p:cNvPr>
          <p:cNvSpPr/>
          <p:nvPr/>
        </p:nvSpPr>
        <p:spPr>
          <a:xfrm>
            <a:off x="2813818" y="2395000"/>
            <a:ext cx="6376491" cy="1313829"/>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tângulo 149504">
            <a:extLst>
              <a:ext uri="{FF2B5EF4-FFF2-40B4-BE49-F238E27FC236}">
                <a16:creationId xmlns:a16="http://schemas.microsoft.com/office/drawing/2014/main" id="{2E6B0C64-26EC-73C7-2315-C4F5C96287EF}"/>
              </a:ext>
            </a:extLst>
          </p:cNvPr>
          <p:cNvSpPr/>
          <p:nvPr/>
        </p:nvSpPr>
        <p:spPr>
          <a:xfrm>
            <a:off x="0" y="547458"/>
            <a:ext cx="2829789"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2">
                  <a:lumMod val="90000"/>
                </a:schemeClr>
              </a:solidFill>
              <a:latin typeface="DM Sans" pitchFamily="2" charset="77"/>
            </a:endParaRPr>
          </a:p>
        </p:txBody>
      </p:sp>
      <p:pic>
        <p:nvPicPr>
          <p:cNvPr id="12" name="Picture 11">
            <a:extLst>
              <a:ext uri="{FF2B5EF4-FFF2-40B4-BE49-F238E27FC236}">
                <a16:creationId xmlns:a16="http://schemas.microsoft.com/office/drawing/2014/main" id="{37E4E1B0-DFC9-7AA4-CB0A-D483876AC8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367" y="565363"/>
            <a:ext cx="2851456" cy="3203411"/>
          </a:xfrm>
          <a:prstGeom prst="rect">
            <a:avLst/>
          </a:prstGeom>
        </p:spPr>
      </p:pic>
      <p:sp>
        <p:nvSpPr>
          <p:cNvPr id="20" name="Retângulo 1060">
            <a:extLst>
              <a:ext uri="{FF2B5EF4-FFF2-40B4-BE49-F238E27FC236}">
                <a16:creationId xmlns:a16="http://schemas.microsoft.com/office/drawing/2014/main" id="{11851CE0-3CDF-4C45-8347-064BD15607B3}"/>
              </a:ext>
            </a:extLst>
          </p:cNvPr>
          <p:cNvSpPr/>
          <p:nvPr/>
        </p:nvSpPr>
        <p:spPr>
          <a:xfrm>
            <a:off x="-34225" y="547459"/>
            <a:ext cx="2866489"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24" name="TextBox 23">
            <a:extLst>
              <a:ext uri="{FF2B5EF4-FFF2-40B4-BE49-F238E27FC236}">
                <a16:creationId xmlns:a16="http://schemas.microsoft.com/office/drawing/2014/main" id="{CDC04CCD-96BF-74F7-F79B-757DEECD7561}"/>
              </a:ext>
            </a:extLst>
          </p:cNvPr>
          <p:cNvSpPr txBox="1"/>
          <p:nvPr/>
        </p:nvSpPr>
        <p:spPr>
          <a:xfrm>
            <a:off x="509242" y="549321"/>
            <a:ext cx="1792616" cy="261610"/>
          </a:xfrm>
          <a:prstGeom prst="rect">
            <a:avLst/>
          </a:prstGeom>
          <a:noFill/>
        </p:spPr>
        <p:txBody>
          <a:bodyPr wrap="square">
            <a:spAutoFit/>
          </a:bodyPr>
          <a:lstStyle/>
          <a:p>
            <a:pPr algn="ctr" defTabSz="685800">
              <a:buClrTx/>
              <a:defRPr/>
            </a:pPr>
            <a:r>
              <a:rPr lang="en-US" sz="1100" kern="1200" dirty="0">
                <a:solidFill>
                  <a:schemeClr val="bg1"/>
                </a:solidFill>
                <a:latin typeface="DM Sans 14pt" pitchFamily="2" charset="77"/>
                <a:ea typeface="+mn-ea"/>
                <a:cs typeface="+mn-cs"/>
              </a:rPr>
              <a:t>DAILY CARE &amp; SPORT</a:t>
            </a:r>
          </a:p>
        </p:txBody>
      </p:sp>
      <p:sp>
        <p:nvSpPr>
          <p:cNvPr id="25" name="Retângulo 18">
            <a:extLst>
              <a:ext uri="{FF2B5EF4-FFF2-40B4-BE49-F238E27FC236}">
                <a16:creationId xmlns:a16="http://schemas.microsoft.com/office/drawing/2014/main" id="{3DE6B4AF-8866-1A38-4D58-3C265C4EC3CC}"/>
              </a:ext>
            </a:extLst>
          </p:cNvPr>
          <p:cNvSpPr/>
          <p:nvPr/>
        </p:nvSpPr>
        <p:spPr>
          <a:xfrm>
            <a:off x="-16612" y="815170"/>
            <a:ext cx="2851456" cy="269258"/>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26" name="TextBox 29">
            <a:extLst>
              <a:ext uri="{FF2B5EF4-FFF2-40B4-BE49-F238E27FC236}">
                <a16:creationId xmlns:a16="http://schemas.microsoft.com/office/drawing/2014/main" id="{2D74544F-D05B-328B-AEB5-508EFF76CF84}"/>
              </a:ext>
            </a:extLst>
          </p:cNvPr>
          <p:cNvSpPr txBox="1"/>
          <p:nvPr/>
        </p:nvSpPr>
        <p:spPr>
          <a:xfrm>
            <a:off x="737013" y="851093"/>
            <a:ext cx="1460253" cy="219291"/>
          </a:xfrm>
          <a:prstGeom prst="rect">
            <a:avLst/>
          </a:prstGeom>
          <a:noFill/>
        </p:spPr>
        <p:txBody>
          <a:bodyPr wrap="square" rtlCol="0">
            <a:spAutoFit/>
          </a:bodyPr>
          <a:lstStyle/>
          <a:p>
            <a:pPr defTabSz="685800">
              <a:buClrTx/>
              <a:defRPr/>
            </a:pPr>
            <a:r>
              <a:rPr lang="en-US" sz="825" kern="1200" dirty="0">
                <a:solidFill>
                  <a:srgbClr val="CCBCB8"/>
                </a:solidFill>
                <a:latin typeface="DM Sans 14pt" pitchFamily="2" charset="77"/>
                <a:ea typeface="+mn-ea"/>
                <a:cs typeface="+mn-cs"/>
              </a:rPr>
              <a:t>CONFIDENT ENERGY</a:t>
            </a:r>
          </a:p>
        </p:txBody>
      </p:sp>
      <p:sp>
        <p:nvSpPr>
          <p:cNvPr id="32" name="TextBox 31">
            <a:extLst>
              <a:ext uri="{FF2B5EF4-FFF2-40B4-BE49-F238E27FC236}">
                <a16:creationId xmlns:a16="http://schemas.microsoft.com/office/drawing/2014/main" id="{7844607C-FDCA-5D5A-91D8-057DB2DB366B}"/>
              </a:ext>
            </a:extLst>
          </p:cNvPr>
          <p:cNvSpPr txBox="1"/>
          <p:nvPr/>
        </p:nvSpPr>
        <p:spPr>
          <a:xfrm>
            <a:off x="3812994" y="718755"/>
            <a:ext cx="5786149" cy="954107"/>
          </a:xfrm>
          <a:prstGeom prst="rect">
            <a:avLst/>
          </a:prstGeom>
          <a:noFill/>
        </p:spPr>
        <p:txBody>
          <a:bodyPr wrap="square">
            <a:spAutoFit/>
          </a:bodyPr>
          <a:lstStyle/>
          <a:p>
            <a:pPr defTabSz="685800">
              <a:buClrTx/>
              <a:defRPr/>
            </a:pPr>
            <a:r>
              <a:rPr lang="en-US" sz="2800" kern="1200" dirty="0">
                <a:solidFill>
                  <a:schemeClr val="bg2">
                    <a:lumMod val="75000"/>
                  </a:schemeClr>
                </a:solidFill>
                <a:latin typeface="DM Sans 14pt" pitchFamily="2" charset="77"/>
                <a:ea typeface="+mn-ea"/>
                <a:cs typeface="+mn-cs"/>
              </a:rPr>
              <a:t>ENERGIZING </a:t>
            </a:r>
          </a:p>
          <a:p>
            <a:pPr defTabSz="685800">
              <a:buClrTx/>
              <a:defRPr/>
            </a:pPr>
            <a:r>
              <a:rPr lang="en-US" sz="2800" kern="1200" dirty="0">
                <a:solidFill>
                  <a:schemeClr val="bg2">
                    <a:lumMod val="75000"/>
                  </a:schemeClr>
                </a:solidFill>
                <a:latin typeface="DM Sans 14pt" pitchFamily="2" charset="77"/>
                <a:ea typeface="+mn-ea"/>
                <a:cs typeface="+mn-cs"/>
              </a:rPr>
              <a:t>EXTREME SPORT – SPF 50</a:t>
            </a:r>
            <a:r>
              <a:rPr lang="en-US" sz="2400" kern="1200" baseline="30000" dirty="0">
                <a:solidFill>
                  <a:schemeClr val="tx1">
                    <a:lumMod val="75000"/>
                    <a:lumOff val="25000"/>
                  </a:schemeClr>
                </a:solidFill>
                <a:latin typeface="DM Sans 14pt" pitchFamily="2" charset="77"/>
                <a:ea typeface="+mn-ea"/>
                <a:cs typeface="+mn-cs"/>
              </a:rPr>
              <a:t>*</a:t>
            </a:r>
            <a:r>
              <a:rPr lang="en-US" sz="2800" kern="1200" dirty="0">
                <a:solidFill>
                  <a:schemeClr val="bg2">
                    <a:lumMod val="75000"/>
                  </a:schemeClr>
                </a:solidFill>
                <a:latin typeface="DM Sans 14pt" pitchFamily="2" charset="77"/>
                <a:ea typeface="+mn-ea"/>
                <a:cs typeface="+mn-cs"/>
              </a:rPr>
              <a:t> </a:t>
            </a:r>
          </a:p>
        </p:txBody>
      </p:sp>
      <p:pic>
        <p:nvPicPr>
          <p:cNvPr id="3" name="Imagem 3" descr="Logotipo&#10;&#10;Descrição gerada automaticamente">
            <a:extLst>
              <a:ext uri="{FF2B5EF4-FFF2-40B4-BE49-F238E27FC236}">
                <a16:creationId xmlns:a16="http://schemas.microsoft.com/office/drawing/2014/main" id="{E2437A8E-EEDE-E0C0-9EE5-8A15E73E8E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Google Shape;279;p62">
            <a:extLst>
              <a:ext uri="{FF2B5EF4-FFF2-40B4-BE49-F238E27FC236}">
                <a16:creationId xmlns:a16="http://schemas.microsoft.com/office/drawing/2014/main" id="{EA3BEDFE-1B27-BA43-527D-43331A59BBB1}"/>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5" name="Retângulo 35">
            <a:extLst>
              <a:ext uri="{FF2B5EF4-FFF2-40B4-BE49-F238E27FC236}">
                <a16:creationId xmlns:a16="http://schemas.microsoft.com/office/drawing/2014/main" id="{6F12F892-FFD7-9A49-8878-13773C1E8462}"/>
              </a:ext>
            </a:extLst>
          </p:cNvPr>
          <p:cNvSpPr/>
          <p:nvPr/>
        </p:nvSpPr>
        <p:spPr>
          <a:xfrm>
            <a:off x="-16430" y="1954703"/>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pic>
        <p:nvPicPr>
          <p:cNvPr id="7" name="Imagem 50">
            <a:extLst>
              <a:ext uri="{FF2B5EF4-FFF2-40B4-BE49-F238E27FC236}">
                <a16:creationId xmlns:a16="http://schemas.microsoft.com/office/drawing/2014/main" id="{D9D314BB-FE40-C722-3E5C-EE25DABBFA34}"/>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6806" y="2362543"/>
            <a:ext cx="1600460" cy="2737761"/>
          </a:xfrm>
          <a:prstGeom prst="rect">
            <a:avLst/>
          </a:prstGeom>
        </p:spPr>
      </p:pic>
      <p:sp>
        <p:nvSpPr>
          <p:cNvPr id="8" name="TextBox 5">
            <a:extLst>
              <a:ext uri="{FF2B5EF4-FFF2-40B4-BE49-F238E27FC236}">
                <a16:creationId xmlns:a16="http://schemas.microsoft.com/office/drawing/2014/main" id="{C77C5887-3A83-9EF5-8FD9-D292432A6218}"/>
              </a:ext>
            </a:extLst>
          </p:cNvPr>
          <p:cNvSpPr txBox="1"/>
          <p:nvPr/>
        </p:nvSpPr>
        <p:spPr>
          <a:xfrm>
            <a:off x="3843519" y="2410956"/>
            <a:ext cx="2367071" cy="12644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US" sz="1200" dirty="0">
                <a:solidFill>
                  <a:schemeClr val="bg2">
                    <a:lumMod val="75000"/>
                  </a:schemeClr>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bg2">
                    <a:lumMod val="75000"/>
                  </a:schemeClr>
                </a:solidFill>
                <a:uLnTx/>
                <a:uFillTx/>
                <a:latin typeface="DM Sans" pitchFamily="2" charset="0"/>
                <a:ea typeface="+mn-ea"/>
                <a:cs typeface="+mn-cs"/>
              </a:rPr>
              <a:t>PARSOL® Shiel</a:t>
            </a:r>
            <a:r>
              <a:rPr lang="en-US" sz="1200" dirty="0">
                <a:solidFill>
                  <a:schemeClr val="bg2">
                    <a:lumMod val="75000"/>
                  </a:schemeClr>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bg2">
                    <a:lumMod val="75000"/>
                  </a:schemeClr>
                </a:solidFill>
                <a:uLnTx/>
                <a:uFillTx/>
                <a:latin typeface="DM Sans" pitchFamily="2" charset="0"/>
                <a:ea typeface="+mn-ea"/>
                <a:cs typeface="+mn-cs"/>
              </a:rPr>
              <a:t>PARSOL ®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bg2">
                    <a:lumMod val="75000"/>
                  </a:schemeClr>
                </a:solidFill>
                <a:uLnTx/>
                <a:uFillTx/>
                <a:latin typeface="DM Sans" pitchFamily="2" charset="0"/>
                <a:ea typeface="+mn-ea"/>
                <a:cs typeface="+mn-cs"/>
              </a:rPr>
              <a:t>PARSOL </a:t>
            </a:r>
            <a:r>
              <a:rPr lang="en-US" sz="1200" dirty="0">
                <a:solidFill>
                  <a:schemeClr val="bg2">
                    <a:lumMod val="75000"/>
                  </a:schemeClr>
                </a:solidFill>
                <a:latin typeface="DM Sans" pitchFamily="2" charset="0"/>
              </a:rPr>
              <a:t>® EHT</a:t>
            </a:r>
          </a:p>
          <a:p>
            <a:pPr>
              <a:defRPr/>
            </a:pPr>
            <a:r>
              <a:rPr kumimoji="0" lang="en-US" sz="1200" u="none" strike="noStrike" kern="1200" cap="none" spc="0" normalizeH="0" baseline="0" noProof="0" dirty="0">
                <a:ln>
                  <a:noFill/>
                </a:ln>
                <a:solidFill>
                  <a:schemeClr val="bg2">
                    <a:lumMod val="75000"/>
                  </a:schemeClr>
                </a:solidFill>
                <a:uLnTx/>
                <a:uFillTx/>
                <a:latin typeface="DM Sans" pitchFamily="2" charset="0"/>
                <a:ea typeface="+mn-ea"/>
                <a:cs typeface="+mn-cs"/>
              </a:rPr>
              <a:t>PARSOL </a:t>
            </a:r>
            <a:r>
              <a:rPr lang="en-US" sz="1200" dirty="0">
                <a:solidFill>
                  <a:schemeClr val="bg2">
                    <a:lumMod val="75000"/>
                  </a:schemeClr>
                </a:solidFill>
                <a:latin typeface="DM Sans" pitchFamily="2" charset="0"/>
              </a:rPr>
              <a:t>® EHS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bg2">
                    <a:lumMod val="75000"/>
                  </a:schemeClr>
                </a:solidFill>
                <a:uLnTx/>
                <a:uFillTx/>
                <a:latin typeface="DM Sans" pitchFamily="2" charset="0"/>
                <a:ea typeface="+mn-ea"/>
                <a:cs typeface="+mn-cs"/>
              </a:rPr>
              <a:t>PARSOL ® Max</a:t>
            </a:r>
          </a:p>
        </p:txBody>
      </p:sp>
      <p:sp>
        <p:nvSpPr>
          <p:cNvPr id="9" name="TextBox 8">
            <a:extLst>
              <a:ext uri="{FF2B5EF4-FFF2-40B4-BE49-F238E27FC236}">
                <a16:creationId xmlns:a16="http://schemas.microsoft.com/office/drawing/2014/main" id="{945A14A8-685E-C6BF-1B74-D72FBBE52EA2}"/>
              </a:ext>
            </a:extLst>
          </p:cNvPr>
          <p:cNvSpPr txBox="1"/>
          <p:nvPr/>
        </p:nvSpPr>
        <p:spPr>
          <a:xfrm>
            <a:off x="6597634" y="2279179"/>
            <a:ext cx="2748497" cy="1384995"/>
          </a:xfrm>
          <a:prstGeom prst="rect">
            <a:avLst/>
          </a:prstGeom>
          <a:noFill/>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200" dirty="0">
                <a:solidFill>
                  <a:schemeClr val="bg2">
                    <a:lumMod val="75000"/>
                  </a:schemeClr>
                </a:solidFill>
                <a:latin typeface="DM Sans" pitchFamily="2" charset="0"/>
              </a:rPr>
              <a:t>BIOACTIVES: </a:t>
            </a:r>
          </a:p>
          <a:p>
            <a:pPr fontAlgn="ctr"/>
            <a:r>
              <a:rPr lang="en-US" sz="1200" dirty="0">
                <a:solidFill>
                  <a:schemeClr val="bg2">
                    <a:lumMod val="75000"/>
                  </a:schemeClr>
                </a:solidFill>
                <a:latin typeface="DM Sans" pitchFamily="2" charset="0"/>
              </a:rPr>
              <a:t>HYA-ACT™ S</a:t>
            </a:r>
          </a:p>
          <a:p>
            <a:pPr fontAlgn="ctr"/>
            <a:r>
              <a:rPr lang="en-US" sz="1200" dirty="0">
                <a:solidFill>
                  <a:schemeClr val="bg2">
                    <a:lumMod val="75000"/>
                  </a:schemeClr>
                </a:solidFill>
                <a:latin typeface="DM Sans" pitchFamily="2" charset="0"/>
              </a:rPr>
              <a:t>ALPAFLOR® EDELWEISS CB</a:t>
            </a:r>
          </a:p>
          <a:p>
            <a:pPr fontAlgn="ctr"/>
            <a:r>
              <a:rPr lang="en-US" sz="1200" dirty="0">
                <a:solidFill>
                  <a:schemeClr val="bg2">
                    <a:lumMod val="75000"/>
                  </a:schemeClr>
                </a:solidFill>
                <a:latin typeface="DM Sans" pitchFamily="2" charset="0"/>
              </a:rPr>
              <a:t>PENTAVITIN®</a:t>
            </a:r>
          </a:p>
          <a:p>
            <a:pPr fontAlgn="ctr"/>
            <a:r>
              <a:rPr lang="en-US" sz="1200" dirty="0">
                <a:solidFill>
                  <a:schemeClr val="bg2">
                    <a:lumMod val="75000"/>
                  </a:schemeClr>
                </a:solidFill>
                <a:latin typeface="DM Sans" pitchFamily="2" charset="0"/>
              </a:rPr>
              <a:t>VALVANCE® Touch 210</a:t>
            </a:r>
          </a:p>
          <a:p>
            <a:pPr fontAlgn="ctr"/>
            <a:endParaRPr lang="en-US" sz="1200" dirty="0">
              <a:solidFill>
                <a:schemeClr val="bg2">
                  <a:lumMod val="75000"/>
                </a:schemeClr>
              </a:solidFill>
              <a:latin typeface="DM Sans" pitchFamily="2" charset="0"/>
            </a:endParaRPr>
          </a:p>
        </p:txBody>
      </p:sp>
      <p:sp>
        <p:nvSpPr>
          <p:cNvPr id="15" name="TextBox 14">
            <a:extLst>
              <a:ext uri="{FF2B5EF4-FFF2-40B4-BE49-F238E27FC236}">
                <a16:creationId xmlns:a16="http://schemas.microsoft.com/office/drawing/2014/main" id="{FFF4F26F-F512-6F3E-DD8B-8BE43F91E26E}"/>
              </a:ext>
            </a:extLst>
          </p:cNvPr>
          <p:cNvSpPr txBox="1"/>
          <p:nvPr/>
        </p:nvSpPr>
        <p:spPr>
          <a:xfrm>
            <a:off x="3812995" y="3851376"/>
            <a:ext cx="228065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lumMod val="75000"/>
                  </a:schemeClr>
                </a:solidFill>
                <a:latin typeface="DM Sans" pitchFamily="2" charset="0"/>
              </a:rPr>
              <a:t>POSSIBLE CLAIMS:</a:t>
            </a:r>
          </a:p>
        </p:txBody>
      </p:sp>
      <p:grpSp>
        <p:nvGrpSpPr>
          <p:cNvPr id="23" name="Group 22">
            <a:extLst>
              <a:ext uri="{FF2B5EF4-FFF2-40B4-BE49-F238E27FC236}">
                <a16:creationId xmlns:a16="http://schemas.microsoft.com/office/drawing/2014/main" id="{40A172E6-B498-F8BE-CCFB-70E14E051375}"/>
              </a:ext>
            </a:extLst>
          </p:cNvPr>
          <p:cNvGrpSpPr/>
          <p:nvPr/>
        </p:nvGrpSpPr>
        <p:grpSpPr>
          <a:xfrm>
            <a:off x="3904747" y="4625919"/>
            <a:ext cx="1058654" cy="303415"/>
            <a:chOff x="3905089" y="3851200"/>
            <a:chExt cx="745320" cy="303415"/>
          </a:xfrm>
        </p:grpSpPr>
        <p:sp>
          <p:nvSpPr>
            <p:cNvPr id="27" name="Retângulo Arredondado 1068">
              <a:extLst>
                <a:ext uri="{FF2B5EF4-FFF2-40B4-BE49-F238E27FC236}">
                  <a16:creationId xmlns:a16="http://schemas.microsoft.com/office/drawing/2014/main" id="{BC740A64-7840-1349-4FB5-4E91E37EB72A}"/>
                </a:ext>
              </a:extLst>
            </p:cNvPr>
            <p:cNvSpPr/>
            <p:nvPr/>
          </p:nvSpPr>
          <p:spPr>
            <a:xfrm>
              <a:off x="3905089" y="3851200"/>
              <a:ext cx="737552" cy="30341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28" name="TextBox 27">
              <a:extLst>
                <a:ext uri="{FF2B5EF4-FFF2-40B4-BE49-F238E27FC236}">
                  <a16:creationId xmlns:a16="http://schemas.microsoft.com/office/drawing/2014/main" id="{72DCE095-0E1F-9D91-A5C0-E355F63D6A0E}"/>
                </a:ext>
              </a:extLst>
            </p:cNvPr>
            <p:cNvSpPr txBox="1"/>
            <p:nvPr/>
          </p:nvSpPr>
          <p:spPr>
            <a:xfrm>
              <a:off x="3922325" y="3887871"/>
              <a:ext cx="728084" cy="230832"/>
            </a:xfrm>
            <a:prstGeom prst="rect">
              <a:avLst/>
            </a:prstGeom>
            <a:noFill/>
          </p:spPr>
          <p:txBody>
            <a:bodyPr wrap="square">
              <a:spAutoFit/>
            </a:bodyPr>
            <a:lstStyle/>
            <a:p>
              <a:r>
                <a:rPr lang="en-US" sz="900" dirty="0">
                  <a:latin typeface="DM Sans 14pt" pitchFamily="2" charset="77"/>
                </a:rPr>
                <a:t>Dry touch</a:t>
              </a:r>
            </a:p>
          </p:txBody>
        </p:sp>
      </p:grpSp>
      <p:grpSp>
        <p:nvGrpSpPr>
          <p:cNvPr id="29" name="Group 28">
            <a:extLst>
              <a:ext uri="{FF2B5EF4-FFF2-40B4-BE49-F238E27FC236}">
                <a16:creationId xmlns:a16="http://schemas.microsoft.com/office/drawing/2014/main" id="{EEC5A6B5-BEEF-FE0E-472A-94EAD8D54EB3}"/>
              </a:ext>
            </a:extLst>
          </p:cNvPr>
          <p:cNvGrpSpPr/>
          <p:nvPr/>
        </p:nvGrpSpPr>
        <p:grpSpPr>
          <a:xfrm>
            <a:off x="6431010" y="4136208"/>
            <a:ext cx="504216" cy="560024"/>
            <a:chOff x="7021061" y="3975728"/>
            <a:chExt cx="504216" cy="560024"/>
          </a:xfrm>
        </p:grpSpPr>
        <p:sp>
          <p:nvSpPr>
            <p:cNvPr id="30" name="Retângulo Arredondado 1068">
              <a:extLst>
                <a:ext uri="{FF2B5EF4-FFF2-40B4-BE49-F238E27FC236}">
                  <a16:creationId xmlns:a16="http://schemas.microsoft.com/office/drawing/2014/main" id="{D6457778-0251-7920-CBFA-6A59D4D04732}"/>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grpSp>
          <p:nvGrpSpPr>
            <p:cNvPr id="34" name="Agrupar 1049">
              <a:extLst>
                <a:ext uri="{FF2B5EF4-FFF2-40B4-BE49-F238E27FC236}">
                  <a16:creationId xmlns:a16="http://schemas.microsoft.com/office/drawing/2014/main" id="{57562A7D-4035-6555-C316-E9FA69315350}"/>
                </a:ext>
              </a:extLst>
            </p:cNvPr>
            <p:cNvGrpSpPr/>
            <p:nvPr/>
          </p:nvGrpSpPr>
          <p:grpSpPr>
            <a:xfrm>
              <a:off x="7087577" y="4049451"/>
              <a:ext cx="368408" cy="455346"/>
              <a:chOff x="1193874" y="3521885"/>
              <a:chExt cx="368408" cy="455346"/>
            </a:xfrm>
          </p:grpSpPr>
          <p:sp>
            <p:nvSpPr>
              <p:cNvPr id="36" name="Retângulo Arredondado 1059">
                <a:extLst>
                  <a:ext uri="{FF2B5EF4-FFF2-40B4-BE49-F238E27FC236}">
                    <a16:creationId xmlns:a16="http://schemas.microsoft.com/office/drawing/2014/main" id="{774220C6-0C42-99BD-44D0-6E3EA6409DC4}"/>
                  </a:ext>
                </a:extLst>
              </p:cNvPr>
              <p:cNvSpPr/>
              <p:nvPr/>
            </p:nvSpPr>
            <p:spPr>
              <a:xfrm>
                <a:off x="1193874" y="3521885"/>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37" name="Picture 149524" descr="A green and red and yellow scale&#10;&#10;Description automatically generated with medium confidence">
                <a:extLst>
                  <a:ext uri="{FF2B5EF4-FFF2-40B4-BE49-F238E27FC236}">
                    <a16:creationId xmlns:a16="http://schemas.microsoft.com/office/drawing/2014/main" id="{6EFAAB61-0FC6-8070-0154-0B30AD04F00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2342" y="3606224"/>
                <a:ext cx="291472" cy="291472"/>
              </a:xfrm>
              <a:prstGeom prst="rect">
                <a:avLst/>
              </a:prstGeom>
            </p:spPr>
          </p:pic>
        </p:grpSp>
      </p:grpSp>
      <p:grpSp>
        <p:nvGrpSpPr>
          <p:cNvPr id="39" name="Group 38">
            <a:extLst>
              <a:ext uri="{FF2B5EF4-FFF2-40B4-BE49-F238E27FC236}">
                <a16:creationId xmlns:a16="http://schemas.microsoft.com/office/drawing/2014/main" id="{45436D42-3E08-D940-981A-D177007CCC3B}"/>
              </a:ext>
            </a:extLst>
          </p:cNvPr>
          <p:cNvGrpSpPr/>
          <p:nvPr/>
        </p:nvGrpSpPr>
        <p:grpSpPr>
          <a:xfrm>
            <a:off x="5073319" y="4614155"/>
            <a:ext cx="1422727" cy="320361"/>
            <a:chOff x="3905088" y="4228570"/>
            <a:chExt cx="1422727" cy="356377"/>
          </a:xfrm>
        </p:grpSpPr>
        <p:sp>
          <p:nvSpPr>
            <p:cNvPr id="40" name="Retângulo Arredondado 1068">
              <a:extLst>
                <a:ext uri="{FF2B5EF4-FFF2-40B4-BE49-F238E27FC236}">
                  <a16:creationId xmlns:a16="http://schemas.microsoft.com/office/drawing/2014/main" id="{5FBEE920-C390-3BD3-C4AF-83575A9298CC}"/>
                </a:ext>
              </a:extLst>
            </p:cNvPr>
            <p:cNvSpPr/>
            <p:nvPr/>
          </p:nvSpPr>
          <p:spPr>
            <a:xfrm>
              <a:off x="3905088" y="4228570"/>
              <a:ext cx="1247773" cy="356377"/>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41" name="TextBox 40">
              <a:extLst>
                <a:ext uri="{FF2B5EF4-FFF2-40B4-BE49-F238E27FC236}">
                  <a16:creationId xmlns:a16="http://schemas.microsoft.com/office/drawing/2014/main" id="{24B712B6-F8BA-3664-2353-9F64125D242A}"/>
                </a:ext>
              </a:extLst>
            </p:cNvPr>
            <p:cNvSpPr txBox="1"/>
            <p:nvPr/>
          </p:nvSpPr>
          <p:spPr>
            <a:xfrm>
              <a:off x="3952426" y="4291723"/>
              <a:ext cx="1375389" cy="256783"/>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900" dirty="0">
                  <a:solidFill>
                    <a:prstClr val="black"/>
                  </a:solidFill>
                  <a:latin typeface="DM Sans 14pt" pitchFamily="2" charset="77"/>
                </a:rPr>
                <a:t>S</a:t>
              </a:r>
              <a:r>
                <a:rPr kumimoji="0" lang="en-US" sz="900" u="none" strike="noStrike" kern="1200" cap="none" spc="0" normalizeH="0" baseline="0" noProof="0" dirty="0">
                  <a:ln>
                    <a:noFill/>
                  </a:ln>
                  <a:solidFill>
                    <a:prstClr val="black"/>
                  </a:solidFill>
                  <a:effectLst/>
                  <a:uLnTx/>
                  <a:uFillTx/>
                  <a:latin typeface="DM Sans 14pt" pitchFamily="2" charset="77"/>
                  <a:ea typeface="+mn-ea"/>
                  <a:cs typeface="+mn-cs"/>
                </a:rPr>
                <a:t>kin moisturization</a:t>
              </a:r>
            </a:p>
          </p:txBody>
        </p:sp>
      </p:grpSp>
      <p:grpSp>
        <p:nvGrpSpPr>
          <p:cNvPr id="42" name="Group 41">
            <a:extLst>
              <a:ext uri="{FF2B5EF4-FFF2-40B4-BE49-F238E27FC236}">
                <a16:creationId xmlns:a16="http://schemas.microsoft.com/office/drawing/2014/main" id="{6DA35AD9-B8E8-D955-23E1-D5CDF38C5C72}"/>
              </a:ext>
            </a:extLst>
          </p:cNvPr>
          <p:cNvGrpSpPr/>
          <p:nvPr/>
        </p:nvGrpSpPr>
        <p:grpSpPr>
          <a:xfrm>
            <a:off x="3893638" y="4130664"/>
            <a:ext cx="2451115" cy="356377"/>
            <a:chOff x="3905088" y="4228570"/>
            <a:chExt cx="1555444" cy="356377"/>
          </a:xfrm>
        </p:grpSpPr>
        <p:sp>
          <p:nvSpPr>
            <p:cNvPr id="43" name="Retângulo Arredondado 1068">
              <a:extLst>
                <a:ext uri="{FF2B5EF4-FFF2-40B4-BE49-F238E27FC236}">
                  <a16:creationId xmlns:a16="http://schemas.microsoft.com/office/drawing/2014/main" id="{0F903772-56AA-8739-5EB0-4005DB7FBA78}"/>
                </a:ext>
              </a:extLst>
            </p:cNvPr>
            <p:cNvSpPr/>
            <p:nvPr/>
          </p:nvSpPr>
          <p:spPr>
            <a:xfrm>
              <a:off x="3905088" y="4228570"/>
              <a:ext cx="1555444" cy="356377"/>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14pt" pitchFamily="2" charset="77"/>
              </a:endParaRPr>
            </a:p>
          </p:txBody>
        </p:sp>
        <p:sp>
          <p:nvSpPr>
            <p:cNvPr id="44" name="TextBox 43">
              <a:extLst>
                <a:ext uri="{FF2B5EF4-FFF2-40B4-BE49-F238E27FC236}">
                  <a16:creationId xmlns:a16="http://schemas.microsoft.com/office/drawing/2014/main" id="{F84928D9-7736-D85D-5DBC-C68541309BCE}"/>
                </a:ext>
              </a:extLst>
            </p:cNvPr>
            <p:cNvSpPr txBox="1"/>
            <p:nvPr/>
          </p:nvSpPr>
          <p:spPr>
            <a:xfrm>
              <a:off x="3922325" y="4273226"/>
              <a:ext cx="1519345"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prstClr val="black"/>
                  </a:solidFill>
                  <a:latin typeface="DM Sans 14pt" pitchFamily="2" charset="77"/>
                </a:rPr>
                <a:t>O</a:t>
              </a:r>
              <a:r>
                <a:rPr kumimoji="0" lang="en-US" sz="900" u="none" strike="noStrike" kern="1200" cap="none" spc="0" normalizeH="0" baseline="0" noProof="0" dirty="0" err="1">
                  <a:ln>
                    <a:noFill/>
                  </a:ln>
                  <a:solidFill>
                    <a:prstClr val="black"/>
                  </a:solidFill>
                  <a:effectLst/>
                  <a:uLnTx/>
                  <a:uFillTx/>
                  <a:latin typeface="DM Sans 14pt" pitchFamily="2" charset="77"/>
                  <a:ea typeface="+mn-ea"/>
                  <a:cs typeface="+mn-cs"/>
                </a:rPr>
                <a:t>dor</a:t>
              </a:r>
              <a:r>
                <a:rPr kumimoji="0" lang="en-US" sz="900" u="none" strike="noStrike" kern="1200" cap="none" spc="0" normalizeH="0" baseline="0" noProof="0" dirty="0">
                  <a:ln>
                    <a:noFill/>
                  </a:ln>
                  <a:solidFill>
                    <a:prstClr val="black"/>
                  </a:solidFill>
                  <a:effectLst/>
                  <a:uLnTx/>
                  <a:uFillTx/>
                  <a:latin typeface="DM Sans 14pt" pitchFamily="2" charset="77"/>
                  <a:ea typeface="+mn-ea"/>
                  <a:cs typeface="+mn-cs"/>
                </a:rPr>
                <a:t> control technology</a:t>
              </a:r>
            </a:p>
          </p:txBody>
        </p:sp>
      </p:grpSp>
      <p:sp>
        <p:nvSpPr>
          <p:cNvPr id="11" name="TextBox 10">
            <a:extLst>
              <a:ext uri="{FF2B5EF4-FFF2-40B4-BE49-F238E27FC236}">
                <a16:creationId xmlns:a16="http://schemas.microsoft.com/office/drawing/2014/main" id="{A0501901-7061-DF02-268B-5E9D0458BD94}"/>
              </a:ext>
            </a:extLst>
          </p:cNvPr>
          <p:cNvSpPr txBox="1"/>
          <p:nvPr/>
        </p:nvSpPr>
        <p:spPr>
          <a:xfrm>
            <a:off x="3843519" y="1630044"/>
            <a:ext cx="4613986" cy="461665"/>
          </a:xfrm>
          <a:prstGeom prst="rect">
            <a:avLst/>
          </a:prstGeom>
          <a:noFill/>
        </p:spPr>
        <p:txBody>
          <a:bodyPr wrap="square">
            <a:spAutoFit/>
          </a:bodyPr>
          <a:lstStyle/>
          <a:p>
            <a:r>
              <a:rPr lang="en-US" sz="1200" b="1" kern="100" dirty="0">
                <a:solidFill>
                  <a:schemeClr val="bg1"/>
                </a:solidFill>
                <a:effectLst/>
                <a:latin typeface="DM Sans" pitchFamily="2" charset="0"/>
                <a:ea typeface="DM Sans" pitchFamily="2" charset="77"/>
                <a:cs typeface="Times New Roman" panose="02020603050405020304" pitchFamily="18" charset="0"/>
              </a:rPr>
              <a:t>High protection sun cream </a:t>
            </a:r>
          </a:p>
          <a:p>
            <a:r>
              <a:rPr lang="en-US" sz="1200" b="1" kern="100" dirty="0">
                <a:solidFill>
                  <a:schemeClr val="bg1"/>
                </a:solidFill>
                <a:effectLst/>
                <a:latin typeface="DM Sans" pitchFamily="2" charset="0"/>
                <a:ea typeface="DM Sans" pitchFamily="2" charset="77"/>
                <a:cs typeface="Times New Roman" panose="02020603050405020304" pitchFamily="18" charset="0"/>
              </a:rPr>
              <a:t>with odor control technology to decrease body malodors</a:t>
            </a:r>
          </a:p>
        </p:txBody>
      </p:sp>
      <p:pic>
        <p:nvPicPr>
          <p:cNvPr id="13" name="Picture 12">
            <a:extLst>
              <a:ext uri="{FF2B5EF4-FFF2-40B4-BE49-F238E27FC236}">
                <a16:creationId xmlns:a16="http://schemas.microsoft.com/office/drawing/2014/main" id="{6C83F16C-392A-81C2-31C9-48E8C1B38B3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05131" y="2758311"/>
            <a:ext cx="1239623" cy="488986"/>
          </a:xfrm>
          <a:prstGeom prst="rect">
            <a:avLst/>
          </a:prstGeom>
        </p:spPr>
      </p:pic>
      <p:sp>
        <p:nvSpPr>
          <p:cNvPr id="14" name="Right Brace 13">
            <a:extLst>
              <a:ext uri="{FF2B5EF4-FFF2-40B4-BE49-F238E27FC236}">
                <a16:creationId xmlns:a16="http://schemas.microsoft.com/office/drawing/2014/main" id="{306D3120-7238-E4D6-9BA4-F1FCF56C5C20}"/>
              </a:ext>
            </a:extLst>
          </p:cNvPr>
          <p:cNvSpPr/>
          <p:nvPr/>
        </p:nvSpPr>
        <p:spPr>
          <a:xfrm>
            <a:off x="4963401" y="2718726"/>
            <a:ext cx="105350" cy="530550"/>
          </a:xfrm>
          <a:prstGeom prst="rightBrace">
            <a:avLst/>
          </a:prstGeom>
          <a:ln>
            <a:solidFill>
              <a:srgbClr val="F5D0C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TextBox 20">
            <a:extLst>
              <a:ext uri="{FF2B5EF4-FFF2-40B4-BE49-F238E27FC236}">
                <a16:creationId xmlns:a16="http://schemas.microsoft.com/office/drawing/2014/main" id="{F092E36A-C26F-E6A2-C076-F4DBE97E69DE}"/>
              </a:ext>
            </a:extLst>
          </p:cNvPr>
          <p:cNvSpPr txBox="1"/>
          <p:nvPr/>
        </p:nvSpPr>
        <p:spPr>
          <a:xfrm>
            <a:off x="6379438" y="4776353"/>
            <a:ext cx="824265" cy="200055"/>
          </a:xfrm>
          <a:prstGeom prst="rect">
            <a:avLst/>
          </a:prstGeom>
          <a:noFill/>
        </p:spPr>
        <p:txBody>
          <a:bodyPr wrap="none" rtlCol="0">
            <a:spAutoFit/>
          </a:bodyPr>
          <a:lstStyle/>
          <a:p>
            <a:r>
              <a:rPr lang="en-US" sz="700" dirty="0">
                <a:solidFill>
                  <a:srgbClr val="F5D0CA"/>
                </a:solidFill>
                <a:latin typeface="DM Sans" pitchFamily="2" charset="77"/>
              </a:rPr>
              <a:t>* Expected SPF</a:t>
            </a:r>
          </a:p>
        </p:txBody>
      </p:sp>
      <p:sp>
        <p:nvSpPr>
          <p:cNvPr id="16" name="Title 1">
            <a:extLst>
              <a:ext uri="{FF2B5EF4-FFF2-40B4-BE49-F238E27FC236}">
                <a16:creationId xmlns:a16="http://schemas.microsoft.com/office/drawing/2014/main" id="{81616B69-B8AC-3BDE-E133-4A5660A6F746}"/>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7538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21">
            <a:extLst>
              <a:ext uri="{FF2B5EF4-FFF2-40B4-BE49-F238E27FC236}">
                <a16:creationId xmlns:a16="http://schemas.microsoft.com/office/drawing/2014/main" id="{0AD56FCD-4F64-4510-25D6-CDA5589C1B24}"/>
              </a:ext>
            </a:extLst>
          </p:cNvPr>
          <p:cNvSpPr/>
          <p:nvPr/>
        </p:nvSpPr>
        <p:spPr>
          <a:xfrm>
            <a:off x="-13985" y="568578"/>
            <a:ext cx="9140032" cy="4611995"/>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sp>
        <p:nvSpPr>
          <p:cNvPr id="27" name="TextBox 26">
            <a:extLst>
              <a:ext uri="{FF2B5EF4-FFF2-40B4-BE49-F238E27FC236}">
                <a16:creationId xmlns:a16="http://schemas.microsoft.com/office/drawing/2014/main" id="{C0E42CBD-1E31-88E7-5D98-5D007A74B801}"/>
              </a:ext>
            </a:extLst>
          </p:cNvPr>
          <p:cNvSpPr txBox="1"/>
          <p:nvPr/>
        </p:nvSpPr>
        <p:spPr>
          <a:xfrm>
            <a:off x="4767146" y="3003860"/>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dirty="0">
              <a:solidFill>
                <a:srgbClr val="004272"/>
              </a:solidFill>
              <a:latin typeface="DM Sans" pitchFamily="2" charset="77"/>
              <a:cs typeface="Arial" pitchFamily="34" charset="0"/>
            </a:endParaRPr>
          </a:p>
        </p:txBody>
      </p:sp>
      <p:sp>
        <p:nvSpPr>
          <p:cNvPr id="15" name="TextBox 14">
            <a:extLst>
              <a:ext uri="{FF2B5EF4-FFF2-40B4-BE49-F238E27FC236}">
                <a16:creationId xmlns:a16="http://schemas.microsoft.com/office/drawing/2014/main" id="{D98C26F2-2EFF-3F7A-31E9-2B36078F0CCD}"/>
              </a:ext>
            </a:extLst>
          </p:cNvPr>
          <p:cNvSpPr txBox="1"/>
          <p:nvPr/>
        </p:nvSpPr>
        <p:spPr>
          <a:xfrm>
            <a:off x="714514" y="1338771"/>
            <a:ext cx="6489069" cy="584775"/>
          </a:xfrm>
          <a:prstGeom prst="rect">
            <a:avLst/>
          </a:prstGeom>
          <a:noFill/>
        </p:spPr>
        <p:txBody>
          <a:bodyPr wrap="square" rtlCol="0">
            <a:spAutoFit/>
          </a:bodyPr>
          <a:lstStyle/>
          <a:p>
            <a:pPr fontAlgn="ctr"/>
            <a:r>
              <a:rPr lang="en-US" b="1" i="1" u="sng" dirty="0">
                <a:solidFill>
                  <a:schemeClr val="bg2">
                    <a:lumMod val="75000"/>
                  </a:schemeClr>
                </a:solidFill>
                <a:latin typeface="DM Sans 14pt" pitchFamily="2" charset="77"/>
              </a:rPr>
              <a:t>Fragrance name </a:t>
            </a:r>
            <a:r>
              <a:rPr lang="en-US" sz="1100" b="1" i="1" u="sng" dirty="0">
                <a:solidFill>
                  <a:schemeClr val="bg2">
                    <a:lumMod val="75000"/>
                  </a:schemeClr>
                </a:solidFill>
                <a:latin typeface="DM Sans 14pt" pitchFamily="2" charset="77"/>
              </a:rPr>
              <a:t>:</a:t>
            </a:r>
            <a:r>
              <a:rPr lang="en-US" sz="1200" b="1" i="1" dirty="0">
                <a:solidFill>
                  <a:schemeClr val="bg2">
                    <a:lumMod val="75000"/>
                  </a:schemeClr>
                </a:solidFill>
                <a:latin typeface="DM Sans 14pt" pitchFamily="2" charset="77"/>
              </a:rPr>
              <a:t> </a:t>
            </a:r>
            <a:r>
              <a:rPr lang="en-US" sz="1600" u="none" strike="noStrike" dirty="0" err="1">
                <a:solidFill>
                  <a:schemeClr val="bg2">
                    <a:lumMod val="75000"/>
                  </a:schemeClr>
                </a:solidFill>
                <a:effectLst/>
                <a:latin typeface="DM Sans 14pt" pitchFamily="2" charset="77"/>
              </a:rPr>
              <a:t>Sunsense</a:t>
            </a:r>
            <a:r>
              <a:rPr lang="en-US" sz="1600" u="none" strike="noStrike" dirty="0">
                <a:solidFill>
                  <a:schemeClr val="bg2">
                    <a:lumMod val="75000"/>
                  </a:schemeClr>
                </a:solidFill>
                <a:effectLst/>
                <a:latin typeface="DM Sans 14pt" pitchFamily="2" charset="77"/>
              </a:rPr>
              <a:t> Aroma </a:t>
            </a:r>
            <a:r>
              <a:rPr lang="en-US" sz="1600" dirty="0">
                <a:solidFill>
                  <a:schemeClr val="bg2">
                    <a:lumMod val="75000"/>
                  </a:schemeClr>
                </a:solidFill>
                <a:latin typeface="DM Sans 14pt" pitchFamily="2" charset="77"/>
              </a:rPr>
              <a:t>Sport 196198 FB </a:t>
            </a:r>
          </a:p>
          <a:p>
            <a:pPr fontAlgn="ctr"/>
            <a:r>
              <a:rPr lang="en-US" sz="1600" u="none" strike="noStrike" dirty="0">
                <a:solidFill>
                  <a:schemeClr val="bg2">
                    <a:lumMod val="75000"/>
                  </a:schemeClr>
                </a:solidFill>
                <a:effectLst/>
                <a:latin typeface="DM Sans 14pt" pitchFamily="2" charset="77"/>
              </a:rPr>
              <a:t> </a:t>
            </a:r>
          </a:p>
        </p:txBody>
      </p:sp>
      <p:sp>
        <p:nvSpPr>
          <p:cNvPr id="16" name="TextBox 15">
            <a:extLst>
              <a:ext uri="{FF2B5EF4-FFF2-40B4-BE49-F238E27FC236}">
                <a16:creationId xmlns:a16="http://schemas.microsoft.com/office/drawing/2014/main" id="{5E873A6A-BCAE-4AC2-C276-AABC4FC65EEE}"/>
              </a:ext>
            </a:extLst>
          </p:cNvPr>
          <p:cNvSpPr txBox="1"/>
          <p:nvPr/>
        </p:nvSpPr>
        <p:spPr>
          <a:xfrm>
            <a:off x="785503" y="2158126"/>
            <a:ext cx="2987493" cy="2492990"/>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sz="1200" b="1" i="1" u="sng" dirty="0">
                <a:solidFill>
                  <a:schemeClr val="bg2">
                    <a:lumMod val="75000"/>
                  </a:schemeClr>
                </a:solidFill>
                <a:latin typeface="DM Sans 14pt" pitchFamily="2" charset="77"/>
              </a:rPr>
              <a:t>Fragrance descriptive Sentence </a:t>
            </a:r>
          </a:p>
          <a:p>
            <a:pPr lvl="0" eaLnBrk="0" fontAlgn="base" hangingPunct="0">
              <a:spcBef>
                <a:spcPct val="0"/>
              </a:spcBef>
              <a:spcAft>
                <a:spcPct val="0"/>
              </a:spcAft>
            </a:pPr>
            <a:r>
              <a:rPr lang="en-US" altLang="fr-FR" sz="1200" dirty="0">
                <a:solidFill>
                  <a:schemeClr val="bg2">
                    <a:lumMod val="75000"/>
                  </a:schemeClr>
                </a:solidFill>
                <a:latin typeface="DM Sans 14pt" pitchFamily="2" charset="77"/>
              </a:rPr>
              <a:t>Unisex fragrance with aromatic tonic structure and floral tonalities.</a:t>
            </a:r>
          </a:p>
          <a:p>
            <a:pPr>
              <a:defRPr/>
            </a:pPr>
            <a:r>
              <a:rPr lang="en-US" sz="1200" kern="1200" dirty="0">
                <a:solidFill>
                  <a:schemeClr val="bg2">
                    <a:lumMod val="75000"/>
                  </a:schemeClr>
                </a:solidFill>
                <a:latin typeface="DM Sans 14pt" pitchFamily="2" charset="77"/>
                <a:ea typeface="+mn-ea"/>
                <a:cs typeface="+mn-cs"/>
              </a:rPr>
              <a:t> </a:t>
            </a:r>
            <a:endParaRPr lang="en-US" sz="1200" dirty="0">
              <a:solidFill>
                <a:schemeClr val="bg2">
                  <a:lumMod val="75000"/>
                </a:schemeClr>
              </a:solidFill>
              <a:latin typeface="DM Sans 14pt" pitchFamily="2" charset="77"/>
            </a:endParaRPr>
          </a:p>
          <a:p>
            <a:pPr defTabSz="514337" eaLnBrk="0" fontAlgn="base" hangingPunct="0">
              <a:spcBef>
                <a:spcPct val="0"/>
              </a:spcBef>
              <a:spcAft>
                <a:spcPct val="0"/>
              </a:spcAft>
              <a:defRPr/>
            </a:pPr>
            <a:r>
              <a:rPr lang="en-US" sz="1200" b="1" i="1" u="sng" dirty="0">
                <a:solidFill>
                  <a:schemeClr val="bg2">
                    <a:lumMod val="75000"/>
                  </a:schemeClr>
                </a:solidFill>
                <a:latin typeface="DM Sans 14pt" pitchFamily="2" charset="77"/>
              </a:rPr>
              <a:t>Technology &amp; claims substantiation</a:t>
            </a:r>
            <a:endParaRPr lang="en-US" altLang="fr-FR" sz="1200" b="1" i="1" u="sng" dirty="0">
              <a:solidFill>
                <a:schemeClr val="bg2">
                  <a:lumMod val="75000"/>
                </a:schemeClr>
              </a:solidFill>
              <a:latin typeface="DM Sans 14pt" pitchFamily="2" charset="77"/>
            </a:endParaRPr>
          </a:p>
          <a:p>
            <a:pPr defTabSz="514337">
              <a:buClrTx/>
              <a:defRPr/>
            </a:pPr>
            <a:r>
              <a:rPr lang="en-US" altLang="fr-FR" sz="1200" dirty="0">
                <a:solidFill>
                  <a:schemeClr val="bg2">
                    <a:lumMod val="75000"/>
                  </a:schemeClr>
                </a:solidFill>
                <a:latin typeface="DM Sans 14pt" pitchFamily="2" charset="77"/>
              </a:rPr>
              <a:t>Fragrance designed to elicit </a:t>
            </a:r>
            <a:r>
              <a:rPr lang="en-US" altLang="fr-FR" sz="1200" b="1" dirty="0">
                <a:solidFill>
                  <a:schemeClr val="bg2">
                    <a:lumMod val="75000"/>
                  </a:schemeClr>
                </a:solidFill>
                <a:latin typeface="DM Sans 14pt" pitchFamily="2" charset="77"/>
              </a:rPr>
              <a:t>ENERGIZING EMOTION</a:t>
            </a:r>
            <a:r>
              <a:rPr lang="en-US" altLang="fr-FR" sz="1200" dirty="0">
                <a:solidFill>
                  <a:schemeClr val="bg2">
                    <a:lumMod val="75000"/>
                  </a:schemeClr>
                </a:solidFill>
                <a:latin typeface="DM Sans 14pt" pitchFamily="2" charset="77"/>
              </a:rPr>
              <a:t>, tested for brain activity using an fMRI methodology and is referred to as dsm-firmenich </a:t>
            </a:r>
            <a:r>
              <a:rPr lang="en-US" altLang="fr-FR" sz="1200" dirty="0" err="1">
                <a:solidFill>
                  <a:schemeClr val="bg2">
                    <a:lumMod val="75000"/>
                  </a:schemeClr>
                </a:solidFill>
                <a:latin typeface="DM Sans 14pt" pitchFamily="2" charset="77"/>
              </a:rPr>
              <a:t>Emotiwaves</a:t>
            </a:r>
            <a:r>
              <a:rPr lang="en-US" altLang="fr-FR" sz="1200" dirty="0">
                <a:solidFill>
                  <a:schemeClr val="bg2">
                    <a:lumMod val="75000"/>
                  </a:schemeClr>
                </a:solidFill>
                <a:latin typeface="DM Sans 14pt" pitchFamily="2" charset="77"/>
              </a:rPr>
              <a:t>™ </a:t>
            </a:r>
          </a:p>
          <a:p>
            <a:pPr defTabSz="514337">
              <a:buClrTx/>
              <a:defRPr/>
            </a:pPr>
            <a:endParaRPr lang="en-US" altLang="fr-FR" sz="1200" dirty="0">
              <a:solidFill>
                <a:schemeClr val="bg2">
                  <a:lumMod val="75000"/>
                </a:schemeClr>
              </a:solidFill>
              <a:latin typeface="DM Sans 14pt" pitchFamily="2" charset="77"/>
            </a:endParaRPr>
          </a:p>
          <a:p>
            <a:pPr defTabSz="514337">
              <a:buClrTx/>
              <a:defRPr/>
            </a:pPr>
            <a:r>
              <a:rPr lang="en-US" altLang="fr-FR" sz="1200" dirty="0">
                <a:solidFill>
                  <a:schemeClr val="bg2">
                    <a:lumMod val="75000"/>
                  </a:schemeClr>
                </a:solidFill>
                <a:latin typeface="DM Sans 14pt" pitchFamily="2" charset="77"/>
              </a:rPr>
              <a:t>In combination with a technology tested against sweat/ body</a:t>
            </a:r>
            <a:br>
              <a:rPr lang="en-US" altLang="fr-FR" sz="1200" dirty="0">
                <a:solidFill>
                  <a:schemeClr val="bg2">
                    <a:lumMod val="75000"/>
                  </a:schemeClr>
                </a:solidFill>
                <a:latin typeface="DM Sans 14pt" pitchFamily="2" charset="77"/>
              </a:rPr>
            </a:br>
            <a:r>
              <a:rPr lang="en-US" altLang="fr-FR" sz="1200" dirty="0" err="1">
                <a:solidFill>
                  <a:schemeClr val="bg2">
                    <a:lumMod val="75000"/>
                  </a:schemeClr>
                </a:solidFill>
                <a:latin typeface="DM Sans 14pt" pitchFamily="2" charset="77"/>
              </a:rPr>
              <a:t>malodours</a:t>
            </a:r>
            <a:r>
              <a:rPr lang="en-US" altLang="fr-FR" sz="1200" dirty="0">
                <a:solidFill>
                  <a:schemeClr val="bg2">
                    <a:lumMod val="75000"/>
                  </a:schemeClr>
                </a:solidFill>
                <a:latin typeface="DM Sans 14pt" pitchFamily="2" charset="77"/>
              </a:rPr>
              <a:t> called </a:t>
            </a:r>
            <a:r>
              <a:rPr lang="en-US" altLang="fr-FR" sz="1200" b="1" dirty="0">
                <a:solidFill>
                  <a:schemeClr val="bg2">
                    <a:lumMod val="75000"/>
                  </a:schemeClr>
                </a:solidFill>
                <a:latin typeface="DM Sans 14pt" pitchFamily="2" charset="77"/>
              </a:rPr>
              <a:t>DEODECLYX®</a:t>
            </a:r>
            <a:endParaRPr lang="en-US" sz="1200" b="1" kern="1200" dirty="0">
              <a:solidFill>
                <a:schemeClr val="bg2">
                  <a:lumMod val="75000"/>
                </a:schemeClr>
              </a:solidFill>
              <a:latin typeface="DM Sans 14pt" pitchFamily="2" charset="77"/>
              <a:ea typeface="+mn-ea"/>
              <a:cs typeface="+mn-cs"/>
            </a:endParaRPr>
          </a:p>
        </p:txBody>
      </p:sp>
      <p:grpSp>
        <p:nvGrpSpPr>
          <p:cNvPr id="31" name="Group 30">
            <a:extLst>
              <a:ext uri="{FF2B5EF4-FFF2-40B4-BE49-F238E27FC236}">
                <a16:creationId xmlns:a16="http://schemas.microsoft.com/office/drawing/2014/main" id="{39BDCB61-D744-7537-4F42-685C74B04353}"/>
              </a:ext>
            </a:extLst>
          </p:cNvPr>
          <p:cNvGrpSpPr/>
          <p:nvPr/>
        </p:nvGrpSpPr>
        <p:grpSpPr>
          <a:xfrm>
            <a:off x="4235739" y="2455243"/>
            <a:ext cx="699297" cy="699297"/>
            <a:chOff x="3915389" y="2620733"/>
            <a:chExt cx="911072" cy="911072"/>
          </a:xfrm>
        </p:grpSpPr>
        <p:sp>
          <p:nvSpPr>
            <p:cNvPr id="30" name="Retângulo Arredondado 1068">
              <a:extLst>
                <a:ext uri="{FF2B5EF4-FFF2-40B4-BE49-F238E27FC236}">
                  <a16:creationId xmlns:a16="http://schemas.microsoft.com/office/drawing/2014/main" id="{1FF95493-C41D-F7A7-8119-C0444870CE56}"/>
                </a:ext>
              </a:extLst>
            </p:cNvPr>
            <p:cNvSpPr/>
            <p:nvPr/>
          </p:nvSpPr>
          <p:spPr>
            <a:xfrm>
              <a:off x="3974704" y="2685327"/>
              <a:ext cx="792442" cy="69754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2" name="Picture 11">
              <a:extLst>
                <a:ext uri="{FF2B5EF4-FFF2-40B4-BE49-F238E27FC236}">
                  <a16:creationId xmlns:a16="http://schemas.microsoft.com/office/drawing/2014/main" id="{3181FB74-CAC8-5968-18EC-D040973220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15389" y="2620733"/>
              <a:ext cx="911072" cy="911072"/>
            </a:xfrm>
            <a:prstGeom prst="rect">
              <a:avLst/>
            </a:prstGeom>
          </p:spPr>
        </p:pic>
      </p:grpSp>
      <p:pic>
        <p:nvPicPr>
          <p:cNvPr id="44" name="Google Shape;279;p62">
            <a:extLst>
              <a:ext uri="{FF2B5EF4-FFF2-40B4-BE49-F238E27FC236}">
                <a16:creationId xmlns:a16="http://schemas.microsoft.com/office/drawing/2014/main" id="{10F675C5-FB39-2D08-521D-654ECC860F28}"/>
              </a:ext>
            </a:extLst>
          </p:cNvPr>
          <p:cNvPicPr preferRelativeResize="0"/>
          <p:nvPr/>
        </p:nvPicPr>
        <p:blipFill rotWithShape="1">
          <a:blip r:embed="rId4" cstate="screen">
            <a:alphaModFix/>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11" name="Imagem 3" descr="Logotipo&#10;&#10;Descrição gerada automaticamente">
            <a:extLst>
              <a:ext uri="{FF2B5EF4-FFF2-40B4-BE49-F238E27FC236}">
                <a16:creationId xmlns:a16="http://schemas.microsoft.com/office/drawing/2014/main" id="{A6A7BAF2-45EE-385E-BCE1-85DE651857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grpSp>
        <p:nvGrpSpPr>
          <p:cNvPr id="13" name="Group 12">
            <a:extLst>
              <a:ext uri="{FF2B5EF4-FFF2-40B4-BE49-F238E27FC236}">
                <a16:creationId xmlns:a16="http://schemas.microsoft.com/office/drawing/2014/main" id="{276E8710-06CB-2968-2DB1-FC2FE4B97DCF}"/>
              </a:ext>
            </a:extLst>
          </p:cNvPr>
          <p:cNvGrpSpPr/>
          <p:nvPr/>
        </p:nvGrpSpPr>
        <p:grpSpPr>
          <a:xfrm>
            <a:off x="4277223" y="1827451"/>
            <a:ext cx="1315627" cy="570833"/>
            <a:chOff x="3963935" y="1976827"/>
            <a:chExt cx="1607668" cy="697546"/>
          </a:xfrm>
        </p:grpSpPr>
        <p:sp>
          <p:nvSpPr>
            <p:cNvPr id="18" name="Retângulo Arredondado 1068">
              <a:extLst>
                <a:ext uri="{FF2B5EF4-FFF2-40B4-BE49-F238E27FC236}">
                  <a16:creationId xmlns:a16="http://schemas.microsoft.com/office/drawing/2014/main" id="{37A2E34C-5E74-0659-B2A5-AEEA275E0391}"/>
                </a:ext>
              </a:extLst>
            </p:cNvPr>
            <p:cNvSpPr/>
            <p:nvPr/>
          </p:nvSpPr>
          <p:spPr>
            <a:xfrm>
              <a:off x="3963935" y="1976827"/>
              <a:ext cx="1607668" cy="69754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19" name="Imagem 37">
              <a:extLst>
                <a:ext uri="{FF2B5EF4-FFF2-40B4-BE49-F238E27FC236}">
                  <a16:creationId xmlns:a16="http://schemas.microsoft.com/office/drawing/2014/main" id="{33D7B914-C101-1640-CF67-99B416344EC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8975" y="2366407"/>
              <a:ext cx="1071281" cy="257422"/>
            </a:xfrm>
            <a:prstGeom prst="rect">
              <a:avLst/>
            </a:prstGeom>
          </p:spPr>
        </p:pic>
        <p:pic>
          <p:nvPicPr>
            <p:cNvPr id="21" name="Imagem 41">
              <a:extLst>
                <a:ext uri="{FF2B5EF4-FFF2-40B4-BE49-F238E27FC236}">
                  <a16:creationId xmlns:a16="http://schemas.microsoft.com/office/drawing/2014/main" id="{BA635E87-EABD-9F3E-D32A-C0267452DFB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43143" y="2056062"/>
              <a:ext cx="913009" cy="270046"/>
            </a:xfrm>
            <a:prstGeom prst="rect">
              <a:avLst/>
            </a:prstGeom>
          </p:spPr>
        </p:pic>
      </p:grpSp>
      <p:grpSp>
        <p:nvGrpSpPr>
          <p:cNvPr id="2" name="Group 1">
            <a:extLst>
              <a:ext uri="{FF2B5EF4-FFF2-40B4-BE49-F238E27FC236}">
                <a16:creationId xmlns:a16="http://schemas.microsoft.com/office/drawing/2014/main" id="{F84F8723-9C40-1BF1-68E5-766DB74188F6}"/>
              </a:ext>
            </a:extLst>
          </p:cNvPr>
          <p:cNvGrpSpPr/>
          <p:nvPr/>
        </p:nvGrpSpPr>
        <p:grpSpPr>
          <a:xfrm>
            <a:off x="4278331" y="4039542"/>
            <a:ext cx="656706" cy="556500"/>
            <a:chOff x="3990748" y="3795073"/>
            <a:chExt cx="690072" cy="584775"/>
          </a:xfrm>
        </p:grpSpPr>
        <p:sp>
          <p:nvSpPr>
            <p:cNvPr id="3" name="Retângulo Arredondado 1068">
              <a:extLst>
                <a:ext uri="{FF2B5EF4-FFF2-40B4-BE49-F238E27FC236}">
                  <a16:creationId xmlns:a16="http://schemas.microsoft.com/office/drawing/2014/main" id="{E49FB25A-B044-7535-422C-1E4753EB9846}"/>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4" name="Picture 3">
              <a:extLst>
                <a:ext uri="{FF2B5EF4-FFF2-40B4-BE49-F238E27FC236}">
                  <a16:creationId xmlns:a16="http://schemas.microsoft.com/office/drawing/2014/main" id="{BFEA0FE0-D00B-2B3A-0FEC-5FD800F961F9}"/>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9" name="Group 8">
            <a:extLst>
              <a:ext uri="{FF2B5EF4-FFF2-40B4-BE49-F238E27FC236}">
                <a16:creationId xmlns:a16="http://schemas.microsoft.com/office/drawing/2014/main" id="{458D283B-6FA6-8574-52DE-FF81A45B0830}"/>
              </a:ext>
            </a:extLst>
          </p:cNvPr>
          <p:cNvGrpSpPr/>
          <p:nvPr/>
        </p:nvGrpSpPr>
        <p:grpSpPr>
          <a:xfrm>
            <a:off x="4278332" y="3185157"/>
            <a:ext cx="578664" cy="728410"/>
            <a:chOff x="3988976" y="2800350"/>
            <a:chExt cx="608065" cy="765420"/>
          </a:xfrm>
        </p:grpSpPr>
        <p:sp>
          <p:nvSpPr>
            <p:cNvPr id="20" name="Retângulo Arredondado 1068">
              <a:extLst>
                <a:ext uri="{FF2B5EF4-FFF2-40B4-BE49-F238E27FC236}">
                  <a16:creationId xmlns:a16="http://schemas.microsoft.com/office/drawing/2014/main" id="{FFE9B85A-38A2-98AC-9B4A-6160558D405C}"/>
                </a:ext>
              </a:extLst>
            </p:cNvPr>
            <p:cNvSpPr/>
            <p:nvPr/>
          </p:nvSpPr>
          <p:spPr>
            <a:xfrm>
              <a:off x="3988976"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22" name="Picture 21">
              <a:extLst>
                <a:ext uri="{FF2B5EF4-FFF2-40B4-BE49-F238E27FC236}">
                  <a16:creationId xmlns:a16="http://schemas.microsoft.com/office/drawing/2014/main" id="{B6B1B416-DF7B-72E2-840F-6BFE9DF815E6}"/>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a:off x="4017210" y="2864695"/>
              <a:ext cx="542552" cy="636729"/>
            </a:xfrm>
            <a:prstGeom prst="rect">
              <a:avLst/>
            </a:prstGeom>
          </p:spPr>
        </p:pic>
      </p:grpSp>
      <p:grpSp>
        <p:nvGrpSpPr>
          <p:cNvPr id="23" name="Group 22">
            <a:extLst>
              <a:ext uri="{FF2B5EF4-FFF2-40B4-BE49-F238E27FC236}">
                <a16:creationId xmlns:a16="http://schemas.microsoft.com/office/drawing/2014/main" id="{1B51C8C2-8268-F221-B4C4-8D1903BC471C}"/>
              </a:ext>
            </a:extLst>
          </p:cNvPr>
          <p:cNvGrpSpPr/>
          <p:nvPr/>
        </p:nvGrpSpPr>
        <p:grpSpPr>
          <a:xfrm>
            <a:off x="4951069" y="3185157"/>
            <a:ext cx="578664" cy="728410"/>
            <a:chOff x="4661713" y="2800350"/>
            <a:chExt cx="608065" cy="765420"/>
          </a:xfrm>
        </p:grpSpPr>
        <p:sp>
          <p:nvSpPr>
            <p:cNvPr id="24" name="Retângulo Arredondado 1068">
              <a:extLst>
                <a:ext uri="{FF2B5EF4-FFF2-40B4-BE49-F238E27FC236}">
                  <a16:creationId xmlns:a16="http://schemas.microsoft.com/office/drawing/2014/main" id="{47E5322B-3723-D650-B135-97F22E61E180}"/>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25" name="Picture 24">
              <a:extLst>
                <a:ext uri="{FF2B5EF4-FFF2-40B4-BE49-F238E27FC236}">
                  <a16:creationId xmlns:a16="http://schemas.microsoft.com/office/drawing/2014/main" id="{AA8C0B66-C27B-5F9B-2150-C6A9F8D9DE7C}"/>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26" name="Group 25">
            <a:extLst>
              <a:ext uri="{FF2B5EF4-FFF2-40B4-BE49-F238E27FC236}">
                <a16:creationId xmlns:a16="http://schemas.microsoft.com/office/drawing/2014/main" id="{329B9937-7BB0-F594-4541-D75949BCF4D3}"/>
              </a:ext>
            </a:extLst>
          </p:cNvPr>
          <p:cNvGrpSpPr/>
          <p:nvPr/>
        </p:nvGrpSpPr>
        <p:grpSpPr>
          <a:xfrm>
            <a:off x="5623806" y="3185157"/>
            <a:ext cx="578664" cy="728410"/>
            <a:chOff x="5334450" y="2800350"/>
            <a:chExt cx="608065" cy="765420"/>
          </a:xfrm>
        </p:grpSpPr>
        <p:sp>
          <p:nvSpPr>
            <p:cNvPr id="28" name="Retângulo Arredondado 1068">
              <a:extLst>
                <a:ext uri="{FF2B5EF4-FFF2-40B4-BE49-F238E27FC236}">
                  <a16:creationId xmlns:a16="http://schemas.microsoft.com/office/drawing/2014/main" id="{92A9E576-4A16-CE7D-7ECD-1152274D6B71}"/>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pic>
          <p:nvPicPr>
            <p:cNvPr id="29" name="Picture 28">
              <a:extLst>
                <a:ext uri="{FF2B5EF4-FFF2-40B4-BE49-F238E27FC236}">
                  <a16:creationId xmlns:a16="http://schemas.microsoft.com/office/drawing/2014/main" id="{E2F75EAE-922E-577F-B903-1D495696DAAB}"/>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pic>
        <p:nvPicPr>
          <p:cNvPr id="35" name="Picture 2" descr="Ceci contient une image de : SHADES OF GREEN  — Carnet Sauvage">
            <a:extLst>
              <a:ext uri="{FF2B5EF4-FFF2-40B4-BE49-F238E27FC236}">
                <a16:creationId xmlns:a16="http://schemas.microsoft.com/office/drawing/2014/main" id="{C12B2FA2-5223-1CD8-CFB5-7C1937EAC671}"/>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6389178" y="1294084"/>
            <a:ext cx="2260369" cy="2260369"/>
          </a:xfrm>
          <a:prstGeom prst="ellipse">
            <a:avLst/>
          </a:prstGeom>
          <a:noFill/>
          <a:ln w="76200">
            <a:solidFill>
              <a:srgbClr val="A38478"/>
            </a:solidFill>
          </a:ln>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2CBD95A4-6BD7-056A-C856-6FA7AD300AE2}"/>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6923337" y="2953172"/>
            <a:ext cx="1159527" cy="1159527"/>
          </a:xfrm>
          <a:prstGeom prst="ellipse">
            <a:avLst/>
          </a:prstGeom>
          <a:noFill/>
          <a:ln w="76200">
            <a:solidFill>
              <a:srgbClr val="A38478"/>
            </a:solidFill>
          </a:ln>
          <a:extLst>
            <a:ext uri="{909E8E84-426E-40DD-AFC4-6F175D3DCCD1}">
              <a14:hiddenFill xmlns:a14="http://schemas.microsoft.com/office/drawing/2010/main">
                <a:solidFill>
                  <a:srgbClr val="FFFFFF"/>
                </a:solidFill>
              </a14:hiddenFill>
            </a:ext>
          </a:extLst>
        </p:spPr>
      </p:pic>
      <p:pic>
        <p:nvPicPr>
          <p:cNvPr id="37" name="Picture 6" descr="I'm the most common spice used : black pepper! Crack in pepper mill or mortar for a particularly penetrating odour, and a hot, biting and very pungent taste. I will enhance the flavour of meat, give a spicy bite to soups, and bring layers of extra flavour to vegetables. Ingredients: black pepper whole.">
            <a:extLst>
              <a:ext uri="{FF2B5EF4-FFF2-40B4-BE49-F238E27FC236}">
                <a16:creationId xmlns:a16="http://schemas.microsoft.com/office/drawing/2014/main" id="{6ADB9763-6CEF-A508-CB9A-330239D990C7}"/>
              </a:ext>
            </a:extLst>
          </p:cNvPr>
          <p:cNvPicPr>
            <a:picLocks noChangeAspect="1" noChangeArrowheads="1"/>
          </p:cNvPicPr>
          <p:nvPr/>
        </p:nvPicPr>
        <p:blipFill rotWithShape="1">
          <a:blip r:embed="rId19" cstate="screen">
            <a:extLst>
              <a:ext uri="{28A0092B-C50C-407E-A947-70E740481C1C}">
                <a14:useLocalDpi xmlns:a14="http://schemas.microsoft.com/office/drawing/2010/main"/>
              </a:ext>
            </a:extLst>
          </a:blip>
          <a:srcRect/>
          <a:stretch/>
        </p:blipFill>
        <p:spPr bwMode="auto">
          <a:xfrm>
            <a:off x="7129282" y="3834028"/>
            <a:ext cx="740894" cy="740894"/>
          </a:xfrm>
          <a:prstGeom prst="ellipse">
            <a:avLst/>
          </a:prstGeom>
          <a:noFill/>
          <a:ln w="76200">
            <a:solidFill>
              <a:srgbClr val="A38478"/>
            </a:solidFill>
          </a:ln>
          <a:extLst>
            <a:ext uri="{909E8E84-426E-40DD-AFC4-6F175D3DCCD1}">
              <a14:hiddenFill xmlns:a14="http://schemas.microsoft.com/office/drawing/2010/main">
                <a:solidFill>
                  <a:srgbClr val="FFFFFF"/>
                </a:solidFill>
              </a14:hiddenFill>
            </a:ext>
          </a:extLst>
        </p:spPr>
      </p:pic>
      <p:sp>
        <p:nvSpPr>
          <p:cNvPr id="5" name="Retângulo 1060">
            <a:extLst>
              <a:ext uri="{FF2B5EF4-FFF2-40B4-BE49-F238E27FC236}">
                <a16:creationId xmlns:a16="http://schemas.microsoft.com/office/drawing/2014/main" id="{C2925279-888B-43C8-BED6-F70EC40D069D}"/>
              </a:ext>
            </a:extLst>
          </p:cNvPr>
          <p:cNvSpPr/>
          <p:nvPr/>
        </p:nvSpPr>
        <p:spPr>
          <a:xfrm>
            <a:off x="3491" y="547459"/>
            <a:ext cx="9140032"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6" name="TextBox 5">
            <a:extLst>
              <a:ext uri="{FF2B5EF4-FFF2-40B4-BE49-F238E27FC236}">
                <a16:creationId xmlns:a16="http://schemas.microsoft.com/office/drawing/2014/main" id="{EC05FDAA-39BB-1E51-827F-AF1FABE58468}"/>
              </a:ext>
            </a:extLst>
          </p:cNvPr>
          <p:cNvSpPr txBox="1"/>
          <p:nvPr/>
        </p:nvSpPr>
        <p:spPr>
          <a:xfrm>
            <a:off x="514478" y="549321"/>
            <a:ext cx="1792616" cy="261610"/>
          </a:xfrm>
          <a:prstGeom prst="rect">
            <a:avLst/>
          </a:prstGeom>
          <a:noFill/>
        </p:spPr>
        <p:txBody>
          <a:bodyPr wrap="square">
            <a:spAutoFit/>
          </a:bodyPr>
          <a:lstStyle/>
          <a:p>
            <a:pPr algn="ctr" defTabSz="685800">
              <a:buClrTx/>
              <a:defRPr/>
            </a:pPr>
            <a:r>
              <a:rPr lang="en-US" sz="1100" kern="1200" dirty="0">
                <a:solidFill>
                  <a:schemeClr val="bg1"/>
                </a:solidFill>
                <a:latin typeface="DM Sans 14pt" pitchFamily="2" charset="77"/>
                <a:ea typeface="+mn-ea"/>
                <a:cs typeface="+mn-cs"/>
              </a:rPr>
              <a:t>DAILY CARE &amp; SPORT</a:t>
            </a:r>
          </a:p>
        </p:txBody>
      </p:sp>
      <p:sp>
        <p:nvSpPr>
          <p:cNvPr id="8" name="Retângulo 18">
            <a:extLst>
              <a:ext uri="{FF2B5EF4-FFF2-40B4-BE49-F238E27FC236}">
                <a16:creationId xmlns:a16="http://schemas.microsoft.com/office/drawing/2014/main" id="{37FC5D92-7B20-BC03-E27B-8AAA1E200622}"/>
              </a:ext>
            </a:extLst>
          </p:cNvPr>
          <p:cNvSpPr/>
          <p:nvPr/>
        </p:nvSpPr>
        <p:spPr>
          <a:xfrm>
            <a:off x="0" y="815170"/>
            <a:ext cx="9140032" cy="269258"/>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32" name="TextBox 29">
            <a:extLst>
              <a:ext uri="{FF2B5EF4-FFF2-40B4-BE49-F238E27FC236}">
                <a16:creationId xmlns:a16="http://schemas.microsoft.com/office/drawing/2014/main" id="{AFCF3054-2A6E-DBE9-3947-75EC545FFAD0}"/>
              </a:ext>
            </a:extLst>
          </p:cNvPr>
          <p:cNvSpPr txBox="1"/>
          <p:nvPr/>
        </p:nvSpPr>
        <p:spPr>
          <a:xfrm>
            <a:off x="742733" y="851093"/>
            <a:ext cx="1712873" cy="219291"/>
          </a:xfrm>
          <a:prstGeom prst="rect">
            <a:avLst/>
          </a:prstGeom>
          <a:noFill/>
        </p:spPr>
        <p:txBody>
          <a:bodyPr wrap="square" rtlCol="0">
            <a:spAutoFit/>
          </a:bodyPr>
          <a:lstStyle/>
          <a:p>
            <a:pPr defTabSz="685800">
              <a:buClrTx/>
              <a:defRPr/>
            </a:pPr>
            <a:r>
              <a:rPr lang="en-US" sz="825" kern="1200" dirty="0">
                <a:solidFill>
                  <a:srgbClr val="CCBCB8"/>
                </a:solidFill>
                <a:latin typeface="DM Sans 14pt" pitchFamily="2" charset="77"/>
                <a:ea typeface="+mn-ea"/>
                <a:cs typeface="+mn-cs"/>
              </a:rPr>
              <a:t>CONFIDENT ENERGY</a:t>
            </a:r>
          </a:p>
        </p:txBody>
      </p:sp>
      <p:sp>
        <p:nvSpPr>
          <p:cNvPr id="33" name="TextBox 32">
            <a:extLst>
              <a:ext uri="{FF2B5EF4-FFF2-40B4-BE49-F238E27FC236}">
                <a16:creationId xmlns:a16="http://schemas.microsoft.com/office/drawing/2014/main" id="{DB9CD6EE-1BFD-BA9E-BEAF-57F0B3F57F97}"/>
              </a:ext>
            </a:extLst>
          </p:cNvPr>
          <p:cNvSpPr txBox="1"/>
          <p:nvPr/>
        </p:nvSpPr>
        <p:spPr>
          <a:xfrm>
            <a:off x="687555" y="1104350"/>
            <a:ext cx="7669406" cy="369332"/>
          </a:xfrm>
          <a:prstGeom prst="rect">
            <a:avLst/>
          </a:prstGeom>
          <a:noFill/>
        </p:spPr>
        <p:txBody>
          <a:bodyPr wrap="square">
            <a:spAutoFit/>
          </a:bodyPr>
          <a:lstStyle/>
          <a:p>
            <a:pPr defTabSz="685800">
              <a:buClrTx/>
              <a:defRPr/>
            </a:pPr>
            <a:r>
              <a:rPr lang="en-US" sz="1800" kern="1200" dirty="0">
                <a:solidFill>
                  <a:schemeClr val="bg2">
                    <a:lumMod val="75000"/>
                  </a:schemeClr>
                </a:solidFill>
                <a:latin typeface="DM Sans 14pt" pitchFamily="2" charset="77"/>
                <a:ea typeface="+mn-ea"/>
                <a:cs typeface="+mn-cs"/>
              </a:rPr>
              <a:t>ENERGIZING EXTREME SPORT – SPF 50</a:t>
            </a:r>
            <a:r>
              <a:rPr lang="en-US" sz="1800" kern="1200" dirty="0">
                <a:solidFill>
                  <a:srgbClr val="7E6358"/>
                </a:solidFill>
                <a:latin typeface="DM Sans 14pt" pitchFamily="2" charset="77"/>
                <a:ea typeface="+mn-ea"/>
                <a:cs typeface="+mn-cs"/>
              </a:rPr>
              <a:t>*</a:t>
            </a:r>
            <a:r>
              <a:rPr lang="en-US" sz="1800" kern="1200" dirty="0">
                <a:solidFill>
                  <a:schemeClr val="bg2">
                    <a:lumMod val="75000"/>
                  </a:schemeClr>
                </a:solidFill>
                <a:latin typeface="DM Sans 14pt" pitchFamily="2" charset="77"/>
                <a:ea typeface="+mn-ea"/>
                <a:cs typeface="+mn-cs"/>
              </a:rPr>
              <a:t> </a:t>
            </a:r>
          </a:p>
        </p:txBody>
      </p:sp>
      <p:sp>
        <p:nvSpPr>
          <p:cNvPr id="7" name="Title 1">
            <a:extLst>
              <a:ext uri="{FF2B5EF4-FFF2-40B4-BE49-F238E27FC236}">
                <a16:creationId xmlns:a16="http://schemas.microsoft.com/office/drawing/2014/main" id="{EC79C3F7-4ACC-37A8-7F97-C8BA2A19BE68}"/>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2590699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454F1C-AD80-3D7C-0AD5-BDE97800C655}"/>
            </a:ext>
          </a:extLst>
        </p:cNvPr>
        <p:cNvGrpSpPr/>
        <p:nvPr/>
      </p:nvGrpSpPr>
      <p:grpSpPr>
        <a:xfrm>
          <a:off x="0" y="0"/>
          <a:ext cx="0" cy="0"/>
          <a:chOff x="0" y="0"/>
          <a:chExt cx="0" cy="0"/>
        </a:xfrm>
      </p:grpSpPr>
      <p:sp>
        <p:nvSpPr>
          <p:cNvPr id="6" name="Retângulo 149504">
            <a:extLst>
              <a:ext uri="{FF2B5EF4-FFF2-40B4-BE49-F238E27FC236}">
                <a16:creationId xmlns:a16="http://schemas.microsoft.com/office/drawing/2014/main" id="{7FBFF7AB-6788-0399-86FA-4E51E1AE83B7}"/>
              </a:ext>
            </a:extLst>
          </p:cNvPr>
          <p:cNvSpPr/>
          <p:nvPr/>
        </p:nvSpPr>
        <p:spPr>
          <a:xfrm>
            <a:off x="0" y="547458"/>
            <a:ext cx="284680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2">
                  <a:lumMod val="90000"/>
                </a:schemeClr>
              </a:solidFill>
              <a:latin typeface="DM Sans" pitchFamily="2" charset="77"/>
            </a:endParaRPr>
          </a:p>
        </p:txBody>
      </p:sp>
      <p:sp>
        <p:nvSpPr>
          <p:cNvPr id="31" name="Retângulo 21">
            <a:extLst>
              <a:ext uri="{FF2B5EF4-FFF2-40B4-BE49-F238E27FC236}">
                <a16:creationId xmlns:a16="http://schemas.microsoft.com/office/drawing/2014/main" id="{9652BDE5-C5DA-74A0-0BCD-9EA943CF865C}"/>
              </a:ext>
            </a:extLst>
          </p:cNvPr>
          <p:cNvSpPr/>
          <p:nvPr/>
        </p:nvSpPr>
        <p:spPr>
          <a:xfrm>
            <a:off x="2829088" y="547458"/>
            <a:ext cx="6341763" cy="4611996"/>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pic>
        <p:nvPicPr>
          <p:cNvPr id="12" name="Picture 11">
            <a:extLst>
              <a:ext uri="{FF2B5EF4-FFF2-40B4-BE49-F238E27FC236}">
                <a16:creationId xmlns:a16="http://schemas.microsoft.com/office/drawing/2014/main" id="{444B2E64-64EB-4C05-0B1D-430D441859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65363"/>
            <a:ext cx="2829089" cy="3203411"/>
          </a:xfrm>
          <a:prstGeom prst="rect">
            <a:avLst/>
          </a:prstGeom>
        </p:spPr>
      </p:pic>
      <p:sp>
        <p:nvSpPr>
          <p:cNvPr id="20" name="Retângulo 1060">
            <a:extLst>
              <a:ext uri="{FF2B5EF4-FFF2-40B4-BE49-F238E27FC236}">
                <a16:creationId xmlns:a16="http://schemas.microsoft.com/office/drawing/2014/main" id="{34EF4765-5402-9FE5-6435-3D1B065A3DC9}"/>
              </a:ext>
            </a:extLst>
          </p:cNvPr>
          <p:cNvSpPr/>
          <p:nvPr/>
        </p:nvSpPr>
        <p:spPr>
          <a:xfrm>
            <a:off x="0" y="547459"/>
            <a:ext cx="2832264"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24" name="TextBox 23">
            <a:extLst>
              <a:ext uri="{FF2B5EF4-FFF2-40B4-BE49-F238E27FC236}">
                <a16:creationId xmlns:a16="http://schemas.microsoft.com/office/drawing/2014/main" id="{0C843116-D679-27FE-3F76-C5359F081527}"/>
              </a:ext>
            </a:extLst>
          </p:cNvPr>
          <p:cNvSpPr txBox="1"/>
          <p:nvPr/>
        </p:nvSpPr>
        <p:spPr>
          <a:xfrm>
            <a:off x="663247" y="549321"/>
            <a:ext cx="1792616" cy="276999"/>
          </a:xfrm>
          <a:prstGeom prst="rect">
            <a:avLst/>
          </a:prstGeom>
          <a:noFill/>
        </p:spPr>
        <p:txBody>
          <a:bodyPr wrap="square">
            <a:spAutoFit/>
          </a:bodyPr>
          <a:lstStyle/>
          <a:p>
            <a:pPr algn="ctr" defTabSz="685800">
              <a:buClrTx/>
              <a:defRPr/>
            </a:pPr>
            <a:r>
              <a:rPr lang="en-US" sz="1200" kern="1200">
                <a:solidFill>
                  <a:schemeClr val="bg1"/>
                </a:solidFill>
                <a:latin typeface="DM Sans"/>
                <a:ea typeface="+mn-ea"/>
                <a:cs typeface="+mn-cs"/>
              </a:rPr>
              <a:t>DAILY CARE &amp; SPORT</a:t>
            </a:r>
            <a:endParaRPr lang="en-US" sz="1200" kern="1200" dirty="0">
              <a:solidFill>
                <a:schemeClr val="bg1"/>
              </a:solidFill>
              <a:latin typeface="DM Sans"/>
              <a:ea typeface="+mn-ea"/>
              <a:cs typeface="+mn-cs"/>
            </a:endParaRPr>
          </a:p>
        </p:txBody>
      </p:sp>
      <p:sp>
        <p:nvSpPr>
          <p:cNvPr id="25" name="Retângulo 18">
            <a:extLst>
              <a:ext uri="{FF2B5EF4-FFF2-40B4-BE49-F238E27FC236}">
                <a16:creationId xmlns:a16="http://schemas.microsoft.com/office/drawing/2014/main" id="{AE3CEB04-F44B-250E-2DF3-86D71F477036}"/>
              </a:ext>
            </a:extLst>
          </p:cNvPr>
          <p:cNvSpPr/>
          <p:nvPr/>
        </p:nvSpPr>
        <p:spPr>
          <a:xfrm>
            <a:off x="-1" y="815170"/>
            <a:ext cx="2832263" cy="269258"/>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pic>
        <p:nvPicPr>
          <p:cNvPr id="3" name="Imagem 3" descr="Logotipo&#10;&#10;Descrição gerada automaticamente">
            <a:extLst>
              <a:ext uri="{FF2B5EF4-FFF2-40B4-BE49-F238E27FC236}">
                <a16:creationId xmlns:a16="http://schemas.microsoft.com/office/drawing/2014/main" id="{71C521C8-94D4-85FA-F383-2B2A695681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Google Shape;279;p62">
            <a:extLst>
              <a:ext uri="{FF2B5EF4-FFF2-40B4-BE49-F238E27FC236}">
                <a16:creationId xmlns:a16="http://schemas.microsoft.com/office/drawing/2014/main" id="{C0FB4D7A-9750-A343-4C56-FC5AE3026BA1}"/>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14" name="Rectangle 13">
            <a:extLst>
              <a:ext uri="{FF2B5EF4-FFF2-40B4-BE49-F238E27FC236}">
                <a16:creationId xmlns:a16="http://schemas.microsoft.com/office/drawing/2014/main" id="{84D7E775-07AE-CCD7-2A56-C3E684B226DE}"/>
              </a:ext>
            </a:extLst>
          </p:cNvPr>
          <p:cNvSpPr/>
          <p:nvPr/>
        </p:nvSpPr>
        <p:spPr>
          <a:xfrm>
            <a:off x="3221448" y="1819508"/>
            <a:ext cx="5532710" cy="144194"/>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1897C"/>
              </a:solidFill>
              <a:latin typeface="DM Sans" pitchFamily="2" charset="77"/>
            </a:endParaRPr>
          </a:p>
        </p:txBody>
      </p:sp>
      <p:sp>
        <p:nvSpPr>
          <p:cNvPr id="5" name="Retângulo 35">
            <a:extLst>
              <a:ext uri="{FF2B5EF4-FFF2-40B4-BE49-F238E27FC236}">
                <a16:creationId xmlns:a16="http://schemas.microsoft.com/office/drawing/2014/main" id="{545A5C3F-3B1A-D7FA-F6A8-22CCB5FFD98C}"/>
              </a:ext>
            </a:extLst>
          </p:cNvPr>
          <p:cNvSpPr/>
          <p:nvPr/>
        </p:nvSpPr>
        <p:spPr>
          <a:xfrm>
            <a:off x="-1" y="1954703"/>
            <a:ext cx="2829089"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pic>
        <p:nvPicPr>
          <p:cNvPr id="7" name="Imagem 50">
            <a:extLst>
              <a:ext uri="{FF2B5EF4-FFF2-40B4-BE49-F238E27FC236}">
                <a16:creationId xmlns:a16="http://schemas.microsoft.com/office/drawing/2014/main" id="{99313FD2-A9A3-B837-BD7F-1EA772FBC07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6806" y="2362543"/>
            <a:ext cx="1600460" cy="2737761"/>
          </a:xfrm>
          <a:prstGeom prst="rect">
            <a:avLst/>
          </a:prstGeom>
        </p:spPr>
      </p:pic>
      <p:graphicFrame>
        <p:nvGraphicFramePr>
          <p:cNvPr id="8" name="Table 7">
            <a:extLst>
              <a:ext uri="{FF2B5EF4-FFF2-40B4-BE49-F238E27FC236}">
                <a16:creationId xmlns:a16="http://schemas.microsoft.com/office/drawing/2014/main" id="{2D604178-D4AB-6B9F-B925-3B425AED27DB}"/>
              </a:ext>
            </a:extLst>
          </p:cNvPr>
          <p:cNvGraphicFramePr>
            <a:graphicFrameLocks noGrp="1"/>
          </p:cNvGraphicFramePr>
          <p:nvPr>
            <p:extLst>
              <p:ext uri="{D42A27DB-BD31-4B8C-83A1-F6EECF244321}">
                <p14:modId xmlns:p14="http://schemas.microsoft.com/office/powerpoint/2010/main" val="116414741"/>
              </p:ext>
            </p:extLst>
          </p:nvPr>
        </p:nvGraphicFramePr>
        <p:xfrm>
          <a:off x="3244255" y="1762817"/>
          <a:ext cx="5485290" cy="3125462"/>
        </p:xfrm>
        <a:graphic>
          <a:graphicData uri="http://schemas.openxmlformats.org/drawingml/2006/table">
            <a:tbl>
              <a:tblPr>
                <a:tableStyleId>{B90068F1-F105-411B-9F92-F69CE458D5AC}</a:tableStyleId>
              </a:tblPr>
              <a:tblGrid>
                <a:gridCol w="335194">
                  <a:extLst>
                    <a:ext uri="{9D8B030D-6E8A-4147-A177-3AD203B41FA5}">
                      <a16:colId xmlns:a16="http://schemas.microsoft.com/office/drawing/2014/main" val="422316007"/>
                    </a:ext>
                  </a:extLst>
                </a:gridCol>
                <a:gridCol w="1100768">
                  <a:extLst>
                    <a:ext uri="{9D8B030D-6E8A-4147-A177-3AD203B41FA5}">
                      <a16:colId xmlns:a16="http://schemas.microsoft.com/office/drawing/2014/main" val="1845893373"/>
                    </a:ext>
                  </a:extLst>
                </a:gridCol>
                <a:gridCol w="3141752">
                  <a:extLst>
                    <a:ext uri="{9D8B030D-6E8A-4147-A177-3AD203B41FA5}">
                      <a16:colId xmlns:a16="http://schemas.microsoft.com/office/drawing/2014/main" val="2838258235"/>
                    </a:ext>
                  </a:extLst>
                </a:gridCol>
                <a:gridCol w="457200">
                  <a:extLst>
                    <a:ext uri="{9D8B030D-6E8A-4147-A177-3AD203B41FA5}">
                      <a16:colId xmlns:a16="http://schemas.microsoft.com/office/drawing/2014/main" val="1088643046"/>
                    </a:ext>
                  </a:extLst>
                </a:gridCol>
                <a:gridCol w="450376">
                  <a:extLst>
                    <a:ext uri="{9D8B030D-6E8A-4147-A177-3AD203B41FA5}">
                      <a16:colId xmlns:a16="http://schemas.microsoft.com/office/drawing/2014/main" val="1456680948"/>
                    </a:ext>
                  </a:extLst>
                </a:gridCol>
              </a:tblGrid>
              <a:tr h="188791">
                <a:tc>
                  <a:txBody>
                    <a:bodyPr/>
                    <a:lstStyle/>
                    <a:p>
                      <a:pPr>
                        <a:lnSpc>
                          <a:spcPct val="100000"/>
                        </a:lnSpc>
                      </a:pPr>
                      <a:r>
                        <a:rPr lang="en-GB" sz="700" b="1" kern="100" dirty="0">
                          <a:solidFill>
                            <a:srgbClr val="CCBDB9"/>
                          </a:solidFill>
                          <a:effectLst/>
                          <a:latin typeface="DM Sans 14pt" pitchFamily="2" charset="77"/>
                        </a:rPr>
                        <a:t>Phase</a:t>
                      </a:r>
                      <a:endParaRPr lang="en-BR" sz="700" b="1" kern="100" dirty="0">
                        <a:solidFill>
                          <a:srgbClr val="CCBDB9"/>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CBDB9"/>
                          </a:solidFill>
                          <a:effectLst/>
                          <a:latin typeface="DM Sans 14pt" pitchFamily="2" charset="77"/>
                        </a:rPr>
                        <a:t>Ingredients</a:t>
                      </a:r>
                      <a:endParaRPr lang="en-BR" sz="700" b="1" kern="100" dirty="0">
                        <a:solidFill>
                          <a:srgbClr val="CCBDB9"/>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CBDB9"/>
                          </a:solidFill>
                          <a:effectLst/>
                          <a:latin typeface="DM Sans 14pt" pitchFamily="2" charset="77"/>
                        </a:rPr>
                        <a:t>INCI Name</a:t>
                      </a:r>
                      <a:endParaRPr lang="en-BR" sz="700" b="1" kern="100" dirty="0">
                        <a:solidFill>
                          <a:srgbClr val="CCBDB9"/>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CBDB9"/>
                          </a:solidFill>
                          <a:effectLst/>
                          <a:latin typeface="DM Sans 14pt" pitchFamily="2" charset="77"/>
                        </a:rPr>
                        <a:t>% w / w</a:t>
                      </a:r>
                      <a:endParaRPr lang="en-BR" sz="700" b="1" kern="100" dirty="0">
                        <a:solidFill>
                          <a:srgbClr val="CCBDB9"/>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CBDB9"/>
                          </a:solidFill>
                          <a:effectLst/>
                          <a:latin typeface="DM Sans 14pt" pitchFamily="2" charset="77"/>
                        </a:rPr>
                        <a:t>Supplier</a:t>
                      </a:r>
                      <a:endParaRPr lang="en-BR" sz="700" b="1" kern="100" dirty="0">
                        <a:solidFill>
                          <a:srgbClr val="CCBDB9"/>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21970751"/>
                  </a:ext>
                </a:extLst>
              </a:tr>
              <a:tr h="82327">
                <a:tc>
                  <a:txBody>
                    <a:bodyPr/>
                    <a:lstStyle/>
                    <a:p>
                      <a:pPr>
                        <a:lnSpc>
                          <a:spcPct val="100000"/>
                        </a:lnSpc>
                      </a:pPr>
                      <a:r>
                        <a:rPr lang="en-GB" sz="600" kern="100" dirty="0">
                          <a:solidFill>
                            <a:srgbClr val="4D3C35"/>
                          </a:solidFill>
                          <a:effectLst/>
                          <a:latin typeface="DM Sans 14pt" pitchFamily="2" charset="77"/>
                        </a:rPr>
                        <a:t>A</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Cetiol® B</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DIBUTYL ADIPATE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7,00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100037</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133747814"/>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Finsolv® TN</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C12-15 ALKYL BENZOATE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8,00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100627</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72372751"/>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PARSOL® EHS</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ETHYLHEXYL SALICYLATE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5,00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31790057"/>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PARSOL® 1789</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BUTYL METHOXYDIBENZOYLMETHANE</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4,20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055106946"/>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PARSOL® EHT</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ETHYLHEXYL TRIAZONE</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4,00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089490915"/>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PARSOL® Shield</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BIS-ETHYLHEXYLOXYPHENOL METHOXYPHENYL TRIAZINE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3,60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22924349"/>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Tegosoft XC MB</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PHENOXYETHYL CAPRYLATE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3,70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101005</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497942656"/>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Eldew SL-205</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ISOPROPYL LAUROYL SARCOSINATE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3,00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100383</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83690060"/>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Cosphaderm® Feel</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TRIHEPTANOIN</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3,00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101192</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504688449"/>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MONTANOV</a:t>
                      </a:r>
                      <a:r>
                        <a:rPr lang="en-GB" sz="600" kern="100" baseline="30000" dirty="0">
                          <a:solidFill>
                            <a:srgbClr val="4D3C35"/>
                          </a:solidFill>
                          <a:effectLst/>
                          <a:latin typeface="DM Sans 14pt" pitchFamily="2" charset="77"/>
                        </a:rPr>
                        <a:t>TM</a:t>
                      </a:r>
                      <a:r>
                        <a:rPr lang="en-GB" sz="600" kern="100" dirty="0">
                          <a:solidFill>
                            <a:srgbClr val="4D3C35"/>
                          </a:solidFill>
                          <a:effectLst/>
                          <a:latin typeface="DM Sans 14pt" pitchFamily="2" charset="77"/>
                        </a:rPr>
                        <a:t> 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C14-22 ALCOHOLS, C12-20 ALKYL GLUCOSIDE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3,00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100313</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79383112"/>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Lexfilm Sun Natural MB</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CAPRYLOYL GLYCERIN/SEBACIC ACID COPOLYMER</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2,00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100647</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112883456"/>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UVAsorb HEB</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DIETHYLHEXYL BUTAMIDO TRIAZONE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100376</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7932936"/>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Lanette® 16</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CETYL ALCOHOL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0,50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100037</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99701446"/>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Cutina® HR Flakes</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HYDROGENATED CASTOR OIL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0,40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100037</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16105667"/>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AMPHISOL® K</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POTASSIUM CETYL PHOSPHATE</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0,40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75019153"/>
                  </a:ext>
                </a:extLst>
              </a:tr>
              <a:tr h="82327">
                <a:tc>
                  <a:txBody>
                    <a:bodyPr/>
                    <a:lstStyle/>
                    <a:p>
                      <a:pPr>
                        <a:lnSpc>
                          <a:spcPct val="100000"/>
                        </a:lnSpc>
                      </a:pPr>
                      <a:r>
                        <a:rPr lang="en-GB" sz="600" kern="100">
                          <a:solidFill>
                            <a:srgbClr val="4D3C35"/>
                          </a:solidFill>
                          <a:effectLst/>
                          <a:latin typeface="DM Sans 14pt" pitchFamily="2" charset="77"/>
                        </a:rPr>
                        <a:t>B</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Water Dem</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AQUA</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40,00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3144967"/>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SymSave H</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HYDROXYACETOPHENONE</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0,80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100106</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82246037"/>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Carephos N</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SODIUM POLYPHOSPHATE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0,40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100045</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79428994"/>
                  </a:ext>
                </a:extLst>
              </a:tr>
              <a:tr h="98038">
                <a:tc>
                  <a:txBody>
                    <a:bodyPr/>
                    <a:lstStyle/>
                    <a:p>
                      <a:pPr>
                        <a:lnSpc>
                          <a:spcPct val="100000"/>
                        </a:lnSpc>
                      </a:pPr>
                      <a:r>
                        <a:rPr lang="en-GB" sz="600" kern="100">
                          <a:solidFill>
                            <a:srgbClr val="4D3C35"/>
                          </a:solidFill>
                          <a:effectLst/>
                          <a:latin typeface="DM Sans 14pt" pitchFamily="2" charset="77"/>
                        </a:rPr>
                        <a:t>C</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Cosphaderm Magnolia Extract 98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MAGNOLIA OFFICINALIS BARK EXTRACT</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0,10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101192</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4674181"/>
                  </a:ext>
                </a:extLst>
              </a:tr>
              <a:tr h="90065">
                <a:tc>
                  <a:txBody>
                    <a:bodyPr/>
                    <a:lstStyle/>
                    <a:p>
                      <a:pPr>
                        <a:lnSpc>
                          <a:spcPct val="100000"/>
                        </a:lnSpc>
                      </a:pPr>
                      <a:r>
                        <a:rPr lang="en-GB" sz="600" kern="100" dirty="0">
                          <a:solidFill>
                            <a:srgbClr val="4D3C35"/>
                          </a:solidFill>
                          <a:effectLst/>
                          <a:latin typeface="DM Sans 14pt" pitchFamily="2" charset="77"/>
                        </a:rPr>
                        <a:t> </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Propanediol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PROPANEDIOL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2,00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68117322"/>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RHEOZAN® SH</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SUCCINOGLYCAN</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0,30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100002</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598881219"/>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HYA-ACT</a:t>
                      </a:r>
                      <a:r>
                        <a:rPr lang="en-GB" sz="600" kern="100" baseline="30000">
                          <a:solidFill>
                            <a:srgbClr val="4D3C35"/>
                          </a:solidFill>
                          <a:effectLst/>
                          <a:latin typeface="DM Sans 14pt" pitchFamily="2" charset="77"/>
                        </a:rPr>
                        <a:t>TM</a:t>
                      </a:r>
                      <a:r>
                        <a:rPr lang="en-GB" sz="600" kern="100">
                          <a:solidFill>
                            <a:srgbClr val="4D3C35"/>
                          </a:solidFill>
                          <a:effectLst/>
                          <a:latin typeface="DM Sans 14pt" pitchFamily="2" charset="77"/>
                        </a:rPr>
                        <a:t> S</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SODIUM HYALURONATE</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0,10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85342123"/>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Cosphaderm® Hexiol</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1,2-HEXANEDIOL</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0,80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4D3C35"/>
                          </a:solidFill>
                          <a:effectLst/>
                          <a:latin typeface="DM Sans 14pt" pitchFamily="2" charset="77"/>
                        </a:rPr>
                        <a:t>101192</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51179867"/>
                  </a:ext>
                </a:extLst>
              </a:tr>
              <a:tr h="94244">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PemuPur START Polymer</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fr-CH" sz="600" kern="100" dirty="0">
                          <a:solidFill>
                            <a:srgbClr val="4D3C35"/>
                          </a:solidFill>
                          <a:effectLst/>
                          <a:latin typeface="DM Sans 14pt" pitchFamily="2" charset="77"/>
                        </a:rPr>
                        <a:t>MICROCRYSTALLINE CELLULOSE, SPHINGOMONAS FERMENT EXTRACT, CELLULOSE GUM</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0,15</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100435</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630358671"/>
                  </a:ext>
                </a:extLst>
              </a:tr>
              <a:tr h="82327">
                <a:tc>
                  <a:txBody>
                    <a:bodyPr/>
                    <a:lstStyle/>
                    <a:p>
                      <a:pPr>
                        <a:lnSpc>
                          <a:spcPct val="100000"/>
                        </a:lnSpc>
                      </a:pPr>
                      <a:r>
                        <a:rPr lang="en-GB" sz="600" kern="100">
                          <a:solidFill>
                            <a:srgbClr val="4D3C35"/>
                          </a:solidFill>
                          <a:effectLst/>
                          <a:latin typeface="DM Sans 14pt" pitchFamily="2" charset="77"/>
                        </a:rPr>
                        <a:t>D</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VALVANCE® Touch 210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SILICA</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2,00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16431468"/>
                  </a:ext>
                </a:extLst>
              </a:tr>
              <a:tr h="92629">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ALPAFLOR® EDELWEISS CB</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LEONTOPODIUM ALPINUM FLOWER/LEAF EXTRACT, GLYCERIN, AQUA, CITRIC ACID</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46867602"/>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PENTAVITIN®</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SACCHARIDE ISOMERATE, AQUA, CITRIC ACID, SODIUM CITRATE</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76381131"/>
                  </a:ext>
                </a:extLst>
              </a:tr>
              <a:tr h="82327">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DL-alpha-Tocopherol</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TOCOPHEROL</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0,15</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22516520"/>
                  </a:ext>
                </a:extLst>
              </a:tr>
              <a:tr h="169225">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4D3C35"/>
                          </a:solidFill>
                          <a:effectLst/>
                          <a:latin typeface="DM Sans 14pt" pitchFamily="2" charset="77"/>
                        </a:rPr>
                        <a:t>PARSOL® Max</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4D3C35"/>
                          </a:solidFill>
                          <a:effectLst/>
                          <a:latin typeface="DM Sans 14pt" pitchFamily="2" charset="77"/>
                        </a:rPr>
                        <a:t>METHYLENE BIS-BENZOTRIAZOLYL TETRAMETHYLBUTYLPHENOL, AQUA, DECYL GLUCOSIDE, PROPYLENE GLYCOL, XANTHAN GUM</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2,00</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9707011"/>
                  </a:ext>
                </a:extLst>
              </a:tr>
              <a:tr h="171164">
                <a:tc>
                  <a:txBody>
                    <a:bodyPr/>
                    <a:lstStyle/>
                    <a:p>
                      <a:pPr>
                        <a:lnSpc>
                          <a:spcPct val="100000"/>
                        </a:lnSpc>
                      </a:pPr>
                      <a:r>
                        <a:rPr lang="en-GB" sz="600" kern="100">
                          <a:solidFill>
                            <a:srgbClr val="4D3C35"/>
                          </a:solidFill>
                          <a:effectLst/>
                          <a:latin typeface="DM Sans 14pt" pitchFamily="2" charset="77"/>
                        </a:rPr>
                        <a:t>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dirty="0">
                          <a:solidFill>
                            <a:srgbClr val="4D3C35"/>
                          </a:solidFill>
                          <a:effectLst/>
                          <a:latin typeface="DM Sans 14pt" pitchFamily="2" charset="77"/>
                        </a:rPr>
                        <a:t>SUNSENSE AROMA SPORT </a:t>
                      </a:r>
                    </a:p>
                    <a:p>
                      <a:pPr>
                        <a:lnSpc>
                          <a:spcPct val="100000"/>
                        </a:lnSpc>
                      </a:pPr>
                      <a:r>
                        <a:rPr lang="en-GB" sz="600" kern="100" dirty="0">
                          <a:solidFill>
                            <a:srgbClr val="4D3C35"/>
                          </a:solidFill>
                          <a:effectLst/>
                          <a:latin typeface="DM Sans 14pt" pitchFamily="2" charset="77"/>
                        </a:rPr>
                        <a:t>196198 FB</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a:solidFill>
                            <a:srgbClr val="4D3C35"/>
                          </a:solidFill>
                          <a:effectLst/>
                          <a:latin typeface="DM Sans 14pt" pitchFamily="2" charset="77"/>
                        </a:rPr>
                        <a:t>PARFUM, ACETYL CEDRENE, COUMARIN, TETRAMETHYL ACETYLOCTAHYDRONAPHATELENES, ALPHA-ISOMETHYL-IONONE, CITRONELLOL, </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a:solidFill>
                            <a:srgbClr val="4D3C35"/>
                          </a:solidFill>
                          <a:effectLst/>
                          <a:latin typeface="DM Sans 14pt" pitchFamily="2" charset="77"/>
                        </a:rPr>
                        <a:t>0,40</a:t>
                      </a:r>
                      <a:endParaRPr lang="en-BR" sz="600" kern="10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4D3C35"/>
                          </a:solidFill>
                          <a:effectLst/>
                          <a:latin typeface="DM Sans 14pt" pitchFamily="2" charset="77"/>
                        </a:rPr>
                        <a:t>100288</a:t>
                      </a:r>
                      <a:endParaRPr lang="en-BR" sz="600" kern="100" dirty="0">
                        <a:solidFill>
                          <a:srgbClr val="4D3C35"/>
                        </a:solidFill>
                        <a:effectLst/>
                        <a:latin typeface="DM Sans 14pt" pitchFamily="2" charset="77"/>
                        <a:ea typeface="DM Sans" pitchFamily="2" charset="77"/>
                        <a:cs typeface="Times New Roman" panose="02020603050405020304" pitchFamily="18" charset="0"/>
                      </a:endParaRPr>
                    </a:p>
                  </a:txBody>
                  <a:tcPr marL="24722" marR="24722"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2569198917"/>
                  </a:ext>
                </a:extLst>
              </a:tr>
            </a:tbl>
          </a:graphicData>
        </a:graphic>
      </p:graphicFrame>
      <p:sp>
        <p:nvSpPr>
          <p:cNvPr id="9" name="TextBox 8">
            <a:extLst>
              <a:ext uri="{FF2B5EF4-FFF2-40B4-BE49-F238E27FC236}">
                <a16:creationId xmlns:a16="http://schemas.microsoft.com/office/drawing/2014/main" id="{F947D06D-1DB9-4040-428C-F1065B588105}"/>
              </a:ext>
            </a:extLst>
          </p:cNvPr>
          <p:cNvSpPr txBox="1"/>
          <p:nvPr/>
        </p:nvSpPr>
        <p:spPr>
          <a:xfrm>
            <a:off x="3126768" y="650379"/>
            <a:ext cx="2973781" cy="923330"/>
          </a:xfrm>
          <a:prstGeom prst="rect">
            <a:avLst/>
          </a:prstGeom>
          <a:noFill/>
        </p:spPr>
        <p:txBody>
          <a:bodyPr wrap="square">
            <a:spAutoFit/>
          </a:bodyPr>
          <a:lstStyle/>
          <a:p>
            <a:r>
              <a:rPr lang="en-US" sz="1500" b="1" kern="100">
                <a:solidFill>
                  <a:srgbClr val="4D3C35"/>
                </a:solidFill>
                <a:effectLst/>
                <a:latin typeface="DM Sans 14pt" pitchFamily="2" charset="77"/>
                <a:ea typeface="DM Sans" pitchFamily="2" charset="77"/>
                <a:cs typeface="Times New Roman" panose="02020603050405020304" pitchFamily="18" charset="0"/>
              </a:rPr>
              <a:t>ENERGIZING EXTREME SPORT </a:t>
            </a:r>
          </a:p>
          <a:p>
            <a:r>
              <a:rPr lang="en-US" sz="1500" b="1" kern="100">
                <a:solidFill>
                  <a:srgbClr val="4D3C35"/>
                </a:solidFill>
                <a:effectLst/>
                <a:latin typeface="DM Sans 14pt" pitchFamily="2" charset="77"/>
                <a:ea typeface="DM Sans" pitchFamily="2" charset="77"/>
                <a:cs typeface="Times New Roman" panose="02020603050405020304" pitchFamily="18" charset="0"/>
              </a:rPr>
              <a:t>SUN CREAM SPF 50*</a:t>
            </a:r>
            <a:endParaRPr lang="en-US" sz="1500" kern="100">
              <a:solidFill>
                <a:srgbClr val="4D3C35"/>
              </a:solidFill>
              <a:effectLst/>
              <a:latin typeface="DM Sans 14pt" pitchFamily="2" charset="77"/>
              <a:ea typeface="DM Sans" pitchFamily="2" charset="77"/>
              <a:cs typeface="Times New Roman" panose="02020603050405020304" pitchFamily="18" charset="0"/>
            </a:endParaRPr>
          </a:p>
          <a:p>
            <a:r>
              <a:rPr lang="en-US" sz="800" kern="100">
                <a:solidFill>
                  <a:srgbClr val="4D3C35"/>
                </a:solidFill>
                <a:effectLst/>
                <a:latin typeface="DM Sans 14pt" pitchFamily="2" charset="77"/>
                <a:ea typeface="DM Sans" pitchFamily="2" charset="77"/>
                <a:cs typeface="Times New Roman" panose="02020603050405020304" pitchFamily="18" charset="0"/>
              </a:rPr>
              <a:t>With </a:t>
            </a:r>
            <a:r>
              <a:rPr lang="en-US" sz="800" kern="100">
                <a:solidFill>
                  <a:srgbClr val="4D3C35"/>
                </a:solidFill>
                <a:latin typeface="DM Sans 14pt" pitchFamily="2" charset="77"/>
                <a:ea typeface="DM Sans" pitchFamily="2" charset="77"/>
                <a:cs typeface="Times New Roman" panose="02020603050405020304" pitchFamily="18" charset="0"/>
              </a:rPr>
              <a:t>o</a:t>
            </a:r>
            <a:r>
              <a:rPr lang="en-US" sz="800" kern="100">
                <a:solidFill>
                  <a:srgbClr val="4D3C35"/>
                </a:solidFill>
                <a:effectLst/>
                <a:latin typeface="DM Sans 14pt" pitchFamily="2" charset="77"/>
                <a:ea typeface="DM Sans" pitchFamily="2" charset="77"/>
                <a:cs typeface="Times New Roman" panose="02020603050405020304" pitchFamily="18" charset="0"/>
              </a:rPr>
              <a:t>dor </a:t>
            </a:r>
            <a:r>
              <a:rPr lang="en-US" sz="800" kern="100">
                <a:solidFill>
                  <a:srgbClr val="4D3C35"/>
                </a:solidFill>
                <a:latin typeface="DM Sans 14pt" pitchFamily="2" charset="77"/>
                <a:ea typeface="DM Sans" pitchFamily="2" charset="77"/>
                <a:cs typeface="Times New Roman" panose="02020603050405020304" pitchFamily="18" charset="0"/>
              </a:rPr>
              <a:t>c</a:t>
            </a:r>
            <a:r>
              <a:rPr lang="en-US" sz="800" kern="100">
                <a:solidFill>
                  <a:srgbClr val="4D3C35"/>
                </a:solidFill>
                <a:effectLst/>
                <a:latin typeface="DM Sans 14pt" pitchFamily="2" charset="77"/>
                <a:ea typeface="DM Sans" pitchFamily="2" charset="77"/>
                <a:cs typeface="Times New Roman" panose="02020603050405020304" pitchFamily="18" charset="0"/>
              </a:rPr>
              <a:t>ontrol </a:t>
            </a:r>
            <a:r>
              <a:rPr lang="en-US" sz="800" kern="100">
                <a:solidFill>
                  <a:srgbClr val="4D3C35"/>
                </a:solidFill>
                <a:latin typeface="DM Sans 14pt" pitchFamily="2" charset="77"/>
                <a:ea typeface="DM Sans" pitchFamily="2" charset="77"/>
                <a:cs typeface="Times New Roman" panose="02020603050405020304" pitchFamily="18" charset="0"/>
              </a:rPr>
              <a:t>t</a:t>
            </a:r>
            <a:r>
              <a:rPr lang="en-US" sz="800" kern="100">
                <a:solidFill>
                  <a:srgbClr val="4D3C35"/>
                </a:solidFill>
                <a:effectLst/>
                <a:latin typeface="DM Sans 14pt" pitchFamily="2" charset="77"/>
                <a:ea typeface="DM Sans" pitchFamily="2" charset="77"/>
                <a:cs typeface="Times New Roman" panose="02020603050405020304" pitchFamily="18" charset="0"/>
              </a:rPr>
              <a:t>echnology</a:t>
            </a:r>
          </a:p>
          <a:p>
            <a:r>
              <a:rPr lang="en-US" sz="800" kern="100">
                <a:solidFill>
                  <a:srgbClr val="4D3C35"/>
                </a:solidFill>
                <a:effectLst/>
                <a:latin typeface="DM Sans 14pt" pitchFamily="2" charset="77"/>
                <a:ea typeface="DM Sans" pitchFamily="2" charset="77"/>
                <a:cs typeface="Times New Roman" panose="02020603050405020304" pitchFamily="18" charset="0"/>
              </a:rPr>
              <a:t>High protection sun cream with odor </a:t>
            </a:r>
          </a:p>
          <a:p>
            <a:r>
              <a:rPr lang="en-US" sz="800" kern="100">
                <a:solidFill>
                  <a:srgbClr val="4D3C35"/>
                </a:solidFill>
                <a:effectLst/>
                <a:latin typeface="DM Sans 14pt" pitchFamily="2" charset="77"/>
                <a:ea typeface="DM Sans" pitchFamily="2" charset="77"/>
                <a:cs typeface="Times New Roman" panose="02020603050405020304" pitchFamily="18" charset="0"/>
              </a:rPr>
              <a:t>technology to decrease body malodors</a:t>
            </a:r>
            <a:endParaRPr lang="en-US" sz="800" kern="100" dirty="0">
              <a:solidFill>
                <a:srgbClr val="4D3C35"/>
              </a:solidFill>
              <a:effectLst/>
              <a:latin typeface="DM Sans 14pt" pitchFamily="2" charset="77"/>
              <a:ea typeface="DM Sans" pitchFamily="2" charset="77"/>
              <a:cs typeface="Times New Roman" panose="02020603050405020304" pitchFamily="18" charset="0"/>
            </a:endParaRPr>
          </a:p>
        </p:txBody>
      </p:sp>
      <p:sp>
        <p:nvSpPr>
          <p:cNvPr id="10" name="Rectangle 9">
            <a:extLst>
              <a:ext uri="{FF2B5EF4-FFF2-40B4-BE49-F238E27FC236}">
                <a16:creationId xmlns:a16="http://schemas.microsoft.com/office/drawing/2014/main" id="{0A7485A2-3EE6-2B8C-7E5A-49C44D1BE708}"/>
              </a:ext>
            </a:extLst>
          </p:cNvPr>
          <p:cNvSpPr/>
          <p:nvPr/>
        </p:nvSpPr>
        <p:spPr>
          <a:xfrm>
            <a:off x="6463924" y="1070384"/>
            <a:ext cx="2297940" cy="591446"/>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sp>
        <p:nvSpPr>
          <p:cNvPr id="13" name="TextBox 12">
            <a:extLst>
              <a:ext uri="{FF2B5EF4-FFF2-40B4-BE49-F238E27FC236}">
                <a16:creationId xmlns:a16="http://schemas.microsoft.com/office/drawing/2014/main" id="{76353994-5D18-9EDA-3A34-314F801BE3AB}"/>
              </a:ext>
            </a:extLst>
          </p:cNvPr>
          <p:cNvSpPr txBox="1"/>
          <p:nvPr/>
        </p:nvSpPr>
        <p:spPr>
          <a:xfrm>
            <a:off x="6463922" y="1094185"/>
            <a:ext cx="2297941" cy="461665"/>
          </a:xfrm>
          <a:prstGeom prst="rect">
            <a:avLst/>
          </a:prstGeom>
          <a:noFill/>
        </p:spPr>
        <p:txBody>
          <a:bodyPr wrap="square">
            <a:spAutoFit/>
          </a:bodyPr>
          <a:lstStyle/>
          <a:p>
            <a:r>
              <a:rPr lang="en-US" sz="600" kern="100">
                <a:solidFill>
                  <a:srgbClr val="CCBDB9"/>
                </a:solidFill>
                <a:effectLst/>
                <a:latin typeface="DM Sans 14pt" pitchFamily="2" charset="77"/>
                <a:ea typeface="DM Sans" pitchFamily="2" charset="77"/>
                <a:cs typeface="Times New Roman" panose="02020603050405020304" pitchFamily="18" charset="0"/>
              </a:rPr>
              <a:t>With PARSOL® EHS, PARSOL® 1789, PARSOL® EHT, PARSOL® Shield, AMPHISOL® K, DL-alpha-Tocopherol, HYA-ACT</a:t>
            </a:r>
            <a:r>
              <a:rPr lang="en-US" sz="600" kern="100" baseline="30000">
                <a:solidFill>
                  <a:srgbClr val="CCBDB9"/>
                </a:solidFill>
                <a:effectLst/>
                <a:latin typeface="DM Sans 14pt" pitchFamily="2" charset="77"/>
                <a:ea typeface="DM Sans" pitchFamily="2" charset="77"/>
                <a:cs typeface="Times New Roman" panose="02020603050405020304" pitchFamily="18" charset="0"/>
              </a:rPr>
              <a:t>TM</a:t>
            </a:r>
            <a:r>
              <a:rPr lang="en-US" sz="600" kern="100">
                <a:solidFill>
                  <a:srgbClr val="CCBDB9"/>
                </a:solidFill>
                <a:effectLst/>
                <a:latin typeface="DM Sans 14pt" pitchFamily="2" charset="77"/>
                <a:ea typeface="DM Sans" pitchFamily="2" charset="77"/>
                <a:cs typeface="Times New Roman" panose="02020603050405020304" pitchFamily="18" charset="0"/>
              </a:rPr>
              <a:t> S, VALVANCE® </a:t>
            </a:r>
            <a:r>
              <a:rPr lang="en-US" sz="600" i="1" kern="100">
                <a:solidFill>
                  <a:srgbClr val="CCBDB9"/>
                </a:solidFill>
                <a:effectLst/>
                <a:latin typeface="DM Sans 14pt" pitchFamily="2" charset="77"/>
                <a:ea typeface="DM Sans" pitchFamily="2" charset="77"/>
                <a:cs typeface="Times New Roman" panose="02020603050405020304" pitchFamily="18" charset="0"/>
              </a:rPr>
              <a:t>Touch</a:t>
            </a:r>
            <a:r>
              <a:rPr lang="en-US" sz="600" kern="100">
                <a:solidFill>
                  <a:srgbClr val="CCBDB9"/>
                </a:solidFill>
                <a:effectLst/>
                <a:latin typeface="DM Sans 14pt" pitchFamily="2" charset="77"/>
                <a:ea typeface="DM Sans" pitchFamily="2" charset="77"/>
                <a:cs typeface="Times New Roman" panose="02020603050405020304" pitchFamily="18" charset="0"/>
              </a:rPr>
              <a:t> 210, ALPAFLOR® EDELWEISS CB, PENTAVITIN®, PARSOL® Max and SUNSENSE AROMA SPORT 196198 FB.</a:t>
            </a:r>
            <a:endParaRPr lang="en-US" sz="600" kern="100" dirty="0">
              <a:solidFill>
                <a:srgbClr val="CCBDB9"/>
              </a:solidFill>
              <a:effectLst/>
              <a:latin typeface="DM Sans 14pt" pitchFamily="2" charset="77"/>
              <a:ea typeface="DM Sans" pitchFamily="2" charset="77"/>
              <a:cs typeface="Times New Roman" panose="02020603050405020304" pitchFamily="18" charset="0"/>
            </a:endParaRPr>
          </a:p>
        </p:txBody>
      </p:sp>
      <p:sp>
        <p:nvSpPr>
          <p:cNvPr id="21" name="TextBox 20">
            <a:extLst>
              <a:ext uri="{FF2B5EF4-FFF2-40B4-BE49-F238E27FC236}">
                <a16:creationId xmlns:a16="http://schemas.microsoft.com/office/drawing/2014/main" id="{44611A81-AD66-AB37-3C29-A1F499F526A5}"/>
              </a:ext>
            </a:extLst>
          </p:cNvPr>
          <p:cNvSpPr txBox="1"/>
          <p:nvPr/>
        </p:nvSpPr>
        <p:spPr>
          <a:xfrm>
            <a:off x="2757909" y="4998887"/>
            <a:ext cx="4595882" cy="169277"/>
          </a:xfrm>
          <a:prstGeom prst="rect">
            <a:avLst/>
          </a:prstGeom>
          <a:noFill/>
        </p:spPr>
        <p:txBody>
          <a:bodyPr wrap="square">
            <a:spAutoFit/>
          </a:bodyPr>
          <a:lstStyle/>
          <a:p>
            <a:r>
              <a:rPr lang="en-US" sz="500" b="1" kern="100">
                <a:solidFill>
                  <a:srgbClr val="4D3C35"/>
                </a:solidFill>
                <a:effectLst/>
                <a:latin typeface="DM Sans 14pt" pitchFamily="2" charset="77"/>
                <a:ea typeface="DM Sans" pitchFamily="2" charset="77"/>
                <a:cs typeface="Times New Roman" panose="02020603050405020304" pitchFamily="18" charset="0"/>
              </a:rPr>
              <a:t>SU-E-102520-6</a:t>
            </a:r>
            <a:endParaRPr lang="en-US" sz="500" kern="100" dirty="0">
              <a:solidFill>
                <a:srgbClr val="4D3C35"/>
              </a:solidFill>
              <a:effectLst/>
              <a:latin typeface="DM Sans 14pt" pitchFamily="2" charset="77"/>
              <a:ea typeface="DM Sans" pitchFamily="2" charset="77"/>
              <a:cs typeface="Times New Roman" panose="02020603050405020304" pitchFamily="18" charset="0"/>
            </a:endParaRPr>
          </a:p>
        </p:txBody>
      </p:sp>
      <p:sp>
        <p:nvSpPr>
          <p:cNvPr id="11" name="TextBox 29">
            <a:extLst>
              <a:ext uri="{FF2B5EF4-FFF2-40B4-BE49-F238E27FC236}">
                <a16:creationId xmlns:a16="http://schemas.microsoft.com/office/drawing/2014/main" id="{F20EB5AA-935C-9E2C-1E3B-177CF9F9694E}"/>
              </a:ext>
            </a:extLst>
          </p:cNvPr>
          <p:cNvSpPr txBox="1"/>
          <p:nvPr/>
        </p:nvSpPr>
        <p:spPr>
          <a:xfrm>
            <a:off x="746635" y="851093"/>
            <a:ext cx="1719078" cy="219291"/>
          </a:xfrm>
          <a:prstGeom prst="rect">
            <a:avLst/>
          </a:prstGeom>
          <a:noFill/>
        </p:spPr>
        <p:txBody>
          <a:bodyPr wrap="square" rtlCol="0">
            <a:spAutoFit/>
          </a:bodyPr>
          <a:lstStyle/>
          <a:p>
            <a:pPr defTabSz="685800">
              <a:buClrTx/>
              <a:defRPr/>
            </a:pPr>
            <a:r>
              <a:rPr lang="en-US" sz="825" kern="1200" dirty="0">
                <a:solidFill>
                  <a:srgbClr val="CCBCB8"/>
                </a:solidFill>
                <a:latin typeface="DM Sans 14pt" pitchFamily="2" charset="77"/>
                <a:ea typeface="+mn-ea"/>
                <a:cs typeface="+mn-cs"/>
              </a:rPr>
              <a:t>CONFIDENT ENERGY</a:t>
            </a:r>
          </a:p>
        </p:txBody>
      </p:sp>
      <p:sp>
        <p:nvSpPr>
          <p:cNvPr id="15" name="Title 1">
            <a:extLst>
              <a:ext uri="{FF2B5EF4-FFF2-40B4-BE49-F238E27FC236}">
                <a16:creationId xmlns:a16="http://schemas.microsoft.com/office/drawing/2014/main" id="{54171856-0967-A07B-CEBE-EACD404AF894}"/>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106353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4C8260A-4B21-861D-7C01-23284F94C80B}"/>
            </a:ext>
          </a:extLst>
        </p:cNvPr>
        <p:cNvGrpSpPr/>
        <p:nvPr/>
      </p:nvGrpSpPr>
      <p:grpSpPr>
        <a:xfrm>
          <a:off x="0" y="0"/>
          <a:ext cx="0" cy="0"/>
          <a:chOff x="0" y="0"/>
          <a:chExt cx="0" cy="0"/>
        </a:xfrm>
      </p:grpSpPr>
      <p:sp>
        <p:nvSpPr>
          <p:cNvPr id="6" name="Retângulo 149504">
            <a:extLst>
              <a:ext uri="{FF2B5EF4-FFF2-40B4-BE49-F238E27FC236}">
                <a16:creationId xmlns:a16="http://schemas.microsoft.com/office/drawing/2014/main" id="{1E97D7B6-F370-23FC-0F4A-A8DFFD60A70C}"/>
              </a:ext>
            </a:extLst>
          </p:cNvPr>
          <p:cNvSpPr/>
          <p:nvPr/>
        </p:nvSpPr>
        <p:spPr>
          <a:xfrm>
            <a:off x="0" y="547458"/>
            <a:ext cx="284680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2">
                  <a:lumMod val="90000"/>
                </a:schemeClr>
              </a:solidFill>
              <a:latin typeface="DM Sans" pitchFamily="2" charset="77"/>
            </a:endParaRPr>
          </a:p>
        </p:txBody>
      </p:sp>
      <p:sp>
        <p:nvSpPr>
          <p:cNvPr id="31" name="Retângulo 21">
            <a:extLst>
              <a:ext uri="{FF2B5EF4-FFF2-40B4-BE49-F238E27FC236}">
                <a16:creationId xmlns:a16="http://schemas.microsoft.com/office/drawing/2014/main" id="{06837916-685D-3BB3-E7CA-910CF3D1C488}"/>
              </a:ext>
            </a:extLst>
          </p:cNvPr>
          <p:cNvSpPr/>
          <p:nvPr/>
        </p:nvSpPr>
        <p:spPr>
          <a:xfrm>
            <a:off x="2829088" y="547458"/>
            <a:ext cx="6341763" cy="4611996"/>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pic>
        <p:nvPicPr>
          <p:cNvPr id="12" name="Picture 11">
            <a:extLst>
              <a:ext uri="{FF2B5EF4-FFF2-40B4-BE49-F238E27FC236}">
                <a16:creationId xmlns:a16="http://schemas.microsoft.com/office/drawing/2014/main" id="{1B52F36C-BEAA-32C2-0DA8-2DD5B11F1B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65363"/>
            <a:ext cx="2829089" cy="3203411"/>
          </a:xfrm>
          <a:prstGeom prst="rect">
            <a:avLst/>
          </a:prstGeom>
        </p:spPr>
      </p:pic>
      <p:sp>
        <p:nvSpPr>
          <p:cNvPr id="20" name="Retângulo 1060">
            <a:extLst>
              <a:ext uri="{FF2B5EF4-FFF2-40B4-BE49-F238E27FC236}">
                <a16:creationId xmlns:a16="http://schemas.microsoft.com/office/drawing/2014/main" id="{90AE770A-DAE8-8E18-694E-A615FEB95414}"/>
              </a:ext>
            </a:extLst>
          </p:cNvPr>
          <p:cNvSpPr/>
          <p:nvPr/>
        </p:nvSpPr>
        <p:spPr>
          <a:xfrm>
            <a:off x="0" y="547459"/>
            <a:ext cx="2832264"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EDF2AE"/>
              </a:solidFill>
              <a:latin typeface="DM Sans" pitchFamily="2" charset="77"/>
            </a:endParaRPr>
          </a:p>
        </p:txBody>
      </p:sp>
      <p:sp>
        <p:nvSpPr>
          <p:cNvPr id="24" name="TextBox 23">
            <a:extLst>
              <a:ext uri="{FF2B5EF4-FFF2-40B4-BE49-F238E27FC236}">
                <a16:creationId xmlns:a16="http://schemas.microsoft.com/office/drawing/2014/main" id="{9287EB41-DEBD-556F-4FA0-0DEC2F9C1AF7}"/>
              </a:ext>
            </a:extLst>
          </p:cNvPr>
          <p:cNvSpPr txBox="1"/>
          <p:nvPr/>
        </p:nvSpPr>
        <p:spPr>
          <a:xfrm>
            <a:off x="663245" y="549321"/>
            <a:ext cx="1792616" cy="276999"/>
          </a:xfrm>
          <a:prstGeom prst="rect">
            <a:avLst/>
          </a:prstGeom>
          <a:noFill/>
        </p:spPr>
        <p:txBody>
          <a:bodyPr wrap="square">
            <a:spAutoFit/>
          </a:bodyPr>
          <a:lstStyle/>
          <a:p>
            <a:pPr algn="ctr" defTabSz="685800">
              <a:buClrTx/>
              <a:defRPr/>
            </a:pPr>
            <a:r>
              <a:rPr lang="en-US" sz="1200" kern="1200">
                <a:solidFill>
                  <a:schemeClr val="bg1"/>
                </a:solidFill>
                <a:latin typeface="DM Sans"/>
                <a:ea typeface="+mn-ea"/>
                <a:cs typeface="+mn-cs"/>
              </a:rPr>
              <a:t>DAILY CARE &amp; SPORT</a:t>
            </a:r>
            <a:endParaRPr lang="en-US" sz="1200" kern="1200" dirty="0">
              <a:solidFill>
                <a:schemeClr val="bg1"/>
              </a:solidFill>
              <a:latin typeface="DM Sans"/>
              <a:ea typeface="+mn-ea"/>
              <a:cs typeface="+mn-cs"/>
            </a:endParaRPr>
          </a:p>
        </p:txBody>
      </p:sp>
      <p:sp>
        <p:nvSpPr>
          <p:cNvPr id="25" name="Retângulo 18">
            <a:extLst>
              <a:ext uri="{FF2B5EF4-FFF2-40B4-BE49-F238E27FC236}">
                <a16:creationId xmlns:a16="http://schemas.microsoft.com/office/drawing/2014/main" id="{D388DD53-4BF3-3B71-29ED-C853C1A5C5C2}"/>
              </a:ext>
            </a:extLst>
          </p:cNvPr>
          <p:cNvSpPr/>
          <p:nvPr/>
        </p:nvSpPr>
        <p:spPr>
          <a:xfrm>
            <a:off x="-1" y="815170"/>
            <a:ext cx="2832263" cy="269258"/>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pic>
        <p:nvPicPr>
          <p:cNvPr id="3" name="Imagem 3" descr="Logotipo&#10;&#10;Descrição gerada automaticamente">
            <a:extLst>
              <a:ext uri="{FF2B5EF4-FFF2-40B4-BE49-F238E27FC236}">
                <a16:creationId xmlns:a16="http://schemas.microsoft.com/office/drawing/2014/main" id="{59C38931-5A14-BE65-BBE9-70A5944D75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Google Shape;279;p62">
            <a:extLst>
              <a:ext uri="{FF2B5EF4-FFF2-40B4-BE49-F238E27FC236}">
                <a16:creationId xmlns:a16="http://schemas.microsoft.com/office/drawing/2014/main" id="{1FFBFCC4-2987-DBC1-4E4A-F24B51E9D9F3}"/>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5" name="Retângulo 35">
            <a:extLst>
              <a:ext uri="{FF2B5EF4-FFF2-40B4-BE49-F238E27FC236}">
                <a16:creationId xmlns:a16="http://schemas.microsoft.com/office/drawing/2014/main" id="{C8AB04E6-CE17-B79C-BC2D-0B3F120FF228}"/>
              </a:ext>
            </a:extLst>
          </p:cNvPr>
          <p:cNvSpPr/>
          <p:nvPr/>
        </p:nvSpPr>
        <p:spPr>
          <a:xfrm>
            <a:off x="-1" y="1954703"/>
            <a:ext cx="2829089"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50" dirty="0">
              <a:latin typeface="DM Sans" pitchFamily="2" charset="77"/>
            </a:endParaRPr>
          </a:p>
        </p:txBody>
      </p:sp>
      <p:pic>
        <p:nvPicPr>
          <p:cNvPr id="7" name="Imagem 50">
            <a:extLst>
              <a:ext uri="{FF2B5EF4-FFF2-40B4-BE49-F238E27FC236}">
                <a16:creationId xmlns:a16="http://schemas.microsoft.com/office/drawing/2014/main" id="{AC9E25B2-1606-B11A-ECCB-B5560127458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6806" y="2362543"/>
            <a:ext cx="1600460" cy="2737761"/>
          </a:xfrm>
          <a:prstGeom prst="rect">
            <a:avLst/>
          </a:prstGeom>
        </p:spPr>
      </p:pic>
      <p:sp>
        <p:nvSpPr>
          <p:cNvPr id="9" name="TextBox 8">
            <a:extLst>
              <a:ext uri="{FF2B5EF4-FFF2-40B4-BE49-F238E27FC236}">
                <a16:creationId xmlns:a16="http://schemas.microsoft.com/office/drawing/2014/main" id="{EB81A677-0F2B-50A0-C13A-0D99CD9347C1}"/>
              </a:ext>
            </a:extLst>
          </p:cNvPr>
          <p:cNvSpPr txBox="1"/>
          <p:nvPr/>
        </p:nvSpPr>
        <p:spPr>
          <a:xfrm>
            <a:off x="3126768" y="687249"/>
            <a:ext cx="2973781" cy="1031051"/>
          </a:xfrm>
          <a:prstGeom prst="rect">
            <a:avLst/>
          </a:prstGeom>
          <a:noFill/>
        </p:spPr>
        <p:txBody>
          <a:bodyPr wrap="square">
            <a:spAutoFit/>
          </a:bodyPr>
          <a:lstStyle/>
          <a:p>
            <a:r>
              <a:rPr lang="en-US" sz="1500" b="1" kern="100">
                <a:solidFill>
                  <a:srgbClr val="4D3C35"/>
                </a:solidFill>
                <a:effectLst/>
                <a:latin typeface="DM Sans 14pt" pitchFamily="2" charset="77"/>
                <a:ea typeface="DM Sans" pitchFamily="2" charset="77"/>
                <a:cs typeface="Times New Roman" panose="02020603050405020304" pitchFamily="18" charset="0"/>
              </a:rPr>
              <a:t>ENERGIZING EXTREME SPORT </a:t>
            </a:r>
          </a:p>
          <a:p>
            <a:r>
              <a:rPr lang="en-US" sz="1500" b="1" kern="100">
                <a:solidFill>
                  <a:srgbClr val="4D3C35"/>
                </a:solidFill>
                <a:effectLst/>
                <a:latin typeface="DM Sans 14pt" pitchFamily="2" charset="77"/>
                <a:ea typeface="DM Sans" pitchFamily="2" charset="77"/>
                <a:cs typeface="Times New Roman" panose="02020603050405020304" pitchFamily="18" charset="0"/>
              </a:rPr>
              <a:t>SUN CREAM SPF 50*</a:t>
            </a:r>
            <a:endParaRPr lang="en-US" sz="1500" kern="100">
              <a:solidFill>
                <a:srgbClr val="4D3C35"/>
              </a:solidFill>
              <a:effectLst/>
              <a:latin typeface="DM Sans 14pt" pitchFamily="2" charset="77"/>
              <a:ea typeface="DM Sans" pitchFamily="2" charset="77"/>
              <a:cs typeface="Times New Roman" panose="02020603050405020304" pitchFamily="18" charset="0"/>
            </a:endParaRPr>
          </a:p>
          <a:p>
            <a:pPr defTabSz="685800">
              <a:buClrTx/>
              <a:defRPr/>
            </a:pPr>
            <a:endParaRPr lang="en-US" sz="700" kern="100">
              <a:solidFill>
                <a:srgbClr val="4D3C35"/>
              </a:solidFill>
              <a:effectLst/>
              <a:latin typeface="DM Sans 14pt" pitchFamily="2" charset="77"/>
              <a:ea typeface="DM Sans" pitchFamily="2" charset="77"/>
              <a:cs typeface="Times New Roman" panose="02020603050405020304" pitchFamily="18" charset="0"/>
            </a:endParaRPr>
          </a:p>
          <a:p>
            <a:r>
              <a:rPr lang="en-US" sz="800" kern="100">
                <a:solidFill>
                  <a:srgbClr val="4D3C35"/>
                </a:solidFill>
                <a:effectLst/>
                <a:latin typeface="DM Sans 14pt" pitchFamily="2" charset="77"/>
                <a:ea typeface="DM Sans" pitchFamily="2" charset="77"/>
                <a:cs typeface="Times New Roman" panose="02020603050405020304" pitchFamily="18" charset="0"/>
              </a:rPr>
              <a:t>With </a:t>
            </a:r>
            <a:r>
              <a:rPr lang="en-US" sz="800" kern="100">
                <a:solidFill>
                  <a:srgbClr val="4D3C35"/>
                </a:solidFill>
                <a:latin typeface="DM Sans 14pt" pitchFamily="2" charset="77"/>
                <a:ea typeface="DM Sans" pitchFamily="2" charset="77"/>
                <a:cs typeface="Times New Roman" panose="02020603050405020304" pitchFamily="18" charset="0"/>
              </a:rPr>
              <a:t>o</a:t>
            </a:r>
            <a:r>
              <a:rPr lang="en-US" sz="800" kern="100">
                <a:solidFill>
                  <a:srgbClr val="4D3C35"/>
                </a:solidFill>
                <a:effectLst/>
                <a:latin typeface="DM Sans 14pt" pitchFamily="2" charset="77"/>
                <a:ea typeface="DM Sans" pitchFamily="2" charset="77"/>
                <a:cs typeface="Times New Roman" panose="02020603050405020304" pitchFamily="18" charset="0"/>
              </a:rPr>
              <a:t>dor </a:t>
            </a:r>
            <a:r>
              <a:rPr lang="en-US" sz="800" kern="100">
                <a:solidFill>
                  <a:srgbClr val="4D3C35"/>
                </a:solidFill>
                <a:latin typeface="DM Sans 14pt" pitchFamily="2" charset="77"/>
                <a:ea typeface="DM Sans" pitchFamily="2" charset="77"/>
                <a:cs typeface="Times New Roman" panose="02020603050405020304" pitchFamily="18" charset="0"/>
              </a:rPr>
              <a:t>c</a:t>
            </a:r>
            <a:r>
              <a:rPr lang="en-US" sz="800" kern="100">
                <a:solidFill>
                  <a:srgbClr val="4D3C35"/>
                </a:solidFill>
                <a:effectLst/>
                <a:latin typeface="DM Sans 14pt" pitchFamily="2" charset="77"/>
                <a:ea typeface="DM Sans" pitchFamily="2" charset="77"/>
                <a:cs typeface="Times New Roman" panose="02020603050405020304" pitchFamily="18" charset="0"/>
              </a:rPr>
              <a:t>ontrol </a:t>
            </a:r>
            <a:r>
              <a:rPr lang="en-US" sz="800" kern="100">
                <a:solidFill>
                  <a:srgbClr val="4D3C35"/>
                </a:solidFill>
                <a:latin typeface="DM Sans 14pt" pitchFamily="2" charset="77"/>
                <a:ea typeface="DM Sans" pitchFamily="2" charset="77"/>
                <a:cs typeface="Times New Roman" panose="02020603050405020304" pitchFamily="18" charset="0"/>
              </a:rPr>
              <a:t>t</a:t>
            </a:r>
            <a:r>
              <a:rPr lang="en-US" sz="800" kern="100">
                <a:solidFill>
                  <a:srgbClr val="4D3C35"/>
                </a:solidFill>
                <a:effectLst/>
                <a:latin typeface="DM Sans 14pt" pitchFamily="2" charset="77"/>
                <a:ea typeface="DM Sans" pitchFamily="2" charset="77"/>
                <a:cs typeface="Times New Roman" panose="02020603050405020304" pitchFamily="18" charset="0"/>
              </a:rPr>
              <a:t>echnology</a:t>
            </a:r>
          </a:p>
          <a:p>
            <a:r>
              <a:rPr lang="en-US" sz="800" kern="100">
                <a:solidFill>
                  <a:srgbClr val="4D3C35"/>
                </a:solidFill>
                <a:effectLst/>
                <a:latin typeface="DM Sans 14pt" pitchFamily="2" charset="77"/>
                <a:ea typeface="DM Sans" pitchFamily="2" charset="77"/>
                <a:cs typeface="Times New Roman" panose="02020603050405020304" pitchFamily="18" charset="0"/>
              </a:rPr>
              <a:t>High protection sun cream with odor </a:t>
            </a:r>
          </a:p>
          <a:p>
            <a:r>
              <a:rPr lang="en-US" sz="800" kern="100">
                <a:solidFill>
                  <a:srgbClr val="4D3C35"/>
                </a:solidFill>
                <a:effectLst/>
                <a:latin typeface="DM Sans 14pt" pitchFamily="2" charset="77"/>
                <a:ea typeface="DM Sans" pitchFamily="2" charset="77"/>
                <a:cs typeface="Times New Roman" panose="02020603050405020304" pitchFamily="18" charset="0"/>
              </a:rPr>
              <a:t>technology to decrease body malodors</a:t>
            </a:r>
            <a:endParaRPr lang="en-US" sz="800" kern="100" dirty="0">
              <a:solidFill>
                <a:srgbClr val="4D3C35"/>
              </a:solidFill>
              <a:effectLst/>
              <a:latin typeface="DM Sans 14pt" pitchFamily="2" charset="77"/>
              <a:ea typeface="DM Sans" pitchFamily="2" charset="77"/>
              <a:cs typeface="Times New Roman" panose="02020603050405020304" pitchFamily="18" charset="0"/>
            </a:endParaRPr>
          </a:p>
        </p:txBody>
      </p:sp>
      <p:sp>
        <p:nvSpPr>
          <p:cNvPr id="10" name="Rectangle 9">
            <a:extLst>
              <a:ext uri="{FF2B5EF4-FFF2-40B4-BE49-F238E27FC236}">
                <a16:creationId xmlns:a16="http://schemas.microsoft.com/office/drawing/2014/main" id="{29060CC8-4DC1-ABF8-F1E8-3CACCF4C749C}"/>
              </a:ext>
            </a:extLst>
          </p:cNvPr>
          <p:cNvSpPr/>
          <p:nvPr/>
        </p:nvSpPr>
        <p:spPr>
          <a:xfrm>
            <a:off x="6463924" y="1070384"/>
            <a:ext cx="2297940" cy="591446"/>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DM Sans" pitchFamily="2" charset="77"/>
            </a:endParaRPr>
          </a:p>
        </p:txBody>
      </p:sp>
      <p:sp>
        <p:nvSpPr>
          <p:cNvPr id="13" name="TextBox 12">
            <a:extLst>
              <a:ext uri="{FF2B5EF4-FFF2-40B4-BE49-F238E27FC236}">
                <a16:creationId xmlns:a16="http://schemas.microsoft.com/office/drawing/2014/main" id="{C0A7CE3E-F68D-D287-02C9-B4F3238A5FC0}"/>
              </a:ext>
            </a:extLst>
          </p:cNvPr>
          <p:cNvSpPr txBox="1"/>
          <p:nvPr/>
        </p:nvSpPr>
        <p:spPr>
          <a:xfrm>
            <a:off x="6463922" y="1094185"/>
            <a:ext cx="2297941" cy="461665"/>
          </a:xfrm>
          <a:prstGeom prst="rect">
            <a:avLst/>
          </a:prstGeom>
          <a:noFill/>
        </p:spPr>
        <p:txBody>
          <a:bodyPr wrap="square">
            <a:spAutoFit/>
          </a:bodyPr>
          <a:lstStyle/>
          <a:p>
            <a:r>
              <a:rPr lang="en-US" sz="600" kern="100">
                <a:solidFill>
                  <a:srgbClr val="CCBDB9"/>
                </a:solidFill>
                <a:effectLst/>
                <a:latin typeface="DM Sans 14pt" pitchFamily="2" charset="77"/>
                <a:ea typeface="DM Sans" pitchFamily="2" charset="77"/>
                <a:cs typeface="Times New Roman" panose="02020603050405020304" pitchFamily="18" charset="0"/>
              </a:rPr>
              <a:t>With PARSOL® EHS, PARSOL® 1789, PARSOL® EHT, PARSOL® Shield, AMPHISOL® K, DL-alpha-Tocopherol, HYA-ACT</a:t>
            </a:r>
            <a:r>
              <a:rPr lang="en-US" sz="600" kern="100" baseline="30000">
                <a:solidFill>
                  <a:srgbClr val="CCBDB9"/>
                </a:solidFill>
                <a:effectLst/>
                <a:latin typeface="DM Sans 14pt" pitchFamily="2" charset="77"/>
                <a:ea typeface="DM Sans" pitchFamily="2" charset="77"/>
                <a:cs typeface="Times New Roman" panose="02020603050405020304" pitchFamily="18" charset="0"/>
              </a:rPr>
              <a:t>TM</a:t>
            </a:r>
            <a:r>
              <a:rPr lang="en-US" sz="600" kern="100">
                <a:solidFill>
                  <a:srgbClr val="CCBDB9"/>
                </a:solidFill>
                <a:effectLst/>
                <a:latin typeface="DM Sans 14pt" pitchFamily="2" charset="77"/>
                <a:ea typeface="DM Sans" pitchFamily="2" charset="77"/>
                <a:cs typeface="Times New Roman" panose="02020603050405020304" pitchFamily="18" charset="0"/>
              </a:rPr>
              <a:t> S, VALVANCE® </a:t>
            </a:r>
            <a:r>
              <a:rPr lang="en-US" sz="600" i="1" kern="100">
                <a:solidFill>
                  <a:srgbClr val="CCBDB9"/>
                </a:solidFill>
                <a:effectLst/>
                <a:latin typeface="DM Sans 14pt" pitchFamily="2" charset="77"/>
                <a:ea typeface="DM Sans" pitchFamily="2" charset="77"/>
                <a:cs typeface="Times New Roman" panose="02020603050405020304" pitchFamily="18" charset="0"/>
              </a:rPr>
              <a:t>Touch</a:t>
            </a:r>
            <a:r>
              <a:rPr lang="en-US" sz="600" kern="100">
                <a:solidFill>
                  <a:srgbClr val="CCBDB9"/>
                </a:solidFill>
                <a:effectLst/>
                <a:latin typeface="DM Sans 14pt" pitchFamily="2" charset="77"/>
                <a:ea typeface="DM Sans" pitchFamily="2" charset="77"/>
                <a:cs typeface="Times New Roman" panose="02020603050405020304" pitchFamily="18" charset="0"/>
              </a:rPr>
              <a:t> 210, ALPAFLOR® EDELWEISS CB, PENTAVITIN®, PARSOL® Max and SUNSENSE AROMA SPORT 196198 FB.</a:t>
            </a:r>
            <a:endParaRPr lang="en-US" sz="600" kern="100" dirty="0">
              <a:solidFill>
                <a:srgbClr val="CCBDB9"/>
              </a:solidFill>
              <a:effectLst/>
              <a:latin typeface="DM Sans 14pt" pitchFamily="2" charset="77"/>
              <a:ea typeface="DM Sans" pitchFamily="2" charset="77"/>
              <a:cs typeface="Times New Roman" panose="02020603050405020304" pitchFamily="18" charset="0"/>
            </a:endParaRPr>
          </a:p>
        </p:txBody>
      </p:sp>
      <p:sp>
        <p:nvSpPr>
          <p:cNvPr id="11" name="Rectangle 10">
            <a:extLst>
              <a:ext uri="{FF2B5EF4-FFF2-40B4-BE49-F238E27FC236}">
                <a16:creationId xmlns:a16="http://schemas.microsoft.com/office/drawing/2014/main" id="{9FEC0BDB-1AA6-0F14-27CF-44EEED3B9E0F}"/>
              </a:ext>
            </a:extLst>
          </p:cNvPr>
          <p:cNvSpPr/>
          <p:nvPr/>
        </p:nvSpPr>
        <p:spPr>
          <a:xfrm>
            <a:off x="3261815" y="1914914"/>
            <a:ext cx="2497333" cy="230832"/>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CBDB9"/>
              </a:solidFill>
              <a:latin typeface="DM Sans" pitchFamily="2" charset="77"/>
            </a:endParaRPr>
          </a:p>
        </p:txBody>
      </p:sp>
      <p:sp>
        <p:nvSpPr>
          <p:cNvPr id="15" name="Rectangle 14">
            <a:extLst>
              <a:ext uri="{FF2B5EF4-FFF2-40B4-BE49-F238E27FC236}">
                <a16:creationId xmlns:a16="http://schemas.microsoft.com/office/drawing/2014/main" id="{D2BADD1A-1DBC-4786-EDCE-A26E5B275410}"/>
              </a:ext>
            </a:extLst>
          </p:cNvPr>
          <p:cNvSpPr/>
          <p:nvPr/>
        </p:nvSpPr>
        <p:spPr>
          <a:xfrm>
            <a:off x="6053512" y="1914914"/>
            <a:ext cx="2723788" cy="230832"/>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CBDB9"/>
              </a:solidFill>
              <a:latin typeface="DM Sans" pitchFamily="2" charset="77"/>
            </a:endParaRPr>
          </a:p>
        </p:txBody>
      </p:sp>
      <p:sp>
        <p:nvSpPr>
          <p:cNvPr id="16" name="TextBox 15">
            <a:extLst>
              <a:ext uri="{FF2B5EF4-FFF2-40B4-BE49-F238E27FC236}">
                <a16:creationId xmlns:a16="http://schemas.microsoft.com/office/drawing/2014/main" id="{BB29C75F-C47D-53EE-FD34-30B88E506005}"/>
              </a:ext>
            </a:extLst>
          </p:cNvPr>
          <p:cNvSpPr txBox="1"/>
          <p:nvPr/>
        </p:nvSpPr>
        <p:spPr>
          <a:xfrm>
            <a:off x="3321717" y="1916384"/>
            <a:ext cx="977561" cy="230832"/>
          </a:xfrm>
          <a:prstGeom prst="rect">
            <a:avLst/>
          </a:prstGeom>
          <a:noFill/>
        </p:spPr>
        <p:txBody>
          <a:bodyPr wrap="square">
            <a:spAutoFit/>
          </a:bodyPr>
          <a:lstStyle/>
          <a:p>
            <a:r>
              <a:rPr lang="en-US" sz="900" b="1" kern="100">
                <a:solidFill>
                  <a:srgbClr val="CCBDB9"/>
                </a:solidFill>
                <a:effectLst/>
                <a:latin typeface="DM Sans 14pt" pitchFamily="2" charset="77"/>
                <a:ea typeface="DM Sans" pitchFamily="2" charset="77"/>
                <a:cs typeface="Times New Roman" panose="02020603050405020304" pitchFamily="18" charset="0"/>
              </a:rPr>
              <a:t>Procedure</a:t>
            </a:r>
            <a:endParaRPr lang="en-US" sz="900" kern="100" dirty="0">
              <a:solidFill>
                <a:srgbClr val="CCBDB9"/>
              </a:solidFill>
              <a:effectLst/>
              <a:latin typeface="DM Sans 14pt" pitchFamily="2" charset="77"/>
              <a:ea typeface="DM Sans" pitchFamily="2" charset="77"/>
              <a:cs typeface="Times New Roman" panose="02020603050405020304" pitchFamily="18" charset="0"/>
            </a:endParaRPr>
          </a:p>
        </p:txBody>
      </p:sp>
      <p:sp>
        <p:nvSpPr>
          <p:cNvPr id="17" name="TextBox 16">
            <a:extLst>
              <a:ext uri="{FF2B5EF4-FFF2-40B4-BE49-F238E27FC236}">
                <a16:creationId xmlns:a16="http://schemas.microsoft.com/office/drawing/2014/main" id="{6322D92D-767F-8221-5DD5-5491274D391F}"/>
              </a:ext>
            </a:extLst>
          </p:cNvPr>
          <p:cNvSpPr txBox="1"/>
          <p:nvPr/>
        </p:nvSpPr>
        <p:spPr>
          <a:xfrm>
            <a:off x="6051089" y="1887653"/>
            <a:ext cx="1125939" cy="259943"/>
          </a:xfrm>
          <a:prstGeom prst="rect">
            <a:avLst/>
          </a:prstGeom>
          <a:noFill/>
        </p:spPr>
        <p:txBody>
          <a:bodyPr wrap="square">
            <a:spAutoFit/>
          </a:bodyPr>
          <a:lstStyle/>
          <a:p>
            <a:pPr>
              <a:lnSpc>
                <a:spcPts val="1440"/>
              </a:lnSpc>
            </a:pPr>
            <a:r>
              <a:rPr lang="en-US" sz="900" b="1" kern="100">
                <a:solidFill>
                  <a:srgbClr val="CCBDB9"/>
                </a:solidFill>
                <a:effectLst/>
                <a:latin typeface="DM Sans 14pt" pitchFamily="2" charset="77"/>
                <a:ea typeface="DM Sans" pitchFamily="2" charset="77"/>
                <a:cs typeface="Times New Roman" panose="02020603050405020304" pitchFamily="18" charset="0"/>
              </a:rPr>
              <a:t>Technical Data</a:t>
            </a:r>
            <a:endParaRPr lang="en-US" sz="900" kern="100" dirty="0">
              <a:solidFill>
                <a:srgbClr val="CCBDB9"/>
              </a:solidFill>
              <a:effectLst/>
              <a:latin typeface="DM Sans 14pt" pitchFamily="2" charset="77"/>
              <a:ea typeface="DM Sans" pitchFamily="2" charset="77"/>
              <a:cs typeface="Times New Roman" panose="02020603050405020304" pitchFamily="18" charset="0"/>
            </a:endParaRPr>
          </a:p>
        </p:txBody>
      </p:sp>
      <p:sp>
        <p:nvSpPr>
          <p:cNvPr id="18" name="Rectangle 17">
            <a:extLst>
              <a:ext uri="{FF2B5EF4-FFF2-40B4-BE49-F238E27FC236}">
                <a16:creationId xmlns:a16="http://schemas.microsoft.com/office/drawing/2014/main" id="{7DF064E5-8190-856C-7A9B-C1415AC79128}"/>
              </a:ext>
            </a:extLst>
          </p:cNvPr>
          <p:cNvSpPr/>
          <p:nvPr/>
        </p:nvSpPr>
        <p:spPr>
          <a:xfrm>
            <a:off x="3261814" y="3559687"/>
            <a:ext cx="3202107" cy="230832"/>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CBDB9"/>
              </a:solidFill>
              <a:latin typeface="DM Sans" pitchFamily="2" charset="77"/>
            </a:endParaRPr>
          </a:p>
        </p:txBody>
      </p:sp>
      <p:sp>
        <p:nvSpPr>
          <p:cNvPr id="19" name="TextBox 18">
            <a:extLst>
              <a:ext uri="{FF2B5EF4-FFF2-40B4-BE49-F238E27FC236}">
                <a16:creationId xmlns:a16="http://schemas.microsoft.com/office/drawing/2014/main" id="{B42584B3-2309-0AC8-5D50-F32E2C34F612}"/>
              </a:ext>
            </a:extLst>
          </p:cNvPr>
          <p:cNvSpPr txBox="1"/>
          <p:nvPr/>
        </p:nvSpPr>
        <p:spPr>
          <a:xfrm>
            <a:off x="3330998" y="3565603"/>
            <a:ext cx="839337" cy="230832"/>
          </a:xfrm>
          <a:prstGeom prst="rect">
            <a:avLst/>
          </a:prstGeom>
          <a:noFill/>
        </p:spPr>
        <p:txBody>
          <a:bodyPr wrap="square">
            <a:spAutoFit/>
          </a:bodyPr>
          <a:lstStyle/>
          <a:p>
            <a:r>
              <a:rPr lang="en-US" sz="900" b="1" kern="100">
                <a:solidFill>
                  <a:srgbClr val="CCBDB9"/>
                </a:solidFill>
                <a:effectLst/>
                <a:latin typeface="DM Sans 14pt" pitchFamily="2" charset="77"/>
                <a:ea typeface="DM Sans" pitchFamily="2" charset="77"/>
                <a:cs typeface="Times New Roman" panose="02020603050405020304" pitchFamily="18" charset="0"/>
              </a:rPr>
              <a:t>Supplier</a:t>
            </a:r>
            <a:endParaRPr lang="en-US" sz="900" b="1" kern="100" dirty="0">
              <a:solidFill>
                <a:srgbClr val="CCBDB9"/>
              </a:solidFill>
              <a:effectLst/>
              <a:latin typeface="DM Sans 14pt" pitchFamily="2" charset="77"/>
              <a:ea typeface="DM Sans" pitchFamily="2" charset="77"/>
              <a:cs typeface="Times New Roman" panose="02020603050405020304" pitchFamily="18" charset="0"/>
            </a:endParaRPr>
          </a:p>
        </p:txBody>
      </p:sp>
      <p:graphicFrame>
        <p:nvGraphicFramePr>
          <p:cNvPr id="23" name="Table 22">
            <a:extLst>
              <a:ext uri="{FF2B5EF4-FFF2-40B4-BE49-F238E27FC236}">
                <a16:creationId xmlns:a16="http://schemas.microsoft.com/office/drawing/2014/main" id="{2F65F51C-E37A-B989-B139-21E9FBC26954}"/>
              </a:ext>
            </a:extLst>
          </p:cNvPr>
          <p:cNvGraphicFramePr>
            <a:graphicFrameLocks noGrp="1"/>
          </p:cNvGraphicFramePr>
          <p:nvPr>
            <p:extLst>
              <p:ext uri="{D42A27DB-BD31-4B8C-83A1-F6EECF244321}">
                <p14:modId xmlns:p14="http://schemas.microsoft.com/office/powerpoint/2010/main" val="3504357514"/>
              </p:ext>
            </p:extLst>
          </p:nvPr>
        </p:nvGraphicFramePr>
        <p:xfrm>
          <a:off x="3260047" y="2290175"/>
          <a:ext cx="2531481" cy="1080000"/>
        </p:xfrm>
        <a:graphic>
          <a:graphicData uri="http://schemas.openxmlformats.org/drawingml/2006/table">
            <a:tbl>
              <a:tblPr>
                <a:tableStyleId>{B90068F1-F105-411B-9F92-F69CE458D5AC}</a:tableStyleId>
              </a:tblPr>
              <a:tblGrid>
                <a:gridCol w="226956">
                  <a:extLst>
                    <a:ext uri="{9D8B030D-6E8A-4147-A177-3AD203B41FA5}">
                      <a16:colId xmlns:a16="http://schemas.microsoft.com/office/drawing/2014/main" val="209625660"/>
                    </a:ext>
                  </a:extLst>
                </a:gridCol>
                <a:gridCol w="2304525">
                  <a:extLst>
                    <a:ext uri="{9D8B030D-6E8A-4147-A177-3AD203B41FA5}">
                      <a16:colId xmlns:a16="http://schemas.microsoft.com/office/drawing/2014/main" val="3901757531"/>
                    </a:ext>
                  </a:extLst>
                </a:gridCol>
              </a:tblGrid>
              <a:tr h="120000">
                <a:tc>
                  <a:txBody>
                    <a:bodyPr/>
                    <a:lstStyle/>
                    <a:p>
                      <a:pPr algn="l">
                        <a:lnSpc>
                          <a:spcPct val="100000"/>
                        </a:lnSpc>
                      </a:pPr>
                      <a:r>
                        <a:rPr lang="en-GB" sz="700" kern="100" dirty="0">
                          <a:solidFill>
                            <a:srgbClr val="4D3C35"/>
                          </a:solidFill>
                          <a:effectLst/>
                          <a:latin typeface="DM Sans 14pt" pitchFamily="2" charset="77"/>
                        </a:rPr>
                        <a:t>1</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4D3C35"/>
                          </a:solidFill>
                          <a:effectLst/>
                          <a:latin typeface="DM Sans 14pt" pitchFamily="2" charset="77"/>
                        </a:rPr>
                        <a:t>Weigh Phase A and het uo to 85°C under stirring.</a:t>
                      </a:r>
                      <a:endParaRPr lang="en-BR" sz="70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80584527"/>
                  </a:ext>
                </a:extLst>
              </a:tr>
              <a:tr h="120000">
                <a:tc>
                  <a:txBody>
                    <a:bodyPr/>
                    <a:lstStyle/>
                    <a:p>
                      <a:pPr algn="l">
                        <a:lnSpc>
                          <a:spcPct val="100000"/>
                        </a:lnSpc>
                      </a:pPr>
                      <a:r>
                        <a:rPr lang="en-GB" sz="700" kern="100" dirty="0">
                          <a:solidFill>
                            <a:srgbClr val="4D3C35"/>
                          </a:solidFill>
                          <a:effectLst/>
                          <a:latin typeface="DM Sans 14pt" pitchFamily="2" charset="77"/>
                        </a:rPr>
                        <a:t>2</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4D3C35"/>
                          </a:solidFill>
                          <a:effectLst/>
                          <a:latin typeface="DM Sans 14pt" pitchFamily="2" charset="77"/>
                        </a:rPr>
                        <a:t>Weigh Phase B and heat up to 85°C under stirring.</a:t>
                      </a:r>
                      <a:endParaRPr lang="en-BR" sz="70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826510464"/>
                  </a:ext>
                </a:extLst>
              </a:tr>
              <a:tr h="240000">
                <a:tc>
                  <a:txBody>
                    <a:bodyPr/>
                    <a:lstStyle/>
                    <a:p>
                      <a:pPr algn="l">
                        <a:lnSpc>
                          <a:spcPct val="100000"/>
                        </a:lnSpc>
                      </a:pPr>
                      <a:r>
                        <a:rPr lang="en-GB" sz="700" kern="100" dirty="0">
                          <a:solidFill>
                            <a:srgbClr val="4D3C35"/>
                          </a:solidFill>
                          <a:effectLst/>
                          <a:latin typeface="DM Sans 14pt" pitchFamily="2" charset="77"/>
                        </a:rPr>
                        <a:t>3</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4D3C35"/>
                          </a:solidFill>
                          <a:effectLst/>
                          <a:latin typeface="DM Sans 14pt" pitchFamily="2" charset="77"/>
                        </a:rPr>
                        <a:t>Premix Phase C and add it to Phase B while keeping heating under stirring.</a:t>
                      </a:r>
                      <a:endParaRPr lang="en-BR" sz="70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685125754"/>
                  </a:ext>
                </a:extLst>
              </a:tr>
              <a:tr h="240000">
                <a:tc>
                  <a:txBody>
                    <a:bodyPr/>
                    <a:lstStyle/>
                    <a:p>
                      <a:pPr algn="l">
                        <a:lnSpc>
                          <a:spcPct val="100000"/>
                        </a:lnSpc>
                      </a:pPr>
                      <a:r>
                        <a:rPr lang="en-GB" sz="700" kern="100" dirty="0">
                          <a:solidFill>
                            <a:srgbClr val="4D3C35"/>
                          </a:solidFill>
                          <a:effectLst/>
                          <a:latin typeface="DM Sans 14pt" pitchFamily="2" charset="77"/>
                        </a:rPr>
                        <a:t>4</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4D3C35"/>
                          </a:solidFill>
                          <a:effectLst/>
                          <a:latin typeface="DM Sans 14pt" pitchFamily="2" charset="77"/>
                        </a:rPr>
                        <a:t>When Phase A and B+C are at 85°C, Add Phase B+C to Phase A and homogenize 5 minutes.</a:t>
                      </a:r>
                      <a:endParaRPr lang="en-BR" sz="70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026845923"/>
                  </a:ext>
                </a:extLst>
              </a:tr>
              <a:tr h="120000">
                <a:tc>
                  <a:txBody>
                    <a:bodyPr/>
                    <a:lstStyle/>
                    <a:p>
                      <a:pPr algn="l">
                        <a:lnSpc>
                          <a:spcPct val="100000"/>
                        </a:lnSpc>
                      </a:pPr>
                      <a:r>
                        <a:rPr lang="en-GB" sz="700" kern="100" dirty="0">
                          <a:solidFill>
                            <a:srgbClr val="4D3C35"/>
                          </a:solidFill>
                          <a:effectLst/>
                          <a:latin typeface="DM Sans 14pt" pitchFamily="2" charset="77"/>
                        </a:rPr>
                        <a:t>5</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4D3C35"/>
                          </a:solidFill>
                          <a:effectLst/>
                          <a:latin typeface="DM Sans 14pt" pitchFamily="2" charset="77"/>
                        </a:rPr>
                        <a:t>Cool down to room temperature under gentle stirring.</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341275368"/>
                  </a:ext>
                </a:extLst>
              </a:tr>
              <a:tr h="240000">
                <a:tc>
                  <a:txBody>
                    <a:bodyPr/>
                    <a:lstStyle/>
                    <a:p>
                      <a:pPr algn="l">
                        <a:lnSpc>
                          <a:spcPct val="100000"/>
                        </a:lnSpc>
                      </a:pPr>
                      <a:r>
                        <a:rPr lang="en-GB" sz="700" kern="100" dirty="0">
                          <a:solidFill>
                            <a:srgbClr val="4D3C35"/>
                          </a:solidFill>
                          <a:effectLst/>
                          <a:latin typeface="DM Sans 14pt" pitchFamily="2" charset="77"/>
                        </a:rPr>
                        <a:t>6</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4D3C35"/>
                          </a:solidFill>
                          <a:effectLst/>
                          <a:latin typeface="DM Sans 14pt" pitchFamily="2" charset="77"/>
                        </a:rPr>
                        <a:t>Add one by one ingredients of Phase D into the emulsion and check the final pH (min 7).</a:t>
                      </a:r>
                      <a:endParaRPr lang="en-BR" sz="70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546491354"/>
                  </a:ext>
                </a:extLst>
              </a:tr>
            </a:tbl>
          </a:graphicData>
        </a:graphic>
      </p:graphicFrame>
      <p:graphicFrame>
        <p:nvGraphicFramePr>
          <p:cNvPr id="27" name="Table 26">
            <a:extLst>
              <a:ext uri="{FF2B5EF4-FFF2-40B4-BE49-F238E27FC236}">
                <a16:creationId xmlns:a16="http://schemas.microsoft.com/office/drawing/2014/main" id="{50EC6378-7452-B3BD-7DCD-9A638057B0BC}"/>
              </a:ext>
            </a:extLst>
          </p:cNvPr>
          <p:cNvGraphicFramePr>
            <a:graphicFrameLocks noGrp="1"/>
          </p:cNvGraphicFramePr>
          <p:nvPr>
            <p:extLst>
              <p:ext uri="{D42A27DB-BD31-4B8C-83A1-F6EECF244321}">
                <p14:modId xmlns:p14="http://schemas.microsoft.com/office/powerpoint/2010/main" val="3441320"/>
              </p:ext>
            </p:extLst>
          </p:nvPr>
        </p:nvGraphicFramePr>
        <p:xfrm>
          <a:off x="6043656" y="2323247"/>
          <a:ext cx="2875066" cy="891540"/>
        </p:xfrm>
        <a:graphic>
          <a:graphicData uri="http://schemas.openxmlformats.org/drawingml/2006/table">
            <a:tbl>
              <a:tblPr>
                <a:tableStyleId>{B90068F1-F105-411B-9F92-F69CE458D5AC}</a:tableStyleId>
              </a:tblPr>
              <a:tblGrid>
                <a:gridCol w="561326">
                  <a:extLst>
                    <a:ext uri="{9D8B030D-6E8A-4147-A177-3AD203B41FA5}">
                      <a16:colId xmlns:a16="http://schemas.microsoft.com/office/drawing/2014/main" val="2250388620"/>
                    </a:ext>
                  </a:extLst>
                </a:gridCol>
                <a:gridCol w="216426">
                  <a:extLst>
                    <a:ext uri="{9D8B030D-6E8A-4147-A177-3AD203B41FA5}">
                      <a16:colId xmlns:a16="http://schemas.microsoft.com/office/drawing/2014/main" val="475377969"/>
                    </a:ext>
                  </a:extLst>
                </a:gridCol>
                <a:gridCol w="1455869">
                  <a:extLst>
                    <a:ext uri="{9D8B030D-6E8A-4147-A177-3AD203B41FA5}">
                      <a16:colId xmlns:a16="http://schemas.microsoft.com/office/drawing/2014/main" val="2916388818"/>
                    </a:ext>
                  </a:extLst>
                </a:gridCol>
                <a:gridCol w="641445">
                  <a:extLst>
                    <a:ext uri="{9D8B030D-6E8A-4147-A177-3AD203B41FA5}">
                      <a16:colId xmlns:a16="http://schemas.microsoft.com/office/drawing/2014/main" val="3028978438"/>
                    </a:ext>
                  </a:extLst>
                </a:gridCol>
              </a:tblGrid>
              <a:tr h="0">
                <a:tc>
                  <a:txBody>
                    <a:bodyPr/>
                    <a:lstStyle/>
                    <a:p>
                      <a:pPr>
                        <a:lnSpc>
                          <a:spcPct val="100000"/>
                        </a:lnSpc>
                      </a:pPr>
                      <a:r>
                        <a:rPr lang="en-GB" sz="650" kern="100">
                          <a:solidFill>
                            <a:srgbClr val="4D3C35"/>
                          </a:solidFill>
                          <a:effectLst/>
                          <a:latin typeface="DM Sans 14pt" pitchFamily="2" charset="77"/>
                        </a:rPr>
                        <a:t>pH:</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6,7</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Viscosity (spindle 4 / 10 rpm):</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15000 mPa.s</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219265382"/>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4D3C35"/>
                          </a:solidFill>
                          <a:effectLst/>
                          <a:latin typeface="DM Sans 14pt" pitchFamily="2" charset="77"/>
                        </a:rPr>
                        <a:t> </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296200335"/>
                  </a:ext>
                </a:extLst>
              </a:tr>
              <a:tr h="0">
                <a:tc>
                  <a:txBody>
                    <a:bodyPr/>
                    <a:lstStyle/>
                    <a:p>
                      <a:pPr>
                        <a:lnSpc>
                          <a:spcPct val="100000"/>
                        </a:lnSpc>
                      </a:pPr>
                      <a:r>
                        <a:rPr lang="en-GB" sz="650" kern="100">
                          <a:solidFill>
                            <a:srgbClr val="4D3C35"/>
                          </a:solidFill>
                          <a:effectLst/>
                          <a:latin typeface="DM Sans 14pt" pitchFamily="2" charset="77"/>
                        </a:rPr>
                        <a:t>SPF:</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50</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In vitro UVA-PF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17,8</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912597232"/>
                  </a:ext>
                </a:extLst>
              </a:tr>
              <a:tr h="0">
                <a:tc>
                  <a:txBody>
                    <a:bodyPr/>
                    <a:lstStyle/>
                    <a:p>
                      <a:pPr>
                        <a:lnSpc>
                          <a:spcPct val="100000"/>
                        </a:lnSpc>
                      </a:pPr>
                      <a:r>
                        <a:rPr lang="en-GB" sz="650" kern="100">
                          <a:solidFill>
                            <a:srgbClr val="4D3C35"/>
                          </a:solidFill>
                          <a:effectLst/>
                          <a:latin typeface="DM Sans 14pt" pitchFamily="2" charset="77"/>
                        </a:rPr>
                        <a:t>*Expected</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4D3C35"/>
                          </a:solidFill>
                          <a:effectLst/>
                          <a:latin typeface="DM Sans 14pt" pitchFamily="2" charset="77"/>
                        </a:rPr>
                        <a:t>In silico</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994211248"/>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916230409"/>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4D3C35"/>
                          </a:solidFill>
                          <a:effectLst/>
                          <a:latin typeface="DM Sans 14pt" pitchFamily="2" charset="77"/>
                        </a:rPr>
                        <a:t> </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UVA-PF/SPF (50 labelled; &gt;= 0.33):</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0,36</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525645753"/>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043488522"/>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Critical Wavelength:</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380 nm</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220875841"/>
                  </a:ext>
                </a:extLst>
              </a:tr>
              <a:tr h="0">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 </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4D3C35"/>
                          </a:solidFill>
                          <a:effectLst/>
                          <a:latin typeface="DM Sans 14pt" pitchFamily="2" charset="77"/>
                        </a:rPr>
                        <a:t>In silico</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4D3C35"/>
                          </a:solidFill>
                          <a:effectLst/>
                          <a:latin typeface="DM Sans 14pt" pitchFamily="2" charset="77"/>
                        </a:rPr>
                        <a:t> </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210072004"/>
                  </a:ext>
                </a:extLst>
              </a:tr>
            </a:tbl>
          </a:graphicData>
        </a:graphic>
      </p:graphicFrame>
      <p:graphicFrame>
        <p:nvGraphicFramePr>
          <p:cNvPr id="28" name="Table 27">
            <a:extLst>
              <a:ext uri="{FF2B5EF4-FFF2-40B4-BE49-F238E27FC236}">
                <a16:creationId xmlns:a16="http://schemas.microsoft.com/office/drawing/2014/main" id="{9F927C56-F876-AC05-306B-D1F3E5E5A432}"/>
              </a:ext>
            </a:extLst>
          </p:cNvPr>
          <p:cNvGraphicFramePr>
            <a:graphicFrameLocks noGrp="1"/>
          </p:cNvGraphicFramePr>
          <p:nvPr>
            <p:extLst>
              <p:ext uri="{D42A27DB-BD31-4B8C-83A1-F6EECF244321}">
                <p14:modId xmlns:p14="http://schemas.microsoft.com/office/powerpoint/2010/main" val="320967603"/>
              </p:ext>
            </p:extLst>
          </p:nvPr>
        </p:nvGraphicFramePr>
        <p:xfrm>
          <a:off x="3251200" y="3878667"/>
          <a:ext cx="5892800" cy="756000"/>
        </p:xfrm>
        <a:graphic>
          <a:graphicData uri="http://schemas.openxmlformats.org/drawingml/2006/table">
            <a:tbl>
              <a:tblPr>
                <a:tableStyleId>{B90068F1-F105-411B-9F92-F69CE458D5AC}</a:tableStyleId>
              </a:tblPr>
              <a:tblGrid>
                <a:gridCol w="508000">
                  <a:extLst>
                    <a:ext uri="{9D8B030D-6E8A-4147-A177-3AD203B41FA5}">
                      <a16:colId xmlns:a16="http://schemas.microsoft.com/office/drawing/2014/main" val="2812946446"/>
                    </a:ext>
                  </a:extLst>
                </a:gridCol>
                <a:gridCol w="1133522">
                  <a:extLst>
                    <a:ext uri="{9D8B030D-6E8A-4147-A177-3AD203B41FA5}">
                      <a16:colId xmlns:a16="http://schemas.microsoft.com/office/drawing/2014/main" val="1420725850"/>
                    </a:ext>
                  </a:extLst>
                </a:gridCol>
                <a:gridCol w="429905">
                  <a:extLst>
                    <a:ext uri="{9D8B030D-6E8A-4147-A177-3AD203B41FA5}">
                      <a16:colId xmlns:a16="http://schemas.microsoft.com/office/drawing/2014/main" val="3910610095"/>
                    </a:ext>
                  </a:extLst>
                </a:gridCol>
                <a:gridCol w="3821373">
                  <a:extLst>
                    <a:ext uri="{9D8B030D-6E8A-4147-A177-3AD203B41FA5}">
                      <a16:colId xmlns:a16="http://schemas.microsoft.com/office/drawing/2014/main" val="1774851223"/>
                    </a:ext>
                  </a:extLst>
                </a:gridCol>
              </a:tblGrid>
              <a:tr h="126000">
                <a:tc>
                  <a:txBody>
                    <a:bodyPr/>
                    <a:lstStyle/>
                    <a:p>
                      <a:pPr algn="l">
                        <a:lnSpc>
                          <a:spcPct val="100000"/>
                        </a:lnSpc>
                      </a:pPr>
                      <a:r>
                        <a:rPr lang="en-GB" sz="650" kern="100" dirty="0">
                          <a:solidFill>
                            <a:srgbClr val="4D3C35"/>
                          </a:solidFill>
                          <a:effectLst/>
                          <a:latin typeface="DM Sans 14pt" pitchFamily="2" charset="77"/>
                        </a:rPr>
                        <a:t>100037</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4D3C35"/>
                          </a:solidFill>
                          <a:effectLst/>
                          <a:latin typeface="DM Sans 14pt" pitchFamily="2" charset="77"/>
                        </a:rPr>
                        <a:t>BASF</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100627</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INNOSPEC LIMITED</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425727590"/>
                  </a:ext>
                </a:extLst>
              </a:tr>
              <a:tr h="126000">
                <a:tc>
                  <a:txBody>
                    <a:bodyPr/>
                    <a:lstStyle/>
                    <a:p>
                      <a:pPr algn="l">
                        <a:lnSpc>
                          <a:spcPct val="100000"/>
                        </a:lnSpc>
                      </a:pPr>
                      <a:r>
                        <a:rPr lang="en-GB" sz="650" kern="100" dirty="0">
                          <a:solidFill>
                            <a:srgbClr val="4D3C35"/>
                          </a:solidFill>
                          <a:effectLst/>
                          <a:latin typeface="DM Sans 14pt" pitchFamily="2" charset="77"/>
                        </a:rPr>
                        <a:t>100288</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dsm-firmenich</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101005</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EVONIK INDUSTRIES AG</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065518957"/>
                  </a:ext>
                </a:extLst>
              </a:tr>
              <a:tr h="126000">
                <a:tc>
                  <a:txBody>
                    <a:bodyPr/>
                    <a:lstStyle/>
                    <a:p>
                      <a:pPr algn="l">
                        <a:lnSpc>
                          <a:spcPct val="100000"/>
                        </a:lnSpc>
                      </a:pPr>
                      <a:r>
                        <a:rPr lang="en-GB" sz="650" kern="100" dirty="0">
                          <a:solidFill>
                            <a:srgbClr val="4D3C35"/>
                          </a:solidFill>
                          <a:effectLst/>
                          <a:latin typeface="DM Sans 14pt" pitchFamily="2" charset="77"/>
                        </a:rPr>
                        <a:t>100383</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4D3C35"/>
                          </a:solidFill>
                          <a:effectLst/>
                          <a:latin typeface="DM Sans 14pt" pitchFamily="2" charset="77"/>
                        </a:rPr>
                        <a:t>AJINOMOTO INC</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101192</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COSPHATEC</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529235634"/>
                  </a:ext>
                </a:extLst>
              </a:tr>
              <a:tr h="126000">
                <a:tc>
                  <a:txBody>
                    <a:bodyPr/>
                    <a:lstStyle/>
                    <a:p>
                      <a:pPr algn="l">
                        <a:lnSpc>
                          <a:spcPct val="100000"/>
                        </a:lnSpc>
                      </a:pPr>
                      <a:r>
                        <a:rPr lang="en-GB" sz="650" kern="100" dirty="0">
                          <a:solidFill>
                            <a:srgbClr val="4D3C35"/>
                          </a:solidFill>
                          <a:effectLst/>
                          <a:latin typeface="DM Sans 14pt" pitchFamily="2" charset="77"/>
                        </a:rPr>
                        <a:t>100313</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SEPPIC</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100647</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INOLEX CHEMICAL COMPANY</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172988813"/>
                  </a:ext>
                </a:extLst>
              </a:tr>
              <a:tr h="126000">
                <a:tc>
                  <a:txBody>
                    <a:bodyPr/>
                    <a:lstStyle/>
                    <a:p>
                      <a:pPr algn="l">
                        <a:lnSpc>
                          <a:spcPct val="100000"/>
                        </a:lnSpc>
                      </a:pPr>
                      <a:r>
                        <a:rPr lang="en-GB" sz="650" kern="100" dirty="0">
                          <a:solidFill>
                            <a:srgbClr val="4D3C35"/>
                          </a:solidFill>
                          <a:effectLst/>
                          <a:latin typeface="DM Sans 14pt" pitchFamily="2" charset="77"/>
                        </a:rPr>
                        <a:t>100376</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3V SIGMA, SPA</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100002</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SOLVAY</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018515286"/>
                  </a:ext>
                </a:extLst>
              </a:tr>
              <a:tr h="126000">
                <a:tc>
                  <a:txBody>
                    <a:bodyPr/>
                    <a:lstStyle/>
                    <a:p>
                      <a:pPr algn="l">
                        <a:lnSpc>
                          <a:spcPct val="100000"/>
                        </a:lnSpc>
                      </a:pPr>
                      <a:r>
                        <a:rPr lang="en-GB" sz="650" kern="100" dirty="0">
                          <a:solidFill>
                            <a:srgbClr val="4D3C35"/>
                          </a:solidFill>
                          <a:effectLst/>
                          <a:latin typeface="DM Sans 14pt" pitchFamily="2" charset="77"/>
                        </a:rPr>
                        <a:t>100106</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4D3C35"/>
                          </a:solidFill>
                          <a:effectLst/>
                          <a:latin typeface="DM Sans 14pt" pitchFamily="2" charset="77"/>
                        </a:rPr>
                        <a:t>SYMRISE GMBH &amp; CO.KG</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650" kern="100">
                          <a:solidFill>
                            <a:srgbClr val="4D3C35"/>
                          </a:solidFill>
                          <a:effectLst/>
                          <a:latin typeface="DM Sans 14pt" pitchFamily="2" charset="77"/>
                        </a:rPr>
                        <a:t>100045</a:t>
                      </a:r>
                      <a:endParaRPr lang="en-BR" sz="650" kern="10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4D3C35"/>
                          </a:solidFill>
                          <a:effectLst/>
                          <a:latin typeface="DM Sans 14pt" pitchFamily="2" charset="77"/>
                        </a:rPr>
                        <a:t>BK GIULINI CHEMIE</a:t>
                      </a:r>
                      <a:endParaRPr lang="en-BR" sz="650" kern="100" dirty="0">
                        <a:solidFill>
                          <a:srgbClr val="4D3C3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23380779"/>
                  </a:ext>
                </a:extLst>
              </a:tr>
            </a:tbl>
          </a:graphicData>
        </a:graphic>
      </p:graphicFrame>
      <p:sp>
        <p:nvSpPr>
          <p:cNvPr id="32" name="TextBox 31">
            <a:extLst>
              <a:ext uri="{FF2B5EF4-FFF2-40B4-BE49-F238E27FC236}">
                <a16:creationId xmlns:a16="http://schemas.microsoft.com/office/drawing/2014/main" id="{7F3B20E3-A8B6-F441-A72B-AAB5D86861A2}"/>
              </a:ext>
            </a:extLst>
          </p:cNvPr>
          <p:cNvSpPr txBox="1"/>
          <p:nvPr/>
        </p:nvSpPr>
        <p:spPr>
          <a:xfrm>
            <a:off x="3175405" y="4716094"/>
            <a:ext cx="4612942" cy="247312"/>
          </a:xfrm>
          <a:prstGeom prst="rect">
            <a:avLst/>
          </a:prstGeom>
          <a:noFill/>
        </p:spPr>
        <p:txBody>
          <a:bodyPr wrap="square">
            <a:spAutoFit/>
          </a:bodyPr>
          <a:lstStyle/>
          <a:p>
            <a:pPr>
              <a:lnSpc>
                <a:spcPts val="1440"/>
              </a:lnSpc>
            </a:pPr>
            <a:r>
              <a:rPr lang="en-US" sz="600" kern="100">
                <a:solidFill>
                  <a:srgbClr val="4D3C35"/>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US" sz="600" kern="100" dirty="0">
              <a:solidFill>
                <a:srgbClr val="4D3C35"/>
              </a:solidFill>
              <a:effectLst/>
              <a:latin typeface="DM Sans" pitchFamily="2" charset="77"/>
              <a:ea typeface="DM Sans" pitchFamily="2" charset="77"/>
              <a:cs typeface="Times New Roman" panose="02020603050405020304" pitchFamily="18" charset="0"/>
            </a:endParaRPr>
          </a:p>
        </p:txBody>
      </p:sp>
      <p:sp>
        <p:nvSpPr>
          <p:cNvPr id="8" name="TextBox 29">
            <a:extLst>
              <a:ext uri="{FF2B5EF4-FFF2-40B4-BE49-F238E27FC236}">
                <a16:creationId xmlns:a16="http://schemas.microsoft.com/office/drawing/2014/main" id="{4BE0ED51-985C-AB74-06CA-6AD01A4C71F2}"/>
              </a:ext>
            </a:extLst>
          </p:cNvPr>
          <p:cNvSpPr txBox="1"/>
          <p:nvPr/>
        </p:nvSpPr>
        <p:spPr>
          <a:xfrm>
            <a:off x="727383" y="851093"/>
            <a:ext cx="1821741" cy="219291"/>
          </a:xfrm>
          <a:prstGeom prst="rect">
            <a:avLst/>
          </a:prstGeom>
          <a:noFill/>
        </p:spPr>
        <p:txBody>
          <a:bodyPr wrap="square" rtlCol="0">
            <a:spAutoFit/>
          </a:bodyPr>
          <a:lstStyle/>
          <a:p>
            <a:pPr defTabSz="685800">
              <a:buClrTx/>
              <a:defRPr/>
            </a:pPr>
            <a:r>
              <a:rPr lang="en-US" sz="825" kern="1200" dirty="0">
                <a:solidFill>
                  <a:srgbClr val="CCBCB8"/>
                </a:solidFill>
                <a:latin typeface="DM Sans 14pt" pitchFamily="2" charset="77"/>
                <a:ea typeface="+mn-ea"/>
                <a:cs typeface="+mn-cs"/>
              </a:rPr>
              <a:t>CONFIDENT ENERGY</a:t>
            </a:r>
          </a:p>
        </p:txBody>
      </p:sp>
      <p:sp>
        <p:nvSpPr>
          <p:cNvPr id="14" name="Title 1">
            <a:extLst>
              <a:ext uri="{FF2B5EF4-FFF2-40B4-BE49-F238E27FC236}">
                <a16:creationId xmlns:a16="http://schemas.microsoft.com/office/drawing/2014/main" id="{A6566EE9-9242-9C30-15E4-309FE3CCC602}"/>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120638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B5777E7-185E-A517-6F3B-E9FC46E5622C}"/>
            </a:ext>
          </a:extLst>
        </p:cNvPr>
        <p:cNvGrpSpPr/>
        <p:nvPr/>
      </p:nvGrpSpPr>
      <p:grpSpPr>
        <a:xfrm>
          <a:off x="0" y="0"/>
          <a:ext cx="0" cy="0"/>
          <a:chOff x="0" y="0"/>
          <a:chExt cx="0" cy="0"/>
        </a:xfrm>
      </p:grpSpPr>
      <p:sp>
        <p:nvSpPr>
          <p:cNvPr id="6" name="Retângulo 149504">
            <a:extLst>
              <a:ext uri="{FF2B5EF4-FFF2-40B4-BE49-F238E27FC236}">
                <a16:creationId xmlns:a16="http://schemas.microsoft.com/office/drawing/2014/main" id="{10C65E6B-DB84-661D-2F07-CCEC4CDD44A9}"/>
              </a:ext>
            </a:extLst>
          </p:cNvPr>
          <p:cNvSpPr/>
          <p:nvPr/>
        </p:nvSpPr>
        <p:spPr>
          <a:xfrm>
            <a:off x="0" y="547458"/>
            <a:ext cx="284680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1" name="Retângulo 21">
            <a:extLst>
              <a:ext uri="{FF2B5EF4-FFF2-40B4-BE49-F238E27FC236}">
                <a16:creationId xmlns:a16="http://schemas.microsoft.com/office/drawing/2014/main" id="{0D842C02-77FA-0961-0F4B-69C3DD361145}"/>
              </a:ext>
            </a:extLst>
          </p:cNvPr>
          <p:cNvSpPr/>
          <p:nvPr/>
        </p:nvSpPr>
        <p:spPr>
          <a:xfrm>
            <a:off x="2833156" y="547458"/>
            <a:ext cx="6337695" cy="4611996"/>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12" name="Picture 11">
            <a:extLst>
              <a:ext uri="{FF2B5EF4-FFF2-40B4-BE49-F238E27FC236}">
                <a16:creationId xmlns:a16="http://schemas.microsoft.com/office/drawing/2014/main" id="{78076D9F-A6BB-30FE-886A-A7755AC2E5D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65363"/>
            <a:ext cx="2829089" cy="3203411"/>
          </a:xfrm>
          <a:prstGeom prst="rect">
            <a:avLst/>
          </a:prstGeom>
        </p:spPr>
      </p:pic>
      <p:sp>
        <p:nvSpPr>
          <p:cNvPr id="20" name="Retângulo 1060">
            <a:extLst>
              <a:ext uri="{FF2B5EF4-FFF2-40B4-BE49-F238E27FC236}">
                <a16:creationId xmlns:a16="http://schemas.microsoft.com/office/drawing/2014/main" id="{28A28E2E-D75B-C107-1524-9782D942F2CA}"/>
              </a:ext>
            </a:extLst>
          </p:cNvPr>
          <p:cNvSpPr/>
          <p:nvPr/>
        </p:nvSpPr>
        <p:spPr>
          <a:xfrm>
            <a:off x="0" y="547459"/>
            <a:ext cx="2832264"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rgbClr val="EDF2AE"/>
              </a:solidFill>
              <a:latin typeface="DM Sans" pitchFamily="2" charset="77"/>
            </a:endParaRPr>
          </a:p>
        </p:txBody>
      </p:sp>
      <p:sp>
        <p:nvSpPr>
          <p:cNvPr id="24" name="TextBox 23">
            <a:extLst>
              <a:ext uri="{FF2B5EF4-FFF2-40B4-BE49-F238E27FC236}">
                <a16:creationId xmlns:a16="http://schemas.microsoft.com/office/drawing/2014/main" id="{7D1E4E3C-BAB8-D793-CF2D-65DB23BF2E7C}"/>
              </a:ext>
            </a:extLst>
          </p:cNvPr>
          <p:cNvSpPr txBox="1"/>
          <p:nvPr/>
        </p:nvSpPr>
        <p:spPr>
          <a:xfrm>
            <a:off x="538117" y="549321"/>
            <a:ext cx="1792616" cy="276999"/>
          </a:xfrm>
          <a:prstGeom prst="rect">
            <a:avLst/>
          </a:prstGeom>
          <a:noFill/>
        </p:spPr>
        <p:txBody>
          <a:bodyPr wrap="square">
            <a:spAutoFit/>
          </a:bodyPr>
          <a:lstStyle/>
          <a:p>
            <a:pPr algn="ctr" defTabSz="685800">
              <a:buClrTx/>
              <a:defRPr/>
            </a:pPr>
            <a:r>
              <a:rPr lang="fr-FR" sz="1200" kern="1200" dirty="0">
                <a:solidFill>
                  <a:schemeClr val="bg1"/>
                </a:solidFill>
                <a:latin typeface="DM Sans 14pt" pitchFamily="2" charset="77"/>
                <a:ea typeface="+mn-ea"/>
                <a:cs typeface="+mn-cs"/>
              </a:rPr>
              <a:t>DAILY CARE &amp; SPORT</a:t>
            </a:r>
          </a:p>
        </p:txBody>
      </p:sp>
      <p:sp>
        <p:nvSpPr>
          <p:cNvPr id="25" name="Retângulo 18">
            <a:extLst>
              <a:ext uri="{FF2B5EF4-FFF2-40B4-BE49-F238E27FC236}">
                <a16:creationId xmlns:a16="http://schemas.microsoft.com/office/drawing/2014/main" id="{E4C49921-440D-2B5C-0CAD-61EE5DFC35EC}"/>
              </a:ext>
            </a:extLst>
          </p:cNvPr>
          <p:cNvSpPr/>
          <p:nvPr/>
        </p:nvSpPr>
        <p:spPr>
          <a:xfrm>
            <a:off x="-1" y="815170"/>
            <a:ext cx="2832263" cy="269258"/>
          </a:xfrm>
          <a:prstGeom prst="rect">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6" name="TextBox 29">
            <a:extLst>
              <a:ext uri="{FF2B5EF4-FFF2-40B4-BE49-F238E27FC236}">
                <a16:creationId xmlns:a16="http://schemas.microsoft.com/office/drawing/2014/main" id="{8FDDACD0-86E1-4C0A-2578-2103D61CF127}"/>
              </a:ext>
            </a:extLst>
          </p:cNvPr>
          <p:cNvSpPr txBox="1"/>
          <p:nvPr/>
        </p:nvSpPr>
        <p:spPr>
          <a:xfrm>
            <a:off x="708135" y="851093"/>
            <a:ext cx="1354378" cy="219291"/>
          </a:xfrm>
          <a:prstGeom prst="rect">
            <a:avLst/>
          </a:prstGeom>
          <a:noFill/>
        </p:spPr>
        <p:txBody>
          <a:bodyPr wrap="square" rtlCol="0">
            <a:spAutoFit/>
          </a:bodyPr>
          <a:lstStyle/>
          <a:p>
            <a:pPr defTabSz="685800">
              <a:buClrTx/>
              <a:defRPr/>
            </a:pPr>
            <a:r>
              <a:rPr lang="en-US" sz="825" kern="1200" dirty="0">
                <a:solidFill>
                  <a:srgbClr val="CCBCB8"/>
                </a:solidFill>
                <a:latin typeface="DM Sans"/>
                <a:ea typeface="+mn-ea"/>
                <a:cs typeface="+mn-cs"/>
              </a:rPr>
              <a:t>CONFIDENT ENERGY</a:t>
            </a:r>
          </a:p>
        </p:txBody>
      </p:sp>
      <p:pic>
        <p:nvPicPr>
          <p:cNvPr id="3" name="Imagem 3" descr="Logotipo&#10;&#10;Descrição gerada automaticamente">
            <a:extLst>
              <a:ext uri="{FF2B5EF4-FFF2-40B4-BE49-F238E27FC236}">
                <a16:creationId xmlns:a16="http://schemas.microsoft.com/office/drawing/2014/main" id="{A8064C6E-DEDE-E671-BEDB-AA4087D10A0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Google Shape;279;p62">
            <a:extLst>
              <a:ext uri="{FF2B5EF4-FFF2-40B4-BE49-F238E27FC236}">
                <a16:creationId xmlns:a16="http://schemas.microsoft.com/office/drawing/2014/main" id="{03B7EE74-03AE-C146-3279-F6970A03069D}"/>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5" name="Retângulo 35">
            <a:extLst>
              <a:ext uri="{FF2B5EF4-FFF2-40B4-BE49-F238E27FC236}">
                <a16:creationId xmlns:a16="http://schemas.microsoft.com/office/drawing/2014/main" id="{5D1A62AD-17F9-AE0F-9897-7314F5A73A1A}"/>
              </a:ext>
            </a:extLst>
          </p:cNvPr>
          <p:cNvSpPr/>
          <p:nvPr/>
        </p:nvSpPr>
        <p:spPr>
          <a:xfrm>
            <a:off x="-1" y="1954703"/>
            <a:ext cx="2835659"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7" name="Imagem 50">
            <a:extLst>
              <a:ext uri="{FF2B5EF4-FFF2-40B4-BE49-F238E27FC236}">
                <a16:creationId xmlns:a16="http://schemas.microsoft.com/office/drawing/2014/main" id="{06936F13-652F-2DD7-584D-F5648793AD5B}"/>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96806" y="2362543"/>
            <a:ext cx="1600460" cy="2737761"/>
          </a:xfrm>
          <a:prstGeom prst="rect">
            <a:avLst/>
          </a:prstGeom>
        </p:spPr>
      </p:pic>
      <p:grpSp>
        <p:nvGrpSpPr>
          <p:cNvPr id="8" name="Group 7">
            <a:extLst>
              <a:ext uri="{FF2B5EF4-FFF2-40B4-BE49-F238E27FC236}">
                <a16:creationId xmlns:a16="http://schemas.microsoft.com/office/drawing/2014/main" id="{22D068D9-0AF9-0B3F-8850-ECEC66DC5C6C}"/>
              </a:ext>
            </a:extLst>
          </p:cNvPr>
          <p:cNvGrpSpPr/>
          <p:nvPr/>
        </p:nvGrpSpPr>
        <p:grpSpPr>
          <a:xfrm>
            <a:off x="2973493" y="1084428"/>
            <a:ext cx="6062287" cy="3454241"/>
            <a:chOff x="2828835" y="988219"/>
            <a:chExt cx="6331825" cy="3607822"/>
          </a:xfrm>
        </p:grpSpPr>
        <p:grpSp>
          <p:nvGrpSpPr>
            <p:cNvPr id="19" name="Group 18">
              <a:extLst>
                <a:ext uri="{FF2B5EF4-FFF2-40B4-BE49-F238E27FC236}">
                  <a16:creationId xmlns:a16="http://schemas.microsoft.com/office/drawing/2014/main" id="{5C33A421-1062-D31B-0893-53CF90FFF584}"/>
                </a:ext>
              </a:extLst>
            </p:cNvPr>
            <p:cNvGrpSpPr/>
            <p:nvPr/>
          </p:nvGrpSpPr>
          <p:grpSpPr>
            <a:xfrm>
              <a:off x="2828835" y="988219"/>
              <a:ext cx="6331825" cy="3607822"/>
              <a:chOff x="2828835" y="979808"/>
              <a:chExt cx="6315165" cy="3598329"/>
            </a:xfrm>
          </p:grpSpPr>
          <p:pic>
            <p:nvPicPr>
              <p:cNvPr id="16" name="Picture 7">
                <a:extLst>
                  <a:ext uri="{FF2B5EF4-FFF2-40B4-BE49-F238E27FC236}">
                    <a16:creationId xmlns:a16="http://schemas.microsoft.com/office/drawing/2014/main" id="{5BAA6F0C-1ACE-E843-130C-ED5DC5975603}"/>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28835" y="979808"/>
                <a:ext cx="6315165" cy="3598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ounded Rectangle 16">
                <a:extLst>
                  <a:ext uri="{FF2B5EF4-FFF2-40B4-BE49-F238E27FC236}">
                    <a16:creationId xmlns:a16="http://schemas.microsoft.com/office/drawing/2014/main" id="{8D8237A5-E0F9-220D-1862-1A29FE2CCEAC}"/>
                  </a:ext>
                </a:extLst>
              </p:cNvPr>
              <p:cNvSpPr/>
              <p:nvPr/>
            </p:nvSpPr>
            <p:spPr>
              <a:xfrm>
                <a:off x="2846504" y="2215535"/>
                <a:ext cx="865104" cy="356215"/>
              </a:xfrm>
              <a:prstGeom prst="roundRect">
                <a:avLst/>
              </a:prstGeom>
              <a:solidFill>
                <a:srgbClr val="0042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dirty="0">
                  <a:latin typeface="DM Sans 14pt" pitchFamily="2" charset="77"/>
                </a:endParaRPr>
              </a:p>
            </p:txBody>
          </p:sp>
        </p:grpSp>
        <p:sp>
          <p:nvSpPr>
            <p:cNvPr id="18" name="TextBox 17">
              <a:extLst>
                <a:ext uri="{FF2B5EF4-FFF2-40B4-BE49-F238E27FC236}">
                  <a16:creationId xmlns:a16="http://schemas.microsoft.com/office/drawing/2014/main" id="{B540B3CD-C4E9-F7B8-F167-B43CBC0EC747}"/>
                </a:ext>
              </a:extLst>
            </p:cNvPr>
            <p:cNvSpPr txBox="1"/>
            <p:nvPr/>
          </p:nvSpPr>
          <p:spPr>
            <a:xfrm>
              <a:off x="2833119" y="2219641"/>
              <a:ext cx="809967" cy="385753"/>
            </a:xfrm>
            <a:prstGeom prst="rect">
              <a:avLst/>
            </a:prstGeom>
            <a:noFill/>
          </p:spPr>
          <p:txBody>
            <a:bodyPr wrap="square" rtlCol="0">
              <a:spAutoFit/>
            </a:bodyPr>
            <a:lstStyle/>
            <a:p>
              <a:r>
                <a:rPr lang="fr-FR" sz="600" dirty="0">
                  <a:solidFill>
                    <a:schemeClr val="bg1"/>
                  </a:solidFill>
                  <a:latin typeface="DM Sans 14pt" pitchFamily="2" charset="77"/>
                </a:rPr>
                <a:t>SUNSENSE APOLLO XTREME SPORT</a:t>
              </a:r>
            </a:p>
          </p:txBody>
        </p:sp>
      </p:grpSp>
      <p:sp>
        <p:nvSpPr>
          <p:cNvPr id="9" name="Title 1">
            <a:extLst>
              <a:ext uri="{FF2B5EF4-FFF2-40B4-BE49-F238E27FC236}">
                <a16:creationId xmlns:a16="http://schemas.microsoft.com/office/drawing/2014/main" id="{F7907A44-CB9B-997D-0AB2-6BC9829FFB96}"/>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1336079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149504">
            <a:extLst>
              <a:ext uri="{FF2B5EF4-FFF2-40B4-BE49-F238E27FC236}">
                <a16:creationId xmlns:a16="http://schemas.microsoft.com/office/drawing/2014/main" id="{C430D973-B2F1-F3C9-4345-DCF781C202EF}"/>
              </a:ext>
            </a:extLst>
          </p:cNvPr>
          <p:cNvSpPr/>
          <p:nvPr/>
        </p:nvSpPr>
        <p:spPr>
          <a:xfrm>
            <a:off x="-964" y="547458"/>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2" name="Retângulo 21">
            <a:extLst>
              <a:ext uri="{FF2B5EF4-FFF2-40B4-BE49-F238E27FC236}">
                <a16:creationId xmlns:a16="http://schemas.microsoft.com/office/drawing/2014/main" id="{583496D7-4E40-D75A-4F02-CC7128C695FF}"/>
              </a:ext>
            </a:extLst>
          </p:cNvPr>
          <p:cNvSpPr/>
          <p:nvPr/>
        </p:nvSpPr>
        <p:spPr>
          <a:xfrm>
            <a:off x="2285233" y="840938"/>
            <a:ext cx="2390592" cy="2460511"/>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3" name="Retângulo 22">
            <a:extLst>
              <a:ext uri="{FF2B5EF4-FFF2-40B4-BE49-F238E27FC236}">
                <a16:creationId xmlns:a16="http://schemas.microsoft.com/office/drawing/2014/main" id="{63FDBF20-AEA4-9FE2-B44A-189E9019FFEB}"/>
              </a:ext>
            </a:extLst>
          </p:cNvPr>
          <p:cNvSpPr/>
          <p:nvPr/>
        </p:nvSpPr>
        <p:spPr>
          <a:xfrm>
            <a:off x="4574488" y="809584"/>
            <a:ext cx="2281822" cy="2491866"/>
          </a:xfrm>
          <a:prstGeom prst="rect">
            <a:avLst/>
          </a:prstGeom>
          <a:solidFill>
            <a:srgbClr val="773E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67" name="Retângulo 1045">
            <a:extLst>
              <a:ext uri="{FF2B5EF4-FFF2-40B4-BE49-F238E27FC236}">
                <a16:creationId xmlns:a16="http://schemas.microsoft.com/office/drawing/2014/main" id="{3185E54C-32BD-0809-94BC-B13486793288}"/>
              </a:ext>
            </a:extLst>
          </p:cNvPr>
          <p:cNvSpPr/>
          <p:nvPr/>
        </p:nvSpPr>
        <p:spPr>
          <a:xfrm>
            <a:off x="-9385" y="1077722"/>
            <a:ext cx="2292058" cy="222119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4" name="Retângulo 23">
            <a:extLst>
              <a:ext uri="{FF2B5EF4-FFF2-40B4-BE49-F238E27FC236}">
                <a16:creationId xmlns:a16="http://schemas.microsoft.com/office/drawing/2014/main" id="{AC5AC96C-AA4C-7D76-2B54-7EFAE90849BB}"/>
              </a:ext>
            </a:extLst>
          </p:cNvPr>
          <p:cNvSpPr/>
          <p:nvPr/>
        </p:nvSpPr>
        <p:spPr>
          <a:xfrm>
            <a:off x="6856647" y="840938"/>
            <a:ext cx="2292269" cy="2460512"/>
          </a:xfrm>
          <a:prstGeom prst="rect">
            <a:avLst/>
          </a:prstGeom>
          <a:solidFill>
            <a:srgbClr val="FFA2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45" name="Picture 22">
            <a:extLst>
              <a:ext uri="{FF2B5EF4-FFF2-40B4-BE49-F238E27FC236}">
                <a16:creationId xmlns:a16="http://schemas.microsoft.com/office/drawing/2014/main" id="{1E0C795A-7DC6-D2FD-CEAD-E03F2A0D62D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69" y="983192"/>
            <a:ext cx="2297820" cy="2081724"/>
          </a:xfrm>
          <a:prstGeom prst="rect">
            <a:avLst/>
          </a:prstGeom>
        </p:spPr>
      </p:pic>
      <p:sp>
        <p:nvSpPr>
          <p:cNvPr id="49" name="Retângulo 48">
            <a:extLst>
              <a:ext uri="{FF2B5EF4-FFF2-40B4-BE49-F238E27FC236}">
                <a16:creationId xmlns:a16="http://schemas.microsoft.com/office/drawing/2014/main" id="{2CF631DB-061B-8110-12C9-179025AEF176}"/>
              </a:ext>
            </a:extLst>
          </p:cNvPr>
          <p:cNvSpPr/>
          <p:nvPr/>
        </p:nvSpPr>
        <p:spPr>
          <a:xfrm>
            <a:off x="-13163" y="2145411"/>
            <a:ext cx="2298971" cy="943430"/>
          </a:xfrm>
          <a:prstGeom prst="rect">
            <a:avLst/>
          </a:prstGeom>
          <a:gradFill>
            <a:gsLst>
              <a:gs pos="1000">
                <a:srgbClr val="44B4A1"/>
              </a:gs>
              <a:gs pos="99000">
                <a:srgbClr val="44B4A1">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2288083" y="987141"/>
            <a:ext cx="2282803" cy="2081724"/>
          </a:xfrm>
          <a:prstGeom prst="rect">
            <a:avLst/>
          </a:prstGeom>
        </p:spPr>
      </p:pic>
      <p:pic>
        <p:nvPicPr>
          <p:cNvPr id="54" name="Picture 14">
            <a:extLst>
              <a:ext uri="{FF2B5EF4-FFF2-40B4-BE49-F238E27FC236}">
                <a16:creationId xmlns:a16="http://schemas.microsoft.com/office/drawing/2014/main" id="{C7A75B0D-AF2A-7541-13EB-F28AACD3D80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531"/>
          <a:stretch/>
        </p:blipFill>
        <p:spPr>
          <a:xfrm>
            <a:off x="4572902" y="1006151"/>
            <a:ext cx="2279980" cy="2093906"/>
          </a:xfrm>
          <a:prstGeom prst="rect">
            <a:avLst/>
          </a:prstGeom>
        </p:spPr>
      </p:pic>
      <p:pic>
        <p:nvPicPr>
          <p:cNvPr id="55" name="Picture 21">
            <a:extLst>
              <a:ext uri="{FF2B5EF4-FFF2-40B4-BE49-F238E27FC236}">
                <a16:creationId xmlns:a16="http://schemas.microsoft.com/office/drawing/2014/main" id="{A93CA21F-C26D-68C5-DFC2-8E30ACFE0A7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852882" y="1069073"/>
            <a:ext cx="2298592"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2285231" y="1678482"/>
            <a:ext cx="2288508" cy="1402565"/>
          </a:xfrm>
          <a:prstGeom prst="rect">
            <a:avLst/>
          </a:prstGeom>
          <a:gradFill>
            <a:gsLst>
              <a:gs pos="0">
                <a:srgbClr val="307297"/>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57" name="Retângulo 56">
            <a:extLst>
              <a:ext uri="{FF2B5EF4-FFF2-40B4-BE49-F238E27FC236}">
                <a16:creationId xmlns:a16="http://schemas.microsoft.com/office/drawing/2014/main" id="{93B6F7B1-47FA-C995-06EC-3679E6760309}"/>
              </a:ext>
            </a:extLst>
          </p:cNvPr>
          <p:cNvSpPr/>
          <p:nvPr/>
        </p:nvSpPr>
        <p:spPr>
          <a:xfrm>
            <a:off x="4571224" y="1678482"/>
            <a:ext cx="2285472" cy="1428525"/>
          </a:xfrm>
          <a:prstGeom prst="rect">
            <a:avLst/>
          </a:prstGeom>
          <a:gradFill>
            <a:gsLst>
              <a:gs pos="0">
                <a:srgbClr val="773E0E"/>
              </a:gs>
              <a:gs pos="98000">
                <a:srgbClr val="CC7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58" name="Retângulo 57">
            <a:extLst>
              <a:ext uri="{FF2B5EF4-FFF2-40B4-BE49-F238E27FC236}">
                <a16:creationId xmlns:a16="http://schemas.microsoft.com/office/drawing/2014/main" id="{FFFD0B1D-9955-3150-9E18-36C0183B38FA}"/>
              </a:ext>
            </a:extLst>
          </p:cNvPr>
          <p:cNvSpPr/>
          <p:nvPr/>
        </p:nvSpPr>
        <p:spPr>
          <a:xfrm>
            <a:off x="6855898" y="1749862"/>
            <a:ext cx="2300044" cy="1402565"/>
          </a:xfrm>
          <a:prstGeom prst="rect">
            <a:avLst/>
          </a:prstGeom>
          <a:gradFill>
            <a:gsLst>
              <a:gs pos="0">
                <a:srgbClr val="FFA218"/>
              </a:gs>
              <a:gs pos="98000">
                <a:srgbClr val="FFA218">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6" name="Retângulo 1045">
            <a:extLst>
              <a:ext uri="{FF2B5EF4-FFF2-40B4-BE49-F238E27FC236}">
                <a16:creationId xmlns:a16="http://schemas.microsoft.com/office/drawing/2014/main" id="{D72B0890-83A4-5179-6634-B7961AC5702F}"/>
              </a:ext>
            </a:extLst>
          </p:cNvPr>
          <p:cNvSpPr/>
          <p:nvPr/>
        </p:nvSpPr>
        <p:spPr>
          <a:xfrm>
            <a:off x="0" y="809582"/>
            <a:ext cx="2314124"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1" name="Retângulo 1050">
            <a:extLst>
              <a:ext uri="{FF2B5EF4-FFF2-40B4-BE49-F238E27FC236}">
                <a16:creationId xmlns:a16="http://schemas.microsoft.com/office/drawing/2014/main" id="{9535C1E6-C3BE-647F-BE51-2AF0D1386390}"/>
              </a:ext>
            </a:extLst>
          </p:cNvPr>
          <p:cNvSpPr/>
          <p:nvPr/>
        </p:nvSpPr>
        <p:spPr>
          <a:xfrm>
            <a:off x="6854878" y="809582"/>
            <a:ext cx="2298928" cy="264818"/>
          </a:xfrm>
          <a:prstGeom prst="rect">
            <a:avLst/>
          </a:prstGeom>
          <a:solidFill>
            <a:srgbClr val="FFA2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4" name="TextBox 149503">
            <a:extLst>
              <a:ext uri="{FF2B5EF4-FFF2-40B4-BE49-F238E27FC236}">
                <a16:creationId xmlns:a16="http://schemas.microsoft.com/office/drawing/2014/main" id="{89406BA6-0225-9F97-C338-C171BC04CB66}"/>
              </a:ext>
            </a:extLst>
          </p:cNvPr>
          <p:cNvSpPr txBox="1"/>
          <p:nvPr/>
        </p:nvSpPr>
        <p:spPr>
          <a:xfrm>
            <a:off x="819836" y="853713"/>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sp>
        <p:nvSpPr>
          <p:cNvPr id="1055" name="TextBox 149507">
            <a:extLst>
              <a:ext uri="{FF2B5EF4-FFF2-40B4-BE49-F238E27FC236}">
                <a16:creationId xmlns:a16="http://schemas.microsoft.com/office/drawing/2014/main" id="{68D42EB0-9F3A-04A6-EC2D-A0F3E21D727F}"/>
              </a:ext>
            </a:extLst>
          </p:cNvPr>
          <p:cNvSpPr txBox="1"/>
          <p:nvPr/>
        </p:nvSpPr>
        <p:spPr>
          <a:xfrm>
            <a:off x="7813591" y="853714"/>
            <a:ext cx="391454"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1056" name="TextBox 149509">
            <a:extLst>
              <a:ext uri="{FF2B5EF4-FFF2-40B4-BE49-F238E27FC236}">
                <a16:creationId xmlns:a16="http://schemas.microsoft.com/office/drawing/2014/main" id="{B2906B41-3CB9-F109-1BA4-D0B6F0438B96}"/>
              </a:ext>
            </a:extLst>
          </p:cNvPr>
          <p:cNvSpPr txBox="1"/>
          <p:nvPr/>
        </p:nvSpPr>
        <p:spPr>
          <a:xfrm>
            <a:off x="5341257" y="853714"/>
            <a:ext cx="701391" cy="219291"/>
          </a:xfrm>
          <a:prstGeom prst="rect">
            <a:avLst/>
          </a:prstGeom>
          <a:noFill/>
        </p:spPr>
        <p:txBody>
          <a:bodyPr wrap="square" rtlCol="0">
            <a:spAutoFit/>
          </a:bodyPr>
          <a:lstStyle/>
          <a:p>
            <a:pPr defTabSz="685800">
              <a:buClrTx/>
              <a:defRPr/>
            </a:pPr>
            <a:r>
              <a:rPr lang="en-US" sz="825" kern="1200" dirty="0">
                <a:solidFill>
                  <a:srgbClr val="F5D8B8"/>
                </a:solidFill>
                <a:latin typeface="DM Sans 14pt" pitchFamily="2" charset="77"/>
                <a:ea typeface="+mn-ea"/>
                <a:cs typeface="+mn-cs"/>
              </a:rPr>
              <a:t>SENSUAL</a:t>
            </a:r>
          </a:p>
        </p:txBody>
      </p:sp>
      <p:sp>
        <p:nvSpPr>
          <p:cNvPr id="1048" name="Retângulo 1047">
            <a:extLst>
              <a:ext uri="{FF2B5EF4-FFF2-40B4-BE49-F238E27FC236}">
                <a16:creationId xmlns:a16="http://schemas.microsoft.com/office/drawing/2014/main" id="{BFEE6286-D79A-AE27-72A8-E9E3332D2D3D}"/>
              </a:ext>
            </a:extLst>
          </p:cNvPr>
          <p:cNvSpPr/>
          <p:nvPr/>
        </p:nvSpPr>
        <p:spPr>
          <a:xfrm>
            <a:off x="2290641" y="809582"/>
            <a:ext cx="2283098"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52" name="TextBox 27">
            <a:extLst>
              <a:ext uri="{FF2B5EF4-FFF2-40B4-BE49-F238E27FC236}">
                <a16:creationId xmlns:a16="http://schemas.microsoft.com/office/drawing/2014/main" id="{5B7A508E-04A3-F0C6-08F1-D684E8C15F1B}"/>
              </a:ext>
            </a:extLst>
          </p:cNvPr>
          <p:cNvSpPr txBox="1"/>
          <p:nvPr/>
        </p:nvSpPr>
        <p:spPr>
          <a:xfrm>
            <a:off x="3171446" y="853714"/>
            <a:ext cx="506870" cy="219291"/>
          </a:xfrm>
          <a:prstGeom prst="rect">
            <a:avLst/>
          </a:prstGeom>
          <a:noFill/>
        </p:spPr>
        <p:txBody>
          <a:bodyPr wrap="none" rtlCol="0">
            <a:spAutoFit/>
          </a:bodyPr>
          <a:lstStyle/>
          <a:p>
            <a:pPr defTabSz="685800">
              <a:buClrTx/>
              <a:defRPr/>
            </a:pPr>
            <a:r>
              <a:rPr lang="en-US" sz="825" kern="1200" dirty="0">
                <a:solidFill>
                  <a:srgbClr val="CBE7F5"/>
                </a:solidFill>
                <a:latin typeface="DM Sans 14pt" pitchFamily="2" charset="77"/>
                <a:ea typeface="+mn-ea"/>
                <a:cs typeface="+mn-cs"/>
              </a:rPr>
              <a:t>FRESH</a:t>
            </a:r>
          </a:p>
        </p:txBody>
      </p:sp>
      <p:sp>
        <p:nvSpPr>
          <p:cNvPr id="1062" name="Retângulo 1061">
            <a:extLst>
              <a:ext uri="{FF2B5EF4-FFF2-40B4-BE49-F238E27FC236}">
                <a16:creationId xmlns:a16="http://schemas.microsoft.com/office/drawing/2014/main" id="{88B3D044-30D5-6562-F874-80F3ED94809E}"/>
              </a:ext>
            </a:extLst>
          </p:cNvPr>
          <p:cNvSpPr/>
          <p:nvPr/>
        </p:nvSpPr>
        <p:spPr>
          <a:xfrm>
            <a:off x="-964" y="547459"/>
            <a:ext cx="9170730"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065" name="CaixaDeTexto 1064">
            <a:extLst>
              <a:ext uri="{FF2B5EF4-FFF2-40B4-BE49-F238E27FC236}">
                <a16:creationId xmlns:a16="http://schemas.microsoft.com/office/drawing/2014/main" id="{2AAD231B-D1F0-3802-6654-52D1AD53A58D}"/>
              </a:ext>
            </a:extLst>
          </p:cNvPr>
          <p:cNvSpPr txBox="1"/>
          <p:nvPr/>
        </p:nvSpPr>
        <p:spPr>
          <a:xfrm>
            <a:off x="3368979"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grpSp>
        <p:nvGrpSpPr>
          <p:cNvPr id="19" name="Group 18">
            <a:extLst>
              <a:ext uri="{FF2B5EF4-FFF2-40B4-BE49-F238E27FC236}">
                <a16:creationId xmlns:a16="http://schemas.microsoft.com/office/drawing/2014/main" id="{2ABC7271-D59D-CEBF-DD68-DB39C28C341F}"/>
              </a:ext>
            </a:extLst>
          </p:cNvPr>
          <p:cNvGrpSpPr/>
          <p:nvPr/>
        </p:nvGrpSpPr>
        <p:grpSpPr>
          <a:xfrm>
            <a:off x="938193" y="3349776"/>
            <a:ext cx="1205674" cy="1137575"/>
            <a:chOff x="899477" y="2683030"/>
            <a:chExt cx="1371676" cy="1294201"/>
          </a:xfrm>
        </p:grpSpPr>
        <p:grpSp>
          <p:nvGrpSpPr>
            <p:cNvPr id="1047" name="Agrupar 1046">
              <a:extLst>
                <a:ext uri="{FF2B5EF4-FFF2-40B4-BE49-F238E27FC236}">
                  <a16:creationId xmlns:a16="http://schemas.microsoft.com/office/drawing/2014/main" id="{4456C415-B904-98C2-BCFC-A96353F3C2A3}"/>
                </a:ext>
              </a:extLst>
            </p:cNvPr>
            <p:cNvGrpSpPr/>
            <p:nvPr/>
          </p:nvGrpSpPr>
          <p:grpSpPr>
            <a:xfrm>
              <a:off x="899477" y="2683030"/>
              <a:ext cx="1319978" cy="1294201"/>
              <a:chOff x="899477" y="2683030"/>
              <a:chExt cx="1319978" cy="1294201"/>
            </a:xfrm>
          </p:grpSpPr>
          <p:sp>
            <p:nvSpPr>
              <p:cNvPr id="39" name="Retângulo Arredondado 38">
                <a:extLst>
                  <a:ext uri="{FF2B5EF4-FFF2-40B4-BE49-F238E27FC236}">
                    <a16:creationId xmlns:a16="http://schemas.microsoft.com/office/drawing/2014/main" id="{64334186-EC8A-6CE7-8761-D9E5072BFE13}"/>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47" name="Retângulo Arredondado 46">
                <a:extLst>
                  <a:ext uri="{FF2B5EF4-FFF2-40B4-BE49-F238E27FC236}">
                    <a16:creationId xmlns:a16="http://schemas.microsoft.com/office/drawing/2014/main" id="{E3C72057-3542-0E95-D849-D9B1C139F32E}"/>
                  </a:ext>
                </a:extLst>
              </p:cNvPr>
              <p:cNvSpPr/>
              <p:nvPr/>
            </p:nvSpPr>
            <p:spPr>
              <a:xfrm>
                <a:off x="1185767" y="3139490"/>
                <a:ext cx="1029498"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028" name="Agrupar 1027">
                <a:extLst>
                  <a:ext uri="{FF2B5EF4-FFF2-40B4-BE49-F238E27FC236}">
                    <a16:creationId xmlns:a16="http://schemas.microsoft.com/office/drawing/2014/main" id="{385F4C83-AF4D-FBE8-1EEB-957DFECCDAB8}"/>
                  </a:ext>
                </a:extLst>
              </p:cNvPr>
              <p:cNvGrpSpPr/>
              <p:nvPr/>
            </p:nvGrpSpPr>
            <p:grpSpPr>
              <a:xfrm rot="10800000">
                <a:off x="899477" y="2685110"/>
                <a:ext cx="181406" cy="1287946"/>
                <a:chOff x="3053097" y="2334988"/>
                <a:chExt cx="181406" cy="1287946"/>
              </a:xfrm>
            </p:grpSpPr>
            <p:cxnSp>
              <p:nvCxnSpPr>
                <p:cNvPr id="1029" name="Conector Reto 1028">
                  <a:extLst>
                    <a:ext uri="{FF2B5EF4-FFF2-40B4-BE49-F238E27FC236}">
                      <a16:creationId xmlns:a16="http://schemas.microsoft.com/office/drawing/2014/main" id="{31E9A020-450B-27DD-F5B1-79C05B128102}"/>
                    </a:ext>
                  </a:extLst>
                </p:cNvPr>
                <p:cNvCxnSpPr>
                  <a:cxnSpLocks/>
                </p:cNvCxnSpPr>
                <p:nvPr/>
              </p:nvCxnSpPr>
              <p:spPr>
                <a:xfrm rot="10800000" flipV="1">
                  <a:off x="3053097" y="2334988"/>
                  <a:ext cx="0" cy="1287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2" name="Conector Reto 1031">
                  <a:extLst>
                    <a:ext uri="{FF2B5EF4-FFF2-40B4-BE49-F238E27FC236}">
                      <a16:creationId xmlns:a16="http://schemas.microsoft.com/office/drawing/2014/main" id="{4A9A7CF6-FE40-09CE-30E4-77B43E877106}"/>
                    </a:ext>
                  </a:extLst>
                </p:cNvPr>
                <p:cNvCxnSpPr>
                  <a:cxnSpLocks/>
                </p:cNvCxnSpPr>
                <p:nvPr/>
              </p:nvCxnSpPr>
              <p:spPr>
                <a:xfrm flipH="1">
                  <a:off x="3053097" y="3008040"/>
                  <a:ext cx="181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38" name="Retângulo Arredondado 1037">
                <a:extLst>
                  <a:ext uri="{FF2B5EF4-FFF2-40B4-BE49-F238E27FC236}">
                    <a16:creationId xmlns:a16="http://schemas.microsoft.com/office/drawing/2014/main" id="{D2009899-4E18-D626-41B7-98BF6D18C6E8}"/>
                  </a:ext>
                </a:extLst>
              </p:cNvPr>
              <p:cNvSpPr/>
              <p:nvPr/>
            </p:nvSpPr>
            <p:spPr>
              <a:xfrm>
                <a:off x="1189957" y="2683030"/>
                <a:ext cx="1029498"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pic>
          <p:nvPicPr>
            <p:cNvPr id="3" name="Picture 2" descr="A green red yellow and blue energy meter&#10;&#10;Description automatically generated">
              <a:extLst>
                <a:ext uri="{FF2B5EF4-FFF2-40B4-BE49-F238E27FC236}">
                  <a16:creationId xmlns:a16="http://schemas.microsoft.com/office/drawing/2014/main" id="{D4F1F707-9686-2F55-11EC-3C57935564C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6" name="Picture 16">
              <a:extLst>
                <a:ext uri="{FF2B5EF4-FFF2-40B4-BE49-F238E27FC236}">
                  <a16:creationId xmlns:a16="http://schemas.microsoft.com/office/drawing/2014/main" id="{3CEDCFBB-1655-C909-CEC3-0458E3C49DB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97" r="-2408" b="-1"/>
            <a:stretch/>
          </p:blipFill>
          <p:spPr>
            <a:xfrm>
              <a:off x="1239721" y="2720207"/>
              <a:ext cx="283566" cy="325755"/>
            </a:xfrm>
            <a:prstGeom prst="roundRect">
              <a:avLst>
                <a:gd name="adj" fmla="val 12014"/>
              </a:avLst>
            </a:prstGeom>
          </p:spPr>
        </p:pic>
        <p:sp>
          <p:nvSpPr>
            <p:cNvPr id="7" name="TextBox 149513">
              <a:extLst>
                <a:ext uri="{FF2B5EF4-FFF2-40B4-BE49-F238E27FC236}">
                  <a16:creationId xmlns:a16="http://schemas.microsoft.com/office/drawing/2014/main" id="{92CC4ED9-9439-7B31-FA18-17E82282C23E}"/>
                </a:ext>
              </a:extLst>
            </p:cNvPr>
            <p:cNvSpPr txBox="1"/>
            <p:nvPr/>
          </p:nvSpPr>
          <p:spPr>
            <a:xfrm>
              <a:off x="1456806" y="2717675"/>
              <a:ext cx="776322" cy="350153"/>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pic>
          <p:nvPicPr>
            <p:cNvPr id="8" name="Picture 7">
              <a:extLst>
                <a:ext uri="{FF2B5EF4-FFF2-40B4-BE49-F238E27FC236}">
                  <a16:creationId xmlns:a16="http://schemas.microsoft.com/office/drawing/2014/main" id="{D300A14C-B16C-53F1-7996-15423AF533E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9" name="TextBox 8">
              <a:extLst>
                <a:ext uri="{FF2B5EF4-FFF2-40B4-BE49-F238E27FC236}">
                  <a16:creationId xmlns:a16="http://schemas.microsoft.com/office/drawing/2014/main" id="{C569651E-450E-ABCF-A992-C2A9A5EAFD84}"/>
                </a:ext>
              </a:extLst>
            </p:cNvPr>
            <p:cNvSpPr txBox="1"/>
            <p:nvPr/>
          </p:nvSpPr>
          <p:spPr>
            <a:xfrm>
              <a:off x="1408873" y="3153490"/>
              <a:ext cx="862280" cy="315137"/>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grpSp>
        <p:nvGrpSpPr>
          <p:cNvPr id="10" name="Group 9">
            <a:extLst>
              <a:ext uri="{FF2B5EF4-FFF2-40B4-BE49-F238E27FC236}">
                <a16:creationId xmlns:a16="http://schemas.microsoft.com/office/drawing/2014/main" id="{7E893A8A-AEA6-5D13-CCB7-5F3DCAD585A2}"/>
              </a:ext>
            </a:extLst>
          </p:cNvPr>
          <p:cNvGrpSpPr/>
          <p:nvPr/>
        </p:nvGrpSpPr>
        <p:grpSpPr>
          <a:xfrm>
            <a:off x="4318326" y="1872587"/>
            <a:ext cx="1539657" cy="2836348"/>
            <a:chOff x="4318326" y="1872587"/>
            <a:chExt cx="1539657" cy="2836348"/>
          </a:xfrm>
        </p:grpSpPr>
        <p:grpSp>
          <p:nvGrpSpPr>
            <p:cNvPr id="13" name="Agrupar 12">
              <a:extLst>
                <a:ext uri="{FF2B5EF4-FFF2-40B4-BE49-F238E27FC236}">
                  <a16:creationId xmlns:a16="http://schemas.microsoft.com/office/drawing/2014/main" id="{069ECB45-F5BA-3949-C78C-9FF101F6B99D}"/>
                </a:ext>
              </a:extLst>
            </p:cNvPr>
            <p:cNvGrpSpPr/>
            <p:nvPr/>
          </p:nvGrpSpPr>
          <p:grpSpPr>
            <a:xfrm>
              <a:off x="4552184" y="3912565"/>
              <a:ext cx="1008371" cy="796370"/>
              <a:chOff x="6916703" y="4140911"/>
              <a:chExt cx="1008371" cy="796370"/>
            </a:xfrm>
          </p:grpSpPr>
          <p:sp>
            <p:nvSpPr>
              <p:cNvPr id="1034" name="TextBox 5">
                <a:extLst>
                  <a:ext uri="{FF2B5EF4-FFF2-40B4-BE49-F238E27FC236}">
                    <a16:creationId xmlns:a16="http://schemas.microsoft.com/office/drawing/2014/main" id="{65DF1680-8A70-A5E0-B20D-9A213100DEDF}"/>
                  </a:ext>
                </a:extLst>
              </p:cNvPr>
              <p:cNvSpPr txBox="1"/>
              <p:nvPr/>
            </p:nvSpPr>
            <p:spPr>
              <a:xfrm>
                <a:off x="6976541" y="4140911"/>
                <a:ext cx="888696" cy="334835"/>
              </a:xfrm>
              <a:prstGeom prst="rect">
                <a:avLst/>
              </a:prstGeom>
              <a:noFill/>
            </p:spPr>
            <p:txBody>
              <a:bodyPr wrap="square" rtlCol="0">
                <a:spAutoFit/>
              </a:bodyPr>
              <a:lstStyle/>
              <a:p>
                <a:pPr algn="ctr" defTabSz="685800">
                  <a:buClrTx/>
                  <a:defRPr/>
                </a:pPr>
                <a:r>
                  <a:rPr lang="en-US" sz="788" kern="1200" dirty="0">
                    <a:solidFill>
                      <a:schemeClr val="tx1"/>
                    </a:solidFill>
                    <a:latin typeface="DM Sans"/>
                    <a:ea typeface="+mn-ea"/>
                    <a:cs typeface="+mn-cs"/>
                  </a:rPr>
                  <a:t>SENSUAL</a:t>
                </a:r>
              </a:p>
              <a:p>
                <a:pPr algn="ctr" defTabSz="685800">
                  <a:buClrTx/>
                  <a:defRPr/>
                </a:pPr>
                <a:r>
                  <a:rPr lang="en-US" sz="788" kern="1200" dirty="0">
                    <a:solidFill>
                      <a:schemeClr val="tx1"/>
                    </a:solidFill>
                    <a:latin typeface="DM Sans"/>
                    <a:ea typeface="+mn-ea"/>
                    <a:cs typeface="+mn-cs"/>
                  </a:rPr>
                  <a:t> GLOW SKIN</a:t>
                </a:r>
              </a:p>
            </p:txBody>
          </p:sp>
          <p:sp>
            <p:nvSpPr>
              <p:cNvPr id="1035" name="TextBox 5">
                <a:extLst>
                  <a:ext uri="{FF2B5EF4-FFF2-40B4-BE49-F238E27FC236}">
                    <a16:creationId xmlns:a16="http://schemas.microsoft.com/office/drawing/2014/main" id="{6B523171-8A59-DC63-D13C-3A85BD546CAF}"/>
                  </a:ext>
                </a:extLst>
              </p:cNvPr>
              <p:cNvSpPr txBox="1"/>
              <p:nvPr/>
            </p:nvSpPr>
            <p:spPr>
              <a:xfrm>
                <a:off x="6916703" y="4464075"/>
                <a:ext cx="1008371" cy="473206"/>
              </a:xfrm>
              <a:prstGeom prst="rect">
                <a:avLst/>
              </a:prstGeom>
              <a:noFill/>
            </p:spPr>
            <p:txBody>
              <a:bodyPr wrap="square" rtlCol="0">
                <a:spAutoFit/>
              </a:bodyPr>
              <a:lstStyle/>
              <a:p>
                <a:pPr algn="ctr" defTabSz="685800">
                  <a:buClrTx/>
                  <a:defRPr/>
                </a:pPr>
                <a:r>
                  <a:rPr lang="en-US" sz="825" b="1" kern="1200" dirty="0">
                    <a:solidFill>
                      <a:schemeClr val="tx1"/>
                    </a:solidFill>
                    <a:latin typeface="DM Sans"/>
                    <a:ea typeface="+mn-ea"/>
                    <a:cs typeface="+mn-cs"/>
                  </a:rPr>
                  <a:t>With Shimmer effect</a:t>
                </a:r>
                <a:r>
                  <a:rPr lang="en-US" sz="825" kern="1200" dirty="0">
                    <a:solidFill>
                      <a:schemeClr val="tx1"/>
                    </a:solidFill>
                    <a:latin typeface="DM Sans"/>
                    <a:ea typeface="+mn-ea"/>
                    <a:cs typeface="+mn-cs"/>
                  </a:rPr>
                  <a:t> Fluid Lotion SPF 50+</a:t>
                </a:r>
              </a:p>
            </p:txBody>
          </p:sp>
        </p:grpSp>
        <p:pic>
          <p:nvPicPr>
            <p:cNvPr id="43" name="Imagem 1024">
              <a:extLst>
                <a:ext uri="{FF2B5EF4-FFF2-40B4-BE49-F238E27FC236}">
                  <a16:creationId xmlns:a16="http://schemas.microsoft.com/office/drawing/2014/main" id="{D06636A6-3CE8-B49C-ED53-969C18D6E5D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4318326" y="1872587"/>
              <a:ext cx="1539657" cy="2052876"/>
            </a:xfrm>
            <a:prstGeom prst="rect">
              <a:avLst/>
            </a:prstGeom>
          </p:spPr>
        </p:pic>
      </p:grpSp>
      <p:grpSp>
        <p:nvGrpSpPr>
          <p:cNvPr id="14" name="Group 13">
            <a:extLst>
              <a:ext uri="{FF2B5EF4-FFF2-40B4-BE49-F238E27FC236}">
                <a16:creationId xmlns:a16="http://schemas.microsoft.com/office/drawing/2014/main" id="{73617EEF-E97A-C207-83D4-E4CF6BCBBBC0}"/>
              </a:ext>
            </a:extLst>
          </p:cNvPr>
          <p:cNvGrpSpPr/>
          <p:nvPr/>
        </p:nvGrpSpPr>
        <p:grpSpPr>
          <a:xfrm>
            <a:off x="6582205" y="1959247"/>
            <a:ext cx="1620497" cy="2632611"/>
            <a:chOff x="6582205" y="1959247"/>
            <a:chExt cx="1620497" cy="2632611"/>
          </a:xfrm>
        </p:grpSpPr>
        <p:grpSp>
          <p:nvGrpSpPr>
            <p:cNvPr id="15" name="Agrupar 149509">
              <a:extLst>
                <a:ext uri="{FF2B5EF4-FFF2-40B4-BE49-F238E27FC236}">
                  <a16:creationId xmlns:a16="http://schemas.microsoft.com/office/drawing/2014/main" id="{04772B56-7FC9-7FAF-90FE-A7B84FEF19E9}"/>
                </a:ext>
              </a:extLst>
            </p:cNvPr>
            <p:cNvGrpSpPr/>
            <p:nvPr/>
          </p:nvGrpSpPr>
          <p:grpSpPr>
            <a:xfrm>
              <a:off x="6954307" y="3922445"/>
              <a:ext cx="835046" cy="669413"/>
              <a:chOff x="8150685" y="4140911"/>
              <a:chExt cx="835046" cy="669413"/>
            </a:xfrm>
          </p:grpSpPr>
          <p:sp>
            <p:nvSpPr>
              <p:cNvPr id="17" name="TextBox 5">
                <a:extLst>
                  <a:ext uri="{FF2B5EF4-FFF2-40B4-BE49-F238E27FC236}">
                    <a16:creationId xmlns:a16="http://schemas.microsoft.com/office/drawing/2014/main" id="{625DFC77-078B-FFD1-B653-092D04D5B03B}"/>
                  </a:ext>
                </a:extLst>
              </p:cNvPr>
              <p:cNvSpPr txBox="1"/>
              <p:nvPr/>
            </p:nvSpPr>
            <p:spPr>
              <a:xfrm>
                <a:off x="8205045" y="4140911"/>
                <a:ext cx="737512" cy="334835"/>
              </a:xfrm>
              <a:prstGeom prst="rect">
                <a:avLst/>
              </a:prstGeom>
              <a:noFill/>
            </p:spPr>
            <p:txBody>
              <a:bodyPr wrap="square" rtlCol="0">
                <a:spAutoFit/>
              </a:bodyPr>
              <a:lstStyle/>
              <a:p>
                <a:pPr algn="ctr" defTabSz="685800">
                  <a:buClrTx/>
                  <a:defRPr/>
                </a:pPr>
                <a:r>
                  <a:rPr lang="en-US" sz="788" kern="1200" dirty="0">
                    <a:solidFill>
                      <a:schemeClr val="tx1"/>
                    </a:solidFill>
                    <a:latin typeface="DM Sans"/>
                    <a:ea typeface="+mn-ea"/>
                    <a:cs typeface="+mn-cs"/>
                  </a:rPr>
                  <a:t>FUN IN THE SUN</a:t>
                </a:r>
              </a:p>
            </p:txBody>
          </p:sp>
          <p:sp>
            <p:nvSpPr>
              <p:cNvPr id="18" name="TextBox 5">
                <a:extLst>
                  <a:ext uri="{FF2B5EF4-FFF2-40B4-BE49-F238E27FC236}">
                    <a16:creationId xmlns:a16="http://schemas.microsoft.com/office/drawing/2014/main" id="{A6EFC94E-98A8-8822-A0B2-4BEDBC37BC59}"/>
                  </a:ext>
                </a:extLst>
              </p:cNvPr>
              <p:cNvSpPr txBox="1"/>
              <p:nvPr/>
            </p:nvSpPr>
            <p:spPr>
              <a:xfrm>
                <a:off x="8150685" y="4464075"/>
                <a:ext cx="835046" cy="346249"/>
              </a:xfrm>
              <a:prstGeom prst="rect">
                <a:avLst/>
              </a:prstGeom>
              <a:noFill/>
            </p:spPr>
            <p:txBody>
              <a:bodyPr wrap="square" rtlCol="0">
                <a:spAutoFit/>
              </a:bodyPr>
              <a:lstStyle/>
              <a:p>
                <a:pPr algn="ctr" defTabSz="685800">
                  <a:buClrTx/>
                  <a:defRPr/>
                </a:pPr>
                <a:r>
                  <a:rPr lang="en-US" sz="825" kern="1200" dirty="0">
                    <a:solidFill>
                      <a:schemeClr val="tx1"/>
                    </a:solidFill>
                    <a:latin typeface="DM Sans"/>
                    <a:ea typeface="+mn-ea"/>
                    <a:cs typeface="+mn-cs"/>
                  </a:rPr>
                  <a:t>Fluid Lotion</a:t>
                </a:r>
              </a:p>
              <a:p>
                <a:pPr algn="ctr" defTabSz="685800">
                  <a:buClrTx/>
                  <a:defRPr/>
                </a:pPr>
                <a:r>
                  <a:rPr lang="en-US" sz="825" kern="1200" dirty="0">
                    <a:solidFill>
                      <a:schemeClr val="tx1"/>
                    </a:solidFill>
                    <a:latin typeface="DM Sans"/>
                    <a:ea typeface="+mn-ea"/>
                    <a:cs typeface="+mn-cs"/>
                  </a:rPr>
                  <a:t>SPF 50+</a:t>
                </a:r>
              </a:p>
            </p:txBody>
          </p:sp>
        </p:grpSp>
        <p:pic>
          <p:nvPicPr>
            <p:cNvPr id="46" name="Imagem 1025">
              <a:extLst>
                <a:ext uri="{FF2B5EF4-FFF2-40B4-BE49-F238E27FC236}">
                  <a16:creationId xmlns:a16="http://schemas.microsoft.com/office/drawing/2014/main" id="{20E029DC-D1D1-52D3-CED3-783B1FDFF044}"/>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6582205" y="1959247"/>
              <a:ext cx="1620497" cy="2160663"/>
            </a:xfrm>
            <a:prstGeom prst="rect">
              <a:avLst/>
            </a:prstGeom>
          </p:spPr>
        </p:pic>
      </p:grpSp>
      <p:sp>
        <p:nvSpPr>
          <p:cNvPr id="1039" name="Title 1">
            <a:extLst>
              <a:ext uri="{FF2B5EF4-FFF2-40B4-BE49-F238E27FC236}">
                <a16:creationId xmlns:a16="http://schemas.microsoft.com/office/drawing/2014/main" id="{8631D63E-EE94-831C-C57B-DFBA86A8BEB0}"/>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Sun protection your Senses will love</a:t>
            </a:r>
          </a:p>
        </p:txBody>
      </p:sp>
      <p:pic>
        <p:nvPicPr>
          <p:cNvPr id="1041" name="Imagem 3" descr="Logotipo&#10;&#10;Descrição gerada automaticamente">
            <a:extLst>
              <a:ext uri="{FF2B5EF4-FFF2-40B4-BE49-F238E27FC236}">
                <a16:creationId xmlns:a16="http://schemas.microsoft.com/office/drawing/2014/main" id="{574CF115-B7A2-B652-5538-9BBF102BAFE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49" name="Google Shape;279;p62">
            <a:extLst>
              <a:ext uri="{FF2B5EF4-FFF2-40B4-BE49-F238E27FC236}">
                <a16:creationId xmlns:a16="http://schemas.microsoft.com/office/drawing/2014/main" id="{6FB73E6E-50B7-39D8-F649-FA184013F5CF}"/>
              </a:ext>
            </a:extLst>
          </p:cNvPr>
          <p:cNvPicPr preferRelativeResize="0"/>
          <p:nvPr/>
        </p:nvPicPr>
        <p:blipFill rotWithShape="1">
          <a:blip r:embed="rId13" cstate="screen">
            <a:alphaModFix/>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grpSp>
        <p:nvGrpSpPr>
          <p:cNvPr id="4" name="Group 3">
            <a:extLst>
              <a:ext uri="{FF2B5EF4-FFF2-40B4-BE49-F238E27FC236}">
                <a16:creationId xmlns:a16="http://schemas.microsoft.com/office/drawing/2014/main" id="{3E84AEB6-E98B-19A4-33EB-D796E8AD6D45}"/>
              </a:ext>
            </a:extLst>
          </p:cNvPr>
          <p:cNvGrpSpPr/>
          <p:nvPr/>
        </p:nvGrpSpPr>
        <p:grpSpPr>
          <a:xfrm>
            <a:off x="2058871" y="1917954"/>
            <a:ext cx="1539657" cy="2916934"/>
            <a:chOff x="2058871" y="1917954"/>
            <a:chExt cx="1539657" cy="2916934"/>
          </a:xfrm>
        </p:grpSpPr>
        <p:grpSp>
          <p:nvGrpSpPr>
            <p:cNvPr id="12" name="Agrupar 11">
              <a:extLst>
                <a:ext uri="{FF2B5EF4-FFF2-40B4-BE49-F238E27FC236}">
                  <a16:creationId xmlns:a16="http://schemas.microsoft.com/office/drawing/2014/main" id="{CF88EAAF-B0C2-008A-FE3B-025450F1100A}"/>
                </a:ext>
              </a:extLst>
            </p:cNvPr>
            <p:cNvGrpSpPr/>
            <p:nvPr/>
          </p:nvGrpSpPr>
          <p:grpSpPr>
            <a:xfrm>
              <a:off x="2285231" y="3917330"/>
              <a:ext cx="985500" cy="917558"/>
              <a:chOff x="5708624" y="4140911"/>
              <a:chExt cx="985500" cy="917558"/>
            </a:xfrm>
          </p:grpSpPr>
          <p:sp>
            <p:nvSpPr>
              <p:cNvPr id="1030" name="TextBox 5">
                <a:extLst>
                  <a:ext uri="{FF2B5EF4-FFF2-40B4-BE49-F238E27FC236}">
                    <a16:creationId xmlns:a16="http://schemas.microsoft.com/office/drawing/2014/main" id="{199F8E6D-4EDD-208F-3E37-37572AB6C6C3}"/>
                  </a:ext>
                </a:extLst>
              </p:cNvPr>
              <p:cNvSpPr txBox="1"/>
              <p:nvPr/>
            </p:nvSpPr>
            <p:spPr>
              <a:xfrm>
                <a:off x="5855555" y="4140911"/>
                <a:ext cx="737512" cy="213585"/>
              </a:xfrm>
              <a:prstGeom prst="rect">
                <a:avLst/>
              </a:prstGeom>
              <a:noFill/>
            </p:spPr>
            <p:txBody>
              <a:bodyPr wrap="square" rtlCol="0">
                <a:spAutoFit/>
              </a:bodyPr>
              <a:lstStyle/>
              <a:p>
                <a:pPr algn="ctr" defTabSz="685800">
                  <a:buClrTx/>
                  <a:defRPr/>
                </a:pPr>
                <a:r>
                  <a:rPr lang="en-US" sz="788" kern="1200" dirty="0">
                    <a:solidFill>
                      <a:schemeClr val="tx1"/>
                    </a:solidFill>
                    <a:latin typeface="DM Sans"/>
                    <a:ea typeface="+mn-ea"/>
                    <a:cs typeface="+mn-cs"/>
                  </a:rPr>
                  <a:t>FRESH SUN</a:t>
                </a:r>
              </a:p>
            </p:txBody>
          </p:sp>
          <p:sp>
            <p:nvSpPr>
              <p:cNvPr id="1031" name="TextBox 5">
                <a:extLst>
                  <a:ext uri="{FF2B5EF4-FFF2-40B4-BE49-F238E27FC236}">
                    <a16:creationId xmlns:a16="http://schemas.microsoft.com/office/drawing/2014/main" id="{06B6D021-6361-2F9B-46E8-336A80A2D0D8}"/>
                  </a:ext>
                </a:extLst>
              </p:cNvPr>
              <p:cNvSpPr txBox="1"/>
              <p:nvPr/>
            </p:nvSpPr>
            <p:spPr>
              <a:xfrm>
                <a:off x="5708624" y="4331347"/>
                <a:ext cx="985500" cy="727122"/>
              </a:xfrm>
              <a:prstGeom prst="rect">
                <a:avLst/>
              </a:prstGeom>
              <a:noFill/>
            </p:spPr>
            <p:txBody>
              <a:bodyPr wrap="square" rtlCol="0">
                <a:spAutoFit/>
              </a:bodyPr>
              <a:lstStyle/>
              <a:p>
                <a:pPr algn="ctr" defTabSz="685800">
                  <a:buClrTx/>
                  <a:defRPr/>
                </a:pPr>
                <a:r>
                  <a:rPr lang="en-US" sz="825" b="1" kern="1200" dirty="0">
                    <a:solidFill>
                      <a:schemeClr val="tx1"/>
                    </a:solidFill>
                    <a:latin typeface="DM Sans"/>
                    <a:ea typeface="+mn-ea"/>
                    <a:cs typeface="+mn-cs"/>
                  </a:rPr>
                  <a:t>with Cooling Effect </a:t>
                </a:r>
              </a:p>
              <a:p>
                <a:pPr algn="ctr" defTabSz="685800">
                  <a:buClrTx/>
                  <a:defRPr/>
                </a:pPr>
                <a:r>
                  <a:rPr lang="en-US" sz="825" kern="1200" dirty="0">
                    <a:solidFill>
                      <a:schemeClr val="tx1"/>
                    </a:solidFill>
                    <a:latin typeface="DM Sans"/>
                    <a:ea typeface="+mn-ea"/>
                    <a:cs typeface="+mn-cs"/>
                  </a:rPr>
                  <a:t>Fluid Lotion</a:t>
                </a:r>
              </a:p>
              <a:p>
                <a:pPr algn="ctr" defTabSz="685800">
                  <a:buClrTx/>
                  <a:defRPr/>
                </a:pPr>
                <a:r>
                  <a:rPr lang="en-US" sz="825" kern="1200" dirty="0">
                    <a:solidFill>
                      <a:schemeClr val="tx1"/>
                    </a:solidFill>
                    <a:latin typeface="DM Sans"/>
                    <a:ea typeface="+mn-ea"/>
                    <a:cs typeface="+mn-cs"/>
                  </a:rPr>
                  <a:t>SPF 50+</a:t>
                </a:r>
              </a:p>
              <a:p>
                <a:pPr algn="ctr" defTabSz="685800">
                  <a:buClrTx/>
                  <a:defRPr/>
                </a:pPr>
                <a:endParaRPr lang="en-US" sz="825" kern="1200" dirty="0">
                  <a:solidFill>
                    <a:schemeClr val="tx1"/>
                  </a:solidFill>
                  <a:latin typeface="DM Sans"/>
                  <a:ea typeface="+mn-ea"/>
                  <a:cs typeface="+mn-cs"/>
                </a:endParaRPr>
              </a:p>
            </p:txBody>
          </p:sp>
        </p:grpSp>
        <p:pic>
          <p:nvPicPr>
            <p:cNvPr id="1068" name="Imagem 1023">
              <a:extLst>
                <a:ext uri="{FF2B5EF4-FFF2-40B4-BE49-F238E27FC236}">
                  <a16:creationId xmlns:a16="http://schemas.microsoft.com/office/drawing/2014/main" id="{ABFC3F7E-E3AE-8CB6-F4AA-8AABD8C1309E}"/>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2058871" y="1917954"/>
              <a:ext cx="1539657" cy="2052876"/>
            </a:xfrm>
            <a:prstGeom prst="rect">
              <a:avLst/>
            </a:prstGeom>
          </p:spPr>
        </p:pic>
      </p:grpSp>
      <p:grpSp>
        <p:nvGrpSpPr>
          <p:cNvPr id="2" name="Group 1">
            <a:extLst>
              <a:ext uri="{FF2B5EF4-FFF2-40B4-BE49-F238E27FC236}">
                <a16:creationId xmlns:a16="http://schemas.microsoft.com/office/drawing/2014/main" id="{1F961D4F-11D9-EE71-81E1-1D23122E0DB2}"/>
              </a:ext>
            </a:extLst>
          </p:cNvPr>
          <p:cNvGrpSpPr/>
          <p:nvPr/>
        </p:nvGrpSpPr>
        <p:grpSpPr>
          <a:xfrm>
            <a:off x="-70221" y="2167154"/>
            <a:ext cx="1292751" cy="2551662"/>
            <a:chOff x="-70221" y="2167154"/>
            <a:chExt cx="1292751" cy="2551662"/>
          </a:xfrm>
        </p:grpSpPr>
        <p:grpSp>
          <p:nvGrpSpPr>
            <p:cNvPr id="11" name="Agrupar 10">
              <a:extLst>
                <a:ext uri="{FF2B5EF4-FFF2-40B4-BE49-F238E27FC236}">
                  <a16:creationId xmlns:a16="http://schemas.microsoft.com/office/drawing/2014/main" id="{7408A311-F4BA-AE7C-ABFD-7B65EA03D994}"/>
                </a:ext>
              </a:extLst>
            </p:cNvPr>
            <p:cNvGrpSpPr/>
            <p:nvPr/>
          </p:nvGrpSpPr>
          <p:grpSpPr>
            <a:xfrm>
              <a:off x="152981" y="3912565"/>
              <a:ext cx="861765" cy="806251"/>
              <a:chOff x="4716333" y="4217353"/>
              <a:chExt cx="861765" cy="806251"/>
            </a:xfrm>
          </p:grpSpPr>
          <p:sp>
            <p:nvSpPr>
              <p:cNvPr id="61" name="TextBox 5">
                <a:extLst>
                  <a:ext uri="{FF2B5EF4-FFF2-40B4-BE49-F238E27FC236}">
                    <a16:creationId xmlns:a16="http://schemas.microsoft.com/office/drawing/2014/main" id="{D36A4497-D4F6-8877-7FC8-E52CE0400C5A}"/>
                  </a:ext>
                </a:extLst>
              </p:cNvPr>
              <p:cNvSpPr txBox="1"/>
              <p:nvPr/>
            </p:nvSpPr>
            <p:spPr>
              <a:xfrm>
                <a:off x="4755264" y="4217353"/>
                <a:ext cx="737512" cy="213585"/>
              </a:xfrm>
              <a:prstGeom prst="rect">
                <a:avLst/>
              </a:prstGeom>
              <a:noFill/>
            </p:spPr>
            <p:txBody>
              <a:bodyPr wrap="square" rtlCol="0">
                <a:spAutoFit/>
              </a:bodyPr>
              <a:lstStyle/>
              <a:p>
                <a:pPr algn="ctr" defTabSz="685800">
                  <a:buClrTx/>
                  <a:defRPr/>
                </a:pPr>
                <a:r>
                  <a:rPr lang="en-US" sz="788" kern="1200" dirty="0">
                    <a:solidFill>
                      <a:schemeClr val="tx1"/>
                    </a:solidFill>
                    <a:latin typeface="DM Sans"/>
                    <a:ea typeface="+mn-ea"/>
                    <a:cs typeface="+mn-cs"/>
                  </a:rPr>
                  <a:t>GREEN SUN</a:t>
                </a:r>
              </a:p>
            </p:txBody>
          </p:sp>
          <p:sp>
            <p:nvSpPr>
              <p:cNvPr id="62" name="TextBox 5">
                <a:extLst>
                  <a:ext uri="{FF2B5EF4-FFF2-40B4-BE49-F238E27FC236}">
                    <a16:creationId xmlns:a16="http://schemas.microsoft.com/office/drawing/2014/main" id="{087C0EBF-CDBF-128A-93A0-DE382786886A}"/>
                  </a:ext>
                </a:extLst>
              </p:cNvPr>
              <p:cNvSpPr txBox="1"/>
              <p:nvPr/>
            </p:nvSpPr>
            <p:spPr>
              <a:xfrm>
                <a:off x="4716333" y="4423440"/>
                <a:ext cx="861765" cy="600164"/>
              </a:xfrm>
              <a:prstGeom prst="rect">
                <a:avLst/>
              </a:prstGeom>
              <a:noFill/>
            </p:spPr>
            <p:txBody>
              <a:bodyPr wrap="square" rtlCol="0">
                <a:spAutoFit/>
              </a:bodyPr>
              <a:lstStyle/>
              <a:p>
                <a:pPr algn="ctr" defTabSz="685800">
                  <a:buClrTx/>
                  <a:defRPr/>
                </a:pPr>
                <a:r>
                  <a:rPr lang="en-US" sz="825" kern="1200" dirty="0">
                    <a:solidFill>
                      <a:schemeClr val="tx1"/>
                    </a:solidFill>
                    <a:latin typeface="DM Sans"/>
                    <a:ea typeface="+mn-ea"/>
                    <a:cs typeface="+mn-cs"/>
                  </a:rPr>
                  <a:t>High Protection</a:t>
                </a:r>
              </a:p>
              <a:p>
                <a:pPr algn="ctr" defTabSz="685800">
                  <a:buClrTx/>
                  <a:defRPr/>
                </a:pPr>
                <a:r>
                  <a:rPr lang="en-US" sz="825" kern="1200" dirty="0">
                    <a:solidFill>
                      <a:schemeClr val="tx1"/>
                    </a:solidFill>
                    <a:latin typeface="DM Sans"/>
                    <a:ea typeface="+mn-ea"/>
                    <a:cs typeface="+mn-cs"/>
                  </a:rPr>
                  <a:t>Fluid Lotion </a:t>
                </a:r>
                <a:br>
                  <a:rPr lang="en-US" sz="825" kern="1200" dirty="0">
                    <a:solidFill>
                      <a:schemeClr val="tx1"/>
                    </a:solidFill>
                    <a:latin typeface="DM Sans"/>
                    <a:ea typeface="+mn-ea"/>
                    <a:cs typeface="+mn-cs"/>
                  </a:rPr>
                </a:br>
                <a:r>
                  <a:rPr lang="en-US" sz="825" kern="1200" dirty="0">
                    <a:solidFill>
                      <a:schemeClr val="tx1"/>
                    </a:solidFill>
                    <a:latin typeface="DM Sans"/>
                    <a:ea typeface="+mn-ea"/>
                    <a:cs typeface="+mn-cs"/>
                  </a:rPr>
                  <a:t>SPF 50+</a:t>
                </a:r>
              </a:p>
            </p:txBody>
          </p:sp>
        </p:grpSp>
        <p:pic>
          <p:nvPicPr>
            <p:cNvPr id="1069" name="Imagem 51">
              <a:extLst>
                <a:ext uri="{FF2B5EF4-FFF2-40B4-BE49-F238E27FC236}">
                  <a16:creationId xmlns:a16="http://schemas.microsoft.com/office/drawing/2014/main" id="{B477D65F-2212-B165-1369-B3905EF0470D}"/>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70221" y="2167154"/>
              <a:ext cx="1292751" cy="1723668"/>
            </a:xfrm>
            <a:prstGeom prst="rect">
              <a:avLst/>
            </a:prstGeom>
          </p:spPr>
        </p:pic>
      </p:grpSp>
      <p:grpSp>
        <p:nvGrpSpPr>
          <p:cNvPr id="16" name="Group 15">
            <a:extLst>
              <a:ext uri="{FF2B5EF4-FFF2-40B4-BE49-F238E27FC236}">
                <a16:creationId xmlns:a16="http://schemas.microsoft.com/office/drawing/2014/main" id="{FBF7BABD-C81E-2A1B-E4A6-852A1CA3418F}"/>
              </a:ext>
            </a:extLst>
          </p:cNvPr>
          <p:cNvGrpSpPr/>
          <p:nvPr/>
        </p:nvGrpSpPr>
        <p:grpSpPr>
          <a:xfrm>
            <a:off x="3224191" y="3349776"/>
            <a:ext cx="1268489" cy="1137575"/>
            <a:chOff x="899477" y="2683030"/>
            <a:chExt cx="1443139" cy="1294201"/>
          </a:xfrm>
        </p:grpSpPr>
        <p:grpSp>
          <p:nvGrpSpPr>
            <p:cNvPr id="21" name="Agrupar 1046">
              <a:extLst>
                <a:ext uri="{FF2B5EF4-FFF2-40B4-BE49-F238E27FC236}">
                  <a16:creationId xmlns:a16="http://schemas.microsoft.com/office/drawing/2014/main" id="{8381D68A-F171-AB22-04A1-581CA345218B}"/>
                </a:ext>
              </a:extLst>
            </p:cNvPr>
            <p:cNvGrpSpPr/>
            <p:nvPr/>
          </p:nvGrpSpPr>
          <p:grpSpPr>
            <a:xfrm>
              <a:off x="899477" y="2683030"/>
              <a:ext cx="1370733" cy="1294201"/>
              <a:chOff x="899477" y="2683030"/>
              <a:chExt cx="1370733" cy="1294201"/>
            </a:xfrm>
          </p:grpSpPr>
          <p:sp>
            <p:nvSpPr>
              <p:cNvPr id="1026" name="Retângulo Arredondado 38">
                <a:extLst>
                  <a:ext uri="{FF2B5EF4-FFF2-40B4-BE49-F238E27FC236}">
                    <a16:creationId xmlns:a16="http://schemas.microsoft.com/office/drawing/2014/main" id="{A77FF67D-3A6C-36A3-137D-6CDDF43F5AA9}"/>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1027" name="Retângulo Arredondado 46">
                <a:extLst>
                  <a:ext uri="{FF2B5EF4-FFF2-40B4-BE49-F238E27FC236}">
                    <a16:creationId xmlns:a16="http://schemas.microsoft.com/office/drawing/2014/main" id="{0F91B05E-E362-CDC1-1867-8ABBF96795C7}"/>
                  </a:ext>
                </a:extLst>
              </p:cNvPr>
              <p:cNvSpPr/>
              <p:nvPr/>
            </p:nvSpPr>
            <p:spPr>
              <a:xfrm>
                <a:off x="1185767" y="3139490"/>
                <a:ext cx="1080253"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033" name="Agrupar 1027">
                <a:extLst>
                  <a:ext uri="{FF2B5EF4-FFF2-40B4-BE49-F238E27FC236}">
                    <a16:creationId xmlns:a16="http://schemas.microsoft.com/office/drawing/2014/main" id="{85C80115-ADAA-93EF-F008-D5D8FE7D69DB}"/>
                  </a:ext>
                </a:extLst>
              </p:cNvPr>
              <p:cNvGrpSpPr/>
              <p:nvPr/>
            </p:nvGrpSpPr>
            <p:grpSpPr>
              <a:xfrm rot="10800000">
                <a:off x="899477" y="2685110"/>
                <a:ext cx="181406" cy="1287946"/>
                <a:chOff x="3053097" y="2334988"/>
                <a:chExt cx="181406" cy="1287946"/>
              </a:xfrm>
            </p:grpSpPr>
            <p:cxnSp>
              <p:nvCxnSpPr>
                <p:cNvPr id="1037" name="Conector Reto 1028">
                  <a:extLst>
                    <a:ext uri="{FF2B5EF4-FFF2-40B4-BE49-F238E27FC236}">
                      <a16:creationId xmlns:a16="http://schemas.microsoft.com/office/drawing/2014/main" id="{26E7F817-21F7-06B3-7852-59F4A8CD07BA}"/>
                    </a:ext>
                  </a:extLst>
                </p:cNvPr>
                <p:cNvCxnSpPr>
                  <a:cxnSpLocks/>
                </p:cNvCxnSpPr>
                <p:nvPr/>
              </p:nvCxnSpPr>
              <p:spPr>
                <a:xfrm rot="10800000" flipV="1">
                  <a:off x="3053097" y="2334988"/>
                  <a:ext cx="0" cy="1287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3" name="Conector Reto 1031">
                  <a:extLst>
                    <a:ext uri="{FF2B5EF4-FFF2-40B4-BE49-F238E27FC236}">
                      <a16:creationId xmlns:a16="http://schemas.microsoft.com/office/drawing/2014/main" id="{4D2E506E-07CC-DF9A-D14D-C30D2F345AE6}"/>
                    </a:ext>
                  </a:extLst>
                </p:cNvPr>
                <p:cNvCxnSpPr>
                  <a:cxnSpLocks/>
                </p:cNvCxnSpPr>
                <p:nvPr/>
              </p:nvCxnSpPr>
              <p:spPr>
                <a:xfrm flipH="1">
                  <a:off x="3053097" y="3008040"/>
                  <a:ext cx="181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36" name="Retângulo Arredondado 1037">
                <a:extLst>
                  <a:ext uri="{FF2B5EF4-FFF2-40B4-BE49-F238E27FC236}">
                    <a16:creationId xmlns:a16="http://schemas.microsoft.com/office/drawing/2014/main" id="{416BF215-9FEF-2FB1-F0FE-348C02073CEE}"/>
                  </a:ext>
                </a:extLst>
              </p:cNvPr>
              <p:cNvSpPr/>
              <p:nvPr/>
            </p:nvSpPr>
            <p:spPr>
              <a:xfrm>
                <a:off x="1189957" y="2683030"/>
                <a:ext cx="1080253"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grpSp>
        <p:pic>
          <p:nvPicPr>
            <p:cNvPr id="48" name="Picture 47" descr="A green red yellow and blue energy meter&#10;&#10;Description automatically generated">
              <a:extLst>
                <a:ext uri="{FF2B5EF4-FFF2-40B4-BE49-F238E27FC236}">
                  <a16:creationId xmlns:a16="http://schemas.microsoft.com/office/drawing/2014/main" id="{5D41F3C0-E9A8-6442-8F63-74FFAFD88D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52" name="Picture 16">
              <a:extLst>
                <a:ext uri="{FF2B5EF4-FFF2-40B4-BE49-F238E27FC236}">
                  <a16:creationId xmlns:a16="http://schemas.microsoft.com/office/drawing/2014/main" id="{B38E3A3D-98FA-A25E-C31D-1526326B1F56}"/>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97" r="-2408" b="-1"/>
            <a:stretch/>
          </p:blipFill>
          <p:spPr>
            <a:xfrm>
              <a:off x="1239721" y="2720207"/>
              <a:ext cx="283566" cy="325755"/>
            </a:xfrm>
            <a:prstGeom prst="roundRect">
              <a:avLst>
                <a:gd name="adj" fmla="val 12014"/>
              </a:avLst>
            </a:prstGeom>
          </p:spPr>
        </p:pic>
        <p:sp>
          <p:nvSpPr>
            <p:cNvPr id="63" name="TextBox 149513">
              <a:extLst>
                <a:ext uri="{FF2B5EF4-FFF2-40B4-BE49-F238E27FC236}">
                  <a16:creationId xmlns:a16="http://schemas.microsoft.com/office/drawing/2014/main" id="{7ED83B4A-4001-89B5-F60C-B54F9B8CE79D}"/>
                </a:ext>
              </a:extLst>
            </p:cNvPr>
            <p:cNvSpPr txBox="1"/>
            <p:nvPr/>
          </p:nvSpPr>
          <p:spPr>
            <a:xfrm>
              <a:off x="1456806" y="2717675"/>
              <a:ext cx="885810" cy="350153"/>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pic>
          <p:nvPicPr>
            <p:cNvPr id="1024" name="Picture 1023">
              <a:extLst>
                <a:ext uri="{FF2B5EF4-FFF2-40B4-BE49-F238E27FC236}">
                  <a16:creationId xmlns:a16="http://schemas.microsoft.com/office/drawing/2014/main" id="{DBB89D8E-1ED0-CAE4-248B-45078C226A1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025" name="TextBox 1024">
              <a:extLst>
                <a:ext uri="{FF2B5EF4-FFF2-40B4-BE49-F238E27FC236}">
                  <a16:creationId xmlns:a16="http://schemas.microsoft.com/office/drawing/2014/main" id="{13C499F3-69AB-F3D6-AEA5-3E0E59F86F08}"/>
                </a:ext>
              </a:extLst>
            </p:cNvPr>
            <p:cNvSpPr txBox="1"/>
            <p:nvPr/>
          </p:nvSpPr>
          <p:spPr>
            <a:xfrm>
              <a:off x="1408873" y="3153490"/>
              <a:ext cx="837745" cy="315137"/>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grpSp>
        <p:nvGrpSpPr>
          <p:cNvPr id="1050" name="Group 1049">
            <a:extLst>
              <a:ext uri="{FF2B5EF4-FFF2-40B4-BE49-F238E27FC236}">
                <a16:creationId xmlns:a16="http://schemas.microsoft.com/office/drawing/2014/main" id="{0A8AD179-F595-2101-26EA-E2913AB86EF3}"/>
              </a:ext>
            </a:extLst>
          </p:cNvPr>
          <p:cNvGrpSpPr/>
          <p:nvPr/>
        </p:nvGrpSpPr>
        <p:grpSpPr>
          <a:xfrm>
            <a:off x="5549375" y="3349776"/>
            <a:ext cx="1284934" cy="1137575"/>
            <a:chOff x="899477" y="2683030"/>
            <a:chExt cx="1461849" cy="1294201"/>
          </a:xfrm>
        </p:grpSpPr>
        <p:grpSp>
          <p:nvGrpSpPr>
            <p:cNvPr id="1060" name="Agrupar 1046">
              <a:extLst>
                <a:ext uri="{FF2B5EF4-FFF2-40B4-BE49-F238E27FC236}">
                  <a16:creationId xmlns:a16="http://schemas.microsoft.com/office/drawing/2014/main" id="{40032385-C331-133F-7576-22DE2901BBB2}"/>
                </a:ext>
              </a:extLst>
            </p:cNvPr>
            <p:cNvGrpSpPr/>
            <p:nvPr/>
          </p:nvGrpSpPr>
          <p:grpSpPr>
            <a:xfrm>
              <a:off x="899477" y="2683030"/>
              <a:ext cx="1364836" cy="1294201"/>
              <a:chOff x="899477" y="2683030"/>
              <a:chExt cx="1364836" cy="1294201"/>
            </a:xfrm>
          </p:grpSpPr>
          <p:sp>
            <p:nvSpPr>
              <p:cNvPr id="1073" name="Retângulo Arredondado 38">
                <a:extLst>
                  <a:ext uri="{FF2B5EF4-FFF2-40B4-BE49-F238E27FC236}">
                    <a16:creationId xmlns:a16="http://schemas.microsoft.com/office/drawing/2014/main" id="{44C80781-9DBB-A475-7114-3B47BC80A35A}"/>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1074" name="Retângulo Arredondado 46">
                <a:extLst>
                  <a:ext uri="{FF2B5EF4-FFF2-40B4-BE49-F238E27FC236}">
                    <a16:creationId xmlns:a16="http://schemas.microsoft.com/office/drawing/2014/main" id="{6FD8636C-66FC-15FF-F1FA-4A7B25163030}"/>
                  </a:ext>
                </a:extLst>
              </p:cNvPr>
              <p:cNvSpPr/>
              <p:nvPr/>
            </p:nvSpPr>
            <p:spPr>
              <a:xfrm>
                <a:off x="1185767" y="3139490"/>
                <a:ext cx="1074356"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075" name="Agrupar 1027">
                <a:extLst>
                  <a:ext uri="{FF2B5EF4-FFF2-40B4-BE49-F238E27FC236}">
                    <a16:creationId xmlns:a16="http://schemas.microsoft.com/office/drawing/2014/main" id="{0387DE05-D866-3933-BE51-09B0D8712F50}"/>
                  </a:ext>
                </a:extLst>
              </p:cNvPr>
              <p:cNvGrpSpPr/>
              <p:nvPr/>
            </p:nvGrpSpPr>
            <p:grpSpPr>
              <a:xfrm rot="10800000">
                <a:off x="899477" y="2685110"/>
                <a:ext cx="181406" cy="1287946"/>
                <a:chOff x="3053097" y="2334988"/>
                <a:chExt cx="181406" cy="1287946"/>
              </a:xfrm>
            </p:grpSpPr>
            <p:cxnSp>
              <p:nvCxnSpPr>
                <p:cNvPr id="1077" name="Conector Reto 1028">
                  <a:extLst>
                    <a:ext uri="{FF2B5EF4-FFF2-40B4-BE49-F238E27FC236}">
                      <a16:creationId xmlns:a16="http://schemas.microsoft.com/office/drawing/2014/main" id="{81D8C918-E6B9-36CD-5245-C19738701BBD}"/>
                    </a:ext>
                  </a:extLst>
                </p:cNvPr>
                <p:cNvCxnSpPr>
                  <a:cxnSpLocks/>
                </p:cNvCxnSpPr>
                <p:nvPr/>
              </p:nvCxnSpPr>
              <p:spPr>
                <a:xfrm rot="10800000" flipV="1">
                  <a:off x="3053097" y="2334988"/>
                  <a:ext cx="0" cy="1287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8" name="Conector Reto 1031">
                  <a:extLst>
                    <a:ext uri="{FF2B5EF4-FFF2-40B4-BE49-F238E27FC236}">
                      <a16:creationId xmlns:a16="http://schemas.microsoft.com/office/drawing/2014/main" id="{14A7EA2A-92DF-4D10-F199-38B9F6170417}"/>
                    </a:ext>
                  </a:extLst>
                </p:cNvPr>
                <p:cNvCxnSpPr>
                  <a:cxnSpLocks/>
                </p:cNvCxnSpPr>
                <p:nvPr/>
              </p:nvCxnSpPr>
              <p:spPr>
                <a:xfrm flipH="1">
                  <a:off x="3053097" y="3008040"/>
                  <a:ext cx="181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6" name="Retângulo Arredondado 1037">
                <a:extLst>
                  <a:ext uri="{FF2B5EF4-FFF2-40B4-BE49-F238E27FC236}">
                    <a16:creationId xmlns:a16="http://schemas.microsoft.com/office/drawing/2014/main" id="{80E55796-FD27-1E65-452E-DFB0A0D452BD}"/>
                  </a:ext>
                </a:extLst>
              </p:cNvPr>
              <p:cNvSpPr/>
              <p:nvPr/>
            </p:nvSpPr>
            <p:spPr>
              <a:xfrm>
                <a:off x="1189957" y="2683030"/>
                <a:ext cx="1074356"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grpSp>
        <p:pic>
          <p:nvPicPr>
            <p:cNvPr id="1063" name="Picture 1062" descr="A green red yellow and blue energy meter&#10;&#10;Description automatically generated">
              <a:extLst>
                <a:ext uri="{FF2B5EF4-FFF2-40B4-BE49-F238E27FC236}">
                  <a16:creationId xmlns:a16="http://schemas.microsoft.com/office/drawing/2014/main" id="{CF40A079-8A3E-68F0-960B-32088A3B07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1066" name="Picture 16">
              <a:extLst>
                <a:ext uri="{FF2B5EF4-FFF2-40B4-BE49-F238E27FC236}">
                  <a16:creationId xmlns:a16="http://schemas.microsoft.com/office/drawing/2014/main" id="{8128E8F4-7CD6-F386-F2DB-CD67B0881E2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97" r="-2408" b="-1"/>
            <a:stretch/>
          </p:blipFill>
          <p:spPr>
            <a:xfrm>
              <a:off x="1239721" y="2720207"/>
              <a:ext cx="283566" cy="325755"/>
            </a:xfrm>
            <a:prstGeom prst="roundRect">
              <a:avLst>
                <a:gd name="adj" fmla="val 12014"/>
              </a:avLst>
            </a:prstGeom>
          </p:spPr>
        </p:pic>
        <p:sp>
          <p:nvSpPr>
            <p:cNvPr id="1070" name="TextBox 149513">
              <a:extLst>
                <a:ext uri="{FF2B5EF4-FFF2-40B4-BE49-F238E27FC236}">
                  <a16:creationId xmlns:a16="http://schemas.microsoft.com/office/drawing/2014/main" id="{A547A2D5-BA5C-E6E9-F81B-EA97DB88338A}"/>
                </a:ext>
              </a:extLst>
            </p:cNvPr>
            <p:cNvSpPr txBox="1"/>
            <p:nvPr/>
          </p:nvSpPr>
          <p:spPr>
            <a:xfrm>
              <a:off x="1456806" y="2717675"/>
              <a:ext cx="904520" cy="350153"/>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pic>
          <p:nvPicPr>
            <p:cNvPr id="1071" name="Picture 1070">
              <a:extLst>
                <a:ext uri="{FF2B5EF4-FFF2-40B4-BE49-F238E27FC236}">
                  <a16:creationId xmlns:a16="http://schemas.microsoft.com/office/drawing/2014/main" id="{5B936CE5-B5CC-8263-1189-84DC8AFF030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072" name="TextBox 1071">
              <a:extLst>
                <a:ext uri="{FF2B5EF4-FFF2-40B4-BE49-F238E27FC236}">
                  <a16:creationId xmlns:a16="http://schemas.microsoft.com/office/drawing/2014/main" id="{A72C6F57-4EEC-FCE7-16DC-AF1F0191031F}"/>
                </a:ext>
              </a:extLst>
            </p:cNvPr>
            <p:cNvSpPr txBox="1"/>
            <p:nvPr/>
          </p:nvSpPr>
          <p:spPr>
            <a:xfrm>
              <a:off x="1408873" y="3153490"/>
              <a:ext cx="855441" cy="315137"/>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grpSp>
        <p:nvGrpSpPr>
          <p:cNvPr id="1084" name="Group 1083">
            <a:extLst>
              <a:ext uri="{FF2B5EF4-FFF2-40B4-BE49-F238E27FC236}">
                <a16:creationId xmlns:a16="http://schemas.microsoft.com/office/drawing/2014/main" id="{E3B03FB9-5ECE-ECC0-F903-04DFBF2563CE}"/>
              </a:ext>
            </a:extLst>
          </p:cNvPr>
          <p:cNvGrpSpPr/>
          <p:nvPr/>
        </p:nvGrpSpPr>
        <p:grpSpPr>
          <a:xfrm>
            <a:off x="7881094" y="3349776"/>
            <a:ext cx="1279989" cy="1137575"/>
            <a:chOff x="899477" y="2683030"/>
            <a:chExt cx="1456223" cy="1294201"/>
          </a:xfrm>
        </p:grpSpPr>
        <p:grpSp>
          <p:nvGrpSpPr>
            <p:cNvPr id="1085" name="Agrupar 1046">
              <a:extLst>
                <a:ext uri="{FF2B5EF4-FFF2-40B4-BE49-F238E27FC236}">
                  <a16:creationId xmlns:a16="http://schemas.microsoft.com/office/drawing/2014/main" id="{9BEBCA17-0948-848F-869C-CCBA8F22DC2D}"/>
                </a:ext>
              </a:extLst>
            </p:cNvPr>
            <p:cNvGrpSpPr/>
            <p:nvPr/>
          </p:nvGrpSpPr>
          <p:grpSpPr>
            <a:xfrm>
              <a:off x="899477" y="2683030"/>
              <a:ext cx="1363705" cy="1294201"/>
              <a:chOff x="899477" y="2683030"/>
              <a:chExt cx="1363705" cy="1294201"/>
            </a:xfrm>
          </p:grpSpPr>
          <p:sp>
            <p:nvSpPr>
              <p:cNvPr id="149507" name="Retângulo Arredondado 38">
                <a:extLst>
                  <a:ext uri="{FF2B5EF4-FFF2-40B4-BE49-F238E27FC236}">
                    <a16:creationId xmlns:a16="http://schemas.microsoft.com/office/drawing/2014/main" id="{244B20AF-D060-A1E8-01E5-3DAFAE174358}"/>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149508" name="Retângulo Arredondado 46">
                <a:extLst>
                  <a:ext uri="{FF2B5EF4-FFF2-40B4-BE49-F238E27FC236}">
                    <a16:creationId xmlns:a16="http://schemas.microsoft.com/office/drawing/2014/main" id="{C2DDA2B9-CB77-3E71-D07C-53A938466B18}"/>
                  </a:ext>
                </a:extLst>
              </p:cNvPr>
              <p:cNvSpPr/>
              <p:nvPr/>
            </p:nvSpPr>
            <p:spPr>
              <a:xfrm>
                <a:off x="1185767" y="3139490"/>
                <a:ext cx="1073226"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49509" name="Agrupar 1027">
                <a:extLst>
                  <a:ext uri="{FF2B5EF4-FFF2-40B4-BE49-F238E27FC236}">
                    <a16:creationId xmlns:a16="http://schemas.microsoft.com/office/drawing/2014/main" id="{026888C7-29F9-F0A9-B40D-BD44AB50F59C}"/>
                  </a:ext>
                </a:extLst>
              </p:cNvPr>
              <p:cNvGrpSpPr/>
              <p:nvPr/>
            </p:nvGrpSpPr>
            <p:grpSpPr>
              <a:xfrm rot="10800000">
                <a:off x="899477" y="2685110"/>
                <a:ext cx="181406" cy="1287946"/>
                <a:chOff x="3053097" y="2334988"/>
                <a:chExt cx="181406" cy="1287946"/>
              </a:xfrm>
            </p:grpSpPr>
            <p:cxnSp>
              <p:nvCxnSpPr>
                <p:cNvPr id="149511" name="Conector Reto 1028">
                  <a:extLst>
                    <a:ext uri="{FF2B5EF4-FFF2-40B4-BE49-F238E27FC236}">
                      <a16:creationId xmlns:a16="http://schemas.microsoft.com/office/drawing/2014/main" id="{8D002223-33A3-BE85-56AA-E55DD5C11602}"/>
                    </a:ext>
                  </a:extLst>
                </p:cNvPr>
                <p:cNvCxnSpPr>
                  <a:cxnSpLocks/>
                </p:cNvCxnSpPr>
                <p:nvPr/>
              </p:nvCxnSpPr>
              <p:spPr>
                <a:xfrm rot="10800000" flipV="1">
                  <a:off x="3053097" y="2334988"/>
                  <a:ext cx="0" cy="12879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512" name="Conector Reto 1031">
                  <a:extLst>
                    <a:ext uri="{FF2B5EF4-FFF2-40B4-BE49-F238E27FC236}">
                      <a16:creationId xmlns:a16="http://schemas.microsoft.com/office/drawing/2014/main" id="{3067D22F-3EF5-3BEA-4156-5298560A4F53}"/>
                    </a:ext>
                  </a:extLst>
                </p:cNvPr>
                <p:cNvCxnSpPr>
                  <a:cxnSpLocks/>
                </p:cNvCxnSpPr>
                <p:nvPr/>
              </p:nvCxnSpPr>
              <p:spPr>
                <a:xfrm flipH="1">
                  <a:off x="3053097" y="3008040"/>
                  <a:ext cx="18140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9510" name="Retângulo Arredondado 1037">
                <a:extLst>
                  <a:ext uri="{FF2B5EF4-FFF2-40B4-BE49-F238E27FC236}">
                    <a16:creationId xmlns:a16="http://schemas.microsoft.com/office/drawing/2014/main" id="{11CF11DF-BC93-430E-0440-947905952F12}"/>
                  </a:ext>
                </a:extLst>
              </p:cNvPr>
              <p:cNvSpPr/>
              <p:nvPr/>
            </p:nvSpPr>
            <p:spPr>
              <a:xfrm>
                <a:off x="1189957" y="2683030"/>
                <a:ext cx="1073225" cy="40011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grpSp>
        <p:pic>
          <p:nvPicPr>
            <p:cNvPr id="1086" name="Picture 1085" descr="A green red yellow and blue energy meter&#10;&#10;Description automatically generated">
              <a:extLst>
                <a:ext uri="{FF2B5EF4-FFF2-40B4-BE49-F238E27FC236}">
                  <a16:creationId xmlns:a16="http://schemas.microsoft.com/office/drawing/2014/main" id="{E117FCD8-83D4-E653-6BBA-A40AD8D448A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1087" name="Picture 16">
              <a:extLst>
                <a:ext uri="{FF2B5EF4-FFF2-40B4-BE49-F238E27FC236}">
                  <a16:creationId xmlns:a16="http://schemas.microsoft.com/office/drawing/2014/main" id="{DD0C78B3-14C6-0B1C-37AF-FB697ACE238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97" r="-2408" b="-1"/>
            <a:stretch/>
          </p:blipFill>
          <p:spPr>
            <a:xfrm>
              <a:off x="1239721" y="2720207"/>
              <a:ext cx="283566" cy="325755"/>
            </a:xfrm>
            <a:prstGeom prst="roundRect">
              <a:avLst>
                <a:gd name="adj" fmla="val 12014"/>
              </a:avLst>
            </a:prstGeom>
          </p:spPr>
        </p:pic>
        <p:sp>
          <p:nvSpPr>
            <p:cNvPr id="149504" name="TextBox 149513">
              <a:extLst>
                <a:ext uri="{FF2B5EF4-FFF2-40B4-BE49-F238E27FC236}">
                  <a16:creationId xmlns:a16="http://schemas.microsoft.com/office/drawing/2014/main" id="{9E4337E2-09AE-0215-11EA-64685841C941}"/>
                </a:ext>
              </a:extLst>
            </p:cNvPr>
            <p:cNvSpPr txBox="1"/>
            <p:nvPr/>
          </p:nvSpPr>
          <p:spPr>
            <a:xfrm>
              <a:off x="1456806" y="2717675"/>
              <a:ext cx="898894" cy="350153"/>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UV filter technology</a:t>
              </a:r>
            </a:p>
          </p:txBody>
        </p:sp>
        <p:pic>
          <p:nvPicPr>
            <p:cNvPr id="149505" name="Picture 149504">
              <a:extLst>
                <a:ext uri="{FF2B5EF4-FFF2-40B4-BE49-F238E27FC236}">
                  <a16:creationId xmlns:a16="http://schemas.microsoft.com/office/drawing/2014/main" id="{52E2B790-2DA9-7247-7150-E5C20ACDD5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49506" name="TextBox 149505">
              <a:extLst>
                <a:ext uri="{FF2B5EF4-FFF2-40B4-BE49-F238E27FC236}">
                  <a16:creationId xmlns:a16="http://schemas.microsoft.com/office/drawing/2014/main" id="{3AE13054-0137-02BB-309D-07EC6E0DEEC5}"/>
                </a:ext>
              </a:extLst>
            </p:cNvPr>
            <p:cNvSpPr txBox="1"/>
            <p:nvPr/>
          </p:nvSpPr>
          <p:spPr>
            <a:xfrm>
              <a:off x="1408873" y="3153490"/>
              <a:ext cx="850120" cy="315137"/>
            </a:xfrm>
            <a:prstGeom prst="rect">
              <a:avLst/>
            </a:prstGeom>
            <a:noFill/>
          </p:spPr>
          <p:txBody>
            <a:bodyPr wrap="square">
              <a:spAutoFit/>
            </a:bodyPr>
            <a:lstStyle/>
            <a:p>
              <a:pPr>
                <a:defRPr/>
              </a:pPr>
              <a:r>
                <a:rPr lang="en-US" sz="600" dirty="0">
                  <a:solidFill>
                    <a:prstClr val="black"/>
                  </a:solidFill>
                  <a:latin typeface="DM Sans 14pt" pitchFamily="2" charset="77"/>
                </a:rPr>
                <a:t>OEKO TEST</a:t>
              </a:r>
            </a:p>
            <a:p>
              <a:pPr>
                <a:defRPr/>
              </a:pPr>
              <a:r>
                <a:rPr lang="en-US" sz="600" dirty="0">
                  <a:solidFill>
                    <a:prstClr val="black"/>
                  </a:solidFill>
                  <a:latin typeface="DM Sans 14pt" pitchFamily="2" charset="77"/>
                </a:rPr>
                <a:t>compliant</a:t>
              </a:r>
              <a:endParaRPr lang="fr-FR" sz="600" dirty="0">
                <a:solidFill>
                  <a:prstClr val="black"/>
                </a:solidFill>
                <a:latin typeface="DM Sans 14pt" pitchFamily="2" charset="77"/>
              </a:endParaRPr>
            </a:p>
          </p:txBody>
        </p:sp>
      </p:grpSp>
      <p:sp>
        <p:nvSpPr>
          <p:cNvPr id="20" name="TextBox 19">
            <a:extLst>
              <a:ext uri="{FF2B5EF4-FFF2-40B4-BE49-F238E27FC236}">
                <a16:creationId xmlns:a16="http://schemas.microsoft.com/office/drawing/2014/main" id="{39A96D18-AF42-D661-AF52-6493A7DC3E51}"/>
              </a:ext>
            </a:extLst>
          </p:cNvPr>
          <p:cNvSpPr txBox="1"/>
          <p:nvPr/>
        </p:nvSpPr>
        <p:spPr>
          <a:xfrm>
            <a:off x="578643" y="4782407"/>
            <a:ext cx="6669207" cy="307777"/>
          </a:xfrm>
          <a:prstGeom prst="rect">
            <a:avLst/>
          </a:prstGeom>
          <a:noFill/>
        </p:spPr>
        <p:txBody>
          <a:bodyPr wrap="square">
            <a:spAutoFit/>
          </a:bodyPr>
          <a:lstStyle/>
          <a:p>
            <a:r>
              <a:rPr lang="en-US" sz="700" i="1" dirty="0">
                <a:solidFill>
                  <a:schemeClr val="bg1">
                    <a:lumMod val="50000"/>
                  </a:schemeClr>
                </a:solidFill>
                <a:effectLst/>
              </a:rPr>
              <a:t>Product concepts are for illustration only and are not for sale. Any claims in this document are for inspiration only and the customer is solely responsible</a:t>
            </a:r>
          </a:p>
          <a:p>
            <a:r>
              <a:rPr lang="en-US" sz="700" i="1" dirty="0">
                <a:solidFill>
                  <a:schemeClr val="bg1">
                    <a:lumMod val="50000"/>
                  </a:schemeClr>
                </a:solidFill>
                <a:effectLst/>
              </a:rPr>
              <a:t>for any marketing claims used on its product</a:t>
            </a:r>
            <a:r>
              <a:rPr lang="en-US" sz="700" i="1" dirty="0">
                <a:solidFill>
                  <a:schemeClr val="bg1">
                    <a:lumMod val="50000"/>
                  </a:schemeClr>
                </a:solidFill>
              </a:rPr>
              <a:t>.</a:t>
            </a:r>
            <a:endParaRPr lang="fr-FR" sz="700" dirty="0">
              <a:solidFill>
                <a:schemeClr val="bg1">
                  <a:lumMod val="50000"/>
                </a:schemeClr>
              </a:solidFill>
            </a:endParaRPr>
          </a:p>
        </p:txBody>
      </p:sp>
      <p:sp>
        <p:nvSpPr>
          <p:cNvPr id="25" name="Retângulo Arredondado 1059">
            <a:extLst>
              <a:ext uri="{FF2B5EF4-FFF2-40B4-BE49-F238E27FC236}">
                <a16:creationId xmlns:a16="http://schemas.microsoft.com/office/drawing/2014/main" id="{9EA46921-8CA6-62E3-A427-080F8CD86FDF}"/>
              </a:ext>
            </a:extLst>
          </p:cNvPr>
          <p:cNvSpPr/>
          <p:nvPr/>
        </p:nvSpPr>
        <p:spPr>
          <a:xfrm>
            <a:off x="1114995" y="2990179"/>
            <a:ext cx="913458" cy="292801"/>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27" name="TextBox 149513">
            <a:extLst>
              <a:ext uri="{FF2B5EF4-FFF2-40B4-BE49-F238E27FC236}">
                <a16:creationId xmlns:a16="http://schemas.microsoft.com/office/drawing/2014/main" id="{966CD03C-C1B4-2481-BE50-C1FC02B9D4AB}"/>
              </a:ext>
            </a:extLst>
          </p:cNvPr>
          <p:cNvSpPr txBox="1"/>
          <p:nvPr/>
        </p:nvSpPr>
        <p:spPr>
          <a:xfrm>
            <a:off x="1225057" y="2974618"/>
            <a:ext cx="682371" cy="307777"/>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100% natural fragrance</a:t>
            </a:r>
          </a:p>
        </p:txBody>
      </p:sp>
      <p:sp>
        <p:nvSpPr>
          <p:cNvPr id="30" name="Retângulo Arredondado 1059">
            <a:extLst>
              <a:ext uri="{FF2B5EF4-FFF2-40B4-BE49-F238E27FC236}">
                <a16:creationId xmlns:a16="http://schemas.microsoft.com/office/drawing/2014/main" id="{A90FD395-C068-44FE-6388-3A63AD1C2B6E}"/>
              </a:ext>
            </a:extLst>
          </p:cNvPr>
          <p:cNvSpPr/>
          <p:nvPr/>
        </p:nvSpPr>
        <p:spPr>
          <a:xfrm>
            <a:off x="8070431" y="3000185"/>
            <a:ext cx="913458" cy="292801"/>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31" name="TextBox 149513">
            <a:extLst>
              <a:ext uri="{FF2B5EF4-FFF2-40B4-BE49-F238E27FC236}">
                <a16:creationId xmlns:a16="http://schemas.microsoft.com/office/drawing/2014/main" id="{8D850BAE-57A9-1CF8-4645-6E40B78FBBFA}"/>
              </a:ext>
            </a:extLst>
          </p:cNvPr>
          <p:cNvSpPr txBox="1"/>
          <p:nvPr/>
        </p:nvSpPr>
        <p:spPr>
          <a:xfrm>
            <a:off x="8139863" y="2996909"/>
            <a:ext cx="826740" cy="307777"/>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Fragrance with STT technology</a:t>
            </a:r>
          </a:p>
        </p:txBody>
      </p:sp>
      <p:grpSp>
        <p:nvGrpSpPr>
          <p:cNvPr id="33" name="Group 32">
            <a:extLst>
              <a:ext uri="{FF2B5EF4-FFF2-40B4-BE49-F238E27FC236}">
                <a16:creationId xmlns:a16="http://schemas.microsoft.com/office/drawing/2014/main" id="{F00F5E2E-EC26-27AF-8DB0-E56F8F99EC82}"/>
              </a:ext>
            </a:extLst>
          </p:cNvPr>
          <p:cNvGrpSpPr/>
          <p:nvPr/>
        </p:nvGrpSpPr>
        <p:grpSpPr>
          <a:xfrm>
            <a:off x="3418616" y="2844091"/>
            <a:ext cx="513787" cy="397633"/>
            <a:chOff x="5127845" y="3151385"/>
            <a:chExt cx="863005" cy="705430"/>
          </a:xfrm>
        </p:grpSpPr>
        <p:sp>
          <p:nvSpPr>
            <p:cNvPr id="34" name="Retângulo Arredondado 1068">
              <a:extLst>
                <a:ext uri="{FF2B5EF4-FFF2-40B4-BE49-F238E27FC236}">
                  <a16:creationId xmlns:a16="http://schemas.microsoft.com/office/drawing/2014/main" id="{5328369D-9A11-FB75-ADE5-7AE1181428B2}"/>
                </a:ext>
              </a:extLst>
            </p:cNvPr>
            <p:cNvSpPr/>
            <p:nvPr/>
          </p:nvSpPr>
          <p:spPr>
            <a:xfrm>
              <a:off x="5127845" y="3151385"/>
              <a:ext cx="863005" cy="70543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35" name="Picture 34">
              <a:extLst>
                <a:ext uri="{FF2B5EF4-FFF2-40B4-BE49-F238E27FC236}">
                  <a16:creationId xmlns:a16="http://schemas.microsoft.com/office/drawing/2014/main" id="{704E3F54-0403-4393-FCBC-1F314305EBE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163662" y="3201987"/>
              <a:ext cx="798326" cy="594896"/>
            </a:xfrm>
            <a:prstGeom prst="rect">
              <a:avLst/>
            </a:prstGeom>
          </p:spPr>
        </p:pic>
      </p:grpSp>
    </p:spTree>
    <p:extLst>
      <p:ext uri="{BB962C8B-B14F-4D97-AF65-F5344CB8AC3E}">
        <p14:creationId xmlns:p14="http://schemas.microsoft.com/office/powerpoint/2010/main" val="149030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50"/>
                                        </p:tgtEl>
                                        <p:attrNameLst>
                                          <p:attrName>style.visibility</p:attrName>
                                        </p:attrNameLst>
                                      </p:cBhvr>
                                      <p:to>
                                        <p:strVal val="visible"/>
                                      </p:to>
                                    </p:set>
                                    <p:animEffect transition="in" filter="fade">
                                      <p:cBhvr>
                                        <p:cTn id="27" dur="500"/>
                                        <p:tgtEl>
                                          <p:spTgt spid="105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84"/>
                                        </p:tgtEl>
                                        <p:attrNameLst>
                                          <p:attrName>style.visibility</p:attrName>
                                        </p:attrNameLst>
                                      </p:cBhvr>
                                      <p:to>
                                        <p:strVal val="visible"/>
                                      </p:to>
                                    </p:set>
                                    <p:animEffect transition="in" filter="fade">
                                      <p:cBhvr>
                                        <p:cTn id="35" dur="500"/>
                                        <p:tgtEl>
                                          <p:spTgt spid="1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81E4E-1290-B591-0CCF-8E32D21DD0C5}"/>
            </a:ext>
          </a:extLst>
        </p:cNvPr>
        <p:cNvGrpSpPr/>
        <p:nvPr/>
      </p:nvGrpSpPr>
      <p:grpSpPr>
        <a:xfrm>
          <a:off x="0" y="0"/>
          <a:ext cx="0" cy="0"/>
          <a:chOff x="0" y="0"/>
          <a:chExt cx="0" cy="0"/>
        </a:xfrm>
      </p:grpSpPr>
      <p:sp>
        <p:nvSpPr>
          <p:cNvPr id="14" name="Retângulo 149504">
            <a:extLst>
              <a:ext uri="{FF2B5EF4-FFF2-40B4-BE49-F238E27FC236}">
                <a16:creationId xmlns:a16="http://schemas.microsoft.com/office/drawing/2014/main" id="{D986D156-19D8-98F6-BEAD-10B517C1F1CD}"/>
              </a:ext>
            </a:extLst>
          </p:cNvPr>
          <p:cNvSpPr/>
          <p:nvPr/>
        </p:nvSpPr>
        <p:spPr>
          <a:xfrm>
            <a:off x="5567"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2" name="Retângulo 1045">
            <a:extLst>
              <a:ext uri="{FF2B5EF4-FFF2-40B4-BE49-F238E27FC236}">
                <a16:creationId xmlns:a16="http://schemas.microsoft.com/office/drawing/2014/main" id="{1EFACACB-3937-9F2B-615D-47AFD6869ACD}"/>
              </a:ext>
            </a:extLst>
          </p:cNvPr>
          <p:cNvSpPr/>
          <p:nvPr/>
        </p:nvSpPr>
        <p:spPr>
          <a:xfrm>
            <a:off x="2829790" y="544650"/>
            <a:ext cx="6314210" cy="4598850"/>
          </a:xfrm>
          <a:prstGeom prst="rect">
            <a:avLst/>
          </a:prstGeom>
          <a:solidFill>
            <a:srgbClr val="C4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9" name="Picture 8">
            <a:extLst>
              <a:ext uri="{FF2B5EF4-FFF2-40B4-BE49-F238E27FC236}">
                <a16:creationId xmlns:a16="http://schemas.microsoft.com/office/drawing/2014/main" id="{7A890D52-0336-1894-7868-E5509A9866D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 y="546732"/>
            <a:ext cx="2833014" cy="3208835"/>
          </a:xfrm>
          <a:prstGeom prst="rect">
            <a:avLst/>
          </a:prstGeom>
        </p:spPr>
      </p:pic>
      <p:sp>
        <p:nvSpPr>
          <p:cNvPr id="22" name="TextBox 27">
            <a:extLst>
              <a:ext uri="{FF2B5EF4-FFF2-40B4-BE49-F238E27FC236}">
                <a16:creationId xmlns:a16="http://schemas.microsoft.com/office/drawing/2014/main" id="{A950E382-7809-7186-6FC3-021F46BFF217}"/>
              </a:ext>
            </a:extLst>
          </p:cNvPr>
          <p:cNvSpPr txBox="1"/>
          <p:nvPr/>
        </p:nvSpPr>
        <p:spPr>
          <a:xfrm>
            <a:off x="1131219" y="853714"/>
            <a:ext cx="506870" cy="219291"/>
          </a:xfrm>
          <a:prstGeom prst="rect">
            <a:avLst/>
          </a:prstGeom>
          <a:noFill/>
        </p:spPr>
        <p:txBody>
          <a:bodyPr wrap="none" rtlCol="0">
            <a:spAutoFit/>
          </a:bodyPr>
          <a:lstStyle/>
          <a:p>
            <a:pPr defTabSz="685800">
              <a:buClrTx/>
              <a:defRPr/>
            </a:pPr>
            <a:r>
              <a:rPr lang="en-US" sz="825" kern="1200" dirty="0">
                <a:solidFill>
                  <a:srgbClr val="CBE7F5"/>
                </a:solidFill>
                <a:latin typeface="DM Sans"/>
                <a:ea typeface="+mn-ea"/>
                <a:cs typeface="+mn-cs"/>
              </a:rPr>
              <a:t>FRESH</a:t>
            </a:r>
          </a:p>
        </p:txBody>
      </p:sp>
      <p:sp>
        <p:nvSpPr>
          <p:cNvPr id="23" name="Retângulo 1061">
            <a:extLst>
              <a:ext uri="{FF2B5EF4-FFF2-40B4-BE49-F238E27FC236}">
                <a16:creationId xmlns:a16="http://schemas.microsoft.com/office/drawing/2014/main" id="{A1ED9964-00B6-5110-DF93-7A382502B139}"/>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4" name="CaixaDeTexto 1064">
            <a:extLst>
              <a:ext uri="{FF2B5EF4-FFF2-40B4-BE49-F238E27FC236}">
                <a16:creationId xmlns:a16="http://schemas.microsoft.com/office/drawing/2014/main" id="{AA86AAFD-A49A-63D7-CB3F-D95C396A1C74}"/>
              </a:ext>
            </a:extLst>
          </p:cNvPr>
          <p:cNvSpPr txBox="1"/>
          <p:nvPr/>
        </p:nvSpPr>
        <p:spPr>
          <a:xfrm>
            <a:off x="182597" y="554232"/>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26" name="Retângulo 1045">
            <a:extLst>
              <a:ext uri="{FF2B5EF4-FFF2-40B4-BE49-F238E27FC236}">
                <a16:creationId xmlns:a16="http://schemas.microsoft.com/office/drawing/2014/main" id="{5E822724-9C12-3D7F-56CE-80C79A5A6B49}"/>
              </a:ext>
            </a:extLst>
          </p:cNvPr>
          <p:cNvSpPr/>
          <p:nvPr/>
        </p:nvSpPr>
        <p:spPr>
          <a:xfrm>
            <a:off x="-6949" y="812938"/>
            <a:ext cx="2835412"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7" name="TextBox 149503">
            <a:extLst>
              <a:ext uri="{FF2B5EF4-FFF2-40B4-BE49-F238E27FC236}">
                <a16:creationId xmlns:a16="http://schemas.microsoft.com/office/drawing/2014/main" id="{FC02798F-2E2E-7484-A00B-4BF36F7DC806}"/>
              </a:ext>
            </a:extLst>
          </p:cNvPr>
          <p:cNvSpPr txBox="1"/>
          <p:nvPr/>
        </p:nvSpPr>
        <p:spPr>
          <a:xfrm>
            <a:off x="1057200" y="848409"/>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pic>
        <p:nvPicPr>
          <p:cNvPr id="6" name="Imagem 3" descr="Logotipo&#10;&#10;Descrição gerada automaticamente">
            <a:extLst>
              <a:ext uri="{FF2B5EF4-FFF2-40B4-BE49-F238E27FC236}">
                <a16:creationId xmlns:a16="http://schemas.microsoft.com/office/drawing/2014/main" id="{9AE7ACC1-4D7B-7687-28F9-EA4B08AD06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Google Shape;279;p62">
            <a:extLst>
              <a:ext uri="{FF2B5EF4-FFF2-40B4-BE49-F238E27FC236}">
                <a16:creationId xmlns:a16="http://schemas.microsoft.com/office/drawing/2014/main" id="{976D4376-1A59-6369-A9C4-077CB21D4F92}"/>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15" name="Retângulo 35">
            <a:extLst>
              <a:ext uri="{FF2B5EF4-FFF2-40B4-BE49-F238E27FC236}">
                <a16:creationId xmlns:a16="http://schemas.microsoft.com/office/drawing/2014/main" id="{A0C46190-F014-F67A-82EB-C70F2EF90023}"/>
              </a:ext>
            </a:extLst>
          </p:cNvPr>
          <p:cNvSpPr/>
          <p:nvPr/>
        </p:nvSpPr>
        <p:spPr>
          <a:xfrm>
            <a:off x="-15603" y="1920840"/>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16" name="TextBox 15">
            <a:extLst>
              <a:ext uri="{FF2B5EF4-FFF2-40B4-BE49-F238E27FC236}">
                <a16:creationId xmlns:a16="http://schemas.microsoft.com/office/drawing/2014/main" id="{7629B8DD-8802-2898-04B5-E5384DE34B4F}"/>
              </a:ext>
            </a:extLst>
          </p:cNvPr>
          <p:cNvSpPr txBox="1"/>
          <p:nvPr/>
        </p:nvSpPr>
        <p:spPr>
          <a:xfrm>
            <a:off x="3760716" y="783210"/>
            <a:ext cx="3913908" cy="584775"/>
          </a:xfrm>
          <a:prstGeom prst="rect">
            <a:avLst/>
          </a:prstGeom>
          <a:noFill/>
        </p:spPr>
        <p:txBody>
          <a:bodyPr wrap="square">
            <a:spAutoFit/>
          </a:bodyPr>
          <a:lstStyle/>
          <a:p>
            <a:pPr defTabSz="685800">
              <a:buClrTx/>
              <a:defRPr/>
            </a:pPr>
            <a:r>
              <a:rPr lang="en-US" sz="3200" dirty="0">
                <a:solidFill>
                  <a:srgbClr val="31897C"/>
                </a:solidFill>
                <a:latin typeface="DM Sans 14pt" pitchFamily="2" charset="77"/>
                <a:ea typeface="Gungsuh" panose="020B0503020000020004" pitchFamily="18" charset="-127"/>
              </a:rPr>
              <a:t>GREEN</a:t>
            </a:r>
            <a:r>
              <a:rPr lang="en-US" sz="3200" kern="1200" dirty="0">
                <a:solidFill>
                  <a:srgbClr val="31897C"/>
                </a:solidFill>
                <a:latin typeface="DM Sans 14pt" pitchFamily="2" charset="77"/>
                <a:ea typeface="Gungsuh" panose="020B0503020000020004" pitchFamily="18" charset="-127"/>
                <a:cs typeface="+mn-cs"/>
              </a:rPr>
              <a:t> SUN</a:t>
            </a:r>
            <a:endParaRPr lang="en-US" sz="3200" kern="1200" dirty="0">
              <a:solidFill>
                <a:srgbClr val="31897C"/>
              </a:solidFill>
              <a:latin typeface="DM Sans 14pt" pitchFamily="2" charset="77"/>
              <a:ea typeface="+mn-ea"/>
              <a:cs typeface="+mn-cs"/>
            </a:endParaRPr>
          </a:p>
        </p:txBody>
      </p:sp>
      <p:sp>
        <p:nvSpPr>
          <p:cNvPr id="17" name="TextBox 16">
            <a:extLst>
              <a:ext uri="{FF2B5EF4-FFF2-40B4-BE49-F238E27FC236}">
                <a16:creationId xmlns:a16="http://schemas.microsoft.com/office/drawing/2014/main" id="{EDA443C8-D4D8-9759-5DC7-67DAA1A9B73C}"/>
              </a:ext>
            </a:extLst>
          </p:cNvPr>
          <p:cNvSpPr txBox="1"/>
          <p:nvPr/>
        </p:nvSpPr>
        <p:spPr>
          <a:xfrm>
            <a:off x="6363752" y="849224"/>
            <a:ext cx="1873224" cy="480131"/>
          </a:xfrm>
          <a:prstGeom prst="rect">
            <a:avLst/>
          </a:prstGeom>
          <a:noFill/>
        </p:spPr>
        <p:txBody>
          <a:bodyPr wrap="square">
            <a:spAutoFit/>
          </a:bodyPr>
          <a:lstStyle/>
          <a:p>
            <a:pPr defTabSz="685800">
              <a:lnSpc>
                <a:spcPct val="90000"/>
              </a:lnSpc>
              <a:spcBef>
                <a:spcPct val="0"/>
              </a:spcBef>
              <a:buClrTx/>
              <a:defRPr/>
            </a:pPr>
            <a:r>
              <a:rPr lang="en-US" dirty="0">
                <a:solidFill>
                  <a:srgbClr val="31897C"/>
                </a:solidFill>
                <a:latin typeface="DM Sans 14pt" pitchFamily="2" charset="77"/>
                <a:ea typeface="Gungsuh" panose="020B0503020000020004" pitchFamily="18" charset="-127"/>
              </a:rPr>
              <a:t>High Protection  </a:t>
            </a:r>
            <a:r>
              <a:rPr lang="en-US" kern="1200" dirty="0">
                <a:solidFill>
                  <a:srgbClr val="31897C"/>
                </a:solidFill>
                <a:latin typeface="DM Sans 14pt" pitchFamily="2" charset="77"/>
                <a:ea typeface="Gungsuh" panose="020B0503020000020004" pitchFamily="18" charset="-127"/>
                <a:cs typeface="+mn-cs"/>
              </a:rPr>
              <a:t>Fluid Lotion SPF 50+</a:t>
            </a:r>
            <a:endParaRPr lang="en-US" sz="1050" kern="1200" dirty="0">
              <a:solidFill>
                <a:srgbClr val="31897C"/>
              </a:solidFill>
              <a:latin typeface="DM Sans 14pt" pitchFamily="2" charset="77"/>
              <a:ea typeface="Fira Sans Book" panose="020B0503050000020004" pitchFamily="34" charset="0"/>
              <a:cs typeface="+mn-cs"/>
            </a:endParaRPr>
          </a:p>
        </p:txBody>
      </p:sp>
      <p:pic>
        <p:nvPicPr>
          <p:cNvPr id="30" name="Imagem 51">
            <a:extLst>
              <a:ext uri="{FF2B5EF4-FFF2-40B4-BE49-F238E27FC236}">
                <a16:creationId xmlns:a16="http://schemas.microsoft.com/office/drawing/2014/main" id="{EE942F1F-7BE3-DEC8-7C41-9DCFE2130B8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23923" y="2632164"/>
            <a:ext cx="1721461" cy="2294708"/>
          </a:xfrm>
          <a:prstGeom prst="rect">
            <a:avLst/>
          </a:prstGeom>
        </p:spPr>
      </p:pic>
      <p:grpSp>
        <p:nvGrpSpPr>
          <p:cNvPr id="63" name="Group 62">
            <a:extLst>
              <a:ext uri="{FF2B5EF4-FFF2-40B4-BE49-F238E27FC236}">
                <a16:creationId xmlns:a16="http://schemas.microsoft.com/office/drawing/2014/main" id="{C88EF250-45F6-FDDA-0487-ECC75CFFFDEF}"/>
              </a:ext>
            </a:extLst>
          </p:cNvPr>
          <p:cNvGrpSpPr/>
          <p:nvPr/>
        </p:nvGrpSpPr>
        <p:grpSpPr>
          <a:xfrm>
            <a:off x="5071896" y="3792095"/>
            <a:ext cx="504216" cy="560024"/>
            <a:chOff x="7049353" y="3048986"/>
            <a:chExt cx="504216" cy="560024"/>
          </a:xfrm>
        </p:grpSpPr>
        <p:grpSp>
          <p:nvGrpSpPr>
            <p:cNvPr id="46" name="Group 45">
              <a:extLst>
                <a:ext uri="{FF2B5EF4-FFF2-40B4-BE49-F238E27FC236}">
                  <a16:creationId xmlns:a16="http://schemas.microsoft.com/office/drawing/2014/main" id="{D9A6ADD3-0270-3CCF-8581-E6E70B44FF64}"/>
                </a:ext>
              </a:extLst>
            </p:cNvPr>
            <p:cNvGrpSpPr/>
            <p:nvPr/>
          </p:nvGrpSpPr>
          <p:grpSpPr>
            <a:xfrm>
              <a:off x="7049353" y="3048986"/>
              <a:ext cx="504216" cy="560024"/>
              <a:chOff x="7021061" y="3975728"/>
              <a:chExt cx="504216" cy="560024"/>
            </a:xfrm>
          </p:grpSpPr>
          <p:sp>
            <p:nvSpPr>
              <p:cNvPr id="47" name="Retângulo Arredondado 1068">
                <a:extLst>
                  <a:ext uri="{FF2B5EF4-FFF2-40B4-BE49-F238E27FC236}">
                    <a16:creationId xmlns:a16="http://schemas.microsoft.com/office/drawing/2014/main" id="{5ACB3606-23BD-80D2-BC75-8CE6E4063AF3}"/>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49" name="Retângulo Arredondado 1059">
                <a:extLst>
                  <a:ext uri="{FF2B5EF4-FFF2-40B4-BE49-F238E27FC236}">
                    <a16:creationId xmlns:a16="http://schemas.microsoft.com/office/drawing/2014/main" id="{EBAE8F94-9A18-F04C-1D23-84798B8AC912}"/>
                  </a:ext>
                </a:extLst>
              </p:cNvPr>
              <p:cNvSpPr/>
              <p:nvPr/>
            </p:nvSpPr>
            <p:spPr>
              <a:xfrm>
                <a:off x="7087577" y="4049451"/>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pic>
          <p:nvPicPr>
            <p:cNvPr id="53" name="Picture 52" descr="A green red yellow and blue energy meter&#10;&#10;Description automatically generated">
              <a:extLst>
                <a:ext uri="{FF2B5EF4-FFF2-40B4-BE49-F238E27FC236}">
                  <a16:creationId xmlns:a16="http://schemas.microsoft.com/office/drawing/2014/main" id="{F3BF0AF2-F30C-89DA-C54E-CA67243F41E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149601" y="3188613"/>
              <a:ext cx="305758" cy="305758"/>
            </a:xfrm>
            <a:prstGeom prst="rect">
              <a:avLst/>
            </a:prstGeom>
          </p:spPr>
        </p:pic>
      </p:grpSp>
      <p:sp>
        <p:nvSpPr>
          <p:cNvPr id="18" name="TextBox 17">
            <a:extLst>
              <a:ext uri="{FF2B5EF4-FFF2-40B4-BE49-F238E27FC236}">
                <a16:creationId xmlns:a16="http://schemas.microsoft.com/office/drawing/2014/main" id="{6B67B5C0-D56C-8C66-4C41-F83E6AEB8EA7}"/>
              </a:ext>
            </a:extLst>
          </p:cNvPr>
          <p:cNvSpPr txBox="1"/>
          <p:nvPr/>
        </p:nvSpPr>
        <p:spPr>
          <a:xfrm>
            <a:off x="3832557" y="3454948"/>
            <a:ext cx="2014712"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31897C"/>
                </a:solidFill>
                <a:latin typeface="DM Sans" pitchFamily="2" charset="0"/>
              </a:rPr>
              <a:t>POSSIBLE CLAIMS:</a:t>
            </a:r>
          </a:p>
        </p:txBody>
      </p:sp>
      <p:sp>
        <p:nvSpPr>
          <p:cNvPr id="21" name="Rectangle 20">
            <a:extLst>
              <a:ext uri="{FF2B5EF4-FFF2-40B4-BE49-F238E27FC236}">
                <a16:creationId xmlns:a16="http://schemas.microsoft.com/office/drawing/2014/main" id="{4359616A-BB84-0070-C0A2-10CB7E3E9DA3}"/>
              </a:ext>
            </a:extLst>
          </p:cNvPr>
          <p:cNvSpPr/>
          <p:nvPr/>
        </p:nvSpPr>
        <p:spPr>
          <a:xfrm>
            <a:off x="2841913" y="2003709"/>
            <a:ext cx="6302087" cy="1313829"/>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5">
            <a:extLst>
              <a:ext uri="{FF2B5EF4-FFF2-40B4-BE49-F238E27FC236}">
                <a16:creationId xmlns:a16="http://schemas.microsoft.com/office/drawing/2014/main" id="{D4A5FEA0-896B-2473-6D4C-B34F7115A8CB}"/>
              </a:ext>
            </a:extLst>
          </p:cNvPr>
          <p:cNvSpPr txBox="1"/>
          <p:nvPr/>
        </p:nvSpPr>
        <p:spPr>
          <a:xfrm>
            <a:off x="3832557" y="2037341"/>
            <a:ext cx="2366765" cy="12644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31897C"/>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31897C"/>
                </a:solidFill>
                <a:uLnTx/>
                <a:uFillTx/>
                <a:latin typeface="DM Sans" pitchFamily="2" charset="0"/>
                <a:ea typeface="+mn-ea"/>
                <a:cs typeface="+mn-cs"/>
              </a:rPr>
              <a:t>PARSOL® </a:t>
            </a:r>
            <a:r>
              <a:rPr kumimoji="0" lang="fr-FR" sz="1200" u="none" strike="noStrike" kern="1200" cap="none" spc="0" normalizeH="0" baseline="0" noProof="0" dirty="0" err="1">
                <a:ln>
                  <a:noFill/>
                </a:ln>
                <a:solidFill>
                  <a:srgbClr val="31897C"/>
                </a:solidFill>
                <a:uLnTx/>
                <a:uFillTx/>
                <a:latin typeface="DM Sans" pitchFamily="2" charset="0"/>
                <a:ea typeface="+mn-ea"/>
                <a:cs typeface="+mn-cs"/>
              </a:rPr>
              <a:t>Shiel</a:t>
            </a:r>
            <a:r>
              <a:rPr lang="fr-FR" sz="1200" dirty="0">
                <a:solidFill>
                  <a:srgbClr val="31897C"/>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31897C"/>
                </a:solidFill>
                <a:uLnTx/>
                <a:uFillTx/>
                <a:latin typeface="DM Sans" pitchFamily="2" charset="0"/>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31897C"/>
                </a:solidFill>
                <a:uLnTx/>
                <a:uFillTx/>
                <a:latin typeface="DM Sans" pitchFamily="2" charset="0"/>
                <a:ea typeface="+mn-ea"/>
                <a:cs typeface="+mn-cs"/>
              </a:rPr>
              <a:t>PARSOL® </a:t>
            </a:r>
            <a:r>
              <a:rPr lang="fr-FR" sz="1200" dirty="0">
                <a:solidFill>
                  <a:srgbClr val="31897C"/>
                </a:solidFill>
                <a:latin typeface="DM Sans" pitchFamily="2" charset="0"/>
              </a:rPr>
              <a:t>EHT</a:t>
            </a:r>
          </a:p>
          <a:p>
            <a:pPr>
              <a:defRPr/>
            </a:pPr>
            <a:r>
              <a:rPr lang="fr-FR" sz="1200" dirty="0">
                <a:solidFill>
                  <a:srgbClr val="31897C"/>
                </a:solidFill>
                <a:latin typeface="DM Sans" pitchFamily="2" charset="0"/>
              </a:rPr>
              <a:t>PARSOL® EHS</a:t>
            </a:r>
          </a:p>
          <a:p>
            <a:pPr>
              <a:defRPr/>
            </a:pPr>
            <a:r>
              <a:rPr lang="fr-FR" sz="1200" dirty="0">
                <a:solidFill>
                  <a:srgbClr val="31897C"/>
                </a:solidFill>
                <a:latin typeface="DM Sans" pitchFamily="2" charset="0"/>
              </a:rPr>
              <a:t>PARSOL® HS</a:t>
            </a:r>
          </a:p>
        </p:txBody>
      </p:sp>
      <p:sp>
        <p:nvSpPr>
          <p:cNvPr id="20" name="TextBox 19">
            <a:extLst>
              <a:ext uri="{FF2B5EF4-FFF2-40B4-BE49-F238E27FC236}">
                <a16:creationId xmlns:a16="http://schemas.microsoft.com/office/drawing/2014/main" id="{4063D8F2-C960-D70C-C5BF-4C98241D4E89}"/>
              </a:ext>
            </a:extLst>
          </p:cNvPr>
          <p:cNvSpPr txBox="1"/>
          <p:nvPr/>
        </p:nvSpPr>
        <p:spPr>
          <a:xfrm>
            <a:off x="6532616" y="2051855"/>
            <a:ext cx="2657693" cy="9566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31897C"/>
                </a:solidFill>
                <a:latin typeface="DM Sans" pitchFamily="2" charset="0"/>
              </a:rPr>
              <a:t>BIOACTIVES:</a:t>
            </a:r>
            <a:endParaRPr lang="fr-FR" sz="1000" dirty="0">
              <a:solidFill>
                <a:srgbClr val="31897C"/>
              </a:solidFill>
              <a:latin typeface="DM Sans 14pt" pitchFamily="2" charset="77"/>
            </a:endParaRPr>
          </a:p>
          <a:p>
            <a:pPr fontAlgn="ctr"/>
            <a:r>
              <a:rPr lang="fr-FR" sz="1200" dirty="0">
                <a:solidFill>
                  <a:srgbClr val="31897C"/>
                </a:solidFill>
                <a:latin typeface="DM Sans" pitchFamily="2" charset="0"/>
              </a:rPr>
              <a:t>ALPAFLOR® EDELWEISS CB</a:t>
            </a:r>
          </a:p>
          <a:p>
            <a:pPr fontAlgn="ctr"/>
            <a:r>
              <a:rPr lang="fr-FR" sz="1200" dirty="0">
                <a:solidFill>
                  <a:srgbClr val="31897C"/>
                </a:solidFill>
                <a:latin typeface="DM Sans" pitchFamily="2" charset="0"/>
              </a:rPr>
              <a:t>PENTAVITIN®</a:t>
            </a:r>
          </a:p>
          <a:p>
            <a:pPr fontAlgn="ctr"/>
            <a:endParaRPr lang="fr-FR" sz="1600" dirty="0">
              <a:solidFill>
                <a:srgbClr val="31897C"/>
              </a:solidFill>
              <a:latin typeface="DM Sans" pitchFamily="2" charset="0"/>
            </a:endParaRPr>
          </a:p>
        </p:txBody>
      </p:sp>
      <p:grpSp>
        <p:nvGrpSpPr>
          <p:cNvPr id="34" name="Group 33">
            <a:extLst>
              <a:ext uri="{FF2B5EF4-FFF2-40B4-BE49-F238E27FC236}">
                <a16:creationId xmlns:a16="http://schemas.microsoft.com/office/drawing/2014/main" id="{27102D10-7DE8-CA4A-E85C-49DFACA2EB9F}"/>
              </a:ext>
            </a:extLst>
          </p:cNvPr>
          <p:cNvGrpSpPr/>
          <p:nvPr/>
        </p:nvGrpSpPr>
        <p:grpSpPr>
          <a:xfrm>
            <a:off x="3905936" y="4389277"/>
            <a:ext cx="1729843" cy="427042"/>
            <a:chOff x="3712216" y="4135312"/>
            <a:chExt cx="1420979" cy="427042"/>
          </a:xfrm>
        </p:grpSpPr>
        <p:sp>
          <p:nvSpPr>
            <p:cNvPr id="31" name="Retângulo Arredondado 46">
              <a:extLst>
                <a:ext uri="{FF2B5EF4-FFF2-40B4-BE49-F238E27FC236}">
                  <a16:creationId xmlns:a16="http://schemas.microsoft.com/office/drawing/2014/main" id="{3BEB1CBF-ABD8-74A3-DF1B-FB6D5CA73B6A}"/>
                </a:ext>
              </a:extLst>
            </p:cNvPr>
            <p:cNvSpPr/>
            <p:nvPr/>
          </p:nvSpPr>
          <p:spPr>
            <a:xfrm>
              <a:off x="3712216" y="4135312"/>
              <a:ext cx="1371558" cy="37685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pic>
          <p:nvPicPr>
            <p:cNvPr id="32" name="Picture 31">
              <a:extLst>
                <a:ext uri="{FF2B5EF4-FFF2-40B4-BE49-F238E27FC236}">
                  <a16:creationId xmlns:a16="http://schemas.microsoft.com/office/drawing/2014/main" id="{04BC1DFD-C360-4CE6-B0DD-ADBC5C3A35B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50789" y="4253758"/>
              <a:ext cx="406673" cy="132290"/>
            </a:xfrm>
            <a:prstGeom prst="rect">
              <a:avLst/>
            </a:prstGeom>
          </p:spPr>
        </p:pic>
        <p:sp>
          <p:nvSpPr>
            <p:cNvPr id="33" name="TextBox 32">
              <a:extLst>
                <a:ext uri="{FF2B5EF4-FFF2-40B4-BE49-F238E27FC236}">
                  <a16:creationId xmlns:a16="http://schemas.microsoft.com/office/drawing/2014/main" id="{4F8B03E9-1EDF-DD2B-2725-BC072518A21A}"/>
                </a:ext>
              </a:extLst>
            </p:cNvPr>
            <p:cNvSpPr txBox="1"/>
            <p:nvPr/>
          </p:nvSpPr>
          <p:spPr>
            <a:xfrm>
              <a:off x="4157462" y="4223800"/>
              <a:ext cx="975733" cy="338554"/>
            </a:xfrm>
            <a:prstGeom prst="rect">
              <a:avLst/>
            </a:prstGeom>
            <a:noFill/>
          </p:spPr>
          <p:txBody>
            <a:bodyPr wrap="square">
              <a:spAutoFit/>
            </a:bodyPr>
            <a:lstStyle/>
            <a:p>
              <a:pPr>
                <a:defRPr/>
              </a:pPr>
              <a:r>
                <a:rPr lang="en-US" sz="800" dirty="0">
                  <a:solidFill>
                    <a:prstClr val="black"/>
                  </a:solidFill>
                  <a:latin typeface="DM Sans 14pt" pitchFamily="2" charset="77"/>
                </a:rPr>
                <a:t>OEKO TEST compliant</a:t>
              </a:r>
              <a:endParaRPr lang="fr-FR" sz="800" dirty="0">
                <a:solidFill>
                  <a:prstClr val="black"/>
                </a:solidFill>
                <a:latin typeface="DM Sans 14pt" pitchFamily="2" charset="77"/>
              </a:endParaRPr>
            </a:p>
          </p:txBody>
        </p:sp>
      </p:grpSp>
      <p:grpSp>
        <p:nvGrpSpPr>
          <p:cNvPr id="35" name="Group 34">
            <a:extLst>
              <a:ext uri="{FF2B5EF4-FFF2-40B4-BE49-F238E27FC236}">
                <a16:creationId xmlns:a16="http://schemas.microsoft.com/office/drawing/2014/main" id="{501069A6-ED04-0ED6-E33E-66495B0903E1}"/>
              </a:ext>
            </a:extLst>
          </p:cNvPr>
          <p:cNvGrpSpPr/>
          <p:nvPr/>
        </p:nvGrpSpPr>
        <p:grpSpPr>
          <a:xfrm>
            <a:off x="3905935" y="3792094"/>
            <a:ext cx="1061056" cy="527244"/>
            <a:chOff x="7021060" y="2652782"/>
            <a:chExt cx="1061056" cy="420665"/>
          </a:xfrm>
        </p:grpSpPr>
        <p:sp>
          <p:nvSpPr>
            <p:cNvPr id="36" name="Retângulo Arredondado 1068">
              <a:extLst>
                <a:ext uri="{FF2B5EF4-FFF2-40B4-BE49-F238E27FC236}">
                  <a16:creationId xmlns:a16="http://schemas.microsoft.com/office/drawing/2014/main" id="{D58558A8-00F8-B7DA-EB31-ADB4C9F74FB7}"/>
                </a:ext>
              </a:extLst>
            </p:cNvPr>
            <p:cNvSpPr/>
            <p:nvPr/>
          </p:nvSpPr>
          <p:spPr>
            <a:xfrm>
              <a:off x="7021060" y="2652782"/>
              <a:ext cx="980942" cy="42066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37" name="TextBox 149513">
              <a:extLst>
                <a:ext uri="{FF2B5EF4-FFF2-40B4-BE49-F238E27FC236}">
                  <a16:creationId xmlns:a16="http://schemas.microsoft.com/office/drawing/2014/main" id="{44CD6420-3B26-F0A1-6831-6DF536E87F54}"/>
                </a:ext>
              </a:extLst>
            </p:cNvPr>
            <p:cNvSpPr txBox="1"/>
            <p:nvPr/>
          </p:nvSpPr>
          <p:spPr>
            <a:xfrm>
              <a:off x="7101174" y="2726904"/>
              <a:ext cx="980942" cy="294674"/>
            </a:xfrm>
            <a:prstGeom prst="rect">
              <a:avLst/>
            </a:prstGeom>
            <a:noFill/>
          </p:spPr>
          <p:txBody>
            <a:bodyPr wrap="square">
              <a:spAutoFit/>
            </a:bodyPr>
            <a:lstStyle/>
            <a:p>
              <a:r>
                <a:rPr lang="fr-FR" sz="900" dirty="0">
                  <a:latin typeface="DM Sans 14pt" pitchFamily="2" charset="77"/>
                </a:rPr>
                <a:t>Non-</a:t>
              </a:r>
              <a:r>
                <a:rPr lang="fr-FR" sz="900" dirty="0" err="1">
                  <a:latin typeface="DM Sans 14pt" pitchFamily="2" charset="77"/>
                </a:rPr>
                <a:t>greasy</a:t>
              </a:r>
              <a:r>
                <a:rPr lang="fr-FR" sz="900" dirty="0">
                  <a:latin typeface="DM Sans 14pt" pitchFamily="2" charset="77"/>
                </a:rPr>
                <a:t> formulation</a:t>
              </a:r>
            </a:p>
          </p:txBody>
        </p:sp>
      </p:grpSp>
      <p:pic>
        <p:nvPicPr>
          <p:cNvPr id="2" name="Picture 1">
            <a:extLst>
              <a:ext uri="{FF2B5EF4-FFF2-40B4-BE49-F238E27FC236}">
                <a16:creationId xmlns:a16="http://schemas.microsoft.com/office/drawing/2014/main" id="{70A66786-CBDE-366F-090E-257250FAA37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83121" y="2395766"/>
            <a:ext cx="1239623" cy="488986"/>
          </a:xfrm>
          <a:prstGeom prst="rect">
            <a:avLst/>
          </a:prstGeom>
        </p:spPr>
      </p:pic>
      <p:sp>
        <p:nvSpPr>
          <p:cNvPr id="3" name="Right Brace 2">
            <a:extLst>
              <a:ext uri="{FF2B5EF4-FFF2-40B4-BE49-F238E27FC236}">
                <a16:creationId xmlns:a16="http://schemas.microsoft.com/office/drawing/2014/main" id="{312D84F7-5F27-079E-1F71-2DFF29A6FB35}"/>
              </a:ext>
            </a:extLst>
          </p:cNvPr>
          <p:cNvSpPr/>
          <p:nvPr/>
        </p:nvSpPr>
        <p:spPr>
          <a:xfrm>
            <a:off x="5067453" y="2348013"/>
            <a:ext cx="105350" cy="530550"/>
          </a:xfrm>
          <a:prstGeom prst="rightBrace">
            <a:avLst/>
          </a:prstGeom>
          <a:ln>
            <a:solidFill>
              <a:srgbClr val="31897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E34F39C6-6DA0-9D97-5BA7-C50F715C0896}"/>
              </a:ext>
            </a:extLst>
          </p:cNvPr>
          <p:cNvSpPr txBox="1"/>
          <p:nvPr/>
        </p:nvSpPr>
        <p:spPr>
          <a:xfrm>
            <a:off x="3795587" y="1295343"/>
            <a:ext cx="5012863" cy="461665"/>
          </a:xfrm>
          <a:prstGeom prst="rect">
            <a:avLst/>
          </a:prstGeom>
          <a:noFill/>
        </p:spPr>
        <p:txBody>
          <a:bodyPr wrap="square">
            <a:spAutoFit/>
          </a:bodyPr>
          <a:lstStyle/>
          <a:p>
            <a:r>
              <a:rPr lang="en-GB" sz="1200" b="1" kern="100" dirty="0">
                <a:solidFill>
                  <a:srgbClr val="31897C"/>
                </a:solidFill>
                <a:effectLst/>
                <a:latin typeface="DM Sans" pitchFamily="2" charset="0"/>
                <a:ea typeface="DM Sans" pitchFamily="2" charset="77"/>
                <a:cs typeface="Times New Roman" panose="02020603050405020304" pitchFamily="18" charset="0"/>
              </a:rPr>
              <a:t>Eco-friendly and hydrating formulation with a 100% natural fragrance</a:t>
            </a:r>
            <a:endParaRPr lang="en-BR" sz="1200" b="1" kern="100" dirty="0">
              <a:solidFill>
                <a:srgbClr val="31897C"/>
              </a:solidFill>
              <a:effectLst/>
              <a:latin typeface="DM Sans" pitchFamily="2" charset="0"/>
              <a:ea typeface="DM Sans" pitchFamily="2" charset="77"/>
              <a:cs typeface="Times New Roman" panose="02020603050405020304" pitchFamily="18" charset="0"/>
            </a:endParaRPr>
          </a:p>
        </p:txBody>
      </p:sp>
      <p:sp>
        <p:nvSpPr>
          <p:cNvPr id="4" name="Title 1">
            <a:extLst>
              <a:ext uri="{FF2B5EF4-FFF2-40B4-BE49-F238E27FC236}">
                <a16:creationId xmlns:a16="http://schemas.microsoft.com/office/drawing/2014/main" id="{2F2C509C-81E5-7277-37B9-D9C6E546D1FF}"/>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208379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045">
            <a:extLst>
              <a:ext uri="{FF2B5EF4-FFF2-40B4-BE49-F238E27FC236}">
                <a16:creationId xmlns:a16="http://schemas.microsoft.com/office/drawing/2014/main" id="{99508333-CB48-1DD0-1391-C9CB47218D49}"/>
              </a:ext>
            </a:extLst>
          </p:cNvPr>
          <p:cNvSpPr/>
          <p:nvPr/>
        </p:nvSpPr>
        <p:spPr>
          <a:xfrm>
            <a:off x="0" y="547458"/>
            <a:ext cx="9144000" cy="4596041"/>
          </a:xfrm>
          <a:prstGeom prst="rect">
            <a:avLst/>
          </a:prstGeom>
          <a:solidFill>
            <a:srgbClr val="C4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1" name="TextBox 20">
            <a:extLst>
              <a:ext uri="{FF2B5EF4-FFF2-40B4-BE49-F238E27FC236}">
                <a16:creationId xmlns:a16="http://schemas.microsoft.com/office/drawing/2014/main" id="{06E89CCE-7487-4C4B-55D3-80B6B38DD8B5}"/>
              </a:ext>
            </a:extLst>
          </p:cNvPr>
          <p:cNvSpPr txBox="1"/>
          <p:nvPr/>
        </p:nvSpPr>
        <p:spPr>
          <a:xfrm>
            <a:off x="722982" y="1323554"/>
            <a:ext cx="5883879" cy="584775"/>
          </a:xfrm>
          <a:prstGeom prst="rect">
            <a:avLst/>
          </a:prstGeom>
          <a:noFill/>
        </p:spPr>
        <p:txBody>
          <a:bodyPr wrap="square" lIns="91440" tIns="45720" rIns="91440" bIns="45720" rtlCol="0" anchor="t">
            <a:spAutoFit/>
          </a:bodyPr>
          <a:lstStyle/>
          <a:p>
            <a:pPr fontAlgn="ctr"/>
            <a:r>
              <a:rPr lang="en-US" sz="1200" b="1" i="1" u="sng" dirty="0">
                <a:solidFill>
                  <a:srgbClr val="31897C"/>
                </a:solidFill>
                <a:latin typeface="DM Sans 14pt" pitchFamily="2" charset="77"/>
              </a:rPr>
              <a:t>Fragrance name :</a:t>
            </a:r>
            <a:r>
              <a:rPr lang="en-US" sz="1200" b="1" i="1" dirty="0">
                <a:solidFill>
                  <a:srgbClr val="31897C"/>
                </a:solidFill>
                <a:latin typeface="DM Sans 14pt" pitchFamily="2" charset="77"/>
              </a:rPr>
              <a:t> </a:t>
            </a:r>
            <a:r>
              <a:rPr lang="en-US" sz="1600" dirty="0" err="1">
                <a:solidFill>
                  <a:srgbClr val="31897C"/>
                </a:solidFill>
                <a:latin typeface="DM Sans 14pt" pitchFamily="2" charset="77"/>
                <a:ea typeface="DM Sans" pitchFamily="2" charset="0"/>
                <a:cs typeface="Calibri" panose="020F0502020204030204" pitchFamily="34" charset="0"/>
              </a:rPr>
              <a:t>Sunsense</a:t>
            </a:r>
            <a:r>
              <a:rPr lang="en-US" sz="1600" dirty="0">
                <a:solidFill>
                  <a:srgbClr val="31897C"/>
                </a:solidFill>
                <a:latin typeface="DM Sans 14pt" pitchFamily="2" charset="77"/>
                <a:ea typeface="DM Sans" pitchFamily="2" charset="0"/>
                <a:cs typeface="Calibri" panose="020F0502020204030204" pitchFamily="34" charset="0"/>
              </a:rPr>
              <a:t> Hydra Vegetal 681900 004F </a:t>
            </a:r>
            <a:endParaRPr lang="en-BR" sz="1600" dirty="0">
              <a:latin typeface="DM Sans" pitchFamily="2" charset="77"/>
            </a:endParaRPr>
          </a:p>
          <a:p>
            <a:pPr fontAlgn="ctr"/>
            <a:endParaRPr lang="fr-FR" sz="1600" dirty="0">
              <a:solidFill>
                <a:srgbClr val="31897C"/>
              </a:solidFill>
              <a:latin typeface="DM Sans 14pt" pitchFamily="2" charset="77"/>
            </a:endParaRPr>
          </a:p>
        </p:txBody>
      </p:sp>
      <p:sp>
        <p:nvSpPr>
          <p:cNvPr id="4" name="TextBox 3">
            <a:extLst>
              <a:ext uri="{FF2B5EF4-FFF2-40B4-BE49-F238E27FC236}">
                <a16:creationId xmlns:a16="http://schemas.microsoft.com/office/drawing/2014/main" id="{56EBDC72-77B3-CB10-474F-1D70B67AF4CB}"/>
              </a:ext>
            </a:extLst>
          </p:cNvPr>
          <p:cNvSpPr txBox="1"/>
          <p:nvPr/>
        </p:nvSpPr>
        <p:spPr>
          <a:xfrm>
            <a:off x="771741" y="2576236"/>
            <a:ext cx="2585833" cy="1754326"/>
          </a:xfrm>
          <a:prstGeom prst="rect">
            <a:avLst/>
          </a:prstGeom>
          <a:noFill/>
        </p:spPr>
        <p:txBody>
          <a:bodyPr wrap="square" lIns="91440" tIns="45720" rIns="91440" bIns="45720" rtlCol="0" anchor="t">
            <a:spAutoFit/>
          </a:bodyPr>
          <a:lstStyle/>
          <a:p>
            <a:pPr>
              <a:defRPr/>
            </a:pPr>
            <a:r>
              <a:rPr lang="en-US" sz="1200" b="1" i="1" u="sng" dirty="0">
                <a:solidFill>
                  <a:srgbClr val="31897C"/>
                </a:solidFill>
                <a:latin typeface="DM Sans 14pt" pitchFamily="2" charset="77"/>
              </a:rPr>
              <a:t>Fragrance descriptive Sentence </a:t>
            </a:r>
          </a:p>
          <a:p>
            <a:pPr lvl="0">
              <a:defRPr/>
            </a:pPr>
            <a:r>
              <a:rPr lang="en-US" sz="1200" dirty="0">
                <a:solidFill>
                  <a:srgbClr val="31897C"/>
                </a:solidFill>
                <a:latin typeface="DM Sans 14pt" pitchFamily="2" charset="77"/>
              </a:rPr>
              <a:t>A </a:t>
            </a:r>
            <a:r>
              <a:rPr lang="en-US" sz="1200" b="1" dirty="0">
                <a:solidFill>
                  <a:srgbClr val="31897C"/>
                </a:solidFill>
                <a:latin typeface="DM Sans 14pt" pitchFamily="2" charset="77"/>
              </a:rPr>
              <a:t>100% natural fragrance </a:t>
            </a:r>
            <a:r>
              <a:rPr lang="en-US" sz="1200" dirty="0">
                <a:solidFill>
                  <a:srgbClr val="31897C"/>
                </a:solidFill>
                <a:latin typeface="DM Sans 14pt" pitchFamily="2" charset="77"/>
              </a:rPr>
              <a:t>inspired by quenching green notes of aloe vera, bamboo and cactus</a:t>
            </a:r>
          </a:p>
          <a:p>
            <a:pPr lvl="0">
              <a:defRPr/>
            </a:pPr>
            <a:endParaRPr lang="en-US" sz="1200" dirty="0">
              <a:solidFill>
                <a:srgbClr val="31897C"/>
              </a:solidFill>
              <a:latin typeface="DM Sans 14pt" pitchFamily="2" charset="77"/>
            </a:endParaRPr>
          </a:p>
          <a:p>
            <a:pPr>
              <a:defRPr/>
            </a:pPr>
            <a:r>
              <a:rPr lang="en-US" sz="1200" b="1" i="1" u="sng" dirty="0">
                <a:solidFill>
                  <a:srgbClr val="31897C"/>
                </a:solidFill>
                <a:latin typeface="DM Sans 14pt" pitchFamily="2" charset="77"/>
              </a:rPr>
              <a:t>Claims </a:t>
            </a:r>
          </a:p>
          <a:p>
            <a:pPr>
              <a:defRPr/>
            </a:pPr>
            <a:r>
              <a:rPr lang="en-US" sz="1200" dirty="0">
                <a:solidFill>
                  <a:srgbClr val="31897C"/>
                </a:solidFill>
                <a:latin typeface="DM Sans 14pt" pitchFamily="2" charset="77"/>
              </a:rPr>
              <a:t>Highly biodegradable fragrance</a:t>
            </a:r>
          </a:p>
          <a:p>
            <a:pPr lvl="0">
              <a:defRPr/>
            </a:pPr>
            <a:r>
              <a:rPr lang="en-US" sz="1200" dirty="0">
                <a:solidFill>
                  <a:srgbClr val="31897C"/>
                </a:solidFill>
                <a:latin typeface="DM Sans 14pt" pitchFamily="2" charset="77"/>
              </a:rPr>
              <a:t>Fragrance made </a:t>
            </a:r>
            <a:r>
              <a:rPr lang="en-US" sz="1200" b="1" dirty="0">
                <a:solidFill>
                  <a:srgbClr val="31897C"/>
                </a:solidFill>
                <a:latin typeface="DM Sans 14pt" pitchFamily="2" charset="77"/>
              </a:rPr>
              <a:t>with ingredients </a:t>
            </a:r>
            <a:br>
              <a:rPr lang="en-US" sz="1200" b="1" dirty="0">
                <a:solidFill>
                  <a:srgbClr val="31897C"/>
                </a:solidFill>
                <a:latin typeface="DM Sans 14pt" pitchFamily="2" charset="77"/>
              </a:rPr>
            </a:br>
            <a:r>
              <a:rPr lang="en-US" sz="1200" b="1" dirty="0">
                <a:solidFill>
                  <a:srgbClr val="31897C"/>
                </a:solidFill>
                <a:latin typeface="DM Sans 14pt" pitchFamily="2" charset="77"/>
              </a:rPr>
              <a:t>from green chemistry</a:t>
            </a:r>
          </a:p>
        </p:txBody>
      </p:sp>
      <p:pic>
        <p:nvPicPr>
          <p:cNvPr id="19" name="Google Shape;279;p62">
            <a:extLst>
              <a:ext uri="{FF2B5EF4-FFF2-40B4-BE49-F238E27FC236}">
                <a16:creationId xmlns:a16="http://schemas.microsoft.com/office/drawing/2014/main" id="{E87B7678-8544-A9A1-9A19-25DB4EFF0518}"/>
              </a:ext>
            </a:extLst>
          </p:cNvPr>
          <p:cNvPicPr preferRelativeResize="0"/>
          <p:nvPr/>
        </p:nvPicPr>
        <p:blipFill rotWithShape="1">
          <a:blip r:embed="rId3" cstate="screen">
            <a:alphaModFix/>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9" name="Imagem 3" descr="Logotipo&#10;&#10;Descrição gerada automaticamente">
            <a:extLst>
              <a:ext uri="{FF2B5EF4-FFF2-40B4-BE49-F238E27FC236}">
                <a16:creationId xmlns:a16="http://schemas.microsoft.com/office/drawing/2014/main" id="{9D406794-1E34-3282-108C-BD90D7EC0C3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25" name="Picture 6" descr="Beauty, still life and fashion photographer">
            <a:extLst>
              <a:ext uri="{FF2B5EF4-FFF2-40B4-BE49-F238E27FC236}">
                <a16:creationId xmlns:a16="http://schemas.microsoft.com/office/drawing/2014/main" id="{2837C3EF-F6D5-E636-3F19-84E806FF9B6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397919" y="1309259"/>
            <a:ext cx="2314555" cy="2314555"/>
          </a:xfrm>
          <a:prstGeom prst="ellipse">
            <a:avLst/>
          </a:prstGeom>
          <a:noFill/>
          <a:ln w="76200">
            <a:solidFill>
              <a:srgbClr val="C4E6E1"/>
            </a:solidFill>
          </a:ln>
          <a:extLst>
            <a:ext uri="{909E8E84-426E-40DD-AFC4-6F175D3DCCD1}">
              <a14:hiddenFill xmlns:a14="http://schemas.microsoft.com/office/drawing/2010/main">
                <a:solidFill>
                  <a:srgbClr val="FFFFFF"/>
                </a:solidFill>
              </a14:hiddenFill>
            </a:ext>
          </a:extLst>
        </p:spPr>
      </p:pic>
      <p:pic>
        <p:nvPicPr>
          <p:cNvPr id="26" name="Picture 4" descr="Ceci contient une image de : ">
            <a:extLst>
              <a:ext uri="{FF2B5EF4-FFF2-40B4-BE49-F238E27FC236}">
                <a16:creationId xmlns:a16="http://schemas.microsoft.com/office/drawing/2014/main" id="{FD37C7B8-9550-4102-E6E8-A4345C129A6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941526" y="2885440"/>
            <a:ext cx="1281883" cy="1281883"/>
          </a:xfrm>
          <a:prstGeom prst="ellipse">
            <a:avLst/>
          </a:prstGeom>
          <a:noFill/>
          <a:ln w="76200">
            <a:solidFill>
              <a:srgbClr val="C4E6E1"/>
            </a:solidFill>
          </a:ln>
          <a:extLst>
            <a:ext uri="{909E8E84-426E-40DD-AFC4-6F175D3DCCD1}">
              <a14:hiddenFill xmlns:a14="http://schemas.microsoft.com/office/drawing/2010/main">
                <a:solidFill>
                  <a:srgbClr val="FFFFFF"/>
                </a:solidFill>
              </a14:hiddenFill>
            </a:ext>
          </a:extLst>
        </p:spPr>
      </p:pic>
      <p:pic>
        <p:nvPicPr>
          <p:cNvPr id="27" name="Picture 8">
            <a:extLst>
              <a:ext uri="{FF2B5EF4-FFF2-40B4-BE49-F238E27FC236}">
                <a16:creationId xmlns:a16="http://schemas.microsoft.com/office/drawing/2014/main" id="{01083692-EE6D-141D-CB42-4CF09E29650A}"/>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7243049" y="3847197"/>
            <a:ext cx="720813" cy="688805"/>
          </a:xfrm>
          <a:prstGeom prst="ellipse">
            <a:avLst/>
          </a:prstGeom>
          <a:noFill/>
          <a:ln w="76200">
            <a:solidFill>
              <a:srgbClr val="C4E6E1"/>
            </a:solidFill>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621D9047-0C7A-8D24-A4A3-795C7476EF69}"/>
              </a:ext>
            </a:extLst>
          </p:cNvPr>
          <p:cNvGrpSpPr/>
          <p:nvPr/>
        </p:nvGrpSpPr>
        <p:grpSpPr>
          <a:xfrm>
            <a:off x="3946748" y="3534784"/>
            <a:ext cx="656706" cy="556500"/>
            <a:chOff x="3990748" y="3795073"/>
            <a:chExt cx="690072" cy="584775"/>
          </a:xfrm>
        </p:grpSpPr>
        <p:sp>
          <p:nvSpPr>
            <p:cNvPr id="29" name="Retângulo Arredondado 1068">
              <a:extLst>
                <a:ext uri="{FF2B5EF4-FFF2-40B4-BE49-F238E27FC236}">
                  <a16:creationId xmlns:a16="http://schemas.microsoft.com/office/drawing/2014/main" id="{18C462EC-8228-5FE1-F39E-5AC8E7BE543F}"/>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30" name="Picture 29">
              <a:extLst>
                <a:ext uri="{FF2B5EF4-FFF2-40B4-BE49-F238E27FC236}">
                  <a16:creationId xmlns:a16="http://schemas.microsoft.com/office/drawing/2014/main" id="{0F474EFD-8637-8FE0-E879-E4E6A57A5379}"/>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31" name="Group 30">
            <a:extLst>
              <a:ext uri="{FF2B5EF4-FFF2-40B4-BE49-F238E27FC236}">
                <a16:creationId xmlns:a16="http://schemas.microsoft.com/office/drawing/2014/main" id="{62C925B4-5F75-7065-FBE9-7B3949C5AA26}"/>
              </a:ext>
            </a:extLst>
          </p:cNvPr>
          <p:cNvGrpSpPr/>
          <p:nvPr/>
        </p:nvGrpSpPr>
        <p:grpSpPr>
          <a:xfrm>
            <a:off x="3946749" y="2680399"/>
            <a:ext cx="578664" cy="728410"/>
            <a:chOff x="3988976" y="2800350"/>
            <a:chExt cx="608065" cy="765420"/>
          </a:xfrm>
        </p:grpSpPr>
        <p:sp>
          <p:nvSpPr>
            <p:cNvPr id="32" name="Retângulo Arredondado 1068">
              <a:extLst>
                <a:ext uri="{FF2B5EF4-FFF2-40B4-BE49-F238E27FC236}">
                  <a16:creationId xmlns:a16="http://schemas.microsoft.com/office/drawing/2014/main" id="{7AA4C004-1E5F-A993-B43A-E3B184861C3A}"/>
                </a:ext>
              </a:extLst>
            </p:cNvPr>
            <p:cNvSpPr/>
            <p:nvPr/>
          </p:nvSpPr>
          <p:spPr>
            <a:xfrm>
              <a:off x="3988976"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33" name="Picture 32">
              <a:extLst>
                <a:ext uri="{FF2B5EF4-FFF2-40B4-BE49-F238E27FC236}">
                  <a16:creationId xmlns:a16="http://schemas.microsoft.com/office/drawing/2014/main" id="{860BB192-57A2-FC71-7CFA-2667B0A8C530}"/>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a:stretch/>
          </p:blipFill>
          <p:spPr>
            <a:xfrm>
              <a:off x="4017210" y="2864695"/>
              <a:ext cx="542552" cy="636729"/>
            </a:xfrm>
            <a:prstGeom prst="rect">
              <a:avLst/>
            </a:prstGeom>
          </p:spPr>
        </p:pic>
      </p:grpSp>
      <p:grpSp>
        <p:nvGrpSpPr>
          <p:cNvPr id="34" name="Group 33">
            <a:extLst>
              <a:ext uri="{FF2B5EF4-FFF2-40B4-BE49-F238E27FC236}">
                <a16:creationId xmlns:a16="http://schemas.microsoft.com/office/drawing/2014/main" id="{709BCA58-6A72-3AC4-4AF8-7440A7E3DFF8}"/>
              </a:ext>
            </a:extLst>
          </p:cNvPr>
          <p:cNvGrpSpPr/>
          <p:nvPr/>
        </p:nvGrpSpPr>
        <p:grpSpPr>
          <a:xfrm>
            <a:off x="4619486" y="2680399"/>
            <a:ext cx="578664" cy="728410"/>
            <a:chOff x="4661713" y="2800350"/>
            <a:chExt cx="608065" cy="765420"/>
          </a:xfrm>
        </p:grpSpPr>
        <p:sp>
          <p:nvSpPr>
            <p:cNvPr id="35" name="Retângulo Arredondado 1068">
              <a:extLst>
                <a:ext uri="{FF2B5EF4-FFF2-40B4-BE49-F238E27FC236}">
                  <a16:creationId xmlns:a16="http://schemas.microsoft.com/office/drawing/2014/main" id="{1C1DFC60-CCBA-2061-41B8-F1805E950EC3}"/>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36" name="Picture 35">
              <a:extLst>
                <a:ext uri="{FF2B5EF4-FFF2-40B4-BE49-F238E27FC236}">
                  <a16:creationId xmlns:a16="http://schemas.microsoft.com/office/drawing/2014/main" id="{BE99DDBB-777B-9E89-6903-0B83DB2A95A9}"/>
                </a:ext>
              </a:extLst>
            </p:cNvPr>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37" name="Group 36">
            <a:extLst>
              <a:ext uri="{FF2B5EF4-FFF2-40B4-BE49-F238E27FC236}">
                <a16:creationId xmlns:a16="http://schemas.microsoft.com/office/drawing/2014/main" id="{7A59A749-372B-DEEE-E867-C16AEB9AAD31}"/>
              </a:ext>
            </a:extLst>
          </p:cNvPr>
          <p:cNvGrpSpPr/>
          <p:nvPr/>
        </p:nvGrpSpPr>
        <p:grpSpPr>
          <a:xfrm>
            <a:off x="5292223" y="2680399"/>
            <a:ext cx="578664" cy="728410"/>
            <a:chOff x="5334450" y="2800350"/>
            <a:chExt cx="608065" cy="765420"/>
          </a:xfrm>
        </p:grpSpPr>
        <p:sp>
          <p:nvSpPr>
            <p:cNvPr id="38" name="Retângulo Arredondado 1068">
              <a:extLst>
                <a:ext uri="{FF2B5EF4-FFF2-40B4-BE49-F238E27FC236}">
                  <a16:creationId xmlns:a16="http://schemas.microsoft.com/office/drawing/2014/main" id="{F0EDA7AA-7259-63BE-0681-73F3E58F05E6}"/>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39" name="Picture 38">
              <a:extLst>
                <a:ext uri="{FF2B5EF4-FFF2-40B4-BE49-F238E27FC236}">
                  <a16:creationId xmlns:a16="http://schemas.microsoft.com/office/drawing/2014/main" id="{E853E277-C2F5-A980-7E2D-6ED651410EE8}"/>
                </a:ext>
              </a:extLst>
            </p:cNvPr>
            <p:cNvPicPr>
              <a:picLocks noChangeAspect="1"/>
            </p:cNvPicPr>
            <p:nvPr/>
          </p:nvPicPr>
          <p:blipFill rotWithShape="1">
            <a:blip r:embed="rId15" cstate="screen">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sp>
        <p:nvSpPr>
          <p:cNvPr id="3" name="Retângulo 1061">
            <a:extLst>
              <a:ext uri="{FF2B5EF4-FFF2-40B4-BE49-F238E27FC236}">
                <a16:creationId xmlns:a16="http://schemas.microsoft.com/office/drawing/2014/main" id="{37BA21F4-3071-727B-7B99-659FB445EFE7}"/>
              </a:ext>
            </a:extLst>
          </p:cNvPr>
          <p:cNvSpPr/>
          <p:nvPr/>
        </p:nvSpPr>
        <p:spPr>
          <a:xfrm>
            <a:off x="-964" y="547459"/>
            <a:ext cx="9154060"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5" name="CaixaDeTexto 1064">
            <a:extLst>
              <a:ext uri="{FF2B5EF4-FFF2-40B4-BE49-F238E27FC236}">
                <a16:creationId xmlns:a16="http://schemas.microsoft.com/office/drawing/2014/main" id="{66B2B8F1-77E4-484D-A9DA-50A6E3DEC35D}"/>
              </a:ext>
            </a:extLst>
          </p:cNvPr>
          <p:cNvSpPr txBox="1"/>
          <p:nvPr/>
        </p:nvSpPr>
        <p:spPr>
          <a:xfrm>
            <a:off x="36082"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6" name="Retângulo 1045">
            <a:extLst>
              <a:ext uri="{FF2B5EF4-FFF2-40B4-BE49-F238E27FC236}">
                <a16:creationId xmlns:a16="http://schemas.microsoft.com/office/drawing/2014/main" id="{C2A568A8-72D3-3374-49C3-84026B0FD6B0}"/>
              </a:ext>
            </a:extLst>
          </p:cNvPr>
          <p:cNvSpPr/>
          <p:nvPr/>
        </p:nvSpPr>
        <p:spPr>
          <a:xfrm>
            <a:off x="-6950" y="812938"/>
            <a:ext cx="9150949"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1" name="TextBox 149503">
            <a:extLst>
              <a:ext uri="{FF2B5EF4-FFF2-40B4-BE49-F238E27FC236}">
                <a16:creationId xmlns:a16="http://schemas.microsoft.com/office/drawing/2014/main" id="{CCA893F9-7E0A-BD1E-747C-1DF4038805BA}"/>
              </a:ext>
            </a:extLst>
          </p:cNvPr>
          <p:cNvSpPr txBox="1"/>
          <p:nvPr/>
        </p:nvSpPr>
        <p:spPr>
          <a:xfrm>
            <a:off x="745220" y="848409"/>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sp>
        <p:nvSpPr>
          <p:cNvPr id="12" name="TextBox 11">
            <a:extLst>
              <a:ext uri="{FF2B5EF4-FFF2-40B4-BE49-F238E27FC236}">
                <a16:creationId xmlns:a16="http://schemas.microsoft.com/office/drawing/2014/main" id="{F8FC365A-1C8C-9058-7B3E-716533025D31}"/>
              </a:ext>
            </a:extLst>
          </p:cNvPr>
          <p:cNvSpPr txBox="1"/>
          <p:nvPr/>
        </p:nvSpPr>
        <p:spPr>
          <a:xfrm>
            <a:off x="689545" y="1052216"/>
            <a:ext cx="5883879" cy="369332"/>
          </a:xfrm>
          <a:prstGeom prst="rect">
            <a:avLst/>
          </a:prstGeom>
          <a:noFill/>
        </p:spPr>
        <p:txBody>
          <a:bodyPr wrap="square">
            <a:spAutoFit/>
          </a:bodyPr>
          <a:lstStyle/>
          <a:p>
            <a:pPr defTabSz="685800">
              <a:buClrTx/>
              <a:defRPr/>
            </a:pPr>
            <a:r>
              <a:rPr lang="en-US" sz="1800" dirty="0">
                <a:solidFill>
                  <a:srgbClr val="31897C"/>
                </a:solidFill>
                <a:latin typeface="DM Sans 14pt" pitchFamily="2" charset="77"/>
                <a:ea typeface="Gungsuh" panose="020B0503020000020004" pitchFamily="18" charset="-127"/>
              </a:rPr>
              <a:t>GREEN</a:t>
            </a:r>
            <a:r>
              <a:rPr lang="en-US" sz="1800" kern="1200" dirty="0">
                <a:solidFill>
                  <a:srgbClr val="31897C"/>
                </a:solidFill>
                <a:latin typeface="DM Sans 14pt" pitchFamily="2" charset="77"/>
                <a:ea typeface="Gungsuh" panose="020B0503020000020004" pitchFamily="18" charset="-127"/>
                <a:cs typeface="+mn-cs"/>
              </a:rPr>
              <a:t> SUN </a:t>
            </a:r>
            <a:r>
              <a:rPr lang="en-US" sz="1800" dirty="0">
                <a:solidFill>
                  <a:srgbClr val="31897C"/>
                </a:solidFill>
                <a:latin typeface="DM Sans 14pt" pitchFamily="2" charset="77"/>
                <a:ea typeface="Gungsuh" panose="020B0503020000020004" pitchFamily="18" charset="-127"/>
              </a:rPr>
              <a:t>High Protection </a:t>
            </a:r>
            <a:r>
              <a:rPr lang="en-US" sz="1800" kern="1200" dirty="0">
                <a:solidFill>
                  <a:srgbClr val="31897C"/>
                </a:solidFill>
                <a:latin typeface="DM Sans 14pt" pitchFamily="2" charset="77"/>
                <a:ea typeface="Gungsuh" panose="020B0503020000020004" pitchFamily="18" charset="-127"/>
                <a:cs typeface="+mn-cs"/>
              </a:rPr>
              <a:t>Fluid Lotion SPF 50+</a:t>
            </a:r>
            <a:endParaRPr lang="en-US" sz="1800" kern="1200" dirty="0">
              <a:solidFill>
                <a:srgbClr val="31897C"/>
              </a:solidFill>
              <a:latin typeface="DM Sans 14pt" pitchFamily="2" charset="77"/>
              <a:ea typeface="+mn-ea"/>
              <a:cs typeface="+mn-cs"/>
            </a:endParaRPr>
          </a:p>
        </p:txBody>
      </p:sp>
      <p:sp>
        <p:nvSpPr>
          <p:cNvPr id="7" name="Title 1">
            <a:extLst>
              <a:ext uri="{FF2B5EF4-FFF2-40B4-BE49-F238E27FC236}">
                <a16:creationId xmlns:a16="http://schemas.microsoft.com/office/drawing/2014/main" id="{9FAD8365-4569-66A5-7E95-4A526C7E8AA8}"/>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384060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83C2F9E-8BFF-450C-444E-4685C29467F8}"/>
            </a:ext>
          </a:extLst>
        </p:cNvPr>
        <p:cNvGrpSpPr/>
        <p:nvPr/>
      </p:nvGrpSpPr>
      <p:grpSpPr>
        <a:xfrm>
          <a:off x="0" y="0"/>
          <a:ext cx="0" cy="0"/>
          <a:chOff x="0" y="0"/>
          <a:chExt cx="0" cy="0"/>
        </a:xfrm>
      </p:grpSpPr>
      <p:sp>
        <p:nvSpPr>
          <p:cNvPr id="14" name="Retângulo 149504">
            <a:extLst>
              <a:ext uri="{FF2B5EF4-FFF2-40B4-BE49-F238E27FC236}">
                <a16:creationId xmlns:a16="http://schemas.microsoft.com/office/drawing/2014/main" id="{8F2AEEB8-DE92-39A7-6CA7-4BD21C07AECE}"/>
              </a:ext>
            </a:extLst>
          </p:cNvPr>
          <p:cNvSpPr/>
          <p:nvPr/>
        </p:nvSpPr>
        <p:spPr>
          <a:xfrm>
            <a:off x="5567"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2" name="Retângulo 1045">
            <a:extLst>
              <a:ext uri="{FF2B5EF4-FFF2-40B4-BE49-F238E27FC236}">
                <a16:creationId xmlns:a16="http://schemas.microsoft.com/office/drawing/2014/main" id="{81AB71F0-B92D-D87B-9B90-DFA2410E4F47}"/>
              </a:ext>
            </a:extLst>
          </p:cNvPr>
          <p:cNvSpPr/>
          <p:nvPr/>
        </p:nvSpPr>
        <p:spPr>
          <a:xfrm>
            <a:off x="2829790" y="544650"/>
            <a:ext cx="6314210" cy="4598850"/>
          </a:xfrm>
          <a:prstGeom prst="rect">
            <a:avLst/>
          </a:prstGeom>
          <a:solidFill>
            <a:srgbClr val="C4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9" name="Picture 8">
            <a:extLst>
              <a:ext uri="{FF2B5EF4-FFF2-40B4-BE49-F238E27FC236}">
                <a16:creationId xmlns:a16="http://schemas.microsoft.com/office/drawing/2014/main" id="{A1B5316A-BA8A-8F58-A1A9-B59D3B51223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 y="546732"/>
            <a:ext cx="2833014" cy="3208835"/>
          </a:xfrm>
          <a:prstGeom prst="rect">
            <a:avLst/>
          </a:prstGeom>
        </p:spPr>
      </p:pic>
      <p:sp>
        <p:nvSpPr>
          <p:cNvPr id="22" name="TextBox 27">
            <a:extLst>
              <a:ext uri="{FF2B5EF4-FFF2-40B4-BE49-F238E27FC236}">
                <a16:creationId xmlns:a16="http://schemas.microsoft.com/office/drawing/2014/main" id="{8D5F65ED-0CAC-F2FA-204E-4DDE79DB1C99}"/>
              </a:ext>
            </a:extLst>
          </p:cNvPr>
          <p:cNvSpPr txBox="1"/>
          <p:nvPr/>
        </p:nvSpPr>
        <p:spPr>
          <a:xfrm>
            <a:off x="1131219" y="853714"/>
            <a:ext cx="506870" cy="219291"/>
          </a:xfrm>
          <a:prstGeom prst="rect">
            <a:avLst/>
          </a:prstGeom>
          <a:noFill/>
        </p:spPr>
        <p:txBody>
          <a:bodyPr wrap="none" rtlCol="0">
            <a:spAutoFit/>
          </a:bodyPr>
          <a:lstStyle/>
          <a:p>
            <a:pPr defTabSz="685800">
              <a:buClrTx/>
              <a:defRPr/>
            </a:pPr>
            <a:r>
              <a:rPr lang="en-US" sz="825" kern="1200" dirty="0">
                <a:solidFill>
                  <a:srgbClr val="CBE7F5"/>
                </a:solidFill>
                <a:latin typeface="DM Sans"/>
                <a:ea typeface="+mn-ea"/>
                <a:cs typeface="+mn-cs"/>
              </a:rPr>
              <a:t>FRESH</a:t>
            </a:r>
          </a:p>
        </p:txBody>
      </p:sp>
      <p:sp>
        <p:nvSpPr>
          <p:cNvPr id="23" name="Retângulo 1061">
            <a:extLst>
              <a:ext uri="{FF2B5EF4-FFF2-40B4-BE49-F238E27FC236}">
                <a16:creationId xmlns:a16="http://schemas.microsoft.com/office/drawing/2014/main" id="{0EC19A99-E778-9645-4377-E0273647C905}"/>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tângulo 1045">
            <a:extLst>
              <a:ext uri="{FF2B5EF4-FFF2-40B4-BE49-F238E27FC236}">
                <a16:creationId xmlns:a16="http://schemas.microsoft.com/office/drawing/2014/main" id="{360FA8F3-6DCF-0584-1991-0CD9EB44E297}"/>
              </a:ext>
            </a:extLst>
          </p:cNvPr>
          <p:cNvSpPr/>
          <p:nvPr/>
        </p:nvSpPr>
        <p:spPr>
          <a:xfrm>
            <a:off x="-6949" y="812938"/>
            <a:ext cx="2835412"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6" name="Imagem 3" descr="Logotipo&#10;&#10;Descrição gerada automaticamente">
            <a:extLst>
              <a:ext uri="{FF2B5EF4-FFF2-40B4-BE49-F238E27FC236}">
                <a16:creationId xmlns:a16="http://schemas.microsoft.com/office/drawing/2014/main" id="{D791E971-8E3D-F03F-04C6-98DDAD2C3C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Google Shape;279;p62">
            <a:extLst>
              <a:ext uri="{FF2B5EF4-FFF2-40B4-BE49-F238E27FC236}">
                <a16:creationId xmlns:a16="http://schemas.microsoft.com/office/drawing/2014/main" id="{8C6B237F-4424-CF73-046E-EA944336D190}"/>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4" name="Rectangle 3">
            <a:extLst>
              <a:ext uri="{FF2B5EF4-FFF2-40B4-BE49-F238E27FC236}">
                <a16:creationId xmlns:a16="http://schemas.microsoft.com/office/drawing/2014/main" id="{F6FB062E-B347-1486-9B89-5A76F28C0340}"/>
              </a:ext>
            </a:extLst>
          </p:cNvPr>
          <p:cNvSpPr/>
          <p:nvPr/>
        </p:nvSpPr>
        <p:spPr>
          <a:xfrm>
            <a:off x="3184058" y="1523165"/>
            <a:ext cx="5594126" cy="165035"/>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31897C"/>
              </a:solidFill>
              <a:latin typeface="DM Sans" pitchFamily="2" charset="77"/>
            </a:endParaRPr>
          </a:p>
        </p:txBody>
      </p:sp>
      <p:sp>
        <p:nvSpPr>
          <p:cNvPr id="15" name="Retângulo 35">
            <a:extLst>
              <a:ext uri="{FF2B5EF4-FFF2-40B4-BE49-F238E27FC236}">
                <a16:creationId xmlns:a16="http://schemas.microsoft.com/office/drawing/2014/main" id="{9EA9DB3C-2BAC-70C3-798F-3308CA25FDF9}"/>
              </a:ext>
            </a:extLst>
          </p:cNvPr>
          <p:cNvSpPr/>
          <p:nvPr/>
        </p:nvSpPr>
        <p:spPr>
          <a:xfrm>
            <a:off x="-15603" y="1920840"/>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30" name="Imagem 51">
            <a:extLst>
              <a:ext uri="{FF2B5EF4-FFF2-40B4-BE49-F238E27FC236}">
                <a16:creationId xmlns:a16="http://schemas.microsoft.com/office/drawing/2014/main" id="{D0FD07CC-7851-841F-57F3-4C9D7C94058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23923" y="2632164"/>
            <a:ext cx="1721461" cy="2294708"/>
          </a:xfrm>
          <a:prstGeom prst="rect">
            <a:avLst/>
          </a:prstGeom>
        </p:spPr>
      </p:pic>
      <p:graphicFrame>
        <p:nvGraphicFramePr>
          <p:cNvPr id="3" name="Table 2">
            <a:extLst>
              <a:ext uri="{FF2B5EF4-FFF2-40B4-BE49-F238E27FC236}">
                <a16:creationId xmlns:a16="http://schemas.microsoft.com/office/drawing/2014/main" id="{B691F07C-9083-668F-AD4C-0376B881B073}"/>
              </a:ext>
            </a:extLst>
          </p:cNvPr>
          <p:cNvGraphicFramePr>
            <a:graphicFrameLocks noGrp="1"/>
          </p:cNvGraphicFramePr>
          <p:nvPr>
            <p:extLst>
              <p:ext uri="{D42A27DB-BD31-4B8C-83A1-F6EECF244321}">
                <p14:modId xmlns:p14="http://schemas.microsoft.com/office/powerpoint/2010/main" val="1314882954"/>
              </p:ext>
            </p:extLst>
          </p:nvPr>
        </p:nvGraphicFramePr>
        <p:xfrm>
          <a:off x="3251569" y="1548551"/>
          <a:ext cx="5452281" cy="3197564"/>
        </p:xfrm>
        <a:graphic>
          <a:graphicData uri="http://schemas.openxmlformats.org/drawingml/2006/table">
            <a:tbl>
              <a:tblPr>
                <a:tableStyleId>{B90068F1-F105-411B-9F92-F69CE458D5AC}</a:tableStyleId>
              </a:tblPr>
              <a:tblGrid>
                <a:gridCol w="429905">
                  <a:extLst>
                    <a:ext uri="{9D8B030D-6E8A-4147-A177-3AD203B41FA5}">
                      <a16:colId xmlns:a16="http://schemas.microsoft.com/office/drawing/2014/main" val="2546704619"/>
                    </a:ext>
                  </a:extLst>
                </a:gridCol>
                <a:gridCol w="1357952">
                  <a:extLst>
                    <a:ext uri="{9D8B030D-6E8A-4147-A177-3AD203B41FA5}">
                      <a16:colId xmlns:a16="http://schemas.microsoft.com/office/drawing/2014/main" val="1315255259"/>
                    </a:ext>
                  </a:extLst>
                </a:gridCol>
                <a:gridCol w="2681785">
                  <a:extLst>
                    <a:ext uri="{9D8B030D-6E8A-4147-A177-3AD203B41FA5}">
                      <a16:colId xmlns:a16="http://schemas.microsoft.com/office/drawing/2014/main" val="1269258026"/>
                    </a:ext>
                  </a:extLst>
                </a:gridCol>
                <a:gridCol w="423081">
                  <a:extLst>
                    <a:ext uri="{9D8B030D-6E8A-4147-A177-3AD203B41FA5}">
                      <a16:colId xmlns:a16="http://schemas.microsoft.com/office/drawing/2014/main" val="986226926"/>
                    </a:ext>
                  </a:extLst>
                </a:gridCol>
                <a:gridCol w="559558">
                  <a:extLst>
                    <a:ext uri="{9D8B030D-6E8A-4147-A177-3AD203B41FA5}">
                      <a16:colId xmlns:a16="http://schemas.microsoft.com/office/drawing/2014/main" val="1352435856"/>
                    </a:ext>
                  </a:extLst>
                </a:gridCol>
              </a:tblGrid>
              <a:tr h="141883">
                <a:tc>
                  <a:txBody>
                    <a:bodyPr/>
                    <a:lstStyle/>
                    <a:p>
                      <a:pPr>
                        <a:lnSpc>
                          <a:spcPct val="100000"/>
                        </a:lnSpc>
                      </a:pPr>
                      <a:r>
                        <a:rPr lang="en-GB" sz="700" b="1" kern="100" dirty="0">
                          <a:solidFill>
                            <a:srgbClr val="C4E6E1"/>
                          </a:solidFill>
                          <a:effectLst/>
                          <a:latin typeface="DM Sans 14pt" pitchFamily="2" charset="77"/>
                        </a:rPr>
                        <a:t>PHASE</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4E6E1"/>
                          </a:solidFill>
                          <a:effectLst/>
                          <a:latin typeface="DM Sans 14pt" pitchFamily="2" charset="77"/>
                        </a:rPr>
                        <a:t>INGREDIENTS</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4E6E1"/>
                          </a:solidFill>
                          <a:effectLst/>
                          <a:latin typeface="DM Sans 14pt" pitchFamily="2" charset="77"/>
                        </a:rPr>
                        <a:t>INCI NAME</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4E6E1"/>
                          </a:solidFill>
                          <a:effectLst/>
                          <a:latin typeface="DM Sans 14pt" pitchFamily="2" charset="77"/>
                        </a:rPr>
                        <a:t>% W / W</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4E6E1"/>
                          </a:solidFill>
                          <a:effectLst/>
                          <a:latin typeface="DM Sans 14pt" pitchFamily="2" charset="77"/>
                        </a:rPr>
                        <a:t>SUPPLIER</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2502692959"/>
                  </a:ext>
                </a:extLst>
              </a:tr>
              <a:tr h="101020">
                <a:tc>
                  <a:txBody>
                    <a:bodyPr/>
                    <a:lstStyle/>
                    <a:p>
                      <a:pPr>
                        <a:lnSpc>
                          <a:spcPct val="100000"/>
                        </a:lnSpc>
                      </a:pPr>
                      <a:r>
                        <a:rPr lang="en-GB" sz="600" kern="100" dirty="0">
                          <a:solidFill>
                            <a:srgbClr val="31897C"/>
                          </a:solidFill>
                          <a:effectLst/>
                          <a:latin typeface="DM Sans 14pt" pitchFamily="2" charset="77"/>
                        </a:rPr>
                        <a:t>A</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Cetiol® B</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DIBUTYL ADIPATE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8,00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100037</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020243447"/>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Finsolv® TN</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C12-15 ALKYL BENZOATE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8,00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100627</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430309038"/>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PARSOL® EHS</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ETHYLHEXYL SALICYLATE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5,00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160228512"/>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PARSOL® 1789</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BUTYL METHOXYDIBENZOYLMETHANE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4,70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195522540"/>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PARSOL® EHT</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ETHYLHEXYL TRIAZONE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4,40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2053643"/>
                  </a:ext>
                </a:extLst>
              </a:tr>
              <a:tr h="101020">
                <a:tc>
                  <a:txBody>
                    <a:bodyPr/>
                    <a:lstStyle/>
                    <a:p>
                      <a:pPr>
                        <a:lnSpc>
                          <a:spcPct val="100000"/>
                        </a:lnSpc>
                      </a:pPr>
                      <a:r>
                        <a:rPr lang="en-GB" sz="600" kern="100" dirty="0">
                          <a:solidFill>
                            <a:srgbClr val="31897C"/>
                          </a:solidFill>
                          <a:effectLst/>
                          <a:latin typeface="DM Sans 14pt" pitchFamily="2" charset="77"/>
                        </a:rPr>
                        <a:t> </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PARSOL® Shield</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BIS-ETHYLHEXYLOXYPHENOL METHOXYPHENYL TRIAZINE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3,80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38571998"/>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Tegosoft XC MB</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PHENOXYETHYL CAPRYLATE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3,70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101005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535598830"/>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MONTANOV</a:t>
                      </a:r>
                      <a:r>
                        <a:rPr lang="en-GB" sz="600" kern="100" baseline="30000">
                          <a:solidFill>
                            <a:srgbClr val="31897C"/>
                          </a:solidFill>
                          <a:effectLst/>
                          <a:latin typeface="DM Sans 14pt" pitchFamily="2" charset="77"/>
                        </a:rPr>
                        <a:t>TM</a:t>
                      </a:r>
                      <a:r>
                        <a:rPr lang="en-GB" sz="600" kern="100">
                          <a:solidFill>
                            <a:srgbClr val="31897C"/>
                          </a:solidFill>
                          <a:effectLst/>
                          <a:latin typeface="DM Sans 14pt" pitchFamily="2" charset="77"/>
                        </a:rPr>
                        <a:t> L</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C14-22 ALCOHOLS, C12-20 ALKYL GLUCOSIDE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100313</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72690301"/>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Eldew SL-205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ISOPROPYL LAUROYL SARCOSINATE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2,60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100383</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7508829"/>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Lexfilm Sun Natural MB</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CAPRYLOYL GLYCERIN/SEBACIC ACID COPOLYMER</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2,20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100647</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668013337"/>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Kahlwax 2811 Rice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ORYZA SATIVA BRAN CERA</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2,00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100425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23514258"/>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Lanette® 16</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CETYL ALCOHOL</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100037</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036488728"/>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Cutina® HR Flakes</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HYDROGENATED CASTOR OIL</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0,40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100037</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72353316"/>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Dermosoft® Octiol</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CAPRYLYL GLYCOL</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0,20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100491</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868150239"/>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Sensiva® SC 50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ETHYLHEXYLGLYCERIN</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0,20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100444</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21983871"/>
                  </a:ext>
                </a:extLst>
              </a:tr>
              <a:tr h="101020">
                <a:tc>
                  <a:txBody>
                    <a:bodyPr/>
                    <a:lstStyle/>
                    <a:p>
                      <a:pPr>
                        <a:lnSpc>
                          <a:spcPct val="100000"/>
                        </a:lnSpc>
                      </a:pPr>
                      <a:r>
                        <a:rPr lang="en-GB" sz="600" kern="100">
                          <a:solidFill>
                            <a:srgbClr val="31897C"/>
                          </a:solidFill>
                          <a:effectLst/>
                          <a:latin typeface="DM Sans 14pt" pitchFamily="2" charset="77"/>
                        </a:rPr>
                        <a:t>B</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Cosphaderm® Pentiol natural</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PENTYLENE GLYCOL</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101192</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061223432"/>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Kaneka Surfactin</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SODIUM SURFACTIN</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0,25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101161</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252459349"/>
                  </a:ext>
                </a:extLst>
              </a:tr>
              <a:tr h="101020">
                <a:tc>
                  <a:txBody>
                    <a:bodyPr/>
                    <a:lstStyle/>
                    <a:p>
                      <a:pPr>
                        <a:lnSpc>
                          <a:spcPct val="100000"/>
                        </a:lnSpc>
                      </a:pPr>
                      <a:r>
                        <a:rPr lang="en-GB" sz="600" kern="100">
                          <a:solidFill>
                            <a:srgbClr val="31897C"/>
                          </a:solidFill>
                          <a:effectLst/>
                          <a:latin typeface="DM Sans 14pt" pitchFamily="2" charset="77"/>
                        </a:rPr>
                        <a:t>C</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Propanediol</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PROPANEDIOL</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347285988"/>
                  </a:ext>
                </a:extLst>
              </a:tr>
              <a:tr h="117419">
                <a:tc>
                  <a:txBody>
                    <a:bodyPr/>
                    <a:lstStyle/>
                    <a:p>
                      <a:pPr>
                        <a:lnSpc>
                          <a:spcPct val="100000"/>
                        </a:lnSpc>
                      </a:pPr>
                      <a:r>
                        <a:rPr lang="en-GB" sz="600" kern="100" dirty="0">
                          <a:solidFill>
                            <a:srgbClr val="31897C"/>
                          </a:solidFill>
                          <a:effectLst/>
                          <a:latin typeface="DM Sans 14pt" pitchFamily="2" charset="77"/>
                        </a:rPr>
                        <a:t> </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PemuPur START Polymer</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fr-CH" sz="600" kern="100" dirty="0">
                          <a:solidFill>
                            <a:srgbClr val="31897C"/>
                          </a:solidFill>
                          <a:effectLst/>
                          <a:latin typeface="DM Sans 14pt" pitchFamily="2" charset="77"/>
                        </a:rPr>
                        <a:t>MICROCRYSTALLINE CELLULOSE, SPHINGOMONAS FERMENT EXTRACT, CELLULOSE GUM</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0,17</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100435</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766325449"/>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RHEOZAN® SH</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SUCCINOGLYCAN</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0,15</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100002</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928895312"/>
                  </a:ext>
                </a:extLst>
              </a:tr>
              <a:tr h="101020">
                <a:tc>
                  <a:txBody>
                    <a:bodyPr/>
                    <a:lstStyle/>
                    <a:p>
                      <a:pPr>
                        <a:lnSpc>
                          <a:spcPct val="100000"/>
                        </a:lnSpc>
                      </a:pPr>
                      <a:r>
                        <a:rPr lang="en-GB" sz="600" kern="100">
                          <a:solidFill>
                            <a:srgbClr val="31897C"/>
                          </a:solidFill>
                          <a:effectLst/>
                          <a:latin typeface="DM Sans 14pt" pitchFamily="2" charset="77"/>
                        </a:rPr>
                        <a:t>D</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Water Dem</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AQUA</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33,80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438956804"/>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Carephos N</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SODIUM POLYPHOSPHATE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0,20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100045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57011645"/>
                  </a:ext>
                </a:extLst>
              </a:tr>
              <a:tr h="101020">
                <a:tc>
                  <a:txBody>
                    <a:bodyPr/>
                    <a:lstStyle/>
                    <a:p>
                      <a:pPr>
                        <a:lnSpc>
                          <a:spcPct val="100000"/>
                        </a:lnSpc>
                      </a:pPr>
                      <a:r>
                        <a:rPr lang="en-GB" sz="600" kern="100">
                          <a:solidFill>
                            <a:srgbClr val="31897C"/>
                          </a:solidFill>
                          <a:effectLst/>
                          <a:latin typeface="DM Sans 14pt" pitchFamily="2" charset="77"/>
                        </a:rPr>
                        <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Water Dem</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AQUA</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6,00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 </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070579384"/>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PARSOL® HS</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PHENYLBENZIMIDAZOLE SULFONIC ACID</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1,00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625736882"/>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Sodium Hydroxide Pellets Emprove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SODIUM HYDROXIDE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0,15</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100230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648948926"/>
                  </a:ext>
                </a:extLst>
              </a:tr>
              <a:tr h="101020">
                <a:tc>
                  <a:txBody>
                    <a:bodyPr/>
                    <a:lstStyle/>
                    <a:p>
                      <a:pPr>
                        <a:lnSpc>
                          <a:spcPct val="100000"/>
                        </a:lnSpc>
                      </a:pPr>
                      <a:r>
                        <a:rPr lang="en-GB" sz="600" kern="100">
                          <a:solidFill>
                            <a:srgbClr val="31897C"/>
                          </a:solidFill>
                          <a:effectLst/>
                          <a:latin typeface="DM Sans 14pt" pitchFamily="2" charset="77"/>
                        </a:rPr>
                        <a:t>F</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PENTAVITIN®</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SACCHARIDE ISOMERATE, AQUA, CITRIC ACID, SODIUM CITRATE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823048105"/>
                  </a:ext>
                </a:extLst>
              </a:tr>
              <a:tr h="104902">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ALPAFLOR® EDELWEISS CB</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LEONTOPODIUM ALPINUM FLOWER/LEAF EXTRACT, GLYCERIN, AQUA, CITRIC ACID</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180006856"/>
                  </a:ext>
                </a:extLst>
              </a:tr>
              <a:tr h="101020">
                <a:tc>
                  <a:txBody>
                    <a:bodyPr/>
                    <a:lstStyle/>
                    <a:p>
                      <a:pPr>
                        <a:lnSpc>
                          <a:spcPct val="100000"/>
                        </a:lnSpc>
                      </a:pPr>
                      <a:r>
                        <a:rPr lang="en-GB" sz="600" kern="100">
                          <a:solidFill>
                            <a:srgbClr val="31897C"/>
                          </a:solidFill>
                          <a:effectLst/>
                          <a:latin typeface="DM Sans 14pt" pitchFamily="2" charset="77"/>
                        </a:rPr>
                        <a:t> </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31897C"/>
                          </a:solidFill>
                          <a:effectLst/>
                          <a:latin typeface="DM Sans 14pt" pitchFamily="2" charset="77"/>
                        </a:rPr>
                        <a:t>DL-alpha-Tocopheryl Acetate</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31897C"/>
                          </a:solidFill>
                          <a:effectLst/>
                          <a:latin typeface="DM Sans 14pt" pitchFamily="2" charset="77"/>
                        </a:rPr>
                        <a:t>TOCOPHERYL ACETATE</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31897C"/>
                          </a:solidFill>
                          <a:effectLst/>
                          <a:latin typeface="DM Sans 14pt" pitchFamily="2" charset="77"/>
                        </a:rPr>
                        <a:t>0,50</a:t>
                      </a:r>
                      <a:endParaRPr lang="en-BR" sz="900" kern="10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053992321"/>
                  </a:ext>
                </a:extLst>
              </a:tr>
              <a:tr h="105239">
                <a:tc>
                  <a:txBody>
                    <a:bodyPr/>
                    <a:lstStyle/>
                    <a:p>
                      <a:pPr>
                        <a:lnSpc>
                          <a:spcPct val="100000"/>
                        </a:lnSpc>
                      </a:pPr>
                      <a:r>
                        <a:rPr lang="en-GB" sz="600" kern="100" dirty="0">
                          <a:solidFill>
                            <a:srgbClr val="31897C"/>
                          </a:solidFill>
                          <a:effectLst/>
                          <a:latin typeface="DM Sans 14pt" pitchFamily="2" charset="77"/>
                        </a:rPr>
                        <a:t> </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dirty="0">
                          <a:solidFill>
                            <a:srgbClr val="31897C"/>
                          </a:solidFill>
                          <a:effectLst/>
                          <a:latin typeface="DM Sans 14pt" pitchFamily="2" charset="77"/>
                        </a:rPr>
                        <a:t>SUNSENSE HYDRA VEGETAL 681900 004F</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dirty="0">
                          <a:solidFill>
                            <a:srgbClr val="31897C"/>
                          </a:solidFill>
                          <a:effectLst/>
                          <a:latin typeface="DM Sans 14pt" pitchFamily="2" charset="77"/>
                        </a:rPr>
                        <a:t>PARFUM, TETRAMETHYL ACETYLOCTAHYDRONAPHTALENES, TERPINEOL, </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31897C"/>
                          </a:solidFill>
                          <a:effectLst/>
                          <a:latin typeface="DM Sans 14pt" pitchFamily="2" charset="77"/>
                        </a:rPr>
                        <a:t>0.50</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31897C"/>
                          </a:solidFill>
                          <a:effectLst/>
                          <a:latin typeface="DM Sans 14pt" pitchFamily="2" charset="77"/>
                        </a:rPr>
                        <a:t>100288</a:t>
                      </a:r>
                      <a:endParaRPr lang="en-BR" sz="900" kern="100" dirty="0">
                        <a:solidFill>
                          <a:srgbClr val="31897C"/>
                        </a:solidFill>
                        <a:effectLst/>
                        <a:latin typeface="DM Sans 14pt" pitchFamily="2" charset="77"/>
                        <a:ea typeface="DM Sans" pitchFamily="2" charset="77"/>
                        <a:cs typeface="Times New Roman" panose="02020603050405020304" pitchFamily="18" charset="0"/>
                      </a:endParaRPr>
                    </a:p>
                  </a:txBody>
                  <a:tcPr marL="28043" marR="28043"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3201389721"/>
                  </a:ext>
                </a:extLst>
              </a:tr>
            </a:tbl>
          </a:graphicData>
        </a:graphic>
      </p:graphicFrame>
      <p:sp>
        <p:nvSpPr>
          <p:cNvPr id="21" name="TextBox 20">
            <a:extLst>
              <a:ext uri="{FF2B5EF4-FFF2-40B4-BE49-F238E27FC236}">
                <a16:creationId xmlns:a16="http://schemas.microsoft.com/office/drawing/2014/main" id="{74FC5457-58D9-4FDA-723A-E026093387BB}"/>
              </a:ext>
            </a:extLst>
          </p:cNvPr>
          <p:cNvSpPr txBox="1"/>
          <p:nvPr/>
        </p:nvSpPr>
        <p:spPr>
          <a:xfrm>
            <a:off x="3184058" y="4682080"/>
            <a:ext cx="4606118" cy="169277"/>
          </a:xfrm>
          <a:prstGeom prst="rect">
            <a:avLst/>
          </a:prstGeom>
          <a:noFill/>
        </p:spPr>
        <p:txBody>
          <a:bodyPr wrap="square">
            <a:spAutoFit/>
          </a:bodyPr>
          <a:lstStyle/>
          <a:p>
            <a:r>
              <a:rPr lang="en-GB" sz="500" b="1" kern="100" dirty="0">
                <a:solidFill>
                  <a:srgbClr val="31897C"/>
                </a:solidFill>
                <a:effectLst/>
                <a:latin typeface="DM Sans 14pt" pitchFamily="2" charset="77"/>
                <a:ea typeface="DM Sans" pitchFamily="2" charset="77"/>
                <a:cs typeface="Times New Roman" panose="02020603050405020304" pitchFamily="18" charset="0"/>
              </a:rPr>
              <a:t>SU-E-102518-4</a:t>
            </a:r>
            <a:endParaRPr lang="en-BR" sz="500" kern="100" dirty="0">
              <a:solidFill>
                <a:srgbClr val="31897C"/>
              </a:solidFill>
              <a:effectLst/>
              <a:latin typeface="DM Sans 14pt" pitchFamily="2" charset="77"/>
              <a:ea typeface="DM Sans" pitchFamily="2" charset="77"/>
              <a:cs typeface="Times New Roman" panose="02020603050405020304" pitchFamily="18" charset="0"/>
            </a:endParaRPr>
          </a:p>
        </p:txBody>
      </p:sp>
      <p:sp>
        <p:nvSpPr>
          <p:cNvPr id="2" name="CaixaDeTexto 1064">
            <a:extLst>
              <a:ext uri="{FF2B5EF4-FFF2-40B4-BE49-F238E27FC236}">
                <a16:creationId xmlns:a16="http://schemas.microsoft.com/office/drawing/2014/main" id="{32AA98D3-60F9-22D0-F4FB-8B9884D6EFF3}"/>
              </a:ext>
            </a:extLst>
          </p:cNvPr>
          <p:cNvSpPr txBox="1"/>
          <p:nvPr/>
        </p:nvSpPr>
        <p:spPr>
          <a:xfrm>
            <a:off x="182597" y="554232"/>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7" name="TextBox 149503">
            <a:extLst>
              <a:ext uri="{FF2B5EF4-FFF2-40B4-BE49-F238E27FC236}">
                <a16:creationId xmlns:a16="http://schemas.microsoft.com/office/drawing/2014/main" id="{4388D844-0DBE-3126-C307-A5E1481C9F8B}"/>
              </a:ext>
            </a:extLst>
          </p:cNvPr>
          <p:cNvSpPr txBox="1"/>
          <p:nvPr/>
        </p:nvSpPr>
        <p:spPr>
          <a:xfrm>
            <a:off x="1057200" y="848409"/>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sp>
        <p:nvSpPr>
          <p:cNvPr id="11" name="TextBox 10">
            <a:extLst>
              <a:ext uri="{FF2B5EF4-FFF2-40B4-BE49-F238E27FC236}">
                <a16:creationId xmlns:a16="http://schemas.microsoft.com/office/drawing/2014/main" id="{BE179D73-108D-999A-7052-EA13BBF9FEF5}"/>
              </a:ext>
            </a:extLst>
          </p:cNvPr>
          <p:cNvSpPr txBox="1"/>
          <p:nvPr/>
        </p:nvSpPr>
        <p:spPr>
          <a:xfrm>
            <a:off x="3098801" y="702763"/>
            <a:ext cx="3365120" cy="646331"/>
          </a:xfrm>
          <a:prstGeom prst="rect">
            <a:avLst/>
          </a:prstGeom>
          <a:noFill/>
        </p:spPr>
        <p:txBody>
          <a:bodyPr wrap="square">
            <a:spAutoFit/>
          </a:bodyPr>
          <a:lstStyle/>
          <a:p>
            <a:r>
              <a:rPr lang="en-GB" sz="1500" b="1" kern="100" dirty="0">
                <a:solidFill>
                  <a:srgbClr val="31897C"/>
                </a:solidFill>
                <a:effectLst/>
                <a:latin typeface="DM Sans 14pt" pitchFamily="2" charset="77"/>
                <a:ea typeface="DM Sans" pitchFamily="2" charset="77"/>
                <a:cs typeface="Times New Roman" panose="02020603050405020304" pitchFamily="18" charset="0"/>
              </a:rPr>
              <a:t>GREEN SUN FLUID LOTION SPF50+</a:t>
            </a:r>
            <a:endParaRPr lang="en-BR" sz="1500" b="1" kern="100" dirty="0">
              <a:solidFill>
                <a:srgbClr val="31897C"/>
              </a:solidFill>
              <a:latin typeface="DM Sans 14pt" pitchFamily="2" charset="77"/>
              <a:ea typeface="DM Sans" pitchFamily="2" charset="77"/>
              <a:cs typeface="Times New Roman" panose="02020603050405020304" pitchFamily="18" charset="0"/>
            </a:endParaRPr>
          </a:p>
          <a:p>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a:p>
            <a:r>
              <a:rPr lang="en-GB" sz="700" kern="100" dirty="0">
                <a:solidFill>
                  <a:srgbClr val="31897C"/>
                </a:solidFill>
                <a:effectLst/>
                <a:latin typeface="DM Sans 14pt" pitchFamily="2" charset="77"/>
                <a:ea typeface="DM Sans" pitchFamily="2" charset="77"/>
                <a:cs typeface="Times New Roman" panose="02020603050405020304" pitchFamily="18" charset="0"/>
              </a:rPr>
              <a:t>With a 100% Natural Fragrance</a:t>
            </a:r>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a:p>
            <a:r>
              <a:rPr lang="en-GB" sz="700" kern="100" dirty="0">
                <a:solidFill>
                  <a:srgbClr val="31897C"/>
                </a:solidFill>
                <a:effectLst/>
                <a:latin typeface="DM Sans 14pt" pitchFamily="2" charset="77"/>
                <a:ea typeface="DM Sans" pitchFamily="2" charset="77"/>
                <a:cs typeface="Times New Roman" panose="02020603050405020304" pitchFamily="18" charset="0"/>
              </a:rPr>
              <a:t>Eco-friendly and hydrating formulation with a 100% natural fragrance</a:t>
            </a:r>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p:txBody>
      </p:sp>
      <p:sp>
        <p:nvSpPr>
          <p:cNvPr id="13" name="Rectangle 12">
            <a:extLst>
              <a:ext uri="{FF2B5EF4-FFF2-40B4-BE49-F238E27FC236}">
                <a16:creationId xmlns:a16="http://schemas.microsoft.com/office/drawing/2014/main" id="{017110EE-0B7D-FDF9-D9E6-5E851FD579A2}"/>
              </a:ext>
            </a:extLst>
          </p:cNvPr>
          <p:cNvSpPr/>
          <p:nvPr/>
        </p:nvSpPr>
        <p:spPr>
          <a:xfrm>
            <a:off x="6754487" y="709587"/>
            <a:ext cx="2023697" cy="634712"/>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6" name="TextBox 15">
            <a:extLst>
              <a:ext uri="{FF2B5EF4-FFF2-40B4-BE49-F238E27FC236}">
                <a16:creationId xmlns:a16="http://schemas.microsoft.com/office/drawing/2014/main" id="{32358E90-B957-2791-9F44-6A135CEDA61C}"/>
              </a:ext>
            </a:extLst>
          </p:cNvPr>
          <p:cNvSpPr txBox="1"/>
          <p:nvPr/>
        </p:nvSpPr>
        <p:spPr>
          <a:xfrm>
            <a:off x="6774959" y="749944"/>
            <a:ext cx="1983483" cy="553998"/>
          </a:xfrm>
          <a:prstGeom prst="rect">
            <a:avLst/>
          </a:prstGeom>
          <a:noFill/>
        </p:spPr>
        <p:txBody>
          <a:bodyPr wrap="square">
            <a:spAutoFit/>
          </a:bodyPr>
          <a:lstStyle/>
          <a:p>
            <a:r>
              <a:rPr lang="en-GB" sz="600" kern="100" dirty="0">
                <a:solidFill>
                  <a:srgbClr val="C4E6E1"/>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600" kern="100" dirty="0" err="1">
                <a:solidFill>
                  <a:srgbClr val="C4E6E1"/>
                </a:solidFill>
                <a:effectLst/>
                <a:latin typeface="DM Sans 14pt" pitchFamily="2" charset="77"/>
                <a:ea typeface="DM Sans" pitchFamily="2" charset="77"/>
                <a:cs typeface="Times New Roman" panose="02020603050405020304" pitchFamily="18" charset="0"/>
              </a:rPr>
              <a:t>Tocopheryl</a:t>
            </a:r>
            <a:r>
              <a:rPr lang="en-GB" sz="600" kern="100" dirty="0">
                <a:solidFill>
                  <a:srgbClr val="C4E6E1"/>
                </a:solidFill>
                <a:effectLst/>
                <a:latin typeface="DM Sans 14pt" pitchFamily="2" charset="77"/>
                <a:ea typeface="DM Sans" pitchFamily="2" charset="77"/>
                <a:cs typeface="Times New Roman" panose="02020603050405020304" pitchFamily="18" charset="0"/>
              </a:rPr>
              <a:t> Acetate and SUNSENSE HYDRA VEGETAL 681900 004F.</a:t>
            </a:r>
            <a:endParaRPr lang="en-BR" sz="600" kern="100" dirty="0">
              <a:solidFill>
                <a:srgbClr val="C4E6E1"/>
              </a:solidFill>
              <a:effectLst/>
              <a:latin typeface="DM Sans 14pt" pitchFamily="2" charset="77"/>
              <a:ea typeface="DM Sans" pitchFamily="2" charset="77"/>
              <a:cs typeface="Times New Roman" panose="02020603050405020304" pitchFamily="18" charset="0"/>
            </a:endParaRPr>
          </a:p>
        </p:txBody>
      </p:sp>
      <p:sp>
        <p:nvSpPr>
          <p:cNvPr id="8" name="Title 1">
            <a:extLst>
              <a:ext uri="{FF2B5EF4-FFF2-40B4-BE49-F238E27FC236}">
                <a16:creationId xmlns:a16="http://schemas.microsoft.com/office/drawing/2014/main" id="{0BDCEF19-0EB9-AD5D-CB54-1E2948B09410}"/>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2211010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4E2E3C1-E9A0-5DE8-7C4E-A65B2DB36DAB}"/>
            </a:ext>
          </a:extLst>
        </p:cNvPr>
        <p:cNvGrpSpPr/>
        <p:nvPr/>
      </p:nvGrpSpPr>
      <p:grpSpPr>
        <a:xfrm>
          <a:off x="0" y="0"/>
          <a:ext cx="0" cy="0"/>
          <a:chOff x="0" y="0"/>
          <a:chExt cx="0" cy="0"/>
        </a:xfrm>
      </p:grpSpPr>
      <p:sp>
        <p:nvSpPr>
          <p:cNvPr id="14" name="Retângulo 149504">
            <a:extLst>
              <a:ext uri="{FF2B5EF4-FFF2-40B4-BE49-F238E27FC236}">
                <a16:creationId xmlns:a16="http://schemas.microsoft.com/office/drawing/2014/main" id="{33795119-DC82-7A81-732D-0FA5CE738A49}"/>
              </a:ext>
            </a:extLst>
          </p:cNvPr>
          <p:cNvSpPr/>
          <p:nvPr/>
        </p:nvSpPr>
        <p:spPr>
          <a:xfrm>
            <a:off x="5567"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2" name="Retângulo 1045">
            <a:extLst>
              <a:ext uri="{FF2B5EF4-FFF2-40B4-BE49-F238E27FC236}">
                <a16:creationId xmlns:a16="http://schemas.microsoft.com/office/drawing/2014/main" id="{9273AC11-5D71-BDE0-49A2-A357AF685370}"/>
              </a:ext>
            </a:extLst>
          </p:cNvPr>
          <p:cNvSpPr/>
          <p:nvPr/>
        </p:nvSpPr>
        <p:spPr>
          <a:xfrm>
            <a:off x="2829790" y="544650"/>
            <a:ext cx="6314210" cy="4598850"/>
          </a:xfrm>
          <a:prstGeom prst="rect">
            <a:avLst/>
          </a:prstGeom>
          <a:solidFill>
            <a:srgbClr val="C4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9" name="Picture 8">
            <a:extLst>
              <a:ext uri="{FF2B5EF4-FFF2-40B4-BE49-F238E27FC236}">
                <a16:creationId xmlns:a16="http://schemas.microsoft.com/office/drawing/2014/main" id="{4BBFB6DB-B25D-FB67-371F-237480D1D82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 y="546732"/>
            <a:ext cx="2833014" cy="3208835"/>
          </a:xfrm>
          <a:prstGeom prst="rect">
            <a:avLst/>
          </a:prstGeom>
        </p:spPr>
      </p:pic>
      <p:sp>
        <p:nvSpPr>
          <p:cNvPr id="22" name="TextBox 27">
            <a:extLst>
              <a:ext uri="{FF2B5EF4-FFF2-40B4-BE49-F238E27FC236}">
                <a16:creationId xmlns:a16="http://schemas.microsoft.com/office/drawing/2014/main" id="{0E187CDF-FBDA-8A30-83B2-01E165618F93}"/>
              </a:ext>
            </a:extLst>
          </p:cNvPr>
          <p:cNvSpPr txBox="1"/>
          <p:nvPr/>
        </p:nvSpPr>
        <p:spPr>
          <a:xfrm>
            <a:off x="1131219" y="853714"/>
            <a:ext cx="506870" cy="219291"/>
          </a:xfrm>
          <a:prstGeom prst="rect">
            <a:avLst/>
          </a:prstGeom>
          <a:noFill/>
        </p:spPr>
        <p:txBody>
          <a:bodyPr wrap="none" rtlCol="0">
            <a:spAutoFit/>
          </a:bodyPr>
          <a:lstStyle/>
          <a:p>
            <a:pPr defTabSz="685800">
              <a:buClrTx/>
              <a:defRPr/>
            </a:pPr>
            <a:r>
              <a:rPr lang="en-US" sz="825" kern="1200" dirty="0">
                <a:solidFill>
                  <a:srgbClr val="CBE7F5"/>
                </a:solidFill>
                <a:latin typeface="DM Sans"/>
                <a:ea typeface="+mn-ea"/>
                <a:cs typeface="+mn-cs"/>
              </a:rPr>
              <a:t>FRESH</a:t>
            </a:r>
          </a:p>
        </p:txBody>
      </p:sp>
      <p:sp>
        <p:nvSpPr>
          <p:cNvPr id="23" name="Retângulo 1061">
            <a:extLst>
              <a:ext uri="{FF2B5EF4-FFF2-40B4-BE49-F238E27FC236}">
                <a16:creationId xmlns:a16="http://schemas.microsoft.com/office/drawing/2014/main" id="{4F712B4D-BA87-3905-92EF-1D67FA9DCB19}"/>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tângulo 1045">
            <a:extLst>
              <a:ext uri="{FF2B5EF4-FFF2-40B4-BE49-F238E27FC236}">
                <a16:creationId xmlns:a16="http://schemas.microsoft.com/office/drawing/2014/main" id="{62F153BE-5A16-3998-0E1B-E121E2694B08}"/>
              </a:ext>
            </a:extLst>
          </p:cNvPr>
          <p:cNvSpPr/>
          <p:nvPr/>
        </p:nvSpPr>
        <p:spPr>
          <a:xfrm>
            <a:off x="-6949" y="812938"/>
            <a:ext cx="2835412"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6" name="Imagem 3" descr="Logotipo&#10;&#10;Descrição gerada automaticamente">
            <a:extLst>
              <a:ext uri="{FF2B5EF4-FFF2-40B4-BE49-F238E27FC236}">
                <a16:creationId xmlns:a16="http://schemas.microsoft.com/office/drawing/2014/main" id="{7BA74A8A-DC57-A69F-5DF6-5DCBB3C405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Google Shape;279;p62">
            <a:extLst>
              <a:ext uri="{FF2B5EF4-FFF2-40B4-BE49-F238E27FC236}">
                <a16:creationId xmlns:a16="http://schemas.microsoft.com/office/drawing/2014/main" id="{A1074AC8-B7EB-A731-CDD3-22EAD274AC99}"/>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15" name="Retângulo 35">
            <a:extLst>
              <a:ext uri="{FF2B5EF4-FFF2-40B4-BE49-F238E27FC236}">
                <a16:creationId xmlns:a16="http://schemas.microsoft.com/office/drawing/2014/main" id="{798992D4-F1AD-9E1B-6156-BC476A77466A}"/>
              </a:ext>
            </a:extLst>
          </p:cNvPr>
          <p:cNvSpPr/>
          <p:nvPr/>
        </p:nvSpPr>
        <p:spPr>
          <a:xfrm>
            <a:off x="-15603" y="1920840"/>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30" name="Imagem 51">
            <a:extLst>
              <a:ext uri="{FF2B5EF4-FFF2-40B4-BE49-F238E27FC236}">
                <a16:creationId xmlns:a16="http://schemas.microsoft.com/office/drawing/2014/main" id="{635790FB-A26E-0C37-DADC-6ABF5862B18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23923" y="2632164"/>
            <a:ext cx="1721461" cy="2294708"/>
          </a:xfrm>
          <a:prstGeom prst="rect">
            <a:avLst/>
          </a:prstGeom>
        </p:spPr>
      </p:pic>
      <p:sp>
        <p:nvSpPr>
          <p:cNvPr id="8" name="TextBox 7">
            <a:extLst>
              <a:ext uri="{FF2B5EF4-FFF2-40B4-BE49-F238E27FC236}">
                <a16:creationId xmlns:a16="http://schemas.microsoft.com/office/drawing/2014/main" id="{E1553419-991F-84CD-ECEA-C2E3E873C271}"/>
              </a:ext>
            </a:extLst>
          </p:cNvPr>
          <p:cNvSpPr txBox="1"/>
          <p:nvPr/>
        </p:nvSpPr>
        <p:spPr>
          <a:xfrm>
            <a:off x="3098801" y="702763"/>
            <a:ext cx="3365120" cy="646331"/>
          </a:xfrm>
          <a:prstGeom prst="rect">
            <a:avLst/>
          </a:prstGeom>
          <a:noFill/>
        </p:spPr>
        <p:txBody>
          <a:bodyPr wrap="square">
            <a:spAutoFit/>
          </a:bodyPr>
          <a:lstStyle/>
          <a:p>
            <a:r>
              <a:rPr lang="en-GB" sz="1500" b="1" kern="100" dirty="0">
                <a:solidFill>
                  <a:srgbClr val="31897C"/>
                </a:solidFill>
                <a:effectLst/>
                <a:latin typeface="DM Sans 14pt" pitchFamily="2" charset="77"/>
                <a:ea typeface="DM Sans" pitchFamily="2" charset="77"/>
                <a:cs typeface="Times New Roman" panose="02020603050405020304" pitchFamily="18" charset="0"/>
              </a:rPr>
              <a:t>GREEN SUN FLUID LOTION SPF50+</a:t>
            </a:r>
            <a:endParaRPr lang="en-BR" sz="1500" b="1" kern="100" dirty="0">
              <a:solidFill>
                <a:srgbClr val="31897C"/>
              </a:solidFill>
              <a:latin typeface="DM Sans 14pt" pitchFamily="2" charset="77"/>
              <a:ea typeface="DM Sans" pitchFamily="2" charset="77"/>
              <a:cs typeface="Times New Roman" panose="02020603050405020304" pitchFamily="18" charset="0"/>
            </a:endParaRPr>
          </a:p>
          <a:p>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a:p>
            <a:r>
              <a:rPr lang="en-GB" sz="700" kern="100" dirty="0">
                <a:solidFill>
                  <a:srgbClr val="31897C"/>
                </a:solidFill>
                <a:effectLst/>
                <a:latin typeface="DM Sans 14pt" pitchFamily="2" charset="77"/>
                <a:ea typeface="DM Sans" pitchFamily="2" charset="77"/>
                <a:cs typeface="Times New Roman" panose="02020603050405020304" pitchFamily="18" charset="0"/>
              </a:rPr>
              <a:t>With a 100% Natural Fragrance</a:t>
            </a:r>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a:p>
            <a:r>
              <a:rPr lang="en-GB" sz="700" kern="100" dirty="0">
                <a:solidFill>
                  <a:srgbClr val="31897C"/>
                </a:solidFill>
                <a:effectLst/>
                <a:latin typeface="DM Sans 14pt" pitchFamily="2" charset="77"/>
                <a:ea typeface="DM Sans" pitchFamily="2" charset="77"/>
                <a:cs typeface="Times New Roman" panose="02020603050405020304" pitchFamily="18" charset="0"/>
              </a:rPr>
              <a:t>Eco-friendly and hydrating formulation with a 100% natural fragrance</a:t>
            </a:r>
            <a:endParaRPr lang="en-BR" sz="700" kern="100" dirty="0">
              <a:solidFill>
                <a:srgbClr val="31897C"/>
              </a:solidFill>
              <a:effectLst/>
              <a:latin typeface="DM Sans 14pt" pitchFamily="2" charset="77"/>
              <a:ea typeface="DM Sans" pitchFamily="2" charset="77"/>
              <a:cs typeface="Times New Roman" panose="02020603050405020304" pitchFamily="18" charset="0"/>
            </a:endParaRPr>
          </a:p>
        </p:txBody>
      </p:sp>
      <p:graphicFrame>
        <p:nvGraphicFramePr>
          <p:cNvPr id="2" name="Table 1">
            <a:extLst>
              <a:ext uri="{FF2B5EF4-FFF2-40B4-BE49-F238E27FC236}">
                <a16:creationId xmlns:a16="http://schemas.microsoft.com/office/drawing/2014/main" id="{9CC7628B-9B90-E775-F5B7-77D7F51E1522}"/>
              </a:ext>
            </a:extLst>
          </p:cNvPr>
          <p:cNvGraphicFramePr>
            <a:graphicFrameLocks noGrp="1"/>
          </p:cNvGraphicFramePr>
          <p:nvPr>
            <p:extLst>
              <p:ext uri="{D42A27DB-BD31-4B8C-83A1-F6EECF244321}">
                <p14:modId xmlns:p14="http://schemas.microsoft.com/office/powerpoint/2010/main" val="3185127917"/>
              </p:ext>
            </p:extLst>
          </p:nvPr>
        </p:nvGraphicFramePr>
        <p:xfrm>
          <a:off x="3180700" y="1868738"/>
          <a:ext cx="2565007" cy="1465494"/>
        </p:xfrm>
        <a:graphic>
          <a:graphicData uri="http://schemas.openxmlformats.org/drawingml/2006/table">
            <a:tbl>
              <a:tblPr>
                <a:tableStyleId>{B90068F1-F105-411B-9F92-F69CE458D5AC}</a:tableStyleId>
              </a:tblPr>
              <a:tblGrid>
                <a:gridCol w="254000">
                  <a:extLst>
                    <a:ext uri="{9D8B030D-6E8A-4147-A177-3AD203B41FA5}">
                      <a16:colId xmlns:a16="http://schemas.microsoft.com/office/drawing/2014/main" val="224995082"/>
                    </a:ext>
                  </a:extLst>
                </a:gridCol>
                <a:gridCol w="2311007">
                  <a:extLst>
                    <a:ext uri="{9D8B030D-6E8A-4147-A177-3AD203B41FA5}">
                      <a16:colId xmlns:a16="http://schemas.microsoft.com/office/drawing/2014/main" val="2842741715"/>
                    </a:ext>
                  </a:extLst>
                </a:gridCol>
              </a:tblGrid>
              <a:tr h="128679">
                <a:tc>
                  <a:txBody>
                    <a:bodyPr/>
                    <a:lstStyle/>
                    <a:p>
                      <a:pPr>
                        <a:lnSpc>
                          <a:spcPct val="100000"/>
                        </a:lnSpc>
                      </a:pPr>
                      <a:r>
                        <a:rPr lang="en-GB" sz="650" kern="100" dirty="0">
                          <a:solidFill>
                            <a:srgbClr val="31897C"/>
                          </a:solidFill>
                          <a:effectLst/>
                          <a:latin typeface="DM Sans 14pt" pitchFamily="2" charset="77"/>
                        </a:rPr>
                        <a:t>1</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Weigh Phase A and heat up to 80°C under stirring.</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493228255"/>
                  </a:ext>
                </a:extLst>
              </a:tr>
              <a:tr h="128679">
                <a:tc>
                  <a:txBody>
                    <a:bodyPr/>
                    <a:lstStyle/>
                    <a:p>
                      <a:pPr>
                        <a:lnSpc>
                          <a:spcPct val="100000"/>
                        </a:lnSpc>
                      </a:pPr>
                      <a:r>
                        <a:rPr lang="en-GB" sz="650" kern="100">
                          <a:solidFill>
                            <a:srgbClr val="31897C"/>
                          </a:solidFill>
                          <a:effectLst/>
                          <a:latin typeface="DM Sans 14pt" pitchFamily="2" charset="77"/>
                        </a:rPr>
                        <a:t>2</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31897C"/>
                          </a:solidFill>
                          <a:effectLst/>
                          <a:latin typeface="DM Sans 14pt" pitchFamily="2" charset="77"/>
                        </a:rPr>
                        <a:t>Weigh Phase D and heat up to 80°C under stirring.</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46530428"/>
                  </a:ext>
                </a:extLst>
              </a:tr>
              <a:tr h="128679">
                <a:tc>
                  <a:txBody>
                    <a:bodyPr/>
                    <a:lstStyle/>
                    <a:p>
                      <a:pPr>
                        <a:lnSpc>
                          <a:spcPct val="100000"/>
                        </a:lnSpc>
                      </a:pPr>
                      <a:r>
                        <a:rPr lang="en-GB" sz="650" kern="100">
                          <a:solidFill>
                            <a:srgbClr val="31897C"/>
                          </a:solidFill>
                          <a:effectLst/>
                          <a:latin typeface="DM Sans 14pt" pitchFamily="2" charset="77"/>
                        </a:rPr>
                        <a:t>3</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31897C"/>
                          </a:solidFill>
                          <a:effectLst/>
                          <a:latin typeface="DM Sans 14pt" pitchFamily="2" charset="77"/>
                        </a:rPr>
                        <a:t>Weigh Phase B and stir until homogeneous.</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126555929"/>
                  </a:ext>
                </a:extLst>
              </a:tr>
              <a:tr h="297053">
                <a:tc>
                  <a:txBody>
                    <a:bodyPr/>
                    <a:lstStyle/>
                    <a:p>
                      <a:pPr>
                        <a:lnSpc>
                          <a:spcPct val="100000"/>
                        </a:lnSpc>
                      </a:pPr>
                      <a:r>
                        <a:rPr lang="en-GB" sz="650" kern="100">
                          <a:solidFill>
                            <a:srgbClr val="31897C"/>
                          </a:solidFill>
                          <a:effectLst/>
                          <a:latin typeface="DM Sans 14pt" pitchFamily="2" charset="77"/>
                        </a:rPr>
                        <a:t>4</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Premix Phase C and add it to Phase B while </a:t>
                      </a:r>
                    </a:p>
                    <a:p>
                      <a:pPr>
                        <a:lnSpc>
                          <a:spcPct val="100000"/>
                        </a:lnSpc>
                      </a:pPr>
                      <a:r>
                        <a:rPr lang="en-GB" sz="650" kern="100" dirty="0">
                          <a:solidFill>
                            <a:srgbClr val="31897C"/>
                          </a:solidFill>
                          <a:effectLst/>
                          <a:latin typeface="DM Sans 14pt" pitchFamily="2" charset="77"/>
                        </a:rPr>
                        <a:t>keeping stirring.</a:t>
                      </a:r>
                      <a:endParaRPr lang="en-BR" sz="650" kern="100" dirty="0">
                        <a:solidFill>
                          <a:srgbClr val="31897C"/>
                        </a:solidFill>
                        <a:effectLst/>
                        <a:latin typeface="DM Sans 14pt" pitchFamily="2" charset="77"/>
                      </a:endParaRPr>
                    </a:p>
                    <a:p>
                      <a:pPr>
                        <a:lnSpc>
                          <a:spcPct val="100000"/>
                        </a:lnSpc>
                      </a:pPr>
                      <a:r>
                        <a:rPr lang="en-GB" sz="650" kern="100" dirty="0">
                          <a:solidFill>
                            <a:srgbClr val="31897C"/>
                          </a:solidFill>
                          <a:effectLst/>
                          <a:latin typeface="DM Sans 14pt" pitchFamily="2" charset="77"/>
                        </a:rPr>
                        <a:t>Add Phase B+C to Phase D and homogenize 2mn.</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100096432"/>
                  </a:ext>
                </a:extLst>
              </a:tr>
              <a:tr h="128679">
                <a:tc>
                  <a:txBody>
                    <a:bodyPr/>
                    <a:lstStyle/>
                    <a:p>
                      <a:pPr>
                        <a:lnSpc>
                          <a:spcPct val="100000"/>
                        </a:lnSpc>
                      </a:pPr>
                      <a:r>
                        <a:rPr lang="en-GB" sz="650" kern="100">
                          <a:solidFill>
                            <a:srgbClr val="31897C"/>
                          </a:solidFill>
                          <a:effectLst/>
                          <a:latin typeface="DM Sans 14pt" pitchFamily="2" charset="77"/>
                        </a:rPr>
                        <a:t>5</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Add Phase A to Phase B+C+D and homogenize 5mn.</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46367612"/>
                  </a:ext>
                </a:extLst>
              </a:tr>
              <a:tr h="128679">
                <a:tc>
                  <a:txBody>
                    <a:bodyPr/>
                    <a:lstStyle/>
                    <a:p>
                      <a:pPr>
                        <a:lnSpc>
                          <a:spcPct val="100000"/>
                        </a:lnSpc>
                      </a:pPr>
                      <a:r>
                        <a:rPr lang="en-GB" sz="650" kern="100">
                          <a:solidFill>
                            <a:srgbClr val="31897C"/>
                          </a:solidFill>
                          <a:effectLst/>
                          <a:latin typeface="DM Sans 14pt" pitchFamily="2" charset="77"/>
                        </a:rPr>
                        <a:t>6</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Cool down to 40°C under gentle stirring.</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583188142"/>
                  </a:ext>
                </a:extLst>
              </a:tr>
              <a:tr h="198036">
                <a:tc>
                  <a:txBody>
                    <a:bodyPr/>
                    <a:lstStyle/>
                    <a:p>
                      <a:pPr>
                        <a:lnSpc>
                          <a:spcPct val="100000"/>
                        </a:lnSpc>
                      </a:pPr>
                      <a:r>
                        <a:rPr lang="en-GB" sz="650" kern="100">
                          <a:solidFill>
                            <a:srgbClr val="31897C"/>
                          </a:solidFill>
                          <a:effectLst/>
                          <a:latin typeface="DM Sans 14pt" pitchFamily="2" charset="77"/>
                        </a:rPr>
                        <a:t>7</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Premix Phase E until getting a clear solution. Add it to the emulsion.</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79910300"/>
                  </a:ext>
                </a:extLst>
              </a:tr>
              <a:tr h="128679">
                <a:tc>
                  <a:txBody>
                    <a:bodyPr/>
                    <a:lstStyle/>
                    <a:p>
                      <a:pPr>
                        <a:lnSpc>
                          <a:spcPct val="100000"/>
                        </a:lnSpc>
                      </a:pPr>
                      <a:r>
                        <a:rPr lang="en-GB" sz="650" kern="100">
                          <a:solidFill>
                            <a:srgbClr val="31897C"/>
                          </a:solidFill>
                          <a:effectLst/>
                          <a:latin typeface="DM Sans 14pt" pitchFamily="2" charset="77"/>
                        </a:rPr>
                        <a:t>8</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31897C"/>
                          </a:solidFill>
                          <a:effectLst/>
                          <a:latin typeface="DM Sans 14pt" pitchFamily="2" charset="77"/>
                        </a:rPr>
                        <a:t>Cool down to room temperature under gentle stirring.</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54623685"/>
                  </a:ext>
                </a:extLst>
              </a:tr>
              <a:tr h="198036">
                <a:tc>
                  <a:txBody>
                    <a:bodyPr/>
                    <a:lstStyle/>
                    <a:p>
                      <a:pPr>
                        <a:lnSpc>
                          <a:spcPct val="100000"/>
                        </a:lnSpc>
                      </a:pPr>
                      <a:r>
                        <a:rPr lang="en-GB" sz="650" kern="100">
                          <a:solidFill>
                            <a:srgbClr val="31897C"/>
                          </a:solidFill>
                          <a:effectLst/>
                          <a:latin typeface="DM Sans 14pt" pitchFamily="2" charset="77"/>
                        </a:rPr>
                        <a:t>9</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31897C"/>
                          </a:solidFill>
                          <a:effectLst/>
                          <a:latin typeface="DM Sans 14pt" pitchFamily="2" charset="77"/>
                        </a:rPr>
                        <a:t>Add one by one ingredients of Phase F into the emulsion and check the final pH (min 7).</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515518073"/>
                  </a:ext>
                </a:extLst>
              </a:tr>
            </a:tbl>
          </a:graphicData>
        </a:graphic>
      </p:graphicFrame>
      <p:sp>
        <p:nvSpPr>
          <p:cNvPr id="7" name="Rectangle 6">
            <a:extLst>
              <a:ext uri="{FF2B5EF4-FFF2-40B4-BE49-F238E27FC236}">
                <a16:creationId xmlns:a16="http://schemas.microsoft.com/office/drawing/2014/main" id="{E2F25859-F8B7-8E3E-6F2E-E03D836B6C5E}"/>
              </a:ext>
            </a:extLst>
          </p:cNvPr>
          <p:cNvSpPr/>
          <p:nvPr/>
        </p:nvSpPr>
        <p:spPr>
          <a:xfrm>
            <a:off x="3180829" y="1537958"/>
            <a:ext cx="2497333" cy="230832"/>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F6DFC3"/>
              </a:solidFill>
              <a:latin typeface="DM Sans" pitchFamily="2" charset="77"/>
            </a:endParaRPr>
          </a:p>
        </p:txBody>
      </p:sp>
      <p:sp>
        <p:nvSpPr>
          <p:cNvPr id="11" name="Rectangle 10">
            <a:extLst>
              <a:ext uri="{FF2B5EF4-FFF2-40B4-BE49-F238E27FC236}">
                <a16:creationId xmlns:a16="http://schemas.microsoft.com/office/drawing/2014/main" id="{BC35846E-C45A-D827-BA14-103E12D59025}"/>
              </a:ext>
            </a:extLst>
          </p:cNvPr>
          <p:cNvSpPr/>
          <p:nvPr/>
        </p:nvSpPr>
        <p:spPr>
          <a:xfrm>
            <a:off x="6053512" y="1537958"/>
            <a:ext cx="2723788" cy="230832"/>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F6DFC3"/>
              </a:solidFill>
              <a:latin typeface="DM Sans" pitchFamily="2" charset="77"/>
            </a:endParaRPr>
          </a:p>
        </p:txBody>
      </p:sp>
      <p:sp>
        <p:nvSpPr>
          <p:cNvPr id="13" name="TextBox 12">
            <a:extLst>
              <a:ext uri="{FF2B5EF4-FFF2-40B4-BE49-F238E27FC236}">
                <a16:creationId xmlns:a16="http://schemas.microsoft.com/office/drawing/2014/main" id="{1C9D5C94-8315-D48F-73B9-00CE72D107C2}"/>
              </a:ext>
            </a:extLst>
          </p:cNvPr>
          <p:cNvSpPr txBox="1"/>
          <p:nvPr/>
        </p:nvSpPr>
        <p:spPr>
          <a:xfrm>
            <a:off x="3240731" y="1539428"/>
            <a:ext cx="977561" cy="230832"/>
          </a:xfrm>
          <a:prstGeom prst="rect">
            <a:avLst/>
          </a:prstGeom>
          <a:noFill/>
        </p:spPr>
        <p:txBody>
          <a:bodyPr wrap="square">
            <a:spAutoFit/>
          </a:bodyPr>
          <a:lstStyle/>
          <a:p>
            <a:r>
              <a:rPr lang="en-GB" sz="900" b="1" kern="100" dirty="0">
                <a:solidFill>
                  <a:srgbClr val="C4E6E1"/>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C4E6E1"/>
              </a:solidFill>
              <a:effectLst/>
              <a:latin typeface="DM Sans 14pt" pitchFamily="2" charset="77"/>
              <a:ea typeface="DM Sans" pitchFamily="2" charset="77"/>
              <a:cs typeface="Times New Roman" panose="02020603050405020304" pitchFamily="18" charset="0"/>
            </a:endParaRPr>
          </a:p>
        </p:txBody>
      </p:sp>
      <p:sp>
        <p:nvSpPr>
          <p:cNvPr id="18" name="TextBox 17">
            <a:extLst>
              <a:ext uri="{FF2B5EF4-FFF2-40B4-BE49-F238E27FC236}">
                <a16:creationId xmlns:a16="http://schemas.microsoft.com/office/drawing/2014/main" id="{B54872D0-3C61-2415-CC37-AB1445D68045}"/>
              </a:ext>
            </a:extLst>
          </p:cNvPr>
          <p:cNvSpPr txBox="1"/>
          <p:nvPr/>
        </p:nvSpPr>
        <p:spPr>
          <a:xfrm>
            <a:off x="6051089" y="1510697"/>
            <a:ext cx="1125939" cy="259943"/>
          </a:xfrm>
          <a:prstGeom prst="rect">
            <a:avLst/>
          </a:prstGeom>
          <a:noFill/>
        </p:spPr>
        <p:txBody>
          <a:bodyPr wrap="square">
            <a:spAutoFit/>
          </a:bodyPr>
          <a:lstStyle/>
          <a:p>
            <a:pPr>
              <a:lnSpc>
                <a:spcPts val="1440"/>
              </a:lnSpc>
            </a:pPr>
            <a:r>
              <a:rPr lang="en-GB" sz="900" b="1" kern="100" dirty="0">
                <a:solidFill>
                  <a:srgbClr val="C4E6E1"/>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C4E6E1"/>
              </a:solidFill>
              <a:effectLst/>
              <a:latin typeface="DM Sans 14pt" pitchFamily="2" charset="77"/>
              <a:ea typeface="DM Sans" pitchFamily="2" charset="77"/>
              <a:cs typeface="Times New Roman" panose="02020603050405020304" pitchFamily="18" charset="0"/>
            </a:endParaRPr>
          </a:p>
        </p:txBody>
      </p:sp>
      <p:sp>
        <p:nvSpPr>
          <p:cNvPr id="19" name="Rectangle 18">
            <a:extLst>
              <a:ext uri="{FF2B5EF4-FFF2-40B4-BE49-F238E27FC236}">
                <a16:creationId xmlns:a16="http://schemas.microsoft.com/office/drawing/2014/main" id="{FA4398B6-72FE-5172-44A0-459E727CCFFC}"/>
              </a:ext>
            </a:extLst>
          </p:cNvPr>
          <p:cNvSpPr/>
          <p:nvPr/>
        </p:nvSpPr>
        <p:spPr>
          <a:xfrm>
            <a:off x="3180828" y="3450608"/>
            <a:ext cx="3512243" cy="230832"/>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F6DFC3"/>
              </a:solidFill>
              <a:latin typeface="DM Sans" pitchFamily="2" charset="77"/>
            </a:endParaRPr>
          </a:p>
        </p:txBody>
      </p:sp>
      <p:sp>
        <p:nvSpPr>
          <p:cNvPr id="20" name="TextBox 19">
            <a:extLst>
              <a:ext uri="{FF2B5EF4-FFF2-40B4-BE49-F238E27FC236}">
                <a16:creationId xmlns:a16="http://schemas.microsoft.com/office/drawing/2014/main" id="{C4723B69-0B18-3807-BB6C-C4B698924CAE}"/>
              </a:ext>
            </a:extLst>
          </p:cNvPr>
          <p:cNvSpPr txBox="1"/>
          <p:nvPr/>
        </p:nvSpPr>
        <p:spPr>
          <a:xfrm>
            <a:off x="3250012" y="3449719"/>
            <a:ext cx="839337" cy="230832"/>
          </a:xfrm>
          <a:prstGeom prst="rect">
            <a:avLst/>
          </a:prstGeom>
          <a:noFill/>
        </p:spPr>
        <p:txBody>
          <a:bodyPr wrap="square">
            <a:spAutoFit/>
          </a:bodyPr>
          <a:lstStyle/>
          <a:p>
            <a:r>
              <a:rPr lang="en-GB" sz="900" b="1" kern="100" dirty="0">
                <a:solidFill>
                  <a:srgbClr val="C4E6E1"/>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C4E6E1"/>
              </a:solidFill>
              <a:effectLst/>
              <a:latin typeface="DM Sans 14pt" pitchFamily="2" charset="77"/>
              <a:ea typeface="DM Sans" pitchFamily="2" charset="77"/>
              <a:cs typeface="Times New Roman" panose="02020603050405020304" pitchFamily="18" charset="0"/>
            </a:endParaRPr>
          </a:p>
        </p:txBody>
      </p:sp>
      <p:graphicFrame>
        <p:nvGraphicFramePr>
          <p:cNvPr id="21" name="Table 20">
            <a:extLst>
              <a:ext uri="{FF2B5EF4-FFF2-40B4-BE49-F238E27FC236}">
                <a16:creationId xmlns:a16="http://schemas.microsoft.com/office/drawing/2014/main" id="{42259DD5-506F-FBD4-748A-81892526B9EB}"/>
              </a:ext>
            </a:extLst>
          </p:cNvPr>
          <p:cNvGraphicFramePr>
            <a:graphicFrameLocks noGrp="1"/>
          </p:cNvGraphicFramePr>
          <p:nvPr>
            <p:extLst>
              <p:ext uri="{D42A27DB-BD31-4B8C-83A1-F6EECF244321}">
                <p14:modId xmlns:p14="http://schemas.microsoft.com/office/powerpoint/2010/main" val="2053587637"/>
              </p:ext>
            </p:extLst>
          </p:nvPr>
        </p:nvGraphicFramePr>
        <p:xfrm>
          <a:off x="6051089" y="1878589"/>
          <a:ext cx="2848710" cy="1287780"/>
        </p:xfrm>
        <a:graphic>
          <a:graphicData uri="http://schemas.openxmlformats.org/drawingml/2006/table">
            <a:tbl>
              <a:tblPr>
                <a:tableStyleId>{B90068F1-F105-411B-9F92-F69CE458D5AC}</a:tableStyleId>
              </a:tblPr>
              <a:tblGrid>
                <a:gridCol w="836220">
                  <a:extLst>
                    <a:ext uri="{9D8B030D-6E8A-4147-A177-3AD203B41FA5}">
                      <a16:colId xmlns:a16="http://schemas.microsoft.com/office/drawing/2014/main" val="1790617666"/>
                    </a:ext>
                  </a:extLst>
                </a:gridCol>
                <a:gridCol w="354842">
                  <a:extLst>
                    <a:ext uri="{9D8B030D-6E8A-4147-A177-3AD203B41FA5}">
                      <a16:colId xmlns:a16="http://schemas.microsoft.com/office/drawing/2014/main" val="2009314257"/>
                    </a:ext>
                  </a:extLst>
                </a:gridCol>
                <a:gridCol w="1057146">
                  <a:extLst>
                    <a:ext uri="{9D8B030D-6E8A-4147-A177-3AD203B41FA5}">
                      <a16:colId xmlns:a16="http://schemas.microsoft.com/office/drawing/2014/main" val="1734429101"/>
                    </a:ext>
                  </a:extLst>
                </a:gridCol>
                <a:gridCol w="600502">
                  <a:extLst>
                    <a:ext uri="{9D8B030D-6E8A-4147-A177-3AD203B41FA5}">
                      <a16:colId xmlns:a16="http://schemas.microsoft.com/office/drawing/2014/main" val="3961828377"/>
                    </a:ext>
                  </a:extLst>
                </a:gridCol>
              </a:tblGrid>
              <a:tr h="0">
                <a:tc>
                  <a:txBody>
                    <a:bodyPr/>
                    <a:lstStyle/>
                    <a:p>
                      <a:pPr>
                        <a:lnSpc>
                          <a:spcPct val="100000"/>
                        </a:lnSpc>
                      </a:pPr>
                      <a:r>
                        <a:rPr lang="en-GB" sz="650" kern="100">
                          <a:solidFill>
                            <a:srgbClr val="31897C"/>
                          </a:solidFill>
                          <a:effectLst/>
                          <a:latin typeface="DM Sans 14pt" pitchFamily="2" charset="77"/>
                        </a:rPr>
                        <a:t>pH:</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7,1</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Viscosity </a:t>
                      </a:r>
                    </a:p>
                    <a:p>
                      <a:pPr>
                        <a:lnSpc>
                          <a:spcPct val="100000"/>
                        </a:lnSpc>
                      </a:pPr>
                      <a:r>
                        <a:rPr lang="en-GB" sz="650" kern="100" dirty="0">
                          <a:solidFill>
                            <a:srgbClr val="31897C"/>
                          </a:solidFill>
                          <a:effectLst/>
                          <a:latin typeface="DM Sans 14pt" pitchFamily="2" charset="77"/>
                        </a:rPr>
                        <a:t>(spindle 5 / 10 rpm):</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12000 mPa.s</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18118504"/>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712241342"/>
                  </a:ext>
                </a:extLst>
              </a:tr>
              <a:tr h="0">
                <a:tc>
                  <a:txBody>
                    <a:bodyPr/>
                    <a:lstStyle/>
                    <a:p>
                      <a:pPr>
                        <a:lnSpc>
                          <a:spcPct val="100000"/>
                        </a:lnSpc>
                      </a:pPr>
                      <a:r>
                        <a:rPr lang="en-GB" sz="650" kern="100">
                          <a:solidFill>
                            <a:srgbClr val="31897C"/>
                          </a:solidFill>
                          <a:effectLst/>
                          <a:latin typeface="DM Sans 14pt" pitchFamily="2" charset="77"/>
                        </a:rPr>
                        <a:t>SPF:</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62,8</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In vitro UVA-PF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23</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577414020"/>
                  </a:ext>
                </a:extLst>
              </a:tr>
              <a:tr h="0">
                <a:tc>
                  <a:txBody>
                    <a:bodyPr/>
                    <a:lstStyle/>
                    <a:p>
                      <a:pPr>
                        <a:lnSpc>
                          <a:spcPct val="100000"/>
                        </a:lnSpc>
                      </a:pPr>
                      <a:r>
                        <a:rPr lang="en-GB" sz="650" kern="100">
                          <a:solidFill>
                            <a:srgbClr val="31897C"/>
                          </a:solidFill>
                          <a:effectLst/>
                          <a:latin typeface="DM Sans 14pt" pitchFamily="2" charset="77"/>
                        </a:rPr>
                        <a:t>In vivo according to ISO 24444</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According to ISO 24443</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964986678"/>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70936514"/>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UVA-PF/SPF </a:t>
                      </a:r>
                    </a:p>
                    <a:p>
                      <a:pPr>
                        <a:lnSpc>
                          <a:spcPct val="100000"/>
                        </a:lnSpc>
                      </a:pPr>
                      <a:r>
                        <a:rPr lang="en-GB" sz="650" kern="100" dirty="0">
                          <a:solidFill>
                            <a:srgbClr val="31897C"/>
                          </a:solidFill>
                          <a:effectLst/>
                          <a:latin typeface="DM Sans 14pt" pitchFamily="2" charset="77"/>
                        </a:rPr>
                        <a:t>(50+ labelled; &gt;= 0.33):</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0,4</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96547241"/>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902482263"/>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Critical Wavelength:</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378 nm</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56911102"/>
                  </a:ext>
                </a:extLst>
              </a:tr>
              <a:tr h="0">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 </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(Measurement done with </a:t>
                      </a:r>
                    </a:p>
                    <a:p>
                      <a:pPr>
                        <a:lnSpc>
                          <a:spcPct val="100000"/>
                        </a:lnSpc>
                      </a:pPr>
                      <a:r>
                        <a:rPr lang="en-GB" sz="650" kern="100" dirty="0" err="1">
                          <a:solidFill>
                            <a:srgbClr val="31897C"/>
                          </a:solidFill>
                          <a:effectLst/>
                          <a:latin typeface="DM Sans 14pt" pitchFamily="2" charset="77"/>
                        </a:rPr>
                        <a:t>Labsphere</a:t>
                      </a:r>
                      <a:r>
                        <a:rPr lang="en-GB" sz="650" kern="100" dirty="0">
                          <a:solidFill>
                            <a:srgbClr val="31897C"/>
                          </a:solidFill>
                          <a:effectLst/>
                          <a:latin typeface="DM Sans 14pt" pitchFamily="2" charset="77"/>
                        </a:rPr>
                        <a:t> equipment)</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 </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398405431"/>
                  </a:ext>
                </a:extLst>
              </a:tr>
            </a:tbl>
          </a:graphicData>
        </a:graphic>
      </p:graphicFrame>
      <p:graphicFrame>
        <p:nvGraphicFramePr>
          <p:cNvPr id="25" name="Table 24">
            <a:extLst>
              <a:ext uri="{FF2B5EF4-FFF2-40B4-BE49-F238E27FC236}">
                <a16:creationId xmlns:a16="http://schemas.microsoft.com/office/drawing/2014/main" id="{83C83F30-6F0E-6AF2-078D-3D33D622749F}"/>
              </a:ext>
            </a:extLst>
          </p:cNvPr>
          <p:cNvGraphicFramePr>
            <a:graphicFrameLocks noGrp="1"/>
          </p:cNvGraphicFramePr>
          <p:nvPr>
            <p:extLst>
              <p:ext uri="{D42A27DB-BD31-4B8C-83A1-F6EECF244321}">
                <p14:modId xmlns:p14="http://schemas.microsoft.com/office/powerpoint/2010/main" val="3517015466"/>
              </p:ext>
            </p:extLst>
          </p:nvPr>
        </p:nvGraphicFramePr>
        <p:xfrm>
          <a:off x="3186752" y="3786410"/>
          <a:ext cx="3527947" cy="900000"/>
        </p:xfrm>
        <a:graphic>
          <a:graphicData uri="http://schemas.openxmlformats.org/drawingml/2006/table">
            <a:tbl>
              <a:tblPr>
                <a:tableStyleId>{B90068F1-F105-411B-9F92-F69CE458D5AC}</a:tableStyleId>
              </a:tblPr>
              <a:tblGrid>
                <a:gridCol w="394116">
                  <a:extLst>
                    <a:ext uri="{9D8B030D-6E8A-4147-A177-3AD203B41FA5}">
                      <a16:colId xmlns:a16="http://schemas.microsoft.com/office/drawing/2014/main" val="2972379696"/>
                    </a:ext>
                  </a:extLst>
                </a:gridCol>
                <a:gridCol w="1543866">
                  <a:extLst>
                    <a:ext uri="{9D8B030D-6E8A-4147-A177-3AD203B41FA5}">
                      <a16:colId xmlns:a16="http://schemas.microsoft.com/office/drawing/2014/main" val="1162757905"/>
                    </a:ext>
                  </a:extLst>
                </a:gridCol>
                <a:gridCol w="491320">
                  <a:extLst>
                    <a:ext uri="{9D8B030D-6E8A-4147-A177-3AD203B41FA5}">
                      <a16:colId xmlns:a16="http://schemas.microsoft.com/office/drawing/2014/main" val="284426540"/>
                    </a:ext>
                  </a:extLst>
                </a:gridCol>
                <a:gridCol w="1098645">
                  <a:extLst>
                    <a:ext uri="{9D8B030D-6E8A-4147-A177-3AD203B41FA5}">
                      <a16:colId xmlns:a16="http://schemas.microsoft.com/office/drawing/2014/main" val="1479074043"/>
                    </a:ext>
                  </a:extLst>
                </a:gridCol>
              </a:tblGrid>
              <a:tr h="112500">
                <a:tc>
                  <a:txBody>
                    <a:bodyPr/>
                    <a:lstStyle/>
                    <a:p>
                      <a:pPr algn="l">
                        <a:lnSpc>
                          <a:spcPct val="100000"/>
                        </a:lnSpc>
                      </a:pPr>
                      <a:r>
                        <a:rPr lang="en-GB" sz="650" kern="100" dirty="0">
                          <a:solidFill>
                            <a:srgbClr val="31897C"/>
                          </a:solidFill>
                          <a:effectLst/>
                          <a:latin typeface="DM Sans 14pt" pitchFamily="2" charset="77"/>
                        </a:rPr>
                        <a:t>100037</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BASF</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100627</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INNOSPEC LIMITED</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855213976"/>
                  </a:ext>
                </a:extLst>
              </a:tr>
              <a:tr h="112500">
                <a:tc>
                  <a:txBody>
                    <a:bodyPr/>
                    <a:lstStyle/>
                    <a:p>
                      <a:pPr algn="l">
                        <a:lnSpc>
                          <a:spcPct val="100000"/>
                        </a:lnSpc>
                      </a:pPr>
                      <a:r>
                        <a:rPr lang="en-GB" sz="650" kern="100" dirty="0">
                          <a:solidFill>
                            <a:srgbClr val="31897C"/>
                          </a:solidFill>
                          <a:effectLst/>
                          <a:latin typeface="DM Sans 14pt" pitchFamily="2" charset="77"/>
                        </a:rPr>
                        <a:t>100288</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dsm-firmenich</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101005</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EVONIK INDUSTRIES AG</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027827488"/>
                  </a:ext>
                </a:extLst>
              </a:tr>
              <a:tr h="112500">
                <a:tc>
                  <a:txBody>
                    <a:bodyPr/>
                    <a:lstStyle/>
                    <a:p>
                      <a:pPr algn="l">
                        <a:lnSpc>
                          <a:spcPct val="100000"/>
                        </a:lnSpc>
                      </a:pPr>
                      <a:r>
                        <a:rPr lang="en-GB" sz="650" kern="100" dirty="0">
                          <a:solidFill>
                            <a:srgbClr val="31897C"/>
                          </a:solidFill>
                          <a:effectLst/>
                          <a:latin typeface="DM Sans 14pt" pitchFamily="2" charset="77"/>
                        </a:rPr>
                        <a:t>100313</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SEPPIC</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100383</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AJINOMOTO INC</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286349137"/>
                  </a:ext>
                </a:extLst>
              </a:tr>
              <a:tr h="112500">
                <a:tc>
                  <a:txBody>
                    <a:bodyPr/>
                    <a:lstStyle/>
                    <a:p>
                      <a:pPr algn="l">
                        <a:lnSpc>
                          <a:spcPct val="100000"/>
                        </a:lnSpc>
                      </a:pPr>
                      <a:r>
                        <a:rPr lang="en-GB" sz="650" kern="100" dirty="0">
                          <a:solidFill>
                            <a:srgbClr val="31897C"/>
                          </a:solidFill>
                          <a:effectLst/>
                          <a:latin typeface="DM Sans 14pt" pitchFamily="2" charset="77"/>
                        </a:rPr>
                        <a:t>100647</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INOLEX CHEMICAL COMPANY</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100425</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KAHL &amp; CO</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084616730"/>
                  </a:ext>
                </a:extLst>
              </a:tr>
              <a:tr h="112500">
                <a:tc>
                  <a:txBody>
                    <a:bodyPr/>
                    <a:lstStyle/>
                    <a:p>
                      <a:pPr algn="l">
                        <a:lnSpc>
                          <a:spcPct val="100000"/>
                        </a:lnSpc>
                      </a:pPr>
                      <a:r>
                        <a:rPr lang="en-GB" sz="650" kern="100" dirty="0">
                          <a:solidFill>
                            <a:srgbClr val="31897C"/>
                          </a:solidFill>
                          <a:effectLst/>
                          <a:latin typeface="DM Sans 14pt" pitchFamily="2" charset="77"/>
                        </a:rPr>
                        <a:t>100491</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DR. STRAETMANS</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100444</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SCHÜLKE &amp; MAYR GMBH</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97219532"/>
                  </a:ext>
                </a:extLst>
              </a:tr>
              <a:tr h="112500">
                <a:tc>
                  <a:txBody>
                    <a:bodyPr/>
                    <a:lstStyle/>
                    <a:p>
                      <a:pPr algn="l">
                        <a:lnSpc>
                          <a:spcPct val="100000"/>
                        </a:lnSpc>
                      </a:pPr>
                      <a:r>
                        <a:rPr lang="en-GB" sz="650" kern="100" dirty="0">
                          <a:solidFill>
                            <a:srgbClr val="31897C"/>
                          </a:solidFill>
                          <a:effectLst/>
                          <a:latin typeface="DM Sans 14pt" pitchFamily="2" charset="77"/>
                        </a:rPr>
                        <a:t>101192</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COSPHATEC</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101161</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KANEKA CORPORATION</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698421473"/>
                  </a:ext>
                </a:extLst>
              </a:tr>
              <a:tr h="112500">
                <a:tc>
                  <a:txBody>
                    <a:bodyPr/>
                    <a:lstStyle/>
                    <a:p>
                      <a:pPr algn="l">
                        <a:lnSpc>
                          <a:spcPct val="100000"/>
                        </a:lnSpc>
                      </a:pPr>
                      <a:r>
                        <a:rPr lang="en-GB" sz="650" kern="100" dirty="0">
                          <a:solidFill>
                            <a:srgbClr val="31897C"/>
                          </a:solidFill>
                          <a:effectLst/>
                          <a:latin typeface="DM Sans 14pt" pitchFamily="2" charset="77"/>
                        </a:rPr>
                        <a:t>100435</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LUBRIZOL ADVANCED MATERIALS, IN</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100002</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31897C"/>
                          </a:solidFill>
                          <a:effectLst/>
                          <a:latin typeface="DM Sans 14pt" pitchFamily="2" charset="77"/>
                        </a:rPr>
                        <a:t>SOLVAY</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05320695"/>
                  </a:ext>
                </a:extLst>
              </a:tr>
              <a:tr h="112500">
                <a:tc>
                  <a:txBody>
                    <a:bodyPr/>
                    <a:lstStyle/>
                    <a:p>
                      <a:pPr algn="l">
                        <a:lnSpc>
                          <a:spcPct val="100000"/>
                        </a:lnSpc>
                      </a:pPr>
                      <a:r>
                        <a:rPr lang="en-GB" sz="650" kern="100" dirty="0">
                          <a:solidFill>
                            <a:srgbClr val="31897C"/>
                          </a:solidFill>
                          <a:effectLst/>
                          <a:latin typeface="DM Sans 14pt" pitchFamily="2" charset="77"/>
                        </a:rPr>
                        <a:t>100230</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MERCK KGAA</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31897C"/>
                          </a:solidFill>
                          <a:effectLst/>
                          <a:latin typeface="DM Sans 14pt" pitchFamily="2" charset="77"/>
                        </a:rPr>
                        <a:t>100045</a:t>
                      </a:r>
                      <a:endParaRPr lang="en-BR" sz="650" kern="10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31897C"/>
                          </a:solidFill>
                          <a:effectLst/>
                          <a:latin typeface="DM Sans 14pt" pitchFamily="2" charset="77"/>
                        </a:rPr>
                        <a:t>BK GIULINI CHEMIE</a:t>
                      </a:r>
                      <a:endParaRPr lang="en-BR" sz="650" kern="100" dirty="0">
                        <a:solidFill>
                          <a:srgbClr val="31897C"/>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509123360"/>
                  </a:ext>
                </a:extLst>
              </a:tr>
            </a:tbl>
          </a:graphicData>
        </a:graphic>
      </p:graphicFrame>
      <p:sp>
        <p:nvSpPr>
          <p:cNvPr id="29" name="TextBox 28">
            <a:extLst>
              <a:ext uri="{FF2B5EF4-FFF2-40B4-BE49-F238E27FC236}">
                <a16:creationId xmlns:a16="http://schemas.microsoft.com/office/drawing/2014/main" id="{1F50FF91-306F-4333-B4C8-580F528BA204}"/>
              </a:ext>
            </a:extLst>
          </p:cNvPr>
          <p:cNvSpPr txBox="1"/>
          <p:nvPr/>
        </p:nvSpPr>
        <p:spPr>
          <a:xfrm>
            <a:off x="3146259" y="4776860"/>
            <a:ext cx="4003341" cy="184666"/>
          </a:xfrm>
          <a:prstGeom prst="rect">
            <a:avLst/>
          </a:prstGeom>
          <a:noFill/>
        </p:spPr>
        <p:txBody>
          <a:bodyPr wrap="square">
            <a:spAutoFit/>
          </a:bodyPr>
          <a:lstStyle/>
          <a:p>
            <a:r>
              <a:rPr lang="en-GB" sz="600" kern="100" dirty="0">
                <a:solidFill>
                  <a:srgbClr val="31897C"/>
                </a:solidFill>
                <a:effectLst/>
                <a:latin typeface="DM Sans 14pt" pitchFamily="2" charset="77"/>
                <a:ea typeface="DM Sans" pitchFamily="2" charset="77"/>
                <a:cs typeface="Times New Roman" panose="02020603050405020304" pitchFamily="18" charset="0"/>
              </a:rPr>
              <a:t>Regulatory compliance in EU, MERCOSUR, ASEAN, CN, KR, AUS for UV filters in formulation.</a:t>
            </a:r>
            <a:endParaRPr lang="en-BR" sz="600" kern="100" dirty="0">
              <a:solidFill>
                <a:srgbClr val="31897C"/>
              </a:solidFill>
              <a:effectLst/>
              <a:latin typeface="DM Sans 14pt" pitchFamily="2" charset="77"/>
              <a:ea typeface="DM Sans" pitchFamily="2" charset="77"/>
              <a:cs typeface="Times New Roman" panose="02020603050405020304" pitchFamily="18" charset="0"/>
            </a:endParaRPr>
          </a:p>
        </p:txBody>
      </p:sp>
      <p:sp>
        <p:nvSpPr>
          <p:cNvPr id="31" name="Rectangle 30">
            <a:extLst>
              <a:ext uri="{FF2B5EF4-FFF2-40B4-BE49-F238E27FC236}">
                <a16:creationId xmlns:a16="http://schemas.microsoft.com/office/drawing/2014/main" id="{00D83232-12FA-B5E5-7C1E-DE6F0FC9178A}"/>
              </a:ext>
            </a:extLst>
          </p:cNvPr>
          <p:cNvSpPr/>
          <p:nvPr/>
        </p:nvSpPr>
        <p:spPr>
          <a:xfrm>
            <a:off x="6754487" y="709587"/>
            <a:ext cx="2023697" cy="634712"/>
          </a:xfrm>
          <a:prstGeom prst="rect">
            <a:avLst/>
          </a:prstGeom>
          <a:solidFill>
            <a:srgbClr val="3189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32" name="TextBox 31">
            <a:extLst>
              <a:ext uri="{FF2B5EF4-FFF2-40B4-BE49-F238E27FC236}">
                <a16:creationId xmlns:a16="http://schemas.microsoft.com/office/drawing/2014/main" id="{76E3D565-31C3-295B-86EC-1C9565C4575B}"/>
              </a:ext>
            </a:extLst>
          </p:cNvPr>
          <p:cNvSpPr txBox="1"/>
          <p:nvPr/>
        </p:nvSpPr>
        <p:spPr>
          <a:xfrm>
            <a:off x="6774959" y="749944"/>
            <a:ext cx="1983483" cy="553998"/>
          </a:xfrm>
          <a:prstGeom prst="rect">
            <a:avLst/>
          </a:prstGeom>
          <a:noFill/>
        </p:spPr>
        <p:txBody>
          <a:bodyPr wrap="square">
            <a:spAutoFit/>
          </a:bodyPr>
          <a:lstStyle/>
          <a:p>
            <a:r>
              <a:rPr lang="en-GB" sz="600" kern="100" dirty="0">
                <a:solidFill>
                  <a:srgbClr val="C4E6E1"/>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600" kern="100" dirty="0" err="1">
                <a:solidFill>
                  <a:srgbClr val="C4E6E1"/>
                </a:solidFill>
                <a:effectLst/>
                <a:latin typeface="DM Sans 14pt" pitchFamily="2" charset="77"/>
                <a:ea typeface="DM Sans" pitchFamily="2" charset="77"/>
                <a:cs typeface="Times New Roman" panose="02020603050405020304" pitchFamily="18" charset="0"/>
              </a:rPr>
              <a:t>Tocopheryl</a:t>
            </a:r>
            <a:r>
              <a:rPr lang="en-GB" sz="600" kern="100" dirty="0">
                <a:solidFill>
                  <a:srgbClr val="C4E6E1"/>
                </a:solidFill>
                <a:effectLst/>
                <a:latin typeface="DM Sans 14pt" pitchFamily="2" charset="77"/>
                <a:ea typeface="DM Sans" pitchFamily="2" charset="77"/>
                <a:cs typeface="Times New Roman" panose="02020603050405020304" pitchFamily="18" charset="0"/>
              </a:rPr>
              <a:t> Acetate and SUNSENSE HYDRA VEGETAL 681900 004F.</a:t>
            </a:r>
            <a:endParaRPr lang="en-BR" sz="600" kern="100" dirty="0">
              <a:solidFill>
                <a:srgbClr val="C4E6E1"/>
              </a:solidFill>
              <a:effectLst/>
              <a:latin typeface="DM Sans 14pt" pitchFamily="2" charset="77"/>
              <a:ea typeface="DM Sans" pitchFamily="2" charset="77"/>
              <a:cs typeface="Times New Roman" panose="02020603050405020304" pitchFamily="18" charset="0"/>
            </a:endParaRPr>
          </a:p>
        </p:txBody>
      </p:sp>
      <p:sp>
        <p:nvSpPr>
          <p:cNvPr id="3" name="CaixaDeTexto 1064">
            <a:extLst>
              <a:ext uri="{FF2B5EF4-FFF2-40B4-BE49-F238E27FC236}">
                <a16:creationId xmlns:a16="http://schemas.microsoft.com/office/drawing/2014/main" id="{D6CD7303-6CB1-7610-7C46-7D36B307CD6C}"/>
              </a:ext>
            </a:extLst>
          </p:cNvPr>
          <p:cNvSpPr txBox="1"/>
          <p:nvPr/>
        </p:nvSpPr>
        <p:spPr>
          <a:xfrm>
            <a:off x="182597" y="554232"/>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4" name="TextBox 149503">
            <a:extLst>
              <a:ext uri="{FF2B5EF4-FFF2-40B4-BE49-F238E27FC236}">
                <a16:creationId xmlns:a16="http://schemas.microsoft.com/office/drawing/2014/main" id="{89EE6E0B-A28A-EB83-BB20-2C826C391CCE}"/>
              </a:ext>
            </a:extLst>
          </p:cNvPr>
          <p:cNvSpPr txBox="1"/>
          <p:nvPr/>
        </p:nvSpPr>
        <p:spPr>
          <a:xfrm>
            <a:off x="1057200" y="848409"/>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sp>
        <p:nvSpPr>
          <p:cNvPr id="16" name="Title 1">
            <a:extLst>
              <a:ext uri="{FF2B5EF4-FFF2-40B4-BE49-F238E27FC236}">
                <a16:creationId xmlns:a16="http://schemas.microsoft.com/office/drawing/2014/main" id="{F70BBBB6-3CCC-4951-40E2-26093C72EDF3}"/>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225676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D06B8A-DD17-F54B-5F5D-A2265C3FC9FD}"/>
            </a:ext>
          </a:extLst>
        </p:cNvPr>
        <p:cNvGrpSpPr/>
        <p:nvPr/>
      </p:nvGrpSpPr>
      <p:grpSpPr>
        <a:xfrm>
          <a:off x="0" y="0"/>
          <a:ext cx="0" cy="0"/>
          <a:chOff x="0" y="0"/>
          <a:chExt cx="0" cy="0"/>
        </a:xfrm>
      </p:grpSpPr>
      <p:sp>
        <p:nvSpPr>
          <p:cNvPr id="14" name="Retângulo 149504">
            <a:extLst>
              <a:ext uri="{FF2B5EF4-FFF2-40B4-BE49-F238E27FC236}">
                <a16:creationId xmlns:a16="http://schemas.microsoft.com/office/drawing/2014/main" id="{B3584EFC-DFF1-E9C0-71BE-96E2A9DDBA9D}"/>
              </a:ext>
            </a:extLst>
          </p:cNvPr>
          <p:cNvSpPr/>
          <p:nvPr/>
        </p:nvSpPr>
        <p:spPr>
          <a:xfrm>
            <a:off x="5567" y="547458"/>
            <a:ext cx="2824222"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2" name="Retângulo 1045">
            <a:extLst>
              <a:ext uri="{FF2B5EF4-FFF2-40B4-BE49-F238E27FC236}">
                <a16:creationId xmlns:a16="http://schemas.microsoft.com/office/drawing/2014/main" id="{F1E2A953-2574-E178-4E6E-86BB3382177B}"/>
              </a:ext>
            </a:extLst>
          </p:cNvPr>
          <p:cNvSpPr/>
          <p:nvPr/>
        </p:nvSpPr>
        <p:spPr>
          <a:xfrm>
            <a:off x="2829790" y="544650"/>
            <a:ext cx="6314210" cy="4598850"/>
          </a:xfrm>
          <a:prstGeom prst="rect">
            <a:avLst/>
          </a:prstGeom>
          <a:solidFill>
            <a:srgbClr val="C4E6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9" name="Picture 8">
            <a:extLst>
              <a:ext uri="{FF2B5EF4-FFF2-40B4-BE49-F238E27FC236}">
                <a16:creationId xmlns:a16="http://schemas.microsoft.com/office/drawing/2014/main" id="{752A608B-880B-1E38-2BD2-9221E7ADA9E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352" y="546732"/>
            <a:ext cx="2833014" cy="3208835"/>
          </a:xfrm>
          <a:prstGeom prst="rect">
            <a:avLst/>
          </a:prstGeom>
        </p:spPr>
      </p:pic>
      <p:sp>
        <p:nvSpPr>
          <p:cNvPr id="22" name="TextBox 27">
            <a:extLst>
              <a:ext uri="{FF2B5EF4-FFF2-40B4-BE49-F238E27FC236}">
                <a16:creationId xmlns:a16="http://schemas.microsoft.com/office/drawing/2014/main" id="{A6BBFC9C-64D6-D256-2728-33AE7B80F2BE}"/>
              </a:ext>
            </a:extLst>
          </p:cNvPr>
          <p:cNvSpPr txBox="1"/>
          <p:nvPr/>
        </p:nvSpPr>
        <p:spPr>
          <a:xfrm>
            <a:off x="1131219" y="853714"/>
            <a:ext cx="506870" cy="219291"/>
          </a:xfrm>
          <a:prstGeom prst="rect">
            <a:avLst/>
          </a:prstGeom>
          <a:noFill/>
        </p:spPr>
        <p:txBody>
          <a:bodyPr wrap="none" rtlCol="0">
            <a:spAutoFit/>
          </a:bodyPr>
          <a:lstStyle/>
          <a:p>
            <a:pPr defTabSz="685800">
              <a:buClrTx/>
              <a:defRPr/>
            </a:pPr>
            <a:r>
              <a:rPr lang="en-US" sz="825" kern="1200" dirty="0">
                <a:solidFill>
                  <a:srgbClr val="CBE7F5"/>
                </a:solidFill>
                <a:latin typeface="DM Sans"/>
                <a:ea typeface="+mn-ea"/>
                <a:cs typeface="+mn-cs"/>
              </a:rPr>
              <a:t>FRESH</a:t>
            </a:r>
          </a:p>
        </p:txBody>
      </p:sp>
      <p:sp>
        <p:nvSpPr>
          <p:cNvPr id="23" name="Retângulo 1061">
            <a:extLst>
              <a:ext uri="{FF2B5EF4-FFF2-40B4-BE49-F238E27FC236}">
                <a16:creationId xmlns:a16="http://schemas.microsoft.com/office/drawing/2014/main" id="{16ADBC2F-E327-1203-2F56-B94F4E63FD7E}"/>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6" name="Retângulo 1045">
            <a:extLst>
              <a:ext uri="{FF2B5EF4-FFF2-40B4-BE49-F238E27FC236}">
                <a16:creationId xmlns:a16="http://schemas.microsoft.com/office/drawing/2014/main" id="{C5842801-03F1-AE7D-0EAD-54C0ECED152F}"/>
              </a:ext>
            </a:extLst>
          </p:cNvPr>
          <p:cNvSpPr/>
          <p:nvPr/>
        </p:nvSpPr>
        <p:spPr>
          <a:xfrm>
            <a:off x="-6949" y="812938"/>
            <a:ext cx="2835412" cy="264818"/>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6" name="Imagem 3" descr="Logotipo&#10;&#10;Descrição gerada automaticamente">
            <a:extLst>
              <a:ext uri="{FF2B5EF4-FFF2-40B4-BE49-F238E27FC236}">
                <a16:creationId xmlns:a16="http://schemas.microsoft.com/office/drawing/2014/main" id="{2EF8EADE-798C-7616-17F1-7299BCA6DF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0" name="Google Shape;279;p62">
            <a:extLst>
              <a:ext uri="{FF2B5EF4-FFF2-40B4-BE49-F238E27FC236}">
                <a16:creationId xmlns:a16="http://schemas.microsoft.com/office/drawing/2014/main" id="{63E25187-A911-6903-DE82-62C0649EDC65}"/>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15" name="Retângulo 35">
            <a:extLst>
              <a:ext uri="{FF2B5EF4-FFF2-40B4-BE49-F238E27FC236}">
                <a16:creationId xmlns:a16="http://schemas.microsoft.com/office/drawing/2014/main" id="{FD8EC1DC-8140-19C8-475F-0D2B23622EDC}"/>
              </a:ext>
            </a:extLst>
          </p:cNvPr>
          <p:cNvSpPr/>
          <p:nvPr/>
        </p:nvSpPr>
        <p:spPr>
          <a:xfrm>
            <a:off x="-15603" y="1920840"/>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30" name="Imagem 51">
            <a:extLst>
              <a:ext uri="{FF2B5EF4-FFF2-40B4-BE49-F238E27FC236}">
                <a16:creationId xmlns:a16="http://schemas.microsoft.com/office/drawing/2014/main" id="{403785D6-A965-9332-F7DA-5F02257106F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523923" y="2632164"/>
            <a:ext cx="1721461" cy="2294708"/>
          </a:xfrm>
          <a:prstGeom prst="rect">
            <a:avLst/>
          </a:prstGeom>
        </p:spPr>
      </p:pic>
      <p:sp>
        <p:nvSpPr>
          <p:cNvPr id="3" name="CaixaDeTexto 1064">
            <a:extLst>
              <a:ext uri="{FF2B5EF4-FFF2-40B4-BE49-F238E27FC236}">
                <a16:creationId xmlns:a16="http://schemas.microsoft.com/office/drawing/2014/main" id="{FB0B42B1-4289-6860-6768-85C953FE38D7}"/>
              </a:ext>
            </a:extLst>
          </p:cNvPr>
          <p:cNvSpPr txBox="1"/>
          <p:nvPr/>
        </p:nvSpPr>
        <p:spPr>
          <a:xfrm>
            <a:off x="182597" y="554232"/>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4" name="TextBox 149503">
            <a:extLst>
              <a:ext uri="{FF2B5EF4-FFF2-40B4-BE49-F238E27FC236}">
                <a16:creationId xmlns:a16="http://schemas.microsoft.com/office/drawing/2014/main" id="{76A44B52-57B2-453F-5C63-1DCD46347057}"/>
              </a:ext>
            </a:extLst>
          </p:cNvPr>
          <p:cNvSpPr txBox="1"/>
          <p:nvPr/>
        </p:nvSpPr>
        <p:spPr>
          <a:xfrm>
            <a:off x="1057200" y="848409"/>
            <a:ext cx="667170" cy="219291"/>
          </a:xfrm>
          <a:prstGeom prst="rect">
            <a:avLst/>
          </a:prstGeom>
          <a:noFill/>
        </p:spPr>
        <p:txBody>
          <a:bodyPr wrap="none" rtlCol="0">
            <a:spAutoFit/>
          </a:bodyPr>
          <a:lstStyle/>
          <a:p>
            <a:pPr defTabSz="685800">
              <a:buClrTx/>
              <a:defRPr/>
            </a:pPr>
            <a:r>
              <a:rPr lang="en-US" sz="825" kern="1200" dirty="0">
                <a:solidFill>
                  <a:srgbClr val="C3E6E1"/>
                </a:solidFill>
                <a:latin typeface="DM Sans 14pt" pitchFamily="2" charset="77"/>
                <a:ea typeface="+mn-ea"/>
                <a:cs typeface="+mn-cs"/>
              </a:rPr>
              <a:t>NATURAL</a:t>
            </a:r>
          </a:p>
        </p:txBody>
      </p:sp>
      <p:sp>
        <p:nvSpPr>
          <p:cNvPr id="7" name="Title 1">
            <a:extLst>
              <a:ext uri="{FF2B5EF4-FFF2-40B4-BE49-F238E27FC236}">
                <a16:creationId xmlns:a16="http://schemas.microsoft.com/office/drawing/2014/main" id="{40B4858E-55A2-03FE-2265-58FDC964E692}"/>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8" name="Picture 7">
            <a:extLst>
              <a:ext uri="{FF2B5EF4-FFF2-40B4-BE49-F238E27FC236}">
                <a16:creationId xmlns:a16="http://schemas.microsoft.com/office/drawing/2014/main" id="{BC121284-B0F6-AE54-5D58-EF1F664FB6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99850" y="1006475"/>
            <a:ext cx="5918725" cy="3353944"/>
          </a:xfrm>
          <a:prstGeom prst="rect">
            <a:avLst/>
          </a:prstGeom>
        </p:spPr>
      </p:pic>
    </p:spTree>
    <p:extLst>
      <p:ext uri="{BB962C8B-B14F-4D97-AF65-F5344CB8AC3E}">
        <p14:creationId xmlns:p14="http://schemas.microsoft.com/office/powerpoint/2010/main" val="260596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149504">
            <a:extLst>
              <a:ext uri="{FF2B5EF4-FFF2-40B4-BE49-F238E27FC236}">
                <a16:creationId xmlns:a16="http://schemas.microsoft.com/office/drawing/2014/main" id="{F46717E0-C067-27C6-E0E3-FBE344AABEF8}"/>
              </a:ext>
            </a:extLst>
          </p:cNvPr>
          <p:cNvSpPr/>
          <p:nvPr/>
        </p:nvSpPr>
        <p:spPr>
          <a:xfrm>
            <a:off x="-964" y="547459"/>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4D3C35">
                  <a:lumMod val="90000"/>
                </a:srgbClr>
              </a:solidFill>
              <a:latin typeface="DM Sans" pitchFamily="2" charset="77"/>
            </a:endParaRPr>
          </a:p>
        </p:txBody>
      </p:sp>
      <p:sp>
        <p:nvSpPr>
          <p:cNvPr id="38" name="Retângulo 21">
            <a:extLst>
              <a:ext uri="{FF2B5EF4-FFF2-40B4-BE49-F238E27FC236}">
                <a16:creationId xmlns:a16="http://schemas.microsoft.com/office/drawing/2014/main" id="{F4CA66CE-5746-6D07-EA66-3FC1D69C861A}"/>
              </a:ext>
            </a:extLst>
          </p:cNvPr>
          <p:cNvSpPr>
            <a:spLocks/>
          </p:cNvSpPr>
          <p:nvPr/>
        </p:nvSpPr>
        <p:spPr>
          <a:xfrm>
            <a:off x="2835412" y="546912"/>
            <a:ext cx="6308588" cy="4596040"/>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DM Sans" pitchFamily="2" charset="77"/>
            </a:endParaRPr>
          </a:p>
        </p:txBody>
      </p:sp>
      <p:sp>
        <p:nvSpPr>
          <p:cNvPr id="14" name="Rectangle 13">
            <a:extLst>
              <a:ext uri="{FF2B5EF4-FFF2-40B4-BE49-F238E27FC236}">
                <a16:creationId xmlns:a16="http://schemas.microsoft.com/office/drawing/2014/main" id="{66866DB7-8B14-684A-74C7-91434F28E243}"/>
              </a:ext>
            </a:extLst>
          </p:cNvPr>
          <p:cNvSpPr/>
          <p:nvPr/>
        </p:nvSpPr>
        <p:spPr>
          <a:xfrm>
            <a:off x="2848444" y="2242082"/>
            <a:ext cx="6302087" cy="1313829"/>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5">
            <a:extLst>
              <a:ext uri="{FF2B5EF4-FFF2-40B4-BE49-F238E27FC236}">
                <a16:creationId xmlns:a16="http://schemas.microsoft.com/office/drawing/2014/main" id="{CB5C2262-C329-D283-326C-AA84779F942D}"/>
              </a:ext>
            </a:extLst>
          </p:cNvPr>
          <p:cNvSpPr txBox="1"/>
          <p:nvPr/>
        </p:nvSpPr>
        <p:spPr>
          <a:xfrm>
            <a:off x="6559046" y="1244362"/>
            <a:ext cx="2062838" cy="461665"/>
          </a:xfrm>
          <a:prstGeom prst="rect">
            <a:avLst/>
          </a:prstGeom>
          <a:noFill/>
        </p:spPr>
        <p:txBody>
          <a:bodyPr wrap="square" rtlCol="0">
            <a:spAutoFit/>
          </a:bodyPr>
          <a:lstStyle/>
          <a:p>
            <a:pPr defTabSz="685783">
              <a:buClrTx/>
              <a:defRPr/>
            </a:pPr>
            <a:r>
              <a:rPr lang="en-US" sz="1200" kern="1200" dirty="0">
                <a:solidFill>
                  <a:srgbClr val="FFFFFF"/>
                </a:solidFill>
                <a:latin typeface="DM Sans"/>
                <a:ea typeface="+mn-ea"/>
              </a:rPr>
              <a:t>Fluid Lotion SPF 50+ </a:t>
            </a:r>
          </a:p>
          <a:p>
            <a:pPr defTabSz="685783">
              <a:buClrTx/>
              <a:defRPr/>
            </a:pPr>
            <a:r>
              <a:rPr lang="en-US" sz="1200" kern="1200" dirty="0">
                <a:solidFill>
                  <a:srgbClr val="FFFFFF"/>
                </a:solidFill>
                <a:latin typeface="DM Sans"/>
                <a:ea typeface="+mn-ea"/>
              </a:rPr>
              <a:t>with Cooling Effect </a:t>
            </a: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534" y="987141"/>
            <a:ext cx="2836031"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9383" y="2028810"/>
            <a:ext cx="2838264" cy="1040056"/>
          </a:xfrm>
          <a:prstGeom prst="rect">
            <a:avLst/>
          </a:prstGeom>
          <a:gradFill>
            <a:gsLst>
              <a:gs pos="0">
                <a:srgbClr val="F0F0F0"/>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DM Sans" pitchFamily="2" charset="77"/>
            </a:endParaRPr>
          </a:p>
        </p:txBody>
      </p:sp>
      <p:sp>
        <p:nvSpPr>
          <p:cNvPr id="1048" name="Retângulo 1047">
            <a:extLst>
              <a:ext uri="{FF2B5EF4-FFF2-40B4-BE49-F238E27FC236}">
                <a16:creationId xmlns:a16="http://schemas.microsoft.com/office/drawing/2014/main" id="{BFEE6286-D79A-AE27-72A8-E9E3332D2D3D}"/>
              </a:ext>
            </a:extLst>
          </p:cNvPr>
          <p:cNvSpPr/>
          <p:nvPr/>
        </p:nvSpPr>
        <p:spPr>
          <a:xfrm>
            <a:off x="2558" y="809583"/>
            <a:ext cx="2833470"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DM Sans" pitchFamily="2" charset="77"/>
            </a:endParaRPr>
          </a:p>
        </p:txBody>
      </p:sp>
      <p:sp>
        <p:nvSpPr>
          <p:cNvPr id="1052" name="TextBox 27">
            <a:extLst>
              <a:ext uri="{FF2B5EF4-FFF2-40B4-BE49-F238E27FC236}">
                <a16:creationId xmlns:a16="http://schemas.microsoft.com/office/drawing/2014/main" id="{5B7A508E-04A3-F0C6-08F1-D684E8C15F1B}"/>
              </a:ext>
            </a:extLst>
          </p:cNvPr>
          <p:cNvSpPr txBox="1"/>
          <p:nvPr/>
        </p:nvSpPr>
        <p:spPr>
          <a:xfrm>
            <a:off x="1131219" y="853715"/>
            <a:ext cx="511679" cy="219291"/>
          </a:xfrm>
          <a:prstGeom prst="rect">
            <a:avLst/>
          </a:prstGeom>
          <a:noFill/>
        </p:spPr>
        <p:txBody>
          <a:bodyPr wrap="none" rtlCol="0">
            <a:spAutoFit/>
          </a:bodyPr>
          <a:lstStyle/>
          <a:p>
            <a:pPr defTabSz="685783">
              <a:buClrTx/>
              <a:defRPr/>
            </a:pPr>
            <a:r>
              <a:rPr lang="en-US" sz="825" kern="1200" dirty="0">
                <a:solidFill>
                  <a:srgbClr val="CBE7F5"/>
                </a:solidFill>
                <a:latin typeface="DM Sans 14pt" pitchFamily="2" charset="77"/>
                <a:ea typeface="+mn-ea"/>
              </a:rPr>
              <a:t>FRESH</a:t>
            </a:r>
          </a:p>
        </p:txBody>
      </p:sp>
      <p:sp>
        <p:nvSpPr>
          <p:cNvPr id="1062" name="Retângulo 1061">
            <a:extLst>
              <a:ext uri="{FF2B5EF4-FFF2-40B4-BE49-F238E27FC236}">
                <a16:creationId xmlns:a16="http://schemas.microsoft.com/office/drawing/2014/main" id="{88B3D044-30D5-6562-F874-80F3ED94809E}"/>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4D3C35">
                  <a:lumMod val="90000"/>
                </a:srgbClr>
              </a:solidFill>
              <a:latin typeface="DM Sans" pitchFamily="2" charset="77"/>
            </a:endParaRPr>
          </a:p>
        </p:txBody>
      </p:sp>
      <p:sp>
        <p:nvSpPr>
          <p:cNvPr id="1065" name="CaixaDeTexto 1064">
            <a:extLst>
              <a:ext uri="{FF2B5EF4-FFF2-40B4-BE49-F238E27FC236}">
                <a16:creationId xmlns:a16="http://schemas.microsoft.com/office/drawing/2014/main" id="{2AAD231B-D1F0-3802-6654-52D1AD53A58D}"/>
              </a:ext>
            </a:extLst>
          </p:cNvPr>
          <p:cNvSpPr txBox="1"/>
          <p:nvPr/>
        </p:nvSpPr>
        <p:spPr>
          <a:xfrm>
            <a:off x="182598" y="547460"/>
            <a:ext cx="2404114" cy="261610"/>
          </a:xfrm>
          <a:prstGeom prst="rect">
            <a:avLst/>
          </a:prstGeom>
          <a:noFill/>
        </p:spPr>
        <p:txBody>
          <a:bodyPr wrap="square">
            <a:spAutoFit/>
          </a:bodyPr>
          <a:lstStyle/>
          <a:p>
            <a:pPr algn="ctr" defTabSz="685783">
              <a:buClrTx/>
              <a:defRPr/>
            </a:pPr>
            <a:r>
              <a:rPr lang="fr-FR" sz="1100" kern="1200" dirty="0">
                <a:solidFill>
                  <a:prstClr val="black"/>
                </a:solidFill>
                <a:latin typeface="DM Sans 14pt" pitchFamily="2" charset="77"/>
                <a:ea typeface="+mn-ea"/>
              </a:rPr>
              <a:t>RECREATIONAL</a:t>
            </a:r>
          </a:p>
        </p:txBody>
      </p:sp>
      <p:pic>
        <p:nvPicPr>
          <p:cNvPr id="7" name="Imagem 1023">
            <a:extLst>
              <a:ext uri="{FF2B5EF4-FFF2-40B4-BE49-F238E27FC236}">
                <a16:creationId xmlns:a16="http://schemas.microsoft.com/office/drawing/2014/main" id="{CB1C53FF-B8F1-B1D8-9D99-10C370F045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2915" y="2281903"/>
            <a:ext cx="2111424" cy="2815232"/>
          </a:xfrm>
          <a:prstGeom prst="rect">
            <a:avLst/>
          </a:prstGeom>
        </p:spPr>
      </p:pic>
      <p:sp>
        <p:nvSpPr>
          <p:cNvPr id="27" name="Title 1">
            <a:extLst>
              <a:ext uri="{FF2B5EF4-FFF2-40B4-BE49-F238E27FC236}">
                <a16:creationId xmlns:a16="http://schemas.microsoft.com/office/drawing/2014/main" id="{DD572BA6-FCAB-5AB9-B995-AED406C24025}"/>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pic>
        <p:nvPicPr>
          <p:cNvPr id="28" name="Imagem 3" descr="Logotipo&#10;&#10;Descrição gerada automaticamente">
            <a:extLst>
              <a:ext uri="{FF2B5EF4-FFF2-40B4-BE49-F238E27FC236}">
                <a16:creationId xmlns:a16="http://schemas.microsoft.com/office/drawing/2014/main" id="{0D687231-B4DF-0959-31FE-631421CACA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 name="Google Shape;279;p62">
            <a:extLst>
              <a:ext uri="{FF2B5EF4-FFF2-40B4-BE49-F238E27FC236}">
                <a16:creationId xmlns:a16="http://schemas.microsoft.com/office/drawing/2014/main" id="{98BBDBA3-4A69-104F-0F58-E714935CE9B9}"/>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2" y="4657502"/>
            <a:ext cx="1886179" cy="364499"/>
          </a:xfrm>
          <a:prstGeom prst="rect">
            <a:avLst/>
          </a:prstGeom>
          <a:noFill/>
          <a:ln>
            <a:noFill/>
          </a:ln>
        </p:spPr>
      </p:pic>
      <p:sp>
        <p:nvSpPr>
          <p:cNvPr id="20" name="TextBox 19">
            <a:extLst>
              <a:ext uri="{FF2B5EF4-FFF2-40B4-BE49-F238E27FC236}">
                <a16:creationId xmlns:a16="http://schemas.microsoft.com/office/drawing/2014/main" id="{E1396F2B-B49F-1BC3-DE08-F8C9996F31B0}"/>
              </a:ext>
            </a:extLst>
          </p:cNvPr>
          <p:cNvSpPr txBox="1"/>
          <p:nvPr/>
        </p:nvSpPr>
        <p:spPr>
          <a:xfrm>
            <a:off x="3814725" y="709498"/>
            <a:ext cx="3517515" cy="1077218"/>
          </a:xfrm>
          <a:prstGeom prst="rect">
            <a:avLst/>
          </a:prstGeom>
          <a:noFill/>
        </p:spPr>
        <p:txBody>
          <a:bodyPr wrap="square">
            <a:spAutoFit/>
          </a:bodyPr>
          <a:lstStyle/>
          <a:p>
            <a:pPr defTabSz="685783">
              <a:buClrTx/>
              <a:defRPr/>
            </a:pPr>
            <a:r>
              <a:rPr lang="en-US" sz="3200" kern="1200" dirty="0">
                <a:solidFill>
                  <a:srgbClr val="FFFFFF"/>
                </a:solidFill>
                <a:latin typeface="DM Sans"/>
                <a:ea typeface="+mn-ea"/>
                <a:cs typeface="+mn-cs"/>
              </a:rPr>
              <a:t>FRESH IN </a:t>
            </a:r>
            <a:br>
              <a:rPr lang="en-US" sz="3200" kern="1200" dirty="0">
                <a:solidFill>
                  <a:srgbClr val="FFFFFF"/>
                </a:solidFill>
                <a:latin typeface="DM Sans"/>
                <a:ea typeface="+mn-ea"/>
                <a:cs typeface="+mn-cs"/>
              </a:rPr>
            </a:br>
            <a:r>
              <a:rPr lang="en-US" sz="3200" kern="1200" dirty="0">
                <a:solidFill>
                  <a:srgbClr val="FFFFFF"/>
                </a:solidFill>
                <a:latin typeface="DM Sans"/>
                <a:ea typeface="+mn-ea"/>
                <a:cs typeface="+mn-cs"/>
              </a:rPr>
              <a:t>THE SUMMER</a:t>
            </a:r>
          </a:p>
        </p:txBody>
      </p:sp>
      <p:sp>
        <p:nvSpPr>
          <p:cNvPr id="22" name="TextBox 21">
            <a:extLst>
              <a:ext uri="{FF2B5EF4-FFF2-40B4-BE49-F238E27FC236}">
                <a16:creationId xmlns:a16="http://schemas.microsoft.com/office/drawing/2014/main" id="{0590E5AE-4CC3-15FF-E140-3D23D1DD7E54}"/>
              </a:ext>
            </a:extLst>
          </p:cNvPr>
          <p:cNvSpPr txBox="1"/>
          <p:nvPr/>
        </p:nvSpPr>
        <p:spPr>
          <a:xfrm>
            <a:off x="3832557" y="3647470"/>
            <a:ext cx="208779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bg1"/>
                </a:solidFill>
                <a:latin typeface="DM Sans" pitchFamily="2" charset="0"/>
              </a:rPr>
              <a:t>POSSIBLE CLAIMS:</a:t>
            </a:r>
          </a:p>
        </p:txBody>
      </p:sp>
      <p:sp>
        <p:nvSpPr>
          <p:cNvPr id="23" name="TextBox 5">
            <a:extLst>
              <a:ext uri="{FF2B5EF4-FFF2-40B4-BE49-F238E27FC236}">
                <a16:creationId xmlns:a16="http://schemas.microsoft.com/office/drawing/2014/main" id="{142ABCA7-DCED-614E-55FA-EB8BA75B20D6}"/>
              </a:ext>
            </a:extLst>
          </p:cNvPr>
          <p:cNvSpPr txBox="1"/>
          <p:nvPr/>
        </p:nvSpPr>
        <p:spPr>
          <a:xfrm>
            <a:off x="3832557" y="2277488"/>
            <a:ext cx="2456536" cy="12644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526375"/>
                </a:solidFill>
                <a:latin typeface="DM Sans" pitchFamily="2" charset="0"/>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526375"/>
                </a:solidFill>
                <a:uLnTx/>
                <a:uFillTx/>
                <a:latin typeface="DM Sans" pitchFamily="2" charset="0"/>
                <a:ea typeface="+mn-ea"/>
                <a:cs typeface="+mn-cs"/>
              </a:rPr>
              <a:t>PARSOL® </a:t>
            </a:r>
            <a:r>
              <a:rPr kumimoji="0" lang="fr-FR" sz="1200" u="none" strike="noStrike" kern="1200" cap="none" spc="0" normalizeH="0" baseline="0" noProof="0" dirty="0" err="1">
                <a:ln>
                  <a:noFill/>
                </a:ln>
                <a:solidFill>
                  <a:srgbClr val="526375"/>
                </a:solidFill>
                <a:uLnTx/>
                <a:uFillTx/>
                <a:latin typeface="DM Sans" pitchFamily="2" charset="0"/>
                <a:ea typeface="+mn-ea"/>
                <a:cs typeface="+mn-cs"/>
              </a:rPr>
              <a:t>Shiel</a:t>
            </a:r>
            <a:r>
              <a:rPr lang="fr-FR" sz="1200" dirty="0">
                <a:solidFill>
                  <a:srgbClr val="526375"/>
                </a:solidFill>
                <a:latin typeface="DM Sans" pitchFamily="2" charset="0"/>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526375"/>
                </a:solidFill>
                <a:uLnTx/>
                <a:uFillTx/>
                <a:latin typeface="DM Sans" pitchFamily="2" charset="0"/>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526375"/>
                </a:solidFill>
                <a:uLnTx/>
                <a:uFillTx/>
                <a:latin typeface="DM Sans" pitchFamily="2" charset="0"/>
                <a:ea typeface="+mn-ea"/>
                <a:cs typeface="+mn-cs"/>
              </a:rPr>
              <a:t>PARSOL® </a:t>
            </a:r>
            <a:r>
              <a:rPr lang="fr-FR" sz="1200" dirty="0">
                <a:solidFill>
                  <a:srgbClr val="526375"/>
                </a:solidFill>
                <a:latin typeface="DM Sans" pitchFamily="2" charset="0"/>
              </a:rPr>
              <a:t>EHT</a:t>
            </a:r>
          </a:p>
          <a:p>
            <a:pPr>
              <a:defRPr/>
            </a:pPr>
            <a:r>
              <a:rPr lang="fr-FR" sz="1200" dirty="0">
                <a:solidFill>
                  <a:srgbClr val="526375"/>
                </a:solidFill>
                <a:latin typeface="DM Sans" pitchFamily="2" charset="0"/>
              </a:rPr>
              <a:t>PARSOL® EHS</a:t>
            </a:r>
          </a:p>
          <a:p>
            <a:pPr>
              <a:defRPr/>
            </a:pPr>
            <a:r>
              <a:rPr lang="fr-FR" sz="1200" dirty="0">
                <a:solidFill>
                  <a:srgbClr val="526375"/>
                </a:solidFill>
                <a:latin typeface="DM Sans" pitchFamily="2" charset="0"/>
              </a:rPr>
              <a:t>PARSOL® HS</a:t>
            </a:r>
          </a:p>
        </p:txBody>
      </p:sp>
      <p:sp>
        <p:nvSpPr>
          <p:cNvPr id="25" name="TextBox 24">
            <a:extLst>
              <a:ext uri="{FF2B5EF4-FFF2-40B4-BE49-F238E27FC236}">
                <a16:creationId xmlns:a16="http://schemas.microsoft.com/office/drawing/2014/main" id="{4F8D1132-E885-F40C-0A67-0700A15C9D92}"/>
              </a:ext>
            </a:extLst>
          </p:cNvPr>
          <p:cNvSpPr txBox="1"/>
          <p:nvPr/>
        </p:nvSpPr>
        <p:spPr>
          <a:xfrm>
            <a:off x="6537682" y="2277488"/>
            <a:ext cx="2564774" cy="7104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526375"/>
                </a:solidFill>
                <a:latin typeface="DM Sans" pitchFamily="2" charset="0"/>
              </a:rPr>
              <a:t>BIOACTIVES:</a:t>
            </a:r>
            <a:endParaRPr lang="fr-FR" sz="1000" dirty="0">
              <a:solidFill>
                <a:srgbClr val="526375"/>
              </a:solidFill>
              <a:latin typeface="DM Sans 14pt" pitchFamily="2" charset="77"/>
            </a:endParaRPr>
          </a:p>
          <a:p>
            <a:pPr marL="0" marR="0" lvl="0" indent="0" algn="l" defTabSz="914400" rtl="0" eaLnBrk="1" fontAlgn="auto" latinLnBrk="0" hangingPunct="1">
              <a:lnSpc>
                <a:spcPct val="100000"/>
              </a:lnSpc>
              <a:spcBef>
                <a:spcPts val="0"/>
              </a:spcBef>
              <a:buClrTx/>
              <a:buSzTx/>
              <a:buFontTx/>
              <a:buNone/>
              <a:tabLst/>
              <a:defRPr/>
            </a:pPr>
            <a:r>
              <a:rPr lang="fr-FR" sz="1200" dirty="0">
                <a:solidFill>
                  <a:srgbClr val="526375"/>
                </a:solidFill>
                <a:latin typeface="DM Sans" pitchFamily="2" charset="0"/>
              </a:rPr>
              <a:t>ALPAFLOR® EDELWEISS CB</a:t>
            </a:r>
            <a:br>
              <a:rPr lang="fr-FR" sz="1200" dirty="0">
                <a:solidFill>
                  <a:srgbClr val="526375"/>
                </a:solidFill>
                <a:latin typeface="DM Sans" pitchFamily="2" charset="0"/>
              </a:rPr>
            </a:br>
            <a:r>
              <a:rPr lang="fr-FR" sz="1200" dirty="0">
                <a:solidFill>
                  <a:srgbClr val="526375"/>
                </a:solidFill>
                <a:latin typeface="DM Sans" pitchFamily="2" charset="0"/>
              </a:rPr>
              <a:t>PENTAVITIN®</a:t>
            </a:r>
          </a:p>
        </p:txBody>
      </p:sp>
      <p:grpSp>
        <p:nvGrpSpPr>
          <p:cNvPr id="34" name="Group 33">
            <a:extLst>
              <a:ext uri="{FF2B5EF4-FFF2-40B4-BE49-F238E27FC236}">
                <a16:creationId xmlns:a16="http://schemas.microsoft.com/office/drawing/2014/main" id="{6E41CC82-80A2-F8D4-A08C-FE767221D87E}"/>
              </a:ext>
            </a:extLst>
          </p:cNvPr>
          <p:cNvGrpSpPr/>
          <p:nvPr/>
        </p:nvGrpSpPr>
        <p:grpSpPr>
          <a:xfrm>
            <a:off x="3894993" y="4012606"/>
            <a:ext cx="1611959" cy="435761"/>
            <a:chOff x="7015256" y="1435109"/>
            <a:chExt cx="1208970" cy="326821"/>
          </a:xfrm>
        </p:grpSpPr>
        <p:sp>
          <p:nvSpPr>
            <p:cNvPr id="36" name="Retângulo Arredondado 1068">
              <a:extLst>
                <a:ext uri="{FF2B5EF4-FFF2-40B4-BE49-F238E27FC236}">
                  <a16:creationId xmlns:a16="http://schemas.microsoft.com/office/drawing/2014/main" id="{CD11CE80-AE78-0643-70AD-F20152D7DF93}"/>
                </a:ext>
              </a:extLst>
            </p:cNvPr>
            <p:cNvSpPr/>
            <p:nvPr/>
          </p:nvSpPr>
          <p:spPr>
            <a:xfrm>
              <a:off x="7015256" y="1435109"/>
              <a:ext cx="1208970" cy="326821"/>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pt-BR" sz="1867" kern="0" dirty="0">
                <a:solidFill>
                  <a:srgbClr val="FFFFFF"/>
                </a:solidFill>
                <a:latin typeface="DM Sans 14pt" pitchFamily="2" charset="77"/>
                <a:sym typeface="Arial"/>
              </a:endParaRPr>
            </a:p>
          </p:txBody>
        </p:sp>
        <p:sp>
          <p:nvSpPr>
            <p:cNvPr id="39" name="TextBox 38">
              <a:extLst>
                <a:ext uri="{FF2B5EF4-FFF2-40B4-BE49-F238E27FC236}">
                  <a16:creationId xmlns:a16="http://schemas.microsoft.com/office/drawing/2014/main" id="{91EBC926-01E7-E78F-576C-3A0D5255A9D4}"/>
                </a:ext>
              </a:extLst>
            </p:cNvPr>
            <p:cNvSpPr txBox="1"/>
            <p:nvPr/>
          </p:nvSpPr>
          <p:spPr>
            <a:xfrm>
              <a:off x="7079022" y="1457381"/>
              <a:ext cx="1079237" cy="276999"/>
            </a:xfrm>
            <a:prstGeom prst="rect">
              <a:avLst/>
            </a:prstGeom>
            <a:noFill/>
            <a:ln>
              <a:noFill/>
            </a:ln>
          </p:spPr>
          <p:txBody>
            <a:bodyPr wrap="square">
              <a:spAutoFit/>
            </a:bodyPr>
            <a:lstStyle/>
            <a:p>
              <a:pPr defTabSz="914377">
                <a:defRPr/>
              </a:pPr>
              <a:r>
                <a:rPr lang="fr-FR" sz="900" dirty="0">
                  <a:solidFill>
                    <a:srgbClr val="000000"/>
                  </a:solidFill>
                  <a:latin typeface="DM Sans 14pt" pitchFamily="2" charset="77"/>
                  <a:sym typeface="Arial"/>
                </a:rPr>
                <a:t>Extra-</a:t>
              </a:r>
              <a:r>
                <a:rPr lang="fr-FR" sz="900" dirty="0" err="1">
                  <a:solidFill>
                    <a:srgbClr val="000000"/>
                  </a:solidFill>
                  <a:latin typeface="DM Sans 14pt" pitchFamily="2" charset="77"/>
                  <a:sym typeface="Arial"/>
                </a:rPr>
                <a:t>hydration</a:t>
              </a:r>
              <a:r>
                <a:rPr lang="fr-FR" sz="900" dirty="0">
                  <a:solidFill>
                    <a:srgbClr val="000000"/>
                  </a:solidFill>
                  <a:latin typeface="DM Sans 14pt" pitchFamily="2" charset="77"/>
                  <a:sym typeface="Arial"/>
                </a:rPr>
                <a:t>, </a:t>
              </a:r>
            </a:p>
            <a:p>
              <a:pPr defTabSz="914377">
                <a:defRPr/>
              </a:pPr>
              <a:r>
                <a:rPr lang="fr-FR" sz="900" dirty="0" err="1">
                  <a:solidFill>
                    <a:srgbClr val="000000"/>
                  </a:solidFill>
                  <a:latin typeface="DM Sans 14pt" pitchFamily="2" charset="77"/>
                  <a:sym typeface="Arial"/>
                </a:rPr>
                <a:t>thanks</a:t>
              </a:r>
              <a:r>
                <a:rPr lang="fr-FR" sz="900" dirty="0">
                  <a:solidFill>
                    <a:srgbClr val="000000"/>
                  </a:solidFill>
                  <a:latin typeface="DM Sans 14pt" pitchFamily="2" charset="77"/>
                  <a:sym typeface="Arial"/>
                </a:rPr>
                <a:t> to </a:t>
              </a:r>
              <a:r>
                <a:rPr lang="fr-FR" sz="900" u="sng" dirty="0">
                  <a:solidFill>
                    <a:srgbClr val="000000"/>
                  </a:solidFill>
                  <a:latin typeface="DM Sans 14pt" pitchFamily="2" charset="77"/>
                  <a:sym typeface="Arial"/>
                </a:rPr>
                <a:t>PENTAVITIN</a:t>
              </a:r>
              <a:r>
                <a:rPr lang="fr-FR" sz="900" dirty="0">
                  <a:solidFill>
                    <a:srgbClr val="000000"/>
                  </a:solidFill>
                  <a:latin typeface="DM Sans 14pt" pitchFamily="2" charset="77"/>
                  <a:sym typeface="Arial"/>
                </a:rPr>
                <a:t>®</a:t>
              </a:r>
            </a:p>
          </p:txBody>
        </p:sp>
      </p:grpSp>
      <p:grpSp>
        <p:nvGrpSpPr>
          <p:cNvPr id="42" name="Group 41">
            <a:extLst>
              <a:ext uri="{FF2B5EF4-FFF2-40B4-BE49-F238E27FC236}">
                <a16:creationId xmlns:a16="http://schemas.microsoft.com/office/drawing/2014/main" id="{D1213D69-BE04-7BCD-8213-0C7624154841}"/>
              </a:ext>
            </a:extLst>
          </p:cNvPr>
          <p:cNvGrpSpPr/>
          <p:nvPr/>
        </p:nvGrpSpPr>
        <p:grpSpPr>
          <a:xfrm>
            <a:off x="3894998" y="4544438"/>
            <a:ext cx="1678485" cy="240207"/>
            <a:chOff x="7015257" y="1435110"/>
            <a:chExt cx="1258864" cy="180155"/>
          </a:xfrm>
        </p:grpSpPr>
        <p:sp>
          <p:nvSpPr>
            <p:cNvPr id="43" name="Retângulo Arredondado 1068">
              <a:extLst>
                <a:ext uri="{FF2B5EF4-FFF2-40B4-BE49-F238E27FC236}">
                  <a16:creationId xmlns:a16="http://schemas.microsoft.com/office/drawing/2014/main" id="{9FFDC753-72E5-F56C-6FF7-0DA27E59F1B5}"/>
                </a:ext>
              </a:extLst>
            </p:cNvPr>
            <p:cNvSpPr/>
            <p:nvPr/>
          </p:nvSpPr>
          <p:spPr>
            <a:xfrm>
              <a:off x="7015257" y="1435110"/>
              <a:ext cx="1208970" cy="18015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pt-BR" sz="1867" kern="0" dirty="0">
                <a:solidFill>
                  <a:srgbClr val="FFFFFF"/>
                </a:solidFill>
                <a:latin typeface="DM Sans 14pt" pitchFamily="2" charset="77"/>
                <a:sym typeface="Arial"/>
              </a:endParaRPr>
            </a:p>
          </p:txBody>
        </p:sp>
        <p:sp>
          <p:nvSpPr>
            <p:cNvPr id="44" name="TextBox 43">
              <a:extLst>
                <a:ext uri="{FF2B5EF4-FFF2-40B4-BE49-F238E27FC236}">
                  <a16:creationId xmlns:a16="http://schemas.microsoft.com/office/drawing/2014/main" id="{B4D65138-4A97-3C4E-75D2-362BB519A1A8}"/>
                </a:ext>
              </a:extLst>
            </p:cNvPr>
            <p:cNvSpPr txBox="1"/>
            <p:nvPr/>
          </p:nvSpPr>
          <p:spPr>
            <a:xfrm>
              <a:off x="7065150" y="1437283"/>
              <a:ext cx="1208971" cy="173124"/>
            </a:xfrm>
            <a:prstGeom prst="rect">
              <a:avLst/>
            </a:prstGeom>
            <a:noFill/>
            <a:ln>
              <a:noFill/>
            </a:ln>
          </p:spPr>
          <p:txBody>
            <a:bodyPr wrap="square">
              <a:spAutoFit/>
            </a:bodyPr>
            <a:lstStyle/>
            <a:p>
              <a:pPr>
                <a:defRPr/>
              </a:pPr>
              <a:r>
                <a:rPr lang="en-US" sz="900" dirty="0">
                  <a:solidFill>
                    <a:schemeClr val="tx1"/>
                  </a:solidFill>
                  <a:latin typeface="DM Sans 14pt" pitchFamily="2" charset="77"/>
                </a:rPr>
                <a:t>Lightweight Formulation </a:t>
              </a:r>
            </a:p>
          </p:txBody>
        </p:sp>
      </p:grpSp>
      <p:grpSp>
        <p:nvGrpSpPr>
          <p:cNvPr id="45" name="Group 44">
            <a:extLst>
              <a:ext uri="{FF2B5EF4-FFF2-40B4-BE49-F238E27FC236}">
                <a16:creationId xmlns:a16="http://schemas.microsoft.com/office/drawing/2014/main" id="{73F6A0D9-E308-3815-D68B-71D29F3164B4}"/>
              </a:ext>
            </a:extLst>
          </p:cNvPr>
          <p:cNvGrpSpPr/>
          <p:nvPr/>
        </p:nvGrpSpPr>
        <p:grpSpPr>
          <a:xfrm>
            <a:off x="5621193" y="4544438"/>
            <a:ext cx="1113140" cy="240207"/>
            <a:chOff x="7015257" y="1435110"/>
            <a:chExt cx="834855" cy="180155"/>
          </a:xfrm>
        </p:grpSpPr>
        <p:sp>
          <p:nvSpPr>
            <p:cNvPr id="46" name="Retângulo Arredondado 1068">
              <a:extLst>
                <a:ext uri="{FF2B5EF4-FFF2-40B4-BE49-F238E27FC236}">
                  <a16:creationId xmlns:a16="http://schemas.microsoft.com/office/drawing/2014/main" id="{F0D41970-FA27-258B-FB96-BFC9C2FCAC61}"/>
                </a:ext>
              </a:extLst>
            </p:cNvPr>
            <p:cNvSpPr/>
            <p:nvPr/>
          </p:nvSpPr>
          <p:spPr>
            <a:xfrm>
              <a:off x="7015257" y="1435110"/>
              <a:ext cx="834855" cy="18015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pt-BR" sz="1867" kern="0" dirty="0">
                <a:solidFill>
                  <a:srgbClr val="FFFFFF"/>
                </a:solidFill>
                <a:latin typeface="DM Sans 14pt" pitchFamily="2" charset="77"/>
                <a:sym typeface="Arial"/>
              </a:endParaRPr>
            </a:p>
          </p:txBody>
        </p:sp>
        <p:sp>
          <p:nvSpPr>
            <p:cNvPr id="47" name="TextBox 46">
              <a:extLst>
                <a:ext uri="{FF2B5EF4-FFF2-40B4-BE49-F238E27FC236}">
                  <a16:creationId xmlns:a16="http://schemas.microsoft.com/office/drawing/2014/main" id="{06C06616-F0C9-0F7E-72BF-374A879D6EB1}"/>
                </a:ext>
              </a:extLst>
            </p:cNvPr>
            <p:cNvSpPr txBox="1"/>
            <p:nvPr/>
          </p:nvSpPr>
          <p:spPr>
            <a:xfrm>
              <a:off x="7021481" y="1442141"/>
              <a:ext cx="802456" cy="173124"/>
            </a:xfrm>
            <a:prstGeom prst="rect">
              <a:avLst/>
            </a:prstGeom>
            <a:noFill/>
            <a:ln>
              <a:noFill/>
            </a:ln>
          </p:spPr>
          <p:txBody>
            <a:bodyPr wrap="square">
              <a:spAutoFit/>
            </a:bodyPr>
            <a:lstStyle/>
            <a:p>
              <a:pPr defTabSz="685800">
                <a:buClrTx/>
                <a:defRPr/>
              </a:pPr>
              <a:r>
                <a:rPr lang="en-US" sz="900" kern="1200" dirty="0">
                  <a:solidFill>
                    <a:schemeClr val="tx1"/>
                  </a:solidFill>
                  <a:latin typeface="DM Sans 14pt" pitchFamily="2" charset="77"/>
                  <a:ea typeface="+mn-ea"/>
                  <a:cs typeface="+mn-cs"/>
                </a:rPr>
                <a:t>Water-resistant</a:t>
              </a:r>
            </a:p>
          </p:txBody>
        </p:sp>
      </p:grpSp>
      <p:grpSp>
        <p:nvGrpSpPr>
          <p:cNvPr id="48" name="Group 47">
            <a:extLst>
              <a:ext uri="{FF2B5EF4-FFF2-40B4-BE49-F238E27FC236}">
                <a16:creationId xmlns:a16="http://schemas.microsoft.com/office/drawing/2014/main" id="{FD87BF0A-A33A-B7B7-69AE-AEE159BF95E8}"/>
              </a:ext>
            </a:extLst>
          </p:cNvPr>
          <p:cNvGrpSpPr/>
          <p:nvPr/>
        </p:nvGrpSpPr>
        <p:grpSpPr>
          <a:xfrm>
            <a:off x="5649532" y="3910923"/>
            <a:ext cx="504216" cy="560024"/>
            <a:chOff x="7049353" y="3048986"/>
            <a:chExt cx="504216" cy="560024"/>
          </a:xfrm>
        </p:grpSpPr>
        <p:grpSp>
          <p:nvGrpSpPr>
            <p:cNvPr id="49" name="Group 48">
              <a:extLst>
                <a:ext uri="{FF2B5EF4-FFF2-40B4-BE49-F238E27FC236}">
                  <a16:creationId xmlns:a16="http://schemas.microsoft.com/office/drawing/2014/main" id="{9A7CD56A-A64F-7AD6-632F-3CE33371C0F9}"/>
                </a:ext>
              </a:extLst>
            </p:cNvPr>
            <p:cNvGrpSpPr/>
            <p:nvPr/>
          </p:nvGrpSpPr>
          <p:grpSpPr>
            <a:xfrm>
              <a:off x="7049353" y="3048986"/>
              <a:ext cx="504216" cy="560024"/>
              <a:chOff x="7021061" y="3975728"/>
              <a:chExt cx="504216" cy="560024"/>
            </a:xfrm>
          </p:grpSpPr>
          <p:sp>
            <p:nvSpPr>
              <p:cNvPr id="51" name="Retângulo Arredondado 1068">
                <a:extLst>
                  <a:ext uri="{FF2B5EF4-FFF2-40B4-BE49-F238E27FC236}">
                    <a16:creationId xmlns:a16="http://schemas.microsoft.com/office/drawing/2014/main" id="{35AE4290-BBB9-8142-E9D7-DE71ABBB913F}"/>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52" name="Retângulo Arredondado 1059">
                <a:extLst>
                  <a:ext uri="{FF2B5EF4-FFF2-40B4-BE49-F238E27FC236}">
                    <a16:creationId xmlns:a16="http://schemas.microsoft.com/office/drawing/2014/main" id="{2BF5C30C-C7CE-07F6-D808-F99BB925F469}"/>
                  </a:ext>
                </a:extLst>
              </p:cNvPr>
              <p:cNvSpPr/>
              <p:nvPr/>
            </p:nvSpPr>
            <p:spPr>
              <a:xfrm>
                <a:off x="7087577" y="4049451"/>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pic>
          <p:nvPicPr>
            <p:cNvPr id="50" name="Picture 49" descr="A green red yellow and blue energy meter&#10;&#10;Description automatically generated">
              <a:extLst>
                <a:ext uri="{FF2B5EF4-FFF2-40B4-BE49-F238E27FC236}">
                  <a16:creationId xmlns:a16="http://schemas.microsoft.com/office/drawing/2014/main" id="{57BC6498-867E-9108-2E5A-D843B402C5E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49601" y="3188613"/>
              <a:ext cx="305758" cy="305758"/>
            </a:xfrm>
            <a:prstGeom prst="rect">
              <a:avLst/>
            </a:prstGeom>
          </p:spPr>
        </p:pic>
      </p:grpSp>
      <p:sp>
        <p:nvSpPr>
          <p:cNvPr id="11" name="TextBox 10">
            <a:extLst>
              <a:ext uri="{FF2B5EF4-FFF2-40B4-BE49-F238E27FC236}">
                <a16:creationId xmlns:a16="http://schemas.microsoft.com/office/drawing/2014/main" id="{C9FA8FC5-F200-2A58-D309-F3A8F79BC58E}"/>
              </a:ext>
            </a:extLst>
          </p:cNvPr>
          <p:cNvSpPr txBox="1"/>
          <p:nvPr/>
        </p:nvSpPr>
        <p:spPr>
          <a:xfrm>
            <a:off x="3832557" y="1642905"/>
            <a:ext cx="4600574" cy="461665"/>
          </a:xfrm>
          <a:prstGeom prst="rect">
            <a:avLst/>
          </a:prstGeom>
          <a:noFill/>
        </p:spPr>
        <p:txBody>
          <a:bodyPr wrap="square">
            <a:spAutoFit/>
          </a:bodyPr>
          <a:lstStyle/>
          <a:p>
            <a:r>
              <a:rPr lang="en-GB" sz="1200" b="1" kern="100" dirty="0">
                <a:solidFill>
                  <a:schemeClr val="bg1"/>
                </a:solidFill>
                <a:effectLst/>
                <a:latin typeface="DM Sans" pitchFamily="2" charset="0"/>
                <a:ea typeface="DM Sans" pitchFamily="2" charset="77"/>
                <a:cs typeface="Times New Roman" panose="02020603050405020304" pitchFamily="18" charset="0"/>
              </a:rPr>
              <a:t>Lightweight sun lotion with a fresh and cooling sensation powered by a patent-pending technology</a:t>
            </a:r>
            <a:endParaRPr lang="en-US" sz="2800" b="1" dirty="0">
              <a:solidFill>
                <a:schemeClr val="bg1"/>
              </a:solidFill>
              <a:latin typeface="DM Sans" pitchFamily="2" charset="0"/>
            </a:endParaRPr>
          </a:p>
        </p:txBody>
      </p:sp>
      <p:pic>
        <p:nvPicPr>
          <p:cNvPr id="12" name="Picture 11">
            <a:extLst>
              <a:ext uri="{FF2B5EF4-FFF2-40B4-BE49-F238E27FC236}">
                <a16:creationId xmlns:a16="http://schemas.microsoft.com/office/drawing/2014/main" id="{1887C500-1F9F-916A-3196-F098417B5AB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06630" y="2636316"/>
            <a:ext cx="1239623" cy="488986"/>
          </a:xfrm>
          <a:prstGeom prst="rect">
            <a:avLst/>
          </a:prstGeom>
        </p:spPr>
      </p:pic>
      <p:sp>
        <p:nvSpPr>
          <p:cNvPr id="13" name="Right Brace 12">
            <a:extLst>
              <a:ext uri="{FF2B5EF4-FFF2-40B4-BE49-F238E27FC236}">
                <a16:creationId xmlns:a16="http://schemas.microsoft.com/office/drawing/2014/main" id="{6ED59CD3-FED0-F464-32AA-92C384075BB3}"/>
              </a:ext>
            </a:extLst>
          </p:cNvPr>
          <p:cNvSpPr/>
          <p:nvPr/>
        </p:nvSpPr>
        <p:spPr>
          <a:xfrm>
            <a:off x="5071912" y="2588563"/>
            <a:ext cx="105350" cy="53055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58C2A0F-9BBB-3C61-F09D-461BE789906C}"/>
              </a:ext>
            </a:extLst>
          </p:cNvPr>
          <p:cNvSpPr/>
          <p:nvPr/>
        </p:nvSpPr>
        <p:spPr>
          <a:xfrm>
            <a:off x="1236373" y="2571750"/>
            <a:ext cx="160986" cy="64566"/>
          </a:xfrm>
          <a:prstGeom prst="roundRect">
            <a:avLst/>
          </a:prstGeom>
          <a:solidFill>
            <a:schemeClr val="accent1">
              <a:lumMod val="40000"/>
              <a:lumOff val="60000"/>
            </a:schemeClr>
          </a:solidFill>
          <a:ln w="635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18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21">
            <a:extLst>
              <a:ext uri="{FF2B5EF4-FFF2-40B4-BE49-F238E27FC236}">
                <a16:creationId xmlns:a16="http://schemas.microsoft.com/office/drawing/2014/main" id="{9F044EDB-16CE-351E-8695-8F0A222EA08F}"/>
              </a:ext>
            </a:extLst>
          </p:cNvPr>
          <p:cNvSpPr>
            <a:spLocks/>
          </p:cNvSpPr>
          <p:nvPr/>
        </p:nvSpPr>
        <p:spPr>
          <a:xfrm>
            <a:off x="-14514" y="547459"/>
            <a:ext cx="9141442" cy="4596041"/>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8" name="TextBox 7">
            <a:extLst>
              <a:ext uri="{FF2B5EF4-FFF2-40B4-BE49-F238E27FC236}">
                <a16:creationId xmlns:a16="http://schemas.microsoft.com/office/drawing/2014/main" id="{71B041BA-ED29-4894-BF7E-CA4B0EC82DB4}"/>
              </a:ext>
            </a:extLst>
          </p:cNvPr>
          <p:cNvSpPr txBox="1"/>
          <p:nvPr/>
        </p:nvSpPr>
        <p:spPr>
          <a:xfrm>
            <a:off x="744942" y="1843192"/>
            <a:ext cx="3208195" cy="1754326"/>
          </a:xfrm>
          <a:prstGeom prst="rect">
            <a:avLst/>
          </a:prstGeom>
          <a:noFill/>
        </p:spPr>
        <p:txBody>
          <a:bodyPr wrap="square" lIns="91440" tIns="45720" rIns="91440" bIns="45720" rtlCol="0" anchor="t">
            <a:spAutoFit/>
          </a:bodyPr>
          <a:lstStyle/>
          <a:p>
            <a:pPr defTabSz="685783">
              <a:buClrTx/>
              <a:defRPr/>
            </a:pPr>
            <a:r>
              <a:rPr lang="en-US" sz="1200" b="1" i="1" u="sng" dirty="0">
                <a:solidFill>
                  <a:schemeClr val="bg1"/>
                </a:solidFill>
                <a:latin typeface="DM Sans 14pt" pitchFamily="2" charset="77"/>
              </a:rPr>
              <a:t>Fragrance descriptive Sentence </a:t>
            </a:r>
          </a:p>
          <a:p>
            <a:pPr defTabSz="685783">
              <a:buClrTx/>
              <a:defRPr/>
            </a:pPr>
            <a:r>
              <a:rPr lang="en-US" sz="1200" kern="1200" dirty="0">
                <a:solidFill>
                  <a:srgbClr val="FFFFFF"/>
                </a:solidFill>
                <a:latin typeface="DM Sans 14pt" pitchFamily="2" charset="77"/>
              </a:rPr>
              <a:t>A cooling unisex fragrance, taking inspiration of long walk by the sea and giving the impression of an oxygen fresh boost.</a:t>
            </a:r>
          </a:p>
          <a:p>
            <a:pPr defTabSz="685783">
              <a:buClrTx/>
              <a:defRPr/>
            </a:pPr>
            <a:endParaRPr lang="en-US" sz="1200" kern="1200" dirty="0">
              <a:solidFill>
                <a:schemeClr val="bg1"/>
              </a:solidFill>
              <a:latin typeface="DM Sans 14pt" pitchFamily="2" charset="77"/>
            </a:endParaRPr>
          </a:p>
          <a:p>
            <a:pPr defTabSz="685783">
              <a:buClrTx/>
              <a:defRPr/>
            </a:pPr>
            <a:r>
              <a:rPr lang="en-US" sz="1200" b="1" i="1" u="sng" dirty="0">
                <a:solidFill>
                  <a:schemeClr val="bg1"/>
                </a:solidFill>
                <a:latin typeface="DM Sans 14pt" pitchFamily="2" charset="77"/>
              </a:rPr>
              <a:t>Technology &amp; claims substantiation</a:t>
            </a:r>
          </a:p>
          <a:p>
            <a:pPr defTabSz="685783">
              <a:buClrTx/>
              <a:defRPr/>
            </a:pPr>
            <a:r>
              <a:rPr lang="en-US" sz="1200" kern="1200" dirty="0">
                <a:solidFill>
                  <a:srgbClr val="FFFFFF"/>
                </a:solidFill>
                <a:latin typeface="DM Sans 14pt" pitchFamily="2" charset="77"/>
              </a:rPr>
              <a:t>Fragrance designed with a </a:t>
            </a:r>
            <a:r>
              <a:rPr lang="en-US" sz="1200" kern="1200" dirty="0" err="1">
                <a:solidFill>
                  <a:srgbClr val="FFFFFF"/>
                </a:solidFill>
                <a:latin typeface="DM Sans 14pt" pitchFamily="2" charset="77"/>
              </a:rPr>
              <a:t>dsm-firmenich</a:t>
            </a:r>
            <a:r>
              <a:rPr lang="en-US" sz="1200" kern="1200" dirty="0">
                <a:solidFill>
                  <a:srgbClr val="FFFFFF"/>
                </a:solidFill>
                <a:latin typeface="DM Sans 14pt" pitchFamily="2" charset="77"/>
              </a:rPr>
              <a:t> technology to enhance cooling sensation called </a:t>
            </a:r>
            <a:r>
              <a:rPr lang="en-US" sz="1200" kern="1200" dirty="0" err="1">
                <a:solidFill>
                  <a:srgbClr val="FFFFFF"/>
                </a:solidFill>
                <a:latin typeface="DM Sans 14pt" pitchFamily="2" charset="77"/>
              </a:rPr>
              <a:t>Freezeblast</a:t>
            </a:r>
            <a:r>
              <a:rPr lang="en-US" sz="1200" kern="1200" dirty="0">
                <a:solidFill>
                  <a:srgbClr val="FFFFFF"/>
                </a:solidFill>
                <a:latin typeface="DM Sans 14pt" pitchFamily="2" charset="77"/>
              </a:rPr>
              <a:t>®*</a:t>
            </a:r>
            <a:endParaRPr lang="en-US" sz="1200" dirty="0">
              <a:solidFill>
                <a:schemeClr val="bg1"/>
              </a:solidFill>
              <a:latin typeface="DM Sans 14pt" pitchFamily="2" charset="77"/>
            </a:endParaRPr>
          </a:p>
        </p:txBody>
      </p:sp>
      <p:sp>
        <p:nvSpPr>
          <p:cNvPr id="27" name="TextBox 26">
            <a:extLst>
              <a:ext uri="{FF2B5EF4-FFF2-40B4-BE49-F238E27FC236}">
                <a16:creationId xmlns:a16="http://schemas.microsoft.com/office/drawing/2014/main" id="{C0E42CBD-1E31-88E7-5D98-5D007A74B801}"/>
              </a:ext>
            </a:extLst>
          </p:cNvPr>
          <p:cNvSpPr txBox="1"/>
          <p:nvPr/>
        </p:nvSpPr>
        <p:spPr>
          <a:xfrm>
            <a:off x="4767146" y="2326227"/>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dirty="0">
              <a:solidFill>
                <a:srgbClr val="004272"/>
              </a:solidFill>
              <a:latin typeface="DM Sans" pitchFamily="2" charset="77"/>
              <a:cs typeface="Arial" pitchFamily="34" charset="0"/>
            </a:endParaRPr>
          </a:p>
        </p:txBody>
      </p:sp>
      <p:grpSp>
        <p:nvGrpSpPr>
          <p:cNvPr id="25" name="Group 24">
            <a:extLst>
              <a:ext uri="{FF2B5EF4-FFF2-40B4-BE49-F238E27FC236}">
                <a16:creationId xmlns:a16="http://schemas.microsoft.com/office/drawing/2014/main" id="{164C78F5-DE65-2D79-FAE0-61C88A06E5D6}"/>
              </a:ext>
            </a:extLst>
          </p:cNvPr>
          <p:cNvGrpSpPr/>
          <p:nvPr/>
        </p:nvGrpSpPr>
        <p:grpSpPr>
          <a:xfrm>
            <a:off x="4153499" y="1700420"/>
            <a:ext cx="752261" cy="614907"/>
            <a:chOff x="5127845" y="3151385"/>
            <a:chExt cx="863005" cy="705430"/>
          </a:xfrm>
        </p:grpSpPr>
        <p:sp>
          <p:nvSpPr>
            <p:cNvPr id="9" name="Retângulo Arredondado 1068">
              <a:extLst>
                <a:ext uri="{FF2B5EF4-FFF2-40B4-BE49-F238E27FC236}">
                  <a16:creationId xmlns:a16="http://schemas.microsoft.com/office/drawing/2014/main" id="{9CBB35FA-709B-50CC-966F-045EB754B848}"/>
                </a:ext>
              </a:extLst>
            </p:cNvPr>
            <p:cNvSpPr/>
            <p:nvPr/>
          </p:nvSpPr>
          <p:spPr>
            <a:xfrm>
              <a:off x="5127845" y="3151385"/>
              <a:ext cx="863005" cy="70543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11" name="Picture 10">
              <a:extLst>
                <a:ext uri="{FF2B5EF4-FFF2-40B4-BE49-F238E27FC236}">
                  <a16:creationId xmlns:a16="http://schemas.microsoft.com/office/drawing/2014/main" id="{D16B3FCC-3C23-E168-3D46-CDF7561A2D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 r="16304" b="980"/>
            <a:stretch/>
          </p:blipFill>
          <p:spPr>
            <a:xfrm>
              <a:off x="5163662" y="3201989"/>
              <a:ext cx="668168" cy="589058"/>
            </a:xfrm>
            <a:prstGeom prst="rect">
              <a:avLst/>
            </a:prstGeom>
          </p:spPr>
        </p:pic>
      </p:grpSp>
      <p:sp>
        <p:nvSpPr>
          <p:cNvPr id="17" name="Title 1">
            <a:extLst>
              <a:ext uri="{FF2B5EF4-FFF2-40B4-BE49-F238E27FC236}">
                <a16:creationId xmlns:a16="http://schemas.microsoft.com/office/drawing/2014/main" id="{5B9EAAE2-A999-3104-44A9-52D49F496C08}"/>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22" name="Imagem 3" descr="Logotipo&#10;&#10;Descrição gerada automaticamente">
            <a:extLst>
              <a:ext uri="{FF2B5EF4-FFF2-40B4-BE49-F238E27FC236}">
                <a16:creationId xmlns:a16="http://schemas.microsoft.com/office/drawing/2014/main" id="{5C0CB940-9748-19ED-B386-24AC88B4E8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19" name="Picture 18">
            <a:extLst>
              <a:ext uri="{FF2B5EF4-FFF2-40B4-BE49-F238E27FC236}">
                <a16:creationId xmlns:a16="http://schemas.microsoft.com/office/drawing/2014/main" id="{0DD13704-224C-8565-A11E-F2029E39A2EE}"/>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a:ext>
            </a:extLst>
          </a:blip>
          <a:srcRect r="-333"/>
          <a:stretch/>
        </p:blipFill>
        <p:spPr>
          <a:xfrm>
            <a:off x="6394027" y="1281883"/>
            <a:ext cx="2394156" cy="2407221"/>
          </a:xfrm>
          <a:prstGeom prst="ellipse">
            <a:avLst/>
          </a:prstGeom>
          <a:ln w="63500">
            <a:solidFill>
              <a:srgbClr val="719CB7"/>
            </a:solidFill>
          </a:ln>
        </p:spPr>
      </p:pic>
      <p:grpSp>
        <p:nvGrpSpPr>
          <p:cNvPr id="4" name="Group 3">
            <a:extLst>
              <a:ext uri="{FF2B5EF4-FFF2-40B4-BE49-F238E27FC236}">
                <a16:creationId xmlns:a16="http://schemas.microsoft.com/office/drawing/2014/main" id="{AC89DD4F-CA31-D67B-18CC-10D601509C27}"/>
              </a:ext>
            </a:extLst>
          </p:cNvPr>
          <p:cNvGrpSpPr/>
          <p:nvPr/>
        </p:nvGrpSpPr>
        <p:grpSpPr>
          <a:xfrm>
            <a:off x="5486049" y="2349723"/>
            <a:ext cx="656706" cy="556500"/>
            <a:chOff x="3990748" y="3795073"/>
            <a:chExt cx="690072" cy="584775"/>
          </a:xfrm>
        </p:grpSpPr>
        <p:sp>
          <p:nvSpPr>
            <p:cNvPr id="10" name="Retângulo Arredondado 1068">
              <a:extLst>
                <a:ext uri="{FF2B5EF4-FFF2-40B4-BE49-F238E27FC236}">
                  <a16:creationId xmlns:a16="http://schemas.microsoft.com/office/drawing/2014/main" id="{25AC51B4-4DC3-CF71-C6B5-FD395990FDC1}"/>
                </a:ext>
              </a:extLst>
            </p:cNvPr>
            <p:cNvSpPr/>
            <p:nvPr/>
          </p:nvSpPr>
          <p:spPr>
            <a:xfrm>
              <a:off x="3990748" y="3795073"/>
              <a:ext cx="690072" cy="584775"/>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12" name="Picture 11">
              <a:extLst>
                <a:ext uri="{FF2B5EF4-FFF2-40B4-BE49-F238E27FC236}">
                  <a16:creationId xmlns:a16="http://schemas.microsoft.com/office/drawing/2014/main" id="{117DAA9F-D6E0-8F25-8E02-3B89335A5EDE}"/>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4043302" y="3842931"/>
              <a:ext cx="570787" cy="476148"/>
            </a:xfrm>
            <a:prstGeom prst="rect">
              <a:avLst/>
            </a:prstGeom>
          </p:spPr>
        </p:pic>
      </p:grpSp>
      <p:grpSp>
        <p:nvGrpSpPr>
          <p:cNvPr id="13" name="Group 12">
            <a:extLst>
              <a:ext uri="{FF2B5EF4-FFF2-40B4-BE49-F238E27FC236}">
                <a16:creationId xmlns:a16="http://schemas.microsoft.com/office/drawing/2014/main" id="{18B6723A-2A62-B14C-3A4E-AB40D7CCEAAA}"/>
              </a:ext>
            </a:extLst>
          </p:cNvPr>
          <p:cNvGrpSpPr/>
          <p:nvPr/>
        </p:nvGrpSpPr>
        <p:grpSpPr>
          <a:xfrm>
            <a:off x="4169320" y="2348027"/>
            <a:ext cx="578664" cy="728410"/>
            <a:chOff x="4661713" y="2800350"/>
            <a:chExt cx="608065" cy="765420"/>
          </a:xfrm>
        </p:grpSpPr>
        <p:sp>
          <p:nvSpPr>
            <p:cNvPr id="14" name="Retângulo Arredondado 1068">
              <a:extLst>
                <a:ext uri="{FF2B5EF4-FFF2-40B4-BE49-F238E27FC236}">
                  <a16:creationId xmlns:a16="http://schemas.microsoft.com/office/drawing/2014/main" id="{B4EC3343-5C02-2632-05D0-D4B746B08F2C}"/>
                </a:ext>
              </a:extLst>
            </p:cNvPr>
            <p:cNvSpPr/>
            <p:nvPr/>
          </p:nvSpPr>
          <p:spPr>
            <a:xfrm>
              <a:off x="4661713"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15" name="Picture 14">
              <a:extLst>
                <a:ext uri="{FF2B5EF4-FFF2-40B4-BE49-F238E27FC236}">
                  <a16:creationId xmlns:a16="http://schemas.microsoft.com/office/drawing/2014/main" id="{DB36D611-4E49-F185-9EB8-446424BDB00F}"/>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a:ext>
              </a:extLst>
            </a:blip>
            <a:srcRect/>
            <a:stretch/>
          </p:blipFill>
          <p:spPr>
            <a:xfrm>
              <a:off x="4683415" y="2864695"/>
              <a:ext cx="569901" cy="636729"/>
            </a:xfrm>
            <a:prstGeom prst="rect">
              <a:avLst/>
            </a:prstGeom>
          </p:spPr>
        </p:pic>
      </p:grpSp>
      <p:grpSp>
        <p:nvGrpSpPr>
          <p:cNvPr id="16" name="Group 15">
            <a:extLst>
              <a:ext uri="{FF2B5EF4-FFF2-40B4-BE49-F238E27FC236}">
                <a16:creationId xmlns:a16="http://schemas.microsoft.com/office/drawing/2014/main" id="{A661B655-963D-49BE-6CFD-0A6A68A73097}"/>
              </a:ext>
            </a:extLst>
          </p:cNvPr>
          <p:cNvGrpSpPr/>
          <p:nvPr/>
        </p:nvGrpSpPr>
        <p:grpSpPr>
          <a:xfrm>
            <a:off x="4842057" y="2348027"/>
            <a:ext cx="578664" cy="728410"/>
            <a:chOff x="5334450" y="2800350"/>
            <a:chExt cx="608065" cy="765420"/>
          </a:xfrm>
        </p:grpSpPr>
        <p:sp>
          <p:nvSpPr>
            <p:cNvPr id="23" name="Retângulo Arredondado 1068">
              <a:extLst>
                <a:ext uri="{FF2B5EF4-FFF2-40B4-BE49-F238E27FC236}">
                  <a16:creationId xmlns:a16="http://schemas.microsoft.com/office/drawing/2014/main" id="{B7BB2D1C-8FFB-75B7-1976-F5EA93576807}"/>
                </a:ext>
              </a:extLst>
            </p:cNvPr>
            <p:cNvSpPr/>
            <p:nvPr/>
          </p:nvSpPr>
          <p:spPr>
            <a:xfrm>
              <a:off x="5334450" y="2800350"/>
              <a:ext cx="608065" cy="76542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24" name="Picture 23">
              <a:extLst>
                <a:ext uri="{FF2B5EF4-FFF2-40B4-BE49-F238E27FC236}">
                  <a16:creationId xmlns:a16="http://schemas.microsoft.com/office/drawing/2014/main" id="{9F9B441B-50AB-8B6E-58C0-4633475E973D}"/>
                </a:ext>
              </a:extLst>
            </p:cNvPr>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20000" contrast="-40000"/>
                      </a14:imgEffect>
                    </a14:imgLayer>
                  </a14:imgProps>
                </a:ext>
                <a:ext uri="{28A0092B-C50C-407E-A947-70E740481C1C}">
                  <a14:useLocalDpi xmlns:a14="http://schemas.microsoft.com/office/drawing/2010/main"/>
                </a:ext>
              </a:extLst>
            </a:blip>
            <a:srcRect r="-1729"/>
            <a:stretch/>
          </p:blipFill>
          <p:spPr>
            <a:xfrm>
              <a:off x="5356152" y="2864695"/>
              <a:ext cx="569901" cy="636729"/>
            </a:xfrm>
            <a:prstGeom prst="rect">
              <a:avLst/>
            </a:prstGeom>
          </p:spPr>
        </p:pic>
      </p:grpSp>
      <p:pic>
        <p:nvPicPr>
          <p:cNvPr id="30" name="Picture 2" descr="Freshly sliced sun-drenched lemons. Photo by HannaMariah. ~ yellow citrus fruit closeup macro">
            <a:extLst>
              <a:ext uri="{FF2B5EF4-FFF2-40B4-BE49-F238E27FC236}">
                <a16:creationId xmlns:a16="http://schemas.microsoft.com/office/drawing/2014/main" id="{6BE37E36-1356-7D6D-DC2D-A32A603E5436}"/>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6887809" y="2796536"/>
            <a:ext cx="1393205" cy="1393205"/>
          </a:xfrm>
          <a:prstGeom prst="ellipse">
            <a:avLst/>
          </a:prstGeom>
          <a:noFill/>
          <a:ln w="63500">
            <a:solidFill>
              <a:srgbClr val="719CB7"/>
            </a:solidFill>
          </a:ln>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5F224A56-6346-41BC-BD9D-51F1836F313D}"/>
              </a:ext>
            </a:extLst>
          </p:cNvPr>
          <p:cNvSpPr/>
          <p:nvPr/>
        </p:nvSpPr>
        <p:spPr bwMode="auto">
          <a:xfrm>
            <a:off x="7220889" y="3823175"/>
            <a:ext cx="766757" cy="766757"/>
          </a:xfrm>
          <a:prstGeom prst="ellipse">
            <a:avLst/>
          </a:prstGeom>
          <a:solidFill>
            <a:srgbClr val="CCEAEC"/>
          </a:solidFill>
          <a:ln w="63500" cap="flat" cmpd="sng" algn="ctr">
            <a:solidFill>
              <a:srgbClr val="719CB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eaLnBrk="0" fontAlgn="base" hangingPunct="0">
              <a:spcBef>
                <a:spcPct val="0"/>
              </a:spcBef>
              <a:spcAft>
                <a:spcPct val="0"/>
              </a:spcAft>
            </a:pPr>
            <a:endParaRPr lang="en-GB" sz="2400" baseline="-25000" dirty="0">
              <a:latin typeface="DM Sans" pitchFamily="2" charset="77"/>
            </a:endParaRPr>
          </a:p>
        </p:txBody>
      </p:sp>
      <p:pic>
        <p:nvPicPr>
          <p:cNvPr id="20" name="Google Shape;279;p62">
            <a:extLst>
              <a:ext uri="{FF2B5EF4-FFF2-40B4-BE49-F238E27FC236}">
                <a16:creationId xmlns:a16="http://schemas.microsoft.com/office/drawing/2014/main" id="{C6F0842A-24CE-341C-4ABE-0E4394C84769}"/>
              </a:ext>
            </a:extLst>
          </p:cNvPr>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7149601" y="4657532"/>
            <a:ext cx="1886179" cy="364499"/>
          </a:xfrm>
          <a:prstGeom prst="rect">
            <a:avLst/>
          </a:prstGeom>
          <a:noFill/>
          <a:ln>
            <a:noFill/>
          </a:ln>
        </p:spPr>
      </p:pic>
      <p:sp>
        <p:nvSpPr>
          <p:cNvPr id="3" name="Retângulo 1047">
            <a:extLst>
              <a:ext uri="{FF2B5EF4-FFF2-40B4-BE49-F238E27FC236}">
                <a16:creationId xmlns:a16="http://schemas.microsoft.com/office/drawing/2014/main" id="{6A5FABA3-0FA9-662F-8482-A23BF3D6D27C}"/>
              </a:ext>
            </a:extLst>
          </p:cNvPr>
          <p:cNvSpPr/>
          <p:nvPr/>
        </p:nvSpPr>
        <p:spPr>
          <a:xfrm>
            <a:off x="2558" y="809583"/>
            <a:ext cx="9138884"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DM Sans" pitchFamily="2" charset="77"/>
            </a:endParaRPr>
          </a:p>
        </p:txBody>
      </p:sp>
      <p:sp>
        <p:nvSpPr>
          <p:cNvPr id="26" name="TextBox 27">
            <a:extLst>
              <a:ext uri="{FF2B5EF4-FFF2-40B4-BE49-F238E27FC236}">
                <a16:creationId xmlns:a16="http://schemas.microsoft.com/office/drawing/2014/main" id="{6B6D0E57-3BDC-047F-AB98-6FAA25F0CCA7}"/>
              </a:ext>
            </a:extLst>
          </p:cNvPr>
          <p:cNvSpPr txBox="1"/>
          <p:nvPr/>
        </p:nvSpPr>
        <p:spPr>
          <a:xfrm>
            <a:off x="744942" y="853291"/>
            <a:ext cx="511679" cy="219291"/>
          </a:xfrm>
          <a:prstGeom prst="rect">
            <a:avLst/>
          </a:prstGeom>
          <a:noFill/>
        </p:spPr>
        <p:txBody>
          <a:bodyPr wrap="none" rtlCol="0">
            <a:spAutoFit/>
          </a:bodyPr>
          <a:lstStyle/>
          <a:p>
            <a:pPr defTabSz="685783">
              <a:buClrTx/>
              <a:defRPr/>
            </a:pPr>
            <a:r>
              <a:rPr lang="en-US" sz="825" kern="1200" dirty="0">
                <a:solidFill>
                  <a:srgbClr val="CBE7F5"/>
                </a:solidFill>
                <a:latin typeface="DM Sans 14pt" pitchFamily="2" charset="77"/>
                <a:ea typeface="+mn-ea"/>
              </a:rPr>
              <a:t>FRESH</a:t>
            </a:r>
          </a:p>
        </p:txBody>
      </p:sp>
      <p:sp>
        <p:nvSpPr>
          <p:cNvPr id="28" name="Retângulo 1061">
            <a:extLst>
              <a:ext uri="{FF2B5EF4-FFF2-40B4-BE49-F238E27FC236}">
                <a16:creationId xmlns:a16="http://schemas.microsoft.com/office/drawing/2014/main" id="{67AE7C2D-0739-694D-BD96-34D28B8D5023}"/>
              </a:ext>
            </a:extLst>
          </p:cNvPr>
          <p:cNvSpPr/>
          <p:nvPr/>
        </p:nvSpPr>
        <p:spPr>
          <a:xfrm>
            <a:off x="-965" y="547459"/>
            <a:ext cx="9148257"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4D3C35">
                  <a:lumMod val="90000"/>
                </a:srgbClr>
              </a:solidFill>
              <a:latin typeface="DM Sans" pitchFamily="2" charset="77"/>
            </a:endParaRPr>
          </a:p>
        </p:txBody>
      </p:sp>
      <p:sp>
        <p:nvSpPr>
          <p:cNvPr id="29" name="CaixaDeTexto 1064">
            <a:extLst>
              <a:ext uri="{FF2B5EF4-FFF2-40B4-BE49-F238E27FC236}">
                <a16:creationId xmlns:a16="http://schemas.microsoft.com/office/drawing/2014/main" id="{0F91FD84-4881-C96F-E25F-E929FC2AC4D7}"/>
              </a:ext>
            </a:extLst>
          </p:cNvPr>
          <p:cNvSpPr txBox="1"/>
          <p:nvPr/>
        </p:nvSpPr>
        <p:spPr>
          <a:xfrm>
            <a:off x="721715" y="547460"/>
            <a:ext cx="2404114" cy="261610"/>
          </a:xfrm>
          <a:prstGeom prst="rect">
            <a:avLst/>
          </a:prstGeom>
          <a:noFill/>
        </p:spPr>
        <p:txBody>
          <a:bodyPr wrap="square">
            <a:spAutoFit/>
          </a:bodyPr>
          <a:lstStyle/>
          <a:p>
            <a:pPr defTabSz="685783">
              <a:buClrTx/>
              <a:defRPr/>
            </a:pPr>
            <a:r>
              <a:rPr lang="fr-FR" sz="1100" kern="1200" dirty="0">
                <a:solidFill>
                  <a:prstClr val="black"/>
                </a:solidFill>
                <a:latin typeface="DM Sans 14pt" pitchFamily="2" charset="77"/>
                <a:ea typeface="+mn-ea"/>
              </a:rPr>
              <a:t>RECREATIONAL</a:t>
            </a:r>
          </a:p>
        </p:txBody>
      </p:sp>
      <p:sp>
        <p:nvSpPr>
          <p:cNvPr id="21" name="TextBox 20">
            <a:extLst>
              <a:ext uri="{FF2B5EF4-FFF2-40B4-BE49-F238E27FC236}">
                <a16:creationId xmlns:a16="http://schemas.microsoft.com/office/drawing/2014/main" id="{B5F5208B-5DE1-55DC-81F5-925C246B4450}"/>
              </a:ext>
            </a:extLst>
          </p:cNvPr>
          <p:cNvSpPr txBox="1"/>
          <p:nvPr/>
        </p:nvSpPr>
        <p:spPr>
          <a:xfrm>
            <a:off x="744942" y="1048941"/>
            <a:ext cx="6404659" cy="907941"/>
          </a:xfrm>
          <a:prstGeom prst="rect">
            <a:avLst/>
          </a:prstGeom>
          <a:noFill/>
        </p:spPr>
        <p:txBody>
          <a:bodyPr wrap="square">
            <a:spAutoFit/>
          </a:bodyPr>
          <a:lstStyle/>
          <a:p>
            <a:pPr defTabSz="685800">
              <a:lnSpc>
                <a:spcPct val="90000"/>
              </a:lnSpc>
              <a:spcBef>
                <a:spcPct val="0"/>
              </a:spcBef>
              <a:buClrTx/>
              <a:defRPr/>
            </a:pPr>
            <a:r>
              <a:rPr lang="en-GB" sz="2000" dirty="0">
                <a:solidFill>
                  <a:schemeClr val="accent1">
                    <a:lumMod val="40000"/>
                    <a:lumOff val="60000"/>
                  </a:schemeClr>
                </a:solidFill>
                <a:latin typeface="DM Sans 14pt" pitchFamily="2" charset="77"/>
              </a:rPr>
              <a:t>FRESH IN THE SUMMER FLUID LOTION SPF 50+</a:t>
            </a:r>
          </a:p>
          <a:p>
            <a:r>
              <a:rPr lang="fr-FR" sz="1200" b="1" i="1" u="sng" kern="100" dirty="0">
                <a:solidFill>
                  <a:schemeClr val="accent1">
                    <a:lumMod val="40000"/>
                    <a:lumOff val="60000"/>
                  </a:schemeClr>
                </a:solidFill>
                <a:latin typeface="DM Sans 14pt" pitchFamily="2" charset="77"/>
                <a:cs typeface="Times New Roman" panose="02020603050405020304" pitchFamily="18" charset="0"/>
              </a:rPr>
              <a:t>Fragrance </a:t>
            </a:r>
            <a:r>
              <a:rPr lang="fr-FR" sz="1200" b="1" i="1" u="sng" kern="100" dirty="0" err="1">
                <a:solidFill>
                  <a:schemeClr val="accent1">
                    <a:lumMod val="40000"/>
                    <a:lumOff val="60000"/>
                  </a:schemeClr>
                </a:solidFill>
                <a:latin typeface="DM Sans 14pt" pitchFamily="2" charset="77"/>
                <a:cs typeface="Times New Roman" panose="02020603050405020304" pitchFamily="18" charset="0"/>
              </a:rPr>
              <a:t>name</a:t>
            </a:r>
            <a:r>
              <a:rPr lang="fr-FR" sz="1200" b="1" i="1" u="sng" kern="100" dirty="0">
                <a:solidFill>
                  <a:schemeClr val="accent1">
                    <a:lumMod val="40000"/>
                    <a:lumOff val="60000"/>
                  </a:schemeClr>
                </a:solidFill>
                <a:latin typeface="DM Sans 14pt" pitchFamily="2" charset="77"/>
                <a:cs typeface="Times New Roman" panose="02020603050405020304" pitchFamily="18" charset="0"/>
              </a:rPr>
              <a:t> :</a:t>
            </a:r>
            <a:r>
              <a:rPr lang="fr-FR" sz="1200" kern="100" dirty="0">
                <a:solidFill>
                  <a:schemeClr val="accent1">
                    <a:lumMod val="40000"/>
                    <a:lumOff val="60000"/>
                  </a:schemeClr>
                </a:solidFill>
                <a:latin typeface="DM Sans 14pt" pitchFamily="2" charset="77"/>
                <a:cs typeface="Times New Roman" panose="02020603050405020304" pitchFamily="18" charset="0"/>
              </a:rPr>
              <a:t> </a:t>
            </a:r>
            <a:r>
              <a:rPr lang="fr-FR" sz="1600" b="1" kern="100" dirty="0" err="1">
                <a:solidFill>
                  <a:schemeClr val="accent1">
                    <a:lumMod val="40000"/>
                    <a:lumOff val="60000"/>
                  </a:schemeClr>
                </a:solidFill>
                <a:latin typeface="DM Sans 14pt" pitchFamily="2" charset="77"/>
                <a:cs typeface="Times New Roman" panose="02020603050405020304" pitchFamily="18" charset="0"/>
              </a:rPr>
              <a:t>Sunsense</a:t>
            </a:r>
            <a:r>
              <a:rPr lang="fr-FR" sz="1600" b="1" kern="100" dirty="0">
                <a:solidFill>
                  <a:schemeClr val="accent1">
                    <a:lumMod val="40000"/>
                    <a:lumOff val="60000"/>
                  </a:schemeClr>
                </a:solidFill>
                <a:latin typeface="DM Sans 14pt" pitchFamily="2" charset="77"/>
                <a:cs typeface="Times New Roman" panose="02020603050405020304" pitchFamily="18" charset="0"/>
              </a:rPr>
              <a:t> </a:t>
            </a:r>
            <a:r>
              <a:rPr lang="fr-FR" sz="1600" b="1" kern="100" dirty="0" err="1">
                <a:solidFill>
                  <a:schemeClr val="accent1">
                    <a:lumMod val="40000"/>
                    <a:lumOff val="60000"/>
                  </a:schemeClr>
                </a:solidFill>
                <a:latin typeface="DM Sans 14pt" pitchFamily="2" charset="77"/>
                <a:cs typeface="Times New Roman" panose="02020603050405020304" pitchFamily="18" charset="0"/>
              </a:rPr>
              <a:t>Sea</a:t>
            </a:r>
            <a:r>
              <a:rPr lang="fr-FR" sz="1600" b="1" kern="100" dirty="0">
                <a:solidFill>
                  <a:schemeClr val="accent1">
                    <a:lumMod val="40000"/>
                    <a:lumOff val="60000"/>
                  </a:schemeClr>
                </a:solidFill>
                <a:latin typeface="DM Sans 14pt" pitchFamily="2" charset="77"/>
                <a:cs typeface="Times New Roman" panose="02020603050405020304" pitchFamily="18" charset="0"/>
              </a:rPr>
              <a:t> </a:t>
            </a:r>
            <a:r>
              <a:rPr lang="fr-FR" sz="1600" b="1" kern="100" dirty="0" err="1">
                <a:solidFill>
                  <a:schemeClr val="accent1">
                    <a:lumMod val="40000"/>
                    <a:lumOff val="60000"/>
                  </a:schemeClr>
                </a:solidFill>
                <a:latin typeface="DM Sans 14pt" pitchFamily="2" charset="77"/>
                <a:cs typeface="Times New Roman" panose="02020603050405020304" pitchFamily="18" charset="0"/>
              </a:rPr>
              <a:t>Breeze</a:t>
            </a:r>
            <a:r>
              <a:rPr lang="fr-FR" sz="1600" b="1" kern="100" dirty="0">
                <a:solidFill>
                  <a:schemeClr val="accent1">
                    <a:lumMod val="40000"/>
                    <a:lumOff val="60000"/>
                  </a:schemeClr>
                </a:solidFill>
                <a:latin typeface="DM Sans 14pt" pitchFamily="2" charset="77"/>
                <a:cs typeface="Times New Roman" panose="02020603050405020304" pitchFamily="18" charset="0"/>
              </a:rPr>
              <a:t> 681900 098D</a:t>
            </a:r>
          </a:p>
          <a:p>
            <a:endParaRPr lang="en-BR" sz="1200" b="1" kern="100" dirty="0">
              <a:solidFill>
                <a:srgbClr val="CCE7F5"/>
              </a:solidFill>
              <a:latin typeface="DM Sans 14pt" pitchFamily="2" charset="77"/>
              <a:ea typeface="DM Sans" pitchFamily="2" charset="77"/>
              <a:cs typeface="Times New Roman" panose="02020603050405020304" pitchFamily="18" charset="0"/>
            </a:endParaRPr>
          </a:p>
          <a:p>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32" name="TextBox 31">
            <a:extLst>
              <a:ext uri="{FF2B5EF4-FFF2-40B4-BE49-F238E27FC236}">
                <a16:creationId xmlns:a16="http://schemas.microsoft.com/office/drawing/2014/main" id="{2E1D7F79-821A-217F-FBB4-588630475CB0}"/>
              </a:ext>
            </a:extLst>
          </p:cNvPr>
          <p:cNvSpPr txBox="1"/>
          <p:nvPr/>
        </p:nvSpPr>
        <p:spPr>
          <a:xfrm>
            <a:off x="744942" y="3540590"/>
            <a:ext cx="1839884" cy="1061829"/>
          </a:xfrm>
          <a:prstGeom prst="rect">
            <a:avLst/>
          </a:prstGeom>
          <a:noFill/>
        </p:spPr>
        <p:txBody>
          <a:bodyPr wrap="square">
            <a:spAutoFit/>
          </a:bodyPr>
          <a:lstStyle/>
          <a:p>
            <a:pPr defTabSz="685800">
              <a:buClrTx/>
              <a:defRPr/>
            </a:pPr>
            <a:r>
              <a:rPr lang="en-US" sz="2700" b="1" kern="1200" dirty="0">
                <a:solidFill>
                  <a:schemeClr val="bg1"/>
                </a:solidFill>
                <a:latin typeface="DM Sans" pitchFamily="2" charset="0"/>
                <a:ea typeface="+mn-ea"/>
                <a:cs typeface="+mn-cs"/>
              </a:rPr>
              <a:t>+37% </a:t>
            </a:r>
            <a:r>
              <a:rPr lang="en-US" sz="1500" b="1" kern="1200" dirty="0">
                <a:solidFill>
                  <a:schemeClr val="bg1"/>
                </a:solidFill>
                <a:latin typeface="DM Sans" pitchFamily="2" charset="0"/>
                <a:ea typeface="+mn-ea"/>
                <a:cs typeface="+mn-cs"/>
              </a:rPr>
              <a:t>cooling sensation** </a:t>
            </a:r>
          </a:p>
          <a:p>
            <a:pPr defTabSz="685800">
              <a:buClrTx/>
              <a:defRPr/>
            </a:pPr>
            <a:r>
              <a:rPr lang="en-US" sz="1050" kern="1200" dirty="0">
                <a:solidFill>
                  <a:schemeClr val="bg1"/>
                </a:solidFill>
                <a:latin typeface="DM Sans" pitchFamily="2" charset="0"/>
                <a:ea typeface="+mn-ea"/>
                <a:cs typeface="+mn-cs"/>
              </a:rPr>
              <a:t>vs no cooling tech benchmark </a:t>
            </a:r>
          </a:p>
        </p:txBody>
      </p:sp>
      <p:pic>
        <p:nvPicPr>
          <p:cNvPr id="33" name="Picture 32">
            <a:extLst>
              <a:ext uri="{FF2B5EF4-FFF2-40B4-BE49-F238E27FC236}">
                <a16:creationId xmlns:a16="http://schemas.microsoft.com/office/drawing/2014/main" id="{4B2748EA-F347-A90E-70CE-7509FE9C1F2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175814" y="3435056"/>
            <a:ext cx="3367394" cy="1482949"/>
          </a:xfrm>
          <a:prstGeom prst="rect">
            <a:avLst/>
          </a:prstGeom>
        </p:spPr>
      </p:pic>
      <p:sp>
        <p:nvSpPr>
          <p:cNvPr id="5" name="TextBox 4">
            <a:extLst>
              <a:ext uri="{FF2B5EF4-FFF2-40B4-BE49-F238E27FC236}">
                <a16:creationId xmlns:a16="http://schemas.microsoft.com/office/drawing/2014/main" id="{9E1B0270-259E-24B9-03EA-369C43C6621C}"/>
              </a:ext>
            </a:extLst>
          </p:cNvPr>
          <p:cNvSpPr txBox="1"/>
          <p:nvPr/>
        </p:nvSpPr>
        <p:spPr>
          <a:xfrm>
            <a:off x="-28818" y="4807772"/>
            <a:ext cx="8364635" cy="403957"/>
          </a:xfrm>
          <a:prstGeom prst="rect">
            <a:avLst/>
          </a:prstGeom>
          <a:noFill/>
        </p:spPr>
        <p:txBody>
          <a:bodyPr wrap="square" rtlCol="0">
            <a:spAutoFit/>
          </a:bodyPr>
          <a:lstStyle/>
          <a:p>
            <a:r>
              <a:rPr lang="en-US" sz="675" dirty="0">
                <a:solidFill>
                  <a:schemeClr val="bg1"/>
                </a:solidFill>
                <a:latin typeface="DM Sans 14pt" pitchFamily="2" charset="77"/>
              </a:rPr>
              <a:t>*</a:t>
            </a:r>
            <a:r>
              <a:rPr lang="en-US" sz="675" dirty="0" err="1">
                <a:solidFill>
                  <a:schemeClr val="bg1"/>
                </a:solidFill>
                <a:latin typeface="DM Sans 14pt" pitchFamily="2" charset="77"/>
              </a:rPr>
              <a:t>FreezeBlast</a:t>
            </a:r>
            <a:r>
              <a:rPr lang="en-US" sz="675" dirty="0">
                <a:solidFill>
                  <a:schemeClr val="bg1"/>
                </a:solidFill>
                <a:latin typeface="DM Sans 14pt" pitchFamily="2" charset="77"/>
              </a:rPr>
              <a:t> </a:t>
            </a:r>
            <a:r>
              <a:rPr lang="en-GB" sz="675" dirty="0">
                <a:solidFill>
                  <a:schemeClr val="bg1"/>
                </a:solidFill>
                <a:latin typeface="DM Sans 14pt" pitchFamily="2" charset="77"/>
              </a:rPr>
              <a:t>®</a:t>
            </a:r>
            <a:r>
              <a:rPr lang="en-US" sz="675" dirty="0">
                <a:solidFill>
                  <a:schemeClr val="bg1"/>
                </a:solidFill>
                <a:latin typeface="DM Sans 14pt" pitchFamily="2" charset="77"/>
              </a:rPr>
              <a:t>is in the process of being introduced </a:t>
            </a:r>
          </a:p>
          <a:p>
            <a:r>
              <a:rPr lang="en-US" sz="675" dirty="0">
                <a:solidFill>
                  <a:schemeClr val="bg1"/>
                </a:solidFill>
                <a:latin typeface="DM Sans 14pt" pitchFamily="2" charset="77"/>
              </a:rPr>
              <a:t>to PE palette so Fragrance oils with this technology cannot be ordered before Aug-Sept 2024. Please contact Marie Cecile Geslin for early assessment customer need. </a:t>
            </a:r>
            <a:r>
              <a:rPr lang="fr-FR" sz="675" dirty="0">
                <a:solidFill>
                  <a:schemeClr val="bg1"/>
                </a:solidFill>
                <a:latin typeface="DM Sans 14pt" pitchFamily="2" charset="77"/>
              </a:rPr>
              <a:t>** </a:t>
            </a:r>
            <a:r>
              <a:rPr lang="en-US" sz="675" dirty="0" err="1">
                <a:solidFill>
                  <a:schemeClr val="bg1"/>
                </a:solidFill>
                <a:latin typeface="DM Sans 14pt" pitchFamily="2" charset="77"/>
                <a:ea typeface="Times New Roman" panose="02020603050405020304" pitchFamily="18" charset="0"/>
              </a:rPr>
              <a:t>dsm-firmenich</a:t>
            </a:r>
            <a:r>
              <a:rPr lang="en-US" sz="675" dirty="0">
                <a:solidFill>
                  <a:schemeClr val="bg1"/>
                </a:solidFill>
                <a:latin typeface="DM Sans 14pt" pitchFamily="2" charset="77"/>
                <a:ea typeface="Times New Roman" panose="02020603050405020304" pitchFamily="18" charset="0"/>
              </a:rPr>
              <a:t> </a:t>
            </a:r>
            <a:r>
              <a:rPr lang="fr-FR" sz="675" dirty="0" err="1">
                <a:solidFill>
                  <a:schemeClr val="bg1"/>
                </a:solidFill>
                <a:latin typeface="DM Sans 14pt" pitchFamily="2" charset="77"/>
                <a:ea typeface="Times New Roman" panose="02020603050405020304" pitchFamily="18" charset="0"/>
              </a:rPr>
              <a:t>sensory</a:t>
            </a:r>
            <a:r>
              <a:rPr lang="fr-FR" sz="675" dirty="0">
                <a:solidFill>
                  <a:schemeClr val="bg1"/>
                </a:solidFill>
                <a:latin typeface="DM Sans 14pt" pitchFamily="2" charset="77"/>
                <a:ea typeface="Times New Roman" panose="02020603050405020304" pitchFamily="18" charset="0"/>
              </a:rPr>
              <a:t> </a:t>
            </a:r>
            <a:r>
              <a:rPr lang="fr-FR" sz="675" dirty="0" err="1">
                <a:solidFill>
                  <a:schemeClr val="bg1"/>
                </a:solidFill>
                <a:latin typeface="DM Sans 14pt" pitchFamily="2" charset="77"/>
                <a:ea typeface="Times New Roman" panose="02020603050405020304" pitchFamily="18" charset="0"/>
              </a:rPr>
              <a:t>pannel</a:t>
            </a:r>
            <a:r>
              <a:rPr lang="fr-FR" sz="675" dirty="0">
                <a:solidFill>
                  <a:schemeClr val="bg1"/>
                </a:solidFill>
                <a:latin typeface="DM Sans 14pt" pitchFamily="2" charset="77"/>
                <a:ea typeface="Times New Roman" panose="02020603050405020304" pitchFamily="18" charset="0"/>
              </a:rPr>
              <a:t> </a:t>
            </a:r>
            <a:r>
              <a:rPr lang="fr-FR" sz="675" dirty="0" err="1">
                <a:solidFill>
                  <a:schemeClr val="bg1"/>
                </a:solidFill>
                <a:latin typeface="DM Sans 14pt" pitchFamily="2" charset="77"/>
                <a:ea typeface="Times New Roman" panose="02020603050405020304" pitchFamily="18" charset="0"/>
              </a:rPr>
              <a:t>evaluation</a:t>
            </a:r>
            <a:endParaRPr lang="fr-FR" sz="675" dirty="0">
              <a:solidFill>
                <a:schemeClr val="bg1"/>
              </a:solidFill>
              <a:latin typeface="DM Sans 14pt" pitchFamily="2" charset="77"/>
            </a:endParaRPr>
          </a:p>
          <a:p>
            <a:endParaRPr lang="fr-FR" sz="675" dirty="0">
              <a:solidFill>
                <a:schemeClr val="bg1"/>
              </a:solidFill>
              <a:latin typeface="DM Sans 14pt" pitchFamily="2" charset="77"/>
            </a:endParaRPr>
          </a:p>
        </p:txBody>
      </p:sp>
      <p:sp>
        <p:nvSpPr>
          <p:cNvPr id="34" name="TextBox 33">
            <a:extLst>
              <a:ext uri="{FF2B5EF4-FFF2-40B4-BE49-F238E27FC236}">
                <a16:creationId xmlns:a16="http://schemas.microsoft.com/office/drawing/2014/main" id="{0F355C3D-E6DC-34A6-0C34-CFED83231539}"/>
              </a:ext>
            </a:extLst>
          </p:cNvPr>
          <p:cNvSpPr txBox="1"/>
          <p:nvPr/>
        </p:nvSpPr>
        <p:spPr>
          <a:xfrm>
            <a:off x="4670187" y="2049255"/>
            <a:ext cx="4609282" cy="215444"/>
          </a:xfrm>
          <a:prstGeom prst="rect">
            <a:avLst/>
          </a:prstGeom>
          <a:noFill/>
        </p:spPr>
        <p:txBody>
          <a:bodyPr wrap="square">
            <a:spAutoFit/>
          </a:bodyPr>
          <a:lstStyle/>
          <a:p>
            <a:r>
              <a:rPr lang="en-GB" sz="800" dirty="0">
                <a:solidFill>
                  <a:schemeClr val="accent1"/>
                </a:solidFill>
                <a:latin typeface="DM Sans 14pt" pitchFamily="2" charset="77"/>
              </a:rPr>
              <a:t>®</a:t>
            </a:r>
            <a:endParaRPr lang="fr-FR" dirty="0">
              <a:solidFill>
                <a:schemeClr val="accent1"/>
              </a:solidFill>
            </a:endParaRPr>
          </a:p>
        </p:txBody>
      </p:sp>
    </p:spTree>
    <p:extLst>
      <p:ext uri="{BB962C8B-B14F-4D97-AF65-F5344CB8AC3E}">
        <p14:creationId xmlns:p14="http://schemas.microsoft.com/office/powerpoint/2010/main" val="145341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tângulo 149504">
            <a:extLst>
              <a:ext uri="{FF2B5EF4-FFF2-40B4-BE49-F238E27FC236}">
                <a16:creationId xmlns:a16="http://schemas.microsoft.com/office/drawing/2014/main" id="{F46717E0-C067-27C6-E0E3-FBE344AABEF8}"/>
              </a:ext>
            </a:extLst>
          </p:cNvPr>
          <p:cNvSpPr/>
          <p:nvPr/>
        </p:nvSpPr>
        <p:spPr>
          <a:xfrm>
            <a:off x="-964" y="547459"/>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4D3C35">
                  <a:lumMod val="90000"/>
                </a:srgbClr>
              </a:solidFill>
              <a:latin typeface="Arial"/>
            </a:endParaRPr>
          </a:p>
        </p:txBody>
      </p:sp>
      <p:sp>
        <p:nvSpPr>
          <p:cNvPr id="38" name="Retângulo 21">
            <a:extLst>
              <a:ext uri="{FF2B5EF4-FFF2-40B4-BE49-F238E27FC236}">
                <a16:creationId xmlns:a16="http://schemas.microsoft.com/office/drawing/2014/main" id="{F4CA66CE-5746-6D07-EA66-3FC1D69C861A}"/>
              </a:ext>
            </a:extLst>
          </p:cNvPr>
          <p:cNvSpPr>
            <a:spLocks/>
          </p:cNvSpPr>
          <p:nvPr/>
        </p:nvSpPr>
        <p:spPr>
          <a:xfrm>
            <a:off x="2828881" y="541934"/>
            <a:ext cx="6308588" cy="4589345"/>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Arial"/>
            </a:endParaRP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534" y="987141"/>
            <a:ext cx="2836031"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9383" y="2028810"/>
            <a:ext cx="2838264" cy="1040056"/>
          </a:xfrm>
          <a:prstGeom prst="rect">
            <a:avLst/>
          </a:prstGeom>
          <a:gradFill>
            <a:gsLst>
              <a:gs pos="0">
                <a:srgbClr val="F0F0F0"/>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a:solidFill>
                <a:srgbClr val="FFFFFF"/>
              </a:solidFill>
              <a:latin typeface="Arial"/>
            </a:endParaRPr>
          </a:p>
        </p:txBody>
      </p:sp>
      <p:sp>
        <p:nvSpPr>
          <p:cNvPr id="1048" name="Retângulo 1047">
            <a:extLst>
              <a:ext uri="{FF2B5EF4-FFF2-40B4-BE49-F238E27FC236}">
                <a16:creationId xmlns:a16="http://schemas.microsoft.com/office/drawing/2014/main" id="{BFEE6286-D79A-AE27-72A8-E9E3332D2D3D}"/>
              </a:ext>
            </a:extLst>
          </p:cNvPr>
          <p:cNvSpPr/>
          <p:nvPr/>
        </p:nvSpPr>
        <p:spPr>
          <a:xfrm>
            <a:off x="2558" y="809583"/>
            <a:ext cx="2833470"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FFFFFF"/>
              </a:solidFill>
              <a:latin typeface="Arial"/>
            </a:endParaRPr>
          </a:p>
        </p:txBody>
      </p:sp>
      <p:sp>
        <p:nvSpPr>
          <p:cNvPr id="1052" name="TextBox 27">
            <a:extLst>
              <a:ext uri="{FF2B5EF4-FFF2-40B4-BE49-F238E27FC236}">
                <a16:creationId xmlns:a16="http://schemas.microsoft.com/office/drawing/2014/main" id="{5B7A508E-04A3-F0C6-08F1-D684E8C15F1B}"/>
              </a:ext>
            </a:extLst>
          </p:cNvPr>
          <p:cNvSpPr txBox="1"/>
          <p:nvPr/>
        </p:nvSpPr>
        <p:spPr>
          <a:xfrm>
            <a:off x="753534" y="853715"/>
            <a:ext cx="506870" cy="219291"/>
          </a:xfrm>
          <a:prstGeom prst="rect">
            <a:avLst/>
          </a:prstGeom>
          <a:noFill/>
        </p:spPr>
        <p:txBody>
          <a:bodyPr wrap="none" rtlCol="0">
            <a:spAutoFit/>
          </a:bodyPr>
          <a:lstStyle/>
          <a:p>
            <a:pPr defTabSz="685783">
              <a:buClrTx/>
              <a:defRPr/>
            </a:pPr>
            <a:r>
              <a:rPr lang="en-US" sz="825" b="1" kern="1200" dirty="0">
                <a:solidFill>
                  <a:srgbClr val="CBE7F5"/>
                </a:solidFill>
                <a:latin typeface="DM Sans"/>
                <a:ea typeface="+mn-ea"/>
              </a:rPr>
              <a:t>FRESH</a:t>
            </a:r>
          </a:p>
        </p:txBody>
      </p:sp>
      <p:sp>
        <p:nvSpPr>
          <p:cNvPr id="1062" name="Retângulo 1061">
            <a:extLst>
              <a:ext uri="{FF2B5EF4-FFF2-40B4-BE49-F238E27FC236}">
                <a16:creationId xmlns:a16="http://schemas.microsoft.com/office/drawing/2014/main" id="{88B3D044-30D5-6562-F874-80F3ED94809E}"/>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defRPr/>
            </a:pPr>
            <a:endParaRPr lang="pt-BR" sz="1050" dirty="0">
              <a:solidFill>
                <a:srgbClr val="4D3C35">
                  <a:lumMod val="90000"/>
                </a:srgbClr>
              </a:solidFill>
              <a:latin typeface="Arial"/>
            </a:endParaRPr>
          </a:p>
        </p:txBody>
      </p:sp>
      <p:sp>
        <p:nvSpPr>
          <p:cNvPr id="1065" name="CaixaDeTexto 1064">
            <a:extLst>
              <a:ext uri="{FF2B5EF4-FFF2-40B4-BE49-F238E27FC236}">
                <a16:creationId xmlns:a16="http://schemas.microsoft.com/office/drawing/2014/main" id="{2AAD231B-D1F0-3802-6654-52D1AD53A58D}"/>
              </a:ext>
            </a:extLst>
          </p:cNvPr>
          <p:cNvSpPr txBox="1"/>
          <p:nvPr/>
        </p:nvSpPr>
        <p:spPr>
          <a:xfrm>
            <a:off x="67098" y="547460"/>
            <a:ext cx="2404114" cy="261610"/>
          </a:xfrm>
          <a:prstGeom prst="rect">
            <a:avLst/>
          </a:prstGeom>
          <a:noFill/>
        </p:spPr>
        <p:txBody>
          <a:bodyPr wrap="square">
            <a:spAutoFit/>
          </a:bodyPr>
          <a:lstStyle/>
          <a:p>
            <a:pPr algn="ctr" defTabSz="685783">
              <a:buClrTx/>
              <a:defRPr/>
            </a:pPr>
            <a:r>
              <a:rPr lang="fr-FR" sz="1050" kern="1200" dirty="0">
                <a:solidFill>
                  <a:prstClr val="black"/>
                </a:solidFill>
                <a:latin typeface="DM Sans"/>
                <a:ea typeface="+mn-ea"/>
              </a:rPr>
              <a:t>RECREATIONAL</a:t>
            </a:r>
          </a:p>
        </p:txBody>
      </p:sp>
      <p:pic>
        <p:nvPicPr>
          <p:cNvPr id="7" name="Imagem 1023">
            <a:extLst>
              <a:ext uri="{FF2B5EF4-FFF2-40B4-BE49-F238E27FC236}">
                <a16:creationId xmlns:a16="http://schemas.microsoft.com/office/drawing/2014/main" id="{CB1C53FF-B8F1-B1D8-9D99-10C370F045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2915" y="2281903"/>
            <a:ext cx="2111424" cy="2815232"/>
          </a:xfrm>
          <a:prstGeom prst="rect">
            <a:avLst/>
          </a:prstGeom>
        </p:spPr>
      </p:pic>
      <p:pic>
        <p:nvPicPr>
          <p:cNvPr id="28" name="Imagem 3" descr="Logotipo&#10;&#10;Descrição gerada automaticamente">
            <a:extLst>
              <a:ext uri="{FF2B5EF4-FFF2-40B4-BE49-F238E27FC236}">
                <a16:creationId xmlns:a16="http://schemas.microsoft.com/office/drawing/2014/main" id="{0D687231-B4DF-0959-31FE-631421CACA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 name="Google Shape;279;p62">
            <a:extLst>
              <a:ext uri="{FF2B5EF4-FFF2-40B4-BE49-F238E27FC236}">
                <a16:creationId xmlns:a16="http://schemas.microsoft.com/office/drawing/2014/main" id="{98BBDBA3-4A69-104F-0F58-E714935CE9B9}"/>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2" y="4657502"/>
            <a:ext cx="1886179" cy="364499"/>
          </a:xfrm>
          <a:prstGeom prst="rect">
            <a:avLst/>
          </a:prstGeom>
          <a:noFill/>
          <a:ln>
            <a:noFill/>
          </a:ln>
        </p:spPr>
      </p:pic>
      <p:sp>
        <p:nvSpPr>
          <p:cNvPr id="6" name="TextBox 5">
            <a:extLst>
              <a:ext uri="{FF2B5EF4-FFF2-40B4-BE49-F238E27FC236}">
                <a16:creationId xmlns:a16="http://schemas.microsoft.com/office/drawing/2014/main" id="{ED1EBBDA-A737-8DA7-398B-31259B54A008}"/>
              </a:ext>
            </a:extLst>
          </p:cNvPr>
          <p:cNvSpPr txBox="1"/>
          <p:nvPr/>
        </p:nvSpPr>
        <p:spPr>
          <a:xfrm>
            <a:off x="2859202" y="566132"/>
            <a:ext cx="2585679" cy="646331"/>
          </a:xfrm>
          <a:prstGeom prst="rect">
            <a:avLst/>
          </a:prstGeom>
          <a:noFill/>
        </p:spPr>
        <p:txBody>
          <a:bodyPr wrap="square" rtlCol="0">
            <a:spAutoFit/>
          </a:bodyPr>
          <a:lstStyle/>
          <a:p>
            <a:pPr defTabSz="685783">
              <a:buClrTx/>
              <a:defRPr/>
            </a:pPr>
            <a:r>
              <a:rPr lang="en-US" sz="1800" b="1" kern="1200" dirty="0">
                <a:solidFill>
                  <a:srgbClr val="FFFFFF"/>
                </a:solidFill>
                <a:latin typeface="DM Sans"/>
                <a:ea typeface="+mn-ea"/>
                <a:cs typeface="+mn-cs"/>
              </a:rPr>
              <a:t>FRESH</a:t>
            </a:r>
          </a:p>
          <a:p>
            <a:pPr defTabSz="685783">
              <a:buClrTx/>
              <a:defRPr/>
            </a:pPr>
            <a:r>
              <a:rPr lang="en-US" sz="1800" b="1" kern="1200" dirty="0">
                <a:solidFill>
                  <a:srgbClr val="FFFFFF"/>
                </a:solidFill>
                <a:latin typeface="DM Sans"/>
                <a:ea typeface="+mn-ea"/>
                <a:cs typeface="+mn-cs"/>
              </a:rPr>
              <a:t>IN THE SUMMER</a:t>
            </a:r>
            <a:endParaRPr lang="en-US" sz="1800" kern="1200" dirty="0">
              <a:solidFill>
                <a:srgbClr val="FFFFFF"/>
              </a:solidFill>
              <a:latin typeface="DM Sans"/>
              <a:ea typeface="+mn-ea"/>
              <a:cs typeface="+mn-cs"/>
            </a:endParaRPr>
          </a:p>
        </p:txBody>
      </p:sp>
      <p:sp>
        <p:nvSpPr>
          <p:cNvPr id="4" name="TextBox 3">
            <a:extLst>
              <a:ext uri="{FF2B5EF4-FFF2-40B4-BE49-F238E27FC236}">
                <a16:creationId xmlns:a16="http://schemas.microsoft.com/office/drawing/2014/main" id="{A8898B4C-E15A-76F8-9B9F-78646346E96B}"/>
              </a:ext>
            </a:extLst>
          </p:cNvPr>
          <p:cNvSpPr txBox="1"/>
          <p:nvPr/>
        </p:nvSpPr>
        <p:spPr>
          <a:xfrm>
            <a:off x="5795040" y="876821"/>
            <a:ext cx="3964066" cy="510845"/>
          </a:xfrm>
          <a:prstGeom prst="rect">
            <a:avLst/>
          </a:prstGeom>
          <a:noFill/>
        </p:spPr>
        <p:txBody>
          <a:bodyPr wrap="square">
            <a:spAutoFit/>
          </a:bodyPr>
          <a:lstStyle/>
          <a:p>
            <a:pPr defTabSz="685800">
              <a:lnSpc>
                <a:spcPct val="90000"/>
              </a:lnSpc>
              <a:spcBef>
                <a:spcPct val="0"/>
              </a:spcBef>
              <a:buClrTx/>
              <a:defRPr/>
            </a:pPr>
            <a:r>
              <a:rPr lang="en-US" sz="1500" b="1" kern="1200" dirty="0">
                <a:solidFill>
                  <a:schemeClr val="bg1"/>
                </a:solidFill>
                <a:latin typeface="DM Sans Bold"/>
                <a:ea typeface="Gungsuh" panose="020B0503020000020004" pitchFamily="18" charset="-127"/>
                <a:cs typeface="+mn-cs"/>
              </a:rPr>
              <a:t>Patent-pending </a:t>
            </a:r>
          </a:p>
          <a:p>
            <a:pPr defTabSz="685800">
              <a:lnSpc>
                <a:spcPct val="90000"/>
              </a:lnSpc>
              <a:spcBef>
                <a:spcPct val="0"/>
              </a:spcBef>
              <a:buClrTx/>
              <a:defRPr/>
            </a:pPr>
            <a:r>
              <a:rPr lang="en-US" sz="1500" b="1" kern="1200" dirty="0">
                <a:solidFill>
                  <a:schemeClr val="bg1"/>
                </a:solidFill>
                <a:latin typeface="DM Sans Bold"/>
                <a:ea typeface="Gungsuh" panose="020B0503020000020004" pitchFamily="18" charset="-127"/>
                <a:cs typeface="+mn-cs"/>
              </a:rPr>
              <a:t>cooling technology</a:t>
            </a:r>
            <a:endParaRPr lang="en-US" sz="1050" kern="1200" dirty="0">
              <a:solidFill>
                <a:schemeClr val="bg1"/>
              </a:solidFill>
              <a:latin typeface="DM Sans Bold"/>
              <a:ea typeface="Fira Sans Book" panose="020B0503050000020004" pitchFamily="34" charset="0"/>
              <a:cs typeface="+mn-cs"/>
            </a:endParaRPr>
          </a:p>
        </p:txBody>
      </p:sp>
      <p:sp>
        <p:nvSpPr>
          <p:cNvPr id="8" name="TextBox 7">
            <a:extLst>
              <a:ext uri="{FF2B5EF4-FFF2-40B4-BE49-F238E27FC236}">
                <a16:creationId xmlns:a16="http://schemas.microsoft.com/office/drawing/2014/main" id="{BC8234EB-EA45-9F77-BE83-3785134B0114}"/>
              </a:ext>
            </a:extLst>
          </p:cNvPr>
          <p:cNvSpPr txBox="1"/>
          <p:nvPr/>
        </p:nvSpPr>
        <p:spPr>
          <a:xfrm>
            <a:off x="2931420" y="1308146"/>
            <a:ext cx="1839884" cy="1107996"/>
          </a:xfrm>
          <a:prstGeom prst="rect">
            <a:avLst/>
          </a:prstGeom>
          <a:noFill/>
        </p:spPr>
        <p:txBody>
          <a:bodyPr wrap="square">
            <a:spAutoFit/>
          </a:bodyPr>
          <a:lstStyle/>
          <a:p>
            <a:pPr defTabSz="685800">
              <a:buClrTx/>
              <a:defRPr/>
            </a:pPr>
            <a:r>
              <a:rPr lang="en-US" sz="2700" b="1" kern="1200" dirty="0">
                <a:solidFill>
                  <a:schemeClr val="bg1"/>
                </a:solidFill>
                <a:latin typeface="DM Sans" pitchFamily="2" charset="0"/>
                <a:ea typeface="+mn-ea"/>
                <a:cs typeface="+mn-cs"/>
              </a:rPr>
              <a:t>+37% </a:t>
            </a:r>
            <a:r>
              <a:rPr lang="en-US" sz="1500" b="1" kern="1200" dirty="0">
                <a:solidFill>
                  <a:schemeClr val="bg1"/>
                </a:solidFill>
                <a:latin typeface="DM Sans" pitchFamily="2" charset="0"/>
                <a:ea typeface="+mn-ea"/>
                <a:cs typeface="+mn-cs"/>
              </a:rPr>
              <a:t>cooling sensation **</a:t>
            </a:r>
          </a:p>
          <a:p>
            <a:pPr defTabSz="685800">
              <a:buClrTx/>
              <a:defRPr/>
            </a:pPr>
            <a:r>
              <a:rPr lang="en-US" sz="1200" b="1" kern="1200" dirty="0">
                <a:solidFill>
                  <a:schemeClr val="bg1"/>
                </a:solidFill>
                <a:latin typeface="DM Sans" pitchFamily="2" charset="0"/>
                <a:ea typeface="+mn-ea"/>
                <a:cs typeface="+mn-cs"/>
              </a:rPr>
              <a:t>vs no cooling tech benchmark</a:t>
            </a:r>
          </a:p>
        </p:txBody>
      </p:sp>
      <p:pic>
        <p:nvPicPr>
          <p:cNvPr id="11" name="Picture 10">
            <a:extLst>
              <a:ext uri="{FF2B5EF4-FFF2-40B4-BE49-F238E27FC236}">
                <a16:creationId xmlns:a16="http://schemas.microsoft.com/office/drawing/2014/main" id="{73933320-14F4-B739-F931-AC31A34B38A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844224" y="2982842"/>
            <a:ext cx="622683" cy="665035"/>
          </a:xfrm>
          <a:prstGeom prst="rect">
            <a:avLst/>
          </a:prstGeom>
        </p:spPr>
      </p:pic>
      <p:sp>
        <p:nvSpPr>
          <p:cNvPr id="14" name="TextBox 13">
            <a:extLst>
              <a:ext uri="{FF2B5EF4-FFF2-40B4-BE49-F238E27FC236}">
                <a16:creationId xmlns:a16="http://schemas.microsoft.com/office/drawing/2014/main" id="{9B9F36B7-1E1D-78D7-CA8C-B3B0A00B5382}"/>
              </a:ext>
            </a:extLst>
          </p:cNvPr>
          <p:cNvSpPr txBox="1"/>
          <p:nvPr/>
        </p:nvSpPr>
        <p:spPr>
          <a:xfrm>
            <a:off x="3082013" y="3266698"/>
            <a:ext cx="5186088" cy="1500411"/>
          </a:xfrm>
          <a:prstGeom prst="rect">
            <a:avLst/>
          </a:prstGeom>
          <a:noFill/>
        </p:spPr>
        <p:txBody>
          <a:bodyPr wrap="square">
            <a:spAutoFit/>
          </a:bodyPr>
          <a:lstStyle/>
          <a:p>
            <a:r>
              <a:rPr lang="en-US" sz="1050" b="1" dirty="0">
                <a:solidFill>
                  <a:schemeClr val="bg1"/>
                </a:solidFill>
              </a:rPr>
              <a:t>**Assessed by the </a:t>
            </a:r>
            <a:r>
              <a:rPr lang="en-US" sz="1050" b="1" dirty="0" err="1">
                <a:solidFill>
                  <a:schemeClr val="bg1"/>
                </a:solidFill>
              </a:rPr>
              <a:t>dsm-firmenich</a:t>
            </a:r>
            <a:r>
              <a:rPr lang="en-US" sz="1050" b="1" dirty="0">
                <a:solidFill>
                  <a:schemeClr val="bg1"/>
                </a:solidFill>
              </a:rPr>
              <a:t> sensory panel.</a:t>
            </a:r>
          </a:p>
          <a:p>
            <a:pPr marL="128588" indent="-128588">
              <a:buClr>
                <a:schemeClr val="bg1"/>
              </a:buClr>
              <a:buFont typeface="Arial" panose="020B0604020202020204" pitchFamily="34" charset="0"/>
              <a:buChar char="•"/>
            </a:pPr>
            <a:r>
              <a:rPr lang="en-US" sz="900" dirty="0">
                <a:solidFill>
                  <a:schemeClr val="bg1"/>
                </a:solidFill>
              </a:rPr>
              <a:t>Well-trained panelists</a:t>
            </a:r>
          </a:p>
          <a:p>
            <a:pPr marL="128588" indent="-128588">
              <a:buClr>
                <a:schemeClr val="bg1"/>
              </a:buClr>
              <a:buFont typeface="Arial" panose="020B0604020202020204" pitchFamily="34" charset="0"/>
              <a:buChar char="•"/>
            </a:pPr>
            <a:r>
              <a:rPr lang="en-US" sz="900" dirty="0">
                <a:solidFill>
                  <a:schemeClr val="bg1"/>
                </a:solidFill>
              </a:rPr>
              <a:t>29 different parameters evaluated</a:t>
            </a:r>
          </a:p>
          <a:p>
            <a:pPr marL="128588" indent="-128588">
              <a:buClr>
                <a:schemeClr val="bg1"/>
              </a:buClr>
              <a:buFont typeface="Arial" panose="020B0604020202020204" pitchFamily="34" charset="0"/>
              <a:buChar char="•"/>
            </a:pPr>
            <a:r>
              <a:rPr lang="en-US" sz="900" dirty="0">
                <a:solidFill>
                  <a:schemeClr val="bg1"/>
                </a:solidFill>
              </a:rPr>
              <a:t>Scale from 0-100 compared to references</a:t>
            </a:r>
          </a:p>
          <a:p>
            <a:pPr marL="171450" lvl="3" indent="-171450">
              <a:buClr>
                <a:schemeClr val="bg1"/>
              </a:buClr>
              <a:buFont typeface="Arial" panose="020B0604020202020204" pitchFamily="34" charset="0"/>
              <a:buChar char="•"/>
            </a:pPr>
            <a:r>
              <a:rPr lang="en-US" sz="900" dirty="0">
                <a:solidFill>
                  <a:schemeClr val="bg1"/>
                </a:solidFill>
              </a:rPr>
              <a:t>Application on the forearm volar surface:</a:t>
            </a:r>
          </a:p>
          <a:p>
            <a:pPr marL="461963" lvl="7" indent="-115888">
              <a:buClr>
                <a:schemeClr val="bg1"/>
              </a:buClr>
              <a:buFont typeface="Arial" panose="020B0604020202020204" pitchFamily="34" charset="0"/>
              <a:buChar char="•"/>
            </a:pPr>
            <a:r>
              <a:rPr lang="en-US" sz="900" dirty="0">
                <a:solidFill>
                  <a:schemeClr val="bg1"/>
                </a:solidFill>
              </a:rPr>
              <a:t>50 microliters of the respective emulsion were applied on a spot with an application area of 20 cm2 (radius is 2.5cm) corresponding to a topical application of 2.5 mg/cm2.</a:t>
            </a:r>
          </a:p>
          <a:p>
            <a:pPr marL="461963" lvl="7" indent="-115888">
              <a:buClr>
                <a:schemeClr val="bg1"/>
              </a:buClr>
              <a:buFont typeface="Arial" panose="020B0604020202020204" pitchFamily="34" charset="0"/>
              <a:buChar char="•"/>
            </a:pPr>
            <a:r>
              <a:rPr lang="en-US" sz="900" dirty="0">
                <a:solidFill>
                  <a:schemeClr val="bg1"/>
                </a:solidFill>
              </a:rPr>
              <a:t>After application, the respective emulsion was rubbed in until the product was absorbed by the skin.</a:t>
            </a:r>
          </a:p>
          <a:p>
            <a:pPr marL="126206" indent="-126206">
              <a:buClr>
                <a:schemeClr val="bg1"/>
              </a:buClr>
              <a:buFont typeface="Arial" panose="020B0604020202020204" pitchFamily="34" charset="0"/>
              <a:buChar char="•"/>
            </a:pPr>
            <a:r>
              <a:rPr lang="en-US" sz="900" dirty="0">
                <a:solidFill>
                  <a:schemeClr val="bg1"/>
                </a:solidFill>
              </a:rPr>
              <a:t>Sensory evaluation was done during rub out, immediate after feel and after feel after 20 minutes</a:t>
            </a:r>
          </a:p>
        </p:txBody>
      </p:sp>
      <p:pic>
        <p:nvPicPr>
          <p:cNvPr id="30" name="Picture 29">
            <a:extLst>
              <a:ext uri="{FF2B5EF4-FFF2-40B4-BE49-F238E27FC236}">
                <a16:creationId xmlns:a16="http://schemas.microsoft.com/office/drawing/2014/main" id="{1529184F-E6FE-E640-1368-4179885A132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061081" y="1462599"/>
            <a:ext cx="3888210" cy="1626207"/>
          </a:xfrm>
          <a:prstGeom prst="rect">
            <a:avLst/>
          </a:prstGeom>
        </p:spPr>
      </p:pic>
      <p:sp>
        <p:nvSpPr>
          <p:cNvPr id="2" name="Title 1">
            <a:extLst>
              <a:ext uri="{FF2B5EF4-FFF2-40B4-BE49-F238E27FC236}">
                <a16:creationId xmlns:a16="http://schemas.microsoft.com/office/drawing/2014/main" id="{5D905BAD-6CB5-314D-AAB0-DF538A45A4DB}"/>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
        <p:nvSpPr>
          <p:cNvPr id="10" name="TextBox 9">
            <a:extLst>
              <a:ext uri="{FF2B5EF4-FFF2-40B4-BE49-F238E27FC236}">
                <a16:creationId xmlns:a16="http://schemas.microsoft.com/office/drawing/2014/main" id="{109629E6-27BD-C67D-2040-BFC8CEBF20B8}"/>
              </a:ext>
            </a:extLst>
          </p:cNvPr>
          <p:cNvSpPr txBox="1"/>
          <p:nvPr/>
        </p:nvSpPr>
        <p:spPr>
          <a:xfrm>
            <a:off x="2374324" y="3386661"/>
            <a:ext cx="4883726" cy="307777"/>
          </a:xfrm>
          <a:prstGeom prst="rect">
            <a:avLst/>
          </a:prstGeom>
          <a:noFill/>
        </p:spPr>
        <p:txBody>
          <a:bodyPr wrap="square">
            <a:spAutoFit/>
          </a:bodyPr>
          <a:lstStyle/>
          <a:p>
            <a:r>
              <a:rPr lang="en-GB" sz="1400" dirty="0">
                <a:effectLst/>
                <a:latin typeface="DM Sans" pitchFamily="2" charset="0"/>
                <a:ea typeface="DM Sans" pitchFamily="2" charset="0"/>
                <a:cs typeface="Calibri" panose="020F0502020204030204" pitchFamily="34" charset="0"/>
              </a:rPr>
              <a:t>®</a:t>
            </a:r>
            <a:endParaRPr lang="fr-FR" dirty="0"/>
          </a:p>
        </p:txBody>
      </p:sp>
    </p:spTree>
    <p:extLst>
      <p:ext uri="{BB962C8B-B14F-4D97-AF65-F5344CB8AC3E}">
        <p14:creationId xmlns:p14="http://schemas.microsoft.com/office/powerpoint/2010/main" val="70675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F8B969-E143-DBEF-A625-38BBA9D1D9CF}"/>
            </a:ext>
          </a:extLst>
        </p:cNvPr>
        <p:cNvGrpSpPr/>
        <p:nvPr/>
      </p:nvGrpSpPr>
      <p:grpSpPr>
        <a:xfrm>
          <a:off x="0" y="0"/>
          <a:ext cx="0" cy="0"/>
          <a:chOff x="0" y="0"/>
          <a:chExt cx="0" cy="0"/>
        </a:xfrm>
      </p:grpSpPr>
      <p:sp>
        <p:nvSpPr>
          <p:cNvPr id="5" name="Retângulo 149504">
            <a:extLst>
              <a:ext uri="{FF2B5EF4-FFF2-40B4-BE49-F238E27FC236}">
                <a16:creationId xmlns:a16="http://schemas.microsoft.com/office/drawing/2014/main" id="{07741B73-738F-FFD4-4927-6B81CDE49D41}"/>
              </a:ext>
            </a:extLst>
          </p:cNvPr>
          <p:cNvSpPr/>
          <p:nvPr/>
        </p:nvSpPr>
        <p:spPr>
          <a:xfrm>
            <a:off x="-964" y="547458"/>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8" name="Retângulo 21">
            <a:extLst>
              <a:ext uri="{FF2B5EF4-FFF2-40B4-BE49-F238E27FC236}">
                <a16:creationId xmlns:a16="http://schemas.microsoft.com/office/drawing/2014/main" id="{312C1124-E27B-3A5A-99F5-EDC8B808DBA6}"/>
              </a:ext>
            </a:extLst>
          </p:cNvPr>
          <p:cNvSpPr>
            <a:spLocks/>
          </p:cNvSpPr>
          <p:nvPr/>
        </p:nvSpPr>
        <p:spPr>
          <a:xfrm>
            <a:off x="2832854" y="547457"/>
            <a:ext cx="6308588" cy="4596043"/>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53" name="Picture 24">
            <a:extLst>
              <a:ext uri="{FF2B5EF4-FFF2-40B4-BE49-F238E27FC236}">
                <a16:creationId xmlns:a16="http://schemas.microsoft.com/office/drawing/2014/main" id="{BB0FADAB-2A42-5421-0148-4FB9ADBF89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534" y="987141"/>
            <a:ext cx="2836031" cy="2081724"/>
          </a:xfrm>
          <a:prstGeom prst="rect">
            <a:avLst/>
          </a:prstGeom>
        </p:spPr>
      </p:pic>
      <p:sp>
        <p:nvSpPr>
          <p:cNvPr id="56" name="Retângulo 55">
            <a:extLst>
              <a:ext uri="{FF2B5EF4-FFF2-40B4-BE49-F238E27FC236}">
                <a16:creationId xmlns:a16="http://schemas.microsoft.com/office/drawing/2014/main" id="{DC444775-2460-748D-B581-0C2BB038E89E}"/>
              </a:ext>
            </a:extLst>
          </p:cNvPr>
          <p:cNvSpPr/>
          <p:nvPr/>
        </p:nvSpPr>
        <p:spPr>
          <a:xfrm>
            <a:off x="-9383" y="2028809"/>
            <a:ext cx="2838264" cy="1040056"/>
          </a:xfrm>
          <a:prstGeom prst="rect">
            <a:avLst/>
          </a:prstGeom>
          <a:gradFill>
            <a:gsLst>
              <a:gs pos="0">
                <a:srgbClr val="F0F0F0"/>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8" name="Retângulo 1047">
            <a:extLst>
              <a:ext uri="{FF2B5EF4-FFF2-40B4-BE49-F238E27FC236}">
                <a16:creationId xmlns:a16="http://schemas.microsoft.com/office/drawing/2014/main" id="{B0C5D46E-9583-E8D4-2A64-25C6F6E9344B}"/>
              </a:ext>
            </a:extLst>
          </p:cNvPr>
          <p:cNvSpPr/>
          <p:nvPr/>
        </p:nvSpPr>
        <p:spPr>
          <a:xfrm>
            <a:off x="2558" y="809582"/>
            <a:ext cx="2833470"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62" name="Retângulo 1061">
            <a:extLst>
              <a:ext uri="{FF2B5EF4-FFF2-40B4-BE49-F238E27FC236}">
                <a16:creationId xmlns:a16="http://schemas.microsoft.com/office/drawing/2014/main" id="{B266AF8C-4940-A869-0DDE-1031E6D6EBE4}"/>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7" name="Imagem 1023">
            <a:extLst>
              <a:ext uri="{FF2B5EF4-FFF2-40B4-BE49-F238E27FC236}">
                <a16:creationId xmlns:a16="http://schemas.microsoft.com/office/drawing/2014/main" id="{5B3C34E1-41F0-4BC0-9F4A-5EC743B1E3D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2915" y="2281903"/>
            <a:ext cx="2111424" cy="2815232"/>
          </a:xfrm>
          <a:prstGeom prst="rect">
            <a:avLst/>
          </a:prstGeom>
        </p:spPr>
      </p:pic>
      <p:pic>
        <p:nvPicPr>
          <p:cNvPr id="28" name="Imagem 3" descr="Logotipo&#10;&#10;Descrição gerada automaticamente">
            <a:extLst>
              <a:ext uri="{FF2B5EF4-FFF2-40B4-BE49-F238E27FC236}">
                <a16:creationId xmlns:a16="http://schemas.microsoft.com/office/drawing/2014/main" id="{F8DF7A50-5D15-6B36-1C4D-28ADD345DDD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 name="Google Shape;279;p62">
            <a:extLst>
              <a:ext uri="{FF2B5EF4-FFF2-40B4-BE49-F238E27FC236}">
                <a16:creationId xmlns:a16="http://schemas.microsoft.com/office/drawing/2014/main" id="{4364CFE3-0F40-44CA-F963-A060956443A3}"/>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1" y="4616588"/>
            <a:ext cx="1886179" cy="364499"/>
          </a:xfrm>
          <a:prstGeom prst="rect">
            <a:avLst/>
          </a:prstGeom>
          <a:noFill/>
          <a:ln>
            <a:noFill/>
          </a:ln>
        </p:spPr>
      </p:pic>
      <p:sp>
        <p:nvSpPr>
          <p:cNvPr id="10" name="Rectangle 9">
            <a:extLst>
              <a:ext uri="{FF2B5EF4-FFF2-40B4-BE49-F238E27FC236}">
                <a16:creationId xmlns:a16="http://schemas.microsoft.com/office/drawing/2014/main" id="{5EE99676-30DE-FDF0-EF82-60BE78F57F9F}"/>
              </a:ext>
            </a:extLst>
          </p:cNvPr>
          <p:cNvSpPr/>
          <p:nvPr/>
        </p:nvSpPr>
        <p:spPr>
          <a:xfrm>
            <a:off x="3123004" y="1474801"/>
            <a:ext cx="5912775" cy="177029"/>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2F7297"/>
              </a:solidFill>
              <a:latin typeface="DM Sans" pitchFamily="2" charset="77"/>
            </a:endParaRPr>
          </a:p>
        </p:txBody>
      </p:sp>
      <p:sp>
        <p:nvSpPr>
          <p:cNvPr id="8" name="TextBox 7">
            <a:extLst>
              <a:ext uri="{FF2B5EF4-FFF2-40B4-BE49-F238E27FC236}">
                <a16:creationId xmlns:a16="http://schemas.microsoft.com/office/drawing/2014/main" id="{7E009E73-2550-0B34-7BD9-D7FF338AE8B1}"/>
              </a:ext>
            </a:extLst>
          </p:cNvPr>
          <p:cNvSpPr txBox="1"/>
          <p:nvPr/>
        </p:nvSpPr>
        <p:spPr>
          <a:xfrm>
            <a:off x="3037443" y="624240"/>
            <a:ext cx="3270531" cy="877163"/>
          </a:xfrm>
          <a:prstGeom prst="rect">
            <a:avLst/>
          </a:prstGeom>
          <a:noFill/>
        </p:spPr>
        <p:txBody>
          <a:bodyPr wrap="square">
            <a:spAutoFit/>
          </a:bodyPr>
          <a:lstStyle/>
          <a:p>
            <a:r>
              <a:rPr lang="en-GB" sz="1500" b="1" kern="100" dirty="0">
                <a:solidFill>
                  <a:srgbClr val="CCE7F5"/>
                </a:solidFill>
                <a:effectLst/>
                <a:latin typeface="DM Sans 14pt" pitchFamily="2" charset="77"/>
                <a:ea typeface="DM Sans" pitchFamily="2" charset="77"/>
                <a:cs typeface="Times New Roman" panose="02020603050405020304" pitchFamily="18" charset="0"/>
              </a:rPr>
              <a:t>FRESH IN THE SUMMER FLUID </a:t>
            </a:r>
          </a:p>
          <a:p>
            <a:r>
              <a:rPr lang="en-GB" sz="1500" b="1" kern="100" dirty="0">
                <a:solidFill>
                  <a:srgbClr val="CCE7F5"/>
                </a:solidFill>
                <a:effectLst/>
                <a:latin typeface="DM Sans 14pt" pitchFamily="2" charset="77"/>
                <a:ea typeface="DM Sans" pitchFamily="2" charset="77"/>
                <a:cs typeface="Times New Roman" panose="02020603050405020304" pitchFamily="18" charset="0"/>
              </a:rPr>
              <a:t>LOTION SPF 50+</a:t>
            </a:r>
            <a:endParaRPr lang="en-BR" sz="1200" b="1" kern="100" dirty="0">
              <a:solidFill>
                <a:srgbClr val="CCE7F5"/>
              </a:solidFill>
              <a:latin typeface="DM Sans 14pt" pitchFamily="2" charset="77"/>
              <a:ea typeface="DM Sans" pitchFamily="2" charset="77"/>
              <a:cs typeface="Times New Roman" panose="02020603050405020304" pitchFamily="18" charset="0"/>
            </a:endParaRPr>
          </a:p>
          <a:p>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p>
            <a:r>
              <a:rPr lang="en-GB" sz="700" kern="100" dirty="0">
                <a:solidFill>
                  <a:srgbClr val="CCE7F5"/>
                </a:solidFill>
                <a:effectLst/>
                <a:latin typeface="DM Sans 14pt" pitchFamily="2" charset="77"/>
                <a:ea typeface="DM Sans" pitchFamily="2" charset="77"/>
                <a:cs typeface="Times New Roman" panose="02020603050405020304" pitchFamily="18" charset="0"/>
              </a:rPr>
              <a:t>With a Patented Cooling Technology Lightweight sun lotion with a fresh and cooling sensation powered by a patented technology</a:t>
            </a:r>
            <a:endParaRPr lang="en-BR" sz="700" kern="100" dirty="0">
              <a:solidFill>
                <a:srgbClr val="CCE7F5"/>
              </a:solidFill>
              <a:effectLst/>
              <a:latin typeface="DM Sans 14pt" pitchFamily="2" charset="77"/>
              <a:ea typeface="DM Sans" pitchFamily="2" charset="77"/>
              <a:cs typeface="Times New Roman" panose="02020603050405020304" pitchFamily="18" charset="0"/>
            </a:endParaRPr>
          </a:p>
        </p:txBody>
      </p:sp>
      <p:graphicFrame>
        <p:nvGraphicFramePr>
          <p:cNvPr id="9" name="Table 8">
            <a:extLst>
              <a:ext uri="{FF2B5EF4-FFF2-40B4-BE49-F238E27FC236}">
                <a16:creationId xmlns:a16="http://schemas.microsoft.com/office/drawing/2014/main" id="{A0116A3A-8273-B412-B5F5-D4D804078285}"/>
              </a:ext>
            </a:extLst>
          </p:cNvPr>
          <p:cNvGraphicFramePr>
            <a:graphicFrameLocks noGrp="1"/>
          </p:cNvGraphicFramePr>
          <p:nvPr>
            <p:extLst>
              <p:ext uri="{D42A27DB-BD31-4B8C-83A1-F6EECF244321}">
                <p14:modId xmlns:p14="http://schemas.microsoft.com/office/powerpoint/2010/main" val="2988117408"/>
              </p:ext>
            </p:extLst>
          </p:nvPr>
        </p:nvGraphicFramePr>
        <p:xfrm>
          <a:off x="3145266" y="1493758"/>
          <a:ext cx="5880566" cy="3216387"/>
        </p:xfrm>
        <a:graphic>
          <a:graphicData uri="http://schemas.openxmlformats.org/drawingml/2006/table">
            <a:tbl>
              <a:tblPr>
                <a:tableStyleId>{B90068F1-F105-411B-9F92-F69CE458D5AC}</a:tableStyleId>
              </a:tblPr>
              <a:tblGrid>
                <a:gridCol w="379607">
                  <a:extLst>
                    <a:ext uri="{9D8B030D-6E8A-4147-A177-3AD203B41FA5}">
                      <a16:colId xmlns:a16="http://schemas.microsoft.com/office/drawing/2014/main" val="3338178854"/>
                    </a:ext>
                  </a:extLst>
                </a:gridCol>
                <a:gridCol w="1867010">
                  <a:extLst>
                    <a:ext uri="{9D8B030D-6E8A-4147-A177-3AD203B41FA5}">
                      <a16:colId xmlns:a16="http://schemas.microsoft.com/office/drawing/2014/main" val="3520765560"/>
                    </a:ext>
                  </a:extLst>
                </a:gridCol>
                <a:gridCol w="2709081">
                  <a:extLst>
                    <a:ext uri="{9D8B030D-6E8A-4147-A177-3AD203B41FA5}">
                      <a16:colId xmlns:a16="http://schemas.microsoft.com/office/drawing/2014/main" val="299803471"/>
                    </a:ext>
                  </a:extLst>
                </a:gridCol>
                <a:gridCol w="407149">
                  <a:extLst>
                    <a:ext uri="{9D8B030D-6E8A-4147-A177-3AD203B41FA5}">
                      <a16:colId xmlns:a16="http://schemas.microsoft.com/office/drawing/2014/main" val="284152281"/>
                    </a:ext>
                  </a:extLst>
                </a:gridCol>
                <a:gridCol w="517719">
                  <a:extLst>
                    <a:ext uri="{9D8B030D-6E8A-4147-A177-3AD203B41FA5}">
                      <a16:colId xmlns:a16="http://schemas.microsoft.com/office/drawing/2014/main" val="3672052809"/>
                    </a:ext>
                  </a:extLst>
                </a:gridCol>
              </a:tblGrid>
              <a:tr h="142940">
                <a:tc>
                  <a:txBody>
                    <a:bodyPr/>
                    <a:lstStyle/>
                    <a:p>
                      <a:pPr>
                        <a:lnSpc>
                          <a:spcPct val="100000"/>
                        </a:lnSpc>
                      </a:pPr>
                      <a:r>
                        <a:rPr lang="en-GB" sz="700" b="1" kern="100" dirty="0">
                          <a:solidFill>
                            <a:srgbClr val="CCE7F5"/>
                          </a:solidFill>
                          <a:effectLst/>
                          <a:latin typeface="DM Sans 14pt" pitchFamily="2" charset="77"/>
                        </a:rPr>
                        <a:t>PHASE</a:t>
                      </a:r>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CE7F5"/>
                          </a:solidFill>
                          <a:effectLst/>
                          <a:latin typeface="DM Sans 14pt" pitchFamily="2" charset="77"/>
                        </a:rPr>
                        <a:t>INGREDIENTS</a:t>
                      </a:r>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nSpc>
                          <a:spcPct val="100000"/>
                        </a:lnSpc>
                      </a:pPr>
                      <a:r>
                        <a:rPr lang="en-GB" sz="700" b="1" kern="100" dirty="0">
                          <a:solidFill>
                            <a:srgbClr val="CCE7F5"/>
                          </a:solidFill>
                          <a:effectLst/>
                          <a:latin typeface="DM Sans 14pt" pitchFamily="2" charset="77"/>
                        </a:rPr>
                        <a:t>INCI NAME</a:t>
                      </a:r>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CE7F5"/>
                          </a:solidFill>
                          <a:effectLst/>
                          <a:latin typeface="DM Sans 14pt" pitchFamily="2" charset="77"/>
                        </a:rPr>
                        <a:t>% W / W</a:t>
                      </a:r>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tcPr>
                </a:tc>
                <a:tc>
                  <a:txBody>
                    <a:bodyPr/>
                    <a:lstStyle/>
                    <a:p>
                      <a:pPr algn="r">
                        <a:lnSpc>
                          <a:spcPct val="100000"/>
                        </a:lnSpc>
                      </a:pPr>
                      <a:r>
                        <a:rPr lang="en-GB" sz="700" b="1" kern="100" dirty="0">
                          <a:solidFill>
                            <a:srgbClr val="CCE7F5"/>
                          </a:solidFill>
                          <a:effectLst/>
                          <a:latin typeface="DM Sans 14pt" pitchFamily="2" charset="77"/>
                        </a:rPr>
                        <a:t>SUPPLIER</a:t>
                      </a:r>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tcPr>
                </a:tc>
                <a:extLst>
                  <a:ext uri="{0D108BD9-81ED-4DB2-BD59-A6C34878D82A}">
                    <a16:rowId xmlns:a16="http://schemas.microsoft.com/office/drawing/2014/main" val="2318155835"/>
                  </a:ext>
                </a:extLst>
              </a:tr>
              <a:tr h="95381">
                <a:tc>
                  <a:txBody>
                    <a:bodyPr/>
                    <a:lstStyle/>
                    <a:p>
                      <a:pPr>
                        <a:lnSpc>
                          <a:spcPct val="100000"/>
                        </a:lnSpc>
                      </a:pPr>
                      <a:r>
                        <a:rPr lang="en-GB" sz="600" kern="100">
                          <a:solidFill>
                            <a:srgbClr val="CCE7F5"/>
                          </a:solidFill>
                          <a:effectLst/>
                          <a:latin typeface="DM Sans 14pt" pitchFamily="2" charset="77"/>
                        </a:rPr>
                        <a:t>A</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Cetiol® B</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DIBUTYL ADIPATE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8,00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100037</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798300185"/>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Finsolv® TN</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C12-15 ALKYL BENZOATE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8,00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100627</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467126921"/>
                  </a:ext>
                </a:extLst>
              </a:tr>
              <a:tr h="87567">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PARSOL® EHS</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ETHYLHEXYL SALICYLATE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5,00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41922136"/>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PARSOL® 1789</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BUTYL METHOXYDIBENZOYLMETHANE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4,70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401798881"/>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PARSOL® EHT</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ETHYLHEXYL TRIAZONE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4,40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04486298"/>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PARSOL® Shield</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BIS-ETHYLHEXYLOXYPHENOL METHOXYPHENYL TRIAZINE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3,80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169360026"/>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Tegosoft XC MB</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PHENOXYETHYL CAPRYLATE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3,70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101005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815587801"/>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CCE7F5"/>
                          </a:solidFill>
                          <a:effectLst/>
                          <a:latin typeface="DM Sans 14pt" pitchFamily="2" charset="77"/>
                        </a:rPr>
                        <a:t>MONTANOV</a:t>
                      </a:r>
                      <a:r>
                        <a:rPr lang="en-GB" sz="600" kern="100" baseline="30000" dirty="0">
                          <a:solidFill>
                            <a:srgbClr val="CCE7F5"/>
                          </a:solidFill>
                          <a:effectLst/>
                          <a:latin typeface="DM Sans 14pt" pitchFamily="2" charset="77"/>
                        </a:rPr>
                        <a:t>TM</a:t>
                      </a:r>
                      <a:r>
                        <a:rPr lang="en-GB" sz="600" kern="100" dirty="0">
                          <a:solidFill>
                            <a:srgbClr val="CCE7F5"/>
                          </a:solidFill>
                          <a:effectLst/>
                          <a:latin typeface="DM Sans 14pt" pitchFamily="2" charset="77"/>
                        </a:rPr>
                        <a:t> L</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CCE7F5"/>
                          </a:solidFill>
                          <a:effectLst/>
                          <a:latin typeface="DM Sans 14pt" pitchFamily="2" charset="77"/>
                        </a:rPr>
                        <a:t>C14-22 ALCOHOLS, C12-20 ALKYL GLUCOSIDE</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100313</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012885049"/>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Eldew SL-205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ISOPROPYL LAUROYL SARCOSINATE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2,60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100383</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31188282"/>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Lexfilm Sun Natural MB</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CAPRYLOYL GLYCERIN/SEBACIC ACID COPOLYMER</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2,20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100647</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073301826"/>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Kahlwax 2811 Rice</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ORYZA SATIVA BRAN CERA</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2,00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100425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98848275"/>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Lanette® 16</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CETYL ALCOHOL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100037</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029026029"/>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Cutina® HR Flakes</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HYDROGENATED CASTOR OIL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0,40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100037</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515309914"/>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Dermosoft® Octiol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CAPRYLYL GLYCOL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0,20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100491</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575058782"/>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Sensiva® SC 50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ETHYLHEXYLGLYCERIN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0,20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100444</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58701451"/>
                  </a:ext>
                </a:extLst>
              </a:tr>
              <a:tr h="95381">
                <a:tc>
                  <a:txBody>
                    <a:bodyPr/>
                    <a:lstStyle/>
                    <a:p>
                      <a:pPr>
                        <a:lnSpc>
                          <a:spcPct val="100000"/>
                        </a:lnSpc>
                      </a:pPr>
                      <a:r>
                        <a:rPr lang="en-GB" sz="600" kern="100">
                          <a:solidFill>
                            <a:srgbClr val="CCE7F5"/>
                          </a:solidFill>
                          <a:effectLst/>
                          <a:latin typeface="DM Sans 14pt" pitchFamily="2" charset="77"/>
                        </a:rPr>
                        <a:t>B</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Cosphaderm® Pentiol natural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PENTYLENE GLYCOL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101192</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533882511"/>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Kaneka Surfactin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SODIUM SURFACTIN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0,25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101161</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62126639"/>
                  </a:ext>
                </a:extLst>
              </a:tr>
              <a:tr h="95381">
                <a:tc>
                  <a:txBody>
                    <a:bodyPr/>
                    <a:lstStyle/>
                    <a:p>
                      <a:pPr>
                        <a:lnSpc>
                          <a:spcPct val="100000"/>
                        </a:lnSpc>
                      </a:pPr>
                      <a:r>
                        <a:rPr lang="en-GB" sz="600" kern="100">
                          <a:solidFill>
                            <a:srgbClr val="CCE7F5"/>
                          </a:solidFill>
                          <a:effectLst/>
                          <a:latin typeface="DM Sans 14pt" pitchFamily="2" charset="77"/>
                        </a:rPr>
                        <a:t>C</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CCE7F5"/>
                          </a:solidFill>
                          <a:effectLst/>
                          <a:latin typeface="DM Sans 14pt" pitchFamily="2" charset="77"/>
                        </a:rPr>
                        <a:t>Propanediol</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PROPANEDIOL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87261161"/>
                  </a:ext>
                </a:extLst>
              </a:tr>
              <a:tr h="102465">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PemuPur START Polymer</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fr-CH" sz="600" kern="100" dirty="0">
                          <a:solidFill>
                            <a:srgbClr val="CCE7F5"/>
                          </a:solidFill>
                          <a:effectLst/>
                          <a:latin typeface="DM Sans 14pt" pitchFamily="2" charset="77"/>
                        </a:rPr>
                        <a:t>MICROCRYSTALLINE CELLULOSE, SPHINGOMONAS FERMENT EXTRACT, CELLULOSE GUM</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0,17</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100435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572024397"/>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RHEOZAN® SH</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SUCCINOGLYCAN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0,15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100002</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813501334"/>
                  </a:ext>
                </a:extLst>
              </a:tr>
              <a:tr h="95381">
                <a:tc>
                  <a:txBody>
                    <a:bodyPr/>
                    <a:lstStyle/>
                    <a:p>
                      <a:pPr>
                        <a:lnSpc>
                          <a:spcPct val="100000"/>
                        </a:lnSpc>
                      </a:pPr>
                      <a:r>
                        <a:rPr lang="en-GB" sz="600" kern="100">
                          <a:solidFill>
                            <a:srgbClr val="CCE7F5"/>
                          </a:solidFill>
                          <a:effectLst/>
                          <a:latin typeface="DM Sans 14pt" pitchFamily="2" charset="77"/>
                        </a:rPr>
                        <a:t>D</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Water Dem</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AQUA</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33,83</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742407414"/>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Carephos 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SODIUM POLYPHOSPHATE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0,20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100045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716796762"/>
                  </a:ext>
                </a:extLst>
              </a:tr>
              <a:tr h="95381">
                <a:tc>
                  <a:txBody>
                    <a:bodyPr/>
                    <a:lstStyle/>
                    <a:p>
                      <a:pPr>
                        <a:lnSpc>
                          <a:spcPct val="100000"/>
                        </a:lnSpc>
                      </a:pPr>
                      <a:r>
                        <a:rPr lang="en-GB" sz="600" kern="100">
                          <a:solidFill>
                            <a:srgbClr val="CCE7F5"/>
                          </a:solidFill>
                          <a:effectLst/>
                          <a:latin typeface="DM Sans 14pt" pitchFamily="2" charset="77"/>
                        </a:rPr>
                        <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Water Dem</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AQUA</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6,00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239321084"/>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PARSOL® HS</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PHENYLBENZIMIDAZOLE SULFONIC ACID</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648617507"/>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Sodium Hydroxide Pellets Emprove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SODIUM HYDROXIDE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0,15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100230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436981366"/>
                  </a:ext>
                </a:extLst>
              </a:tr>
              <a:tr h="95381">
                <a:tc>
                  <a:txBody>
                    <a:bodyPr/>
                    <a:lstStyle/>
                    <a:p>
                      <a:pPr>
                        <a:lnSpc>
                          <a:spcPct val="100000"/>
                        </a:lnSpc>
                      </a:pPr>
                      <a:r>
                        <a:rPr lang="en-GB" sz="600" kern="100">
                          <a:solidFill>
                            <a:srgbClr val="CCE7F5"/>
                          </a:solidFill>
                          <a:effectLst/>
                          <a:latin typeface="DM Sans 14pt" pitchFamily="2" charset="77"/>
                        </a:rPr>
                        <a:t>F</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PENTAVITIN®</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SACCHARIDE ISOMERATE, AQUA, CITRIC ACID, SODIUM CITRATE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621922114"/>
                  </a:ext>
                </a:extLst>
              </a:tr>
              <a:tr h="104646">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dirty="0">
                          <a:solidFill>
                            <a:srgbClr val="CCE7F5"/>
                          </a:solidFill>
                          <a:effectLst/>
                          <a:latin typeface="DM Sans 14pt" pitchFamily="2" charset="77"/>
                        </a:rPr>
                        <a:t>ALPAFLOR® EDELWEISS CB</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LEONTOPODIUM ALPINUM FLOWER/LEAF EXTRACT, GLYCERIN, AQUA, CITRIC ACID</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1,00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4280224275"/>
                  </a:ext>
                </a:extLst>
              </a:tr>
              <a:tr h="95381">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DL-alpha-Tocopheryl Acetate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TOCOPHERYL ACETATE</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0,50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198932239"/>
                  </a:ext>
                </a:extLst>
              </a:tr>
              <a:tr h="188036">
                <a:tc>
                  <a:txBody>
                    <a:bodyPr/>
                    <a:lstStyle/>
                    <a:p>
                      <a:pPr>
                        <a:lnSpc>
                          <a:spcPct val="100000"/>
                        </a:lnSpc>
                      </a:pPr>
                      <a:r>
                        <a:rPr lang="en-GB" sz="600" kern="100">
                          <a:solidFill>
                            <a:srgbClr val="CCE7F5"/>
                          </a:solidFill>
                          <a:effectLst/>
                          <a:latin typeface="DM Sans 14pt" pitchFamily="2" charset="77"/>
                        </a:rPr>
                        <a:t> </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SUNSENSE SEA BREEZE* 681900 098D including FREEZEBLAS</a:t>
                      </a:r>
                      <a:r>
                        <a:rPr lang="en-GB" sz="600" b="0" i="0" u="none" strike="noStrike" kern="100" cap="none">
                          <a:solidFill>
                            <a:srgbClr val="CCE7F5"/>
                          </a:solidFill>
                          <a:effectLst/>
                          <a:latin typeface="DM Sans 14pt" pitchFamily="2" charset="77"/>
                          <a:sym typeface="Arial"/>
                        </a:rPr>
                        <a:t>T</a:t>
                      </a:r>
                      <a:r>
                        <a:rPr lang="en-GB" sz="600" b="0" i="0" u="none" strike="noStrike" kern="100" cap="none">
                          <a:solidFill>
                            <a:srgbClr val="CCE7F5"/>
                          </a:solidFill>
                          <a:effectLst/>
                          <a:latin typeface="DM Sans 14pt" pitchFamily="2" charset="77"/>
                          <a:ea typeface="DM Sans"/>
                          <a:cs typeface="DM Sans"/>
                          <a:sym typeface="Arial"/>
                        </a:rPr>
                        <a:t>®</a:t>
                      </a:r>
                      <a:r>
                        <a:rPr lang="en-GB" sz="600" kern="100" baseline="30000">
                          <a:solidFill>
                            <a:srgbClr val="CCE7F5"/>
                          </a:solidFill>
                          <a:effectLst/>
                          <a:latin typeface="DM Sans 14pt" pitchFamily="2" charset="77"/>
                        </a:rPr>
                        <a:t> </a:t>
                      </a:r>
                      <a:r>
                        <a:rPr lang="en-GB" sz="600" kern="100">
                          <a:solidFill>
                            <a:srgbClr val="CCE7F5"/>
                          </a:solidFill>
                          <a:effectLst/>
                          <a:latin typeface="DM Sans 14pt" pitchFamily="2" charset="77"/>
                        </a:rPr>
                        <a:t>dsm-firmenich cooling technology</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nSpc>
                          <a:spcPct val="100000"/>
                        </a:lnSpc>
                      </a:pPr>
                      <a:r>
                        <a:rPr lang="en-GB" sz="600" kern="100">
                          <a:solidFill>
                            <a:srgbClr val="CCE7F5"/>
                          </a:solidFill>
                          <a:effectLst/>
                          <a:latin typeface="DM Sans 14pt" pitchFamily="2" charset="77"/>
                        </a:rPr>
                        <a:t>PARFUM</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a:solidFill>
                            <a:srgbClr val="CCE7F5"/>
                          </a:solidFill>
                          <a:effectLst/>
                          <a:latin typeface="DM Sans 14pt" pitchFamily="2" charset="77"/>
                        </a:rPr>
                        <a:t>0,25</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r">
                        <a:lnSpc>
                          <a:spcPct val="100000"/>
                        </a:lnSpc>
                      </a:pPr>
                      <a:r>
                        <a:rPr lang="en-GB" sz="600" kern="100" dirty="0">
                          <a:solidFill>
                            <a:srgbClr val="CCE7F5"/>
                          </a:solidFill>
                          <a:effectLst/>
                          <a:latin typeface="DM Sans 14pt" pitchFamily="2" charset="77"/>
                        </a:rPr>
                        <a:t>100288</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999949354"/>
                  </a:ext>
                </a:extLst>
              </a:tr>
              <a:tr h="95381">
                <a:tc>
                  <a:txBody>
                    <a:bodyPr/>
                    <a:lstStyle/>
                    <a:p>
                      <a:pPr>
                        <a:lnSpc>
                          <a:spcPct val="100000"/>
                        </a:lnSpc>
                      </a:pPr>
                      <a:r>
                        <a:rPr lang="en-GB" sz="600" kern="100" dirty="0">
                          <a:solidFill>
                            <a:srgbClr val="CCE7F5"/>
                          </a:solidFill>
                          <a:effectLst/>
                          <a:latin typeface="DM Sans 14pt" pitchFamily="2" charset="77"/>
                        </a:rPr>
                        <a:t> </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dirty="0">
                          <a:solidFill>
                            <a:srgbClr val="CCE7F5"/>
                          </a:solidFill>
                          <a:effectLst/>
                          <a:latin typeface="DM Sans 14pt" pitchFamily="2" charset="77"/>
                        </a:rPr>
                        <a:t>MENTHOL 967786</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nSpc>
                          <a:spcPct val="100000"/>
                        </a:lnSpc>
                      </a:pPr>
                      <a:r>
                        <a:rPr lang="en-GB" sz="600" kern="100">
                          <a:solidFill>
                            <a:srgbClr val="CCE7F5"/>
                          </a:solidFill>
                          <a:effectLst/>
                          <a:latin typeface="DM Sans 14pt" pitchFamily="2" charset="77"/>
                        </a:rPr>
                        <a:t>MENTHOL</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a:solidFill>
                            <a:srgbClr val="CCE7F5"/>
                          </a:solidFill>
                          <a:effectLst/>
                          <a:latin typeface="DM Sans 14pt" pitchFamily="2" charset="77"/>
                        </a:rPr>
                        <a:t>0,30</a:t>
                      </a:r>
                      <a:endParaRPr lang="en-BR" sz="800" kern="10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tcPr>
                </a:tc>
                <a:tc>
                  <a:txBody>
                    <a:bodyPr/>
                    <a:lstStyle/>
                    <a:p>
                      <a:pPr algn="r">
                        <a:lnSpc>
                          <a:spcPct val="100000"/>
                        </a:lnSpc>
                      </a:pPr>
                      <a:r>
                        <a:rPr lang="en-GB" sz="600" kern="100" dirty="0">
                          <a:solidFill>
                            <a:srgbClr val="CCE7F5"/>
                          </a:solidFill>
                          <a:effectLst/>
                          <a:latin typeface="DM Sans 14pt" pitchFamily="2" charset="77"/>
                        </a:rPr>
                        <a:t>100037</a:t>
                      </a:r>
                      <a:endParaRPr lang="en-BR" sz="800" kern="100" dirty="0">
                        <a:solidFill>
                          <a:srgbClr val="CCE7F5"/>
                        </a:solidFill>
                        <a:effectLst/>
                        <a:latin typeface="DM Sans 14pt" pitchFamily="2" charset="77"/>
                        <a:ea typeface="DM Sans" pitchFamily="2" charset="77"/>
                        <a:cs typeface="Times New Roman" panose="02020603050405020304" pitchFamily="18" charset="0"/>
                      </a:endParaRPr>
                    </a:p>
                  </a:txBody>
                  <a:tcPr marL="25497" marR="25497"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tcPr>
                </a:tc>
                <a:extLst>
                  <a:ext uri="{0D108BD9-81ED-4DB2-BD59-A6C34878D82A}">
                    <a16:rowId xmlns:a16="http://schemas.microsoft.com/office/drawing/2014/main" val="807946864"/>
                  </a:ext>
                </a:extLst>
              </a:tr>
            </a:tbl>
          </a:graphicData>
        </a:graphic>
      </p:graphicFrame>
      <p:sp>
        <p:nvSpPr>
          <p:cNvPr id="13" name="Rectangle 12">
            <a:extLst>
              <a:ext uri="{FF2B5EF4-FFF2-40B4-BE49-F238E27FC236}">
                <a16:creationId xmlns:a16="http://schemas.microsoft.com/office/drawing/2014/main" id="{9E7EC3DF-55C4-A23D-491A-923F9C0C623F}"/>
              </a:ext>
            </a:extLst>
          </p:cNvPr>
          <p:cNvSpPr/>
          <p:nvPr/>
        </p:nvSpPr>
        <p:spPr>
          <a:xfrm>
            <a:off x="6789745" y="679868"/>
            <a:ext cx="2074838" cy="715366"/>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2" name="TextBox 11">
            <a:extLst>
              <a:ext uri="{FF2B5EF4-FFF2-40B4-BE49-F238E27FC236}">
                <a16:creationId xmlns:a16="http://schemas.microsoft.com/office/drawing/2014/main" id="{5C00627A-59C6-9F72-13AF-232EDFF01819}"/>
              </a:ext>
            </a:extLst>
          </p:cNvPr>
          <p:cNvSpPr txBox="1"/>
          <p:nvPr/>
        </p:nvSpPr>
        <p:spPr>
          <a:xfrm>
            <a:off x="6820862" y="708044"/>
            <a:ext cx="2012603" cy="646331"/>
          </a:xfrm>
          <a:prstGeom prst="rect">
            <a:avLst/>
          </a:prstGeom>
          <a:noFill/>
        </p:spPr>
        <p:txBody>
          <a:bodyPr wrap="square">
            <a:spAutoFit/>
          </a:bodyPr>
          <a:lstStyle/>
          <a:p>
            <a:r>
              <a:rPr lang="en-GB" sz="600" kern="100" dirty="0">
                <a:solidFill>
                  <a:srgbClr val="CCE7F5"/>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600" kern="100" dirty="0" err="1">
                <a:solidFill>
                  <a:srgbClr val="CCE7F5"/>
                </a:solidFill>
                <a:effectLst/>
                <a:latin typeface="DM Sans 14pt" pitchFamily="2" charset="77"/>
                <a:ea typeface="DM Sans" pitchFamily="2" charset="77"/>
                <a:cs typeface="Times New Roman" panose="02020603050405020304" pitchFamily="18" charset="0"/>
              </a:rPr>
              <a:t>Tocopheryl</a:t>
            </a:r>
            <a:r>
              <a:rPr lang="en-GB" sz="600" kern="100" dirty="0">
                <a:solidFill>
                  <a:srgbClr val="CCE7F5"/>
                </a:solidFill>
                <a:effectLst/>
                <a:latin typeface="DM Sans 14pt" pitchFamily="2" charset="77"/>
                <a:ea typeface="DM Sans" pitchFamily="2" charset="77"/>
                <a:cs typeface="Times New Roman" panose="02020603050405020304" pitchFamily="18" charset="0"/>
              </a:rPr>
              <a:t> Acetate, SUNSENSE SEA BREEZE* 681900 098D including FREEZEBLAST</a:t>
            </a:r>
            <a:r>
              <a:rPr lang="en-GB" sz="600" kern="100" dirty="0">
                <a:solidFill>
                  <a:srgbClr val="CCE7F5"/>
                </a:solidFill>
                <a:latin typeface="DM Sans 14pt" pitchFamily="2" charset="77"/>
                <a:cs typeface="Times New Roman" panose="02020603050405020304" pitchFamily="18" charset="0"/>
              </a:rPr>
              <a:t>®</a:t>
            </a:r>
            <a:r>
              <a:rPr lang="en-GB" sz="600" kern="100" baseline="30000" dirty="0">
                <a:solidFill>
                  <a:srgbClr val="CCE7F5"/>
                </a:solidFill>
                <a:latin typeface="DM Sans 14pt" pitchFamily="2" charset="77"/>
                <a:cs typeface="Times New Roman" panose="02020603050405020304" pitchFamily="18" charset="0"/>
              </a:rPr>
              <a:t> </a:t>
            </a:r>
            <a:r>
              <a:rPr lang="en-GB" sz="600" kern="100" dirty="0">
                <a:solidFill>
                  <a:srgbClr val="CCE7F5"/>
                </a:solidFill>
                <a:effectLst/>
                <a:latin typeface="DM Sans 14pt" pitchFamily="2" charset="77"/>
                <a:ea typeface="DM Sans" pitchFamily="2" charset="77"/>
                <a:cs typeface="Times New Roman" panose="02020603050405020304" pitchFamily="18" charset="0"/>
              </a:rPr>
              <a:t>dsm-firmenich patented cooling technology.</a:t>
            </a:r>
            <a:endParaRPr lang="en-BR" sz="600"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15" name="TextBox 14">
            <a:extLst>
              <a:ext uri="{FF2B5EF4-FFF2-40B4-BE49-F238E27FC236}">
                <a16:creationId xmlns:a16="http://schemas.microsoft.com/office/drawing/2014/main" id="{D0FF3074-50E2-0918-4270-67947F2FFB5D}"/>
              </a:ext>
            </a:extLst>
          </p:cNvPr>
          <p:cNvSpPr txBox="1"/>
          <p:nvPr/>
        </p:nvSpPr>
        <p:spPr>
          <a:xfrm>
            <a:off x="3145266" y="4831829"/>
            <a:ext cx="4602706" cy="169277"/>
          </a:xfrm>
          <a:prstGeom prst="rect">
            <a:avLst/>
          </a:prstGeom>
          <a:noFill/>
        </p:spPr>
        <p:txBody>
          <a:bodyPr wrap="square">
            <a:spAutoFit/>
          </a:bodyPr>
          <a:lstStyle/>
          <a:p>
            <a:r>
              <a:rPr lang="en-GB" sz="500" b="1" kern="100" dirty="0">
                <a:solidFill>
                  <a:srgbClr val="CCE7F5"/>
                </a:solidFill>
                <a:effectLst/>
                <a:latin typeface="DM Sans 14pt" pitchFamily="2" charset="77"/>
                <a:ea typeface="DM Sans" pitchFamily="2" charset="77"/>
                <a:cs typeface="Times New Roman" panose="02020603050405020304" pitchFamily="18" charset="0"/>
              </a:rPr>
              <a:t>SU-E-102518-10</a:t>
            </a:r>
            <a:endParaRPr lang="en-BR" sz="500" b="1"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2" name="TextBox 27">
            <a:extLst>
              <a:ext uri="{FF2B5EF4-FFF2-40B4-BE49-F238E27FC236}">
                <a16:creationId xmlns:a16="http://schemas.microsoft.com/office/drawing/2014/main" id="{15756ED0-70FB-CF12-4A80-1AA063FB6A3D}"/>
              </a:ext>
            </a:extLst>
          </p:cNvPr>
          <p:cNvSpPr txBox="1"/>
          <p:nvPr/>
        </p:nvSpPr>
        <p:spPr>
          <a:xfrm>
            <a:off x="747676" y="853715"/>
            <a:ext cx="511679" cy="219291"/>
          </a:xfrm>
          <a:prstGeom prst="rect">
            <a:avLst/>
          </a:prstGeom>
          <a:noFill/>
        </p:spPr>
        <p:txBody>
          <a:bodyPr wrap="none" rtlCol="0">
            <a:spAutoFit/>
          </a:bodyPr>
          <a:lstStyle/>
          <a:p>
            <a:pPr defTabSz="685783">
              <a:buClrTx/>
              <a:defRPr/>
            </a:pPr>
            <a:r>
              <a:rPr lang="en-US" sz="825" kern="1200" dirty="0">
                <a:solidFill>
                  <a:srgbClr val="CBE7F5"/>
                </a:solidFill>
                <a:latin typeface="DM Sans 14pt" pitchFamily="2" charset="77"/>
                <a:ea typeface="+mn-ea"/>
              </a:rPr>
              <a:t>FRESH</a:t>
            </a:r>
          </a:p>
        </p:txBody>
      </p:sp>
      <p:sp>
        <p:nvSpPr>
          <p:cNvPr id="4" name="CaixaDeTexto 1064">
            <a:extLst>
              <a:ext uri="{FF2B5EF4-FFF2-40B4-BE49-F238E27FC236}">
                <a16:creationId xmlns:a16="http://schemas.microsoft.com/office/drawing/2014/main" id="{9DE2E40F-8D80-22C4-86E0-044FC7C7D1A0}"/>
              </a:ext>
            </a:extLst>
          </p:cNvPr>
          <p:cNvSpPr txBox="1"/>
          <p:nvPr/>
        </p:nvSpPr>
        <p:spPr>
          <a:xfrm>
            <a:off x="47842" y="547460"/>
            <a:ext cx="2404114" cy="261610"/>
          </a:xfrm>
          <a:prstGeom prst="rect">
            <a:avLst/>
          </a:prstGeom>
          <a:noFill/>
        </p:spPr>
        <p:txBody>
          <a:bodyPr wrap="square">
            <a:spAutoFit/>
          </a:bodyPr>
          <a:lstStyle/>
          <a:p>
            <a:pPr algn="ctr" defTabSz="685783">
              <a:buClrTx/>
              <a:defRPr/>
            </a:pPr>
            <a:r>
              <a:rPr lang="fr-FR" sz="1100" kern="1200" dirty="0">
                <a:solidFill>
                  <a:prstClr val="black"/>
                </a:solidFill>
                <a:latin typeface="DM Sans 14pt" pitchFamily="2" charset="77"/>
                <a:ea typeface="+mn-ea"/>
              </a:rPr>
              <a:t>RECREATIONAL</a:t>
            </a:r>
          </a:p>
        </p:txBody>
      </p:sp>
      <p:sp>
        <p:nvSpPr>
          <p:cNvPr id="6" name="Title 1">
            <a:extLst>
              <a:ext uri="{FF2B5EF4-FFF2-40B4-BE49-F238E27FC236}">
                <a16:creationId xmlns:a16="http://schemas.microsoft.com/office/drawing/2014/main" id="{A4DE6BD7-607E-884D-3DCF-457D55B687DF}"/>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3771087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25A9BE-E57E-C76F-2D0B-982F73DA06E1}"/>
            </a:ext>
          </a:extLst>
        </p:cNvPr>
        <p:cNvGrpSpPr/>
        <p:nvPr/>
      </p:nvGrpSpPr>
      <p:grpSpPr>
        <a:xfrm>
          <a:off x="0" y="0"/>
          <a:ext cx="0" cy="0"/>
          <a:chOff x="0" y="0"/>
          <a:chExt cx="0" cy="0"/>
        </a:xfrm>
      </p:grpSpPr>
      <p:sp>
        <p:nvSpPr>
          <p:cNvPr id="5" name="Retângulo 149504">
            <a:extLst>
              <a:ext uri="{FF2B5EF4-FFF2-40B4-BE49-F238E27FC236}">
                <a16:creationId xmlns:a16="http://schemas.microsoft.com/office/drawing/2014/main" id="{9EAA5862-CE96-CD1B-35FD-FCD9488A692F}"/>
              </a:ext>
            </a:extLst>
          </p:cNvPr>
          <p:cNvSpPr/>
          <p:nvPr/>
        </p:nvSpPr>
        <p:spPr>
          <a:xfrm>
            <a:off x="-964" y="547458"/>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8" name="Retângulo 21">
            <a:extLst>
              <a:ext uri="{FF2B5EF4-FFF2-40B4-BE49-F238E27FC236}">
                <a16:creationId xmlns:a16="http://schemas.microsoft.com/office/drawing/2014/main" id="{6A4D72F4-9E65-A0B5-77D5-09782069C25A}"/>
              </a:ext>
            </a:extLst>
          </p:cNvPr>
          <p:cNvSpPr>
            <a:spLocks/>
          </p:cNvSpPr>
          <p:nvPr/>
        </p:nvSpPr>
        <p:spPr>
          <a:xfrm>
            <a:off x="2832854" y="547457"/>
            <a:ext cx="6308588" cy="4596043"/>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53" name="Picture 24">
            <a:extLst>
              <a:ext uri="{FF2B5EF4-FFF2-40B4-BE49-F238E27FC236}">
                <a16:creationId xmlns:a16="http://schemas.microsoft.com/office/drawing/2014/main" id="{E5A44456-44BA-01C4-B526-C1D48F5A4D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6534" y="987141"/>
            <a:ext cx="2836031" cy="2081724"/>
          </a:xfrm>
          <a:prstGeom prst="rect">
            <a:avLst/>
          </a:prstGeom>
        </p:spPr>
      </p:pic>
      <p:sp>
        <p:nvSpPr>
          <p:cNvPr id="56" name="Retângulo 55">
            <a:extLst>
              <a:ext uri="{FF2B5EF4-FFF2-40B4-BE49-F238E27FC236}">
                <a16:creationId xmlns:a16="http://schemas.microsoft.com/office/drawing/2014/main" id="{8023FDF4-2B18-6C8C-F05F-0868897A9002}"/>
              </a:ext>
            </a:extLst>
          </p:cNvPr>
          <p:cNvSpPr/>
          <p:nvPr/>
        </p:nvSpPr>
        <p:spPr>
          <a:xfrm>
            <a:off x="-9383" y="2028809"/>
            <a:ext cx="2838264" cy="1040056"/>
          </a:xfrm>
          <a:prstGeom prst="rect">
            <a:avLst/>
          </a:prstGeom>
          <a:gradFill>
            <a:gsLst>
              <a:gs pos="0">
                <a:srgbClr val="F0F0F0"/>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48" name="Retângulo 1047">
            <a:extLst>
              <a:ext uri="{FF2B5EF4-FFF2-40B4-BE49-F238E27FC236}">
                <a16:creationId xmlns:a16="http://schemas.microsoft.com/office/drawing/2014/main" id="{CCF1E859-54B2-01CE-11AE-06EE5D813033}"/>
              </a:ext>
            </a:extLst>
          </p:cNvPr>
          <p:cNvSpPr/>
          <p:nvPr/>
        </p:nvSpPr>
        <p:spPr>
          <a:xfrm>
            <a:off x="2558" y="809582"/>
            <a:ext cx="2833470"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62" name="Retângulo 1061">
            <a:extLst>
              <a:ext uri="{FF2B5EF4-FFF2-40B4-BE49-F238E27FC236}">
                <a16:creationId xmlns:a16="http://schemas.microsoft.com/office/drawing/2014/main" id="{73BF463B-F6DC-7C1A-42AA-DA30220352E3}"/>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7" name="Imagem 1023">
            <a:extLst>
              <a:ext uri="{FF2B5EF4-FFF2-40B4-BE49-F238E27FC236}">
                <a16:creationId xmlns:a16="http://schemas.microsoft.com/office/drawing/2014/main" id="{FABC422F-8A47-C751-0F65-19CB2491ADF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2915" y="2281903"/>
            <a:ext cx="2111424" cy="2815232"/>
          </a:xfrm>
          <a:prstGeom prst="rect">
            <a:avLst/>
          </a:prstGeom>
        </p:spPr>
      </p:pic>
      <p:pic>
        <p:nvPicPr>
          <p:cNvPr id="28" name="Imagem 3" descr="Logotipo&#10;&#10;Descrição gerada automaticamente">
            <a:extLst>
              <a:ext uri="{FF2B5EF4-FFF2-40B4-BE49-F238E27FC236}">
                <a16:creationId xmlns:a16="http://schemas.microsoft.com/office/drawing/2014/main" id="{FC73BE3F-7593-E09D-A58D-0C00DDAA47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 name="Google Shape;279;p62">
            <a:extLst>
              <a:ext uri="{FF2B5EF4-FFF2-40B4-BE49-F238E27FC236}">
                <a16:creationId xmlns:a16="http://schemas.microsoft.com/office/drawing/2014/main" id="{E7001DBC-A806-7D7B-A3A8-8C884E65EFC8}"/>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1" y="4616588"/>
            <a:ext cx="1886179" cy="364499"/>
          </a:xfrm>
          <a:prstGeom prst="rect">
            <a:avLst/>
          </a:prstGeom>
          <a:noFill/>
          <a:ln>
            <a:noFill/>
          </a:ln>
        </p:spPr>
      </p:pic>
      <p:sp>
        <p:nvSpPr>
          <p:cNvPr id="2" name="Rectangle 1">
            <a:extLst>
              <a:ext uri="{FF2B5EF4-FFF2-40B4-BE49-F238E27FC236}">
                <a16:creationId xmlns:a16="http://schemas.microsoft.com/office/drawing/2014/main" id="{9625F52A-B265-E389-3DBB-F639EFC0416D}"/>
              </a:ext>
            </a:extLst>
          </p:cNvPr>
          <p:cNvSpPr/>
          <p:nvPr/>
        </p:nvSpPr>
        <p:spPr>
          <a:xfrm>
            <a:off x="3111679" y="1584963"/>
            <a:ext cx="2497333" cy="230832"/>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4" name="Rectangle 3">
            <a:extLst>
              <a:ext uri="{FF2B5EF4-FFF2-40B4-BE49-F238E27FC236}">
                <a16:creationId xmlns:a16="http://schemas.microsoft.com/office/drawing/2014/main" id="{1A22B3C9-2F00-334A-F6F1-B6ED57C40D9F}"/>
              </a:ext>
            </a:extLst>
          </p:cNvPr>
          <p:cNvSpPr/>
          <p:nvPr/>
        </p:nvSpPr>
        <p:spPr>
          <a:xfrm>
            <a:off x="6053511" y="1584963"/>
            <a:ext cx="2811071" cy="230832"/>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6" name="TextBox 5">
            <a:extLst>
              <a:ext uri="{FF2B5EF4-FFF2-40B4-BE49-F238E27FC236}">
                <a16:creationId xmlns:a16="http://schemas.microsoft.com/office/drawing/2014/main" id="{2CEE4C4F-D218-8A51-82FC-F45A78E901FD}"/>
              </a:ext>
            </a:extLst>
          </p:cNvPr>
          <p:cNvSpPr txBox="1"/>
          <p:nvPr/>
        </p:nvSpPr>
        <p:spPr>
          <a:xfrm>
            <a:off x="3171581" y="1586433"/>
            <a:ext cx="977561" cy="230832"/>
          </a:xfrm>
          <a:prstGeom prst="rect">
            <a:avLst/>
          </a:prstGeom>
          <a:noFill/>
        </p:spPr>
        <p:txBody>
          <a:bodyPr wrap="square">
            <a:spAutoFit/>
          </a:bodyPr>
          <a:lstStyle/>
          <a:p>
            <a:r>
              <a:rPr lang="en-GB" sz="900" b="1" kern="100" dirty="0">
                <a:solidFill>
                  <a:srgbClr val="CCE7F5"/>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11" name="TextBox 10">
            <a:extLst>
              <a:ext uri="{FF2B5EF4-FFF2-40B4-BE49-F238E27FC236}">
                <a16:creationId xmlns:a16="http://schemas.microsoft.com/office/drawing/2014/main" id="{4239E888-3490-144E-B400-FA8E574F792E}"/>
              </a:ext>
            </a:extLst>
          </p:cNvPr>
          <p:cNvSpPr txBox="1"/>
          <p:nvPr/>
        </p:nvSpPr>
        <p:spPr>
          <a:xfrm>
            <a:off x="6051089" y="1557702"/>
            <a:ext cx="1125939" cy="259943"/>
          </a:xfrm>
          <a:prstGeom prst="rect">
            <a:avLst/>
          </a:prstGeom>
          <a:noFill/>
        </p:spPr>
        <p:txBody>
          <a:bodyPr wrap="square">
            <a:spAutoFit/>
          </a:bodyPr>
          <a:lstStyle/>
          <a:p>
            <a:pPr>
              <a:lnSpc>
                <a:spcPts val="1440"/>
              </a:lnSpc>
            </a:pPr>
            <a:r>
              <a:rPr lang="en-GB" sz="900" b="1" kern="100" dirty="0">
                <a:solidFill>
                  <a:srgbClr val="CCE7F5"/>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14" name="Rectangle 13">
            <a:extLst>
              <a:ext uri="{FF2B5EF4-FFF2-40B4-BE49-F238E27FC236}">
                <a16:creationId xmlns:a16="http://schemas.microsoft.com/office/drawing/2014/main" id="{9FF96D17-69A7-B562-BE73-3671111CDA41}"/>
              </a:ext>
            </a:extLst>
          </p:cNvPr>
          <p:cNvSpPr/>
          <p:nvPr/>
        </p:nvSpPr>
        <p:spPr>
          <a:xfrm>
            <a:off x="3111678" y="3387433"/>
            <a:ext cx="3527931" cy="230832"/>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15" name="TextBox 14">
            <a:extLst>
              <a:ext uri="{FF2B5EF4-FFF2-40B4-BE49-F238E27FC236}">
                <a16:creationId xmlns:a16="http://schemas.microsoft.com/office/drawing/2014/main" id="{D9FEBD4B-8830-11AC-38DC-2E1E5C66EFFD}"/>
              </a:ext>
            </a:extLst>
          </p:cNvPr>
          <p:cNvSpPr txBox="1"/>
          <p:nvPr/>
        </p:nvSpPr>
        <p:spPr>
          <a:xfrm>
            <a:off x="3180862" y="3393349"/>
            <a:ext cx="839337" cy="230832"/>
          </a:xfrm>
          <a:prstGeom prst="rect">
            <a:avLst/>
          </a:prstGeom>
          <a:noFill/>
        </p:spPr>
        <p:txBody>
          <a:bodyPr wrap="square">
            <a:spAutoFit/>
          </a:bodyPr>
          <a:lstStyle/>
          <a:p>
            <a:r>
              <a:rPr lang="en-GB" sz="900" b="1" kern="100" dirty="0">
                <a:solidFill>
                  <a:srgbClr val="CCE7F5"/>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21" name="TextBox 20">
            <a:extLst>
              <a:ext uri="{FF2B5EF4-FFF2-40B4-BE49-F238E27FC236}">
                <a16:creationId xmlns:a16="http://schemas.microsoft.com/office/drawing/2014/main" id="{C2D8CEF1-35A7-AB6D-F4FB-C90470502150}"/>
              </a:ext>
            </a:extLst>
          </p:cNvPr>
          <p:cNvSpPr txBox="1"/>
          <p:nvPr/>
        </p:nvSpPr>
        <p:spPr>
          <a:xfrm>
            <a:off x="3175405" y="4716094"/>
            <a:ext cx="4612942" cy="247312"/>
          </a:xfrm>
          <a:prstGeom prst="rect">
            <a:avLst/>
          </a:prstGeom>
          <a:noFill/>
        </p:spPr>
        <p:txBody>
          <a:bodyPr wrap="square">
            <a:spAutoFit/>
          </a:bodyPr>
          <a:lstStyle/>
          <a:p>
            <a:pPr>
              <a:lnSpc>
                <a:spcPts val="1440"/>
              </a:lnSpc>
            </a:pPr>
            <a:r>
              <a:rPr lang="en-GB" sz="600" kern="100" dirty="0">
                <a:solidFill>
                  <a:srgbClr val="CCE7F5"/>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rgbClr val="CCE7F5"/>
              </a:solidFill>
              <a:effectLst/>
              <a:latin typeface="DM Sans" pitchFamily="2" charset="77"/>
              <a:ea typeface="DM Sans" pitchFamily="2" charset="77"/>
              <a:cs typeface="Times New Roman" panose="02020603050405020304" pitchFamily="18" charset="0"/>
            </a:endParaRPr>
          </a:p>
        </p:txBody>
      </p:sp>
      <p:graphicFrame>
        <p:nvGraphicFramePr>
          <p:cNvPr id="22" name="Table 21">
            <a:extLst>
              <a:ext uri="{FF2B5EF4-FFF2-40B4-BE49-F238E27FC236}">
                <a16:creationId xmlns:a16="http://schemas.microsoft.com/office/drawing/2014/main" id="{99BFEB8E-CCEF-9EF4-933C-82BD97955AFA}"/>
              </a:ext>
            </a:extLst>
          </p:cNvPr>
          <p:cNvGraphicFramePr>
            <a:graphicFrameLocks noGrp="1"/>
          </p:cNvGraphicFramePr>
          <p:nvPr>
            <p:extLst>
              <p:ext uri="{D42A27DB-BD31-4B8C-83A1-F6EECF244321}">
                <p14:modId xmlns:p14="http://schemas.microsoft.com/office/powerpoint/2010/main" val="2908378275"/>
              </p:ext>
            </p:extLst>
          </p:nvPr>
        </p:nvGraphicFramePr>
        <p:xfrm>
          <a:off x="3111678" y="1890470"/>
          <a:ext cx="2723201" cy="1440000"/>
        </p:xfrm>
        <a:graphic>
          <a:graphicData uri="http://schemas.openxmlformats.org/drawingml/2006/table">
            <a:tbl>
              <a:tblPr>
                <a:tableStyleId>{B90068F1-F105-411B-9F92-F69CE458D5AC}</a:tableStyleId>
              </a:tblPr>
              <a:tblGrid>
                <a:gridCol w="163774">
                  <a:extLst>
                    <a:ext uri="{9D8B030D-6E8A-4147-A177-3AD203B41FA5}">
                      <a16:colId xmlns:a16="http://schemas.microsoft.com/office/drawing/2014/main" val="970305885"/>
                    </a:ext>
                  </a:extLst>
                </a:gridCol>
                <a:gridCol w="2559427">
                  <a:extLst>
                    <a:ext uri="{9D8B030D-6E8A-4147-A177-3AD203B41FA5}">
                      <a16:colId xmlns:a16="http://schemas.microsoft.com/office/drawing/2014/main" val="194311028"/>
                    </a:ext>
                  </a:extLst>
                </a:gridCol>
              </a:tblGrid>
              <a:tr h="120000">
                <a:tc>
                  <a:txBody>
                    <a:bodyPr/>
                    <a:lstStyle/>
                    <a:p>
                      <a:pPr>
                        <a:lnSpc>
                          <a:spcPct val="100000"/>
                        </a:lnSpc>
                      </a:pPr>
                      <a:r>
                        <a:rPr lang="en-GB" sz="650" kern="100">
                          <a:solidFill>
                            <a:srgbClr val="CCE7F5"/>
                          </a:solidFill>
                          <a:effectLst/>
                          <a:latin typeface="DM Sans 14pt" pitchFamily="2" charset="77"/>
                        </a:rPr>
                        <a:t>1</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CCE7F5"/>
                          </a:solidFill>
                          <a:effectLst/>
                          <a:latin typeface="DM Sans 14pt" pitchFamily="2" charset="77"/>
                        </a:rPr>
                        <a:t>Weigh Phase A and heat up to 80°C under stirring.</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064903564"/>
                  </a:ext>
                </a:extLst>
              </a:tr>
              <a:tr h="120000">
                <a:tc>
                  <a:txBody>
                    <a:bodyPr/>
                    <a:lstStyle/>
                    <a:p>
                      <a:pPr>
                        <a:lnSpc>
                          <a:spcPct val="100000"/>
                        </a:lnSpc>
                      </a:pPr>
                      <a:r>
                        <a:rPr lang="en-GB" sz="650" kern="100">
                          <a:solidFill>
                            <a:srgbClr val="CCE7F5"/>
                          </a:solidFill>
                          <a:effectLst/>
                          <a:latin typeface="DM Sans 14pt" pitchFamily="2" charset="77"/>
                        </a:rPr>
                        <a:t>2</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CCE7F5"/>
                          </a:solidFill>
                          <a:effectLst/>
                          <a:latin typeface="DM Sans 14pt" pitchFamily="2" charset="77"/>
                        </a:rPr>
                        <a:t>Weigh Phase D and heat up to 80°C under stirring.</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200426859"/>
                  </a:ext>
                </a:extLst>
              </a:tr>
              <a:tr h="120000">
                <a:tc>
                  <a:txBody>
                    <a:bodyPr/>
                    <a:lstStyle/>
                    <a:p>
                      <a:pPr>
                        <a:lnSpc>
                          <a:spcPct val="100000"/>
                        </a:lnSpc>
                      </a:pPr>
                      <a:r>
                        <a:rPr lang="en-GB" sz="650" kern="100">
                          <a:solidFill>
                            <a:srgbClr val="CCE7F5"/>
                          </a:solidFill>
                          <a:effectLst/>
                          <a:latin typeface="DM Sans 14pt" pitchFamily="2" charset="77"/>
                        </a:rPr>
                        <a:t>3</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CCE7F5"/>
                          </a:solidFill>
                          <a:effectLst/>
                          <a:latin typeface="DM Sans 14pt" pitchFamily="2" charset="77"/>
                        </a:rPr>
                        <a:t>Weigh Phase B and stir until homogeneous.</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4747301"/>
                  </a:ext>
                </a:extLst>
              </a:tr>
              <a:tr h="240000">
                <a:tc>
                  <a:txBody>
                    <a:bodyPr/>
                    <a:lstStyle/>
                    <a:p>
                      <a:pPr>
                        <a:lnSpc>
                          <a:spcPct val="100000"/>
                        </a:lnSpc>
                      </a:pPr>
                      <a:r>
                        <a:rPr lang="en-GB" sz="650" kern="100">
                          <a:solidFill>
                            <a:srgbClr val="CCE7F5"/>
                          </a:solidFill>
                          <a:effectLst/>
                          <a:latin typeface="DM Sans 14pt" pitchFamily="2" charset="77"/>
                        </a:rPr>
                        <a:t>4</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CCE7F5"/>
                          </a:solidFill>
                          <a:effectLst/>
                          <a:latin typeface="DM Sans 14pt" pitchFamily="2" charset="77"/>
                        </a:rPr>
                        <a:t>Premix Phase C and add it to Phase B while keeping stirring.</a:t>
                      </a:r>
                      <a:endParaRPr lang="en-BR" sz="650" kern="100" dirty="0">
                        <a:solidFill>
                          <a:srgbClr val="CCE7F5"/>
                        </a:solidFill>
                        <a:effectLst/>
                        <a:latin typeface="DM Sans 14pt" pitchFamily="2" charset="77"/>
                      </a:endParaRPr>
                    </a:p>
                    <a:p>
                      <a:pPr>
                        <a:lnSpc>
                          <a:spcPct val="100000"/>
                        </a:lnSpc>
                      </a:pPr>
                      <a:r>
                        <a:rPr lang="en-GB" sz="650" kern="100" dirty="0">
                          <a:solidFill>
                            <a:srgbClr val="CCE7F5"/>
                          </a:solidFill>
                          <a:effectLst/>
                          <a:latin typeface="DM Sans 14pt" pitchFamily="2" charset="77"/>
                        </a:rPr>
                        <a:t>Add Phase B+C to Phase D and homogenize 2mn.</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271219039"/>
                  </a:ext>
                </a:extLst>
              </a:tr>
              <a:tr h="120000">
                <a:tc>
                  <a:txBody>
                    <a:bodyPr/>
                    <a:lstStyle/>
                    <a:p>
                      <a:pPr>
                        <a:lnSpc>
                          <a:spcPct val="100000"/>
                        </a:lnSpc>
                      </a:pPr>
                      <a:r>
                        <a:rPr lang="en-GB" sz="650" kern="100">
                          <a:solidFill>
                            <a:srgbClr val="CCE7F5"/>
                          </a:solidFill>
                          <a:effectLst/>
                          <a:latin typeface="DM Sans 14pt" pitchFamily="2" charset="77"/>
                        </a:rPr>
                        <a:t>5</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CCE7F5"/>
                          </a:solidFill>
                          <a:effectLst/>
                          <a:latin typeface="DM Sans 14pt" pitchFamily="2" charset="77"/>
                        </a:rPr>
                        <a:t>Add Phase A to Phase B+C+D and homogenize 5mn.</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993062931"/>
                  </a:ext>
                </a:extLst>
              </a:tr>
              <a:tr h="120000">
                <a:tc>
                  <a:txBody>
                    <a:bodyPr/>
                    <a:lstStyle/>
                    <a:p>
                      <a:pPr>
                        <a:lnSpc>
                          <a:spcPct val="100000"/>
                        </a:lnSpc>
                      </a:pPr>
                      <a:r>
                        <a:rPr lang="en-GB" sz="650" kern="100">
                          <a:solidFill>
                            <a:srgbClr val="CCE7F5"/>
                          </a:solidFill>
                          <a:effectLst/>
                          <a:latin typeface="DM Sans 14pt" pitchFamily="2" charset="77"/>
                        </a:rPr>
                        <a:t>6</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CCE7F5"/>
                          </a:solidFill>
                          <a:effectLst/>
                          <a:latin typeface="DM Sans 14pt" pitchFamily="2" charset="77"/>
                        </a:rPr>
                        <a:t>Cool down to 40°C under gentle stirring.</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468549682"/>
                  </a:ext>
                </a:extLst>
              </a:tr>
              <a:tr h="240000">
                <a:tc>
                  <a:txBody>
                    <a:bodyPr/>
                    <a:lstStyle/>
                    <a:p>
                      <a:pPr>
                        <a:lnSpc>
                          <a:spcPct val="100000"/>
                        </a:lnSpc>
                      </a:pPr>
                      <a:r>
                        <a:rPr lang="en-GB" sz="650" kern="100">
                          <a:solidFill>
                            <a:srgbClr val="CCE7F5"/>
                          </a:solidFill>
                          <a:effectLst/>
                          <a:latin typeface="DM Sans 14pt" pitchFamily="2" charset="77"/>
                        </a:rPr>
                        <a:t>7</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CCE7F5"/>
                          </a:solidFill>
                          <a:effectLst/>
                          <a:latin typeface="DM Sans 14pt" pitchFamily="2" charset="77"/>
                        </a:rPr>
                        <a:t>Premix Phase E until getting a clear solution. Add it to </a:t>
                      </a:r>
                    </a:p>
                    <a:p>
                      <a:pPr>
                        <a:lnSpc>
                          <a:spcPct val="100000"/>
                        </a:lnSpc>
                      </a:pPr>
                      <a:r>
                        <a:rPr lang="en-GB" sz="650" kern="100" dirty="0">
                          <a:solidFill>
                            <a:srgbClr val="CCE7F5"/>
                          </a:solidFill>
                          <a:effectLst/>
                          <a:latin typeface="DM Sans 14pt" pitchFamily="2" charset="77"/>
                        </a:rPr>
                        <a:t>the emulsion.</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665852628"/>
                  </a:ext>
                </a:extLst>
              </a:tr>
              <a:tr h="120000">
                <a:tc>
                  <a:txBody>
                    <a:bodyPr/>
                    <a:lstStyle/>
                    <a:p>
                      <a:pPr>
                        <a:lnSpc>
                          <a:spcPct val="100000"/>
                        </a:lnSpc>
                      </a:pPr>
                      <a:r>
                        <a:rPr lang="en-GB" sz="650" kern="100">
                          <a:solidFill>
                            <a:srgbClr val="CCE7F5"/>
                          </a:solidFill>
                          <a:effectLst/>
                          <a:latin typeface="DM Sans 14pt" pitchFamily="2" charset="77"/>
                        </a:rPr>
                        <a:t>8</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CCE7F5"/>
                          </a:solidFill>
                          <a:effectLst/>
                          <a:latin typeface="DM Sans 14pt" pitchFamily="2" charset="77"/>
                        </a:rPr>
                        <a:t>Cool down to room temperature under gentle stirring.</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228144055"/>
                  </a:ext>
                </a:extLst>
              </a:tr>
              <a:tr h="240000">
                <a:tc>
                  <a:txBody>
                    <a:bodyPr/>
                    <a:lstStyle/>
                    <a:p>
                      <a:pPr>
                        <a:lnSpc>
                          <a:spcPct val="100000"/>
                        </a:lnSpc>
                      </a:pPr>
                      <a:r>
                        <a:rPr lang="en-GB" sz="650" kern="100">
                          <a:solidFill>
                            <a:srgbClr val="CCE7F5"/>
                          </a:solidFill>
                          <a:effectLst/>
                          <a:latin typeface="DM Sans 14pt" pitchFamily="2" charset="77"/>
                        </a:rPr>
                        <a:t>9</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CCE7F5"/>
                          </a:solidFill>
                          <a:effectLst/>
                          <a:latin typeface="DM Sans 14pt" pitchFamily="2" charset="77"/>
                        </a:rPr>
                        <a:t>Add one by one ingredients of Phase E into the emulsion </a:t>
                      </a:r>
                    </a:p>
                    <a:p>
                      <a:pPr>
                        <a:lnSpc>
                          <a:spcPct val="100000"/>
                        </a:lnSpc>
                      </a:pPr>
                      <a:r>
                        <a:rPr lang="en-GB" sz="650" kern="100" dirty="0">
                          <a:solidFill>
                            <a:srgbClr val="CCE7F5"/>
                          </a:solidFill>
                          <a:effectLst/>
                          <a:latin typeface="DM Sans 14pt" pitchFamily="2" charset="77"/>
                        </a:rPr>
                        <a:t>and check the final pH (min 7).</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648638977"/>
                  </a:ext>
                </a:extLst>
              </a:tr>
            </a:tbl>
          </a:graphicData>
        </a:graphic>
      </p:graphicFrame>
      <p:graphicFrame>
        <p:nvGraphicFramePr>
          <p:cNvPr id="23" name="Table 22">
            <a:extLst>
              <a:ext uri="{FF2B5EF4-FFF2-40B4-BE49-F238E27FC236}">
                <a16:creationId xmlns:a16="http://schemas.microsoft.com/office/drawing/2014/main" id="{5EB867D8-DC52-AC30-9A60-7D35F68B1CE1}"/>
              </a:ext>
            </a:extLst>
          </p:cNvPr>
          <p:cNvGraphicFramePr>
            <a:graphicFrameLocks noGrp="1"/>
          </p:cNvGraphicFramePr>
          <p:nvPr>
            <p:extLst>
              <p:ext uri="{D42A27DB-BD31-4B8C-83A1-F6EECF244321}">
                <p14:modId xmlns:p14="http://schemas.microsoft.com/office/powerpoint/2010/main" val="794875479"/>
              </p:ext>
            </p:extLst>
          </p:nvPr>
        </p:nvGraphicFramePr>
        <p:xfrm>
          <a:off x="6032323" y="1897072"/>
          <a:ext cx="3061811" cy="1188720"/>
        </p:xfrm>
        <a:graphic>
          <a:graphicData uri="http://schemas.openxmlformats.org/drawingml/2006/table">
            <a:tbl>
              <a:tblPr>
                <a:tableStyleId>{B90068F1-F105-411B-9F92-F69CE458D5AC}</a:tableStyleId>
              </a:tblPr>
              <a:tblGrid>
                <a:gridCol w="796282">
                  <a:extLst>
                    <a:ext uri="{9D8B030D-6E8A-4147-A177-3AD203B41FA5}">
                      <a16:colId xmlns:a16="http://schemas.microsoft.com/office/drawing/2014/main" val="3130104868"/>
                    </a:ext>
                  </a:extLst>
                </a:gridCol>
                <a:gridCol w="266132">
                  <a:extLst>
                    <a:ext uri="{9D8B030D-6E8A-4147-A177-3AD203B41FA5}">
                      <a16:colId xmlns:a16="http://schemas.microsoft.com/office/drawing/2014/main" val="4108741916"/>
                    </a:ext>
                  </a:extLst>
                </a:gridCol>
                <a:gridCol w="1250869">
                  <a:extLst>
                    <a:ext uri="{9D8B030D-6E8A-4147-A177-3AD203B41FA5}">
                      <a16:colId xmlns:a16="http://schemas.microsoft.com/office/drawing/2014/main" val="2531786897"/>
                    </a:ext>
                  </a:extLst>
                </a:gridCol>
                <a:gridCol w="748528">
                  <a:extLst>
                    <a:ext uri="{9D8B030D-6E8A-4147-A177-3AD203B41FA5}">
                      <a16:colId xmlns:a16="http://schemas.microsoft.com/office/drawing/2014/main" val="1404754109"/>
                    </a:ext>
                  </a:extLst>
                </a:gridCol>
              </a:tblGrid>
              <a:tr h="0">
                <a:tc>
                  <a:txBody>
                    <a:bodyPr/>
                    <a:lstStyle/>
                    <a:p>
                      <a:pPr>
                        <a:lnSpc>
                          <a:spcPct val="100000"/>
                        </a:lnSpc>
                      </a:pPr>
                      <a:r>
                        <a:rPr lang="en-GB" sz="650" kern="100">
                          <a:solidFill>
                            <a:srgbClr val="CCE7F5"/>
                          </a:solidFill>
                          <a:effectLst/>
                          <a:latin typeface="DM Sans 14pt" pitchFamily="2" charset="77"/>
                        </a:rPr>
                        <a:t>pH:</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7,1</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Viscosity (spindle 5 / 10 rpm):</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CCE7F5"/>
                          </a:solidFill>
                          <a:effectLst/>
                          <a:latin typeface="DM Sans 14pt" pitchFamily="2" charset="77"/>
                        </a:rPr>
                        <a:t>12000 </a:t>
                      </a:r>
                      <a:r>
                        <a:rPr lang="en-GB" sz="650" kern="100" dirty="0" err="1">
                          <a:solidFill>
                            <a:srgbClr val="CCE7F5"/>
                          </a:solidFill>
                          <a:effectLst/>
                          <a:latin typeface="DM Sans 14pt" pitchFamily="2" charset="77"/>
                        </a:rPr>
                        <a:t>mPa.s</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550586730"/>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359419066"/>
                  </a:ext>
                </a:extLst>
              </a:tr>
              <a:tr h="0">
                <a:tc>
                  <a:txBody>
                    <a:bodyPr/>
                    <a:lstStyle/>
                    <a:p>
                      <a:pPr>
                        <a:lnSpc>
                          <a:spcPct val="100000"/>
                        </a:lnSpc>
                      </a:pPr>
                      <a:r>
                        <a:rPr lang="en-GB" sz="650" kern="100">
                          <a:solidFill>
                            <a:srgbClr val="CCE7F5"/>
                          </a:solidFill>
                          <a:effectLst/>
                          <a:latin typeface="DM Sans 14pt" pitchFamily="2" charset="77"/>
                        </a:rPr>
                        <a:t>SPF:</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62,8</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In vitro UVA-PF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23</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808336558"/>
                  </a:ext>
                </a:extLst>
              </a:tr>
              <a:tr h="0">
                <a:tc>
                  <a:txBody>
                    <a:bodyPr/>
                    <a:lstStyle/>
                    <a:p>
                      <a:pPr>
                        <a:lnSpc>
                          <a:spcPct val="100000"/>
                        </a:lnSpc>
                      </a:pPr>
                      <a:r>
                        <a:rPr lang="en-GB" sz="650" kern="100" dirty="0">
                          <a:solidFill>
                            <a:srgbClr val="CCE7F5"/>
                          </a:solidFill>
                          <a:effectLst/>
                          <a:latin typeface="DM Sans 14pt" pitchFamily="2" charset="77"/>
                        </a:rPr>
                        <a:t>In vivo according </a:t>
                      </a:r>
                    </a:p>
                    <a:p>
                      <a:pPr>
                        <a:lnSpc>
                          <a:spcPct val="100000"/>
                        </a:lnSpc>
                      </a:pPr>
                      <a:r>
                        <a:rPr lang="en-GB" sz="650" kern="100" dirty="0">
                          <a:solidFill>
                            <a:srgbClr val="CCE7F5"/>
                          </a:solidFill>
                          <a:effectLst/>
                          <a:latin typeface="DM Sans 14pt" pitchFamily="2" charset="77"/>
                        </a:rPr>
                        <a:t>to ISO 24444</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According to ISO 24443</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825651689"/>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680296145"/>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CCE7F5"/>
                          </a:solidFill>
                          <a:effectLst/>
                          <a:latin typeface="DM Sans 14pt" pitchFamily="2" charset="77"/>
                        </a:rPr>
                        <a:t>UVA-PF/SPF </a:t>
                      </a:r>
                    </a:p>
                    <a:p>
                      <a:pPr>
                        <a:lnSpc>
                          <a:spcPct val="100000"/>
                        </a:lnSpc>
                      </a:pPr>
                      <a:r>
                        <a:rPr lang="en-GB" sz="650" kern="100" dirty="0">
                          <a:solidFill>
                            <a:srgbClr val="CCE7F5"/>
                          </a:solidFill>
                          <a:effectLst/>
                          <a:latin typeface="DM Sans 14pt" pitchFamily="2" charset="77"/>
                        </a:rPr>
                        <a:t>(50+ labelled; &gt;= 0.33):</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0,4</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649860777"/>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739721650"/>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Critical Wavelength:</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378 nm</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50733765"/>
                  </a:ext>
                </a:extLst>
              </a:tr>
              <a:tr h="0">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CCE7F5"/>
                          </a:solidFill>
                          <a:effectLst/>
                          <a:latin typeface="DM Sans 14pt" pitchFamily="2" charset="77"/>
                        </a:rPr>
                        <a:t> </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CCE7F5"/>
                          </a:solidFill>
                          <a:effectLst/>
                          <a:latin typeface="DM Sans 14pt" pitchFamily="2" charset="77"/>
                        </a:rPr>
                        <a:t>(Measurement done with </a:t>
                      </a:r>
                    </a:p>
                    <a:p>
                      <a:pPr>
                        <a:lnSpc>
                          <a:spcPct val="100000"/>
                        </a:lnSpc>
                      </a:pPr>
                      <a:r>
                        <a:rPr lang="en-GB" sz="650" kern="100" dirty="0" err="1">
                          <a:solidFill>
                            <a:srgbClr val="CCE7F5"/>
                          </a:solidFill>
                          <a:effectLst/>
                          <a:latin typeface="DM Sans 14pt" pitchFamily="2" charset="77"/>
                        </a:rPr>
                        <a:t>Labsphere</a:t>
                      </a:r>
                      <a:r>
                        <a:rPr lang="en-GB" sz="650" kern="100" dirty="0">
                          <a:solidFill>
                            <a:srgbClr val="CCE7F5"/>
                          </a:solidFill>
                          <a:effectLst/>
                          <a:latin typeface="DM Sans 14pt" pitchFamily="2" charset="77"/>
                        </a:rPr>
                        <a:t> equipment)</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CCE7F5"/>
                          </a:solidFill>
                          <a:effectLst/>
                          <a:latin typeface="DM Sans 14pt" pitchFamily="2" charset="77"/>
                        </a:rPr>
                        <a:t> </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408135549"/>
                  </a:ext>
                </a:extLst>
              </a:tr>
            </a:tbl>
          </a:graphicData>
        </a:graphic>
      </p:graphicFrame>
      <p:graphicFrame>
        <p:nvGraphicFramePr>
          <p:cNvPr id="24" name="Table 23">
            <a:extLst>
              <a:ext uri="{FF2B5EF4-FFF2-40B4-BE49-F238E27FC236}">
                <a16:creationId xmlns:a16="http://schemas.microsoft.com/office/drawing/2014/main" id="{0A1E4249-35E9-15D8-1635-73B80FBFDDB6}"/>
              </a:ext>
            </a:extLst>
          </p:cNvPr>
          <p:cNvGraphicFramePr>
            <a:graphicFrameLocks noGrp="1"/>
          </p:cNvGraphicFramePr>
          <p:nvPr>
            <p:extLst>
              <p:ext uri="{D42A27DB-BD31-4B8C-83A1-F6EECF244321}">
                <p14:modId xmlns:p14="http://schemas.microsoft.com/office/powerpoint/2010/main" val="851242560"/>
              </p:ext>
            </p:extLst>
          </p:nvPr>
        </p:nvGraphicFramePr>
        <p:xfrm>
          <a:off x="3111678" y="3672968"/>
          <a:ext cx="3683962" cy="900000"/>
        </p:xfrm>
        <a:graphic>
          <a:graphicData uri="http://schemas.openxmlformats.org/drawingml/2006/table">
            <a:tbl>
              <a:tblPr>
                <a:tableStyleId>{B90068F1-F105-411B-9F92-F69CE458D5AC}</a:tableStyleId>
              </a:tblPr>
              <a:tblGrid>
                <a:gridCol w="508000">
                  <a:extLst>
                    <a:ext uri="{9D8B030D-6E8A-4147-A177-3AD203B41FA5}">
                      <a16:colId xmlns:a16="http://schemas.microsoft.com/office/drawing/2014/main" val="3950248248"/>
                    </a:ext>
                  </a:extLst>
                </a:gridCol>
                <a:gridCol w="1565526">
                  <a:extLst>
                    <a:ext uri="{9D8B030D-6E8A-4147-A177-3AD203B41FA5}">
                      <a16:colId xmlns:a16="http://schemas.microsoft.com/office/drawing/2014/main" val="3685880083"/>
                    </a:ext>
                  </a:extLst>
                </a:gridCol>
                <a:gridCol w="504967">
                  <a:extLst>
                    <a:ext uri="{9D8B030D-6E8A-4147-A177-3AD203B41FA5}">
                      <a16:colId xmlns:a16="http://schemas.microsoft.com/office/drawing/2014/main" val="462640366"/>
                    </a:ext>
                  </a:extLst>
                </a:gridCol>
                <a:gridCol w="1105469">
                  <a:extLst>
                    <a:ext uri="{9D8B030D-6E8A-4147-A177-3AD203B41FA5}">
                      <a16:colId xmlns:a16="http://schemas.microsoft.com/office/drawing/2014/main" val="4018739910"/>
                    </a:ext>
                  </a:extLst>
                </a:gridCol>
              </a:tblGrid>
              <a:tr h="112500">
                <a:tc>
                  <a:txBody>
                    <a:bodyPr/>
                    <a:lstStyle/>
                    <a:p>
                      <a:pPr algn="l">
                        <a:lnSpc>
                          <a:spcPct val="100000"/>
                        </a:lnSpc>
                      </a:pPr>
                      <a:r>
                        <a:rPr lang="en-GB" sz="650" kern="100" dirty="0">
                          <a:solidFill>
                            <a:srgbClr val="CCE7F5"/>
                          </a:solidFill>
                          <a:effectLst/>
                          <a:latin typeface="DM Sans 14pt" pitchFamily="2" charset="77"/>
                        </a:rPr>
                        <a:t>100037</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BASF</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100627</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INNOSPEC LIMITED</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2724862"/>
                  </a:ext>
                </a:extLst>
              </a:tr>
              <a:tr h="112500">
                <a:tc>
                  <a:txBody>
                    <a:bodyPr/>
                    <a:lstStyle/>
                    <a:p>
                      <a:pPr algn="l">
                        <a:lnSpc>
                          <a:spcPct val="100000"/>
                        </a:lnSpc>
                      </a:pPr>
                      <a:r>
                        <a:rPr lang="en-GB" sz="650" kern="100" dirty="0">
                          <a:solidFill>
                            <a:srgbClr val="CCE7F5"/>
                          </a:solidFill>
                          <a:effectLst/>
                          <a:latin typeface="DM Sans 14pt" pitchFamily="2" charset="77"/>
                        </a:rPr>
                        <a:t>100288</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dsm-firmenich</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101005</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EVONIK INDUSTRIES AG</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2428798382"/>
                  </a:ext>
                </a:extLst>
              </a:tr>
              <a:tr h="112500">
                <a:tc>
                  <a:txBody>
                    <a:bodyPr/>
                    <a:lstStyle/>
                    <a:p>
                      <a:pPr algn="l">
                        <a:lnSpc>
                          <a:spcPct val="100000"/>
                        </a:lnSpc>
                      </a:pPr>
                      <a:r>
                        <a:rPr lang="en-GB" sz="650" kern="100">
                          <a:solidFill>
                            <a:srgbClr val="CCE7F5"/>
                          </a:solidFill>
                          <a:effectLst/>
                          <a:latin typeface="DM Sans 14pt" pitchFamily="2" charset="77"/>
                        </a:rPr>
                        <a:t>100313</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SEPPIC</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100383</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AJINOMOTO INC</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3579401105"/>
                  </a:ext>
                </a:extLst>
              </a:tr>
              <a:tr h="112500">
                <a:tc>
                  <a:txBody>
                    <a:bodyPr/>
                    <a:lstStyle/>
                    <a:p>
                      <a:pPr algn="l">
                        <a:lnSpc>
                          <a:spcPct val="100000"/>
                        </a:lnSpc>
                      </a:pPr>
                      <a:r>
                        <a:rPr lang="en-GB" sz="650" kern="100">
                          <a:solidFill>
                            <a:srgbClr val="CCE7F5"/>
                          </a:solidFill>
                          <a:effectLst/>
                          <a:latin typeface="DM Sans 14pt" pitchFamily="2" charset="77"/>
                        </a:rPr>
                        <a:t>100647</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INOLEX CHEMICAL COMPANY</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100425</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KAHL &amp; CO</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3053094661"/>
                  </a:ext>
                </a:extLst>
              </a:tr>
              <a:tr h="112500">
                <a:tc>
                  <a:txBody>
                    <a:bodyPr/>
                    <a:lstStyle/>
                    <a:p>
                      <a:pPr algn="l">
                        <a:lnSpc>
                          <a:spcPct val="100000"/>
                        </a:lnSpc>
                      </a:pPr>
                      <a:r>
                        <a:rPr lang="en-GB" sz="650" kern="100">
                          <a:solidFill>
                            <a:srgbClr val="CCE7F5"/>
                          </a:solidFill>
                          <a:effectLst/>
                          <a:latin typeface="DM Sans 14pt" pitchFamily="2" charset="77"/>
                        </a:rPr>
                        <a:t>100491</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DR. STRAETMANS</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100444</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SCHÜLKE &amp; MAYR GMBH</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1592796821"/>
                  </a:ext>
                </a:extLst>
              </a:tr>
              <a:tr h="112500">
                <a:tc>
                  <a:txBody>
                    <a:bodyPr/>
                    <a:lstStyle/>
                    <a:p>
                      <a:pPr algn="l">
                        <a:lnSpc>
                          <a:spcPct val="100000"/>
                        </a:lnSpc>
                      </a:pPr>
                      <a:r>
                        <a:rPr lang="en-GB" sz="650" kern="100">
                          <a:solidFill>
                            <a:srgbClr val="CCE7F5"/>
                          </a:solidFill>
                          <a:effectLst/>
                          <a:latin typeface="DM Sans 14pt" pitchFamily="2" charset="77"/>
                        </a:rPr>
                        <a:t>101192</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COSPHATEC</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101161</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KANEKA CORPORATION</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1539695746"/>
                  </a:ext>
                </a:extLst>
              </a:tr>
              <a:tr h="112500">
                <a:tc>
                  <a:txBody>
                    <a:bodyPr/>
                    <a:lstStyle/>
                    <a:p>
                      <a:pPr algn="l">
                        <a:lnSpc>
                          <a:spcPct val="100000"/>
                        </a:lnSpc>
                      </a:pPr>
                      <a:r>
                        <a:rPr lang="en-GB" sz="650" kern="100">
                          <a:solidFill>
                            <a:srgbClr val="CCE7F5"/>
                          </a:solidFill>
                          <a:effectLst/>
                          <a:latin typeface="DM Sans 14pt" pitchFamily="2" charset="77"/>
                        </a:rPr>
                        <a:t>100435</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LUBRIZOL ADVANCED MATERIALS, IN</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100002</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tc>
                  <a:txBody>
                    <a:bodyPr/>
                    <a:lstStyle/>
                    <a:p>
                      <a:pPr>
                        <a:lnSpc>
                          <a:spcPct val="100000"/>
                        </a:lnSpc>
                      </a:pPr>
                      <a:r>
                        <a:rPr lang="en-GB" sz="650" kern="100">
                          <a:solidFill>
                            <a:srgbClr val="CCE7F5"/>
                          </a:solidFill>
                          <a:effectLst/>
                          <a:latin typeface="DM Sans 14pt" pitchFamily="2" charset="77"/>
                        </a:rPr>
                        <a:t>SOLVAY</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F7297">
                        <a:alpha val="0"/>
                      </a:srgbClr>
                    </a:solidFill>
                  </a:tcPr>
                </a:tc>
                <a:extLst>
                  <a:ext uri="{0D108BD9-81ED-4DB2-BD59-A6C34878D82A}">
                    <a16:rowId xmlns:a16="http://schemas.microsoft.com/office/drawing/2014/main" val="1691500524"/>
                  </a:ext>
                </a:extLst>
              </a:tr>
              <a:tr h="112500">
                <a:tc>
                  <a:txBody>
                    <a:bodyPr/>
                    <a:lstStyle/>
                    <a:p>
                      <a:pPr algn="l">
                        <a:lnSpc>
                          <a:spcPct val="100000"/>
                        </a:lnSpc>
                      </a:pPr>
                      <a:r>
                        <a:rPr lang="en-GB" sz="650" kern="100" dirty="0">
                          <a:solidFill>
                            <a:srgbClr val="CCE7F5"/>
                          </a:solidFill>
                          <a:effectLst/>
                          <a:latin typeface="DM Sans 14pt" pitchFamily="2" charset="77"/>
                        </a:rPr>
                        <a:t>100230</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rgbClr val="2F7297">
                        <a:alpha val="0"/>
                      </a:srgbClr>
                    </a:solidFill>
                  </a:tcPr>
                </a:tc>
                <a:tc>
                  <a:txBody>
                    <a:bodyPr/>
                    <a:lstStyle/>
                    <a:p>
                      <a:pPr>
                        <a:lnSpc>
                          <a:spcPct val="100000"/>
                        </a:lnSpc>
                      </a:pPr>
                      <a:r>
                        <a:rPr lang="en-GB" sz="650" kern="100" dirty="0">
                          <a:solidFill>
                            <a:srgbClr val="CCE7F5"/>
                          </a:solidFill>
                          <a:effectLst/>
                          <a:latin typeface="DM Sans 14pt" pitchFamily="2" charset="77"/>
                        </a:rPr>
                        <a:t>MERCK KGAA</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rgbClr val="2F7297">
                        <a:alpha val="0"/>
                      </a:srgbClr>
                    </a:solidFill>
                  </a:tcPr>
                </a:tc>
                <a:tc>
                  <a:txBody>
                    <a:bodyPr/>
                    <a:lstStyle/>
                    <a:p>
                      <a:pPr algn="r">
                        <a:lnSpc>
                          <a:spcPct val="100000"/>
                        </a:lnSpc>
                      </a:pPr>
                      <a:r>
                        <a:rPr lang="en-GB" sz="650" kern="100">
                          <a:solidFill>
                            <a:srgbClr val="CCE7F5"/>
                          </a:solidFill>
                          <a:effectLst/>
                          <a:latin typeface="DM Sans 14pt" pitchFamily="2" charset="77"/>
                        </a:rPr>
                        <a:t>100045</a:t>
                      </a:r>
                      <a:endParaRPr lang="en-BR" sz="650" kern="10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rgbClr val="2F7297">
                        <a:alpha val="0"/>
                      </a:srgbClr>
                    </a:solidFill>
                  </a:tcPr>
                </a:tc>
                <a:tc>
                  <a:txBody>
                    <a:bodyPr/>
                    <a:lstStyle/>
                    <a:p>
                      <a:pPr>
                        <a:lnSpc>
                          <a:spcPct val="100000"/>
                        </a:lnSpc>
                      </a:pPr>
                      <a:r>
                        <a:rPr lang="en-GB" sz="650" kern="100" dirty="0">
                          <a:solidFill>
                            <a:srgbClr val="CCE7F5"/>
                          </a:solidFill>
                          <a:effectLst/>
                          <a:latin typeface="DM Sans 14pt" pitchFamily="2" charset="77"/>
                        </a:rPr>
                        <a:t>BK GIULINI CHEMIE</a:t>
                      </a:r>
                      <a:endParaRPr lang="en-BR" sz="650" kern="100" dirty="0">
                        <a:solidFill>
                          <a:srgbClr val="CCE7F5"/>
                        </a:solidFill>
                        <a:effectLst/>
                        <a:latin typeface="DM Sans 14pt" pitchFamily="2" charset="77"/>
                        <a:ea typeface="DM Sans" pitchFamily="2" charset="77"/>
                        <a:cs typeface="Times New Roman" panose="02020603050405020304" pitchFamily="18" charset="0"/>
                      </a:endParaRPr>
                    </a:p>
                  </a:txBody>
                  <a:tcPr marL="44450" marR="44450"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solidFill>
                      <a:srgbClr val="2F7297">
                        <a:alpha val="0"/>
                      </a:srgbClr>
                    </a:solidFill>
                  </a:tcPr>
                </a:tc>
                <a:extLst>
                  <a:ext uri="{0D108BD9-81ED-4DB2-BD59-A6C34878D82A}">
                    <a16:rowId xmlns:a16="http://schemas.microsoft.com/office/drawing/2014/main" val="2721038487"/>
                  </a:ext>
                </a:extLst>
              </a:tr>
            </a:tbl>
          </a:graphicData>
        </a:graphic>
      </p:graphicFrame>
      <p:sp>
        <p:nvSpPr>
          <p:cNvPr id="9" name="TextBox 27">
            <a:extLst>
              <a:ext uri="{FF2B5EF4-FFF2-40B4-BE49-F238E27FC236}">
                <a16:creationId xmlns:a16="http://schemas.microsoft.com/office/drawing/2014/main" id="{DBBB89EF-F0E6-7ED4-1D5E-ECB953B9DE1F}"/>
              </a:ext>
            </a:extLst>
          </p:cNvPr>
          <p:cNvSpPr txBox="1"/>
          <p:nvPr/>
        </p:nvSpPr>
        <p:spPr>
          <a:xfrm>
            <a:off x="747677" y="853715"/>
            <a:ext cx="511679" cy="219291"/>
          </a:xfrm>
          <a:prstGeom prst="rect">
            <a:avLst/>
          </a:prstGeom>
          <a:noFill/>
        </p:spPr>
        <p:txBody>
          <a:bodyPr wrap="none" rtlCol="0">
            <a:spAutoFit/>
          </a:bodyPr>
          <a:lstStyle/>
          <a:p>
            <a:pPr defTabSz="685783">
              <a:buClrTx/>
              <a:defRPr/>
            </a:pPr>
            <a:r>
              <a:rPr lang="en-US" sz="825" kern="1200" dirty="0">
                <a:solidFill>
                  <a:srgbClr val="CBE7F5"/>
                </a:solidFill>
                <a:latin typeface="DM Sans 14pt" pitchFamily="2" charset="77"/>
                <a:ea typeface="+mn-ea"/>
              </a:rPr>
              <a:t>FRESH</a:t>
            </a:r>
          </a:p>
        </p:txBody>
      </p:sp>
      <p:sp>
        <p:nvSpPr>
          <p:cNvPr id="10" name="CaixaDeTexto 1064">
            <a:extLst>
              <a:ext uri="{FF2B5EF4-FFF2-40B4-BE49-F238E27FC236}">
                <a16:creationId xmlns:a16="http://schemas.microsoft.com/office/drawing/2014/main" id="{9F9C0068-CCC2-D334-72E6-1F5E0552E585}"/>
              </a:ext>
            </a:extLst>
          </p:cNvPr>
          <p:cNvSpPr txBox="1"/>
          <p:nvPr/>
        </p:nvSpPr>
        <p:spPr>
          <a:xfrm>
            <a:off x="47842" y="547460"/>
            <a:ext cx="2404114" cy="261610"/>
          </a:xfrm>
          <a:prstGeom prst="rect">
            <a:avLst/>
          </a:prstGeom>
          <a:noFill/>
        </p:spPr>
        <p:txBody>
          <a:bodyPr wrap="square">
            <a:spAutoFit/>
          </a:bodyPr>
          <a:lstStyle/>
          <a:p>
            <a:pPr algn="ctr" defTabSz="685783">
              <a:buClrTx/>
              <a:defRPr/>
            </a:pPr>
            <a:r>
              <a:rPr lang="fr-FR" sz="1100" kern="1200" dirty="0">
                <a:solidFill>
                  <a:prstClr val="black"/>
                </a:solidFill>
                <a:latin typeface="DM Sans 14pt" pitchFamily="2" charset="77"/>
                <a:ea typeface="+mn-ea"/>
              </a:rPr>
              <a:t>RECREATIONAL</a:t>
            </a:r>
          </a:p>
        </p:txBody>
      </p:sp>
      <p:sp>
        <p:nvSpPr>
          <p:cNvPr id="16" name="TextBox 15">
            <a:extLst>
              <a:ext uri="{FF2B5EF4-FFF2-40B4-BE49-F238E27FC236}">
                <a16:creationId xmlns:a16="http://schemas.microsoft.com/office/drawing/2014/main" id="{1800A009-E17A-2489-DE53-E83DF121E086}"/>
              </a:ext>
            </a:extLst>
          </p:cNvPr>
          <p:cNvSpPr txBox="1"/>
          <p:nvPr/>
        </p:nvSpPr>
        <p:spPr>
          <a:xfrm>
            <a:off x="3037443" y="624240"/>
            <a:ext cx="3475443" cy="877163"/>
          </a:xfrm>
          <a:prstGeom prst="rect">
            <a:avLst/>
          </a:prstGeom>
          <a:noFill/>
        </p:spPr>
        <p:txBody>
          <a:bodyPr wrap="square">
            <a:spAutoFit/>
          </a:bodyPr>
          <a:lstStyle/>
          <a:p>
            <a:r>
              <a:rPr lang="en-GB" sz="1500" b="1" kern="100" dirty="0">
                <a:solidFill>
                  <a:srgbClr val="CCE7F5"/>
                </a:solidFill>
                <a:effectLst/>
                <a:latin typeface="DM Sans 14pt" pitchFamily="2" charset="77"/>
                <a:ea typeface="DM Sans" pitchFamily="2" charset="77"/>
                <a:cs typeface="Times New Roman" panose="02020603050405020304" pitchFamily="18" charset="0"/>
              </a:rPr>
              <a:t>FRESH IN THE SUMMER FLUID </a:t>
            </a:r>
          </a:p>
          <a:p>
            <a:r>
              <a:rPr lang="en-GB" sz="1500" b="1" kern="100" dirty="0">
                <a:solidFill>
                  <a:srgbClr val="CCE7F5"/>
                </a:solidFill>
                <a:effectLst/>
                <a:latin typeface="DM Sans 14pt" pitchFamily="2" charset="77"/>
                <a:ea typeface="DM Sans" pitchFamily="2" charset="77"/>
                <a:cs typeface="Times New Roman" panose="02020603050405020304" pitchFamily="18" charset="0"/>
              </a:rPr>
              <a:t>LOTION SPF 50+</a:t>
            </a:r>
            <a:endParaRPr lang="en-BR" sz="1200" b="1" kern="100" dirty="0">
              <a:solidFill>
                <a:srgbClr val="CCE7F5"/>
              </a:solidFill>
              <a:latin typeface="DM Sans 14pt" pitchFamily="2" charset="77"/>
              <a:ea typeface="DM Sans" pitchFamily="2" charset="77"/>
              <a:cs typeface="Times New Roman" panose="02020603050405020304" pitchFamily="18" charset="0"/>
            </a:endParaRPr>
          </a:p>
          <a:p>
            <a:endParaRPr lang="en-BR" sz="700" b="1" kern="100" dirty="0">
              <a:solidFill>
                <a:srgbClr val="CCE7F5"/>
              </a:solidFill>
              <a:effectLst/>
              <a:latin typeface="DM Sans 14pt" pitchFamily="2" charset="77"/>
              <a:ea typeface="DM Sans" pitchFamily="2" charset="77"/>
              <a:cs typeface="Times New Roman" panose="02020603050405020304" pitchFamily="18" charset="0"/>
            </a:endParaRPr>
          </a:p>
          <a:p>
            <a:r>
              <a:rPr lang="en-GB" sz="700" kern="100" dirty="0">
                <a:solidFill>
                  <a:srgbClr val="CCE7F5"/>
                </a:solidFill>
                <a:effectLst/>
                <a:latin typeface="DM Sans 14pt" pitchFamily="2" charset="77"/>
                <a:ea typeface="DM Sans" pitchFamily="2" charset="77"/>
                <a:cs typeface="Times New Roman" panose="02020603050405020304" pitchFamily="18" charset="0"/>
              </a:rPr>
              <a:t>With a Patented Cooling Technology Lightweight sun lotion with a fresh and cooling sensation powered by a patented technology</a:t>
            </a:r>
            <a:endParaRPr lang="en-BR" sz="700"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17" name="Rectangle 16">
            <a:extLst>
              <a:ext uri="{FF2B5EF4-FFF2-40B4-BE49-F238E27FC236}">
                <a16:creationId xmlns:a16="http://schemas.microsoft.com/office/drawing/2014/main" id="{4C391B2C-DC32-7A6E-3BF2-A6C22CE1D73A}"/>
              </a:ext>
            </a:extLst>
          </p:cNvPr>
          <p:cNvSpPr/>
          <p:nvPr/>
        </p:nvSpPr>
        <p:spPr>
          <a:xfrm>
            <a:off x="6789745" y="679868"/>
            <a:ext cx="2074838" cy="715366"/>
          </a:xfrm>
          <a:prstGeom prst="rect">
            <a:avLst/>
          </a:prstGeom>
          <a:solidFill>
            <a:srgbClr val="2F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18" name="TextBox 17">
            <a:extLst>
              <a:ext uri="{FF2B5EF4-FFF2-40B4-BE49-F238E27FC236}">
                <a16:creationId xmlns:a16="http://schemas.microsoft.com/office/drawing/2014/main" id="{01165246-26B8-B919-EC6E-1F67D3AD5961}"/>
              </a:ext>
            </a:extLst>
          </p:cNvPr>
          <p:cNvSpPr txBox="1"/>
          <p:nvPr/>
        </p:nvSpPr>
        <p:spPr>
          <a:xfrm>
            <a:off x="6820862" y="708044"/>
            <a:ext cx="2012603" cy="646331"/>
          </a:xfrm>
          <a:prstGeom prst="rect">
            <a:avLst/>
          </a:prstGeom>
          <a:noFill/>
        </p:spPr>
        <p:txBody>
          <a:bodyPr wrap="square">
            <a:spAutoFit/>
          </a:bodyPr>
          <a:lstStyle/>
          <a:p>
            <a:r>
              <a:rPr lang="en-GB" sz="600" kern="100" dirty="0">
                <a:solidFill>
                  <a:srgbClr val="CCE7F5"/>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600" kern="100" dirty="0" err="1">
                <a:solidFill>
                  <a:srgbClr val="CCE7F5"/>
                </a:solidFill>
                <a:effectLst/>
                <a:latin typeface="DM Sans 14pt" pitchFamily="2" charset="77"/>
                <a:ea typeface="DM Sans" pitchFamily="2" charset="77"/>
                <a:cs typeface="Times New Roman" panose="02020603050405020304" pitchFamily="18" charset="0"/>
              </a:rPr>
              <a:t>Tocopheryl</a:t>
            </a:r>
            <a:r>
              <a:rPr lang="en-GB" sz="600" kern="100" dirty="0">
                <a:solidFill>
                  <a:srgbClr val="CCE7F5"/>
                </a:solidFill>
                <a:effectLst/>
                <a:latin typeface="DM Sans 14pt" pitchFamily="2" charset="77"/>
                <a:ea typeface="DM Sans" pitchFamily="2" charset="77"/>
                <a:cs typeface="Times New Roman" panose="02020603050405020304" pitchFamily="18" charset="0"/>
              </a:rPr>
              <a:t> Acetate, SUNSENSE SEA BREEZE* 681900 098D including FREEZEBLAST</a:t>
            </a:r>
            <a:r>
              <a:rPr lang="en-GB" sz="600" kern="100" baseline="30000" dirty="0">
                <a:solidFill>
                  <a:srgbClr val="CCE7F5"/>
                </a:solidFill>
                <a:effectLst/>
                <a:latin typeface="DM Sans 14pt" pitchFamily="2" charset="77"/>
                <a:ea typeface="DM Sans" pitchFamily="2" charset="77"/>
                <a:cs typeface="Times New Roman" panose="02020603050405020304" pitchFamily="18" charset="0"/>
              </a:rPr>
              <a:t>TM </a:t>
            </a:r>
            <a:r>
              <a:rPr lang="en-GB" sz="600" kern="100" dirty="0">
                <a:solidFill>
                  <a:srgbClr val="CCE7F5"/>
                </a:solidFill>
                <a:effectLst/>
                <a:latin typeface="DM Sans 14pt" pitchFamily="2" charset="77"/>
                <a:ea typeface="DM Sans" pitchFamily="2" charset="77"/>
                <a:cs typeface="Times New Roman" panose="02020603050405020304" pitchFamily="18" charset="0"/>
              </a:rPr>
              <a:t>dsm-firmenich patented cooling technology.</a:t>
            </a:r>
            <a:endParaRPr lang="en-BR" sz="600" kern="100" dirty="0">
              <a:solidFill>
                <a:srgbClr val="CCE7F5"/>
              </a:solidFill>
              <a:effectLst/>
              <a:latin typeface="DM Sans 14pt" pitchFamily="2" charset="77"/>
              <a:ea typeface="DM Sans" pitchFamily="2" charset="77"/>
              <a:cs typeface="Times New Roman" panose="02020603050405020304" pitchFamily="18" charset="0"/>
            </a:endParaRPr>
          </a:p>
        </p:txBody>
      </p:sp>
      <p:sp>
        <p:nvSpPr>
          <p:cNvPr id="8" name="Title 1">
            <a:extLst>
              <a:ext uri="{FF2B5EF4-FFF2-40B4-BE49-F238E27FC236}">
                <a16:creationId xmlns:a16="http://schemas.microsoft.com/office/drawing/2014/main" id="{AD85B232-2F01-9192-F459-DF98A0EF4076}"/>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3559956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tângulo 149504">
            <a:extLst>
              <a:ext uri="{FF2B5EF4-FFF2-40B4-BE49-F238E27FC236}">
                <a16:creationId xmlns:a16="http://schemas.microsoft.com/office/drawing/2014/main" id="{F46717E0-C067-27C6-E0E3-FBE344AABEF8}"/>
              </a:ext>
            </a:extLst>
          </p:cNvPr>
          <p:cNvSpPr/>
          <p:nvPr/>
        </p:nvSpPr>
        <p:spPr>
          <a:xfrm>
            <a:off x="-964" y="547459"/>
            <a:ext cx="9144964" cy="45960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pt-BR" sz="1050" dirty="0">
              <a:solidFill>
                <a:srgbClr val="4D3C35">
                  <a:lumMod val="90000"/>
                </a:srgbClr>
              </a:solidFill>
              <a:latin typeface="DM Sans" pitchFamily="2" charset="77"/>
            </a:endParaRPr>
          </a:p>
        </p:txBody>
      </p:sp>
      <p:sp>
        <p:nvSpPr>
          <p:cNvPr id="38" name="Retângulo 21">
            <a:extLst>
              <a:ext uri="{FF2B5EF4-FFF2-40B4-BE49-F238E27FC236}">
                <a16:creationId xmlns:a16="http://schemas.microsoft.com/office/drawing/2014/main" id="{F4CA66CE-5746-6D07-EA66-3FC1D69C861A}"/>
              </a:ext>
            </a:extLst>
          </p:cNvPr>
          <p:cNvSpPr>
            <a:spLocks/>
          </p:cNvSpPr>
          <p:nvPr/>
        </p:nvSpPr>
        <p:spPr>
          <a:xfrm>
            <a:off x="2832855" y="547458"/>
            <a:ext cx="6308588" cy="4596043"/>
          </a:xfrm>
          <a:prstGeom prst="rect">
            <a:avLst/>
          </a:prstGeom>
          <a:solidFill>
            <a:srgbClr val="2F72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pt-BR" sz="1050" dirty="0">
              <a:solidFill>
                <a:srgbClr val="FFFFFF"/>
              </a:solidFill>
              <a:latin typeface="DM Sans" pitchFamily="2" charset="77"/>
            </a:endParaRP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7150" y="987141"/>
            <a:ext cx="2836031"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9383" y="2028810"/>
            <a:ext cx="2838264" cy="1040056"/>
          </a:xfrm>
          <a:prstGeom prst="rect">
            <a:avLst/>
          </a:prstGeom>
          <a:gradFill>
            <a:gsLst>
              <a:gs pos="0">
                <a:srgbClr val="F0F0F0"/>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pt-BR" sz="1050" dirty="0">
              <a:solidFill>
                <a:srgbClr val="FFFFFF"/>
              </a:solidFill>
              <a:latin typeface="DM Sans" pitchFamily="2" charset="77"/>
            </a:endParaRPr>
          </a:p>
        </p:txBody>
      </p:sp>
      <p:sp>
        <p:nvSpPr>
          <p:cNvPr id="1048" name="Retângulo 1047">
            <a:extLst>
              <a:ext uri="{FF2B5EF4-FFF2-40B4-BE49-F238E27FC236}">
                <a16:creationId xmlns:a16="http://schemas.microsoft.com/office/drawing/2014/main" id="{BFEE6286-D79A-AE27-72A8-E9E3332D2D3D}"/>
              </a:ext>
            </a:extLst>
          </p:cNvPr>
          <p:cNvSpPr/>
          <p:nvPr/>
        </p:nvSpPr>
        <p:spPr>
          <a:xfrm>
            <a:off x="2558" y="809583"/>
            <a:ext cx="2833470" cy="264818"/>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pt-BR" sz="1050" dirty="0">
              <a:solidFill>
                <a:srgbClr val="FFFFFF"/>
              </a:solidFill>
              <a:latin typeface="DM Sans" pitchFamily="2" charset="77"/>
            </a:endParaRPr>
          </a:p>
        </p:txBody>
      </p:sp>
      <p:sp>
        <p:nvSpPr>
          <p:cNvPr id="1062" name="Retângulo 1061">
            <a:extLst>
              <a:ext uri="{FF2B5EF4-FFF2-40B4-BE49-F238E27FC236}">
                <a16:creationId xmlns:a16="http://schemas.microsoft.com/office/drawing/2014/main" id="{88B3D044-30D5-6562-F874-80F3ED94809E}"/>
              </a:ext>
            </a:extLst>
          </p:cNvPr>
          <p:cNvSpPr/>
          <p:nvPr/>
        </p:nvSpPr>
        <p:spPr>
          <a:xfrm>
            <a:off x="-964" y="547459"/>
            <a:ext cx="2836376"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pt-BR" sz="1050" dirty="0">
              <a:solidFill>
                <a:srgbClr val="4D3C35">
                  <a:lumMod val="90000"/>
                </a:srgbClr>
              </a:solidFill>
              <a:latin typeface="DM Sans" pitchFamily="2" charset="77"/>
            </a:endParaRPr>
          </a:p>
        </p:txBody>
      </p:sp>
      <p:pic>
        <p:nvPicPr>
          <p:cNvPr id="7" name="Imagem 1023">
            <a:extLst>
              <a:ext uri="{FF2B5EF4-FFF2-40B4-BE49-F238E27FC236}">
                <a16:creationId xmlns:a16="http://schemas.microsoft.com/office/drawing/2014/main" id="{CB1C53FF-B8F1-B1D8-9D99-10C370F045C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2298" y="2281903"/>
            <a:ext cx="2111424" cy="2815232"/>
          </a:xfrm>
          <a:prstGeom prst="rect">
            <a:avLst/>
          </a:prstGeom>
        </p:spPr>
      </p:pic>
      <p:pic>
        <p:nvPicPr>
          <p:cNvPr id="28" name="Imagem 3" descr="Logotipo&#10;&#10;Descrição gerada automaticamente">
            <a:extLst>
              <a:ext uri="{FF2B5EF4-FFF2-40B4-BE49-F238E27FC236}">
                <a16:creationId xmlns:a16="http://schemas.microsoft.com/office/drawing/2014/main" id="{0D687231-B4DF-0959-31FE-631421CACA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3" name="Google Shape;279;p62">
            <a:extLst>
              <a:ext uri="{FF2B5EF4-FFF2-40B4-BE49-F238E27FC236}">
                <a16:creationId xmlns:a16="http://schemas.microsoft.com/office/drawing/2014/main" id="{98BBDBA3-4A69-104F-0F58-E714935CE9B9}"/>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149602" y="4657502"/>
            <a:ext cx="1886179" cy="364499"/>
          </a:xfrm>
          <a:prstGeom prst="rect">
            <a:avLst/>
          </a:prstGeom>
          <a:noFill/>
          <a:ln>
            <a:noFill/>
          </a:ln>
        </p:spPr>
      </p:pic>
      <p:sp>
        <p:nvSpPr>
          <p:cNvPr id="2" name="TextBox 27">
            <a:extLst>
              <a:ext uri="{FF2B5EF4-FFF2-40B4-BE49-F238E27FC236}">
                <a16:creationId xmlns:a16="http://schemas.microsoft.com/office/drawing/2014/main" id="{82090839-4C4C-D050-F00F-2804AFECEBC2}"/>
              </a:ext>
            </a:extLst>
          </p:cNvPr>
          <p:cNvSpPr txBox="1"/>
          <p:nvPr/>
        </p:nvSpPr>
        <p:spPr>
          <a:xfrm>
            <a:off x="747676" y="853715"/>
            <a:ext cx="511679" cy="219291"/>
          </a:xfrm>
          <a:prstGeom prst="rect">
            <a:avLst/>
          </a:prstGeom>
          <a:noFill/>
        </p:spPr>
        <p:txBody>
          <a:bodyPr wrap="none" rtlCol="0">
            <a:spAutoFit/>
          </a:bodyPr>
          <a:lstStyle/>
          <a:p>
            <a:pPr defTabSz="685783">
              <a:buClrTx/>
              <a:defRPr/>
            </a:pPr>
            <a:r>
              <a:rPr lang="en-US" sz="825" kern="1200" dirty="0">
                <a:solidFill>
                  <a:srgbClr val="CBE7F5"/>
                </a:solidFill>
                <a:latin typeface="DM Sans 14pt" pitchFamily="2" charset="77"/>
                <a:ea typeface="+mn-ea"/>
              </a:rPr>
              <a:t>FRESH</a:t>
            </a:r>
          </a:p>
        </p:txBody>
      </p:sp>
      <p:sp>
        <p:nvSpPr>
          <p:cNvPr id="6" name="CaixaDeTexto 1064">
            <a:extLst>
              <a:ext uri="{FF2B5EF4-FFF2-40B4-BE49-F238E27FC236}">
                <a16:creationId xmlns:a16="http://schemas.microsoft.com/office/drawing/2014/main" id="{4CF930D5-933A-BA1F-091B-00C61BC6CF96}"/>
              </a:ext>
            </a:extLst>
          </p:cNvPr>
          <p:cNvSpPr txBox="1"/>
          <p:nvPr/>
        </p:nvSpPr>
        <p:spPr>
          <a:xfrm>
            <a:off x="47843" y="547460"/>
            <a:ext cx="2404114" cy="261610"/>
          </a:xfrm>
          <a:prstGeom prst="rect">
            <a:avLst/>
          </a:prstGeom>
          <a:noFill/>
        </p:spPr>
        <p:txBody>
          <a:bodyPr wrap="square">
            <a:spAutoFit/>
          </a:bodyPr>
          <a:lstStyle/>
          <a:p>
            <a:pPr algn="ctr" defTabSz="685783">
              <a:buClrTx/>
              <a:defRPr/>
            </a:pPr>
            <a:r>
              <a:rPr lang="fr-FR" sz="1100" kern="1200" dirty="0">
                <a:solidFill>
                  <a:prstClr val="black"/>
                </a:solidFill>
                <a:latin typeface="DM Sans 14pt" pitchFamily="2" charset="77"/>
                <a:ea typeface="+mn-ea"/>
              </a:rPr>
              <a:t>RECREATIONAL</a:t>
            </a:r>
          </a:p>
        </p:txBody>
      </p:sp>
      <p:sp>
        <p:nvSpPr>
          <p:cNvPr id="8" name="Title 1">
            <a:extLst>
              <a:ext uri="{FF2B5EF4-FFF2-40B4-BE49-F238E27FC236}">
                <a16:creationId xmlns:a16="http://schemas.microsoft.com/office/drawing/2014/main" id="{4ED931B6-E76B-A9D9-7CC1-4CDA9B64EFEA}"/>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10" name="Picture 9" descr="A screenshot of a computer&#10;&#10;Description automatically generated">
            <a:extLst>
              <a:ext uri="{FF2B5EF4-FFF2-40B4-BE49-F238E27FC236}">
                <a16:creationId xmlns:a16="http://schemas.microsoft.com/office/drawing/2014/main" id="{B363DB1C-041B-D5A2-C00D-9D2E6B3EE56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70200" y="1068627"/>
            <a:ext cx="6271242" cy="3553704"/>
          </a:xfrm>
          <a:prstGeom prst="rect">
            <a:avLst/>
          </a:prstGeom>
        </p:spPr>
      </p:pic>
    </p:spTree>
    <p:extLst>
      <p:ext uri="{BB962C8B-B14F-4D97-AF65-F5344CB8AC3E}">
        <p14:creationId xmlns:p14="http://schemas.microsoft.com/office/powerpoint/2010/main" val="19808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8AE79-49D5-9349-03DF-1189EE16BD45}"/>
            </a:ext>
          </a:extLst>
        </p:cNvPr>
        <p:cNvGrpSpPr/>
        <p:nvPr/>
      </p:nvGrpSpPr>
      <p:grpSpPr>
        <a:xfrm>
          <a:off x="0" y="0"/>
          <a:ext cx="0" cy="0"/>
          <a:chOff x="0" y="0"/>
          <a:chExt cx="0" cy="0"/>
        </a:xfrm>
      </p:grpSpPr>
      <p:sp>
        <p:nvSpPr>
          <p:cNvPr id="51" name="Retângulo 1045">
            <a:extLst>
              <a:ext uri="{FF2B5EF4-FFF2-40B4-BE49-F238E27FC236}">
                <a16:creationId xmlns:a16="http://schemas.microsoft.com/office/drawing/2014/main" id="{CE7F24ED-EC28-5316-729D-FAEB206C6593}"/>
              </a:ext>
            </a:extLst>
          </p:cNvPr>
          <p:cNvSpPr/>
          <p:nvPr/>
        </p:nvSpPr>
        <p:spPr>
          <a:xfrm>
            <a:off x="2821888" y="547457"/>
            <a:ext cx="6314617" cy="4596043"/>
          </a:xfrm>
          <a:prstGeom prst="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7" name="Retângulo 149504">
            <a:extLst>
              <a:ext uri="{FF2B5EF4-FFF2-40B4-BE49-F238E27FC236}">
                <a16:creationId xmlns:a16="http://schemas.microsoft.com/office/drawing/2014/main" id="{8F60D539-F7F7-E46E-B173-83FCBA1830A6}"/>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5" name="Picture 4">
            <a:extLst>
              <a:ext uri="{FF2B5EF4-FFF2-40B4-BE49-F238E27FC236}">
                <a16:creationId xmlns:a16="http://schemas.microsoft.com/office/drawing/2014/main" id="{781430D5-4D8F-9C18-E658-D42BEF606D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45"/>
          <a:stretch/>
        </p:blipFill>
        <p:spPr>
          <a:xfrm>
            <a:off x="-12630" y="1067700"/>
            <a:ext cx="2842292" cy="2562814"/>
          </a:xfrm>
          <a:prstGeom prst="rect">
            <a:avLst/>
          </a:prstGeom>
        </p:spPr>
      </p:pic>
      <p:grpSp>
        <p:nvGrpSpPr>
          <p:cNvPr id="35" name="Group 34">
            <a:extLst>
              <a:ext uri="{FF2B5EF4-FFF2-40B4-BE49-F238E27FC236}">
                <a16:creationId xmlns:a16="http://schemas.microsoft.com/office/drawing/2014/main" id="{E8920943-D154-D32E-F9FC-A16751B22ECD}"/>
              </a:ext>
            </a:extLst>
          </p:cNvPr>
          <p:cNvGrpSpPr/>
          <p:nvPr/>
        </p:nvGrpSpPr>
        <p:grpSpPr>
          <a:xfrm>
            <a:off x="3908883" y="4077600"/>
            <a:ext cx="1518408" cy="396718"/>
            <a:chOff x="7021060" y="2715217"/>
            <a:chExt cx="1518408" cy="396718"/>
          </a:xfrm>
        </p:grpSpPr>
        <p:sp>
          <p:nvSpPr>
            <p:cNvPr id="36" name="Retângulo Arredondado 1068">
              <a:extLst>
                <a:ext uri="{FF2B5EF4-FFF2-40B4-BE49-F238E27FC236}">
                  <a16:creationId xmlns:a16="http://schemas.microsoft.com/office/drawing/2014/main" id="{754E15A5-C4AA-A146-9E5B-D5D8FB6A8F69}"/>
                </a:ext>
              </a:extLst>
            </p:cNvPr>
            <p:cNvSpPr/>
            <p:nvPr/>
          </p:nvSpPr>
          <p:spPr>
            <a:xfrm>
              <a:off x="7021060" y="2715217"/>
              <a:ext cx="1462042" cy="396718"/>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37" name="TextBox 149513">
              <a:extLst>
                <a:ext uri="{FF2B5EF4-FFF2-40B4-BE49-F238E27FC236}">
                  <a16:creationId xmlns:a16="http://schemas.microsoft.com/office/drawing/2014/main" id="{D5653596-2C2E-457A-A013-7B2366FEF5D4}"/>
                </a:ext>
              </a:extLst>
            </p:cNvPr>
            <p:cNvSpPr txBox="1"/>
            <p:nvPr/>
          </p:nvSpPr>
          <p:spPr>
            <a:xfrm>
              <a:off x="7077426" y="2735107"/>
              <a:ext cx="1462042" cy="369332"/>
            </a:xfrm>
            <a:prstGeom prst="rect">
              <a:avLst/>
            </a:prstGeom>
            <a:noFill/>
          </p:spPr>
          <p:txBody>
            <a:bodyPr wrap="square">
              <a:spAutoFit/>
            </a:bodyPr>
            <a:lstStyle/>
            <a:p>
              <a:pPr defTabSz="685800">
                <a:buClrTx/>
                <a:defRPr/>
              </a:pPr>
              <a:r>
                <a:rPr lang="en-US" sz="900" dirty="0" err="1">
                  <a:latin typeface="DM Sans 14pt" pitchFamily="2" charset="77"/>
                </a:rPr>
                <a:t>Sunsense</a:t>
              </a:r>
              <a:r>
                <a:rPr lang="en-US" sz="900" dirty="0">
                  <a:latin typeface="DM Sans 14pt" pitchFamily="2" charset="77"/>
                </a:rPr>
                <a:t> pearls for sensually glowing skin</a:t>
              </a:r>
              <a:endParaRPr lang="fr-FR" sz="900" dirty="0">
                <a:latin typeface="DM Sans 14pt" pitchFamily="2" charset="77"/>
              </a:endParaRPr>
            </a:p>
          </p:txBody>
        </p:sp>
      </p:grpSp>
      <p:sp>
        <p:nvSpPr>
          <p:cNvPr id="44" name="Retângulo 1061">
            <a:extLst>
              <a:ext uri="{FF2B5EF4-FFF2-40B4-BE49-F238E27FC236}">
                <a16:creationId xmlns:a16="http://schemas.microsoft.com/office/drawing/2014/main" id="{431E3516-039A-D185-AD6D-35B34A33072E}"/>
              </a:ext>
            </a:extLst>
          </p:cNvPr>
          <p:cNvSpPr/>
          <p:nvPr/>
        </p:nvSpPr>
        <p:spPr>
          <a:xfrm>
            <a:off x="-15603" y="547456"/>
            <a:ext cx="2851323"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45" name="Retângulo 1045">
            <a:extLst>
              <a:ext uri="{FF2B5EF4-FFF2-40B4-BE49-F238E27FC236}">
                <a16:creationId xmlns:a16="http://schemas.microsoft.com/office/drawing/2014/main" id="{BC329596-E7A2-3ED8-0F63-C908A5580835}"/>
              </a:ext>
            </a:extLst>
          </p:cNvPr>
          <p:cNvSpPr/>
          <p:nvPr/>
        </p:nvSpPr>
        <p:spPr>
          <a:xfrm>
            <a:off x="-15605" y="812938"/>
            <a:ext cx="2851323" cy="264818"/>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8" name="Retângulo 35">
            <a:extLst>
              <a:ext uri="{FF2B5EF4-FFF2-40B4-BE49-F238E27FC236}">
                <a16:creationId xmlns:a16="http://schemas.microsoft.com/office/drawing/2014/main" id="{337D9EDD-D615-0056-AFAA-EBF001CF1CC2}"/>
              </a:ext>
            </a:extLst>
          </p:cNvPr>
          <p:cNvSpPr/>
          <p:nvPr/>
        </p:nvSpPr>
        <p:spPr>
          <a:xfrm>
            <a:off x="-15603" y="1795787"/>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50" name="TextBox 149509">
            <a:extLst>
              <a:ext uri="{FF2B5EF4-FFF2-40B4-BE49-F238E27FC236}">
                <a16:creationId xmlns:a16="http://schemas.microsoft.com/office/drawing/2014/main" id="{01182F48-CF57-D89A-B676-9AC47C906B40}"/>
              </a:ext>
            </a:extLst>
          </p:cNvPr>
          <p:cNvSpPr txBox="1"/>
          <p:nvPr/>
        </p:nvSpPr>
        <p:spPr>
          <a:xfrm>
            <a:off x="751854" y="835701"/>
            <a:ext cx="706474" cy="219291"/>
          </a:xfrm>
          <a:prstGeom prst="rect">
            <a:avLst/>
          </a:prstGeom>
          <a:noFill/>
        </p:spPr>
        <p:txBody>
          <a:bodyPr wrap="square" rtlCol="0">
            <a:spAutoFit/>
          </a:bodyPr>
          <a:lstStyle/>
          <a:p>
            <a:pPr defTabSz="685800">
              <a:buClrTx/>
              <a:defRPr/>
            </a:pPr>
            <a:r>
              <a:rPr lang="en-US" sz="825" kern="1200" dirty="0">
                <a:solidFill>
                  <a:schemeClr val="accent6">
                    <a:lumMod val="20000"/>
                    <a:lumOff val="80000"/>
                  </a:schemeClr>
                </a:solidFill>
                <a:latin typeface="DM Sans 14pt" pitchFamily="2" charset="77"/>
                <a:ea typeface="+mn-ea"/>
                <a:cs typeface="+mn-cs"/>
              </a:rPr>
              <a:t>SENSUAL</a:t>
            </a:r>
          </a:p>
        </p:txBody>
      </p:sp>
      <p:pic>
        <p:nvPicPr>
          <p:cNvPr id="53" name="Imagem 3" descr="Logotipo&#10;&#10;Descrição gerada automaticamente">
            <a:extLst>
              <a:ext uri="{FF2B5EF4-FFF2-40B4-BE49-F238E27FC236}">
                <a16:creationId xmlns:a16="http://schemas.microsoft.com/office/drawing/2014/main" id="{A0B90E36-DFF5-FF54-6325-2053C597B1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57" name="TextBox 56">
            <a:extLst>
              <a:ext uri="{FF2B5EF4-FFF2-40B4-BE49-F238E27FC236}">
                <a16:creationId xmlns:a16="http://schemas.microsoft.com/office/drawing/2014/main" id="{5944C34B-92C5-B8E9-2481-ECB56A3CE4B2}"/>
              </a:ext>
            </a:extLst>
          </p:cNvPr>
          <p:cNvSpPr txBox="1"/>
          <p:nvPr/>
        </p:nvSpPr>
        <p:spPr>
          <a:xfrm>
            <a:off x="6286058" y="1183071"/>
            <a:ext cx="2045387" cy="535531"/>
          </a:xfrm>
          <a:prstGeom prst="rect">
            <a:avLst/>
          </a:prstGeom>
          <a:noFill/>
        </p:spPr>
        <p:txBody>
          <a:bodyPr wrap="square">
            <a:spAutoFit/>
          </a:bodyPr>
          <a:lstStyle/>
          <a:p>
            <a:pPr defTabSz="685800">
              <a:lnSpc>
                <a:spcPct val="90000"/>
              </a:lnSpc>
              <a:spcBef>
                <a:spcPct val="0"/>
              </a:spcBef>
              <a:buClrTx/>
              <a:defRPr/>
            </a:pPr>
            <a:r>
              <a:rPr lang="en-US" sz="1600" dirty="0">
                <a:solidFill>
                  <a:schemeClr val="accent6">
                    <a:lumMod val="20000"/>
                    <a:lumOff val="80000"/>
                  </a:schemeClr>
                </a:solidFill>
                <a:latin typeface="DM Sans 14pt" pitchFamily="2" charset="77"/>
                <a:ea typeface="Gungsuh" panose="020B0503020000020004" pitchFamily="18" charset="-127"/>
              </a:rPr>
              <a:t>Shimmer effect Fluid Lotion 50+</a:t>
            </a:r>
            <a:endParaRPr lang="en-US" sz="1100" kern="1200" dirty="0">
              <a:solidFill>
                <a:schemeClr val="accent6">
                  <a:lumMod val="20000"/>
                  <a:lumOff val="80000"/>
                </a:schemeClr>
              </a:solidFill>
              <a:latin typeface="DM Sans 14pt" pitchFamily="2" charset="77"/>
              <a:ea typeface="Fira Sans Book" panose="020B0503050000020004" pitchFamily="34" charset="0"/>
              <a:cs typeface="+mn-cs"/>
            </a:endParaRPr>
          </a:p>
        </p:txBody>
      </p:sp>
      <p:sp>
        <p:nvSpPr>
          <p:cNvPr id="13" name="Rectangle 12">
            <a:extLst>
              <a:ext uri="{FF2B5EF4-FFF2-40B4-BE49-F238E27FC236}">
                <a16:creationId xmlns:a16="http://schemas.microsoft.com/office/drawing/2014/main" id="{D1E8DF46-AADA-9A54-3E7E-857589FA0181}"/>
              </a:ext>
            </a:extLst>
          </p:cNvPr>
          <p:cNvSpPr/>
          <p:nvPr/>
        </p:nvSpPr>
        <p:spPr>
          <a:xfrm>
            <a:off x="2818128" y="2384527"/>
            <a:ext cx="6302087" cy="1401474"/>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6A2DD292-E24E-83CB-2867-F74E82D0467F}"/>
              </a:ext>
            </a:extLst>
          </p:cNvPr>
          <p:cNvSpPr txBox="1"/>
          <p:nvPr/>
        </p:nvSpPr>
        <p:spPr>
          <a:xfrm>
            <a:off x="3819121" y="688025"/>
            <a:ext cx="2835410" cy="1077218"/>
          </a:xfrm>
          <a:prstGeom prst="rect">
            <a:avLst/>
          </a:prstGeom>
          <a:noFill/>
        </p:spPr>
        <p:txBody>
          <a:bodyPr wrap="square">
            <a:spAutoFit/>
          </a:bodyPr>
          <a:lstStyle/>
          <a:p>
            <a:pPr defTabSz="685800">
              <a:buClrTx/>
              <a:defRPr/>
            </a:pPr>
            <a:r>
              <a:rPr lang="en-US" sz="3200" dirty="0">
                <a:solidFill>
                  <a:schemeClr val="accent6">
                    <a:lumMod val="20000"/>
                    <a:lumOff val="80000"/>
                  </a:schemeClr>
                </a:solidFill>
                <a:latin typeface="DM Sans 14pt" pitchFamily="2" charset="77"/>
                <a:ea typeface="Gungsuh" panose="020B0503020000020004" pitchFamily="18" charset="-127"/>
              </a:rPr>
              <a:t>SENSUAL GLOW SKIN</a:t>
            </a:r>
            <a:endParaRPr lang="en-US" sz="3200" kern="1200" dirty="0">
              <a:solidFill>
                <a:schemeClr val="accent6">
                  <a:lumMod val="20000"/>
                  <a:lumOff val="80000"/>
                </a:schemeClr>
              </a:solidFill>
              <a:latin typeface="DM Sans 14pt" pitchFamily="2" charset="77"/>
              <a:ea typeface="+mn-ea"/>
              <a:cs typeface="+mn-cs"/>
            </a:endParaRPr>
          </a:p>
        </p:txBody>
      </p:sp>
      <p:pic>
        <p:nvPicPr>
          <p:cNvPr id="63" name="Imagem 1024">
            <a:extLst>
              <a:ext uri="{FF2B5EF4-FFF2-40B4-BE49-F238E27FC236}">
                <a16:creationId xmlns:a16="http://schemas.microsoft.com/office/drawing/2014/main" id="{5843E442-E18C-F2D6-D9AA-69BE4920909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7551" y="2275762"/>
            <a:ext cx="2150803" cy="2867736"/>
          </a:xfrm>
          <a:prstGeom prst="rect">
            <a:avLst/>
          </a:prstGeom>
        </p:spPr>
      </p:pic>
      <p:sp>
        <p:nvSpPr>
          <p:cNvPr id="2" name="CaixaDeTexto 1064">
            <a:extLst>
              <a:ext uri="{FF2B5EF4-FFF2-40B4-BE49-F238E27FC236}">
                <a16:creationId xmlns:a16="http://schemas.microsoft.com/office/drawing/2014/main" id="{2C1A28E1-9E1F-CADC-2C8A-C457FB9EC1AF}"/>
              </a:ext>
            </a:extLst>
          </p:cNvPr>
          <p:cNvSpPr txBox="1"/>
          <p:nvPr/>
        </p:nvSpPr>
        <p:spPr>
          <a:xfrm>
            <a:off x="57468"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27" name="TextBox 5">
            <a:extLst>
              <a:ext uri="{FF2B5EF4-FFF2-40B4-BE49-F238E27FC236}">
                <a16:creationId xmlns:a16="http://schemas.microsoft.com/office/drawing/2014/main" id="{E71CEBC9-C2C1-A4A1-8979-AF78D85938A7}"/>
              </a:ext>
            </a:extLst>
          </p:cNvPr>
          <p:cNvSpPr txBox="1"/>
          <p:nvPr/>
        </p:nvSpPr>
        <p:spPr>
          <a:xfrm>
            <a:off x="3832557" y="2455422"/>
            <a:ext cx="2141023" cy="12644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6E360E"/>
                </a:solidFill>
                <a:latin typeface="DM Sans 14pt" pitchFamily="2" charset="77"/>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6E360E"/>
                </a:solidFill>
                <a:uLnTx/>
                <a:uFillTx/>
                <a:latin typeface="DM Sans 14pt" pitchFamily="2" charset="77"/>
                <a:ea typeface="+mn-ea"/>
                <a:cs typeface="+mn-cs"/>
              </a:rPr>
              <a:t>PARSOL® </a:t>
            </a:r>
            <a:r>
              <a:rPr kumimoji="0" lang="fr-FR" sz="1200" u="none" strike="noStrike" kern="1200" cap="none" spc="0" normalizeH="0" baseline="0" noProof="0" dirty="0" err="1">
                <a:ln>
                  <a:noFill/>
                </a:ln>
                <a:solidFill>
                  <a:srgbClr val="6E360E"/>
                </a:solidFill>
                <a:uLnTx/>
                <a:uFillTx/>
                <a:latin typeface="DM Sans 14pt" pitchFamily="2" charset="77"/>
                <a:ea typeface="+mn-ea"/>
                <a:cs typeface="+mn-cs"/>
              </a:rPr>
              <a:t>Shiel</a:t>
            </a:r>
            <a:r>
              <a:rPr lang="fr-FR" sz="1200" dirty="0">
                <a:solidFill>
                  <a:srgbClr val="6E360E"/>
                </a:solidFill>
                <a:latin typeface="DM Sans 14pt" pitchFamily="2" charset="77"/>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6E360E"/>
                </a:solidFill>
                <a:uLnTx/>
                <a:uFillTx/>
                <a:latin typeface="DM Sans 14pt" pitchFamily="2" charset="77"/>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rgbClr val="6E360E"/>
                </a:solidFill>
                <a:uLnTx/>
                <a:uFillTx/>
                <a:latin typeface="DM Sans 14pt" pitchFamily="2" charset="77"/>
                <a:ea typeface="+mn-ea"/>
                <a:cs typeface="+mn-cs"/>
              </a:rPr>
              <a:t>PARSOL® </a:t>
            </a:r>
            <a:r>
              <a:rPr lang="fr-FR" sz="1200" dirty="0">
                <a:solidFill>
                  <a:srgbClr val="6E360E"/>
                </a:solidFill>
                <a:latin typeface="DM Sans 14pt" pitchFamily="2" charset="77"/>
              </a:rPr>
              <a:t>EHT</a:t>
            </a:r>
          </a:p>
          <a:p>
            <a:pPr>
              <a:defRPr/>
            </a:pPr>
            <a:r>
              <a:rPr lang="fr-FR" sz="1200" dirty="0">
                <a:solidFill>
                  <a:srgbClr val="6E360E"/>
                </a:solidFill>
                <a:latin typeface="DM Sans 14pt" pitchFamily="2" charset="77"/>
              </a:rPr>
              <a:t>PARSOL® EHS</a:t>
            </a:r>
          </a:p>
          <a:p>
            <a:pPr>
              <a:defRPr/>
            </a:pPr>
            <a:r>
              <a:rPr lang="fr-FR" sz="1200" dirty="0">
                <a:solidFill>
                  <a:srgbClr val="6E360E"/>
                </a:solidFill>
                <a:latin typeface="DM Sans 14pt" pitchFamily="2" charset="77"/>
              </a:rPr>
              <a:t>PARSOL® HS</a:t>
            </a:r>
          </a:p>
        </p:txBody>
      </p:sp>
      <p:sp>
        <p:nvSpPr>
          <p:cNvPr id="28" name="TextBox 27">
            <a:extLst>
              <a:ext uri="{FF2B5EF4-FFF2-40B4-BE49-F238E27FC236}">
                <a16:creationId xmlns:a16="http://schemas.microsoft.com/office/drawing/2014/main" id="{2349676E-BF21-7F24-77E0-BA714177E468}"/>
              </a:ext>
            </a:extLst>
          </p:cNvPr>
          <p:cNvSpPr txBox="1"/>
          <p:nvPr/>
        </p:nvSpPr>
        <p:spPr>
          <a:xfrm>
            <a:off x="6471006" y="2455422"/>
            <a:ext cx="2749623" cy="7104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rgbClr val="6E360E"/>
                </a:solidFill>
                <a:latin typeface="DM Sans 14pt" pitchFamily="2" charset="77"/>
              </a:rPr>
              <a:t>BIOACTIVES:</a:t>
            </a:r>
            <a:endParaRPr lang="fr-FR" sz="1000" dirty="0">
              <a:solidFill>
                <a:srgbClr val="6E360E"/>
              </a:solidFill>
              <a:latin typeface="DM Sans 14pt" pitchFamily="2" charset="77"/>
            </a:endParaRPr>
          </a:p>
          <a:p>
            <a:pPr marL="0" marR="0" lvl="0" indent="0" algn="l" defTabSz="914400" rtl="0" eaLnBrk="1" fontAlgn="auto" latinLnBrk="0" hangingPunct="1">
              <a:lnSpc>
                <a:spcPct val="100000"/>
              </a:lnSpc>
              <a:spcBef>
                <a:spcPts val="0"/>
              </a:spcBef>
              <a:buClrTx/>
              <a:buSzTx/>
              <a:buFontTx/>
              <a:buNone/>
              <a:tabLst/>
              <a:defRPr/>
            </a:pPr>
            <a:r>
              <a:rPr lang="fr-FR" sz="1200" dirty="0">
                <a:solidFill>
                  <a:srgbClr val="6E360E"/>
                </a:solidFill>
                <a:latin typeface="DM Sans 14pt" pitchFamily="2" charset="77"/>
              </a:rPr>
              <a:t>ALPAFLOR® EDELWEISS CB</a:t>
            </a:r>
            <a:br>
              <a:rPr lang="fr-FR" sz="1200" dirty="0">
                <a:solidFill>
                  <a:srgbClr val="6E360E"/>
                </a:solidFill>
                <a:latin typeface="DM Sans 14pt" pitchFamily="2" charset="77"/>
              </a:rPr>
            </a:br>
            <a:r>
              <a:rPr lang="fr-FR" sz="1200" dirty="0">
                <a:solidFill>
                  <a:srgbClr val="6E360E"/>
                </a:solidFill>
                <a:latin typeface="DM Sans 14pt" pitchFamily="2" charset="77"/>
              </a:rPr>
              <a:t>PENTAVITIN®</a:t>
            </a:r>
          </a:p>
        </p:txBody>
      </p:sp>
      <p:sp>
        <p:nvSpPr>
          <p:cNvPr id="43" name="TextBox 42">
            <a:extLst>
              <a:ext uri="{FF2B5EF4-FFF2-40B4-BE49-F238E27FC236}">
                <a16:creationId xmlns:a16="http://schemas.microsoft.com/office/drawing/2014/main" id="{740B5EFD-C479-1CF2-088A-F63B8250D57B}"/>
              </a:ext>
            </a:extLst>
          </p:cNvPr>
          <p:cNvSpPr txBox="1"/>
          <p:nvPr/>
        </p:nvSpPr>
        <p:spPr>
          <a:xfrm>
            <a:off x="3832557" y="3788080"/>
            <a:ext cx="168676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F6DFC3"/>
                </a:solidFill>
                <a:latin typeface="DM Sans 14pt" pitchFamily="2" charset="77"/>
              </a:rPr>
              <a:t>POSSIBLE CLAIMS:</a:t>
            </a:r>
          </a:p>
        </p:txBody>
      </p:sp>
      <p:grpSp>
        <p:nvGrpSpPr>
          <p:cNvPr id="46" name="Group 45">
            <a:extLst>
              <a:ext uri="{FF2B5EF4-FFF2-40B4-BE49-F238E27FC236}">
                <a16:creationId xmlns:a16="http://schemas.microsoft.com/office/drawing/2014/main" id="{7341AD78-ADBB-9D07-B501-E06B68DB0087}"/>
              </a:ext>
            </a:extLst>
          </p:cNvPr>
          <p:cNvGrpSpPr/>
          <p:nvPr/>
        </p:nvGrpSpPr>
        <p:grpSpPr>
          <a:xfrm>
            <a:off x="5534248" y="3914294"/>
            <a:ext cx="504216" cy="560024"/>
            <a:chOff x="7049353" y="3048986"/>
            <a:chExt cx="504216" cy="560024"/>
          </a:xfrm>
        </p:grpSpPr>
        <p:grpSp>
          <p:nvGrpSpPr>
            <p:cNvPr id="49" name="Group 48">
              <a:extLst>
                <a:ext uri="{FF2B5EF4-FFF2-40B4-BE49-F238E27FC236}">
                  <a16:creationId xmlns:a16="http://schemas.microsoft.com/office/drawing/2014/main" id="{5970882A-D4EA-1537-35C0-98A98D384965}"/>
                </a:ext>
              </a:extLst>
            </p:cNvPr>
            <p:cNvGrpSpPr/>
            <p:nvPr/>
          </p:nvGrpSpPr>
          <p:grpSpPr>
            <a:xfrm>
              <a:off x="7049353" y="3048986"/>
              <a:ext cx="504216" cy="560024"/>
              <a:chOff x="7021061" y="3975728"/>
              <a:chExt cx="504216" cy="560024"/>
            </a:xfrm>
          </p:grpSpPr>
          <p:sp>
            <p:nvSpPr>
              <p:cNvPr id="59" name="Retângulo Arredondado 1068">
                <a:extLst>
                  <a:ext uri="{FF2B5EF4-FFF2-40B4-BE49-F238E27FC236}">
                    <a16:creationId xmlns:a16="http://schemas.microsoft.com/office/drawing/2014/main" id="{EA40598B-9D1B-0C06-0769-19EE4AF298F5}"/>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60" name="Retângulo Arredondado 1059">
                <a:extLst>
                  <a:ext uri="{FF2B5EF4-FFF2-40B4-BE49-F238E27FC236}">
                    <a16:creationId xmlns:a16="http://schemas.microsoft.com/office/drawing/2014/main" id="{B213919D-F201-5C30-4655-DCE775A939BE}"/>
                  </a:ext>
                </a:extLst>
              </p:cNvPr>
              <p:cNvSpPr/>
              <p:nvPr/>
            </p:nvSpPr>
            <p:spPr>
              <a:xfrm>
                <a:off x="7087577" y="4049451"/>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pic>
          <p:nvPicPr>
            <p:cNvPr id="56" name="Picture 55" descr="A green red yellow and blue energy meter&#10;&#10;Description automatically generated">
              <a:extLst>
                <a:ext uri="{FF2B5EF4-FFF2-40B4-BE49-F238E27FC236}">
                  <a16:creationId xmlns:a16="http://schemas.microsoft.com/office/drawing/2014/main" id="{26E9096E-7D80-C60A-E654-142B414A285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49601" y="3188613"/>
              <a:ext cx="305758" cy="305758"/>
            </a:xfrm>
            <a:prstGeom prst="rect">
              <a:avLst/>
            </a:prstGeom>
          </p:spPr>
        </p:pic>
      </p:grpSp>
      <p:pic>
        <p:nvPicPr>
          <p:cNvPr id="3" name="Google Shape;279;p62">
            <a:extLst>
              <a:ext uri="{FF2B5EF4-FFF2-40B4-BE49-F238E27FC236}">
                <a16:creationId xmlns:a16="http://schemas.microsoft.com/office/drawing/2014/main" id="{E00AB38F-7D98-5309-8A2A-04CF01810C3D}"/>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149601" y="4650708"/>
            <a:ext cx="1886179" cy="364499"/>
          </a:xfrm>
          <a:prstGeom prst="rect">
            <a:avLst/>
          </a:prstGeom>
          <a:noFill/>
          <a:ln>
            <a:noFill/>
          </a:ln>
        </p:spPr>
      </p:pic>
      <p:pic>
        <p:nvPicPr>
          <p:cNvPr id="9" name="Picture 8">
            <a:extLst>
              <a:ext uri="{FF2B5EF4-FFF2-40B4-BE49-F238E27FC236}">
                <a16:creationId xmlns:a16="http://schemas.microsoft.com/office/drawing/2014/main" id="{8292FAE3-284B-71DD-E767-8FD4EC1C2C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46435" y="2826028"/>
            <a:ext cx="1239623" cy="488986"/>
          </a:xfrm>
          <a:prstGeom prst="rect">
            <a:avLst/>
          </a:prstGeom>
        </p:spPr>
      </p:pic>
      <p:sp>
        <p:nvSpPr>
          <p:cNvPr id="10" name="Right Brace 9">
            <a:extLst>
              <a:ext uri="{FF2B5EF4-FFF2-40B4-BE49-F238E27FC236}">
                <a16:creationId xmlns:a16="http://schemas.microsoft.com/office/drawing/2014/main" id="{D0B4104C-931D-4303-7186-9D754041CB33}"/>
              </a:ext>
            </a:extLst>
          </p:cNvPr>
          <p:cNvSpPr/>
          <p:nvPr/>
        </p:nvSpPr>
        <p:spPr>
          <a:xfrm>
            <a:off x="4911717" y="2750282"/>
            <a:ext cx="105350" cy="53055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0602F923-A4EB-AE92-2FE7-775314A4612D}"/>
              </a:ext>
            </a:extLst>
          </p:cNvPr>
          <p:cNvSpPr txBox="1"/>
          <p:nvPr/>
        </p:nvSpPr>
        <p:spPr>
          <a:xfrm>
            <a:off x="3820443" y="1700806"/>
            <a:ext cx="4618652" cy="461665"/>
          </a:xfrm>
          <a:prstGeom prst="rect">
            <a:avLst/>
          </a:prstGeom>
          <a:noFill/>
        </p:spPr>
        <p:txBody>
          <a:bodyPr wrap="square">
            <a:spAutoFit/>
          </a:bodyPr>
          <a:lstStyle/>
          <a:p>
            <a:r>
              <a:rPr lang="en-GB" sz="1200" b="1" kern="100" dirty="0">
                <a:solidFill>
                  <a:srgbClr val="FCE9D2"/>
                </a:solidFill>
                <a:effectLst/>
                <a:latin typeface="DM Sans" pitchFamily="2" charset="0"/>
                <a:ea typeface="DM Sans" pitchFamily="2" charset="77"/>
                <a:cs typeface="Times New Roman" panose="02020603050405020304" pitchFamily="18" charset="0"/>
              </a:rPr>
              <a:t>Sophisticated sun lotion with </a:t>
            </a:r>
          </a:p>
          <a:p>
            <a:r>
              <a:rPr lang="en-GB" sz="1200" b="1" kern="100" dirty="0">
                <a:solidFill>
                  <a:srgbClr val="FCE9D2"/>
                </a:solidFill>
                <a:effectLst/>
                <a:latin typeface="DM Sans" pitchFamily="2" charset="0"/>
                <a:ea typeface="DM Sans" pitchFamily="2" charset="77"/>
                <a:cs typeface="Times New Roman" panose="02020603050405020304" pitchFamily="18" charset="0"/>
              </a:rPr>
              <a:t>sense pearls and DREAMWOOD for sensually glowing skin</a:t>
            </a:r>
            <a:endParaRPr lang="en-BR" sz="1200" b="1" kern="100" dirty="0">
              <a:solidFill>
                <a:srgbClr val="FCE9D2"/>
              </a:solidFill>
              <a:effectLst/>
              <a:latin typeface="DM Sans" pitchFamily="2" charset="0"/>
              <a:ea typeface="DM Sans" pitchFamily="2" charset="77"/>
              <a:cs typeface="Times New Roman" panose="02020603050405020304" pitchFamily="18" charset="0"/>
            </a:endParaRPr>
          </a:p>
        </p:txBody>
      </p:sp>
      <p:sp>
        <p:nvSpPr>
          <p:cNvPr id="4" name="Title 1">
            <a:extLst>
              <a:ext uri="{FF2B5EF4-FFF2-40B4-BE49-F238E27FC236}">
                <a16:creationId xmlns:a16="http://schemas.microsoft.com/office/drawing/2014/main" id="{E01577F6-A2A9-B872-9C64-5B533234F6C2}"/>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513494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045">
            <a:extLst>
              <a:ext uri="{FF2B5EF4-FFF2-40B4-BE49-F238E27FC236}">
                <a16:creationId xmlns:a16="http://schemas.microsoft.com/office/drawing/2014/main" id="{FB475F12-525F-A0BF-F653-64A2F63D859C}"/>
              </a:ext>
            </a:extLst>
          </p:cNvPr>
          <p:cNvSpPr/>
          <p:nvPr/>
        </p:nvSpPr>
        <p:spPr>
          <a:xfrm>
            <a:off x="0" y="547456"/>
            <a:ext cx="9143999" cy="4596044"/>
          </a:xfrm>
          <a:prstGeom prst="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5" name="TextBox 4">
            <a:extLst>
              <a:ext uri="{FF2B5EF4-FFF2-40B4-BE49-F238E27FC236}">
                <a16:creationId xmlns:a16="http://schemas.microsoft.com/office/drawing/2014/main" id="{DEEADD5D-3C52-4FE4-9979-9952615D9D6D}"/>
              </a:ext>
            </a:extLst>
          </p:cNvPr>
          <p:cNvSpPr txBox="1"/>
          <p:nvPr/>
        </p:nvSpPr>
        <p:spPr>
          <a:xfrm>
            <a:off x="760074" y="1683046"/>
            <a:ext cx="6250325" cy="338554"/>
          </a:xfrm>
          <a:prstGeom prst="rect">
            <a:avLst/>
          </a:prstGeom>
          <a:noFill/>
        </p:spPr>
        <p:txBody>
          <a:bodyPr wrap="square" rtlCol="0">
            <a:spAutoFit/>
          </a:bodyPr>
          <a:lstStyle/>
          <a:p>
            <a:pPr defTabSz="685800">
              <a:buClrTx/>
              <a:defRPr/>
            </a:pPr>
            <a:r>
              <a:rPr lang="en-US" sz="1200" b="1" i="1" u="sng" dirty="0">
                <a:solidFill>
                  <a:schemeClr val="bg1"/>
                </a:solidFill>
                <a:latin typeface="DM Sans 14pt" pitchFamily="2" charset="77"/>
              </a:rPr>
              <a:t>Fragrance name </a:t>
            </a:r>
            <a:r>
              <a:rPr lang="en-US" sz="1600" dirty="0">
                <a:solidFill>
                  <a:srgbClr val="FCE8D2"/>
                </a:solidFill>
                <a:latin typeface="DM Sans" pitchFamily="2" charset="0"/>
              </a:rPr>
              <a:t>: </a:t>
            </a:r>
            <a:r>
              <a:rPr lang="en-US" sz="1600" dirty="0" err="1">
                <a:solidFill>
                  <a:srgbClr val="FCE8D2"/>
                </a:solidFill>
                <a:latin typeface="DM Sans" pitchFamily="2" charset="0"/>
              </a:rPr>
              <a:t>Sunsense</a:t>
            </a:r>
            <a:r>
              <a:rPr lang="en-US" sz="1600" dirty="0">
                <a:solidFill>
                  <a:srgbClr val="FCE8D2"/>
                </a:solidFill>
                <a:latin typeface="DM Sans" pitchFamily="2" charset="0"/>
              </a:rPr>
              <a:t> Chic Aura 626700 135E</a:t>
            </a:r>
            <a:endParaRPr lang="en-US" sz="2400" kern="1200" dirty="0">
              <a:solidFill>
                <a:srgbClr val="FCE8D2"/>
              </a:solidFill>
              <a:latin typeface="DM Sans" pitchFamily="2" charset="0"/>
              <a:ea typeface="+mn-ea"/>
              <a:cs typeface="+mn-cs"/>
            </a:endParaRPr>
          </a:p>
        </p:txBody>
      </p:sp>
      <p:sp>
        <p:nvSpPr>
          <p:cNvPr id="8" name="TextBox 7">
            <a:extLst>
              <a:ext uri="{FF2B5EF4-FFF2-40B4-BE49-F238E27FC236}">
                <a16:creationId xmlns:a16="http://schemas.microsoft.com/office/drawing/2014/main" id="{71B041BA-ED29-4894-BF7E-CA4B0EC82DB4}"/>
              </a:ext>
            </a:extLst>
          </p:cNvPr>
          <p:cNvSpPr txBox="1"/>
          <p:nvPr/>
        </p:nvSpPr>
        <p:spPr>
          <a:xfrm>
            <a:off x="759825" y="2373914"/>
            <a:ext cx="2692718" cy="1938992"/>
          </a:xfrm>
          <a:prstGeom prst="rect">
            <a:avLst/>
          </a:prstGeom>
          <a:noFill/>
        </p:spPr>
        <p:txBody>
          <a:bodyPr wrap="square" lIns="91440" tIns="45720" rIns="91440" bIns="45720" rtlCol="0" anchor="t">
            <a:spAutoFit/>
          </a:bodyPr>
          <a:lstStyle/>
          <a:p>
            <a:pPr lvl="1">
              <a:defRPr/>
            </a:pPr>
            <a:r>
              <a:rPr lang="en-US" sz="1200" b="1" i="1" u="sng" dirty="0">
                <a:solidFill>
                  <a:schemeClr val="bg1"/>
                </a:solidFill>
                <a:latin typeface="DM Sans 14pt" pitchFamily="2" charset="77"/>
              </a:rPr>
              <a:t>Fragrance descriptive Sentence </a:t>
            </a:r>
          </a:p>
          <a:p>
            <a:pPr lvl="1">
              <a:defRPr/>
            </a:pPr>
            <a:r>
              <a:rPr lang="en-US" sz="1200" dirty="0">
                <a:solidFill>
                  <a:srgbClr val="FCE8D2"/>
                </a:solidFill>
                <a:latin typeface="DM Sans 14pt" pitchFamily="2" charset="77"/>
              </a:rPr>
              <a:t>An elegant and highly feminine fragrance build around sensual solar notes</a:t>
            </a:r>
            <a:br>
              <a:rPr lang="en-US" sz="1200" dirty="0">
                <a:solidFill>
                  <a:srgbClr val="FCE8D2"/>
                </a:solidFill>
                <a:latin typeface="DM Sans 14pt" pitchFamily="2" charset="77"/>
              </a:rPr>
            </a:br>
            <a:endParaRPr lang="en-US" sz="1200" dirty="0">
              <a:solidFill>
                <a:srgbClr val="FCE8D2"/>
              </a:solidFill>
              <a:latin typeface="DM Sans 14pt" pitchFamily="2" charset="77"/>
            </a:endParaRPr>
          </a:p>
          <a:p>
            <a:pPr lvl="1">
              <a:defRPr/>
            </a:pPr>
            <a:r>
              <a:rPr lang="en-US" sz="1200" b="1" i="1" u="sng" dirty="0">
                <a:solidFill>
                  <a:schemeClr val="bg1"/>
                </a:solidFill>
                <a:latin typeface="DM Sans 14pt" pitchFamily="2" charset="77"/>
              </a:rPr>
              <a:t>claims </a:t>
            </a:r>
          </a:p>
          <a:p>
            <a:pPr lvl="1">
              <a:defRPr/>
            </a:pPr>
            <a:r>
              <a:rPr lang="en-US" sz="1200" dirty="0">
                <a:solidFill>
                  <a:srgbClr val="FCE8D2"/>
                </a:solidFill>
                <a:latin typeface="DM Sans 14pt" pitchFamily="2" charset="77"/>
              </a:rPr>
              <a:t>A fragrance including </a:t>
            </a:r>
            <a:r>
              <a:rPr lang="en-US" sz="1200" dirty="0">
                <a:solidFill>
                  <a:schemeClr val="accent6">
                    <a:lumMod val="20000"/>
                    <a:lumOff val="80000"/>
                  </a:schemeClr>
                </a:solidFill>
                <a:latin typeface="DM Sans 14pt" pitchFamily="2" charset="77"/>
              </a:rPr>
              <a:t>DREAMWOOD</a:t>
            </a:r>
            <a:r>
              <a:rPr lang="fr-FR" sz="1200" dirty="0">
                <a:solidFill>
                  <a:schemeClr val="accent6">
                    <a:lumMod val="20000"/>
                    <a:lumOff val="80000"/>
                  </a:schemeClr>
                </a:solidFill>
                <a:latin typeface="DM Sans 14pt" pitchFamily="2" charset="77"/>
              </a:rPr>
              <a:t>®</a:t>
            </a:r>
            <a:r>
              <a:rPr lang="en-US" sz="1200" dirty="0">
                <a:solidFill>
                  <a:srgbClr val="FCE8D2"/>
                </a:solidFill>
                <a:latin typeface="DM Sans 14pt" pitchFamily="2" charset="77"/>
              </a:rPr>
              <a:t> biotech ingredient</a:t>
            </a:r>
          </a:p>
          <a:p>
            <a:pPr lvl="1">
              <a:defRPr/>
            </a:pPr>
            <a:endParaRPr lang="en-US" sz="1200" dirty="0">
              <a:solidFill>
                <a:srgbClr val="FCE8D2"/>
              </a:solidFill>
              <a:latin typeface="DM Sans 14pt" pitchFamily="2" charset="77"/>
            </a:endParaRPr>
          </a:p>
          <a:p>
            <a:pPr lvl="1">
              <a:defRPr/>
            </a:pPr>
            <a:r>
              <a:rPr lang="en-US" sz="1200" dirty="0">
                <a:solidFill>
                  <a:srgbClr val="FCE8D2"/>
                </a:solidFill>
                <a:latin typeface="DM Sans 14pt" pitchFamily="2" charset="77"/>
              </a:rPr>
              <a:t>Highly biodegradable fragrance</a:t>
            </a:r>
          </a:p>
        </p:txBody>
      </p:sp>
      <p:sp>
        <p:nvSpPr>
          <p:cNvPr id="27" name="TextBox 26">
            <a:extLst>
              <a:ext uri="{FF2B5EF4-FFF2-40B4-BE49-F238E27FC236}">
                <a16:creationId xmlns:a16="http://schemas.microsoft.com/office/drawing/2014/main" id="{C0E42CBD-1E31-88E7-5D98-5D007A74B801}"/>
              </a:ext>
            </a:extLst>
          </p:cNvPr>
          <p:cNvSpPr txBox="1"/>
          <p:nvPr/>
        </p:nvSpPr>
        <p:spPr>
          <a:xfrm>
            <a:off x="4767146" y="3003860"/>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dirty="0">
              <a:solidFill>
                <a:srgbClr val="004272"/>
              </a:solidFill>
              <a:latin typeface="DM Sans" pitchFamily="2" charset="77"/>
              <a:cs typeface="Arial" pitchFamily="34" charset="0"/>
            </a:endParaRPr>
          </a:p>
        </p:txBody>
      </p:sp>
      <p:sp>
        <p:nvSpPr>
          <p:cNvPr id="7" name="TextBox 6">
            <a:extLst>
              <a:ext uri="{FF2B5EF4-FFF2-40B4-BE49-F238E27FC236}">
                <a16:creationId xmlns:a16="http://schemas.microsoft.com/office/drawing/2014/main" id="{F9488282-E44B-B665-F03F-0152282FDCB3}"/>
              </a:ext>
            </a:extLst>
          </p:cNvPr>
          <p:cNvSpPr txBox="1"/>
          <p:nvPr/>
        </p:nvSpPr>
        <p:spPr>
          <a:xfrm>
            <a:off x="9407079" y="67050"/>
            <a:ext cx="3000594" cy="1384995"/>
          </a:xfrm>
          <a:prstGeom prst="rect">
            <a:avLst/>
          </a:prstGeom>
          <a:noFill/>
        </p:spPr>
        <p:txBody>
          <a:bodyPr wrap="square" rtlCol="0">
            <a:spAutoFit/>
          </a:bodyPr>
          <a:lstStyle/>
          <a:p>
            <a:r>
              <a:rPr lang="fr-FR" sz="1050" dirty="0">
                <a:latin typeface="DM Sans" pitchFamily="2" charset="77"/>
              </a:rPr>
              <a:t>OTHER NAMES :</a:t>
            </a:r>
          </a:p>
          <a:p>
            <a:r>
              <a:rPr lang="fr-FR" sz="1050" dirty="0">
                <a:latin typeface="DM Sans" pitchFamily="2" charset="77"/>
              </a:rPr>
              <a:t>RADIANT SUNFLOWER ELEGANCE</a:t>
            </a:r>
          </a:p>
          <a:p>
            <a:r>
              <a:rPr lang="fr-FR" sz="1050" dirty="0">
                <a:latin typeface="DM Sans" pitchFamily="2" charset="77"/>
              </a:rPr>
              <a:t>SOLAR AURA CHIC</a:t>
            </a:r>
          </a:p>
          <a:p>
            <a:r>
              <a:rPr lang="fr-FR" sz="1050" dirty="0">
                <a:latin typeface="DM Sans" pitchFamily="2" charset="77"/>
              </a:rPr>
              <a:t>SUNNY GLAMOROUS GRACE</a:t>
            </a:r>
          </a:p>
          <a:p>
            <a:r>
              <a:rPr lang="fr-FR" sz="1050" dirty="0">
                <a:latin typeface="DM Sans" pitchFamily="2" charset="77"/>
              </a:rPr>
              <a:t>SUN-KISSED ELEGANCE</a:t>
            </a:r>
          </a:p>
          <a:p>
            <a:endParaRPr lang="fr-FR" sz="1050" dirty="0">
              <a:latin typeface="DM Sans" pitchFamily="2" charset="77"/>
            </a:endParaRPr>
          </a:p>
          <a:p>
            <a:endParaRPr lang="fr-FR" sz="1050" dirty="0">
              <a:latin typeface="DM Sans" pitchFamily="2" charset="77"/>
            </a:endParaRPr>
          </a:p>
          <a:p>
            <a:endParaRPr lang="fr-FR" sz="1050" dirty="0">
              <a:latin typeface="DM Sans" pitchFamily="2" charset="77"/>
            </a:endParaRPr>
          </a:p>
        </p:txBody>
      </p:sp>
      <p:sp>
        <p:nvSpPr>
          <p:cNvPr id="18" name="TextBox 17">
            <a:extLst>
              <a:ext uri="{FF2B5EF4-FFF2-40B4-BE49-F238E27FC236}">
                <a16:creationId xmlns:a16="http://schemas.microsoft.com/office/drawing/2014/main" id="{6EF10458-A8D7-4C47-B5D8-1630F037ACCB}"/>
              </a:ext>
            </a:extLst>
          </p:cNvPr>
          <p:cNvSpPr txBox="1"/>
          <p:nvPr/>
        </p:nvSpPr>
        <p:spPr>
          <a:xfrm>
            <a:off x="9407079" y="3066411"/>
            <a:ext cx="2349952" cy="553998"/>
          </a:xfrm>
          <a:prstGeom prst="rect">
            <a:avLst/>
          </a:prstGeom>
          <a:noFill/>
        </p:spPr>
        <p:txBody>
          <a:bodyPr wrap="square">
            <a:spAutoFit/>
          </a:bodyPr>
          <a:lstStyle/>
          <a:p>
            <a:r>
              <a:rPr lang="en-US" sz="1000" dirty="0">
                <a:solidFill>
                  <a:srgbClr val="FCE8D2"/>
                </a:solidFill>
                <a:latin typeface="DM Sans" pitchFamily="2" charset="0"/>
                <a:ea typeface="DM Sans" pitchFamily="2" charset="0"/>
                <a:cs typeface="Calibri" panose="020F0502020204030204" pitchFamily="34" charset="0"/>
              </a:rPr>
              <a:t>TOP: Bergamot, Peach </a:t>
            </a:r>
            <a:endParaRPr lang="fr-FR" sz="1000" dirty="0">
              <a:solidFill>
                <a:srgbClr val="FCE8D2"/>
              </a:solidFill>
              <a:latin typeface="DM Sans" pitchFamily="2" charset="0"/>
              <a:ea typeface="DM Sans" pitchFamily="2" charset="0"/>
              <a:cs typeface="Calibri" panose="020F0502020204030204" pitchFamily="34" charset="0"/>
            </a:endParaRPr>
          </a:p>
          <a:p>
            <a:r>
              <a:rPr lang="en-US" sz="1000" dirty="0">
                <a:solidFill>
                  <a:srgbClr val="FCE8D2"/>
                </a:solidFill>
                <a:latin typeface="DM Sans" pitchFamily="2" charset="0"/>
                <a:ea typeface="DM Sans" pitchFamily="2" charset="0"/>
                <a:cs typeface="Calibri" panose="020F0502020204030204" pitchFamily="34" charset="0"/>
              </a:rPr>
              <a:t>MIDDLE: Frangipani, Ylang  </a:t>
            </a:r>
            <a:endParaRPr lang="fr-FR" sz="1000" dirty="0">
              <a:solidFill>
                <a:srgbClr val="FCE8D2"/>
              </a:solidFill>
              <a:latin typeface="DM Sans" pitchFamily="2" charset="0"/>
              <a:ea typeface="DM Sans" pitchFamily="2" charset="0"/>
              <a:cs typeface="Calibri" panose="020F0502020204030204" pitchFamily="34" charset="0"/>
            </a:endParaRPr>
          </a:p>
          <a:p>
            <a:r>
              <a:rPr lang="en-US" sz="1000" dirty="0">
                <a:solidFill>
                  <a:srgbClr val="FCE8D2"/>
                </a:solidFill>
                <a:latin typeface="DM Sans" pitchFamily="2" charset="0"/>
                <a:ea typeface="DM Sans" pitchFamily="2" charset="0"/>
                <a:cs typeface="Calibri" panose="020F0502020204030204" pitchFamily="34" charset="0"/>
              </a:rPr>
              <a:t>BASE: Powdery, </a:t>
            </a:r>
            <a:r>
              <a:rPr lang="en-US" sz="1000" dirty="0" err="1">
                <a:solidFill>
                  <a:srgbClr val="FCE8D2"/>
                </a:solidFill>
                <a:latin typeface="DM Sans" pitchFamily="2" charset="0"/>
                <a:ea typeface="DM Sans" pitchFamily="2" charset="0"/>
                <a:cs typeface="Calibri" panose="020F0502020204030204" pitchFamily="34" charset="0"/>
              </a:rPr>
              <a:t>Dreamwood</a:t>
            </a:r>
            <a:r>
              <a:rPr lang="en-US" sz="1000" dirty="0">
                <a:solidFill>
                  <a:srgbClr val="FCE8D2"/>
                </a:solidFill>
                <a:latin typeface="DM Sans" pitchFamily="2" charset="0"/>
                <a:ea typeface="DM Sans" pitchFamily="2" charset="0"/>
                <a:cs typeface="Calibri" panose="020F0502020204030204" pitchFamily="34" charset="0"/>
              </a:rPr>
              <a:t>,  Musk</a:t>
            </a:r>
            <a:endParaRPr lang="fr-FR" sz="1000" dirty="0">
              <a:solidFill>
                <a:srgbClr val="FCE8D2"/>
              </a:solidFill>
              <a:latin typeface="DM Sans" pitchFamily="2" charset="0"/>
              <a:ea typeface="DM Sans" pitchFamily="2" charset="0"/>
              <a:cs typeface="Calibri" panose="020F0502020204030204" pitchFamily="34" charset="0"/>
            </a:endParaRPr>
          </a:p>
        </p:txBody>
      </p:sp>
      <p:pic>
        <p:nvPicPr>
          <p:cNvPr id="19" name="Picture 18">
            <a:extLst>
              <a:ext uri="{FF2B5EF4-FFF2-40B4-BE49-F238E27FC236}">
                <a16:creationId xmlns:a16="http://schemas.microsoft.com/office/drawing/2014/main" id="{7228FEC6-926B-5A83-2B8D-B517BAC9A1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15510" y="1289265"/>
            <a:ext cx="2220950" cy="2282953"/>
          </a:xfrm>
          <a:prstGeom prst="ellipse">
            <a:avLst/>
          </a:prstGeom>
          <a:ln w="63500">
            <a:solidFill>
              <a:srgbClr val="C5782F"/>
            </a:solidFill>
          </a:ln>
        </p:spPr>
      </p:pic>
      <p:pic>
        <p:nvPicPr>
          <p:cNvPr id="20" name="Picture 19">
            <a:extLst>
              <a:ext uri="{FF2B5EF4-FFF2-40B4-BE49-F238E27FC236}">
                <a16:creationId xmlns:a16="http://schemas.microsoft.com/office/drawing/2014/main" id="{A7CF0C50-53E7-B547-50B1-E9B68045AC6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59510" y="2791103"/>
            <a:ext cx="1253265" cy="1234892"/>
          </a:xfrm>
          <a:prstGeom prst="ellipse">
            <a:avLst/>
          </a:prstGeom>
          <a:ln w="63500">
            <a:solidFill>
              <a:srgbClr val="C5782F"/>
            </a:solidFill>
          </a:ln>
        </p:spPr>
      </p:pic>
      <p:sp>
        <p:nvSpPr>
          <p:cNvPr id="6" name="Oval 5">
            <a:extLst>
              <a:ext uri="{FF2B5EF4-FFF2-40B4-BE49-F238E27FC236}">
                <a16:creationId xmlns:a16="http://schemas.microsoft.com/office/drawing/2014/main" id="{5F224A56-6346-41BC-BD9D-51F1836F313D}"/>
              </a:ext>
            </a:extLst>
          </p:cNvPr>
          <p:cNvSpPr/>
          <p:nvPr/>
        </p:nvSpPr>
        <p:spPr bwMode="auto">
          <a:xfrm>
            <a:off x="6632197" y="3732800"/>
            <a:ext cx="707890" cy="707890"/>
          </a:xfrm>
          <a:prstGeom prst="ellipse">
            <a:avLst/>
          </a:prstGeom>
          <a:solidFill>
            <a:srgbClr val="FADF72"/>
          </a:solidFill>
          <a:ln w="63500" cap="flat" cmpd="sng" algn="ctr">
            <a:solidFill>
              <a:srgbClr val="C5782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eaLnBrk="0" fontAlgn="base" hangingPunct="0">
              <a:spcBef>
                <a:spcPct val="0"/>
              </a:spcBef>
              <a:spcAft>
                <a:spcPct val="0"/>
              </a:spcAft>
            </a:pPr>
            <a:endParaRPr lang="en-GB" sz="2400" baseline="-25000" dirty="0">
              <a:latin typeface="DM Sans" pitchFamily="2" charset="77"/>
            </a:endParaRPr>
          </a:p>
        </p:txBody>
      </p:sp>
      <p:pic>
        <p:nvPicPr>
          <p:cNvPr id="25" name="Google Shape;279;p62">
            <a:extLst>
              <a:ext uri="{FF2B5EF4-FFF2-40B4-BE49-F238E27FC236}">
                <a16:creationId xmlns:a16="http://schemas.microsoft.com/office/drawing/2014/main" id="{1DEAFAF1-327A-A752-48DC-2D29B92AA3F5}"/>
              </a:ext>
            </a:extLst>
          </p:cNvPr>
          <p:cNvPicPr preferRelativeResize="0"/>
          <p:nvPr/>
        </p:nvPicPr>
        <p:blipFill rotWithShape="1">
          <a:blip r:embed="rId5" cstate="screen">
            <a:alphaModFix/>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9" name="Imagem 3" descr="Logotipo&#10;&#10;Descrição gerada automaticamente">
            <a:extLst>
              <a:ext uri="{FF2B5EF4-FFF2-40B4-BE49-F238E27FC236}">
                <a16:creationId xmlns:a16="http://schemas.microsoft.com/office/drawing/2014/main" id="{84B726EA-08A9-2BAD-616E-BACFDD006B0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3" name="Retângulo 1061">
            <a:extLst>
              <a:ext uri="{FF2B5EF4-FFF2-40B4-BE49-F238E27FC236}">
                <a16:creationId xmlns:a16="http://schemas.microsoft.com/office/drawing/2014/main" id="{F0D61FD1-5423-5A34-D982-1273A919C986}"/>
              </a:ext>
            </a:extLst>
          </p:cNvPr>
          <p:cNvSpPr/>
          <p:nvPr/>
        </p:nvSpPr>
        <p:spPr>
          <a:xfrm>
            <a:off x="-964" y="547456"/>
            <a:ext cx="9131640"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0" name="Retângulo 1045">
            <a:extLst>
              <a:ext uri="{FF2B5EF4-FFF2-40B4-BE49-F238E27FC236}">
                <a16:creationId xmlns:a16="http://schemas.microsoft.com/office/drawing/2014/main" id="{60A5076A-1C5A-95F1-CB1B-D1FB4BC9C1E7}"/>
              </a:ext>
            </a:extLst>
          </p:cNvPr>
          <p:cNvSpPr/>
          <p:nvPr/>
        </p:nvSpPr>
        <p:spPr>
          <a:xfrm>
            <a:off x="-6950" y="812938"/>
            <a:ext cx="9150949" cy="264818"/>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1" name="TextBox 149509">
            <a:extLst>
              <a:ext uri="{FF2B5EF4-FFF2-40B4-BE49-F238E27FC236}">
                <a16:creationId xmlns:a16="http://schemas.microsoft.com/office/drawing/2014/main" id="{52CDE552-D029-C787-9ABC-53195022BCA7}"/>
              </a:ext>
            </a:extLst>
          </p:cNvPr>
          <p:cNvSpPr txBox="1"/>
          <p:nvPr/>
        </p:nvSpPr>
        <p:spPr>
          <a:xfrm>
            <a:off x="754053" y="835701"/>
            <a:ext cx="706474" cy="219291"/>
          </a:xfrm>
          <a:prstGeom prst="rect">
            <a:avLst/>
          </a:prstGeom>
          <a:noFill/>
        </p:spPr>
        <p:txBody>
          <a:bodyPr wrap="square" rtlCol="0">
            <a:spAutoFit/>
          </a:bodyPr>
          <a:lstStyle/>
          <a:p>
            <a:pPr defTabSz="685800">
              <a:buClrTx/>
              <a:defRPr/>
            </a:pPr>
            <a:r>
              <a:rPr lang="en-US" sz="825" kern="1200" dirty="0">
                <a:solidFill>
                  <a:schemeClr val="accent6">
                    <a:lumMod val="20000"/>
                    <a:lumOff val="80000"/>
                  </a:schemeClr>
                </a:solidFill>
                <a:latin typeface="DM Sans 14pt" pitchFamily="2" charset="77"/>
                <a:ea typeface="+mn-ea"/>
                <a:cs typeface="+mn-cs"/>
              </a:rPr>
              <a:t>SENSUAL</a:t>
            </a:r>
          </a:p>
        </p:txBody>
      </p:sp>
      <p:sp>
        <p:nvSpPr>
          <p:cNvPr id="12" name="CaixaDeTexto 1064">
            <a:extLst>
              <a:ext uri="{FF2B5EF4-FFF2-40B4-BE49-F238E27FC236}">
                <a16:creationId xmlns:a16="http://schemas.microsoft.com/office/drawing/2014/main" id="{8218E1FF-3398-660B-5819-53C62E9F5D86}"/>
              </a:ext>
            </a:extLst>
          </p:cNvPr>
          <p:cNvSpPr txBox="1"/>
          <p:nvPr/>
        </p:nvSpPr>
        <p:spPr>
          <a:xfrm>
            <a:off x="743489" y="547459"/>
            <a:ext cx="2404114" cy="261610"/>
          </a:xfrm>
          <a:prstGeom prst="rect">
            <a:avLst/>
          </a:prstGeom>
          <a:noFill/>
        </p:spPr>
        <p:txBody>
          <a:bodyPr wrap="square">
            <a:spAutoFit/>
          </a:bodyPr>
          <a:lstStyle/>
          <a:p>
            <a:pPr defTabSz="685800">
              <a:buClrTx/>
              <a:defRPr/>
            </a:pPr>
            <a:r>
              <a:rPr lang="fr-FR" sz="1100" kern="1200" dirty="0">
                <a:solidFill>
                  <a:prstClr val="black"/>
                </a:solidFill>
                <a:latin typeface="DM Sans 14pt" pitchFamily="2" charset="77"/>
                <a:ea typeface="+mn-ea"/>
                <a:cs typeface="+mn-cs"/>
              </a:rPr>
              <a:t>RECREATIONAL</a:t>
            </a:r>
          </a:p>
        </p:txBody>
      </p:sp>
      <p:sp>
        <p:nvSpPr>
          <p:cNvPr id="13" name="TextBox 12">
            <a:extLst>
              <a:ext uri="{FF2B5EF4-FFF2-40B4-BE49-F238E27FC236}">
                <a16:creationId xmlns:a16="http://schemas.microsoft.com/office/drawing/2014/main" id="{2AB16718-E53C-7E45-915B-08BB531121A9}"/>
              </a:ext>
            </a:extLst>
          </p:cNvPr>
          <p:cNvSpPr txBox="1"/>
          <p:nvPr/>
        </p:nvSpPr>
        <p:spPr>
          <a:xfrm>
            <a:off x="743489" y="1065867"/>
            <a:ext cx="4749810" cy="400110"/>
          </a:xfrm>
          <a:prstGeom prst="rect">
            <a:avLst/>
          </a:prstGeom>
          <a:noFill/>
        </p:spPr>
        <p:txBody>
          <a:bodyPr wrap="square">
            <a:spAutoFit/>
          </a:bodyPr>
          <a:lstStyle/>
          <a:p>
            <a:r>
              <a:rPr lang="en-GB" sz="2000" kern="100" dirty="0">
                <a:solidFill>
                  <a:srgbClr val="FCE9D2"/>
                </a:solidFill>
                <a:effectLst/>
                <a:latin typeface="DM Sans 14pt" pitchFamily="2" charset="77"/>
                <a:ea typeface="DM Sans" pitchFamily="2" charset="77"/>
                <a:cs typeface="Times New Roman" panose="02020603050405020304" pitchFamily="18" charset="0"/>
              </a:rPr>
              <a:t>SENSUAL GLOW SKIN FLUID LOTION SPF 50+</a:t>
            </a:r>
            <a:endParaRPr lang="en-BR" sz="20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14" name="Title 1">
            <a:extLst>
              <a:ext uri="{FF2B5EF4-FFF2-40B4-BE49-F238E27FC236}">
                <a16:creationId xmlns:a16="http://schemas.microsoft.com/office/drawing/2014/main" id="{FEBD8D55-D4B4-2F23-4C44-46324EC8B218}"/>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343369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79268F-0B36-6728-4E71-4E47158AA2A1}"/>
            </a:ext>
          </a:extLst>
        </p:cNvPr>
        <p:cNvGrpSpPr/>
        <p:nvPr/>
      </p:nvGrpSpPr>
      <p:grpSpPr>
        <a:xfrm>
          <a:off x="0" y="0"/>
          <a:ext cx="0" cy="0"/>
          <a:chOff x="0" y="0"/>
          <a:chExt cx="0" cy="0"/>
        </a:xfrm>
      </p:grpSpPr>
      <p:pic>
        <p:nvPicPr>
          <p:cNvPr id="53" name="Imagem 3" descr="Logotipo&#10;&#10;Descrição gerada automaticamente">
            <a:extLst>
              <a:ext uri="{FF2B5EF4-FFF2-40B4-BE49-F238E27FC236}">
                <a16:creationId xmlns:a16="http://schemas.microsoft.com/office/drawing/2014/main" id="{71007D25-C3A7-DA6B-E90E-0C4CC9FC36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51" name="Retângulo 1045">
            <a:extLst>
              <a:ext uri="{FF2B5EF4-FFF2-40B4-BE49-F238E27FC236}">
                <a16:creationId xmlns:a16="http://schemas.microsoft.com/office/drawing/2014/main" id="{6767B390-E560-6A2D-7DBE-0F6AAB34FF43}"/>
              </a:ext>
            </a:extLst>
          </p:cNvPr>
          <p:cNvSpPr/>
          <p:nvPr/>
        </p:nvSpPr>
        <p:spPr>
          <a:xfrm>
            <a:off x="2829383" y="547457"/>
            <a:ext cx="6314617" cy="4596043"/>
          </a:xfrm>
          <a:prstGeom prst="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7" name="Google Shape;279;p62">
            <a:extLst>
              <a:ext uri="{FF2B5EF4-FFF2-40B4-BE49-F238E27FC236}">
                <a16:creationId xmlns:a16="http://schemas.microsoft.com/office/drawing/2014/main" id="{826BB026-AED2-0031-3CB9-1B9A0E985464}"/>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601" y="4650708"/>
            <a:ext cx="1886179" cy="364499"/>
          </a:xfrm>
          <a:prstGeom prst="rect">
            <a:avLst/>
          </a:prstGeom>
          <a:noFill/>
          <a:ln>
            <a:noFill/>
          </a:ln>
        </p:spPr>
      </p:pic>
      <p:sp>
        <p:nvSpPr>
          <p:cNvPr id="52" name="Title 1">
            <a:extLst>
              <a:ext uri="{FF2B5EF4-FFF2-40B4-BE49-F238E27FC236}">
                <a16:creationId xmlns:a16="http://schemas.microsoft.com/office/drawing/2014/main" id="{09310BB7-E202-2A68-1139-B7F418D992AC}"/>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Sun protection your Senses will love</a:t>
            </a:r>
          </a:p>
        </p:txBody>
      </p:sp>
      <p:sp>
        <p:nvSpPr>
          <p:cNvPr id="13" name="Rectangle 12">
            <a:extLst>
              <a:ext uri="{FF2B5EF4-FFF2-40B4-BE49-F238E27FC236}">
                <a16:creationId xmlns:a16="http://schemas.microsoft.com/office/drawing/2014/main" id="{9A126806-5758-9335-3225-3F73031C5F62}"/>
              </a:ext>
            </a:extLst>
          </p:cNvPr>
          <p:cNvSpPr/>
          <p:nvPr/>
        </p:nvSpPr>
        <p:spPr>
          <a:xfrm>
            <a:off x="6449800" y="1054993"/>
            <a:ext cx="2378438" cy="664144"/>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9" name="TextBox 8">
            <a:extLst>
              <a:ext uri="{FF2B5EF4-FFF2-40B4-BE49-F238E27FC236}">
                <a16:creationId xmlns:a16="http://schemas.microsoft.com/office/drawing/2014/main" id="{6E4F6AAC-8C34-3475-9C11-EDF60CA28B54}"/>
              </a:ext>
            </a:extLst>
          </p:cNvPr>
          <p:cNvSpPr txBox="1"/>
          <p:nvPr/>
        </p:nvSpPr>
        <p:spPr>
          <a:xfrm>
            <a:off x="3071133" y="812274"/>
            <a:ext cx="4325954" cy="984885"/>
          </a:xfrm>
          <a:prstGeom prst="rect">
            <a:avLst/>
          </a:prstGeom>
          <a:noFill/>
        </p:spPr>
        <p:txBody>
          <a:bodyPr wrap="square">
            <a:spAutoFit/>
          </a:bodyPr>
          <a:lstStyle/>
          <a:p>
            <a:r>
              <a:rPr lang="en-GB" sz="1500" b="1" kern="100" dirty="0">
                <a:solidFill>
                  <a:srgbClr val="FCE9D2"/>
                </a:solidFill>
                <a:effectLst/>
                <a:latin typeface="DM Sans 14pt" pitchFamily="2" charset="77"/>
                <a:ea typeface="DM Sans" pitchFamily="2" charset="77"/>
                <a:cs typeface="Times New Roman" panose="02020603050405020304" pitchFamily="18" charset="0"/>
              </a:rPr>
              <a:t>SENSUAL GLOW SKIN </a:t>
            </a:r>
          </a:p>
          <a:p>
            <a:r>
              <a:rPr lang="en-GB" sz="1500" b="1" kern="100" dirty="0">
                <a:solidFill>
                  <a:srgbClr val="FCE9D2"/>
                </a:solidFill>
                <a:effectLst/>
                <a:latin typeface="DM Sans 14pt" pitchFamily="2" charset="77"/>
                <a:ea typeface="DM Sans" pitchFamily="2" charset="77"/>
                <a:cs typeface="Times New Roman" panose="02020603050405020304" pitchFamily="18" charset="0"/>
              </a:rPr>
              <a:t>FLUID LOTION SPF 50+</a:t>
            </a:r>
            <a:endParaRPr lang="en-BR" sz="1500" b="1"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b="1" kern="100" dirty="0">
                <a:solidFill>
                  <a:srgbClr val="FCE9D2"/>
                </a:solidFill>
                <a:effectLst/>
                <a:latin typeface="DM Sans 14pt" pitchFamily="2" charset="77"/>
                <a:ea typeface="DM Sans" pitchFamily="2" charset="77"/>
                <a:cs typeface="Times New Roman" panose="02020603050405020304" pitchFamily="18" charset="0"/>
              </a:rPr>
              <a:t> </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kern="100" dirty="0">
                <a:solidFill>
                  <a:srgbClr val="FCE9D2"/>
                </a:solidFill>
                <a:effectLst/>
                <a:latin typeface="DM Sans 14pt" pitchFamily="2" charset="77"/>
                <a:ea typeface="DM Sans" pitchFamily="2" charset="77"/>
                <a:cs typeface="Times New Roman" panose="02020603050405020304" pitchFamily="18" charset="0"/>
              </a:rPr>
              <a:t>With DREAMWOOD Technology</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kern="100" dirty="0">
                <a:solidFill>
                  <a:srgbClr val="FCE9D2"/>
                </a:solidFill>
                <a:effectLst/>
                <a:latin typeface="DM Sans 14pt" pitchFamily="2" charset="77"/>
                <a:ea typeface="DM Sans" pitchFamily="2" charset="77"/>
                <a:cs typeface="Times New Roman" panose="02020603050405020304" pitchFamily="18" charset="0"/>
              </a:rPr>
              <a:t>Sophisticated and elegant sun lotion with </a:t>
            </a:r>
          </a:p>
          <a:p>
            <a:r>
              <a:rPr lang="en-GB" sz="700" kern="100" dirty="0">
                <a:solidFill>
                  <a:srgbClr val="FCE9D2"/>
                </a:solidFill>
                <a:effectLst/>
                <a:latin typeface="DM Sans 14pt" pitchFamily="2" charset="77"/>
                <a:ea typeface="DM Sans" pitchFamily="2" charset="77"/>
                <a:cs typeface="Times New Roman" panose="02020603050405020304" pitchFamily="18" charset="0"/>
              </a:rPr>
              <a:t>sense pearls and DREAMWOOD for sensually glowing skin</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12" name="TextBox 11">
            <a:extLst>
              <a:ext uri="{FF2B5EF4-FFF2-40B4-BE49-F238E27FC236}">
                <a16:creationId xmlns:a16="http://schemas.microsoft.com/office/drawing/2014/main" id="{E26DC7DF-9644-5A5D-047A-630EBBE91E1F}"/>
              </a:ext>
            </a:extLst>
          </p:cNvPr>
          <p:cNvSpPr txBox="1"/>
          <p:nvPr/>
        </p:nvSpPr>
        <p:spPr>
          <a:xfrm>
            <a:off x="6496146" y="1074546"/>
            <a:ext cx="2280341" cy="630942"/>
          </a:xfrm>
          <a:prstGeom prst="rect">
            <a:avLst/>
          </a:prstGeom>
          <a:noFill/>
        </p:spPr>
        <p:txBody>
          <a:bodyPr wrap="square">
            <a:spAutoFit/>
          </a:bodyPr>
          <a:lstStyle/>
          <a:p>
            <a:r>
              <a:rPr lang="en-GB" sz="700" kern="100" dirty="0">
                <a:solidFill>
                  <a:srgbClr val="FCE9D2"/>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700" kern="100" dirty="0" err="1">
                <a:solidFill>
                  <a:srgbClr val="FCE9D2"/>
                </a:solidFill>
                <a:effectLst/>
                <a:latin typeface="DM Sans 14pt" pitchFamily="2" charset="77"/>
                <a:ea typeface="DM Sans" pitchFamily="2" charset="77"/>
                <a:cs typeface="Times New Roman" panose="02020603050405020304" pitchFamily="18" charset="0"/>
              </a:rPr>
              <a:t>Tocopheryl</a:t>
            </a:r>
            <a:r>
              <a:rPr lang="en-GB" sz="700" kern="100" dirty="0">
                <a:solidFill>
                  <a:srgbClr val="FCE9D2"/>
                </a:solidFill>
                <a:effectLst/>
                <a:latin typeface="DM Sans 14pt" pitchFamily="2" charset="77"/>
                <a:ea typeface="DM Sans" pitchFamily="2" charset="77"/>
                <a:cs typeface="Times New Roman" panose="02020603050405020304" pitchFamily="18" charset="0"/>
              </a:rPr>
              <a:t> Acetate and SUNSENSE  CHIC AURA 626700 135E.</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15" name="Rectangle 14">
            <a:extLst>
              <a:ext uri="{FF2B5EF4-FFF2-40B4-BE49-F238E27FC236}">
                <a16:creationId xmlns:a16="http://schemas.microsoft.com/office/drawing/2014/main" id="{9DCD7AA0-F84C-CA72-8DA2-1999EF092983}"/>
              </a:ext>
            </a:extLst>
          </p:cNvPr>
          <p:cNvSpPr/>
          <p:nvPr/>
        </p:nvSpPr>
        <p:spPr>
          <a:xfrm>
            <a:off x="3147406" y="1816264"/>
            <a:ext cx="5680832" cy="177029"/>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2F7297"/>
              </a:solidFill>
              <a:latin typeface="DM Sans" pitchFamily="2" charset="77"/>
            </a:endParaRPr>
          </a:p>
        </p:txBody>
      </p:sp>
      <p:graphicFrame>
        <p:nvGraphicFramePr>
          <p:cNvPr id="14" name="Table 13">
            <a:extLst>
              <a:ext uri="{FF2B5EF4-FFF2-40B4-BE49-F238E27FC236}">
                <a16:creationId xmlns:a16="http://schemas.microsoft.com/office/drawing/2014/main" id="{7B631270-6492-DE6E-7FF8-F9D9D3F3BAD8}"/>
              </a:ext>
            </a:extLst>
          </p:cNvPr>
          <p:cNvGraphicFramePr>
            <a:graphicFrameLocks noGrp="1"/>
          </p:cNvGraphicFramePr>
          <p:nvPr>
            <p:extLst>
              <p:ext uri="{D42A27DB-BD31-4B8C-83A1-F6EECF244321}">
                <p14:modId xmlns:p14="http://schemas.microsoft.com/office/powerpoint/2010/main" val="3510518854"/>
              </p:ext>
            </p:extLst>
          </p:nvPr>
        </p:nvGraphicFramePr>
        <p:xfrm>
          <a:off x="3206709" y="1862852"/>
          <a:ext cx="5615172" cy="3010634"/>
        </p:xfrm>
        <a:graphic>
          <a:graphicData uri="http://schemas.openxmlformats.org/drawingml/2006/table">
            <a:tbl>
              <a:tblPr>
                <a:tableStyleId>{B90068F1-F105-411B-9F92-F69CE458D5AC}</a:tableStyleId>
              </a:tblPr>
              <a:tblGrid>
                <a:gridCol w="381255">
                  <a:extLst>
                    <a:ext uri="{9D8B030D-6E8A-4147-A177-3AD203B41FA5}">
                      <a16:colId xmlns:a16="http://schemas.microsoft.com/office/drawing/2014/main" val="1805172248"/>
                    </a:ext>
                  </a:extLst>
                </a:gridCol>
                <a:gridCol w="1535373">
                  <a:extLst>
                    <a:ext uri="{9D8B030D-6E8A-4147-A177-3AD203B41FA5}">
                      <a16:colId xmlns:a16="http://schemas.microsoft.com/office/drawing/2014/main" val="571073798"/>
                    </a:ext>
                  </a:extLst>
                </a:gridCol>
                <a:gridCol w="2750024">
                  <a:extLst>
                    <a:ext uri="{9D8B030D-6E8A-4147-A177-3AD203B41FA5}">
                      <a16:colId xmlns:a16="http://schemas.microsoft.com/office/drawing/2014/main" val="110732780"/>
                    </a:ext>
                  </a:extLst>
                </a:gridCol>
                <a:gridCol w="423081">
                  <a:extLst>
                    <a:ext uri="{9D8B030D-6E8A-4147-A177-3AD203B41FA5}">
                      <a16:colId xmlns:a16="http://schemas.microsoft.com/office/drawing/2014/main" val="1606531237"/>
                    </a:ext>
                  </a:extLst>
                </a:gridCol>
                <a:gridCol w="525439">
                  <a:extLst>
                    <a:ext uri="{9D8B030D-6E8A-4147-A177-3AD203B41FA5}">
                      <a16:colId xmlns:a16="http://schemas.microsoft.com/office/drawing/2014/main" val="3714149846"/>
                    </a:ext>
                  </a:extLst>
                </a:gridCol>
              </a:tblGrid>
              <a:tr h="145514">
                <a:tc>
                  <a:txBody>
                    <a:bodyPr/>
                    <a:lstStyle/>
                    <a:p>
                      <a:pPr>
                        <a:lnSpc>
                          <a:spcPct val="100000"/>
                        </a:lnSpc>
                      </a:pPr>
                      <a:r>
                        <a:rPr lang="en-GB" sz="700" b="1" kern="100" dirty="0">
                          <a:solidFill>
                            <a:srgbClr val="FCE9D2"/>
                          </a:solidFill>
                          <a:effectLst/>
                          <a:latin typeface="DM Sans 14pt" pitchFamily="2" charset="77"/>
                        </a:rPr>
                        <a:t>PHASE</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700" b="1" kern="100" dirty="0">
                          <a:solidFill>
                            <a:srgbClr val="FCE9D2"/>
                          </a:solidFill>
                          <a:effectLst/>
                          <a:latin typeface="DM Sans 14pt" pitchFamily="2" charset="77"/>
                        </a:rPr>
                        <a:t>INGREDIENTS</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700" b="1" kern="100" dirty="0">
                          <a:solidFill>
                            <a:srgbClr val="FCE9D2"/>
                          </a:solidFill>
                          <a:effectLst/>
                          <a:latin typeface="DM Sans 14pt" pitchFamily="2" charset="77"/>
                        </a:rPr>
                        <a:t>INCI NAME</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700" b="1" kern="100" dirty="0">
                          <a:solidFill>
                            <a:srgbClr val="FCE9D2"/>
                          </a:solidFill>
                          <a:effectLst/>
                          <a:latin typeface="DM Sans 14pt" pitchFamily="2" charset="77"/>
                        </a:rPr>
                        <a:t>% W / W</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700" b="1" kern="100" dirty="0">
                          <a:solidFill>
                            <a:srgbClr val="FCE9D2"/>
                          </a:solidFill>
                          <a:effectLst/>
                          <a:latin typeface="DM Sans 14pt" pitchFamily="2" charset="77"/>
                        </a:rPr>
                        <a:t>SUPPLIER</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1438922964"/>
                  </a:ext>
                </a:extLst>
              </a:tr>
              <a:tr h="90000">
                <a:tc>
                  <a:txBody>
                    <a:bodyPr/>
                    <a:lstStyle/>
                    <a:p>
                      <a:pPr>
                        <a:lnSpc>
                          <a:spcPct val="100000"/>
                        </a:lnSpc>
                      </a:pPr>
                      <a:r>
                        <a:rPr lang="en-GB" sz="600" kern="100">
                          <a:solidFill>
                            <a:srgbClr val="FCE9D2"/>
                          </a:solidFill>
                          <a:effectLst/>
                          <a:latin typeface="DM Sans 14pt" pitchFamily="2" charset="77"/>
                        </a:rPr>
                        <a:t>A</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Cetiol® B</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DIBUTYL ADIPATE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8,00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100037</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365064232"/>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Finsolv® TN</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C12-15 ALKYL BENZOATE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8,00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100627</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348770671"/>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PARSOL® EHS</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ETHYLHEXYL SALICYLATE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5,00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521494334"/>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PARSOL® 1789</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BUTYL METHOXYDIBENZOYLMETHANE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4,70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1252381546"/>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PARSOL® EHT</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ETHYLHEXYL TRIAZONE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4,40</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408934251"/>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PARSOL® Shield</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BIS-ETHYLHEXYLOXYPHENOL METHOXYPHENYL TRIAZINE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3,80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708767025"/>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Tegosoft XC MB</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PHENOXYETHYL CAPRYLATE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3,70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101005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885969150"/>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MONTANOV</a:t>
                      </a:r>
                      <a:r>
                        <a:rPr lang="en-GB" sz="600" kern="100" baseline="30000">
                          <a:solidFill>
                            <a:srgbClr val="FCE9D2"/>
                          </a:solidFill>
                          <a:effectLst/>
                          <a:latin typeface="DM Sans 14pt" pitchFamily="2" charset="77"/>
                        </a:rPr>
                        <a:t>TM</a:t>
                      </a:r>
                      <a:r>
                        <a:rPr lang="en-GB" sz="600" kern="100">
                          <a:solidFill>
                            <a:srgbClr val="FCE9D2"/>
                          </a:solidFill>
                          <a:effectLst/>
                          <a:latin typeface="DM Sans 14pt" pitchFamily="2" charset="77"/>
                        </a:rPr>
                        <a:t> 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C14-22 ALCOHOLS, C12-20 ALKYL GLUCOSIDE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100313</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937818805"/>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Eldew SL-205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ISOPROPYL LAUROYL SARCOSINATE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2,60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100383</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530535996"/>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Lexfilm Sun Natural MB</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CAPRYLOYL GLYCERIN/SEBACIC ACID COPOLYMER</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2,20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100647</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47924883"/>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Kahlwax 2811 Rice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ORYZA SATIVA BRAN CERA</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2,00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100425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749094041"/>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Lanette® 16</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CETYL ALCOHOL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100037</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1683545579"/>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Cutina® HR Flakes</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HYDROGENATED CASTOR OIL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0,40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100037</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451693412"/>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Dermosoft® Octiol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CAPRYLYL GLYCOL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0,20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100491</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961873253"/>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Sensiva® SC 50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ETHYLHEXYLGLYCERIN</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0,20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100444</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735431975"/>
                  </a:ext>
                </a:extLst>
              </a:tr>
              <a:tr h="90000">
                <a:tc>
                  <a:txBody>
                    <a:bodyPr/>
                    <a:lstStyle/>
                    <a:p>
                      <a:pPr>
                        <a:lnSpc>
                          <a:spcPct val="100000"/>
                        </a:lnSpc>
                      </a:pPr>
                      <a:r>
                        <a:rPr lang="en-GB" sz="600" kern="100">
                          <a:solidFill>
                            <a:srgbClr val="FCE9D2"/>
                          </a:solidFill>
                          <a:effectLst/>
                          <a:latin typeface="DM Sans 14pt" pitchFamily="2" charset="77"/>
                        </a:rPr>
                        <a:t>B</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Cosphaderm® Pentiol natural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PENTYLENE GLYCOL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101192</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844550336"/>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Kaneka </a:t>
                      </a:r>
                      <a:r>
                        <a:rPr lang="en-GB" sz="600" kern="100" dirty="0" err="1">
                          <a:solidFill>
                            <a:srgbClr val="FCE9D2"/>
                          </a:solidFill>
                          <a:effectLst/>
                          <a:latin typeface="DM Sans 14pt" pitchFamily="2" charset="77"/>
                        </a:rPr>
                        <a:t>Surfactin</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SODIUM SURFACTIN</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0,25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101161</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901376657"/>
                  </a:ext>
                </a:extLst>
              </a:tr>
              <a:tr h="90000">
                <a:tc>
                  <a:txBody>
                    <a:bodyPr/>
                    <a:lstStyle/>
                    <a:p>
                      <a:pPr>
                        <a:lnSpc>
                          <a:spcPct val="100000"/>
                        </a:lnSpc>
                      </a:pPr>
                      <a:r>
                        <a:rPr lang="en-GB" sz="600" kern="100">
                          <a:solidFill>
                            <a:srgbClr val="FCE9D2"/>
                          </a:solidFill>
                          <a:effectLst/>
                          <a:latin typeface="DM Sans 14pt" pitchFamily="2" charset="77"/>
                        </a:rPr>
                        <a:t>C</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ea typeface="DM Sans" pitchFamily="2" charset="77"/>
                          <a:cs typeface="Times New Roman" panose="02020603050405020304" pitchFamily="18" charset="0"/>
                        </a:rPr>
                        <a:t>Propanediol</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PROPANEDIOL</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734712505"/>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PemuPur START Polymer</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fr-CH" sz="600" kern="100">
                          <a:solidFill>
                            <a:srgbClr val="FCE9D2"/>
                          </a:solidFill>
                          <a:effectLst/>
                          <a:latin typeface="DM Sans 14pt" pitchFamily="2" charset="77"/>
                        </a:rPr>
                        <a:t>MICROCRYSTALLINE CELLULOSE, SPHINGOMONAS FERMENT EXTRACT, CELLULOSE GUM</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0,17</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100435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916307057"/>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RHEOZAN® SH</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SUCCINOGLYCAN</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0,15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100002</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15689485"/>
                  </a:ext>
                </a:extLst>
              </a:tr>
              <a:tr h="90000">
                <a:tc>
                  <a:txBody>
                    <a:bodyPr/>
                    <a:lstStyle/>
                    <a:p>
                      <a:pPr>
                        <a:lnSpc>
                          <a:spcPct val="100000"/>
                        </a:lnSpc>
                      </a:pPr>
                      <a:r>
                        <a:rPr lang="en-GB" sz="600" kern="100">
                          <a:solidFill>
                            <a:srgbClr val="FCE9D2"/>
                          </a:solidFill>
                          <a:effectLst/>
                          <a:latin typeface="DM Sans 14pt" pitchFamily="2" charset="77"/>
                        </a:rPr>
                        <a:t>D</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Water Dem</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AQUA</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33,28</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 </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3388598611"/>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Carephos N</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SODIUM POLYPHOSPHATE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0,20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100045</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8714143"/>
                  </a:ext>
                </a:extLst>
              </a:tr>
              <a:tr h="90000">
                <a:tc>
                  <a:txBody>
                    <a:bodyPr/>
                    <a:lstStyle/>
                    <a:p>
                      <a:pPr>
                        <a:lnSpc>
                          <a:spcPct val="100000"/>
                        </a:lnSpc>
                      </a:pPr>
                      <a:r>
                        <a:rPr lang="en-GB" sz="600" kern="100">
                          <a:solidFill>
                            <a:srgbClr val="FCE9D2"/>
                          </a:solidFill>
                          <a:effectLst/>
                          <a:latin typeface="DM Sans 14pt" pitchFamily="2" charset="77"/>
                        </a:rPr>
                        <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Water Dem</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AQUA</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6,00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 </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936216103"/>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PARSOL® HS</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PHENYLBENZIMIDAZOLE SULFONIC ACID</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640908252"/>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Sodium Hydroxide Pellets Emprove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dirty="0">
                          <a:solidFill>
                            <a:srgbClr val="FCE9D2"/>
                          </a:solidFill>
                          <a:effectLst/>
                          <a:latin typeface="DM Sans 14pt" pitchFamily="2" charset="77"/>
                        </a:rPr>
                        <a:t>SODIUM HYDROXIDE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0,15</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100230</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8480287"/>
                  </a:ext>
                </a:extLst>
              </a:tr>
              <a:tr h="90000">
                <a:tc>
                  <a:txBody>
                    <a:bodyPr/>
                    <a:lstStyle/>
                    <a:p>
                      <a:pPr>
                        <a:lnSpc>
                          <a:spcPct val="100000"/>
                        </a:lnSpc>
                      </a:pPr>
                      <a:r>
                        <a:rPr lang="en-GB" sz="600" kern="100">
                          <a:solidFill>
                            <a:srgbClr val="FCE9D2"/>
                          </a:solidFill>
                          <a:effectLst/>
                          <a:latin typeface="DM Sans 14pt" pitchFamily="2" charset="77"/>
                        </a:rPr>
                        <a:t>F</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PENTAVITIN®</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SACCHARIDE ISOMERATE, AQUA, CITRIC ACID, SODIUM CITRATE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2768390216"/>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ALPAFLOR® EDELWEISS CB</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LEONTOPODIUM ALPINUM FLOWER/LEAF EXTRACT, GLYCERIN, AQUA, CITRIC ACID</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1,00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1749861615"/>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DL-alpha-Tocopheryl Acetate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TOCOPHERYL ACETATE</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0,50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4046445108"/>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SUNSENSE CHIC AURA 626700 135E</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PARFUM</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0,30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100288</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6">
                        <a:lumMod val="50000"/>
                        <a:alpha val="0"/>
                      </a:schemeClr>
                    </a:solidFill>
                  </a:tcPr>
                </a:tc>
                <a:extLst>
                  <a:ext uri="{0D108BD9-81ED-4DB2-BD59-A6C34878D82A}">
                    <a16:rowId xmlns:a16="http://schemas.microsoft.com/office/drawing/2014/main" val="1910732214"/>
                  </a:ext>
                </a:extLst>
              </a:tr>
              <a:tr h="90000">
                <a:tc>
                  <a:txBody>
                    <a:bodyPr/>
                    <a:lstStyle/>
                    <a:p>
                      <a:pPr>
                        <a:lnSpc>
                          <a:spcPct val="100000"/>
                        </a:lnSpc>
                      </a:pPr>
                      <a:r>
                        <a:rPr lang="en-GB" sz="600" kern="100">
                          <a:solidFill>
                            <a:srgbClr val="FCE9D2"/>
                          </a:solidFill>
                          <a:effectLst/>
                          <a:latin typeface="DM Sans 14pt" pitchFamily="2" charset="77"/>
                        </a:rPr>
                        <a:t> </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Colorona® Karat Gold MP-24</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accent6">
                        <a:lumMod val="50000"/>
                        <a:alpha val="0"/>
                      </a:schemeClr>
                    </a:solidFill>
                  </a:tcPr>
                </a:tc>
                <a:tc>
                  <a:txBody>
                    <a:bodyPr/>
                    <a:lstStyle/>
                    <a:p>
                      <a:pPr>
                        <a:lnSpc>
                          <a:spcPct val="100000"/>
                        </a:lnSpc>
                      </a:pPr>
                      <a:r>
                        <a:rPr lang="en-GB" sz="600" kern="100">
                          <a:solidFill>
                            <a:srgbClr val="FCE9D2"/>
                          </a:solidFill>
                          <a:effectLst/>
                          <a:latin typeface="DM Sans 14pt" pitchFamily="2" charset="77"/>
                        </a:rPr>
                        <a:t>CI 77891, CI 77491, MICA</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accent6">
                        <a:lumMod val="50000"/>
                        <a:alpha val="0"/>
                      </a:schemeClr>
                    </a:solidFill>
                  </a:tcPr>
                </a:tc>
                <a:tc>
                  <a:txBody>
                    <a:bodyPr/>
                    <a:lstStyle/>
                    <a:p>
                      <a:pPr algn="r">
                        <a:lnSpc>
                          <a:spcPct val="100000"/>
                        </a:lnSpc>
                      </a:pPr>
                      <a:r>
                        <a:rPr lang="en-GB" sz="600" kern="100">
                          <a:solidFill>
                            <a:srgbClr val="FCE9D2"/>
                          </a:solidFill>
                          <a:effectLst/>
                          <a:latin typeface="DM Sans 14pt" pitchFamily="2" charset="77"/>
                        </a:rPr>
                        <a:t>0,80</a:t>
                      </a:r>
                      <a:endParaRPr lang="en-BR" sz="800" kern="10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solidFill>
                      <a:schemeClr val="accent6">
                        <a:lumMod val="50000"/>
                        <a:alpha val="0"/>
                      </a:schemeClr>
                    </a:solidFill>
                  </a:tcPr>
                </a:tc>
                <a:tc>
                  <a:txBody>
                    <a:bodyPr/>
                    <a:lstStyle/>
                    <a:p>
                      <a:pPr algn="r">
                        <a:lnSpc>
                          <a:spcPct val="100000"/>
                        </a:lnSpc>
                      </a:pPr>
                      <a:r>
                        <a:rPr lang="en-GB" sz="600" kern="100" dirty="0">
                          <a:solidFill>
                            <a:srgbClr val="FCE9D2"/>
                          </a:solidFill>
                          <a:effectLst/>
                          <a:latin typeface="DM Sans 14pt" pitchFamily="2" charset="77"/>
                        </a:rPr>
                        <a:t>100230</a:t>
                      </a:r>
                      <a:endParaRPr lang="en-BR" sz="800" kern="100" dirty="0">
                        <a:solidFill>
                          <a:srgbClr val="FCE9D2"/>
                        </a:solidFill>
                        <a:effectLst/>
                        <a:latin typeface="DM Sans 14pt" pitchFamily="2" charset="77"/>
                        <a:ea typeface="DM Sans" pitchFamily="2" charset="77"/>
                        <a:cs typeface="Times New Roman" panose="02020603050405020304" pitchFamily="18" charset="0"/>
                      </a:endParaRPr>
                    </a:p>
                  </a:txBody>
                  <a:tcPr marL="26321" marR="26321" marT="0" marB="0" anchor="ctr">
                    <a:lnL w="6350" cap="flat" cmpd="sng" algn="ctr">
                      <a:noFill/>
                      <a:prstDash val="solid"/>
                      <a:round/>
                      <a:headEnd type="none" w="med" len="med"/>
                      <a:tailEnd type="none" w="med" len="med"/>
                    </a:lnL>
                    <a:lnT w="6350" cap="flat" cmpd="sng" algn="ctr">
                      <a:noFill/>
                      <a:prstDash val="solid"/>
                      <a:round/>
                      <a:headEnd type="none" w="med" len="med"/>
                      <a:tailEnd type="none" w="med" len="med"/>
                    </a:lnT>
                    <a:solidFill>
                      <a:schemeClr val="accent6">
                        <a:lumMod val="50000"/>
                        <a:alpha val="0"/>
                      </a:schemeClr>
                    </a:solidFill>
                  </a:tcPr>
                </a:tc>
                <a:extLst>
                  <a:ext uri="{0D108BD9-81ED-4DB2-BD59-A6C34878D82A}">
                    <a16:rowId xmlns:a16="http://schemas.microsoft.com/office/drawing/2014/main" val="2782594693"/>
                  </a:ext>
                </a:extLst>
              </a:tr>
            </a:tbl>
          </a:graphicData>
        </a:graphic>
      </p:graphicFrame>
      <p:sp>
        <p:nvSpPr>
          <p:cNvPr id="4" name="TextBox 3">
            <a:extLst>
              <a:ext uri="{FF2B5EF4-FFF2-40B4-BE49-F238E27FC236}">
                <a16:creationId xmlns:a16="http://schemas.microsoft.com/office/drawing/2014/main" id="{85B4B3DD-E6D9-049C-9C91-1CC7712E4099}"/>
              </a:ext>
            </a:extLst>
          </p:cNvPr>
          <p:cNvSpPr txBox="1"/>
          <p:nvPr/>
        </p:nvSpPr>
        <p:spPr>
          <a:xfrm>
            <a:off x="3206709" y="4804955"/>
            <a:ext cx="4605866" cy="169277"/>
          </a:xfrm>
          <a:prstGeom prst="rect">
            <a:avLst/>
          </a:prstGeom>
          <a:noFill/>
        </p:spPr>
        <p:txBody>
          <a:bodyPr wrap="square">
            <a:spAutoFit/>
          </a:bodyPr>
          <a:lstStyle/>
          <a:p>
            <a:r>
              <a:rPr lang="en-GB" sz="500" b="1" kern="100" dirty="0">
                <a:solidFill>
                  <a:srgbClr val="FCE9D2"/>
                </a:solidFill>
                <a:effectLst/>
                <a:latin typeface="DM Sans" pitchFamily="2" charset="77"/>
                <a:ea typeface="DM Sans" pitchFamily="2" charset="77"/>
                <a:cs typeface="Times New Roman" panose="02020603050405020304" pitchFamily="18" charset="0"/>
              </a:rPr>
              <a:t>SU-E-102518-3</a:t>
            </a:r>
            <a:endParaRPr lang="en-BR" sz="500" kern="100" dirty="0">
              <a:solidFill>
                <a:srgbClr val="FCE9D2"/>
              </a:solidFill>
              <a:effectLst/>
              <a:latin typeface="DM Sans" pitchFamily="2" charset="77"/>
              <a:ea typeface="DM Sans" pitchFamily="2" charset="77"/>
              <a:cs typeface="Times New Roman" panose="02020603050405020304" pitchFamily="18" charset="0"/>
            </a:endParaRPr>
          </a:p>
        </p:txBody>
      </p:sp>
      <p:sp>
        <p:nvSpPr>
          <p:cNvPr id="8" name="Retângulo 149504">
            <a:extLst>
              <a:ext uri="{FF2B5EF4-FFF2-40B4-BE49-F238E27FC236}">
                <a16:creationId xmlns:a16="http://schemas.microsoft.com/office/drawing/2014/main" id="{C39C8184-EC70-4F29-07D7-6548CF305362}"/>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10" name="Picture 9">
            <a:extLst>
              <a:ext uri="{FF2B5EF4-FFF2-40B4-BE49-F238E27FC236}">
                <a16:creationId xmlns:a16="http://schemas.microsoft.com/office/drawing/2014/main" id="{7089AC57-91B3-10F7-F639-91AA79FC53F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45"/>
          <a:stretch/>
        </p:blipFill>
        <p:spPr>
          <a:xfrm>
            <a:off x="-12630" y="1067700"/>
            <a:ext cx="2842292" cy="2562814"/>
          </a:xfrm>
          <a:prstGeom prst="rect">
            <a:avLst/>
          </a:prstGeom>
        </p:spPr>
      </p:pic>
      <p:sp>
        <p:nvSpPr>
          <p:cNvPr id="11" name="Retângulo 1061">
            <a:extLst>
              <a:ext uri="{FF2B5EF4-FFF2-40B4-BE49-F238E27FC236}">
                <a16:creationId xmlns:a16="http://schemas.microsoft.com/office/drawing/2014/main" id="{306B08F6-1603-E3F6-E6A2-9657DE1ACE25}"/>
              </a:ext>
            </a:extLst>
          </p:cNvPr>
          <p:cNvSpPr/>
          <p:nvPr/>
        </p:nvSpPr>
        <p:spPr>
          <a:xfrm>
            <a:off x="-15603" y="547456"/>
            <a:ext cx="2851323"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6" name="Retângulo 1045">
            <a:extLst>
              <a:ext uri="{FF2B5EF4-FFF2-40B4-BE49-F238E27FC236}">
                <a16:creationId xmlns:a16="http://schemas.microsoft.com/office/drawing/2014/main" id="{6F9483CF-4AA3-13BC-B74C-5B9ECC48C6F6}"/>
              </a:ext>
            </a:extLst>
          </p:cNvPr>
          <p:cNvSpPr/>
          <p:nvPr/>
        </p:nvSpPr>
        <p:spPr>
          <a:xfrm>
            <a:off x="-15605" y="812938"/>
            <a:ext cx="2851323" cy="264818"/>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7" name="Retângulo 35">
            <a:extLst>
              <a:ext uri="{FF2B5EF4-FFF2-40B4-BE49-F238E27FC236}">
                <a16:creationId xmlns:a16="http://schemas.microsoft.com/office/drawing/2014/main" id="{850C424D-69AD-0777-8BB7-A0EC5F412B2B}"/>
              </a:ext>
            </a:extLst>
          </p:cNvPr>
          <p:cNvSpPr/>
          <p:nvPr/>
        </p:nvSpPr>
        <p:spPr>
          <a:xfrm>
            <a:off x="-15603" y="1795787"/>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18" name="TextBox 149509">
            <a:extLst>
              <a:ext uri="{FF2B5EF4-FFF2-40B4-BE49-F238E27FC236}">
                <a16:creationId xmlns:a16="http://schemas.microsoft.com/office/drawing/2014/main" id="{3F821BBE-7498-68AC-0D81-259DCB9847DA}"/>
              </a:ext>
            </a:extLst>
          </p:cNvPr>
          <p:cNvSpPr txBox="1"/>
          <p:nvPr/>
        </p:nvSpPr>
        <p:spPr>
          <a:xfrm>
            <a:off x="728310" y="835701"/>
            <a:ext cx="706474" cy="219291"/>
          </a:xfrm>
          <a:prstGeom prst="rect">
            <a:avLst/>
          </a:prstGeom>
          <a:noFill/>
        </p:spPr>
        <p:txBody>
          <a:bodyPr wrap="square" rtlCol="0">
            <a:spAutoFit/>
          </a:bodyPr>
          <a:lstStyle/>
          <a:p>
            <a:pPr defTabSz="685800">
              <a:buClrTx/>
              <a:defRPr/>
            </a:pPr>
            <a:r>
              <a:rPr lang="en-US" sz="825" kern="1200" dirty="0">
                <a:solidFill>
                  <a:schemeClr val="accent6">
                    <a:lumMod val="20000"/>
                    <a:lumOff val="80000"/>
                  </a:schemeClr>
                </a:solidFill>
                <a:latin typeface="DM Sans 14pt" pitchFamily="2" charset="77"/>
                <a:ea typeface="+mn-ea"/>
                <a:cs typeface="+mn-cs"/>
              </a:rPr>
              <a:t>SENSUAL</a:t>
            </a:r>
          </a:p>
        </p:txBody>
      </p:sp>
      <p:pic>
        <p:nvPicPr>
          <p:cNvPr id="19" name="Imagem 1024">
            <a:extLst>
              <a:ext uri="{FF2B5EF4-FFF2-40B4-BE49-F238E27FC236}">
                <a16:creationId xmlns:a16="http://schemas.microsoft.com/office/drawing/2014/main" id="{44CE4DF3-2A80-0699-B904-E4C0192B94A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67551" y="2275762"/>
            <a:ext cx="2150803" cy="2867736"/>
          </a:xfrm>
          <a:prstGeom prst="rect">
            <a:avLst/>
          </a:prstGeom>
        </p:spPr>
      </p:pic>
      <p:sp>
        <p:nvSpPr>
          <p:cNvPr id="20" name="CaixaDeTexto 1064">
            <a:extLst>
              <a:ext uri="{FF2B5EF4-FFF2-40B4-BE49-F238E27FC236}">
                <a16:creationId xmlns:a16="http://schemas.microsoft.com/office/drawing/2014/main" id="{8159E1DA-302E-A86C-274F-924A2407C9FA}"/>
              </a:ext>
            </a:extLst>
          </p:cNvPr>
          <p:cNvSpPr txBox="1"/>
          <p:nvPr/>
        </p:nvSpPr>
        <p:spPr>
          <a:xfrm>
            <a:off x="38217"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Tree>
    <p:extLst>
      <p:ext uri="{BB962C8B-B14F-4D97-AF65-F5344CB8AC3E}">
        <p14:creationId xmlns:p14="http://schemas.microsoft.com/office/powerpoint/2010/main" val="369204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94B2A3-606F-867A-5F16-F1FA1F0FBE7A}"/>
            </a:ext>
          </a:extLst>
        </p:cNvPr>
        <p:cNvGrpSpPr/>
        <p:nvPr/>
      </p:nvGrpSpPr>
      <p:grpSpPr>
        <a:xfrm>
          <a:off x="0" y="0"/>
          <a:ext cx="0" cy="0"/>
          <a:chOff x="0" y="0"/>
          <a:chExt cx="0" cy="0"/>
        </a:xfrm>
      </p:grpSpPr>
      <p:pic>
        <p:nvPicPr>
          <p:cNvPr id="53" name="Imagem 3" descr="Logotipo&#10;&#10;Descrição gerada automaticamente">
            <a:extLst>
              <a:ext uri="{FF2B5EF4-FFF2-40B4-BE49-F238E27FC236}">
                <a16:creationId xmlns:a16="http://schemas.microsoft.com/office/drawing/2014/main" id="{AA0C9805-2D3D-F1E2-326E-122E64E287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51" name="Retângulo 1045">
            <a:extLst>
              <a:ext uri="{FF2B5EF4-FFF2-40B4-BE49-F238E27FC236}">
                <a16:creationId xmlns:a16="http://schemas.microsoft.com/office/drawing/2014/main" id="{3ACA9DF0-9577-18A0-E4BE-6D5F3E7D69D0}"/>
              </a:ext>
            </a:extLst>
          </p:cNvPr>
          <p:cNvSpPr/>
          <p:nvPr/>
        </p:nvSpPr>
        <p:spPr>
          <a:xfrm>
            <a:off x="2829383" y="547457"/>
            <a:ext cx="6314617" cy="4596043"/>
          </a:xfrm>
          <a:prstGeom prst="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7" name="Google Shape;279;p62">
            <a:extLst>
              <a:ext uri="{FF2B5EF4-FFF2-40B4-BE49-F238E27FC236}">
                <a16:creationId xmlns:a16="http://schemas.microsoft.com/office/drawing/2014/main" id="{88B0E23B-9BBF-BE62-EB8F-7BAFAA8E252A}"/>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601" y="4650708"/>
            <a:ext cx="1886179" cy="364499"/>
          </a:xfrm>
          <a:prstGeom prst="rect">
            <a:avLst/>
          </a:prstGeom>
          <a:noFill/>
          <a:ln>
            <a:noFill/>
          </a:ln>
        </p:spPr>
      </p:pic>
      <p:sp>
        <p:nvSpPr>
          <p:cNvPr id="13" name="Rectangle 12">
            <a:extLst>
              <a:ext uri="{FF2B5EF4-FFF2-40B4-BE49-F238E27FC236}">
                <a16:creationId xmlns:a16="http://schemas.microsoft.com/office/drawing/2014/main" id="{533BAFD9-1604-F01B-EE97-9CC5C80FE0DC}"/>
              </a:ext>
            </a:extLst>
          </p:cNvPr>
          <p:cNvSpPr/>
          <p:nvPr/>
        </p:nvSpPr>
        <p:spPr>
          <a:xfrm>
            <a:off x="6449800" y="922584"/>
            <a:ext cx="2378438" cy="664144"/>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latin typeface="DM Sans" pitchFamily="2" charset="77"/>
            </a:endParaRPr>
          </a:p>
        </p:txBody>
      </p:sp>
      <p:sp>
        <p:nvSpPr>
          <p:cNvPr id="9" name="TextBox 8">
            <a:extLst>
              <a:ext uri="{FF2B5EF4-FFF2-40B4-BE49-F238E27FC236}">
                <a16:creationId xmlns:a16="http://schemas.microsoft.com/office/drawing/2014/main" id="{94B54AF3-7339-3934-0A82-EA97EEADA000}"/>
              </a:ext>
            </a:extLst>
          </p:cNvPr>
          <p:cNvSpPr txBox="1"/>
          <p:nvPr/>
        </p:nvSpPr>
        <p:spPr>
          <a:xfrm>
            <a:off x="3071133" y="679865"/>
            <a:ext cx="4325954" cy="984885"/>
          </a:xfrm>
          <a:prstGeom prst="rect">
            <a:avLst/>
          </a:prstGeom>
          <a:noFill/>
        </p:spPr>
        <p:txBody>
          <a:bodyPr wrap="square">
            <a:spAutoFit/>
          </a:bodyPr>
          <a:lstStyle/>
          <a:p>
            <a:r>
              <a:rPr lang="en-GB" sz="1500" b="1" kern="100" dirty="0">
                <a:solidFill>
                  <a:srgbClr val="FCE9D2"/>
                </a:solidFill>
                <a:effectLst/>
                <a:latin typeface="DM Sans 14pt" pitchFamily="2" charset="77"/>
                <a:ea typeface="DM Sans" pitchFamily="2" charset="77"/>
                <a:cs typeface="Times New Roman" panose="02020603050405020304" pitchFamily="18" charset="0"/>
              </a:rPr>
              <a:t>SENSUAL GLOW SKIN </a:t>
            </a:r>
          </a:p>
          <a:p>
            <a:r>
              <a:rPr lang="en-GB" sz="1500" b="1" kern="100" dirty="0">
                <a:solidFill>
                  <a:srgbClr val="FCE9D2"/>
                </a:solidFill>
                <a:effectLst/>
                <a:latin typeface="DM Sans 14pt" pitchFamily="2" charset="77"/>
                <a:ea typeface="DM Sans" pitchFamily="2" charset="77"/>
                <a:cs typeface="Times New Roman" panose="02020603050405020304" pitchFamily="18" charset="0"/>
              </a:rPr>
              <a:t>FLUID LOTION SPF 50+</a:t>
            </a:r>
            <a:endParaRPr lang="en-BR" sz="1500" b="1"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b="1" kern="100" dirty="0">
                <a:solidFill>
                  <a:srgbClr val="FCE9D2"/>
                </a:solidFill>
                <a:effectLst/>
                <a:latin typeface="DM Sans 14pt" pitchFamily="2" charset="77"/>
                <a:ea typeface="DM Sans" pitchFamily="2" charset="77"/>
                <a:cs typeface="Times New Roman" panose="02020603050405020304" pitchFamily="18" charset="0"/>
              </a:rPr>
              <a:t> </a:t>
            </a:r>
            <a:endParaRPr lang="en-BR" sz="700" b="1"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kern="100" dirty="0">
                <a:solidFill>
                  <a:srgbClr val="FCE9D2"/>
                </a:solidFill>
                <a:effectLst/>
                <a:latin typeface="DM Sans 14pt" pitchFamily="2" charset="77"/>
                <a:ea typeface="DM Sans" pitchFamily="2" charset="77"/>
                <a:cs typeface="Times New Roman" panose="02020603050405020304" pitchFamily="18" charset="0"/>
              </a:rPr>
              <a:t>With DREAMWOOD Technology</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a:p>
            <a:r>
              <a:rPr lang="en-GB" sz="700" kern="100" dirty="0">
                <a:solidFill>
                  <a:srgbClr val="FCE9D2"/>
                </a:solidFill>
                <a:effectLst/>
                <a:latin typeface="DM Sans 14pt" pitchFamily="2" charset="77"/>
                <a:ea typeface="DM Sans" pitchFamily="2" charset="77"/>
                <a:cs typeface="Times New Roman" panose="02020603050405020304" pitchFamily="18" charset="0"/>
              </a:rPr>
              <a:t>Sophisticated and elegant sun lotion with </a:t>
            </a:r>
          </a:p>
          <a:p>
            <a:r>
              <a:rPr lang="en-GB" sz="700" kern="100" dirty="0">
                <a:solidFill>
                  <a:srgbClr val="FCE9D2"/>
                </a:solidFill>
                <a:effectLst/>
                <a:latin typeface="DM Sans 14pt" pitchFamily="2" charset="77"/>
                <a:ea typeface="DM Sans" pitchFamily="2" charset="77"/>
                <a:cs typeface="Times New Roman" panose="02020603050405020304" pitchFamily="18" charset="0"/>
              </a:rPr>
              <a:t>sense pearls and DREAMWOOD for sensually glowing skin</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12" name="TextBox 11">
            <a:extLst>
              <a:ext uri="{FF2B5EF4-FFF2-40B4-BE49-F238E27FC236}">
                <a16:creationId xmlns:a16="http://schemas.microsoft.com/office/drawing/2014/main" id="{26809153-C29A-0AA1-8802-7488CEDA543A}"/>
              </a:ext>
            </a:extLst>
          </p:cNvPr>
          <p:cNvSpPr txBox="1"/>
          <p:nvPr/>
        </p:nvSpPr>
        <p:spPr>
          <a:xfrm>
            <a:off x="6496146" y="942137"/>
            <a:ext cx="2280341" cy="630942"/>
          </a:xfrm>
          <a:prstGeom prst="rect">
            <a:avLst/>
          </a:prstGeom>
          <a:noFill/>
        </p:spPr>
        <p:txBody>
          <a:bodyPr wrap="square">
            <a:spAutoFit/>
          </a:bodyPr>
          <a:lstStyle/>
          <a:p>
            <a:r>
              <a:rPr lang="en-GB" sz="700" kern="100" dirty="0">
                <a:solidFill>
                  <a:srgbClr val="FCE9D2"/>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700" kern="100" dirty="0" err="1">
                <a:solidFill>
                  <a:srgbClr val="FCE9D2"/>
                </a:solidFill>
                <a:effectLst/>
                <a:latin typeface="DM Sans 14pt" pitchFamily="2" charset="77"/>
                <a:ea typeface="DM Sans" pitchFamily="2" charset="77"/>
                <a:cs typeface="Times New Roman" panose="02020603050405020304" pitchFamily="18" charset="0"/>
              </a:rPr>
              <a:t>Tocopheryl</a:t>
            </a:r>
            <a:r>
              <a:rPr lang="en-GB" sz="700" kern="100" dirty="0">
                <a:solidFill>
                  <a:srgbClr val="FCE9D2"/>
                </a:solidFill>
                <a:effectLst/>
                <a:latin typeface="DM Sans 14pt" pitchFamily="2" charset="77"/>
                <a:ea typeface="DM Sans" pitchFamily="2" charset="77"/>
                <a:cs typeface="Times New Roman" panose="02020603050405020304" pitchFamily="18" charset="0"/>
              </a:rPr>
              <a:t> Acetate and SUNSENSE CHIC AURA 626700 135E.</a:t>
            </a:r>
            <a:endParaRPr lang="en-BR" sz="7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3" name="Rectangle 2">
            <a:extLst>
              <a:ext uri="{FF2B5EF4-FFF2-40B4-BE49-F238E27FC236}">
                <a16:creationId xmlns:a16="http://schemas.microsoft.com/office/drawing/2014/main" id="{52657EF0-8EDD-E08B-5BD2-B1CA57671166}"/>
              </a:ext>
            </a:extLst>
          </p:cNvPr>
          <p:cNvSpPr/>
          <p:nvPr/>
        </p:nvSpPr>
        <p:spPr>
          <a:xfrm>
            <a:off x="3173720" y="1714031"/>
            <a:ext cx="2497333" cy="23083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4" name="Rectangle 3">
            <a:extLst>
              <a:ext uri="{FF2B5EF4-FFF2-40B4-BE49-F238E27FC236}">
                <a16:creationId xmlns:a16="http://schemas.microsoft.com/office/drawing/2014/main" id="{92D3E328-F3D0-4D41-AE8E-B5A8C6D571C4}"/>
              </a:ext>
            </a:extLst>
          </p:cNvPr>
          <p:cNvSpPr/>
          <p:nvPr/>
        </p:nvSpPr>
        <p:spPr>
          <a:xfrm>
            <a:off x="5965416" y="1714031"/>
            <a:ext cx="2875328" cy="23083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6" name="TextBox 5">
            <a:extLst>
              <a:ext uri="{FF2B5EF4-FFF2-40B4-BE49-F238E27FC236}">
                <a16:creationId xmlns:a16="http://schemas.microsoft.com/office/drawing/2014/main" id="{F9130AE0-5940-9708-80BA-CE5E2A6F3CAF}"/>
              </a:ext>
            </a:extLst>
          </p:cNvPr>
          <p:cNvSpPr txBox="1"/>
          <p:nvPr/>
        </p:nvSpPr>
        <p:spPr>
          <a:xfrm>
            <a:off x="3233622" y="1715501"/>
            <a:ext cx="977561" cy="230832"/>
          </a:xfrm>
          <a:prstGeom prst="rect">
            <a:avLst/>
          </a:prstGeom>
          <a:noFill/>
        </p:spPr>
        <p:txBody>
          <a:bodyPr wrap="square">
            <a:spAutoFit/>
          </a:bodyPr>
          <a:lstStyle/>
          <a:p>
            <a:r>
              <a:rPr lang="en-GB" sz="900" b="1" kern="100" dirty="0">
                <a:solidFill>
                  <a:srgbClr val="FCE9D2"/>
                </a:solidFill>
                <a:effectLst/>
                <a:latin typeface="DM Sans 14pt" pitchFamily="2" charset="77"/>
                <a:ea typeface="DM Sans" pitchFamily="2" charset="77"/>
                <a:cs typeface="Times New Roman" panose="02020603050405020304" pitchFamily="18" charset="0"/>
              </a:rPr>
              <a:t>Procedure</a:t>
            </a:r>
            <a:endParaRPr lang="en-BR" sz="9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8" name="TextBox 7">
            <a:extLst>
              <a:ext uri="{FF2B5EF4-FFF2-40B4-BE49-F238E27FC236}">
                <a16:creationId xmlns:a16="http://schemas.microsoft.com/office/drawing/2014/main" id="{6DB79498-628A-69CC-F917-DE58C6AC09A6}"/>
              </a:ext>
            </a:extLst>
          </p:cNvPr>
          <p:cNvSpPr txBox="1"/>
          <p:nvPr/>
        </p:nvSpPr>
        <p:spPr>
          <a:xfrm>
            <a:off x="5962994" y="1686770"/>
            <a:ext cx="1125939" cy="259943"/>
          </a:xfrm>
          <a:prstGeom prst="rect">
            <a:avLst/>
          </a:prstGeom>
          <a:noFill/>
        </p:spPr>
        <p:txBody>
          <a:bodyPr wrap="square">
            <a:spAutoFit/>
          </a:bodyPr>
          <a:lstStyle/>
          <a:p>
            <a:pPr>
              <a:lnSpc>
                <a:spcPts val="1440"/>
              </a:lnSpc>
            </a:pPr>
            <a:r>
              <a:rPr lang="en-GB" sz="900" b="1" kern="100" dirty="0">
                <a:solidFill>
                  <a:srgbClr val="FCE9D2"/>
                </a:solidFill>
                <a:effectLst/>
                <a:latin typeface="DM Sans 14pt" pitchFamily="2" charset="77"/>
                <a:ea typeface="DM Sans" pitchFamily="2" charset="77"/>
                <a:cs typeface="Times New Roman" panose="02020603050405020304" pitchFamily="18" charset="0"/>
              </a:rPr>
              <a:t>Technical Data</a:t>
            </a:r>
            <a:endParaRPr lang="en-BR" sz="900" kern="100" dirty="0">
              <a:solidFill>
                <a:srgbClr val="FCE9D2"/>
              </a:solidFill>
              <a:effectLst/>
              <a:latin typeface="DM Sans 14pt" pitchFamily="2" charset="77"/>
              <a:ea typeface="DM Sans" pitchFamily="2" charset="77"/>
              <a:cs typeface="Times New Roman" panose="02020603050405020304" pitchFamily="18" charset="0"/>
            </a:endParaRPr>
          </a:p>
        </p:txBody>
      </p:sp>
      <p:sp>
        <p:nvSpPr>
          <p:cNvPr id="10" name="Rectangle 9">
            <a:extLst>
              <a:ext uri="{FF2B5EF4-FFF2-40B4-BE49-F238E27FC236}">
                <a16:creationId xmlns:a16="http://schemas.microsoft.com/office/drawing/2014/main" id="{F3F86041-5A86-5D0A-5F0B-9A3CE232C629}"/>
              </a:ext>
            </a:extLst>
          </p:cNvPr>
          <p:cNvSpPr/>
          <p:nvPr/>
        </p:nvSpPr>
        <p:spPr>
          <a:xfrm>
            <a:off x="3173719" y="3516501"/>
            <a:ext cx="3527931" cy="230832"/>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CCBDB9"/>
              </a:solidFill>
              <a:latin typeface="DM Sans" pitchFamily="2" charset="77"/>
            </a:endParaRPr>
          </a:p>
        </p:txBody>
      </p:sp>
      <p:sp>
        <p:nvSpPr>
          <p:cNvPr id="11" name="TextBox 10">
            <a:extLst>
              <a:ext uri="{FF2B5EF4-FFF2-40B4-BE49-F238E27FC236}">
                <a16:creationId xmlns:a16="http://schemas.microsoft.com/office/drawing/2014/main" id="{EEC0CA10-79B3-728C-C045-B3C1FB734539}"/>
              </a:ext>
            </a:extLst>
          </p:cNvPr>
          <p:cNvSpPr txBox="1"/>
          <p:nvPr/>
        </p:nvSpPr>
        <p:spPr>
          <a:xfrm>
            <a:off x="3242903" y="3522417"/>
            <a:ext cx="839337" cy="230832"/>
          </a:xfrm>
          <a:prstGeom prst="rect">
            <a:avLst/>
          </a:prstGeom>
          <a:noFill/>
        </p:spPr>
        <p:txBody>
          <a:bodyPr wrap="square">
            <a:spAutoFit/>
          </a:bodyPr>
          <a:lstStyle/>
          <a:p>
            <a:r>
              <a:rPr lang="en-GB" sz="900" b="1" kern="100" dirty="0">
                <a:solidFill>
                  <a:srgbClr val="FCE9D2"/>
                </a:solidFill>
                <a:effectLst/>
                <a:latin typeface="DM Sans 14pt" pitchFamily="2" charset="77"/>
                <a:ea typeface="DM Sans" pitchFamily="2" charset="77"/>
                <a:cs typeface="Times New Roman" panose="02020603050405020304" pitchFamily="18" charset="0"/>
              </a:rPr>
              <a:t>Supplier</a:t>
            </a:r>
            <a:endParaRPr lang="en-BR" sz="900" b="1" kern="100" dirty="0">
              <a:solidFill>
                <a:srgbClr val="FCE9D2"/>
              </a:solidFill>
              <a:effectLst/>
              <a:latin typeface="DM Sans 14pt" pitchFamily="2" charset="77"/>
              <a:ea typeface="DM Sans" pitchFamily="2" charset="77"/>
              <a:cs typeface="Times New Roman" panose="02020603050405020304" pitchFamily="18" charset="0"/>
            </a:endParaRPr>
          </a:p>
        </p:txBody>
      </p:sp>
      <p:graphicFrame>
        <p:nvGraphicFramePr>
          <p:cNvPr id="16" name="Table 15">
            <a:extLst>
              <a:ext uri="{FF2B5EF4-FFF2-40B4-BE49-F238E27FC236}">
                <a16:creationId xmlns:a16="http://schemas.microsoft.com/office/drawing/2014/main" id="{1317F878-568B-C60F-FD7B-B3232E227194}"/>
              </a:ext>
            </a:extLst>
          </p:cNvPr>
          <p:cNvGraphicFramePr>
            <a:graphicFrameLocks noGrp="1"/>
          </p:cNvGraphicFramePr>
          <p:nvPr>
            <p:extLst>
              <p:ext uri="{D42A27DB-BD31-4B8C-83A1-F6EECF244321}">
                <p14:modId xmlns:p14="http://schemas.microsoft.com/office/powerpoint/2010/main" val="640006510"/>
              </p:ext>
            </p:extLst>
          </p:nvPr>
        </p:nvGraphicFramePr>
        <p:xfrm>
          <a:off x="3155845" y="1997390"/>
          <a:ext cx="2630511" cy="1439999"/>
        </p:xfrm>
        <a:graphic>
          <a:graphicData uri="http://schemas.openxmlformats.org/drawingml/2006/table">
            <a:tbl>
              <a:tblPr>
                <a:tableStyleId>{B90068F1-F105-411B-9F92-F69CE458D5AC}</a:tableStyleId>
              </a:tblPr>
              <a:tblGrid>
                <a:gridCol w="235329">
                  <a:extLst>
                    <a:ext uri="{9D8B030D-6E8A-4147-A177-3AD203B41FA5}">
                      <a16:colId xmlns:a16="http://schemas.microsoft.com/office/drawing/2014/main" val="2941940750"/>
                    </a:ext>
                  </a:extLst>
                </a:gridCol>
                <a:gridCol w="2395182">
                  <a:extLst>
                    <a:ext uri="{9D8B030D-6E8A-4147-A177-3AD203B41FA5}">
                      <a16:colId xmlns:a16="http://schemas.microsoft.com/office/drawing/2014/main" val="3852891430"/>
                    </a:ext>
                  </a:extLst>
                </a:gridCol>
              </a:tblGrid>
              <a:tr h="123405">
                <a:tc>
                  <a:txBody>
                    <a:bodyPr/>
                    <a:lstStyle/>
                    <a:p>
                      <a:pPr>
                        <a:lnSpc>
                          <a:spcPct val="100000"/>
                        </a:lnSpc>
                      </a:pPr>
                      <a:r>
                        <a:rPr lang="en-GB" sz="650" kern="100" dirty="0">
                          <a:solidFill>
                            <a:srgbClr val="FCE9D2"/>
                          </a:solidFill>
                          <a:effectLst/>
                          <a:latin typeface="DM Sans 14pt" pitchFamily="2" charset="77"/>
                        </a:rPr>
                        <a:t>1</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Weigh Phase A and heat up to 80°C under stirring.</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731332476"/>
                  </a:ext>
                </a:extLst>
              </a:tr>
              <a:tr h="123405">
                <a:tc>
                  <a:txBody>
                    <a:bodyPr/>
                    <a:lstStyle/>
                    <a:p>
                      <a:pPr>
                        <a:lnSpc>
                          <a:spcPct val="100000"/>
                        </a:lnSpc>
                      </a:pPr>
                      <a:r>
                        <a:rPr lang="en-GB" sz="650" kern="100">
                          <a:solidFill>
                            <a:srgbClr val="FCE9D2"/>
                          </a:solidFill>
                          <a:effectLst/>
                          <a:latin typeface="DM Sans 14pt" pitchFamily="2" charset="77"/>
                        </a:rPr>
                        <a:t>2</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Weigh Phase D and heat up to 80°C under stirring.</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435878697"/>
                  </a:ext>
                </a:extLst>
              </a:tr>
              <a:tr h="123405">
                <a:tc>
                  <a:txBody>
                    <a:bodyPr/>
                    <a:lstStyle/>
                    <a:p>
                      <a:pPr>
                        <a:lnSpc>
                          <a:spcPct val="100000"/>
                        </a:lnSpc>
                      </a:pPr>
                      <a:r>
                        <a:rPr lang="en-GB" sz="650" kern="100">
                          <a:solidFill>
                            <a:srgbClr val="FCE9D2"/>
                          </a:solidFill>
                          <a:effectLst/>
                          <a:latin typeface="DM Sans 14pt" pitchFamily="2" charset="77"/>
                        </a:rPr>
                        <a:t>3</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Weigh Phase B and stir until homogeneous.</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679185786"/>
                  </a:ext>
                </a:extLst>
              </a:tr>
              <a:tr h="246809">
                <a:tc>
                  <a:txBody>
                    <a:bodyPr/>
                    <a:lstStyle/>
                    <a:p>
                      <a:pPr>
                        <a:lnSpc>
                          <a:spcPct val="100000"/>
                        </a:lnSpc>
                      </a:pPr>
                      <a:r>
                        <a:rPr lang="en-GB" sz="650" kern="100">
                          <a:solidFill>
                            <a:srgbClr val="FCE9D2"/>
                          </a:solidFill>
                          <a:effectLst/>
                          <a:latin typeface="DM Sans 14pt" pitchFamily="2" charset="77"/>
                        </a:rPr>
                        <a:t>4</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Premix Phase C and add it to Phase B while keeping stirring.</a:t>
                      </a:r>
                      <a:endParaRPr lang="en-BR" sz="650" kern="100">
                        <a:solidFill>
                          <a:srgbClr val="FCE9D2"/>
                        </a:solidFill>
                        <a:effectLst/>
                        <a:latin typeface="DM Sans 14pt" pitchFamily="2" charset="77"/>
                      </a:endParaRPr>
                    </a:p>
                    <a:p>
                      <a:pPr>
                        <a:lnSpc>
                          <a:spcPct val="100000"/>
                        </a:lnSpc>
                      </a:pPr>
                      <a:r>
                        <a:rPr lang="en-GB" sz="650" kern="100">
                          <a:solidFill>
                            <a:srgbClr val="FCE9D2"/>
                          </a:solidFill>
                          <a:effectLst/>
                          <a:latin typeface="DM Sans 14pt" pitchFamily="2" charset="77"/>
                        </a:rPr>
                        <a:t>Add Phase B+C to Phase D and homogenize 2mn.</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156925913"/>
                  </a:ext>
                </a:extLst>
              </a:tr>
              <a:tr h="123405">
                <a:tc>
                  <a:txBody>
                    <a:bodyPr/>
                    <a:lstStyle/>
                    <a:p>
                      <a:pPr>
                        <a:lnSpc>
                          <a:spcPct val="100000"/>
                        </a:lnSpc>
                      </a:pPr>
                      <a:r>
                        <a:rPr lang="en-GB" sz="650" kern="100">
                          <a:solidFill>
                            <a:srgbClr val="FCE9D2"/>
                          </a:solidFill>
                          <a:effectLst/>
                          <a:latin typeface="DM Sans 14pt" pitchFamily="2" charset="77"/>
                        </a:rPr>
                        <a:t>5</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FCE9D2"/>
                          </a:solidFill>
                          <a:effectLst/>
                          <a:latin typeface="DM Sans 14pt" pitchFamily="2" charset="77"/>
                        </a:rPr>
                        <a:t>Add Phase A to Phase B+C+D and homogenize 5mn.</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093408547"/>
                  </a:ext>
                </a:extLst>
              </a:tr>
              <a:tr h="123405">
                <a:tc>
                  <a:txBody>
                    <a:bodyPr/>
                    <a:lstStyle/>
                    <a:p>
                      <a:pPr>
                        <a:lnSpc>
                          <a:spcPct val="100000"/>
                        </a:lnSpc>
                      </a:pPr>
                      <a:r>
                        <a:rPr lang="en-GB" sz="650" kern="100">
                          <a:solidFill>
                            <a:srgbClr val="FCE9D2"/>
                          </a:solidFill>
                          <a:effectLst/>
                          <a:latin typeface="DM Sans 14pt" pitchFamily="2" charset="77"/>
                        </a:rPr>
                        <a:t>6</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Cool down to 40°C under gentle stirring.</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374480733"/>
                  </a:ext>
                </a:extLst>
              </a:tr>
              <a:tr h="226380">
                <a:tc>
                  <a:txBody>
                    <a:bodyPr/>
                    <a:lstStyle/>
                    <a:p>
                      <a:pPr>
                        <a:lnSpc>
                          <a:spcPct val="100000"/>
                        </a:lnSpc>
                      </a:pPr>
                      <a:r>
                        <a:rPr lang="en-GB" sz="650" kern="100">
                          <a:solidFill>
                            <a:srgbClr val="FCE9D2"/>
                          </a:solidFill>
                          <a:effectLst/>
                          <a:latin typeface="DM Sans 14pt" pitchFamily="2" charset="77"/>
                        </a:rPr>
                        <a:t>7</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FCE9D2"/>
                          </a:solidFill>
                          <a:effectLst/>
                          <a:latin typeface="DM Sans 14pt" pitchFamily="2" charset="77"/>
                        </a:rPr>
                        <a:t>Premix Phase E until getting a clear solution. Add it to </a:t>
                      </a:r>
                    </a:p>
                    <a:p>
                      <a:pPr>
                        <a:lnSpc>
                          <a:spcPct val="100000"/>
                        </a:lnSpc>
                      </a:pPr>
                      <a:r>
                        <a:rPr lang="en-GB" sz="650" kern="100" dirty="0">
                          <a:solidFill>
                            <a:srgbClr val="FCE9D2"/>
                          </a:solidFill>
                          <a:effectLst/>
                          <a:latin typeface="DM Sans 14pt" pitchFamily="2" charset="77"/>
                        </a:rPr>
                        <a:t>the emulsion.</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998518264"/>
                  </a:ext>
                </a:extLst>
              </a:tr>
              <a:tr h="123405">
                <a:tc>
                  <a:txBody>
                    <a:bodyPr/>
                    <a:lstStyle/>
                    <a:p>
                      <a:pPr>
                        <a:lnSpc>
                          <a:spcPct val="100000"/>
                        </a:lnSpc>
                      </a:pPr>
                      <a:r>
                        <a:rPr lang="en-GB" sz="650" kern="100">
                          <a:solidFill>
                            <a:srgbClr val="FCE9D2"/>
                          </a:solidFill>
                          <a:effectLst/>
                          <a:latin typeface="DM Sans 14pt" pitchFamily="2" charset="77"/>
                        </a:rPr>
                        <a:t>8</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a:solidFill>
                            <a:srgbClr val="FCE9D2"/>
                          </a:solidFill>
                          <a:effectLst/>
                          <a:latin typeface="DM Sans 14pt" pitchFamily="2" charset="77"/>
                        </a:rPr>
                        <a:t>Cool down to room temperature under gentle stirring.</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46423194"/>
                  </a:ext>
                </a:extLst>
              </a:tr>
              <a:tr h="226380">
                <a:tc>
                  <a:txBody>
                    <a:bodyPr/>
                    <a:lstStyle/>
                    <a:p>
                      <a:pPr>
                        <a:lnSpc>
                          <a:spcPct val="100000"/>
                        </a:lnSpc>
                      </a:pPr>
                      <a:r>
                        <a:rPr lang="en-GB" sz="650" kern="100">
                          <a:solidFill>
                            <a:srgbClr val="FCE9D2"/>
                          </a:solidFill>
                          <a:effectLst/>
                          <a:latin typeface="DM Sans 14pt" pitchFamily="2" charset="77"/>
                        </a:rPr>
                        <a:t>9</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650" kern="100" dirty="0">
                          <a:solidFill>
                            <a:srgbClr val="FCE9D2"/>
                          </a:solidFill>
                          <a:effectLst/>
                          <a:latin typeface="DM Sans 14pt" pitchFamily="2" charset="77"/>
                        </a:rPr>
                        <a:t>Add one by one ingredients of Phase F into the emulsion</a:t>
                      </a:r>
                    </a:p>
                    <a:p>
                      <a:pPr>
                        <a:lnSpc>
                          <a:spcPct val="100000"/>
                        </a:lnSpc>
                      </a:pPr>
                      <a:r>
                        <a:rPr lang="en-GB" sz="650" kern="100" dirty="0">
                          <a:solidFill>
                            <a:srgbClr val="FCE9D2"/>
                          </a:solidFill>
                          <a:effectLst/>
                          <a:latin typeface="DM Sans 14pt" pitchFamily="2" charset="77"/>
                        </a:rPr>
                        <a:t> and check the final pH (min 7).</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688380493"/>
                  </a:ext>
                </a:extLst>
              </a:tr>
            </a:tbl>
          </a:graphicData>
        </a:graphic>
      </p:graphicFrame>
      <p:graphicFrame>
        <p:nvGraphicFramePr>
          <p:cNvPr id="17" name="Table 16">
            <a:extLst>
              <a:ext uri="{FF2B5EF4-FFF2-40B4-BE49-F238E27FC236}">
                <a16:creationId xmlns:a16="http://schemas.microsoft.com/office/drawing/2014/main" id="{ABED2E46-11D6-A764-45F4-DFEA6D740B5B}"/>
              </a:ext>
            </a:extLst>
          </p:cNvPr>
          <p:cNvGraphicFramePr>
            <a:graphicFrameLocks noGrp="1"/>
          </p:cNvGraphicFramePr>
          <p:nvPr>
            <p:extLst>
              <p:ext uri="{D42A27DB-BD31-4B8C-83A1-F6EECF244321}">
                <p14:modId xmlns:p14="http://schemas.microsoft.com/office/powerpoint/2010/main" val="4038531048"/>
              </p:ext>
            </p:extLst>
          </p:nvPr>
        </p:nvGraphicFramePr>
        <p:xfrm>
          <a:off x="5962994" y="2045818"/>
          <a:ext cx="3019413" cy="1188720"/>
        </p:xfrm>
        <a:graphic>
          <a:graphicData uri="http://schemas.openxmlformats.org/drawingml/2006/table">
            <a:tbl>
              <a:tblPr>
                <a:tableStyleId>{B90068F1-F105-411B-9F92-F69CE458D5AC}</a:tableStyleId>
              </a:tblPr>
              <a:tblGrid>
                <a:gridCol w="744881">
                  <a:extLst>
                    <a:ext uri="{9D8B030D-6E8A-4147-A177-3AD203B41FA5}">
                      <a16:colId xmlns:a16="http://schemas.microsoft.com/office/drawing/2014/main" val="1550560049"/>
                    </a:ext>
                  </a:extLst>
                </a:gridCol>
                <a:gridCol w="307074">
                  <a:extLst>
                    <a:ext uri="{9D8B030D-6E8A-4147-A177-3AD203B41FA5}">
                      <a16:colId xmlns:a16="http://schemas.microsoft.com/office/drawing/2014/main" val="3687894642"/>
                    </a:ext>
                  </a:extLst>
                </a:gridCol>
                <a:gridCol w="1250950">
                  <a:extLst>
                    <a:ext uri="{9D8B030D-6E8A-4147-A177-3AD203B41FA5}">
                      <a16:colId xmlns:a16="http://schemas.microsoft.com/office/drawing/2014/main" val="1693730928"/>
                    </a:ext>
                  </a:extLst>
                </a:gridCol>
                <a:gridCol w="716508">
                  <a:extLst>
                    <a:ext uri="{9D8B030D-6E8A-4147-A177-3AD203B41FA5}">
                      <a16:colId xmlns:a16="http://schemas.microsoft.com/office/drawing/2014/main" val="1762284915"/>
                    </a:ext>
                  </a:extLst>
                </a:gridCol>
              </a:tblGrid>
              <a:tr h="0">
                <a:tc>
                  <a:txBody>
                    <a:bodyPr/>
                    <a:lstStyle/>
                    <a:p>
                      <a:pPr>
                        <a:lnSpc>
                          <a:spcPct val="100000"/>
                        </a:lnSpc>
                      </a:pPr>
                      <a:r>
                        <a:rPr lang="en-GB" sz="650" kern="100">
                          <a:solidFill>
                            <a:srgbClr val="FCE9D2"/>
                          </a:solidFill>
                          <a:effectLst/>
                          <a:latin typeface="DM Sans 14pt" pitchFamily="2" charset="77"/>
                        </a:rPr>
                        <a:t>pH:</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7,1</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Viscosity (spindle 5 / 10 rpm):</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12000 mPa.s</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808609368"/>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015633386"/>
                  </a:ext>
                </a:extLst>
              </a:tr>
              <a:tr h="76711">
                <a:tc>
                  <a:txBody>
                    <a:bodyPr/>
                    <a:lstStyle/>
                    <a:p>
                      <a:pPr>
                        <a:lnSpc>
                          <a:spcPct val="100000"/>
                        </a:lnSpc>
                      </a:pPr>
                      <a:r>
                        <a:rPr lang="en-GB" sz="650" kern="100">
                          <a:solidFill>
                            <a:srgbClr val="FCE9D2"/>
                          </a:solidFill>
                          <a:effectLst/>
                          <a:latin typeface="DM Sans 14pt" pitchFamily="2" charset="77"/>
                        </a:rPr>
                        <a:t>SPF:</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62,8</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In vitro UVA-PF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23</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511512829"/>
                  </a:ext>
                </a:extLst>
              </a:tr>
              <a:tr h="0">
                <a:tc>
                  <a:txBody>
                    <a:bodyPr/>
                    <a:lstStyle/>
                    <a:p>
                      <a:pPr>
                        <a:lnSpc>
                          <a:spcPct val="100000"/>
                        </a:lnSpc>
                      </a:pPr>
                      <a:r>
                        <a:rPr lang="en-GB" sz="650" kern="100" dirty="0">
                          <a:solidFill>
                            <a:srgbClr val="FCE9D2"/>
                          </a:solidFill>
                          <a:effectLst/>
                          <a:latin typeface="DM Sans 14pt" pitchFamily="2" charset="77"/>
                        </a:rPr>
                        <a:t>In vivo according </a:t>
                      </a:r>
                    </a:p>
                    <a:p>
                      <a:pPr>
                        <a:lnSpc>
                          <a:spcPct val="100000"/>
                        </a:lnSpc>
                      </a:pPr>
                      <a:r>
                        <a:rPr lang="en-GB" sz="650" kern="100" dirty="0">
                          <a:solidFill>
                            <a:srgbClr val="FCE9D2"/>
                          </a:solidFill>
                          <a:effectLst/>
                          <a:latin typeface="DM Sans 14pt" pitchFamily="2" charset="77"/>
                        </a:rPr>
                        <a:t>to ISO 24444</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According to ISO 24443</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575705951"/>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980315350"/>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UVA-PF/SPF </a:t>
                      </a:r>
                    </a:p>
                    <a:p>
                      <a:pPr>
                        <a:lnSpc>
                          <a:spcPct val="100000"/>
                        </a:lnSpc>
                      </a:pPr>
                      <a:r>
                        <a:rPr lang="en-GB" sz="650" kern="100" dirty="0">
                          <a:solidFill>
                            <a:srgbClr val="FCE9D2"/>
                          </a:solidFill>
                          <a:effectLst/>
                          <a:latin typeface="DM Sans 14pt" pitchFamily="2" charset="77"/>
                        </a:rPr>
                        <a:t>(50+ labelled; &gt;= 0.33):</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0,4</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27387335"/>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 </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779515888"/>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Critical Wavelength:</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378 nm</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847612662"/>
                  </a:ext>
                </a:extLst>
              </a:tr>
              <a:tr h="0">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 </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(Measurement done with </a:t>
                      </a:r>
                    </a:p>
                    <a:p>
                      <a:pPr>
                        <a:lnSpc>
                          <a:spcPct val="100000"/>
                        </a:lnSpc>
                      </a:pPr>
                      <a:r>
                        <a:rPr lang="en-GB" sz="650" kern="100" dirty="0" err="1">
                          <a:solidFill>
                            <a:srgbClr val="FCE9D2"/>
                          </a:solidFill>
                          <a:effectLst/>
                          <a:latin typeface="DM Sans 14pt" pitchFamily="2" charset="77"/>
                        </a:rPr>
                        <a:t>Labsphere</a:t>
                      </a:r>
                      <a:r>
                        <a:rPr lang="en-GB" sz="650" kern="100" dirty="0">
                          <a:solidFill>
                            <a:srgbClr val="FCE9D2"/>
                          </a:solidFill>
                          <a:effectLst/>
                          <a:latin typeface="DM Sans 14pt" pitchFamily="2" charset="77"/>
                        </a:rPr>
                        <a:t> equipment)</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 </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1880467060"/>
                  </a:ext>
                </a:extLst>
              </a:tr>
            </a:tbl>
          </a:graphicData>
        </a:graphic>
      </p:graphicFrame>
      <p:graphicFrame>
        <p:nvGraphicFramePr>
          <p:cNvPr id="18" name="Table 17">
            <a:extLst>
              <a:ext uri="{FF2B5EF4-FFF2-40B4-BE49-F238E27FC236}">
                <a16:creationId xmlns:a16="http://schemas.microsoft.com/office/drawing/2014/main" id="{0182CF9C-D8AB-0B65-C409-A85111A00E76}"/>
              </a:ext>
            </a:extLst>
          </p:cNvPr>
          <p:cNvGraphicFramePr>
            <a:graphicFrameLocks noGrp="1"/>
          </p:cNvGraphicFramePr>
          <p:nvPr>
            <p:extLst>
              <p:ext uri="{D42A27DB-BD31-4B8C-83A1-F6EECF244321}">
                <p14:modId xmlns:p14="http://schemas.microsoft.com/office/powerpoint/2010/main" val="3362037567"/>
              </p:ext>
            </p:extLst>
          </p:nvPr>
        </p:nvGraphicFramePr>
        <p:xfrm>
          <a:off x="3173719" y="3826445"/>
          <a:ext cx="3659477" cy="900000"/>
        </p:xfrm>
        <a:graphic>
          <a:graphicData uri="http://schemas.openxmlformats.org/drawingml/2006/table">
            <a:tbl>
              <a:tblPr>
                <a:tableStyleId>{B90068F1-F105-411B-9F92-F69CE458D5AC}</a:tableStyleId>
              </a:tblPr>
              <a:tblGrid>
                <a:gridCol w="445430">
                  <a:extLst>
                    <a:ext uri="{9D8B030D-6E8A-4147-A177-3AD203B41FA5}">
                      <a16:colId xmlns:a16="http://schemas.microsoft.com/office/drawing/2014/main" val="1918881949"/>
                    </a:ext>
                  </a:extLst>
                </a:gridCol>
                <a:gridCol w="1576316">
                  <a:extLst>
                    <a:ext uri="{9D8B030D-6E8A-4147-A177-3AD203B41FA5}">
                      <a16:colId xmlns:a16="http://schemas.microsoft.com/office/drawing/2014/main" val="878898868"/>
                    </a:ext>
                  </a:extLst>
                </a:gridCol>
                <a:gridCol w="470848">
                  <a:extLst>
                    <a:ext uri="{9D8B030D-6E8A-4147-A177-3AD203B41FA5}">
                      <a16:colId xmlns:a16="http://schemas.microsoft.com/office/drawing/2014/main" val="3524903592"/>
                    </a:ext>
                  </a:extLst>
                </a:gridCol>
                <a:gridCol w="1166883">
                  <a:extLst>
                    <a:ext uri="{9D8B030D-6E8A-4147-A177-3AD203B41FA5}">
                      <a16:colId xmlns:a16="http://schemas.microsoft.com/office/drawing/2014/main" val="501639872"/>
                    </a:ext>
                  </a:extLst>
                </a:gridCol>
              </a:tblGrid>
              <a:tr h="112500">
                <a:tc>
                  <a:txBody>
                    <a:bodyPr/>
                    <a:lstStyle/>
                    <a:p>
                      <a:pPr algn="l">
                        <a:lnSpc>
                          <a:spcPct val="100000"/>
                        </a:lnSpc>
                      </a:pPr>
                      <a:r>
                        <a:rPr lang="en-GB" sz="650" kern="100" dirty="0">
                          <a:solidFill>
                            <a:srgbClr val="FCE9D2"/>
                          </a:solidFill>
                          <a:effectLst/>
                          <a:latin typeface="DM Sans 14pt" pitchFamily="2" charset="77"/>
                        </a:rPr>
                        <a:t>100037</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BASF</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100627</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INNOSPEC LIMITED</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98164037"/>
                  </a:ext>
                </a:extLst>
              </a:tr>
              <a:tr h="112500">
                <a:tc>
                  <a:txBody>
                    <a:bodyPr/>
                    <a:lstStyle/>
                    <a:p>
                      <a:pPr algn="l">
                        <a:lnSpc>
                          <a:spcPct val="100000"/>
                        </a:lnSpc>
                      </a:pPr>
                      <a:r>
                        <a:rPr lang="en-GB" sz="650" kern="100" dirty="0">
                          <a:solidFill>
                            <a:srgbClr val="FCE9D2"/>
                          </a:solidFill>
                          <a:effectLst/>
                          <a:latin typeface="DM Sans 14pt" pitchFamily="2" charset="77"/>
                        </a:rPr>
                        <a:t>100288</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dsm-firmenich</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101005</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EVONIK INDUSTRIES AG</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235462605"/>
                  </a:ext>
                </a:extLst>
              </a:tr>
              <a:tr h="112500">
                <a:tc>
                  <a:txBody>
                    <a:bodyPr/>
                    <a:lstStyle/>
                    <a:p>
                      <a:pPr algn="l">
                        <a:lnSpc>
                          <a:spcPct val="100000"/>
                        </a:lnSpc>
                      </a:pPr>
                      <a:r>
                        <a:rPr lang="en-GB" sz="650" kern="100" dirty="0">
                          <a:solidFill>
                            <a:srgbClr val="FCE9D2"/>
                          </a:solidFill>
                          <a:effectLst/>
                          <a:latin typeface="DM Sans 14pt" pitchFamily="2" charset="77"/>
                        </a:rPr>
                        <a:t>100313</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SEPPIC</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100383</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AJINOMOTO INC</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89318837"/>
                  </a:ext>
                </a:extLst>
              </a:tr>
              <a:tr h="112500">
                <a:tc>
                  <a:txBody>
                    <a:bodyPr/>
                    <a:lstStyle/>
                    <a:p>
                      <a:pPr algn="l">
                        <a:lnSpc>
                          <a:spcPct val="100000"/>
                        </a:lnSpc>
                      </a:pPr>
                      <a:r>
                        <a:rPr lang="en-GB" sz="650" kern="100" dirty="0">
                          <a:solidFill>
                            <a:srgbClr val="FCE9D2"/>
                          </a:solidFill>
                          <a:effectLst/>
                          <a:latin typeface="DM Sans 14pt" pitchFamily="2" charset="77"/>
                        </a:rPr>
                        <a:t>100647</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INOLEX CHEMICAL COMPANY</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100425</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KAHL &amp; CO</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80303706"/>
                  </a:ext>
                </a:extLst>
              </a:tr>
              <a:tr h="112500">
                <a:tc>
                  <a:txBody>
                    <a:bodyPr/>
                    <a:lstStyle/>
                    <a:p>
                      <a:pPr algn="l">
                        <a:lnSpc>
                          <a:spcPct val="100000"/>
                        </a:lnSpc>
                      </a:pPr>
                      <a:r>
                        <a:rPr lang="en-GB" sz="650" kern="100">
                          <a:solidFill>
                            <a:srgbClr val="FCE9D2"/>
                          </a:solidFill>
                          <a:effectLst/>
                          <a:latin typeface="DM Sans 14pt" pitchFamily="2" charset="77"/>
                        </a:rPr>
                        <a:t>100491</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DR. STRAETMANS</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100444</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SCHÜLKE &amp; MAYR GMBH</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917717262"/>
                  </a:ext>
                </a:extLst>
              </a:tr>
              <a:tr h="112500">
                <a:tc>
                  <a:txBody>
                    <a:bodyPr/>
                    <a:lstStyle/>
                    <a:p>
                      <a:pPr algn="l">
                        <a:lnSpc>
                          <a:spcPct val="100000"/>
                        </a:lnSpc>
                      </a:pPr>
                      <a:r>
                        <a:rPr lang="en-GB" sz="650" kern="100" dirty="0">
                          <a:solidFill>
                            <a:srgbClr val="FCE9D2"/>
                          </a:solidFill>
                          <a:effectLst/>
                          <a:latin typeface="DM Sans 14pt" pitchFamily="2" charset="77"/>
                        </a:rPr>
                        <a:t>101192</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COSPHATEC</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101161</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KANEKA CORPORATION</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2517886311"/>
                  </a:ext>
                </a:extLst>
              </a:tr>
              <a:tr h="112500">
                <a:tc>
                  <a:txBody>
                    <a:bodyPr/>
                    <a:lstStyle/>
                    <a:p>
                      <a:pPr algn="l">
                        <a:lnSpc>
                          <a:spcPct val="100000"/>
                        </a:lnSpc>
                      </a:pPr>
                      <a:r>
                        <a:rPr lang="en-GB" sz="650" kern="100" dirty="0">
                          <a:solidFill>
                            <a:srgbClr val="FCE9D2"/>
                          </a:solidFill>
                          <a:effectLst/>
                          <a:latin typeface="DM Sans 14pt" pitchFamily="2" charset="77"/>
                        </a:rPr>
                        <a:t>100435</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LUBRIZOL ADVANCED MATERIALS, IN</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100002</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SOLVAY</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362415210"/>
                  </a:ext>
                </a:extLst>
              </a:tr>
              <a:tr h="112500">
                <a:tc>
                  <a:txBody>
                    <a:bodyPr/>
                    <a:lstStyle/>
                    <a:p>
                      <a:pPr algn="l">
                        <a:lnSpc>
                          <a:spcPct val="100000"/>
                        </a:lnSpc>
                      </a:pPr>
                      <a:r>
                        <a:rPr lang="en-GB" sz="650" kern="100" dirty="0">
                          <a:solidFill>
                            <a:srgbClr val="FCE9D2"/>
                          </a:solidFill>
                          <a:effectLst/>
                          <a:latin typeface="DM Sans 14pt" pitchFamily="2" charset="77"/>
                        </a:rPr>
                        <a:t>100230</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a:solidFill>
                            <a:srgbClr val="FCE9D2"/>
                          </a:solidFill>
                          <a:effectLst/>
                          <a:latin typeface="DM Sans 14pt" pitchFamily="2" charset="77"/>
                        </a:rPr>
                        <a:t>MERCK KGAA</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gn="r">
                        <a:lnSpc>
                          <a:spcPct val="100000"/>
                        </a:lnSpc>
                      </a:pPr>
                      <a:r>
                        <a:rPr lang="en-GB" sz="650" kern="100">
                          <a:solidFill>
                            <a:srgbClr val="FCE9D2"/>
                          </a:solidFill>
                          <a:effectLst/>
                          <a:latin typeface="DM Sans 14pt" pitchFamily="2" charset="77"/>
                        </a:rPr>
                        <a:t>100045</a:t>
                      </a:r>
                      <a:endParaRPr lang="en-BR" sz="650" kern="10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tc>
                  <a:txBody>
                    <a:bodyPr/>
                    <a:lstStyle/>
                    <a:p>
                      <a:pPr>
                        <a:lnSpc>
                          <a:spcPct val="100000"/>
                        </a:lnSpc>
                      </a:pPr>
                      <a:r>
                        <a:rPr lang="en-GB" sz="650" kern="100" dirty="0">
                          <a:solidFill>
                            <a:srgbClr val="FCE9D2"/>
                          </a:solidFill>
                          <a:effectLst/>
                          <a:latin typeface="DM Sans 14pt" pitchFamily="2" charset="77"/>
                        </a:rPr>
                        <a:t>BK GIULINI CHEMIE</a:t>
                      </a:r>
                      <a:endParaRPr lang="en-BR" sz="650" kern="100" dirty="0">
                        <a:solidFill>
                          <a:srgbClr val="FCE9D2"/>
                        </a:solidFill>
                        <a:effectLst/>
                        <a:latin typeface="DM Sans 14pt" pitchFamily="2" charset="77"/>
                        <a:ea typeface="DM Sans" pitchFamily="2" charset="77"/>
                        <a:cs typeface="Times New Roman" panose="02020603050405020304" pitchFamily="18" charset="0"/>
                      </a:endParaRPr>
                    </a:p>
                  </a:txBody>
                  <a:tcPr marL="44450" marR="44450" marT="0" marB="0"/>
                </a:tc>
                <a:extLst>
                  <a:ext uri="{0D108BD9-81ED-4DB2-BD59-A6C34878D82A}">
                    <a16:rowId xmlns:a16="http://schemas.microsoft.com/office/drawing/2014/main" val="4161401085"/>
                  </a:ext>
                </a:extLst>
              </a:tr>
            </a:tbl>
          </a:graphicData>
        </a:graphic>
      </p:graphicFrame>
      <p:sp>
        <p:nvSpPr>
          <p:cNvPr id="14" name="TextBox 13">
            <a:extLst>
              <a:ext uri="{FF2B5EF4-FFF2-40B4-BE49-F238E27FC236}">
                <a16:creationId xmlns:a16="http://schemas.microsoft.com/office/drawing/2014/main" id="{943AC745-68E6-31A9-16B7-E86D93BAAFC2}"/>
              </a:ext>
            </a:extLst>
          </p:cNvPr>
          <p:cNvSpPr txBox="1"/>
          <p:nvPr/>
        </p:nvSpPr>
        <p:spPr>
          <a:xfrm>
            <a:off x="3175405" y="4716094"/>
            <a:ext cx="4612942" cy="247312"/>
          </a:xfrm>
          <a:prstGeom prst="rect">
            <a:avLst/>
          </a:prstGeom>
          <a:noFill/>
        </p:spPr>
        <p:txBody>
          <a:bodyPr wrap="square">
            <a:spAutoFit/>
          </a:bodyPr>
          <a:lstStyle/>
          <a:p>
            <a:pPr>
              <a:lnSpc>
                <a:spcPts val="1440"/>
              </a:lnSpc>
            </a:pPr>
            <a:r>
              <a:rPr lang="en-GB" sz="600" kern="100" dirty="0">
                <a:solidFill>
                  <a:schemeClr val="bg1"/>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chemeClr val="bg1"/>
              </a:solidFill>
              <a:effectLst/>
              <a:latin typeface="DM Sans" pitchFamily="2" charset="77"/>
              <a:ea typeface="DM Sans" pitchFamily="2" charset="77"/>
              <a:cs typeface="Times New Roman" panose="02020603050405020304" pitchFamily="18" charset="0"/>
            </a:endParaRPr>
          </a:p>
        </p:txBody>
      </p:sp>
      <p:sp>
        <p:nvSpPr>
          <p:cNvPr id="20" name="Retângulo 149504">
            <a:extLst>
              <a:ext uri="{FF2B5EF4-FFF2-40B4-BE49-F238E27FC236}">
                <a16:creationId xmlns:a16="http://schemas.microsoft.com/office/drawing/2014/main" id="{7747042D-47B5-CE38-1C4F-E6E6D81E7FA4}"/>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21" name="Picture 20">
            <a:extLst>
              <a:ext uri="{FF2B5EF4-FFF2-40B4-BE49-F238E27FC236}">
                <a16:creationId xmlns:a16="http://schemas.microsoft.com/office/drawing/2014/main" id="{CD86ABC8-5FFB-BC05-71FD-3471E5FA0F8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45"/>
          <a:stretch/>
        </p:blipFill>
        <p:spPr>
          <a:xfrm>
            <a:off x="-12630" y="1067700"/>
            <a:ext cx="2842292" cy="2562814"/>
          </a:xfrm>
          <a:prstGeom prst="rect">
            <a:avLst/>
          </a:prstGeom>
        </p:spPr>
      </p:pic>
      <p:sp>
        <p:nvSpPr>
          <p:cNvPr id="22" name="Retângulo 1061">
            <a:extLst>
              <a:ext uri="{FF2B5EF4-FFF2-40B4-BE49-F238E27FC236}">
                <a16:creationId xmlns:a16="http://schemas.microsoft.com/office/drawing/2014/main" id="{C94216BA-C522-0864-94B8-1C2FF118D2AC}"/>
              </a:ext>
            </a:extLst>
          </p:cNvPr>
          <p:cNvSpPr/>
          <p:nvPr/>
        </p:nvSpPr>
        <p:spPr>
          <a:xfrm>
            <a:off x="-15603" y="547456"/>
            <a:ext cx="2851323"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3" name="Retângulo 1045">
            <a:extLst>
              <a:ext uri="{FF2B5EF4-FFF2-40B4-BE49-F238E27FC236}">
                <a16:creationId xmlns:a16="http://schemas.microsoft.com/office/drawing/2014/main" id="{8A2B2B6E-2656-C4DE-37D7-069D3E64DE4D}"/>
              </a:ext>
            </a:extLst>
          </p:cNvPr>
          <p:cNvSpPr/>
          <p:nvPr/>
        </p:nvSpPr>
        <p:spPr>
          <a:xfrm>
            <a:off x="-15605" y="812938"/>
            <a:ext cx="2851323" cy="264818"/>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4" name="Retângulo 35">
            <a:extLst>
              <a:ext uri="{FF2B5EF4-FFF2-40B4-BE49-F238E27FC236}">
                <a16:creationId xmlns:a16="http://schemas.microsoft.com/office/drawing/2014/main" id="{CD65E681-8DFC-3448-1430-C9BDCB1CF180}"/>
              </a:ext>
            </a:extLst>
          </p:cNvPr>
          <p:cNvSpPr/>
          <p:nvPr/>
        </p:nvSpPr>
        <p:spPr>
          <a:xfrm>
            <a:off x="-15603" y="1795787"/>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25" name="TextBox 149509">
            <a:extLst>
              <a:ext uri="{FF2B5EF4-FFF2-40B4-BE49-F238E27FC236}">
                <a16:creationId xmlns:a16="http://schemas.microsoft.com/office/drawing/2014/main" id="{A7A5C629-7FE7-3863-7D6D-C01F6930EAC8}"/>
              </a:ext>
            </a:extLst>
          </p:cNvPr>
          <p:cNvSpPr txBox="1"/>
          <p:nvPr/>
        </p:nvSpPr>
        <p:spPr>
          <a:xfrm>
            <a:off x="737937" y="835701"/>
            <a:ext cx="706474" cy="219291"/>
          </a:xfrm>
          <a:prstGeom prst="rect">
            <a:avLst/>
          </a:prstGeom>
          <a:noFill/>
        </p:spPr>
        <p:txBody>
          <a:bodyPr wrap="square" rtlCol="0">
            <a:spAutoFit/>
          </a:bodyPr>
          <a:lstStyle/>
          <a:p>
            <a:pPr defTabSz="685800">
              <a:buClrTx/>
              <a:defRPr/>
            </a:pPr>
            <a:r>
              <a:rPr lang="en-US" sz="825" kern="1200" dirty="0">
                <a:solidFill>
                  <a:schemeClr val="accent6">
                    <a:lumMod val="20000"/>
                    <a:lumOff val="80000"/>
                  </a:schemeClr>
                </a:solidFill>
                <a:latin typeface="DM Sans 14pt" pitchFamily="2" charset="77"/>
                <a:ea typeface="+mn-ea"/>
                <a:cs typeface="+mn-cs"/>
              </a:rPr>
              <a:t>SENSUAL</a:t>
            </a:r>
          </a:p>
        </p:txBody>
      </p:sp>
      <p:pic>
        <p:nvPicPr>
          <p:cNvPr id="26" name="Imagem 1024">
            <a:extLst>
              <a:ext uri="{FF2B5EF4-FFF2-40B4-BE49-F238E27FC236}">
                <a16:creationId xmlns:a16="http://schemas.microsoft.com/office/drawing/2014/main" id="{377832E7-8173-0F74-6EB0-704A3CF18B3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67551" y="2275762"/>
            <a:ext cx="2150803" cy="2867736"/>
          </a:xfrm>
          <a:prstGeom prst="rect">
            <a:avLst/>
          </a:prstGeom>
        </p:spPr>
      </p:pic>
      <p:sp>
        <p:nvSpPr>
          <p:cNvPr id="27" name="CaixaDeTexto 1064">
            <a:extLst>
              <a:ext uri="{FF2B5EF4-FFF2-40B4-BE49-F238E27FC236}">
                <a16:creationId xmlns:a16="http://schemas.microsoft.com/office/drawing/2014/main" id="{10E44239-E497-353A-C690-8EAE7AB40D1A}"/>
              </a:ext>
            </a:extLst>
          </p:cNvPr>
          <p:cNvSpPr txBox="1"/>
          <p:nvPr/>
        </p:nvSpPr>
        <p:spPr>
          <a:xfrm>
            <a:off x="28594"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2" name="Title 1">
            <a:extLst>
              <a:ext uri="{FF2B5EF4-FFF2-40B4-BE49-F238E27FC236}">
                <a16:creationId xmlns:a16="http://schemas.microsoft.com/office/drawing/2014/main" id="{BF2B5789-1BFB-09A7-262F-EE3E6B51C682}"/>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42698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402610-189C-7358-8D96-4DACDAADD80B}"/>
            </a:ext>
          </a:extLst>
        </p:cNvPr>
        <p:cNvGrpSpPr/>
        <p:nvPr/>
      </p:nvGrpSpPr>
      <p:grpSpPr>
        <a:xfrm>
          <a:off x="0" y="0"/>
          <a:ext cx="0" cy="0"/>
          <a:chOff x="0" y="0"/>
          <a:chExt cx="0" cy="0"/>
        </a:xfrm>
      </p:grpSpPr>
      <p:sp>
        <p:nvSpPr>
          <p:cNvPr id="51" name="Retângulo 1045">
            <a:extLst>
              <a:ext uri="{FF2B5EF4-FFF2-40B4-BE49-F238E27FC236}">
                <a16:creationId xmlns:a16="http://schemas.microsoft.com/office/drawing/2014/main" id="{601EC58E-BE51-AD13-5FE5-6DD1D4666EBB}"/>
              </a:ext>
            </a:extLst>
          </p:cNvPr>
          <p:cNvSpPr/>
          <p:nvPr/>
        </p:nvSpPr>
        <p:spPr>
          <a:xfrm>
            <a:off x="2821888" y="547457"/>
            <a:ext cx="6322112" cy="4596043"/>
          </a:xfrm>
          <a:prstGeom prst="rect">
            <a:avLst/>
          </a:prstGeom>
          <a:solidFill>
            <a:schemeClr val="accent6">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47" name="Retângulo 149504">
            <a:extLst>
              <a:ext uri="{FF2B5EF4-FFF2-40B4-BE49-F238E27FC236}">
                <a16:creationId xmlns:a16="http://schemas.microsoft.com/office/drawing/2014/main" id="{6CA1FB51-7DE3-8B74-8D73-59C1399DBDD7}"/>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53" name="Imagem 3" descr="Logotipo&#10;&#10;Descrição gerada automaticamente">
            <a:extLst>
              <a:ext uri="{FF2B5EF4-FFF2-40B4-BE49-F238E27FC236}">
                <a16:creationId xmlns:a16="http://schemas.microsoft.com/office/drawing/2014/main" id="{AA6E5447-31E2-57D8-B36B-A6642D52B9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 name="Google Shape;279;p62">
            <a:extLst>
              <a:ext uri="{FF2B5EF4-FFF2-40B4-BE49-F238E27FC236}">
                <a16:creationId xmlns:a16="http://schemas.microsoft.com/office/drawing/2014/main" id="{F3D42253-7A96-CC6F-FD13-7B7E8F97525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149601" y="4650708"/>
            <a:ext cx="1886179" cy="364499"/>
          </a:xfrm>
          <a:prstGeom prst="rect">
            <a:avLst/>
          </a:prstGeom>
          <a:noFill/>
          <a:ln>
            <a:noFill/>
          </a:ln>
        </p:spPr>
      </p:pic>
      <p:sp>
        <p:nvSpPr>
          <p:cNvPr id="8" name="Retângulo 149504">
            <a:extLst>
              <a:ext uri="{FF2B5EF4-FFF2-40B4-BE49-F238E27FC236}">
                <a16:creationId xmlns:a16="http://schemas.microsoft.com/office/drawing/2014/main" id="{1B0FE128-AE8D-2894-A346-2F3048EE0497}"/>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9" name="Picture 8">
            <a:extLst>
              <a:ext uri="{FF2B5EF4-FFF2-40B4-BE49-F238E27FC236}">
                <a16:creationId xmlns:a16="http://schemas.microsoft.com/office/drawing/2014/main" id="{39968458-8D42-80F0-D645-4CEFE2FD664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245"/>
          <a:stretch/>
        </p:blipFill>
        <p:spPr>
          <a:xfrm>
            <a:off x="-12630" y="1067700"/>
            <a:ext cx="2842292" cy="2562814"/>
          </a:xfrm>
          <a:prstGeom prst="rect">
            <a:avLst/>
          </a:prstGeom>
        </p:spPr>
      </p:pic>
      <p:sp>
        <p:nvSpPr>
          <p:cNvPr id="10" name="Retângulo 1061">
            <a:extLst>
              <a:ext uri="{FF2B5EF4-FFF2-40B4-BE49-F238E27FC236}">
                <a16:creationId xmlns:a16="http://schemas.microsoft.com/office/drawing/2014/main" id="{097C4F19-BE67-C44F-DC3F-7F298545396D}"/>
              </a:ext>
            </a:extLst>
          </p:cNvPr>
          <p:cNvSpPr/>
          <p:nvPr/>
        </p:nvSpPr>
        <p:spPr>
          <a:xfrm>
            <a:off x="-15603" y="547456"/>
            <a:ext cx="2851323"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11" name="Retângulo 1045">
            <a:extLst>
              <a:ext uri="{FF2B5EF4-FFF2-40B4-BE49-F238E27FC236}">
                <a16:creationId xmlns:a16="http://schemas.microsoft.com/office/drawing/2014/main" id="{5CFF41FF-BB80-CEB0-AA2F-E1F8F39CE221}"/>
              </a:ext>
            </a:extLst>
          </p:cNvPr>
          <p:cNvSpPr/>
          <p:nvPr/>
        </p:nvSpPr>
        <p:spPr>
          <a:xfrm>
            <a:off x="-15605" y="812938"/>
            <a:ext cx="2851323" cy="264818"/>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2" name="Retângulo 35">
            <a:extLst>
              <a:ext uri="{FF2B5EF4-FFF2-40B4-BE49-F238E27FC236}">
                <a16:creationId xmlns:a16="http://schemas.microsoft.com/office/drawing/2014/main" id="{E5213A8B-AA1D-F21A-ABF6-DCFC0BD490D3}"/>
              </a:ext>
            </a:extLst>
          </p:cNvPr>
          <p:cNvSpPr/>
          <p:nvPr/>
        </p:nvSpPr>
        <p:spPr>
          <a:xfrm>
            <a:off x="-15603" y="1795787"/>
            <a:ext cx="2845265" cy="1834728"/>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sp>
        <p:nvSpPr>
          <p:cNvPr id="13" name="TextBox 149509">
            <a:extLst>
              <a:ext uri="{FF2B5EF4-FFF2-40B4-BE49-F238E27FC236}">
                <a16:creationId xmlns:a16="http://schemas.microsoft.com/office/drawing/2014/main" id="{4B2F2EB2-BEC2-844B-2F52-762CCF8F5A13}"/>
              </a:ext>
            </a:extLst>
          </p:cNvPr>
          <p:cNvSpPr txBox="1"/>
          <p:nvPr/>
        </p:nvSpPr>
        <p:spPr>
          <a:xfrm>
            <a:off x="718267" y="835701"/>
            <a:ext cx="706474" cy="219291"/>
          </a:xfrm>
          <a:prstGeom prst="rect">
            <a:avLst/>
          </a:prstGeom>
          <a:noFill/>
        </p:spPr>
        <p:txBody>
          <a:bodyPr wrap="square" rtlCol="0">
            <a:spAutoFit/>
          </a:bodyPr>
          <a:lstStyle/>
          <a:p>
            <a:pPr defTabSz="685800">
              <a:buClrTx/>
              <a:defRPr/>
            </a:pPr>
            <a:r>
              <a:rPr lang="en-US" sz="825" kern="1200" dirty="0">
                <a:solidFill>
                  <a:schemeClr val="accent6">
                    <a:lumMod val="20000"/>
                    <a:lumOff val="80000"/>
                  </a:schemeClr>
                </a:solidFill>
                <a:latin typeface="DM Sans 14pt" pitchFamily="2" charset="77"/>
                <a:ea typeface="+mn-ea"/>
                <a:cs typeface="+mn-cs"/>
              </a:rPr>
              <a:t>SENSUAL</a:t>
            </a:r>
          </a:p>
        </p:txBody>
      </p:sp>
      <p:pic>
        <p:nvPicPr>
          <p:cNvPr id="14" name="Imagem 1024">
            <a:extLst>
              <a:ext uri="{FF2B5EF4-FFF2-40B4-BE49-F238E27FC236}">
                <a16:creationId xmlns:a16="http://schemas.microsoft.com/office/drawing/2014/main" id="{539DD5C3-EC0A-31C8-3880-507D7317A0A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67551" y="2275762"/>
            <a:ext cx="2150803" cy="2867736"/>
          </a:xfrm>
          <a:prstGeom prst="rect">
            <a:avLst/>
          </a:prstGeom>
        </p:spPr>
      </p:pic>
      <p:sp>
        <p:nvSpPr>
          <p:cNvPr id="15" name="CaixaDeTexto 1064">
            <a:extLst>
              <a:ext uri="{FF2B5EF4-FFF2-40B4-BE49-F238E27FC236}">
                <a16:creationId xmlns:a16="http://schemas.microsoft.com/office/drawing/2014/main" id="{B9A6638D-C626-1FD4-B1A7-98D6362755B8}"/>
              </a:ext>
            </a:extLst>
          </p:cNvPr>
          <p:cNvSpPr txBox="1"/>
          <p:nvPr/>
        </p:nvSpPr>
        <p:spPr>
          <a:xfrm>
            <a:off x="33512" y="547459"/>
            <a:ext cx="2404114" cy="261610"/>
          </a:xfrm>
          <a:prstGeom prst="rect">
            <a:avLst/>
          </a:prstGeom>
          <a:noFill/>
        </p:spPr>
        <p:txBody>
          <a:bodyPr wrap="square">
            <a:spAutoFit/>
          </a:bodyPr>
          <a:lstStyle/>
          <a:p>
            <a:pPr algn="ctr" defTabSz="685800">
              <a:buClrTx/>
              <a:defRPr/>
            </a:pPr>
            <a:r>
              <a:rPr lang="fr-FR" sz="1100" kern="1200" dirty="0">
                <a:solidFill>
                  <a:prstClr val="black"/>
                </a:solidFill>
                <a:latin typeface="DM Sans 14pt" pitchFamily="2" charset="77"/>
                <a:ea typeface="+mn-ea"/>
                <a:cs typeface="+mn-cs"/>
              </a:rPr>
              <a:t>RECREATIONAL</a:t>
            </a:r>
          </a:p>
        </p:txBody>
      </p:sp>
      <p:sp>
        <p:nvSpPr>
          <p:cNvPr id="2" name="Title 1">
            <a:extLst>
              <a:ext uri="{FF2B5EF4-FFF2-40B4-BE49-F238E27FC236}">
                <a16:creationId xmlns:a16="http://schemas.microsoft.com/office/drawing/2014/main" id="{296DF57B-0DD0-633D-62C4-E184F16A45D7}"/>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6" name="Picture 5" descr="A screenshot of a computer&#10;&#10;Description automatically generated">
            <a:extLst>
              <a:ext uri="{FF2B5EF4-FFF2-40B4-BE49-F238E27FC236}">
                <a16:creationId xmlns:a16="http://schemas.microsoft.com/office/drawing/2014/main" id="{1ED5A2F9-B7AE-282A-8E1D-C490565FE4C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84833" y="896938"/>
            <a:ext cx="6253600" cy="3543707"/>
          </a:xfrm>
          <a:prstGeom prst="rect">
            <a:avLst/>
          </a:prstGeom>
        </p:spPr>
      </p:pic>
    </p:spTree>
    <p:extLst>
      <p:ext uri="{BB962C8B-B14F-4D97-AF65-F5344CB8AC3E}">
        <p14:creationId xmlns:p14="http://schemas.microsoft.com/office/powerpoint/2010/main" val="233643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tângulo 1050">
            <a:extLst>
              <a:ext uri="{FF2B5EF4-FFF2-40B4-BE49-F238E27FC236}">
                <a16:creationId xmlns:a16="http://schemas.microsoft.com/office/drawing/2014/main" id="{29878D64-F145-F6D3-D0F9-8B3B020CE805}"/>
              </a:ext>
            </a:extLst>
          </p:cNvPr>
          <p:cNvSpPr/>
          <p:nvPr/>
        </p:nvSpPr>
        <p:spPr>
          <a:xfrm>
            <a:off x="2834994" y="547457"/>
            <a:ext cx="6309006" cy="4596044"/>
          </a:xfrm>
          <a:prstGeom prst="rect">
            <a:avLst/>
          </a:prstGeom>
          <a:solidFill>
            <a:srgbClr val="FFC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 name="Retângulo 149504">
            <a:extLst>
              <a:ext uri="{FF2B5EF4-FFF2-40B4-BE49-F238E27FC236}">
                <a16:creationId xmlns:a16="http://schemas.microsoft.com/office/drawing/2014/main" id="{03CD99AB-A1D4-B9CC-1FCF-23ED5E99C50D}"/>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8" name="Picture 7">
            <a:extLst>
              <a:ext uri="{FF2B5EF4-FFF2-40B4-BE49-F238E27FC236}">
                <a16:creationId xmlns:a16="http://schemas.microsoft.com/office/drawing/2014/main" id="{AB1F020D-95D4-DD1B-92BD-44DB81420B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35700"/>
            <a:ext cx="2834446" cy="3232684"/>
          </a:xfrm>
          <a:prstGeom prst="rect">
            <a:avLst/>
          </a:prstGeom>
        </p:spPr>
      </p:pic>
      <p:sp>
        <p:nvSpPr>
          <p:cNvPr id="3" name="Retângulo 1061">
            <a:extLst>
              <a:ext uri="{FF2B5EF4-FFF2-40B4-BE49-F238E27FC236}">
                <a16:creationId xmlns:a16="http://schemas.microsoft.com/office/drawing/2014/main" id="{CCF40B67-811F-8102-57AC-A0FBF59C5560}"/>
              </a:ext>
            </a:extLst>
          </p:cNvPr>
          <p:cNvSpPr/>
          <p:nvPr/>
        </p:nvSpPr>
        <p:spPr>
          <a:xfrm>
            <a:off x="-8222" y="547456"/>
            <a:ext cx="2845265"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29" name="TextBox 28">
            <a:extLst>
              <a:ext uri="{FF2B5EF4-FFF2-40B4-BE49-F238E27FC236}">
                <a16:creationId xmlns:a16="http://schemas.microsoft.com/office/drawing/2014/main" id="{8456FFBB-FE04-EC91-3648-9481ACD2A7AF}"/>
              </a:ext>
            </a:extLst>
          </p:cNvPr>
          <p:cNvSpPr txBox="1"/>
          <p:nvPr/>
        </p:nvSpPr>
        <p:spPr>
          <a:xfrm>
            <a:off x="7149601" y="1000655"/>
            <a:ext cx="2601464" cy="286232"/>
          </a:xfrm>
          <a:prstGeom prst="rect">
            <a:avLst/>
          </a:prstGeom>
          <a:noFill/>
        </p:spPr>
        <p:txBody>
          <a:bodyPr wrap="square">
            <a:spAutoFit/>
          </a:bodyPr>
          <a:lstStyle/>
          <a:p>
            <a:pPr defTabSz="685800">
              <a:lnSpc>
                <a:spcPct val="90000"/>
              </a:lnSpc>
              <a:spcBef>
                <a:spcPct val="0"/>
              </a:spcBef>
              <a:buClrTx/>
              <a:defRPr/>
            </a:pPr>
            <a:r>
              <a:rPr lang="en-US" dirty="0">
                <a:solidFill>
                  <a:srgbClr val="994E00"/>
                </a:solidFill>
                <a:latin typeface="DM Sans 14pt" pitchFamily="2" charset="77"/>
                <a:ea typeface="Gungsuh" panose="020B0503020000020004" pitchFamily="18" charset="-127"/>
              </a:rPr>
              <a:t>Fluid Lotion SPF 50+</a:t>
            </a:r>
            <a:endParaRPr lang="en-US" sz="1050" kern="1200" dirty="0">
              <a:solidFill>
                <a:srgbClr val="994E00"/>
              </a:solidFill>
              <a:latin typeface="DM Sans 14pt" pitchFamily="2" charset="77"/>
              <a:ea typeface="Fira Sans Book" panose="020B0503050000020004" pitchFamily="34" charset="0"/>
              <a:cs typeface="+mn-cs"/>
            </a:endParaRPr>
          </a:p>
        </p:txBody>
      </p:sp>
      <p:sp>
        <p:nvSpPr>
          <p:cNvPr id="31" name="TextBox 30">
            <a:extLst>
              <a:ext uri="{FF2B5EF4-FFF2-40B4-BE49-F238E27FC236}">
                <a16:creationId xmlns:a16="http://schemas.microsoft.com/office/drawing/2014/main" id="{BC0A704F-2C51-61A5-AE2F-87A3204EE5E8}"/>
              </a:ext>
            </a:extLst>
          </p:cNvPr>
          <p:cNvSpPr txBox="1"/>
          <p:nvPr/>
        </p:nvSpPr>
        <p:spPr>
          <a:xfrm>
            <a:off x="3832322" y="773759"/>
            <a:ext cx="3541872" cy="584775"/>
          </a:xfrm>
          <a:prstGeom prst="rect">
            <a:avLst/>
          </a:prstGeom>
          <a:noFill/>
        </p:spPr>
        <p:txBody>
          <a:bodyPr wrap="square">
            <a:spAutoFit/>
          </a:bodyPr>
          <a:lstStyle/>
          <a:p>
            <a:pPr defTabSz="685800">
              <a:buClrTx/>
              <a:defRPr/>
            </a:pPr>
            <a:r>
              <a:rPr lang="en-US" sz="3200" dirty="0">
                <a:solidFill>
                  <a:srgbClr val="994E00"/>
                </a:solidFill>
                <a:latin typeface="DM Sans 14pt" pitchFamily="2" charset="77"/>
                <a:ea typeface="Gungsuh" panose="020B0503020000020004" pitchFamily="18" charset="-127"/>
              </a:rPr>
              <a:t>FUN IN THE SUN</a:t>
            </a:r>
            <a:endParaRPr lang="en-US" sz="3200" kern="1200" dirty="0">
              <a:solidFill>
                <a:srgbClr val="994E00"/>
              </a:solidFill>
              <a:latin typeface="DM Sans 14pt" pitchFamily="2" charset="77"/>
              <a:ea typeface="+mn-ea"/>
              <a:cs typeface="+mn-cs"/>
            </a:endParaRPr>
          </a:p>
        </p:txBody>
      </p:sp>
      <p:grpSp>
        <p:nvGrpSpPr>
          <p:cNvPr id="38" name="Group 37">
            <a:extLst>
              <a:ext uri="{FF2B5EF4-FFF2-40B4-BE49-F238E27FC236}">
                <a16:creationId xmlns:a16="http://schemas.microsoft.com/office/drawing/2014/main" id="{CAFBA832-CA6F-1A2C-E56D-1C99B2652C5A}"/>
              </a:ext>
            </a:extLst>
          </p:cNvPr>
          <p:cNvGrpSpPr/>
          <p:nvPr/>
        </p:nvGrpSpPr>
        <p:grpSpPr>
          <a:xfrm>
            <a:off x="5480010" y="4152705"/>
            <a:ext cx="504216" cy="560024"/>
            <a:chOff x="7199041" y="3226919"/>
            <a:chExt cx="504216" cy="560024"/>
          </a:xfrm>
        </p:grpSpPr>
        <p:grpSp>
          <p:nvGrpSpPr>
            <p:cNvPr id="23" name="Group 22">
              <a:extLst>
                <a:ext uri="{FF2B5EF4-FFF2-40B4-BE49-F238E27FC236}">
                  <a16:creationId xmlns:a16="http://schemas.microsoft.com/office/drawing/2014/main" id="{328E1B78-1AF0-B581-88DF-9873D39BFFCD}"/>
                </a:ext>
              </a:extLst>
            </p:cNvPr>
            <p:cNvGrpSpPr/>
            <p:nvPr/>
          </p:nvGrpSpPr>
          <p:grpSpPr>
            <a:xfrm>
              <a:off x="7199041" y="3226919"/>
              <a:ext cx="504216" cy="560024"/>
              <a:chOff x="7021061" y="3975728"/>
              <a:chExt cx="504216" cy="560024"/>
            </a:xfrm>
          </p:grpSpPr>
          <p:sp>
            <p:nvSpPr>
              <p:cNvPr id="24" name="Retângulo Arredondado 1068">
                <a:extLst>
                  <a:ext uri="{FF2B5EF4-FFF2-40B4-BE49-F238E27FC236}">
                    <a16:creationId xmlns:a16="http://schemas.microsoft.com/office/drawing/2014/main" id="{454590D1-CDF3-07B8-3108-0BAF232ED231}"/>
                  </a:ext>
                </a:extLst>
              </p:cNvPr>
              <p:cNvSpPr/>
              <p:nvPr/>
            </p:nvSpPr>
            <p:spPr>
              <a:xfrm>
                <a:off x="7021061" y="3975728"/>
                <a:ext cx="504216" cy="560024"/>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26" name="Retângulo Arredondado 1059">
                <a:extLst>
                  <a:ext uri="{FF2B5EF4-FFF2-40B4-BE49-F238E27FC236}">
                    <a16:creationId xmlns:a16="http://schemas.microsoft.com/office/drawing/2014/main" id="{D72FDF77-35A3-B637-49F6-104C17446D1D}"/>
                  </a:ext>
                </a:extLst>
              </p:cNvPr>
              <p:cNvSpPr/>
              <p:nvPr/>
            </p:nvSpPr>
            <p:spPr>
              <a:xfrm>
                <a:off x="7087577" y="4049451"/>
                <a:ext cx="368408" cy="455346"/>
              </a:xfrm>
              <a:prstGeom prst="roundRect">
                <a:avLst>
                  <a:gd name="adj" fmla="val 73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grpSp>
        <p:pic>
          <p:nvPicPr>
            <p:cNvPr id="10" name="Picture 9" descr="A green red yellow and blue energy meter&#10;&#10;Description automatically generated">
              <a:extLst>
                <a:ext uri="{FF2B5EF4-FFF2-40B4-BE49-F238E27FC236}">
                  <a16:creationId xmlns:a16="http://schemas.microsoft.com/office/drawing/2014/main" id="{698DEAB9-4A9C-5291-7B07-220A9F626F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5364" y="3338146"/>
              <a:ext cx="340599" cy="337569"/>
            </a:xfrm>
            <a:prstGeom prst="rect">
              <a:avLst/>
            </a:prstGeom>
          </p:spPr>
        </p:pic>
      </p:grpSp>
      <p:sp>
        <p:nvSpPr>
          <p:cNvPr id="35" name="Retângulo 1050">
            <a:extLst>
              <a:ext uri="{FF2B5EF4-FFF2-40B4-BE49-F238E27FC236}">
                <a16:creationId xmlns:a16="http://schemas.microsoft.com/office/drawing/2014/main" id="{EE5AA0DE-FBE6-EFBC-4D8D-D81E4D26ACEC}"/>
              </a:ext>
            </a:extLst>
          </p:cNvPr>
          <p:cNvSpPr/>
          <p:nvPr/>
        </p:nvSpPr>
        <p:spPr>
          <a:xfrm>
            <a:off x="-15603" y="807188"/>
            <a:ext cx="2856528"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9" name="Retângulo 35">
            <a:extLst>
              <a:ext uri="{FF2B5EF4-FFF2-40B4-BE49-F238E27FC236}">
                <a16:creationId xmlns:a16="http://schemas.microsoft.com/office/drawing/2014/main" id="{00B26A87-B9E1-CAFA-1347-686553C73A43}"/>
              </a:ext>
            </a:extLst>
          </p:cNvPr>
          <p:cNvSpPr/>
          <p:nvPr/>
        </p:nvSpPr>
        <p:spPr>
          <a:xfrm>
            <a:off x="-15603" y="1818823"/>
            <a:ext cx="2845265" cy="2249561"/>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44" name="Imagem 1025">
            <a:extLst>
              <a:ext uri="{FF2B5EF4-FFF2-40B4-BE49-F238E27FC236}">
                <a16:creationId xmlns:a16="http://schemas.microsoft.com/office/drawing/2014/main" id="{1AAD6029-124C-A62C-CE8C-44E80C1D72B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7056" y="2571750"/>
            <a:ext cx="1999945" cy="2666594"/>
          </a:xfrm>
          <a:prstGeom prst="rect">
            <a:avLst/>
          </a:prstGeom>
        </p:spPr>
      </p:pic>
      <p:pic>
        <p:nvPicPr>
          <p:cNvPr id="48" name="Imagem 3" descr="Logotipo&#10;&#10;Descrição gerada automaticamente">
            <a:extLst>
              <a:ext uri="{FF2B5EF4-FFF2-40B4-BE49-F238E27FC236}">
                <a16:creationId xmlns:a16="http://schemas.microsoft.com/office/drawing/2014/main" id="{C44FDD32-A486-FDB5-DBFE-80D9B022FC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9" name="Google Shape;279;p62">
            <a:extLst>
              <a:ext uri="{FF2B5EF4-FFF2-40B4-BE49-F238E27FC236}">
                <a16:creationId xmlns:a16="http://schemas.microsoft.com/office/drawing/2014/main" id="{12F92DEA-0C7C-2E95-6BDA-2640262FCAF4}"/>
              </a:ext>
            </a:extLst>
          </p:cNvPr>
          <p:cNvPicPr preferRelativeResize="0"/>
          <p:nvPr/>
        </p:nvPicPr>
        <p:blipFill rotWithShape="1">
          <a:blip r:embed="rId7" cstate="screen">
            <a:alphaModFix/>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grpSp>
        <p:nvGrpSpPr>
          <p:cNvPr id="59" name="Group 58">
            <a:extLst>
              <a:ext uri="{FF2B5EF4-FFF2-40B4-BE49-F238E27FC236}">
                <a16:creationId xmlns:a16="http://schemas.microsoft.com/office/drawing/2014/main" id="{A43C0FDC-900E-3BEB-E996-318C2954295E}"/>
              </a:ext>
            </a:extLst>
          </p:cNvPr>
          <p:cNvGrpSpPr/>
          <p:nvPr/>
        </p:nvGrpSpPr>
        <p:grpSpPr>
          <a:xfrm>
            <a:off x="3862690" y="3793880"/>
            <a:ext cx="1407940" cy="401826"/>
            <a:chOff x="7182827" y="2553216"/>
            <a:chExt cx="1407940" cy="401826"/>
          </a:xfrm>
        </p:grpSpPr>
        <p:sp>
          <p:nvSpPr>
            <p:cNvPr id="21" name="Retângulo Arredondado 1068">
              <a:extLst>
                <a:ext uri="{FF2B5EF4-FFF2-40B4-BE49-F238E27FC236}">
                  <a16:creationId xmlns:a16="http://schemas.microsoft.com/office/drawing/2014/main" id="{9AFCF056-46A0-6B0C-CF0B-349ABD0A4B23}"/>
                </a:ext>
              </a:extLst>
            </p:cNvPr>
            <p:cNvSpPr/>
            <p:nvPr/>
          </p:nvSpPr>
          <p:spPr>
            <a:xfrm>
              <a:off x="7182827" y="2553216"/>
              <a:ext cx="1407940" cy="401826"/>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sp>
          <p:nvSpPr>
            <p:cNvPr id="58" name="TextBox 57">
              <a:extLst>
                <a:ext uri="{FF2B5EF4-FFF2-40B4-BE49-F238E27FC236}">
                  <a16:creationId xmlns:a16="http://schemas.microsoft.com/office/drawing/2014/main" id="{82404D10-0C24-5FFA-BC11-B8901C6655C7}"/>
                </a:ext>
              </a:extLst>
            </p:cNvPr>
            <p:cNvSpPr txBox="1"/>
            <p:nvPr/>
          </p:nvSpPr>
          <p:spPr>
            <a:xfrm>
              <a:off x="7212504" y="2563732"/>
              <a:ext cx="1371558" cy="369332"/>
            </a:xfrm>
            <a:prstGeom prst="rect">
              <a:avLst/>
            </a:prstGeom>
            <a:noFill/>
          </p:spPr>
          <p:txBody>
            <a:bodyPr wrap="square">
              <a:spAutoFit/>
            </a:bodyPr>
            <a:lstStyle/>
            <a:p>
              <a:r>
                <a:rPr lang="fr-FR" sz="900" dirty="0">
                  <a:latin typeface="DM Sans 14pt" pitchFamily="2" charset="77"/>
                </a:rPr>
                <a:t>Innovative, </a:t>
              </a:r>
              <a:r>
                <a:rPr lang="fr-FR" sz="900" dirty="0" err="1">
                  <a:latin typeface="DM Sans 14pt" pitchFamily="2" charset="77"/>
                </a:rPr>
                <a:t>feather</a:t>
              </a:r>
              <a:r>
                <a:rPr lang="fr-FR" sz="900" dirty="0">
                  <a:latin typeface="DM Sans 14pt" pitchFamily="2" charset="77"/>
                </a:rPr>
                <a:t>-light </a:t>
              </a:r>
              <a:r>
                <a:rPr lang="fr-FR" sz="900" dirty="0" err="1">
                  <a:latin typeface="DM Sans 14pt" pitchFamily="2" charset="77"/>
                </a:rPr>
                <a:t>fluid</a:t>
              </a:r>
              <a:r>
                <a:rPr lang="fr-FR" sz="900" dirty="0">
                  <a:latin typeface="DM Sans 14pt" pitchFamily="2" charset="77"/>
                </a:rPr>
                <a:t> lotion</a:t>
              </a:r>
              <a:r>
                <a:rPr lang="fr-FR" sz="900" dirty="0">
                  <a:highlight>
                    <a:srgbClr val="FFFF00"/>
                  </a:highlight>
                  <a:latin typeface="DM Sans 14pt" pitchFamily="2" charset="77"/>
                </a:rPr>
                <a:t> </a:t>
              </a:r>
              <a:endParaRPr lang="en-BR" sz="900" dirty="0">
                <a:latin typeface="DM Sans 14pt" pitchFamily="2" charset="77"/>
              </a:endParaRPr>
            </a:p>
          </p:txBody>
        </p:sp>
      </p:grpSp>
      <p:sp>
        <p:nvSpPr>
          <p:cNvPr id="4" name="TextBox 3">
            <a:extLst>
              <a:ext uri="{FF2B5EF4-FFF2-40B4-BE49-F238E27FC236}">
                <a16:creationId xmlns:a16="http://schemas.microsoft.com/office/drawing/2014/main" id="{9D2579F8-F0CA-09B3-0187-D4BC13030125}"/>
              </a:ext>
            </a:extLst>
          </p:cNvPr>
          <p:cNvSpPr txBox="1"/>
          <p:nvPr/>
        </p:nvSpPr>
        <p:spPr>
          <a:xfrm>
            <a:off x="3832557" y="3490322"/>
            <a:ext cx="175127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accent5">
                    <a:lumMod val="50000"/>
                  </a:schemeClr>
                </a:solidFill>
                <a:latin typeface="DM Sans 14pt" pitchFamily="2" charset="77"/>
              </a:rPr>
              <a:t>POSSIBLE CLAIMS:</a:t>
            </a:r>
          </a:p>
        </p:txBody>
      </p:sp>
      <p:sp>
        <p:nvSpPr>
          <p:cNvPr id="12" name="Rectangle 11">
            <a:extLst>
              <a:ext uri="{FF2B5EF4-FFF2-40B4-BE49-F238E27FC236}">
                <a16:creationId xmlns:a16="http://schemas.microsoft.com/office/drawing/2014/main" id="{119E4F8E-BA1F-E36E-6135-8338995FEB57}"/>
              </a:ext>
            </a:extLst>
          </p:cNvPr>
          <p:cNvSpPr/>
          <p:nvPr/>
        </p:nvSpPr>
        <p:spPr>
          <a:xfrm>
            <a:off x="2841913" y="2070384"/>
            <a:ext cx="6302087" cy="1313829"/>
          </a:xfrm>
          <a:prstGeom prst="rect">
            <a:avLst/>
          </a:prstGeom>
          <a:solidFill>
            <a:srgbClr val="FFFFFF">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5">
            <a:extLst>
              <a:ext uri="{FF2B5EF4-FFF2-40B4-BE49-F238E27FC236}">
                <a16:creationId xmlns:a16="http://schemas.microsoft.com/office/drawing/2014/main" id="{6B97C17E-7F0A-5CD1-64FF-6EFDA0742CD5}"/>
              </a:ext>
            </a:extLst>
          </p:cNvPr>
          <p:cNvSpPr txBox="1"/>
          <p:nvPr/>
        </p:nvSpPr>
        <p:spPr>
          <a:xfrm>
            <a:off x="3832557" y="2120340"/>
            <a:ext cx="1953799" cy="126444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500"/>
              </a:spcAft>
              <a:buClrTx/>
              <a:buSzTx/>
              <a:buFontTx/>
              <a:buNone/>
              <a:tabLst>
                <a:tab pos="1373188" algn="l"/>
              </a:tabLst>
              <a:defRPr/>
            </a:pPr>
            <a:r>
              <a:rPr lang="fr-FR" sz="1200" dirty="0">
                <a:solidFill>
                  <a:schemeClr val="accent5">
                    <a:lumMod val="50000"/>
                  </a:schemeClr>
                </a:solidFill>
                <a:latin typeface="DM Sans 14pt" pitchFamily="2" charset="77"/>
              </a:rPr>
              <a:t>UV FILTER COMPLEX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chemeClr val="accent5">
                    <a:lumMod val="50000"/>
                  </a:schemeClr>
                </a:solidFill>
                <a:uLnTx/>
                <a:uFillTx/>
                <a:latin typeface="DM Sans 14pt" pitchFamily="2" charset="77"/>
                <a:ea typeface="+mn-ea"/>
                <a:cs typeface="+mn-cs"/>
              </a:rPr>
              <a:t>PARSOL® </a:t>
            </a:r>
            <a:r>
              <a:rPr kumimoji="0" lang="fr-FR" sz="1200" u="none" strike="noStrike" kern="1200" cap="none" spc="0" normalizeH="0" baseline="0" noProof="0" dirty="0" err="1">
                <a:ln>
                  <a:noFill/>
                </a:ln>
                <a:solidFill>
                  <a:schemeClr val="accent5">
                    <a:lumMod val="50000"/>
                  </a:schemeClr>
                </a:solidFill>
                <a:uLnTx/>
                <a:uFillTx/>
                <a:latin typeface="DM Sans 14pt" pitchFamily="2" charset="77"/>
                <a:ea typeface="+mn-ea"/>
                <a:cs typeface="+mn-cs"/>
              </a:rPr>
              <a:t>Shiel</a:t>
            </a:r>
            <a:r>
              <a:rPr lang="fr-FR" sz="1200" dirty="0">
                <a:solidFill>
                  <a:schemeClr val="accent5">
                    <a:lumMod val="50000"/>
                  </a:schemeClr>
                </a:solidFill>
                <a:latin typeface="DM Sans 14pt" pitchFamily="2" charset="77"/>
              </a:rPr>
              <a:t>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chemeClr val="accent5">
                    <a:lumMod val="50000"/>
                  </a:schemeClr>
                </a:solidFill>
                <a:uLnTx/>
                <a:uFillTx/>
                <a:latin typeface="DM Sans 14pt" pitchFamily="2" charset="77"/>
                <a:ea typeface="+mn-ea"/>
                <a:cs typeface="+mn-cs"/>
              </a:rPr>
              <a:t>PARSOL® 1789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u="none" strike="noStrike" kern="1200" cap="none" spc="0" normalizeH="0" baseline="0" noProof="0" dirty="0">
                <a:ln>
                  <a:noFill/>
                </a:ln>
                <a:solidFill>
                  <a:schemeClr val="accent5">
                    <a:lumMod val="50000"/>
                  </a:schemeClr>
                </a:solidFill>
                <a:uLnTx/>
                <a:uFillTx/>
                <a:latin typeface="DM Sans 14pt" pitchFamily="2" charset="77"/>
                <a:ea typeface="+mn-ea"/>
                <a:cs typeface="+mn-cs"/>
              </a:rPr>
              <a:t>PARSOL® </a:t>
            </a:r>
            <a:r>
              <a:rPr lang="fr-FR" sz="1200" dirty="0">
                <a:solidFill>
                  <a:schemeClr val="accent5">
                    <a:lumMod val="50000"/>
                  </a:schemeClr>
                </a:solidFill>
                <a:latin typeface="DM Sans 14pt" pitchFamily="2" charset="77"/>
              </a:rPr>
              <a:t>EHT</a:t>
            </a:r>
          </a:p>
          <a:p>
            <a:pPr>
              <a:defRPr/>
            </a:pPr>
            <a:r>
              <a:rPr lang="fr-FR" sz="1200" dirty="0">
                <a:solidFill>
                  <a:schemeClr val="accent5">
                    <a:lumMod val="50000"/>
                  </a:schemeClr>
                </a:solidFill>
                <a:latin typeface="DM Sans 14pt" pitchFamily="2" charset="77"/>
              </a:rPr>
              <a:t>PARSOL® EHS</a:t>
            </a:r>
          </a:p>
          <a:p>
            <a:pPr>
              <a:defRPr/>
            </a:pPr>
            <a:r>
              <a:rPr lang="fr-FR" sz="1200" dirty="0">
                <a:solidFill>
                  <a:schemeClr val="accent5">
                    <a:lumMod val="50000"/>
                  </a:schemeClr>
                </a:solidFill>
                <a:latin typeface="DM Sans 14pt" pitchFamily="2" charset="77"/>
              </a:rPr>
              <a:t>PARSOL® HS</a:t>
            </a:r>
          </a:p>
        </p:txBody>
      </p:sp>
      <p:sp>
        <p:nvSpPr>
          <p:cNvPr id="27" name="TextBox 26">
            <a:extLst>
              <a:ext uri="{FF2B5EF4-FFF2-40B4-BE49-F238E27FC236}">
                <a16:creationId xmlns:a16="http://schemas.microsoft.com/office/drawing/2014/main" id="{6648477F-F142-C8B5-0FCC-B76D04BD066C}"/>
              </a:ext>
            </a:extLst>
          </p:cNvPr>
          <p:cNvSpPr txBox="1"/>
          <p:nvPr/>
        </p:nvSpPr>
        <p:spPr>
          <a:xfrm>
            <a:off x="6595135" y="2139420"/>
            <a:ext cx="2440645" cy="8951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fr-FR" sz="1200" dirty="0">
                <a:solidFill>
                  <a:schemeClr val="accent5">
                    <a:lumMod val="50000"/>
                  </a:schemeClr>
                </a:solidFill>
                <a:latin typeface="DM Sans 14pt" pitchFamily="2" charset="77"/>
              </a:rPr>
              <a:t>BIOACTIVES:</a:t>
            </a:r>
          </a:p>
          <a:p>
            <a:pPr marL="0" marR="0" lvl="0" indent="0" algn="l" defTabSz="914400" rtl="0" eaLnBrk="1" fontAlgn="auto" latinLnBrk="0" hangingPunct="1">
              <a:lnSpc>
                <a:spcPct val="100000"/>
              </a:lnSpc>
              <a:spcBef>
                <a:spcPts val="0"/>
              </a:spcBef>
              <a:buClrTx/>
              <a:buSzTx/>
              <a:buFontTx/>
              <a:buNone/>
              <a:tabLst/>
              <a:defRPr/>
            </a:pPr>
            <a:r>
              <a:rPr lang="fr-FR" sz="1200" dirty="0">
                <a:solidFill>
                  <a:schemeClr val="accent5">
                    <a:lumMod val="50000"/>
                  </a:schemeClr>
                </a:solidFill>
                <a:latin typeface="DM Sans 14pt" pitchFamily="2" charset="77"/>
              </a:rPr>
              <a:t>ALPAFLOR® EDELWEISS CB</a:t>
            </a:r>
            <a:br>
              <a:rPr lang="fr-FR" sz="1200" dirty="0">
                <a:solidFill>
                  <a:schemeClr val="accent5">
                    <a:lumMod val="50000"/>
                  </a:schemeClr>
                </a:solidFill>
                <a:latin typeface="DM Sans 14pt" pitchFamily="2" charset="77"/>
              </a:rPr>
            </a:br>
            <a:r>
              <a:rPr lang="fr-FR" sz="1200" dirty="0">
                <a:solidFill>
                  <a:schemeClr val="accent5">
                    <a:lumMod val="50000"/>
                  </a:schemeClr>
                </a:solidFill>
                <a:latin typeface="DM Sans 14pt" pitchFamily="2" charset="77"/>
              </a:rPr>
              <a:t>PENTAVITIN®</a:t>
            </a:r>
          </a:p>
          <a:p>
            <a:pPr marL="0" marR="0" lvl="0" indent="0" algn="l" defTabSz="914400" rtl="0" eaLnBrk="1" fontAlgn="auto" latinLnBrk="0" hangingPunct="1">
              <a:lnSpc>
                <a:spcPct val="100000"/>
              </a:lnSpc>
              <a:spcBef>
                <a:spcPts val="0"/>
              </a:spcBef>
              <a:spcAft>
                <a:spcPts val="500"/>
              </a:spcAft>
              <a:buClrTx/>
              <a:buSzTx/>
              <a:buFontTx/>
              <a:buNone/>
              <a:tabLst/>
              <a:defRPr/>
            </a:pPr>
            <a:endParaRPr lang="fr-FR" sz="1200" dirty="0">
              <a:solidFill>
                <a:schemeClr val="accent5">
                  <a:lumMod val="50000"/>
                </a:schemeClr>
              </a:solidFill>
              <a:latin typeface="DM Sans 14pt" pitchFamily="2" charset="77"/>
            </a:endParaRPr>
          </a:p>
        </p:txBody>
      </p:sp>
      <p:grpSp>
        <p:nvGrpSpPr>
          <p:cNvPr id="22" name="Group 21">
            <a:extLst>
              <a:ext uri="{FF2B5EF4-FFF2-40B4-BE49-F238E27FC236}">
                <a16:creationId xmlns:a16="http://schemas.microsoft.com/office/drawing/2014/main" id="{5F70AB76-C022-7D74-EB13-AA3CFCC16FCE}"/>
              </a:ext>
            </a:extLst>
          </p:cNvPr>
          <p:cNvGrpSpPr/>
          <p:nvPr/>
        </p:nvGrpSpPr>
        <p:grpSpPr>
          <a:xfrm>
            <a:off x="3856524" y="4335879"/>
            <a:ext cx="1405053" cy="376850"/>
            <a:chOff x="3712216" y="4135312"/>
            <a:chExt cx="1405053" cy="376850"/>
          </a:xfrm>
        </p:grpSpPr>
        <p:sp>
          <p:nvSpPr>
            <p:cNvPr id="25" name="Retângulo Arredondado 46">
              <a:extLst>
                <a:ext uri="{FF2B5EF4-FFF2-40B4-BE49-F238E27FC236}">
                  <a16:creationId xmlns:a16="http://schemas.microsoft.com/office/drawing/2014/main" id="{31E4B4EA-80F8-C6EF-4B5A-DF790D131EAF}"/>
                </a:ext>
              </a:extLst>
            </p:cNvPr>
            <p:cNvSpPr/>
            <p:nvPr/>
          </p:nvSpPr>
          <p:spPr>
            <a:xfrm>
              <a:off x="3712216" y="4135312"/>
              <a:ext cx="1371558" cy="376850"/>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pic>
          <p:nvPicPr>
            <p:cNvPr id="28" name="Picture 27">
              <a:extLst>
                <a:ext uri="{FF2B5EF4-FFF2-40B4-BE49-F238E27FC236}">
                  <a16:creationId xmlns:a16="http://schemas.microsoft.com/office/drawing/2014/main" id="{8F04A159-17BB-1BB3-7B21-6A6B7FFD379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50789" y="4253758"/>
              <a:ext cx="406673" cy="132290"/>
            </a:xfrm>
            <a:prstGeom prst="rect">
              <a:avLst/>
            </a:prstGeom>
          </p:spPr>
        </p:pic>
        <p:sp>
          <p:nvSpPr>
            <p:cNvPr id="32" name="TextBox 31">
              <a:extLst>
                <a:ext uri="{FF2B5EF4-FFF2-40B4-BE49-F238E27FC236}">
                  <a16:creationId xmlns:a16="http://schemas.microsoft.com/office/drawing/2014/main" id="{0275FE07-B8D9-7D65-7076-B33B42A30EF2}"/>
                </a:ext>
              </a:extLst>
            </p:cNvPr>
            <p:cNvSpPr txBox="1"/>
            <p:nvPr/>
          </p:nvSpPr>
          <p:spPr>
            <a:xfrm>
              <a:off x="4141536" y="4151837"/>
              <a:ext cx="975733" cy="338554"/>
            </a:xfrm>
            <a:prstGeom prst="rect">
              <a:avLst/>
            </a:prstGeom>
            <a:noFill/>
          </p:spPr>
          <p:txBody>
            <a:bodyPr wrap="square">
              <a:spAutoFit/>
            </a:bodyPr>
            <a:lstStyle/>
            <a:p>
              <a:pPr>
                <a:defRPr/>
              </a:pPr>
              <a:r>
                <a:rPr lang="en-US" sz="800" dirty="0">
                  <a:solidFill>
                    <a:prstClr val="black"/>
                  </a:solidFill>
                  <a:latin typeface="DM Sans 14pt" pitchFamily="2" charset="77"/>
                </a:rPr>
                <a:t>OEKO </a:t>
              </a:r>
              <a:r>
                <a:rPr lang="en-US" sz="800" dirty="0" err="1">
                  <a:solidFill>
                    <a:prstClr val="black"/>
                  </a:solidFill>
                  <a:latin typeface="DM Sans 14pt" pitchFamily="2" charset="77"/>
                </a:rPr>
                <a:t>TESTcompliant</a:t>
              </a:r>
              <a:endParaRPr lang="fr-FR" sz="800" dirty="0">
                <a:solidFill>
                  <a:prstClr val="black"/>
                </a:solidFill>
                <a:latin typeface="DM Sans 14pt" pitchFamily="2" charset="77"/>
              </a:endParaRPr>
            </a:p>
          </p:txBody>
        </p:sp>
      </p:grpSp>
      <p:sp>
        <p:nvSpPr>
          <p:cNvPr id="33" name="CaixaDeTexto 1064">
            <a:extLst>
              <a:ext uri="{FF2B5EF4-FFF2-40B4-BE49-F238E27FC236}">
                <a16:creationId xmlns:a16="http://schemas.microsoft.com/office/drawing/2014/main" id="{D0DC7DF0-9140-64A2-7354-96B5B9CCAF51}"/>
              </a:ext>
            </a:extLst>
          </p:cNvPr>
          <p:cNvSpPr txBox="1"/>
          <p:nvPr/>
        </p:nvSpPr>
        <p:spPr>
          <a:xfrm>
            <a:off x="699124" y="562207"/>
            <a:ext cx="1417270" cy="276999"/>
          </a:xfrm>
          <a:prstGeom prst="rect">
            <a:avLst/>
          </a:prstGeom>
          <a:noFill/>
        </p:spPr>
        <p:txBody>
          <a:bodyPr wrap="square">
            <a:spAutoFit/>
          </a:bodyPr>
          <a:lstStyle/>
          <a:p>
            <a:pPr algn="ctr" defTabSz="685800">
              <a:buClrTx/>
              <a:defRPr/>
            </a:pPr>
            <a:r>
              <a:rPr lang="fr-FR" sz="1200" kern="1200" dirty="0">
                <a:solidFill>
                  <a:prstClr val="black"/>
                </a:solidFill>
                <a:latin typeface="DM Sans 14pt" pitchFamily="2" charset="77"/>
                <a:ea typeface="+mn-ea"/>
                <a:cs typeface="+mn-cs"/>
              </a:rPr>
              <a:t>RECREATIONAL</a:t>
            </a:r>
          </a:p>
        </p:txBody>
      </p:sp>
      <p:sp>
        <p:nvSpPr>
          <p:cNvPr id="34" name="TextBox 149507">
            <a:extLst>
              <a:ext uri="{FF2B5EF4-FFF2-40B4-BE49-F238E27FC236}">
                <a16:creationId xmlns:a16="http://schemas.microsoft.com/office/drawing/2014/main" id="{A291060E-5972-24A7-7CD5-6CEBAE857965}"/>
              </a:ext>
            </a:extLst>
          </p:cNvPr>
          <p:cNvSpPr txBox="1"/>
          <p:nvPr/>
        </p:nvSpPr>
        <p:spPr>
          <a:xfrm>
            <a:off x="758634" y="840786"/>
            <a:ext cx="393056"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7" name="TextBox 6">
            <a:extLst>
              <a:ext uri="{FF2B5EF4-FFF2-40B4-BE49-F238E27FC236}">
                <a16:creationId xmlns:a16="http://schemas.microsoft.com/office/drawing/2014/main" id="{3D4EA257-4D01-B0B4-8D12-A10D3DEEC73D}"/>
              </a:ext>
            </a:extLst>
          </p:cNvPr>
          <p:cNvSpPr txBox="1"/>
          <p:nvPr/>
        </p:nvSpPr>
        <p:spPr>
          <a:xfrm>
            <a:off x="3842782" y="1256472"/>
            <a:ext cx="4795934" cy="461665"/>
          </a:xfrm>
          <a:prstGeom prst="rect">
            <a:avLst/>
          </a:prstGeom>
          <a:noFill/>
        </p:spPr>
        <p:txBody>
          <a:bodyPr wrap="square">
            <a:spAutoFit/>
          </a:bodyPr>
          <a:lstStyle/>
          <a:p>
            <a:r>
              <a:rPr lang="en-GB" sz="1200" b="1" kern="100" dirty="0">
                <a:solidFill>
                  <a:srgbClr val="994E00"/>
                </a:solidFill>
                <a:effectLst/>
                <a:latin typeface="DM Sans" pitchFamily="2" charset="0"/>
                <a:ea typeface="DM Sans" pitchFamily="2" charset="77"/>
                <a:cs typeface="Times New Roman" panose="02020603050405020304" pitchFamily="18" charset="0"/>
              </a:rPr>
              <a:t>Featherlight sun formulation with notes of sweet and tropical fragrance inspired by fun moments on the beach</a:t>
            </a:r>
            <a:endParaRPr lang="en-BR" sz="1200" b="1" kern="100" dirty="0">
              <a:solidFill>
                <a:srgbClr val="994E00"/>
              </a:solidFill>
              <a:effectLst/>
              <a:latin typeface="DM Sans" pitchFamily="2" charset="0"/>
              <a:ea typeface="DM Sans" pitchFamily="2" charset="77"/>
              <a:cs typeface="Times New Roman" panose="02020603050405020304" pitchFamily="18" charset="0"/>
            </a:endParaRPr>
          </a:p>
        </p:txBody>
      </p:sp>
      <p:pic>
        <p:nvPicPr>
          <p:cNvPr id="9" name="Picture 8">
            <a:extLst>
              <a:ext uri="{FF2B5EF4-FFF2-40B4-BE49-F238E27FC236}">
                <a16:creationId xmlns:a16="http://schemas.microsoft.com/office/drawing/2014/main" id="{E57C4E6F-1F7F-8561-032B-13DB4032B62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247265" y="2486053"/>
            <a:ext cx="1239623" cy="488986"/>
          </a:xfrm>
          <a:prstGeom prst="rect">
            <a:avLst/>
          </a:prstGeom>
        </p:spPr>
      </p:pic>
      <p:sp>
        <p:nvSpPr>
          <p:cNvPr id="11" name="Right Brace 10">
            <a:extLst>
              <a:ext uri="{FF2B5EF4-FFF2-40B4-BE49-F238E27FC236}">
                <a16:creationId xmlns:a16="http://schemas.microsoft.com/office/drawing/2014/main" id="{09322804-6789-EFAF-1104-827FFEC275CF}"/>
              </a:ext>
            </a:extLst>
          </p:cNvPr>
          <p:cNvSpPr/>
          <p:nvPr/>
        </p:nvSpPr>
        <p:spPr>
          <a:xfrm>
            <a:off x="5112547" y="2410307"/>
            <a:ext cx="105350" cy="530550"/>
          </a:xfrm>
          <a:prstGeom prst="rightBrace">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itle 1">
            <a:extLst>
              <a:ext uri="{FF2B5EF4-FFF2-40B4-BE49-F238E27FC236}">
                <a16:creationId xmlns:a16="http://schemas.microsoft.com/office/drawing/2014/main" id="{D9259437-FDCB-2D78-BA0B-0399BA002285}"/>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4183429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ângulo 1050">
            <a:extLst>
              <a:ext uri="{FF2B5EF4-FFF2-40B4-BE49-F238E27FC236}">
                <a16:creationId xmlns:a16="http://schemas.microsoft.com/office/drawing/2014/main" id="{49697D33-CD98-B640-AD5E-F5674E5D6EA3}"/>
              </a:ext>
            </a:extLst>
          </p:cNvPr>
          <p:cNvSpPr/>
          <p:nvPr/>
        </p:nvSpPr>
        <p:spPr>
          <a:xfrm>
            <a:off x="0" y="547456"/>
            <a:ext cx="9144000" cy="4596045"/>
          </a:xfrm>
          <a:prstGeom prst="rect">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pic>
        <p:nvPicPr>
          <p:cNvPr id="15" name="Picture 14">
            <a:extLst>
              <a:ext uri="{FF2B5EF4-FFF2-40B4-BE49-F238E27FC236}">
                <a16:creationId xmlns:a16="http://schemas.microsoft.com/office/drawing/2014/main" id="{D51B1BB4-5D2C-CA27-3C71-3DAD3AC6B39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83"/>
          <a:stretch/>
        </p:blipFill>
        <p:spPr>
          <a:xfrm>
            <a:off x="5730833" y="1291327"/>
            <a:ext cx="2105914" cy="2101609"/>
          </a:xfrm>
          <a:prstGeom prst="ellipse">
            <a:avLst/>
          </a:prstGeom>
          <a:ln w="63500">
            <a:solidFill>
              <a:srgbClr val="FFC07D"/>
            </a:solidFill>
          </a:ln>
        </p:spPr>
      </p:pic>
      <p:sp>
        <p:nvSpPr>
          <p:cNvPr id="8" name="TextBox 7">
            <a:extLst>
              <a:ext uri="{FF2B5EF4-FFF2-40B4-BE49-F238E27FC236}">
                <a16:creationId xmlns:a16="http://schemas.microsoft.com/office/drawing/2014/main" id="{71B041BA-ED29-4894-BF7E-CA4B0EC82DB4}"/>
              </a:ext>
            </a:extLst>
          </p:cNvPr>
          <p:cNvSpPr txBox="1"/>
          <p:nvPr/>
        </p:nvSpPr>
        <p:spPr>
          <a:xfrm>
            <a:off x="703571" y="2531315"/>
            <a:ext cx="3121981" cy="2308324"/>
          </a:xfrm>
          <a:prstGeom prst="rect">
            <a:avLst/>
          </a:prstGeom>
          <a:noFill/>
        </p:spPr>
        <p:txBody>
          <a:bodyPr wrap="square" lIns="91440" tIns="45720" rIns="91440" bIns="45720" rtlCol="0" anchor="t">
            <a:spAutoFit/>
          </a:bodyPr>
          <a:lstStyle/>
          <a:p>
            <a:pPr lvl="1">
              <a:defRPr/>
            </a:pPr>
            <a:r>
              <a:rPr lang="en-US" sz="1200" b="1" i="1" u="sng" dirty="0">
                <a:solidFill>
                  <a:srgbClr val="994E00"/>
                </a:solidFill>
                <a:latin typeface="DM Sans 14pt" pitchFamily="2" charset="77"/>
              </a:rPr>
              <a:t>Fragrance descriptive Sentence </a:t>
            </a:r>
          </a:p>
          <a:p>
            <a:pPr lvl="1">
              <a:defRPr/>
            </a:pPr>
            <a:r>
              <a:rPr lang="en-US" sz="1200" dirty="0">
                <a:solidFill>
                  <a:srgbClr val="994E00"/>
                </a:solidFill>
                <a:latin typeface="DM Sans 14pt" pitchFamily="2" charset="77"/>
              </a:rPr>
              <a:t>An inspirational fragrance for </a:t>
            </a:r>
            <a:r>
              <a:rPr lang="en-US" sz="1200" dirty="0" err="1">
                <a:solidFill>
                  <a:srgbClr val="994E00"/>
                </a:solidFill>
                <a:latin typeface="DM Sans 14pt" pitchFamily="2" charset="77"/>
              </a:rPr>
              <a:t>genz</a:t>
            </a:r>
            <a:r>
              <a:rPr lang="en-US" sz="1200" dirty="0">
                <a:solidFill>
                  <a:srgbClr val="994E00"/>
                </a:solidFill>
                <a:latin typeface="DM Sans 14pt" pitchFamily="2" charset="77"/>
              </a:rPr>
              <a:t> having fun drinking a cocktail on the beach.</a:t>
            </a:r>
          </a:p>
          <a:p>
            <a:pPr lvl="1">
              <a:defRPr/>
            </a:pPr>
            <a:endParaRPr lang="en-US" sz="1200" dirty="0">
              <a:solidFill>
                <a:srgbClr val="994E00"/>
              </a:solidFill>
              <a:latin typeface="DM Sans 14pt" pitchFamily="2" charset="77"/>
            </a:endParaRPr>
          </a:p>
          <a:p>
            <a:pPr lvl="1">
              <a:defRPr/>
            </a:pPr>
            <a:r>
              <a:rPr lang="en-US" sz="1200" b="1" i="1" u="sng" dirty="0">
                <a:solidFill>
                  <a:srgbClr val="994E00"/>
                </a:solidFill>
                <a:latin typeface="DM Sans 14pt" pitchFamily="2" charset="77"/>
              </a:rPr>
              <a:t>Technology &amp; claims substantiation</a:t>
            </a:r>
          </a:p>
          <a:p>
            <a:pPr lvl="1">
              <a:defRPr/>
            </a:pPr>
            <a:r>
              <a:rPr lang="en-US" sz="1200" dirty="0">
                <a:solidFill>
                  <a:srgbClr val="994E00"/>
                </a:solidFill>
                <a:latin typeface="DM Sans 14pt" pitchFamily="2" charset="77"/>
              </a:rPr>
              <a:t>This fragrance includes a pineapple  </a:t>
            </a:r>
          </a:p>
          <a:p>
            <a:pPr lvl="1">
              <a:defRPr/>
            </a:pPr>
            <a:r>
              <a:rPr lang="en-US" sz="1200" b="1" dirty="0">
                <a:solidFill>
                  <a:srgbClr val="994E00"/>
                </a:solidFill>
                <a:latin typeface="DM Sans 14pt" pitchFamily="2" charset="77"/>
              </a:rPr>
              <a:t>smell – the –taste TM</a:t>
            </a:r>
            <a:r>
              <a:rPr lang="en-US" sz="1200" dirty="0">
                <a:solidFill>
                  <a:srgbClr val="994E00"/>
                </a:solidFill>
                <a:latin typeface="DM Sans 14pt" pitchFamily="2" charset="77"/>
              </a:rPr>
              <a:t> </a:t>
            </a:r>
            <a:r>
              <a:rPr lang="en-US" sz="1200" b="1" dirty="0">
                <a:solidFill>
                  <a:srgbClr val="994E00"/>
                </a:solidFill>
                <a:latin typeface="DM Sans 14pt" pitchFamily="2" charset="77"/>
              </a:rPr>
              <a:t>technology.</a:t>
            </a:r>
          </a:p>
          <a:p>
            <a:pPr lvl="1">
              <a:defRPr/>
            </a:pPr>
            <a:r>
              <a:rPr lang="en-US" sz="1200" dirty="0">
                <a:solidFill>
                  <a:srgbClr val="994E00"/>
                </a:solidFill>
                <a:latin typeface="DM Sans 14pt" pitchFamily="2" charset="77"/>
              </a:rPr>
              <a:t>This technology expresses tastes into fragrances with a real know how and synergy expertise between flavorists </a:t>
            </a:r>
            <a:br>
              <a:rPr lang="en-US" sz="1200" dirty="0">
                <a:solidFill>
                  <a:srgbClr val="994E00"/>
                </a:solidFill>
                <a:latin typeface="DM Sans 14pt" pitchFamily="2" charset="77"/>
              </a:rPr>
            </a:br>
            <a:r>
              <a:rPr lang="en-US" sz="1200" dirty="0">
                <a:solidFill>
                  <a:srgbClr val="994E00"/>
                </a:solidFill>
                <a:latin typeface="DM Sans 14pt" pitchFamily="2" charset="77"/>
              </a:rPr>
              <a:t>and perfumers in dsm-firmenich.</a:t>
            </a:r>
          </a:p>
          <a:p>
            <a:pPr lvl="1">
              <a:defRPr/>
            </a:pPr>
            <a:endParaRPr lang="en-US" sz="1200" kern="1200" dirty="0">
              <a:solidFill>
                <a:srgbClr val="994E00"/>
              </a:solidFill>
              <a:latin typeface="DM Sans 14pt" pitchFamily="2" charset="77"/>
              <a:ea typeface="Calibri" panose="020F0502020204030204" pitchFamily="34" charset="0"/>
              <a:cs typeface="+mn-cs"/>
            </a:endParaRPr>
          </a:p>
        </p:txBody>
      </p:sp>
      <p:sp>
        <p:nvSpPr>
          <p:cNvPr id="21" name="TextBox 20">
            <a:extLst>
              <a:ext uri="{FF2B5EF4-FFF2-40B4-BE49-F238E27FC236}">
                <a16:creationId xmlns:a16="http://schemas.microsoft.com/office/drawing/2014/main" id="{06E89CCE-7487-4C4B-55D3-80B6B38DD8B5}"/>
              </a:ext>
            </a:extLst>
          </p:cNvPr>
          <p:cNvSpPr txBox="1"/>
          <p:nvPr/>
        </p:nvSpPr>
        <p:spPr>
          <a:xfrm>
            <a:off x="724484" y="1343485"/>
            <a:ext cx="5930385" cy="338554"/>
          </a:xfrm>
          <a:prstGeom prst="rect">
            <a:avLst/>
          </a:prstGeom>
          <a:noFill/>
        </p:spPr>
        <p:txBody>
          <a:bodyPr wrap="square" lIns="91440" tIns="45720" rIns="91440" bIns="45720" rtlCol="0" anchor="t">
            <a:spAutoFit/>
          </a:bodyPr>
          <a:lstStyle/>
          <a:p>
            <a:pPr fontAlgn="ctr"/>
            <a:r>
              <a:rPr lang="en-US" sz="1200" b="1" i="1" u="sng" dirty="0">
                <a:solidFill>
                  <a:srgbClr val="994E00"/>
                </a:solidFill>
                <a:latin typeface="DM Sans 14pt" pitchFamily="2" charset="77"/>
              </a:rPr>
              <a:t>Fragrance name </a:t>
            </a:r>
            <a:r>
              <a:rPr lang="en-US" sz="1600" dirty="0">
                <a:solidFill>
                  <a:schemeClr val="accent5">
                    <a:lumMod val="50000"/>
                  </a:schemeClr>
                </a:solidFill>
                <a:latin typeface="DM Sans 14pt" pitchFamily="2" charset="77"/>
                <a:ea typeface="DM Sans" pitchFamily="2" charset="0"/>
                <a:cs typeface="Calibri" panose="020F0502020204030204" pitchFamily="34" charset="0"/>
              </a:rPr>
              <a:t>: </a:t>
            </a:r>
            <a:r>
              <a:rPr lang="en-US" sz="1600" dirty="0" err="1">
                <a:solidFill>
                  <a:schemeClr val="accent5">
                    <a:lumMod val="50000"/>
                  </a:schemeClr>
                </a:solidFill>
                <a:latin typeface="DM Sans 14pt" pitchFamily="2" charset="77"/>
                <a:ea typeface="DM Sans" pitchFamily="2" charset="0"/>
                <a:cs typeface="Calibri" panose="020F0502020204030204" pitchFamily="34" charset="0"/>
              </a:rPr>
              <a:t>Sunsense</a:t>
            </a:r>
            <a:r>
              <a:rPr lang="en-US" sz="1600" dirty="0">
                <a:solidFill>
                  <a:schemeClr val="accent5">
                    <a:lumMod val="50000"/>
                  </a:schemeClr>
                </a:solidFill>
                <a:latin typeface="DM Sans 14pt" pitchFamily="2" charset="77"/>
                <a:ea typeface="DM Sans" pitchFamily="2" charset="0"/>
                <a:cs typeface="Calibri" panose="020F0502020204030204" pitchFamily="34" charset="0"/>
              </a:rPr>
              <a:t> </a:t>
            </a:r>
            <a:r>
              <a:rPr lang="en-US" sz="1600" u="none" strike="noStrike" dirty="0">
                <a:solidFill>
                  <a:schemeClr val="accent5">
                    <a:lumMod val="50000"/>
                  </a:schemeClr>
                </a:solidFill>
                <a:effectLst/>
                <a:latin typeface="DM Sans 14pt" pitchFamily="2" charset="77"/>
              </a:rPr>
              <a:t>pineapple cocktail 630000 080</a:t>
            </a:r>
            <a:endParaRPr lang="en-US" sz="2400" dirty="0">
              <a:solidFill>
                <a:schemeClr val="accent5">
                  <a:lumMod val="50000"/>
                </a:schemeClr>
              </a:solidFill>
              <a:latin typeface="DM Sans 14pt" pitchFamily="2" charset="77"/>
              <a:ea typeface="DM Sans" pitchFamily="2" charset="0"/>
              <a:cs typeface="Calibri" panose="020F0502020204030204" pitchFamily="34" charset="0"/>
            </a:endParaRPr>
          </a:p>
        </p:txBody>
      </p:sp>
      <p:sp>
        <p:nvSpPr>
          <p:cNvPr id="27" name="TextBox 26">
            <a:extLst>
              <a:ext uri="{FF2B5EF4-FFF2-40B4-BE49-F238E27FC236}">
                <a16:creationId xmlns:a16="http://schemas.microsoft.com/office/drawing/2014/main" id="{C0E42CBD-1E31-88E7-5D98-5D007A74B801}"/>
              </a:ext>
            </a:extLst>
          </p:cNvPr>
          <p:cNvSpPr txBox="1"/>
          <p:nvPr/>
        </p:nvSpPr>
        <p:spPr>
          <a:xfrm>
            <a:off x="4767146" y="3003860"/>
            <a:ext cx="184731" cy="246221"/>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endParaRPr lang="en-US" sz="1000" dirty="0">
              <a:solidFill>
                <a:srgbClr val="004272"/>
              </a:solidFill>
              <a:latin typeface="DM Sans" pitchFamily="2" charset="77"/>
              <a:cs typeface="Arial" pitchFamily="34" charset="0"/>
            </a:endParaRPr>
          </a:p>
        </p:txBody>
      </p:sp>
      <p:sp>
        <p:nvSpPr>
          <p:cNvPr id="7" name="TextBox 6">
            <a:extLst>
              <a:ext uri="{FF2B5EF4-FFF2-40B4-BE49-F238E27FC236}">
                <a16:creationId xmlns:a16="http://schemas.microsoft.com/office/drawing/2014/main" id="{F9488282-E44B-B665-F03F-0152282FDCB3}"/>
              </a:ext>
            </a:extLst>
          </p:cNvPr>
          <p:cNvSpPr txBox="1"/>
          <p:nvPr/>
        </p:nvSpPr>
        <p:spPr>
          <a:xfrm>
            <a:off x="9346224" y="591318"/>
            <a:ext cx="2600394" cy="1061829"/>
          </a:xfrm>
          <a:prstGeom prst="rect">
            <a:avLst/>
          </a:prstGeom>
          <a:noFill/>
        </p:spPr>
        <p:txBody>
          <a:bodyPr wrap="square" rtlCol="0">
            <a:spAutoFit/>
          </a:bodyPr>
          <a:lstStyle/>
          <a:p>
            <a:r>
              <a:rPr lang="fr-FR" sz="1050" dirty="0">
                <a:latin typeface="DM Sans" pitchFamily="2" charset="77"/>
              </a:rPr>
              <a:t>OTHER NAMES :</a:t>
            </a:r>
          </a:p>
          <a:p>
            <a:r>
              <a:rPr lang="fr-FR" sz="1050" dirty="0">
                <a:latin typeface="DM Sans" pitchFamily="2" charset="77"/>
              </a:rPr>
              <a:t>TROPICAL FUN FUSION</a:t>
            </a:r>
          </a:p>
          <a:p>
            <a:r>
              <a:rPr lang="fr-FR" sz="1050" dirty="0">
                <a:latin typeface="DM Sans" pitchFamily="2" charset="77"/>
              </a:rPr>
              <a:t>PINEAPPLE BEACH ESCAPE</a:t>
            </a:r>
          </a:p>
          <a:p>
            <a:r>
              <a:rPr lang="fr-FR" sz="1050" dirty="0">
                <a:latin typeface="DM Sans" pitchFamily="2" charset="77"/>
              </a:rPr>
              <a:t>PINEAPPLE SPLASH PARTY</a:t>
            </a:r>
          </a:p>
          <a:p>
            <a:endParaRPr lang="fr-FR" sz="1050" dirty="0">
              <a:latin typeface="DM Sans" pitchFamily="2" charset="77"/>
            </a:endParaRPr>
          </a:p>
          <a:p>
            <a:endParaRPr lang="fr-FR" sz="1050" dirty="0">
              <a:latin typeface="DM Sans" pitchFamily="2" charset="77"/>
            </a:endParaRPr>
          </a:p>
        </p:txBody>
      </p:sp>
      <p:sp>
        <p:nvSpPr>
          <p:cNvPr id="14" name="TextBox 13">
            <a:extLst>
              <a:ext uri="{FF2B5EF4-FFF2-40B4-BE49-F238E27FC236}">
                <a16:creationId xmlns:a16="http://schemas.microsoft.com/office/drawing/2014/main" id="{F9C274D4-6F7D-83D9-4EEB-2BD51EB68009}"/>
              </a:ext>
            </a:extLst>
          </p:cNvPr>
          <p:cNvSpPr txBox="1"/>
          <p:nvPr/>
        </p:nvSpPr>
        <p:spPr>
          <a:xfrm>
            <a:off x="9295817" y="2200129"/>
            <a:ext cx="3067178" cy="553998"/>
          </a:xfrm>
          <a:prstGeom prst="rect">
            <a:avLst/>
          </a:prstGeom>
          <a:noFill/>
        </p:spPr>
        <p:txBody>
          <a:bodyPr wrap="square">
            <a:spAutoFit/>
          </a:bodyPr>
          <a:lstStyle/>
          <a:p>
            <a:r>
              <a:rPr lang="en-US" sz="1000" dirty="0">
                <a:solidFill>
                  <a:srgbClr val="994E00"/>
                </a:solidFill>
                <a:latin typeface="DM Sans" pitchFamily="2" charset="0"/>
                <a:ea typeface="DM Sans" pitchFamily="2" charset="0"/>
                <a:cs typeface="Calibri" panose="020F0502020204030204" pitchFamily="34" charset="0"/>
              </a:rPr>
              <a:t>TOP: Lemon Peel , Pineapple STT</a:t>
            </a:r>
            <a:endParaRPr lang="fr-FR" sz="1000" dirty="0">
              <a:solidFill>
                <a:srgbClr val="994E00"/>
              </a:solidFill>
              <a:latin typeface="DM Sans" pitchFamily="2" charset="0"/>
              <a:ea typeface="DM Sans" pitchFamily="2" charset="0"/>
              <a:cs typeface="Calibri" panose="020F0502020204030204" pitchFamily="34" charset="0"/>
            </a:endParaRPr>
          </a:p>
          <a:p>
            <a:r>
              <a:rPr lang="en-US" sz="1000" dirty="0">
                <a:solidFill>
                  <a:srgbClr val="994E00"/>
                </a:solidFill>
                <a:latin typeface="DM Sans" pitchFamily="2" charset="0"/>
                <a:ea typeface="DM Sans" pitchFamily="2" charset="0"/>
                <a:cs typeface="Calibri" panose="020F0502020204030204" pitchFamily="34" charset="0"/>
              </a:rPr>
              <a:t>MIDDLE: Jasmine, White peach, Berries Syrup </a:t>
            </a:r>
            <a:endParaRPr lang="fr-FR" sz="1000" dirty="0">
              <a:solidFill>
                <a:srgbClr val="994E00"/>
              </a:solidFill>
              <a:latin typeface="DM Sans" pitchFamily="2" charset="0"/>
              <a:ea typeface="DM Sans" pitchFamily="2" charset="0"/>
              <a:cs typeface="Calibri" panose="020F0502020204030204" pitchFamily="34" charset="0"/>
            </a:endParaRPr>
          </a:p>
          <a:p>
            <a:r>
              <a:rPr lang="fr-CH" sz="1000" dirty="0">
                <a:solidFill>
                  <a:srgbClr val="994E00"/>
                </a:solidFill>
                <a:latin typeface="DM Sans" pitchFamily="2" charset="0"/>
                <a:ea typeface="DM Sans" pitchFamily="2" charset="0"/>
                <a:cs typeface="Calibri" panose="020F0502020204030204" pitchFamily="34" charset="0"/>
              </a:rPr>
              <a:t>BASE: </a:t>
            </a:r>
            <a:r>
              <a:rPr lang="fr-CH" sz="1000" dirty="0" err="1">
                <a:solidFill>
                  <a:srgbClr val="994E00"/>
                </a:solidFill>
                <a:latin typeface="DM Sans" pitchFamily="2" charset="0"/>
                <a:ea typeface="DM Sans" pitchFamily="2" charset="0"/>
                <a:cs typeface="Calibri" panose="020F0502020204030204" pitchFamily="34" charset="0"/>
              </a:rPr>
              <a:t>Coconut</a:t>
            </a:r>
            <a:r>
              <a:rPr lang="fr-CH" sz="1000" dirty="0">
                <a:solidFill>
                  <a:srgbClr val="994E00"/>
                </a:solidFill>
                <a:latin typeface="DM Sans" pitchFamily="2" charset="0"/>
                <a:ea typeface="DM Sans" pitchFamily="2" charset="0"/>
                <a:cs typeface="Calibri" panose="020F0502020204030204" pitchFamily="34" charset="0"/>
              </a:rPr>
              <a:t>, </a:t>
            </a:r>
            <a:r>
              <a:rPr lang="fr-CH" sz="1000" dirty="0" err="1">
                <a:solidFill>
                  <a:srgbClr val="994E00"/>
                </a:solidFill>
                <a:latin typeface="DM Sans" pitchFamily="2" charset="0"/>
                <a:ea typeface="DM Sans" pitchFamily="2" charset="0"/>
                <a:cs typeface="Calibri" panose="020F0502020204030204" pitchFamily="34" charset="0"/>
              </a:rPr>
              <a:t>Sandalwood</a:t>
            </a:r>
            <a:r>
              <a:rPr lang="fr-CH" sz="1000" dirty="0">
                <a:solidFill>
                  <a:srgbClr val="994E00"/>
                </a:solidFill>
                <a:latin typeface="DM Sans" pitchFamily="2" charset="0"/>
                <a:ea typeface="DM Sans" pitchFamily="2" charset="0"/>
                <a:cs typeface="Calibri" panose="020F0502020204030204" pitchFamily="34" charset="0"/>
              </a:rPr>
              <a:t>, Musk</a:t>
            </a:r>
            <a:endParaRPr lang="fr-FR" sz="1000" dirty="0">
              <a:solidFill>
                <a:srgbClr val="994E00"/>
              </a:solidFill>
              <a:latin typeface="DM Sans" pitchFamily="2" charset="0"/>
              <a:ea typeface="DM Sans" pitchFamily="2" charset="0"/>
              <a:cs typeface="Calibri" panose="020F0502020204030204" pitchFamily="34" charset="0"/>
            </a:endParaRPr>
          </a:p>
        </p:txBody>
      </p:sp>
      <p:pic>
        <p:nvPicPr>
          <p:cNvPr id="13" name="Google Shape;279;p62">
            <a:extLst>
              <a:ext uri="{FF2B5EF4-FFF2-40B4-BE49-F238E27FC236}">
                <a16:creationId xmlns:a16="http://schemas.microsoft.com/office/drawing/2014/main" id="{26684ED6-5D9F-EB1C-1AE8-1B36D7FE956C}"/>
              </a:ext>
            </a:extLst>
          </p:cNvPr>
          <p:cNvPicPr preferRelativeResize="0"/>
          <p:nvPr/>
        </p:nvPicPr>
        <p:blipFill rotWithShape="1">
          <a:blip r:embed="rId4" cstate="screen">
            <a:alphaModFix/>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pic>
        <p:nvPicPr>
          <p:cNvPr id="17" name="Picture 16">
            <a:extLst>
              <a:ext uri="{FF2B5EF4-FFF2-40B4-BE49-F238E27FC236}">
                <a16:creationId xmlns:a16="http://schemas.microsoft.com/office/drawing/2014/main" id="{474B8851-E016-4000-7DDA-8FCF8EC1358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36008" y="2754127"/>
            <a:ext cx="1277618" cy="1277618"/>
          </a:xfrm>
          <a:prstGeom prst="ellipse">
            <a:avLst/>
          </a:prstGeom>
          <a:ln w="63500">
            <a:solidFill>
              <a:srgbClr val="FFC07D"/>
            </a:solidFill>
          </a:ln>
        </p:spPr>
      </p:pic>
      <p:sp>
        <p:nvSpPr>
          <p:cNvPr id="12" name="Oval 11">
            <a:extLst>
              <a:ext uri="{FF2B5EF4-FFF2-40B4-BE49-F238E27FC236}">
                <a16:creationId xmlns:a16="http://schemas.microsoft.com/office/drawing/2014/main" id="{2D90E316-6E0C-C7C5-2C41-7C4AAF428382}"/>
              </a:ext>
            </a:extLst>
          </p:cNvPr>
          <p:cNvSpPr/>
          <p:nvPr/>
        </p:nvSpPr>
        <p:spPr bwMode="auto">
          <a:xfrm>
            <a:off x="6429845" y="3762417"/>
            <a:ext cx="707890" cy="707890"/>
          </a:xfrm>
          <a:prstGeom prst="ellipse">
            <a:avLst/>
          </a:prstGeom>
          <a:solidFill>
            <a:srgbClr val="FFE871"/>
          </a:solidFill>
          <a:ln w="63500" cap="flat" cmpd="sng" algn="ctr">
            <a:solidFill>
              <a:srgbClr val="FFC07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378" eaLnBrk="0" fontAlgn="base" hangingPunct="0">
              <a:spcBef>
                <a:spcPct val="0"/>
              </a:spcBef>
              <a:spcAft>
                <a:spcPct val="0"/>
              </a:spcAft>
            </a:pPr>
            <a:endParaRPr lang="en-US" sz="2400" baseline="-25000" dirty="0">
              <a:latin typeface="DM Sans" pitchFamily="2" charset="77"/>
            </a:endParaRPr>
          </a:p>
        </p:txBody>
      </p:sp>
      <p:pic>
        <p:nvPicPr>
          <p:cNvPr id="4" name="Imagem 3" descr="Logotipo&#10;&#10;Descrição gerada automaticamente">
            <a:extLst>
              <a:ext uri="{FF2B5EF4-FFF2-40B4-BE49-F238E27FC236}">
                <a16:creationId xmlns:a16="http://schemas.microsoft.com/office/drawing/2014/main" id="{59EE2032-6C46-93A8-D423-A8E389DDCEE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2" name="Retângulo 1061">
            <a:extLst>
              <a:ext uri="{FF2B5EF4-FFF2-40B4-BE49-F238E27FC236}">
                <a16:creationId xmlns:a16="http://schemas.microsoft.com/office/drawing/2014/main" id="{EB72BCBD-31E8-EB17-47B7-6E1650E122F3}"/>
              </a:ext>
            </a:extLst>
          </p:cNvPr>
          <p:cNvSpPr/>
          <p:nvPr/>
        </p:nvSpPr>
        <p:spPr>
          <a:xfrm>
            <a:off x="-964" y="547456"/>
            <a:ext cx="9141548"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chemeClr val="bg2">
                  <a:lumMod val="90000"/>
                </a:schemeClr>
              </a:solidFill>
              <a:latin typeface="DM Sans" pitchFamily="2" charset="77"/>
            </a:endParaRPr>
          </a:p>
        </p:txBody>
      </p:sp>
      <p:sp>
        <p:nvSpPr>
          <p:cNvPr id="5" name="Retângulo 1050">
            <a:extLst>
              <a:ext uri="{FF2B5EF4-FFF2-40B4-BE49-F238E27FC236}">
                <a16:creationId xmlns:a16="http://schemas.microsoft.com/office/drawing/2014/main" id="{4A89B328-1651-CC76-0E00-33E8851FC277}"/>
              </a:ext>
            </a:extLst>
          </p:cNvPr>
          <p:cNvSpPr/>
          <p:nvPr/>
        </p:nvSpPr>
        <p:spPr>
          <a:xfrm>
            <a:off x="0" y="807188"/>
            <a:ext cx="9138433"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latin typeface="DM Sans" pitchFamily="2" charset="77"/>
            </a:endParaRPr>
          </a:p>
        </p:txBody>
      </p:sp>
      <p:sp>
        <p:nvSpPr>
          <p:cNvPr id="9" name="CaixaDeTexto 1064">
            <a:extLst>
              <a:ext uri="{FF2B5EF4-FFF2-40B4-BE49-F238E27FC236}">
                <a16:creationId xmlns:a16="http://schemas.microsoft.com/office/drawing/2014/main" id="{68927F49-8BFB-D4BF-0438-FD1E7A58E44E}"/>
              </a:ext>
            </a:extLst>
          </p:cNvPr>
          <p:cNvSpPr txBox="1"/>
          <p:nvPr/>
        </p:nvSpPr>
        <p:spPr>
          <a:xfrm>
            <a:off x="694892" y="547459"/>
            <a:ext cx="1509992" cy="276999"/>
          </a:xfrm>
          <a:prstGeom prst="rect">
            <a:avLst/>
          </a:prstGeom>
          <a:noFill/>
        </p:spPr>
        <p:txBody>
          <a:bodyPr wrap="square">
            <a:spAutoFit/>
          </a:bodyPr>
          <a:lstStyle/>
          <a:p>
            <a:pPr algn="ctr" defTabSz="685800">
              <a:buClrTx/>
              <a:defRPr/>
            </a:pPr>
            <a:r>
              <a:rPr lang="en-US" sz="1200" kern="1200" dirty="0">
                <a:solidFill>
                  <a:prstClr val="black"/>
                </a:solidFill>
                <a:latin typeface="DM Sans 14pt" pitchFamily="2" charset="77"/>
                <a:ea typeface="+mn-ea"/>
                <a:cs typeface="+mn-cs"/>
              </a:rPr>
              <a:t>RECREATIONAL</a:t>
            </a:r>
          </a:p>
        </p:txBody>
      </p:sp>
      <p:sp>
        <p:nvSpPr>
          <p:cNvPr id="10" name="TextBox 149507">
            <a:extLst>
              <a:ext uri="{FF2B5EF4-FFF2-40B4-BE49-F238E27FC236}">
                <a16:creationId xmlns:a16="http://schemas.microsoft.com/office/drawing/2014/main" id="{10C34333-9664-F96A-6585-BD6796ECEB4E}"/>
              </a:ext>
            </a:extLst>
          </p:cNvPr>
          <p:cNvSpPr txBox="1"/>
          <p:nvPr/>
        </p:nvSpPr>
        <p:spPr>
          <a:xfrm>
            <a:off x="724484" y="842338"/>
            <a:ext cx="369012"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6" name="TextBox 5">
            <a:extLst>
              <a:ext uri="{FF2B5EF4-FFF2-40B4-BE49-F238E27FC236}">
                <a16:creationId xmlns:a16="http://schemas.microsoft.com/office/drawing/2014/main" id="{222FA682-D3CD-4C71-CC94-439CA1B41109}"/>
              </a:ext>
            </a:extLst>
          </p:cNvPr>
          <p:cNvSpPr txBox="1"/>
          <p:nvPr/>
        </p:nvSpPr>
        <p:spPr>
          <a:xfrm>
            <a:off x="724483" y="1058977"/>
            <a:ext cx="5624697" cy="400110"/>
          </a:xfrm>
          <a:prstGeom prst="rect">
            <a:avLst/>
          </a:prstGeom>
          <a:noFill/>
        </p:spPr>
        <p:txBody>
          <a:bodyPr wrap="square">
            <a:spAutoFit/>
          </a:bodyPr>
          <a:lstStyle/>
          <a:p>
            <a:r>
              <a:rPr lang="en-US" sz="2000" kern="100" dirty="0">
                <a:solidFill>
                  <a:srgbClr val="994E00"/>
                </a:solidFill>
                <a:effectLst/>
                <a:latin typeface="DM Sans 14pt" pitchFamily="2" charset="77"/>
                <a:ea typeface="DM Sans" pitchFamily="2" charset="77"/>
                <a:cs typeface="Times New Roman" panose="02020603050405020304" pitchFamily="18" charset="0"/>
              </a:rPr>
              <a:t>FUN IN THE SUN FLUID LOTION SPF 50</a:t>
            </a:r>
            <a:r>
              <a:rPr lang="en-US" sz="2000" kern="100" dirty="0">
                <a:solidFill>
                  <a:srgbClr val="994E00"/>
                </a:solidFill>
                <a:latin typeface="DM Sans 14pt" pitchFamily="2" charset="77"/>
                <a:ea typeface="DM Sans" pitchFamily="2" charset="77"/>
                <a:cs typeface="Times New Roman" panose="02020603050405020304" pitchFamily="18" charset="0"/>
              </a:rPr>
              <a:t>+</a:t>
            </a:r>
            <a:endParaRPr lang="en-US" sz="2000" kern="100" dirty="0">
              <a:solidFill>
                <a:srgbClr val="994E00"/>
              </a:solidFill>
              <a:effectLst/>
              <a:latin typeface="DM Sans 14pt" pitchFamily="2" charset="77"/>
              <a:ea typeface="DM Sans" pitchFamily="2" charset="77"/>
              <a:cs typeface="Times New Roman" panose="02020603050405020304" pitchFamily="18" charset="0"/>
            </a:endParaRPr>
          </a:p>
        </p:txBody>
      </p:sp>
      <p:sp>
        <p:nvSpPr>
          <p:cNvPr id="11" name="Title 1">
            <a:extLst>
              <a:ext uri="{FF2B5EF4-FFF2-40B4-BE49-F238E27FC236}">
                <a16:creationId xmlns:a16="http://schemas.microsoft.com/office/drawing/2014/main" id="{7B4D1A3E-AA4B-BD59-C939-9A5EB64B4318}"/>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spTree>
    <p:extLst>
      <p:ext uri="{BB962C8B-B14F-4D97-AF65-F5344CB8AC3E}">
        <p14:creationId xmlns:p14="http://schemas.microsoft.com/office/powerpoint/2010/main" val="374387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FEA6ADD-80F0-9B50-CF2D-C79863E0A6A5}"/>
            </a:ext>
          </a:extLst>
        </p:cNvPr>
        <p:cNvGrpSpPr/>
        <p:nvPr/>
      </p:nvGrpSpPr>
      <p:grpSpPr>
        <a:xfrm>
          <a:off x="0" y="0"/>
          <a:ext cx="0" cy="0"/>
          <a:chOff x="0" y="0"/>
          <a:chExt cx="0" cy="0"/>
        </a:xfrm>
      </p:grpSpPr>
      <p:sp>
        <p:nvSpPr>
          <p:cNvPr id="37" name="Retângulo 1050">
            <a:extLst>
              <a:ext uri="{FF2B5EF4-FFF2-40B4-BE49-F238E27FC236}">
                <a16:creationId xmlns:a16="http://schemas.microsoft.com/office/drawing/2014/main" id="{AFB20C5D-D183-8DA3-4300-551D762C14DA}"/>
              </a:ext>
            </a:extLst>
          </p:cNvPr>
          <p:cNvSpPr/>
          <p:nvPr/>
        </p:nvSpPr>
        <p:spPr>
          <a:xfrm>
            <a:off x="2834994" y="547457"/>
            <a:ext cx="6309006" cy="4596044"/>
          </a:xfrm>
          <a:prstGeom prst="rect">
            <a:avLst/>
          </a:prstGeom>
          <a:solidFill>
            <a:srgbClr val="FFC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 name="Retângulo 149504">
            <a:extLst>
              <a:ext uri="{FF2B5EF4-FFF2-40B4-BE49-F238E27FC236}">
                <a16:creationId xmlns:a16="http://schemas.microsoft.com/office/drawing/2014/main" id="{4BADC5B9-ED05-93A1-DCE8-0F42A5369411}"/>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8" name="Picture 7">
            <a:extLst>
              <a:ext uri="{FF2B5EF4-FFF2-40B4-BE49-F238E27FC236}">
                <a16:creationId xmlns:a16="http://schemas.microsoft.com/office/drawing/2014/main" id="{90BAA001-50E8-578B-8F6F-1FC606D09CF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35700"/>
            <a:ext cx="2834446" cy="3232684"/>
          </a:xfrm>
          <a:prstGeom prst="rect">
            <a:avLst/>
          </a:prstGeom>
        </p:spPr>
      </p:pic>
      <p:sp>
        <p:nvSpPr>
          <p:cNvPr id="3" name="Retângulo 1061">
            <a:extLst>
              <a:ext uri="{FF2B5EF4-FFF2-40B4-BE49-F238E27FC236}">
                <a16:creationId xmlns:a16="http://schemas.microsoft.com/office/drawing/2014/main" id="{091A0A03-AD53-7084-192A-5555A654C86F}"/>
              </a:ext>
            </a:extLst>
          </p:cNvPr>
          <p:cNvSpPr/>
          <p:nvPr/>
        </p:nvSpPr>
        <p:spPr>
          <a:xfrm>
            <a:off x="-15603" y="547456"/>
            <a:ext cx="2851323"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5" name="Retângulo 1050">
            <a:extLst>
              <a:ext uri="{FF2B5EF4-FFF2-40B4-BE49-F238E27FC236}">
                <a16:creationId xmlns:a16="http://schemas.microsoft.com/office/drawing/2014/main" id="{AB3D8470-B208-7241-4BF3-2B80229EB054}"/>
              </a:ext>
            </a:extLst>
          </p:cNvPr>
          <p:cNvSpPr/>
          <p:nvPr/>
        </p:nvSpPr>
        <p:spPr>
          <a:xfrm>
            <a:off x="-15603" y="807188"/>
            <a:ext cx="2851323"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9" name="Retângulo 35">
            <a:extLst>
              <a:ext uri="{FF2B5EF4-FFF2-40B4-BE49-F238E27FC236}">
                <a16:creationId xmlns:a16="http://schemas.microsoft.com/office/drawing/2014/main" id="{A089C03A-D776-198F-9CD9-7B96BF724E7A}"/>
              </a:ext>
            </a:extLst>
          </p:cNvPr>
          <p:cNvSpPr/>
          <p:nvPr/>
        </p:nvSpPr>
        <p:spPr>
          <a:xfrm>
            <a:off x="-15603" y="1818823"/>
            <a:ext cx="2845265" cy="2249561"/>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44" name="Imagem 1025">
            <a:extLst>
              <a:ext uri="{FF2B5EF4-FFF2-40B4-BE49-F238E27FC236}">
                <a16:creationId xmlns:a16="http://schemas.microsoft.com/office/drawing/2014/main" id="{A1E9BBE8-7F3B-5E3E-64CD-5DAE9A55974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7056" y="2571750"/>
            <a:ext cx="1999945" cy="2666594"/>
          </a:xfrm>
          <a:prstGeom prst="rect">
            <a:avLst/>
          </a:prstGeom>
        </p:spPr>
      </p:pic>
      <p:pic>
        <p:nvPicPr>
          <p:cNvPr id="48" name="Imagem 3" descr="Logotipo&#10;&#10;Descrição gerada automaticamente">
            <a:extLst>
              <a:ext uri="{FF2B5EF4-FFF2-40B4-BE49-F238E27FC236}">
                <a16:creationId xmlns:a16="http://schemas.microsoft.com/office/drawing/2014/main" id="{B9EC7670-25B5-FC0E-33B3-E815B69FC8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9" name="Retângulo 1050">
            <a:extLst>
              <a:ext uri="{FF2B5EF4-FFF2-40B4-BE49-F238E27FC236}">
                <a16:creationId xmlns:a16="http://schemas.microsoft.com/office/drawing/2014/main" id="{6B7698BE-3075-9102-820B-25627AD84BAD}"/>
              </a:ext>
            </a:extLst>
          </p:cNvPr>
          <p:cNvSpPr/>
          <p:nvPr/>
        </p:nvSpPr>
        <p:spPr>
          <a:xfrm>
            <a:off x="6342630" y="975359"/>
            <a:ext cx="2442383" cy="582507"/>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10" name="Rectangle 9">
            <a:extLst>
              <a:ext uri="{FF2B5EF4-FFF2-40B4-BE49-F238E27FC236}">
                <a16:creationId xmlns:a16="http://schemas.microsoft.com/office/drawing/2014/main" id="{4A6EA2F6-2736-FFC9-56B6-D3F21C5240E4}"/>
              </a:ext>
            </a:extLst>
          </p:cNvPr>
          <p:cNvSpPr/>
          <p:nvPr/>
        </p:nvSpPr>
        <p:spPr>
          <a:xfrm>
            <a:off x="3212863" y="1714475"/>
            <a:ext cx="5572150" cy="177029"/>
          </a:xfrm>
          <a:prstGeom prst="rect">
            <a:avLst/>
          </a:prstGeom>
          <a:solidFill>
            <a:srgbClr val="FFA2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FFA218"/>
              </a:solidFill>
              <a:latin typeface="DM Sans" pitchFamily="2" charset="77"/>
            </a:endParaRPr>
          </a:p>
        </p:txBody>
      </p:sp>
      <p:pic>
        <p:nvPicPr>
          <p:cNvPr id="49" name="Google Shape;279;p62">
            <a:extLst>
              <a:ext uri="{FF2B5EF4-FFF2-40B4-BE49-F238E27FC236}">
                <a16:creationId xmlns:a16="http://schemas.microsoft.com/office/drawing/2014/main" id="{72A375EE-252A-CCF9-A989-DE3D09136463}"/>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7" name="TextBox 6">
            <a:extLst>
              <a:ext uri="{FF2B5EF4-FFF2-40B4-BE49-F238E27FC236}">
                <a16:creationId xmlns:a16="http://schemas.microsoft.com/office/drawing/2014/main" id="{987D0DA0-4A9B-C219-3B87-DEE239EAFF7E}"/>
              </a:ext>
            </a:extLst>
          </p:cNvPr>
          <p:cNvSpPr txBox="1"/>
          <p:nvPr/>
        </p:nvSpPr>
        <p:spPr>
          <a:xfrm>
            <a:off x="3108549" y="679865"/>
            <a:ext cx="2567504" cy="984885"/>
          </a:xfrm>
          <a:prstGeom prst="rect">
            <a:avLst/>
          </a:prstGeom>
          <a:noFill/>
        </p:spPr>
        <p:txBody>
          <a:bodyPr wrap="square">
            <a:spAutoFit/>
          </a:bodyPr>
          <a:lstStyle/>
          <a:p>
            <a:r>
              <a:rPr lang="en-GB" sz="1500" b="1" kern="100" dirty="0">
                <a:solidFill>
                  <a:srgbClr val="994E00"/>
                </a:solidFill>
                <a:effectLst/>
                <a:latin typeface="DM Sans 14pt" pitchFamily="2" charset="77"/>
                <a:ea typeface="DM Sans" pitchFamily="2" charset="77"/>
                <a:cs typeface="Times New Roman" panose="02020603050405020304" pitchFamily="18" charset="0"/>
              </a:rPr>
              <a:t>FUN IN THE SUN FLUID LOTION SPF 50+</a:t>
            </a:r>
            <a:endParaRPr lang="en-BR" sz="1500" b="1" kern="100" dirty="0">
              <a:solidFill>
                <a:srgbClr val="994E00"/>
              </a:solidFill>
              <a:latin typeface="DM Sans 14pt" pitchFamily="2" charset="77"/>
              <a:ea typeface="DM Sans" pitchFamily="2" charset="77"/>
              <a:cs typeface="Times New Roman" panose="02020603050405020304" pitchFamily="18" charset="0"/>
            </a:endParaRPr>
          </a:p>
          <a:p>
            <a:endParaRPr lang="en-BR" sz="700" b="1" kern="100" dirty="0">
              <a:solidFill>
                <a:srgbClr val="994E00"/>
              </a:solidFill>
              <a:effectLst/>
              <a:latin typeface="DM Sans 14pt" pitchFamily="2" charset="77"/>
              <a:ea typeface="DM Sans" pitchFamily="2" charset="77"/>
              <a:cs typeface="Times New Roman" panose="02020603050405020304" pitchFamily="18" charset="0"/>
            </a:endParaRPr>
          </a:p>
          <a:p>
            <a:r>
              <a:rPr lang="en-GB" sz="700" kern="100" dirty="0">
                <a:solidFill>
                  <a:srgbClr val="994E00"/>
                </a:solidFill>
                <a:effectLst/>
                <a:latin typeface="DM Sans 14pt" pitchFamily="2" charset="77"/>
                <a:ea typeface="DM Sans" pitchFamily="2" charset="77"/>
                <a:cs typeface="Times New Roman" panose="02020603050405020304" pitchFamily="18" charset="0"/>
              </a:rPr>
              <a:t>Inspire by Fun</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p>
            <a:r>
              <a:rPr lang="en-GB" sz="700" kern="100" dirty="0">
                <a:solidFill>
                  <a:srgbClr val="994E00"/>
                </a:solidFill>
                <a:effectLst/>
                <a:latin typeface="DM Sans 14pt" pitchFamily="2" charset="77"/>
                <a:ea typeface="DM Sans" pitchFamily="2" charset="77"/>
                <a:cs typeface="Times New Roman" panose="02020603050405020304" pitchFamily="18" charset="0"/>
              </a:rPr>
              <a:t>Featherlight sun formulation with notes of sweat and tropical fragrance inspired by fun moments on the beach</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p:txBody>
      </p:sp>
      <p:sp>
        <p:nvSpPr>
          <p:cNvPr id="5" name="TextBox 4">
            <a:extLst>
              <a:ext uri="{FF2B5EF4-FFF2-40B4-BE49-F238E27FC236}">
                <a16:creationId xmlns:a16="http://schemas.microsoft.com/office/drawing/2014/main" id="{905F14CF-A835-1F90-44CA-14E12430B599}"/>
              </a:ext>
            </a:extLst>
          </p:cNvPr>
          <p:cNvSpPr txBox="1"/>
          <p:nvPr/>
        </p:nvSpPr>
        <p:spPr>
          <a:xfrm>
            <a:off x="6395420" y="955307"/>
            <a:ext cx="2442383" cy="630942"/>
          </a:xfrm>
          <a:prstGeom prst="rect">
            <a:avLst/>
          </a:prstGeom>
          <a:noFill/>
        </p:spPr>
        <p:txBody>
          <a:bodyPr wrap="square">
            <a:spAutoFit/>
          </a:bodyPr>
          <a:lstStyle/>
          <a:p>
            <a:r>
              <a:rPr lang="en-GB" sz="700" kern="100" dirty="0">
                <a:solidFill>
                  <a:schemeClr val="bg1"/>
                </a:solidFill>
                <a:effectLst/>
                <a:latin typeface="DM Sans Bold"/>
                <a:ea typeface="DM Sans" pitchFamily="2" charset="77"/>
                <a:cs typeface="Times New Roman" panose="02020603050405020304" pitchFamily="18" charset="0"/>
              </a:rPr>
              <a:t>With PARSOL® EHS, PARSOL® 1789, PARSOL® EHT, PARSOL® Shield, PARSOL® HS, PENTAVITIN®, ALPAFLOR® EDELWEISS CB, DL-alpha-</a:t>
            </a:r>
            <a:r>
              <a:rPr lang="en-GB" sz="700" kern="100" dirty="0" err="1">
                <a:solidFill>
                  <a:schemeClr val="bg1"/>
                </a:solidFill>
                <a:effectLst/>
                <a:latin typeface="DM Sans Bold"/>
                <a:ea typeface="DM Sans" pitchFamily="2" charset="77"/>
                <a:cs typeface="Times New Roman" panose="02020603050405020304" pitchFamily="18" charset="0"/>
              </a:rPr>
              <a:t>Tocopheryl</a:t>
            </a:r>
            <a:r>
              <a:rPr lang="en-GB" sz="700" kern="100" dirty="0">
                <a:solidFill>
                  <a:schemeClr val="bg1"/>
                </a:solidFill>
                <a:effectLst/>
                <a:latin typeface="DM Sans Bold"/>
                <a:ea typeface="DM Sans" pitchFamily="2" charset="77"/>
                <a:cs typeface="Times New Roman" panose="02020603050405020304" pitchFamily="18" charset="0"/>
              </a:rPr>
              <a:t> Acetate and SUNSENSE PINEAPPLE COCKTAIL 630000 080.</a:t>
            </a:r>
            <a:endParaRPr lang="en-BR" sz="700" kern="100" dirty="0">
              <a:solidFill>
                <a:schemeClr val="bg1"/>
              </a:solidFill>
              <a:effectLst/>
              <a:latin typeface="DM Sans" pitchFamily="2" charset="77"/>
              <a:ea typeface="DM Sans" pitchFamily="2" charset="77"/>
              <a:cs typeface="Times New Roman" panose="02020603050405020304" pitchFamily="18" charset="0"/>
            </a:endParaRPr>
          </a:p>
        </p:txBody>
      </p:sp>
      <p:graphicFrame>
        <p:nvGraphicFramePr>
          <p:cNvPr id="6" name="Table 5">
            <a:extLst>
              <a:ext uri="{FF2B5EF4-FFF2-40B4-BE49-F238E27FC236}">
                <a16:creationId xmlns:a16="http://schemas.microsoft.com/office/drawing/2014/main" id="{4BD0F42B-76A1-2BD7-19AA-5AA1592F6B96}"/>
              </a:ext>
            </a:extLst>
          </p:cNvPr>
          <p:cNvGraphicFramePr>
            <a:graphicFrameLocks noGrp="1"/>
          </p:cNvGraphicFramePr>
          <p:nvPr>
            <p:extLst>
              <p:ext uri="{D42A27DB-BD31-4B8C-83A1-F6EECF244321}">
                <p14:modId xmlns:p14="http://schemas.microsoft.com/office/powerpoint/2010/main" val="3210326540"/>
              </p:ext>
            </p:extLst>
          </p:nvPr>
        </p:nvGraphicFramePr>
        <p:xfrm>
          <a:off x="3261399" y="1737374"/>
          <a:ext cx="5382497" cy="3028975"/>
        </p:xfrm>
        <a:graphic>
          <a:graphicData uri="http://schemas.openxmlformats.org/drawingml/2006/table">
            <a:tbl>
              <a:tblPr>
                <a:tableStyleId>{B90068F1-F105-411B-9F92-F69CE458D5AC}</a:tableStyleId>
              </a:tblPr>
              <a:tblGrid>
                <a:gridCol w="336364">
                  <a:extLst>
                    <a:ext uri="{9D8B030D-6E8A-4147-A177-3AD203B41FA5}">
                      <a16:colId xmlns:a16="http://schemas.microsoft.com/office/drawing/2014/main" val="1938903349"/>
                    </a:ext>
                  </a:extLst>
                </a:gridCol>
                <a:gridCol w="1273386">
                  <a:extLst>
                    <a:ext uri="{9D8B030D-6E8A-4147-A177-3AD203B41FA5}">
                      <a16:colId xmlns:a16="http://schemas.microsoft.com/office/drawing/2014/main" val="3910847235"/>
                    </a:ext>
                  </a:extLst>
                </a:gridCol>
                <a:gridCol w="2838027">
                  <a:extLst>
                    <a:ext uri="{9D8B030D-6E8A-4147-A177-3AD203B41FA5}">
                      <a16:colId xmlns:a16="http://schemas.microsoft.com/office/drawing/2014/main" val="1731376968"/>
                    </a:ext>
                  </a:extLst>
                </a:gridCol>
                <a:gridCol w="487680">
                  <a:extLst>
                    <a:ext uri="{9D8B030D-6E8A-4147-A177-3AD203B41FA5}">
                      <a16:colId xmlns:a16="http://schemas.microsoft.com/office/drawing/2014/main" val="2432151399"/>
                    </a:ext>
                  </a:extLst>
                </a:gridCol>
                <a:gridCol w="447040">
                  <a:extLst>
                    <a:ext uri="{9D8B030D-6E8A-4147-A177-3AD203B41FA5}">
                      <a16:colId xmlns:a16="http://schemas.microsoft.com/office/drawing/2014/main" val="1253092139"/>
                    </a:ext>
                  </a:extLst>
                </a:gridCol>
              </a:tblGrid>
              <a:tr h="168787">
                <a:tc>
                  <a:txBody>
                    <a:bodyPr/>
                    <a:lstStyle/>
                    <a:p>
                      <a:pPr>
                        <a:lnSpc>
                          <a:spcPct val="100000"/>
                        </a:lnSpc>
                      </a:pPr>
                      <a:r>
                        <a:rPr lang="en-GB" sz="700" b="1" kern="100" dirty="0">
                          <a:solidFill>
                            <a:schemeClr val="bg1"/>
                          </a:solidFill>
                          <a:effectLst/>
                          <a:latin typeface="DM Sans 14pt" pitchFamily="2" charset="77"/>
                        </a:rPr>
                        <a:t>PHASE</a:t>
                      </a:r>
                      <a:endParaRPr lang="en-BR" sz="700" b="1" kern="100" dirty="0">
                        <a:solidFill>
                          <a:schemeClr val="bg1"/>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700" b="1" kern="100" dirty="0">
                          <a:solidFill>
                            <a:schemeClr val="bg1"/>
                          </a:solidFill>
                          <a:effectLst/>
                          <a:latin typeface="DM Sans 14pt" pitchFamily="2" charset="77"/>
                        </a:rPr>
                        <a:t>INGREDIENTS</a:t>
                      </a:r>
                      <a:endParaRPr lang="en-BR" sz="700" b="1" kern="100" dirty="0">
                        <a:solidFill>
                          <a:schemeClr val="bg1"/>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700" b="1" kern="100" dirty="0">
                          <a:solidFill>
                            <a:schemeClr val="bg1"/>
                          </a:solidFill>
                          <a:effectLst/>
                          <a:latin typeface="DM Sans 14pt" pitchFamily="2" charset="77"/>
                        </a:rPr>
                        <a:t>INCI NAME</a:t>
                      </a:r>
                      <a:endParaRPr lang="en-BR" sz="700" b="1" kern="100" dirty="0">
                        <a:solidFill>
                          <a:schemeClr val="bg1"/>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700" b="1" kern="100" dirty="0">
                          <a:solidFill>
                            <a:schemeClr val="bg1"/>
                          </a:solidFill>
                          <a:effectLst/>
                          <a:latin typeface="DM Sans 14pt" pitchFamily="2" charset="77"/>
                        </a:rPr>
                        <a:t>% W / W</a:t>
                      </a:r>
                      <a:endParaRPr lang="en-BR" sz="700" b="1" kern="100" dirty="0">
                        <a:solidFill>
                          <a:schemeClr val="bg1"/>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700" b="1" kern="100" dirty="0">
                          <a:solidFill>
                            <a:schemeClr val="bg1"/>
                          </a:solidFill>
                          <a:effectLst/>
                          <a:latin typeface="DM Sans 14pt" pitchFamily="2" charset="77"/>
                        </a:rPr>
                        <a:t>SUPPLIER</a:t>
                      </a:r>
                      <a:endParaRPr lang="en-BR" sz="700" b="1" kern="100" dirty="0">
                        <a:solidFill>
                          <a:schemeClr val="bg1"/>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15519552"/>
                  </a:ext>
                </a:extLst>
              </a:tr>
              <a:tr h="94517">
                <a:tc>
                  <a:txBody>
                    <a:bodyPr/>
                    <a:lstStyle/>
                    <a:p>
                      <a:pPr>
                        <a:lnSpc>
                          <a:spcPct val="100000"/>
                        </a:lnSpc>
                      </a:pPr>
                      <a:r>
                        <a:rPr lang="en-GB" sz="600" kern="100">
                          <a:solidFill>
                            <a:srgbClr val="994E00"/>
                          </a:solidFill>
                          <a:effectLst/>
                          <a:latin typeface="DM Sans 14pt" pitchFamily="2" charset="77"/>
                        </a:rPr>
                        <a:t>A</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Cetiol® B</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DIBUTYL ADIPATE</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8,00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100037</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519653207"/>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Finsolv® TN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C12-15 ALKYL BENZOATE</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8,00</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100627</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54505079"/>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PARSOL® EHS</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ETHYLHEXYL SALICYLATE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5,00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40266477"/>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PARSOL® 1789</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BUTYL METHOXYDIBENZOYLMETHANE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4,70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67610895"/>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PARSOL® EHT</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ETHYLHEXYL TRIAZONE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4,40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786258384"/>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PARSOL® Shield</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BIS-ETHYLHEXYLOXYPHENOL METHOXYPHENYL TRIAZINE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3,80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105526448"/>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Tegosoft XC MB</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PHENOXYETHYL CAPRYLATE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3,70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101005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93572065"/>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MONTANOV</a:t>
                      </a:r>
                      <a:r>
                        <a:rPr lang="en-GB" sz="600" kern="100" baseline="30000">
                          <a:solidFill>
                            <a:srgbClr val="994E00"/>
                          </a:solidFill>
                          <a:effectLst/>
                          <a:latin typeface="DM Sans 14pt" pitchFamily="2" charset="77"/>
                        </a:rPr>
                        <a:t>TM</a:t>
                      </a:r>
                      <a:r>
                        <a:rPr lang="en-GB" sz="600" kern="100">
                          <a:solidFill>
                            <a:srgbClr val="994E00"/>
                          </a:solidFill>
                          <a:effectLst/>
                          <a:latin typeface="DM Sans 14pt" pitchFamily="2" charset="77"/>
                        </a:rPr>
                        <a:t> L</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C14-22 ALCOHOLS, C12-20 ALKYL GLUCOSIDE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3,00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100313</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83129405"/>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Eldew SL-205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ISOPROPYL LAUROYL SARCOSINATE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2,60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100383</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605878374"/>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Lexfilm Sun Natural MB</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CAPRYLOYL GLYCERIN/SEBACIC ACID COPOLYMER</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2,20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100647</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696147710"/>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Kahlwax 2811 Rice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ORYZA SATIVA BRAN CERA</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2,00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100425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00124520"/>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Lanette® 16</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CETYL ALCOHOL</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100037</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81098718"/>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Cutina® HR Flakes</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HYDROGENATED CASTOR OIL</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0,40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100037</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004303002"/>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Dermosoft® Octiol</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CAPRYLYL GLYCOL</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0,20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100491</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050938448"/>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Sensiva® SC 50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ETHYLHEXYLGLYCERIN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0,20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100444</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54910388"/>
                  </a:ext>
                </a:extLst>
              </a:tr>
              <a:tr h="94517">
                <a:tc>
                  <a:txBody>
                    <a:bodyPr/>
                    <a:lstStyle/>
                    <a:p>
                      <a:pPr>
                        <a:lnSpc>
                          <a:spcPct val="100000"/>
                        </a:lnSpc>
                      </a:pPr>
                      <a:r>
                        <a:rPr lang="en-GB" sz="600" kern="100">
                          <a:solidFill>
                            <a:srgbClr val="994E00"/>
                          </a:solidFill>
                          <a:effectLst/>
                          <a:latin typeface="DM Sans 14pt" pitchFamily="2" charset="77"/>
                        </a:rPr>
                        <a:t>B</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Cosphaderm® Pentiol natural</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PENTYLENE GLYCOL</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3,00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101192</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14712049"/>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Kaneka Surfactin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SODIUM SURFACTIN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0,25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101161</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85950428"/>
                  </a:ext>
                </a:extLst>
              </a:tr>
              <a:tr h="94555">
                <a:tc>
                  <a:txBody>
                    <a:bodyPr/>
                    <a:lstStyle/>
                    <a:p>
                      <a:pPr>
                        <a:lnSpc>
                          <a:spcPct val="100000"/>
                        </a:lnSpc>
                      </a:pPr>
                      <a:r>
                        <a:rPr lang="en-GB" sz="600" kern="100">
                          <a:solidFill>
                            <a:srgbClr val="994E00"/>
                          </a:solidFill>
                          <a:effectLst/>
                          <a:latin typeface="DM Sans 14pt" pitchFamily="2" charset="77"/>
                        </a:rPr>
                        <a:t>C</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ea typeface="DM Sans" pitchFamily="2" charset="77"/>
                          <a:cs typeface="Times New Roman" panose="02020603050405020304" pitchFamily="18" charset="0"/>
                        </a:rPr>
                        <a:t>Propanediol</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PROPANEDIOL</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3,00</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241194715"/>
                  </a:ext>
                </a:extLst>
              </a:tr>
              <a:tr h="10075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PemuPur START Polymer</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fr-CH" sz="600" kern="100" dirty="0">
                          <a:solidFill>
                            <a:srgbClr val="994E00"/>
                          </a:solidFill>
                          <a:effectLst/>
                          <a:latin typeface="DM Sans 14pt" pitchFamily="2" charset="77"/>
                        </a:rPr>
                        <a:t>MICROCRYSTALLINE CELLULOSE, SPHINGOMONAS FERMENT EXTRACT, CELLULOSE GUM</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0,17</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100435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56341835"/>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RHEOZAN® SH</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SUCCINOGLYCAN</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0,15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100002</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39837342"/>
                  </a:ext>
                </a:extLst>
              </a:tr>
              <a:tr h="94517">
                <a:tc>
                  <a:txBody>
                    <a:bodyPr/>
                    <a:lstStyle/>
                    <a:p>
                      <a:pPr>
                        <a:lnSpc>
                          <a:spcPct val="100000"/>
                        </a:lnSpc>
                      </a:pPr>
                      <a:r>
                        <a:rPr lang="en-GB" sz="600" kern="100">
                          <a:solidFill>
                            <a:srgbClr val="994E00"/>
                          </a:solidFill>
                          <a:effectLst/>
                          <a:latin typeface="DM Sans 14pt" pitchFamily="2" charset="77"/>
                        </a:rPr>
                        <a:t>D</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Water Dem</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AQUA</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34,13</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59462102"/>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Carephos 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SODIUM POLYPHOSPHATE</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0,20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100045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58915863"/>
                  </a:ext>
                </a:extLst>
              </a:tr>
              <a:tr h="94517">
                <a:tc>
                  <a:txBody>
                    <a:bodyPr/>
                    <a:lstStyle/>
                    <a:p>
                      <a:pPr>
                        <a:lnSpc>
                          <a:spcPct val="100000"/>
                        </a:lnSpc>
                      </a:pPr>
                      <a:r>
                        <a:rPr lang="en-GB" sz="600" kern="100">
                          <a:solidFill>
                            <a:srgbClr val="994E00"/>
                          </a:solidFill>
                          <a:effectLst/>
                          <a:latin typeface="DM Sans 14pt" pitchFamily="2" charset="77"/>
                        </a:rPr>
                        <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Water Dem</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dirty="0">
                          <a:solidFill>
                            <a:srgbClr val="994E00"/>
                          </a:solidFill>
                          <a:effectLst/>
                          <a:latin typeface="DM Sans 14pt" pitchFamily="2" charset="77"/>
                        </a:rPr>
                        <a:t>AQUA</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6,00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77383170"/>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PARSOL® HS</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PHENYLBENZIMIDAZOLE SULFONIC ACID</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5795991"/>
                  </a:ext>
                </a:extLst>
              </a:tr>
              <a:tr h="94517">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Sodium Hydroxide Pellets Emprove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SODIUM HYDROXIDE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0,15</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100230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43627371"/>
                  </a:ext>
                </a:extLst>
              </a:tr>
              <a:tr h="94555">
                <a:tc>
                  <a:txBody>
                    <a:bodyPr/>
                    <a:lstStyle/>
                    <a:p>
                      <a:pPr>
                        <a:lnSpc>
                          <a:spcPct val="100000"/>
                        </a:lnSpc>
                      </a:pPr>
                      <a:r>
                        <a:rPr lang="en-GB" sz="600" kern="100">
                          <a:solidFill>
                            <a:srgbClr val="994E00"/>
                          </a:solidFill>
                          <a:effectLst/>
                          <a:latin typeface="DM Sans 14pt" pitchFamily="2" charset="77"/>
                        </a:rPr>
                        <a:t>F</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PENTAVITIN®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SACCHARIDE ISOMERATE, AQUA, CITRIC ACID, SODIUM CITRATE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559164517"/>
                  </a:ext>
                </a:extLst>
              </a:tr>
              <a:tr h="83372">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ALPAFLOR® EDELWEISS CB</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LEONTOPODIUM ALPINUM FLOWER/LEAF EXTRACT, GLYCERIN, AQUA, CITRIC ACID</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1,00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140313311"/>
                  </a:ext>
                </a:extLst>
              </a:tr>
              <a:tr h="9455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DL-alpha-Tocopheryl Acetate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TOCOPHERYL ACETATE</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0,50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0139159"/>
                  </a:ext>
                </a:extLst>
              </a:tr>
              <a:tr h="169605">
                <a:tc>
                  <a:txBody>
                    <a:bodyPr/>
                    <a:lstStyle/>
                    <a:p>
                      <a:pPr>
                        <a:lnSpc>
                          <a:spcPct val="100000"/>
                        </a:lnSpc>
                      </a:pPr>
                      <a:r>
                        <a:rPr lang="en-GB" sz="600" kern="100">
                          <a:solidFill>
                            <a:srgbClr val="994E00"/>
                          </a:solidFill>
                          <a:effectLst/>
                          <a:latin typeface="DM Sans 14pt" pitchFamily="2" charset="77"/>
                        </a:rPr>
                        <a:t> </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SUNSENSE CHIC AURA 630000 080</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00" kern="100">
                          <a:solidFill>
                            <a:srgbClr val="994E00"/>
                          </a:solidFill>
                          <a:effectLst/>
                          <a:latin typeface="DM Sans 14pt" pitchFamily="2" charset="77"/>
                        </a:rPr>
                        <a:t>PARFUM, LINALOOL, TETRAMETHYL ACETYLOCTAHYDRONAPHTALENES,  LIMONENE, CITRUS AURANTIUM PEEL OIL, CITRONELLOL, VANILIN, COUMARIN</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a:solidFill>
                            <a:srgbClr val="994E00"/>
                          </a:solidFill>
                          <a:effectLst/>
                          <a:latin typeface="DM Sans 14pt" pitchFamily="2" charset="77"/>
                        </a:rPr>
                        <a:t>0.25</a:t>
                      </a:r>
                      <a:endParaRPr lang="en-BR" sz="800" kern="10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r">
                        <a:lnSpc>
                          <a:spcPct val="100000"/>
                        </a:lnSpc>
                      </a:pPr>
                      <a:r>
                        <a:rPr lang="en-GB" sz="600" kern="100" dirty="0">
                          <a:solidFill>
                            <a:srgbClr val="994E00"/>
                          </a:solidFill>
                          <a:effectLst/>
                          <a:latin typeface="DM Sans 14pt" pitchFamily="2" charset="77"/>
                        </a:rPr>
                        <a:t>100288</a:t>
                      </a:r>
                      <a:endParaRPr lang="en-BR" sz="800" kern="100" dirty="0">
                        <a:solidFill>
                          <a:srgbClr val="994E00"/>
                        </a:solidFill>
                        <a:effectLst/>
                        <a:latin typeface="DM Sans 14pt" pitchFamily="2" charset="77"/>
                        <a:ea typeface="DM Sans" pitchFamily="2" charset="77"/>
                        <a:cs typeface="Times New Roman" panose="02020603050405020304" pitchFamily="18" charset="0"/>
                      </a:endParaRPr>
                    </a:p>
                  </a:txBody>
                  <a:tcPr marL="26234" marR="26234"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60057148"/>
                  </a:ext>
                </a:extLst>
              </a:tr>
            </a:tbl>
          </a:graphicData>
        </a:graphic>
      </p:graphicFrame>
      <p:sp>
        <p:nvSpPr>
          <p:cNvPr id="12" name="TextBox 11">
            <a:extLst>
              <a:ext uri="{FF2B5EF4-FFF2-40B4-BE49-F238E27FC236}">
                <a16:creationId xmlns:a16="http://schemas.microsoft.com/office/drawing/2014/main" id="{8A671DDB-B1F9-C37C-5242-5C2E69102BCE}"/>
              </a:ext>
            </a:extLst>
          </p:cNvPr>
          <p:cNvSpPr txBox="1"/>
          <p:nvPr/>
        </p:nvSpPr>
        <p:spPr>
          <a:xfrm>
            <a:off x="2902567" y="4926753"/>
            <a:ext cx="4605866" cy="169277"/>
          </a:xfrm>
          <a:prstGeom prst="rect">
            <a:avLst/>
          </a:prstGeom>
          <a:noFill/>
        </p:spPr>
        <p:txBody>
          <a:bodyPr wrap="square">
            <a:spAutoFit/>
          </a:bodyPr>
          <a:lstStyle/>
          <a:p>
            <a:r>
              <a:rPr lang="en-GB" sz="500" b="1" kern="100" dirty="0">
                <a:solidFill>
                  <a:srgbClr val="994E00"/>
                </a:solidFill>
                <a:effectLst/>
                <a:latin typeface="DM Sans 14pt" pitchFamily="2" charset="77"/>
                <a:ea typeface="DM Sans" pitchFamily="2" charset="77"/>
                <a:cs typeface="Times New Roman" panose="02020603050405020304" pitchFamily="18" charset="0"/>
              </a:rPr>
              <a:t>SU-E-102518-5</a:t>
            </a:r>
            <a:endParaRPr lang="en-BR" sz="500" kern="100" dirty="0">
              <a:solidFill>
                <a:srgbClr val="994E00"/>
              </a:solidFill>
              <a:effectLst/>
              <a:latin typeface="DM Sans 14pt" pitchFamily="2" charset="77"/>
              <a:ea typeface="DM Sans" pitchFamily="2" charset="77"/>
              <a:cs typeface="Times New Roman" panose="02020603050405020304" pitchFamily="18" charset="0"/>
            </a:endParaRPr>
          </a:p>
        </p:txBody>
      </p:sp>
      <p:sp>
        <p:nvSpPr>
          <p:cNvPr id="17" name="CaixaDeTexto 1064">
            <a:extLst>
              <a:ext uri="{FF2B5EF4-FFF2-40B4-BE49-F238E27FC236}">
                <a16:creationId xmlns:a16="http://schemas.microsoft.com/office/drawing/2014/main" id="{F9C5E5DE-1F9F-42EA-2825-4F6FBBA733B9}"/>
              </a:ext>
            </a:extLst>
          </p:cNvPr>
          <p:cNvSpPr txBox="1"/>
          <p:nvPr/>
        </p:nvSpPr>
        <p:spPr>
          <a:xfrm>
            <a:off x="679245" y="547459"/>
            <a:ext cx="1489171" cy="276999"/>
          </a:xfrm>
          <a:prstGeom prst="rect">
            <a:avLst/>
          </a:prstGeom>
          <a:noFill/>
        </p:spPr>
        <p:txBody>
          <a:bodyPr wrap="square">
            <a:spAutoFit/>
          </a:bodyPr>
          <a:lstStyle/>
          <a:p>
            <a:pPr algn="ctr" defTabSz="685800">
              <a:buClrTx/>
              <a:defRPr/>
            </a:pPr>
            <a:r>
              <a:rPr lang="fr-FR" sz="1200" kern="1200" dirty="0">
                <a:solidFill>
                  <a:prstClr val="black"/>
                </a:solidFill>
                <a:latin typeface="DM Sans 14pt" pitchFamily="2" charset="77"/>
                <a:ea typeface="+mn-ea"/>
                <a:cs typeface="+mn-cs"/>
              </a:rPr>
              <a:t>RECREATIONAL</a:t>
            </a:r>
          </a:p>
        </p:txBody>
      </p:sp>
      <p:sp>
        <p:nvSpPr>
          <p:cNvPr id="18" name="TextBox 149507">
            <a:extLst>
              <a:ext uri="{FF2B5EF4-FFF2-40B4-BE49-F238E27FC236}">
                <a16:creationId xmlns:a16="http://schemas.microsoft.com/office/drawing/2014/main" id="{A6C159E9-C73A-DC0A-EF0B-1FE9AAD55083}"/>
              </a:ext>
            </a:extLst>
          </p:cNvPr>
          <p:cNvSpPr txBox="1"/>
          <p:nvPr/>
        </p:nvSpPr>
        <p:spPr>
          <a:xfrm>
            <a:off x="728812" y="840786"/>
            <a:ext cx="393056"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4" name="Title 1">
            <a:extLst>
              <a:ext uri="{FF2B5EF4-FFF2-40B4-BE49-F238E27FC236}">
                <a16:creationId xmlns:a16="http://schemas.microsoft.com/office/drawing/2014/main" id="{32CEC7C2-1516-A623-4872-357321587621}"/>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107051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B67861-AC71-7A2F-769C-872C59E27DE7}"/>
            </a:ext>
          </a:extLst>
        </p:cNvPr>
        <p:cNvGrpSpPr/>
        <p:nvPr/>
      </p:nvGrpSpPr>
      <p:grpSpPr>
        <a:xfrm>
          <a:off x="0" y="0"/>
          <a:ext cx="0" cy="0"/>
          <a:chOff x="0" y="0"/>
          <a:chExt cx="0" cy="0"/>
        </a:xfrm>
      </p:grpSpPr>
      <p:sp>
        <p:nvSpPr>
          <p:cNvPr id="37" name="Retângulo 1050">
            <a:extLst>
              <a:ext uri="{FF2B5EF4-FFF2-40B4-BE49-F238E27FC236}">
                <a16:creationId xmlns:a16="http://schemas.microsoft.com/office/drawing/2014/main" id="{7E7C034D-0E14-CCCD-3FC0-53CAF7CA88DB}"/>
              </a:ext>
            </a:extLst>
          </p:cNvPr>
          <p:cNvSpPr/>
          <p:nvPr/>
        </p:nvSpPr>
        <p:spPr>
          <a:xfrm>
            <a:off x="2834994" y="547457"/>
            <a:ext cx="6309006" cy="4596044"/>
          </a:xfrm>
          <a:prstGeom prst="rect">
            <a:avLst/>
          </a:prstGeom>
          <a:solidFill>
            <a:srgbClr val="FFC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 name="Retângulo 149504">
            <a:extLst>
              <a:ext uri="{FF2B5EF4-FFF2-40B4-BE49-F238E27FC236}">
                <a16:creationId xmlns:a16="http://schemas.microsoft.com/office/drawing/2014/main" id="{ADB3BE16-4C2A-84A7-525C-FD3CB8201054}"/>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8" name="Picture 7">
            <a:extLst>
              <a:ext uri="{FF2B5EF4-FFF2-40B4-BE49-F238E27FC236}">
                <a16:creationId xmlns:a16="http://schemas.microsoft.com/office/drawing/2014/main" id="{376A2E0C-2E3A-1BB9-EB5E-57B95B9C2F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35700"/>
            <a:ext cx="2834446" cy="3232684"/>
          </a:xfrm>
          <a:prstGeom prst="rect">
            <a:avLst/>
          </a:prstGeom>
        </p:spPr>
      </p:pic>
      <p:sp>
        <p:nvSpPr>
          <p:cNvPr id="3" name="Retângulo 1061">
            <a:extLst>
              <a:ext uri="{FF2B5EF4-FFF2-40B4-BE49-F238E27FC236}">
                <a16:creationId xmlns:a16="http://schemas.microsoft.com/office/drawing/2014/main" id="{1D84FDB7-684A-ED4C-8180-EBC6E8A2D3C1}"/>
              </a:ext>
            </a:extLst>
          </p:cNvPr>
          <p:cNvSpPr/>
          <p:nvPr/>
        </p:nvSpPr>
        <p:spPr>
          <a:xfrm>
            <a:off x="-964" y="547456"/>
            <a:ext cx="2835412"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5" name="Retângulo 1050">
            <a:extLst>
              <a:ext uri="{FF2B5EF4-FFF2-40B4-BE49-F238E27FC236}">
                <a16:creationId xmlns:a16="http://schemas.microsoft.com/office/drawing/2014/main" id="{EBFFD96D-CC22-7BFC-1063-D92F513FFCC5}"/>
              </a:ext>
            </a:extLst>
          </p:cNvPr>
          <p:cNvSpPr/>
          <p:nvPr/>
        </p:nvSpPr>
        <p:spPr>
          <a:xfrm>
            <a:off x="0" y="807188"/>
            <a:ext cx="2834446"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9" name="Retângulo 35">
            <a:extLst>
              <a:ext uri="{FF2B5EF4-FFF2-40B4-BE49-F238E27FC236}">
                <a16:creationId xmlns:a16="http://schemas.microsoft.com/office/drawing/2014/main" id="{A6B8BDB0-2045-0809-59F7-40458AE2752C}"/>
              </a:ext>
            </a:extLst>
          </p:cNvPr>
          <p:cNvSpPr/>
          <p:nvPr/>
        </p:nvSpPr>
        <p:spPr>
          <a:xfrm>
            <a:off x="-15603" y="1818823"/>
            <a:ext cx="2845265" cy="2249561"/>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44" name="Imagem 1025">
            <a:extLst>
              <a:ext uri="{FF2B5EF4-FFF2-40B4-BE49-F238E27FC236}">
                <a16:creationId xmlns:a16="http://schemas.microsoft.com/office/drawing/2014/main" id="{7E046AEE-7588-976F-6B08-B987A731792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7056" y="2571750"/>
            <a:ext cx="1999945" cy="2666594"/>
          </a:xfrm>
          <a:prstGeom prst="rect">
            <a:avLst/>
          </a:prstGeom>
        </p:spPr>
      </p:pic>
      <p:pic>
        <p:nvPicPr>
          <p:cNvPr id="48" name="Imagem 3" descr="Logotipo&#10;&#10;Descrição gerada automaticamente">
            <a:extLst>
              <a:ext uri="{FF2B5EF4-FFF2-40B4-BE49-F238E27FC236}">
                <a16:creationId xmlns:a16="http://schemas.microsoft.com/office/drawing/2014/main" id="{45D38546-A970-12D8-6C7D-D173135A15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sp>
        <p:nvSpPr>
          <p:cNvPr id="9" name="Retângulo 1050">
            <a:extLst>
              <a:ext uri="{FF2B5EF4-FFF2-40B4-BE49-F238E27FC236}">
                <a16:creationId xmlns:a16="http://schemas.microsoft.com/office/drawing/2014/main" id="{F60440AD-8241-CDCC-271A-1893974F69E5}"/>
              </a:ext>
            </a:extLst>
          </p:cNvPr>
          <p:cNvSpPr/>
          <p:nvPr/>
        </p:nvSpPr>
        <p:spPr>
          <a:xfrm>
            <a:off x="6502400" y="912041"/>
            <a:ext cx="2282613" cy="645826"/>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pic>
        <p:nvPicPr>
          <p:cNvPr id="49" name="Google Shape;279;p62">
            <a:extLst>
              <a:ext uri="{FF2B5EF4-FFF2-40B4-BE49-F238E27FC236}">
                <a16:creationId xmlns:a16="http://schemas.microsoft.com/office/drawing/2014/main" id="{0B73ED01-C6E8-B8EB-BF7B-5CBCDD385885}"/>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7" name="TextBox 6">
            <a:extLst>
              <a:ext uri="{FF2B5EF4-FFF2-40B4-BE49-F238E27FC236}">
                <a16:creationId xmlns:a16="http://schemas.microsoft.com/office/drawing/2014/main" id="{1BB0997E-DFAC-4788-4F7B-710C00D24D99}"/>
              </a:ext>
            </a:extLst>
          </p:cNvPr>
          <p:cNvSpPr txBox="1"/>
          <p:nvPr/>
        </p:nvSpPr>
        <p:spPr>
          <a:xfrm>
            <a:off x="3108549" y="679865"/>
            <a:ext cx="2567504" cy="984885"/>
          </a:xfrm>
          <a:prstGeom prst="rect">
            <a:avLst/>
          </a:prstGeom>
          <a:noFill/>
        </p:spPr>
        <p:txBody>
          <a:bodyPr wrap="square">
            <a:spAutoFit/>
          </a:bodyPr>
          <a:lstStyle/>
          <a:p>
            <a:r>
              <a:rPr lang="en-GB" sz="1500" b="1" kern="100" dirty="0">
                <a:solidFill>
                  <a:srgbClr val="994E00"/>
                </a:solidFill>
                <a:effectLst/>
                <a:latin typeface="DM Sans 14pt" pitchFamily="2" charset="77"/>
                <a:ea typeface="DM Sans" pitchFamily="2" charset="77"/>
                <a:cs typeface="Times New Roman" panose="02020603050405020304" pitchFamily="18" charset="0"/>
              </a:rPr>
              <a:t>FUN IN THE SUN FLUID LOTION SPF 50+</a:t>
            </a:r>
            <a:endParaRPr lang="en-BR" sz="1500" b="1" kern="100" dirty="0">
              <a:solidFill>
                <a:srgbClr val="994E00"/>
              </a:solidFill>
              <a:latin typeface="DM Sans 14pt" pitchFamily="2" charset="77"/>
              <a:ea typeface="DM Sans" pitchFamily="2" charset="77"/>
              <a:cs typeface="Times New Roman" panose="02020603050405020304" pitchFamily="18" charset="0"/>
            </a:endParaRPr>
          </a:p>
          <a:p>
            <a:endParaRPr lang="en-BR" sz="700" b="1" kern="100" dirty="0">
              <a:solidFill>
                <a:srgbClr val="994E00"/>
              </a:solidFill>
              <a:effectLst/>
              <a:latin typeface="DM Sans 14pt" pitchFamily="2" charset="77"/>
              <a:ea typeface="DM Sans" pitchFamily="2" charset="77"/>
              <a:cs typeface="Times New Roman" panose="02020603050405020304" pitchFamily="18" charset="0"/>
            </a:endParaRPr>
          </a:p>
          <a:p>
            <a:r>
              <a:rPr lang="en-GB" sz="700" kern="100" dirty="0">
                <a:solidFill>
                  <a:srgbClr val="994E00"/>
                </a:solidFill>
                <a:effectLst/>
                <a:latin typeface="DM Sans 14pt" pitchFamily="2" charset="77"/>
                <a:ea typeface="DM Sans" pitchFamily="2" charset="77"/>
                <a:cs typeface="Times New Roman" panose="02020603050405020304" pitchFamily="18" charset="0"/>
              </a:rPr>
              <a:t>Inspire by Fun</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p>
            <a:r>
              <a:rPr lang="en-GB" sz="700" kern="100" dirty="0">
                <a:solidFill>
                  <a:srgbClr val="994E00"/>
                </a:solidFill>
                <a:effectLst/>
                <a:latin typeface="DM Sans 14pt" pitchFamily="2" charset="77"/>
                <a:ea typeface="DM Sans" pitchFamily="2" charset="77"/>
                <a:cs typeface="Times New Roman" panose="02020603050405020304" pitchFamily="18" charset="0"/>
              </a:rPr>
              <a:t>Featherlight sun formulation with notes of sweat and tropical fragrance inspired by fun moments on the beach</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p:txBody>
      </p:sp>
      <p:sp>
        <p:nvSpPr>
          <p:cNvPr id="5" name="TextBox 4">
            <a:extLst>
              <a:ext uri="{FF2B5EF4-FFF2-40B4-BE49-F238E27FC236}">
                <a16:creationId xmlns:a16="http://schemas.microsoft.com/office/drawing/2014/main" id="{1C5C0A94-B4B7-7774-A79F-DA52404E3B63}"/>
              </a:ext>
            </a:extLst>
          </p:cNvPr>
          <p:cNvSpPr txBox="1"/>
          <p:nvPr/>
        </p:nvSpPr>
        <p:spPr>
          <a:xfrm>
            <a:off x="6522719" y="918881"/>
            <a:ext cx="2229822" cy="630942"/>
          </a:xfrm>
          <a:prstGeom prst="rect">
            <a:avLst/>
          </a:prstGeom>
          <a:noFill/>
        </p:spPr>
        <p:txBody>
          <a:bodyPr wrap="square">
            <a:spAutoFit/>
          </a:bodyPr>
          <a:lstStyle/>
          <a:p>
            <a:r>
              <a:rPr lang="en-GB" sz="700" kern="100" dirty="0">
                <a:solidFill>
                  <a:schemeClr val="bg1"/>
                </a:solidFill>
                <a:effectLst/>
                <a:latin typeface="DM Sans 14pt" pitchFamily="2" charset="77"/>
                <a:ea typeface="DM Sans" pitchFamily="2" charset="77"/>
                <a:cs typeface="Times New Roman" panose="02020603050405020304" pitchFamily="18" charset="0"/>
              </a:rPr>
              <a:t>With PARSOL® EHS, PARSOL® 1789, PARSOL® EHT, PARSOL® Shield, PARSOL® HS, PENTAVITIN®, ALPAFLOR® EDELWEISS CB, DL-alpha-</a:t>
            </a:r>
            <a:r>
              <a:rPr lang="en-GB" sz="700" kern="100" dirty="0" err="1">
                <a:solidFill>
                  <a:schemeClr val="bg1"/>
                </a:solidFill>
                <a:effectLst/>
                <a:latin typeface="DM Sans 14pt" pitchFamily="2" charset="77"/>
                <a:ea typeface="DM Sans" pitchFamily="2" charset="77"/>
                <a:cs typeface="Times New Roman" panose="02020603050405020304" pitchFamily="18" charset="0"/>
              </a:rPr>
              <a:t>Tocopheryl</a:t>
            </a:r>
            <a:r>
              <a:rPr lang="en-GB" sz="700" kern="100" dirty="0">
                <a:solidFill>
                  <a:schemeClr val="bg1"/>
                </a:solidFill>
                <a:effectLst/>
                <a:latin typeface="DM Sans 14pt" pitchFamily="2" charset="77"/>
                <a:ea typeface="DM Sans" pitchFamily="2" charset="77"/>
                <a:cs typeface="Times New Roman" panose="02020603050405020304" pitchFamily="18" charset="0"/>
              </a:rPr>
              <a:t> Acetate and SUNSENSE PINEAPPLE COCKTAIL 630000 080.</a:t>
            </a:r>
            <a:endParaRPr lang="en-BR" sz="700" kern="100" dirty="0">
              <a:solidFill>
                <a:schemeClr val="bg1"/>
              </a:solidFill>
              <a:effectLst/>
              <a:latin typeface="DM Sans 14pt" pitchFamily="2" charset="77"/>
              <a:ea typeface="DM Sans" pitchFamily="2" charset="77"/>
              <a:cs typeface="Times New Roman" panose="02020603050405020304" pitchFamily="18" charset="0"/>
            </a:endParaRPr>
          </a:p>
        </p:txBody>
      </p:sp>
      <p:sp>
        <p:nvSpPr>
          <p:cNvPr id="4" name="Rectangle 3">
            <a:extLst>
              <a:ext uri="{FF2B5EF4-FFF2-40B4-BE49-F238E27FC236}">
                <a16:creationId xmlns:a16="http://schemas.microsoft.com/office/drawing/2014/main" id="{A2C8D2AA-12E7-8F5D-D825-03CDFD44F30F}"/>
              </a:ext>
            </a:extLst>
          </p:cNvPr>
          <p:cNvSpPr/>
          <p:nvPr/>
        </p:nvSpPr>
        <p:spPr>
          <a:xfrm>
            <a:off x="3173720" y="1714031"/>
            <a:ext cx="2497333" cy="230832"/>
          </a:xfrm>
          <a:prstGeom prst="rect">
            <a:avLst/>
          </a:prstGeom>
          <a:solidFill>
            <a:srgbClr val="FFA2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94E00"/>
              </a:solidFill>
              <a:latin typeface="DM Sans" pitchFamily="2" charset="77"/>
            </a:endParaRPr>
          </a:p>
        </p:txBody>
      </p:sp>
      <p:sp>
        <p:nvSpPr>
          <p:cNvPr id="11" name="Rectangle 10">
            <a:extLst>
              <a:ext uri="{FF2B5EF4-FFF2-40B4-BE49-F238E27FC236}">
                <a16:creationId xmlns:a16="http://schemas.microsoft.com/office/drawing/2014/main" id="{8EBC96A2-F699-9555-EB12-1347A1554577}"/>
              </a:ext>
            </a:extLst>
          </p:cNvPr>
          <p:cNvSpPr/>
          <p:nvPr/>
        </p:nvSpPr>
        <p:spPr>
          <a:xfrm>
            <a:off x="5965416" y="1714031"/>
            <a:ext cx="2875328" cy="230832"/>
          </a:xfrm>
          <a:prstGeom prst="rect">
            <a:avLst/>
          </a:prstGeom>
          <a:solidFill>
            <a:srgbClr val="FFA2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94E00"/>
              </a:solidFill>
              <a:latin typeface="DM Sans" pitchFamily="2" charset="77"/>
            </a:endParaRPr>
          </a:p>
        </p:txBody>
      </p:sp>
      <p:sp>
        <p:nvSpPr>
          <p:cNvPr id="13" name="TextBox 12">
            <a:extLst>
              <a:ext uri="{FF2B5EF4-FFF2-40B4-BE49-F238E27FC236}">
                <a16:creationId xmlns:a16="http://schemas.microsoft.com/office/drawing/2014/main" id="{DFE7FCC4-67CF-F096-A080-53E0751417F5}"/>
              </a:ext>
            </a:extLst>
          </p:cNvPr>
          <p:cNvSpPr txBox="1"/>
          <p:nvPr/>
        </p:nvSpPr>
        <p:spPr>
          <a:xfrm>
            <a:off x="3233622" y="1715501"/>
            <a:ext cx="977561" cy="230832"/>
          </a:xfrm>
          <a:prstGeom prst="rect">
            <a:avLst/>
          </a:prstGeom>
          <a:noFill/>
        </p:spPr>
        <p:txBody>
          <a:bodyPr wrap="square">
            <a:spAutoFit/>
          </a:bodyPr>
          <a:lstStyle/>
          <a:p>
            <a:r>
              <a:rPr lang="en-GB" sz="900" b="1" kern="100" dirty="0">
                <a:solidFill>
                  <a:schemeClr val="bg1"/>
                </a:solidFill>
                <a:effectLst/>
                <a:latin typeface="DM Sans 14pt" pitchFamily="2" charset="77"/>
                <a:ea typeface="DM Sans" pitchFamily="2" charset="77"/>
                <a:cs typeface="Times New Roman" panose="02020603050405020304" pitchFamily="18" charset="0"/>
              </a:rPr>
              <a:t>Procedure</a:t>
            </a:r>
            <a:endParaRPr lang="en-BR" sz="900" kern="100" dirty="0">
              <a:solidFill>
                <a:schemeClr val="bg1"/>
              </a:solidFill>
              <a:effectLst/>
              <a:latin typeface="DM Sans 14pt" pitchFamily="2" charset="77"/>
              <a:ea typeface="DM Sans" pitchFamily="2" charset="77"/>
              <a:cs typeface="Times New Roman" panose="02020603050405020304" pitchFamily="18" charset="0"/>
            </a:endParaRPr>
          </a:p>
        </p:txBody>
      </p:sp>
      <p:sp>
        <p:nvSpPr>
          <p:cNvPr id="14" name="TextBox 13">
            <a:extLst>
              <a:ext uri="{FF2B5EF4-FFF2-40B4-BE49-F238E27FC236}">
                <a16:creationId xmlns:a16="http://schemas.microsoft.com/office/drawing/2014/main" id="{6CD246ED-253B-D4AD-BBC7-55F6DBCE1AAD}"/>
              </a:ext>
            </a:extLst>
          </p:cNvPr>
          <p:cNvSpPr txBox="1"/>
          <p:nvPr/>
        </p:nvSpPr>
        <p:spPr>
          <a:xfrm>
            <a:off x="5962994" y="1686770"/>
            <a:ext cx="1125939" cy="259943"/>
          </a:xfrm>
          <a:prstGeom prst="rect">
            <a:avLst/>
          </a:prstGeom>
          <a:noFill/>
        </p:spPr>
        <p:txBody>
          <a:bodyPr wrap="square">
            <a:spAutoFit/>
          </a:bodyPr>
          <a:lstStyle/>
          <a:p>
            <a:pPr>
              <a:lnSpc>
                <a:spcPts val="1440"/>
              </a:lnSpc>
            </a:pPr>
            <a:r>
              <a:rPr lang="en-GB" sz="900" b="1" kern="100" dirty="0">
                <a:solidFill>
                  <a:schemeClr val="bg1"/>
                </a:solidFill>
                <a:effectLst/>
                <a:latin typeface="DM Sans 14pt" pitchFamily="2" charset="77"/>
                <a:ea typeface="DM Sans" pitchFamily="2" charset="77"/>
                <a:cs typeface="Times New Roman" panose="02020603050405020304" pitchFamily="18" charset="0"/>
              </a:rPr>
              <a:t>Technical Data</a:t>
            </a:r>
            <a:endParaRPr lang="en-BR" sz="900" kern="100" dirty="0">
              <a:solidFill>
                <a:schemeClr val="bg1"/>
              </a:solidFill>
              <a:effectLst/>
              <a:latin typeface="DM Sans 14pt" pitchFamily="2" charset="77"/>
              <a:ea typeface="DM Sans" pitchFamily="2" charset="77"/>
              <a:cs typeface="Times New Roman" panose="02020603050405020304" pitchFamily="18" charset="0"/>
            </a:endParaRPr>
          </a:p>
        </p:txBody>
      </p:sp>
      <p:sp>
        <p:nvSpPr>
          <p:cNvPr id="16" name="Rectangle 15">
            <a:extLst>
              <a:ext uri="{FF2B5EF4-FFF2-40B4-BE49-F238E27FC236}">
                <a16:creationId xmlns:a16="http://schemas.microsoft.com/office/drawing/2014/main" id="{5C4F5B72-C5CF-44AB-E8A0-2734D53E2A21}"/>
              </a:ext>
            </a:extLst>
          </p:cNvPr>
          <p:cNvSpPr/>
          <p:nvPr/>
        </p:nvSpPr>
        <p:spPr>
          <a:xfrm>
            <a:off x="3173719" y="3516501"/>
            <a:ext cx="3626708" cy="230832"/>
          </a:xfrm>
          <a:prstGeom prst="rect">
            <a:avLst/>
          </a:prstGeom>
          <a:solidFill>
            <a:srgbClr val="FFA21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a:solidFill>
                <a:srgbClr val="994E00"/>
              </a:solidFill>
              <a:latin typeface="DM Sans" pitchFamily="2" charset="77"/>
            </a:endParaRPr>
          </a:p>
        </p:txBody>
      </p:sp>
      <p:sp>
        <p:nvSpPr>
          <p:cNvPr id="17" name="TextBox 16">
            <a:extLst>
              <a:ext uri="{FF2B5EF4-FFF2-40B4-BE49-F238E27FC236}">
                <a16:creationId xmlns:a16="http://schemas.microsoft.com/office/drawing/2014/main" id="{1AE8CACA-B3D9-4BF3-9874-5BB140E46D70}"/>
              </a:ext>
            </a:extLst>
          </p:cNvPr>
          <p:cNvSpPr txBox="1"/>
          <p:nvPr/>
        </p:nvSpPr>
        <p:spPr>
          <a:xfrm>
            <a:off x="3242903" y="3522417"/>
            <a:ext cx="839337" cy="230832"/>
          </a:xfrm>
          <a:prstGeom prst="rect">
            <a:avLst/>
          </a:prstGeom>
          <a:noFill/>
        </p:spPr>
        <p:txBody>
          <a:bodyPr wrap="square">
            <a:spAutoFit/>
          </a:bodyPr>
          <a:lstStyle/>
          <a:p>
            <a:r>
              <a:rPr lang="en-GB" sz="900" b="1" kern="100" dirty="0">
                <a:solidFill>
                  <a:schemeClr val="bg1"/>
                </a:solidFill>
                <a:effectLst/>
                <a:latin typeface="DM Sans 14pt" pitchFamily="2" charset="77"/>
                <a:ea typeface="DM Sans" pitchFamily="2" charset="77"/>
                <a:cs typeface="Times New Roman" panose="02020603050405020304" pitchFamily="18" charset="0"/>
              </a:rPr>
              <a:t>Supplier</a:t>
            </a:r>
            <a:endParaRPr lang="en-BR" sz="900" b="1" kern="100" dirty="0">
              <a:solidFill>
                <a:schemeClr val="bg1"/>
              </a:solidFill>
              <a:effectLst/>
              <a:latin typeface="DM Sans 14pt" pitchFamily="2" charset="77"/>
              <a:ea typeface="DM Sans" pitchFamily="2" charset="77"/>
              <a:cs typeface="Times New Roman" panose="02020603050405020304" pitchFamily="18" charset="0"/>
            </a:endParaRPr>
          </a:p>
        </p:txBody>
      </p:sp>
      <p:graphicFrame>
        <p:nvGraphicFramePr>
          <p:cNvPr id="18" name="Table 17">
            <a:extLst>
              <a:ext uri="{FF2B5EF4-FFF2-40B4-BE49-F238E27FC236}">
                <a16:creationId xmlns:a16="http://schemas.microsoft.com/office/drawing/2014/main" id="{665F2D85-53E2-2D6A-C922-331DD0D149CA}"/>
              </a:ext>
            </a:extLst>
          </p:cNvPr>
          <p:cNvGraphicFramePr>
            <a:graphicFrameLocks noGrp="1"/>
          </p:cNvGraphicFramePr>
          <p:nvPr>
            <p:extLst>
              <p:ext uri="{D42A27DB-BD31-4B8C-83A1-F6EECF244321}">
                <p14:modId xmlns:p14="http://schemas.microsoft.com/office/powerpoint/2010/main" val="1865043415"/>
              </p:ext>
            </p:extLst>
          </p:nvPr>
        </p:nvGraphicFramePr>
        <p:xfrm>
          <a:off x="3173718" y="2009947"/>
          <a:ext cx="2875327" cy="1440000"/>
        </p:xfrm>
        <a:graphic>
          <a:graphicData uri="http://schemas.openxmlformats.org/drawingml/2006/table">
            <a:tbl>
              <a:tblPr>
                <a:tableStyleId>{B90068F1-F105-411B-9F92-F69CE458D5AC}</a:tableStyleId>
              </a:tblPr>
              <a:tblGrid>
                <a:gridCol w="278301">
                  <a:extLst>
                    <a:ext uri="{9D8B030D-6E8A-4147-A177-3AD203B41FA5}">
                      <a16:colId xmlns:a16="http://schemas.microsoft.com/office/drawing/2014/main" val="1404714827"/>
                    </a:ext>
                  </a:extLst>
                </a:gridCol>
                <a:gridCol w="2597026">
                  <a:extLst>
                    <a:ext uri="{9D8B030D-6E8A-4147-A177-3AD203B41FA5}">
                      <a16:colId xmlns:a16="http://schemas.microsoft.com/office/drawing/2014/main" val="2113338481"/>
                    </a:ext>
                  </a:extLst>
                </a:gridCol>
              </a:tblGrid>
              <a:tr h="120000">
                <a:tc>
                  <a:txBody>
                    <a:bodyPr/>
                    <a:lstStyle/>
                    <a:p>
                      <a:pPr>
                        <a:lnSpc>
                          <a:spcPct val="100000"/>
                        </a:lnSpc>
                      </a:pPr>
                      <a:r>
                        <a:rPr lang="en-GB" sz="700" kern="100" dirty="0">
                          <a:solidFill>
                            <a:srgbClr val="994E00"/>
                          </a:solidFill>
                          <a:effectLst/>
                        </a:rPr>
                        <a:t>1</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Weigh Phase A and heat up to 80°C under stirring.</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996474146"/>
                  </a:ext>
                </a:extLst>
              </a:tr>
              <a:tr h="120000">
                <a:tc>
                  <a:txBody>
                    <a:bodyPr/>
                    <a:lstStyle/>
                    <a:p>
                      <a:pPr>
                        <a:lnSpc>
                          <a:spcPct val="100000"/>
                        </a:lnSpc>
                      </a:pPr>
                      <a:r>
                        <a:rPr lang="en-GB" sz="700" kern="100" dirty="0">
                          <a:solidFill>
                            <a:srgbClr val="994E00"/>
                          </a:solidFill>
                          <a:effectLst/>
                        </a:rPr>
                        <a:t>2</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Weigh Phase D and heat up to 80°C under stirring.</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019754334"/>
                  </a:ext>
                </a:extLst>
              </a:tr>
              <a:tr h="120000">
                <a:tc>
                  <a:txBody>
                    <a:bodyPr/>
                    <a:lstStyle/>
                    <a:p>
                      <a:pPr>
                        <a:lnSpc>
                          <a:spcPct val="100000"/>
                        </a:lnSpc>
                      </a:pPr>
                      <a:r>
                        <a:rPr lang="en-GB" sz="700" kern="100" dirty="0">
                          <a:solidFill>
                            <a:srgbClr val="994E00"/>
                          </a:solidFill>
                          <a:effectLst/>
                        </a:rPr>
                        <a:t>3</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Weigh Phase B and stir until homogeneous.</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466313698"/>
                  </a:ext>
                </a:extLst>
              </a:tr>
              <a:tr h="240000">
                <a:tc>
                  <a:txBody>
                    <a:bodyPr/>
                    <a:lstStyle/>
                    <a:p>
                      <a:pPr>
                        <a:lnSpc>
                          <a:spcPct val="100000"/>
                        </a:lnSpc>
                      </a:pPr>
                      <a:r>
                        <a:rPr lang="en-GB" sz="700" kern="100" dirty="0">
                          <a:solidFill>
                            <a:srgbClr val="994E00"/>
                          </a:solidFill>
                          <a:effectLst/>
                        </a:rPr>
                        <a:t>4</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Premix Phase C and add it to Phase B while keeping stirring.</a:t>
                      </a:r>
                      <a:endParaRPr lang="en-BR" sz="700" kern="100">
                        <a:solidFill>
                          <a:srgbClr val="994E00"/>
                        </a:solidFill>
                        <a:effectLst/>
                      </a:endParaRPr>
                    </a:p>
                    <a:p>
                      <a:pPr>
                        <a:lnSpc>
                          <a:spcPct val="100000"/>
                        </a:lnSpc>
                      </a:pPr>
                      <a:r>
                        <a:rPr lang="en-GB" sz="700" kern="100">
                          <a:solidFill>
                            <a:srgbClr val="994E00"/>
                          </a:solidFill>
                          <a:effectLst/>
                        </a:rPr>
                        <a:t>Add Phase B+C to Phase D and homogenize 2mn.</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100169723"/>
                  </a:ext>
                </a:extLst>
              </a:tr>
              <a:tr h="120000">
                <a:tc>
                  <a:txBody>
                    <a:bodyPr/>
                    <a:lstStyle/>
                    <a:p>
                      <a:pPr>
                        <a:lnSpc>
                          <a:spcPct val="100000"/>
                        </a:lnSpc>
                      </a:pPr>
                      <a:r>
                        <a:rPr lang="en-GB" sz="700" kern="100" dirty="0">
                          <a:solidFill>
                            <a:srgbClr val="994E00"/>
                          </a:solidFill>
                          <a:effectLst/>
                        </a:rPr>
                        <a:t>5</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Add Phase A to Phase B+C+D and homogenize 5mn.</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371766601"/>
                  </a:ext>
                </a:extLst>
              </a:tr>
              <a:tr h="120000">
                <a:tc>
                  <a:txBody>
                    <a:bodyPr/>
                    <a:lstStyle/>
                    <a:p>
                      <a:pPr>
                        <a:lnSpc>
                          <a:spcPct val="100000"/>
                        </a:lnSpc>
                      </a:pPr>
                      <a:r>
                        <a:rPr lang="en-GB" sz="700" kern="100" dirty="0">
                          <a:solidFill>
                            <a:srgbClr val="994E00"/>
                          </a:solidFill>
                          <a:effectLst/>
                        </a:rPr>
                        <a:t>6</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rPr>
                        <a:t>Cool down to 40°C under gentle stirring.</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872291380"/>
                  </a:ext>
                </a:extLst>
              </a:tr>
              <a:tr h="240000">
                <a:tc>
                  <a:txBody>
                    <a:bodyPr/>
                    <a:lstStyle/>
                    <a:p>
                      <a:pPr>
                        <a:lnSpc>
                          <a:spcPct val="100000"/>
                        </a:lnSpc>
                      </a:pPr>
                      <a:r>
                        <a:rPr lang="en-GB" sz="700" kern="100" dirty="0">
                          <a:solidFill>
                            <a:srgbClr val="994E00"/>
                          </a:solidFill>
                          <a:effectLst/>
                        </a:rPr>
                        <a:t>7</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994E00"/>
                          </a:solidFill>
                          <a:effectLst/>
                        </a:rPr>
                        <a:t>Premix Phase E until getting a clear solution. Add it </a:t>
                      </a:r>
                    </a:p>
                    <a:p>
                      <a:pPr>
                        <a:lnSpc>
                          <a:spcPct val="100000"/>
                        </a:lnSpc>
                      </a:pPr>
                      <a:r>
                        <a:rPr lang="en-GB" sz="700" kern="100" dirty="0">
                          <a:solidFill>
                            <a:srgbClr val="994E00"/>
                          </a:solidFill>
                          <a:effectLst/>
                        </a:rPr>
                        <a:t>to the emulsion.</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9549272"/>
                  </a:ext>
                </a:extLst>
              </a:tr>
              <a:tr h="120000">
                <a:tc>
                  <a:txBody>
                    <a:bodyPr/>
                    <a:lstStyle/>
                    <a:p>
                      <a:pPr>
                        <a:lnSpc>
                          <a:spcPct val="100000"/>
                        </a:lnSpc>
                      </a:pPr>
                      <a:r>
                        <a:rPr lang="en-GB" sz="700" kern="100">
                          <a:solidFill>
                            <a:srgbClr val="994E00"/>
                          </a:solidFill>
                          <a:effectLst/>
                        </a:rPr>
                        <a:t>8</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994E00"/>
                          </a:solidFill>
                          <a:effectLst/>
                        </a:rPr>
                        <a:t>Cool down to room temperature under gentle stirring.</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467666282"/>
                  </a:ext>
                </a:extLst>
              </a:tr>
              <a:tr h="240000">
                <a:tc>
                  <a:txBody>
                    <a:bodyPr/>
                    <a:lstStyle/>
                    <a:p>
                      <a:pPr>
                        <a:lnSpc>
                          <a:spcPct val="100000"/>
                        </a:lnSpc>
                      </a:pPr>
                      <a:r>
                        <a:rPr lang="en-GB" sz="700" kern="100">
                          <a:solidFill>
                            <a:srgbClr val="994E00"/>
                          </a:solidFill>
                          <a:effectLst/>
                        </a:rPr>
                        <a:t>9</a:t>
                      </a:r>
                      <a:endParaRPr lang="en-BR" sz="700" kern="10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994E00"/>
                          </a:solidFill>
                          <a:effectLst/>
                        </a:rPr>
                        <a:t>Add one by one ingredients of Phase F into the emulsion </a:t>
                      </a:r>
                    </a:p>
                    <a:p>
                      <a:pPr>
                        <a:lnSpc>
                          <a:spcPct val="100000"/>
                        </a:lnSpc>
                      </a:pPr>
                      <a:r>
                        <a:rPr lang="en-GB" sz="700" kern="100" dirty="0">
                          <a:solidFill>
                            <a:srgbClr val="994E00"/>
                          </a:solidFill>
                          <a:effectLst/>
                        </a:rPr>
                        <a:t>and check the final pH (min 7).</a:t>
                      </a:r>
                      <a:endParaRPr lang="en-BR" sz="700" kern="100" dirty="0">
                        <a:solidFill>
                          <a:srgbClr val="994E00"/>
                        </a:solidFill>
                        <a:effectLst/>
                        <a:latin typeface="DM Sans"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318699727"/>
                  </a:ext>
                </a:extLst>
              </a:tr>
            </a:tbl>
          </a:graphicData>
        </a:graphic>
      </p:graphicFrame>
      <p:graphicFrame>
        <p:nvGraphicFramePr>
          <p:cNvPr id="19" name="Table 18">
            <a:extLst>
              <a:ext uri="{FF2B5EF4-FFF2-40B4-BE49-F238E27FC236}">
                <a16:creationId xmlns:a16="http://schemas.microsoft.com/office/drawing/2014/main" id="{57F3D503-C284-DB70-63A2-4B2362C2BD20}"/>
              </a:ext>
            </a:extLst>
          </p:cNvPr>
          <p:cNvGraphicFramePr>
            <a:graphicFrameLocks noGrp="1"/>
          </p:cNvGraphicFramePr>
          <p:nvPr>
            <p:extLst>
              <p:ext uri="{D42A27DB-BD31-4B8C-83A1-F6EECF244321}">
                <p14:modId xmlns:p14="http://schemas.microsoft.com/office/powerpoint/2010/main" val="559001003"/>
              </p:ext>
            </p:extLst>
          </p:nvPr>
        </p:nvGraphicFramePr>
        <p:xfrm>
          <a:off x="5936244" y="2054716"/>
          <a:ext cx="2970689" cy="1188720"/>
        </p:xfrm>
        <a:graphic>
          <a:graphicData uri="http://schemas.openxmlformats.org/drawingml/2006/table">
            <a:tbl>
              <a:tblPr>
                <a:tableStyleId>{B90068F1-F105-411B-9F92-F69CE458D5AC}</a:tableStyleId>
              </a:tblPr>
              <a:tblGrid>
                <a:gridCol w="762583">
                  <a:extLst>
                    <a:ext uri="{9D8B030D-6E8A-4147-A177-3AD203B41FA5}">
                      <a16:colId xmlns:a16="http://schemas.microsoft.com/office/drawing/2014/main" val="2016453787"/>
                    </a:ext>
                  </a:extLst>
                </a:gridCol>
                <a:gridCol w="284480">
                  <a:extLst>
                    <a:ext uri="{9D8B030D-6E8A-4147-A177-3AD203B41FA5}">
                      <a16:colId xmlns:a16="http://schemas.microsoft.com/office/drawing/2014/main" val="2429263224"/>
                    </a:ext>
                  </a:extLst>
                </a:gridCol>
                <a:gridCol w="1286933">
                  <a:extLst>
                    <a:ext uri="{9D8B030D-6E8A-4147-A177-3AD203B41FA5}">
                      <a16:colId xmlns:a16="http://schemas.microsoft.com/office/drawing/2014/main" val="4033045258"/>
                    </a:ext>
                  </a:extLst>
                </a:gridCol>
                <a:gridCol w="636693">
                  <a:extLst>
                    <a:ext uri="{9D8B030D-6E8A-4147-A177-3AD203B41FA5}">
                      <a16:colId xmlns:a16="http://schemas.microsoft.com/office/drawing/2014/main" val="2488365322"/>
                    </a:ext>
                  </a:extLst>
                </a:gridCol>
              </a:tblGrid>
              <a:tr h="0">
                <a:tc>
                  <a:txBody>
                    <a:bodyPr/>
                    <a:lstStyle/>
                    <a:p>
                      <a:pPr>
                        <a:lnSpc>
                          <a:spcPct val="100000"/>
                        </a:lnSpc>
                      </a:pPr>
                      <a:r>
                        <a:rPr lang="en-GB" sz="650" kern="100">
                          <a:solidFill>
                            <a:srgbClr val="994E00"/>
                          </a:solidFill>
                          <a:effectLst/>
                          <a:latin typeface="DM Sans 14pt" pitchFamily="2" charset="77"/>
                        </a:rPr>
                        <a:t>pH:</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7,1</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Viscosity (spindle 5 / 10 rpm):</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12000 mPa.s</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566597605"/>
                  </a:ext>
                </a:extLst>
              </a:tr>
              <a:tr h="0">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355466620"/>
                  </a:ext>
                </a:extLst>
              </a:tr>
              <a:tr h="0">
                <a:tc>
                  <a:txBody>
                    <a:bodyPr/>
                    <a:lstStyle/>
                    <a:p>
                      <a:pPr>
                        <a:lnSpc>
                          <a:spcPct val="100000"/>
                        </a:lnSpc>
                      </a:pPr>
                      <a:r>
                        <a:rPr lang="en-GB" sz="650" kern="100">
                          <a:solidFill>
                            <a:srgbClr val="994E00"/>
                          </a:solidFill>
                          <a:effectLst/>
                          <a:latin typeface="DM Sans 14pt" pitchFamily="2" charset="77"/>
                        </a:rPr>
                        <a:t>SPF:</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62,8</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In vitro UVA-PF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23</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2898140"/>
                  </a:ext>
                </a:extLst>
              </a:tr>
              <a:tr h="0">
                <a:tc>
                  <a:txBody>
                    <a:bodyPr/>
                    <a:lstStyle/>
                    <a:p>
                      <a:pPr>
                        <a:lnSpc>
                          <a:spcPct val="100000"/>
                        </a:lnSpc>
                      </a:pPr>
                      <a:r>
                        <a:rPr lang="en-GB" sz="650" kern="100" dirty="0">
                          <a:solidFill>
                            <a:srgbClr val="994E00"/>
                          </a:solidFill>
                          <a:effectLst/>
                          <a:latin typeface="DM Sans 14pt" pitchFamily="2" charset="77"/>
                        </a:rPr>
                        <a:t>In vivo according </a:t>
                      </a:r>
                    </a:p>
                    <a:p>
                      <a:pPr>
                        <a:lnSpc>
                          <a:spcPct val="100000"/>
                        </a:lnSpc>
                      </a:pPr>
                      <a:r>
                        <a:rPr lang="en-GB" sz="650" kern="100" dirty="0">
                          <a:solidFill>
                            <a:srgbClr val="994E00"/>
                          </a:solidFill>
                          <a:effectLst/>
                          <a:latin typeface="DM Sans 14pt" pitchFamily="2" charset="77"/>
                        </a:rPr>
                        <a:t>to ISO 24444</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According to ISO 24443</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766535733"/>
                  </a:ext>
                </a:extLst>
              </a:tr>
              <a:tr h="0">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345681015"/>
                  </a:ext>
                </a:extLst>
              </a:tr>
              <a:tr h="0">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UVA-PF/SPF </a:t>
                      </a:r>
                    </a:p>
                    <a:p>
                      <a:pPr>
                        <a:lnSpc>
                          <a:spcPct val="100000"/>
                        </a:lnSpc>
                      </a:pPr>
                      <a:r>
                        <a:rPr lang="en-GB" sz="650" kern="100" dirty="0">
                          <a:solidFill>
                            <a:srgbClr val="994E00"/>
                          </a:solidFill>
                          <a:effectLst/>
                          <a:latin typeface="DM Sans 14pt" pitchFamily="2" charset="77"/>
                        </a:rPr>
                        <a:t>(50+ labelled; &gt;= 0.33):</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0,4</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220235659"/>
                  </a:ext>
                </a:extLst>
              </a:tr>
              <a:tr h="0">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 </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90109788"/>
                  </a:ext>
                </a:extLst>
              </a:tr>
              <a:tr h="0">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Critical Wavelength:</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378 nm</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61605919"/>
                  </a:ext>
                </a:extLst>
              </a:tr>
              <a:tr h="0">
                <a:tc>
                  <a:txBody>
                    <a:bodyPr/>
                    <a:lstStyle/>
                    <a:p>
                      <a:pPr>
                        <a:lnSpc>
                          <a:spcPct val="100000"/>
                        </a:lnSpc>
                      </a:pPr>
                      <a:r>
                        <a:rPr lang="en-GB" sz="650" kern="100" dirty="0">
                          <a:solidFill>
                            <a:srgbClr val="994E00"/>
                          </a:solidFill>
                          <a:effectLst/>
                          <a:latin typeface="DM Sans 14pt" pitchFamily="2" charset="77"/>
                        </a:rPr>
                        <a:t> </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a:solidFill>
                            <a:srgbClr val="994E00"/>
                          </a:solidFill>
                          <a:effectLst/>
                          <a:latin typeface="DM Sans 14pt" pitchFamily="2" charset="77"/>
                        </a:rPr>
                        <a:t> </a:t>
                      </a:r>
                      <a:endParaRPr lang="en-BR" sz="65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(Measurement done </a:t>
                      </a:r>
                    </a:p>
                    <a:p>
                      <a:pPr>
                        <a:lnSpc>
                          <a:spcPct val="100000"/>
                        </a:lnSpc>
                      </a:pPr>
                      <a:r>
                        <a:rPr lang="en-GB" sz="650" kern="100" dirty="0">
                          <a:solidFill>
                            <a:srgbClr val="994E00"/>
                          </a:solidFill>
                          <a:effectLst/>
                          <a:latin typeface="DM Sans 14pt" pitchFamily="2" charset="77"/>
                        </a:rPr>
                        <a:t>with </a:t>
                      </a:r>
                      <a:r>
                        <a:rPr lang="en-GB" sz="650" kern="100" dirty="0" err="1">
                          <a:solidFill>
                            <a:srgbClr val="994E00"/>
                          </a:solidFill>
                          <a:effectLst/>
                          <a:latin typeface="DM Sans 14pt" pitchFamily="2" charset="77"/>
                        </a:rPr>
                        <a:t>Labsphere</a:t>
                      </a:r>
                      <a:r>
                        <a:rPr lang="en-GB" sz="650" kern="100" dirty="0">
                          <a:solidFill>
                            <a:srgbClr val="994E00"/>
                          </a:solidFill>
                          <a:effectLst/>
                          <a:latin typeface="DM Sans 14pt" pitchFamily="2" charset="77"/>
                        </a:rPr>
                        <a:t> equipment)</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ct val="100000"/>
                        </a:lnSpc>
                      </a:pPr>
                      <a:r>
                        <a:rPr lang="en-GB" sz="650" kern="100" dirty="0">
                          <a:solidFill>
                            <a:srgbClr val="994E00"/>
                          </a:solidFill>
                          <a:effectLst/>
                          <a:latin typeface="DM Sans 14pt" pitchFamily="2" charset="77"/>
                        </a:rPr>
                        <a:t> </a:t>
                      </a:r>
                      <a:endParaRPr lang="en-BR" sz="65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35593150"/>
                  </a:ext>
                </a:extLst>
              </a:tr>
            </a:tbl>
          </a:graphicData>
        </a:graphic>
      </p:graphicFrame>
      <p:graphicFrame>
        <p:nvGraphicFramePr>
          <p:cNvPr id="20" name="Table 19">
            <a:extLst>
              <a:ext uri="{FF2B5EF4-FFF2-40B4-BE49-F238E27FC236}">
                <a16:creationId xmlns:a16="http://schemas.microsoft.com/office/drawing/2014/main" id="{E0B9F070-A394-DDEE-1C98-E41E5327CBA1}"/>
              </a:ext>
            </a:extLst>
          </p:cNvPr>
          <p:cNvGraphicFramePr>
            <a:graphicFrameLocks noGrp="1"/>
          </p:cNvGraphicFramePr>
          <p:nvPr>
            <p:extLst>
              <p:ext uri="{D42A27DB-BD31-4B8C-83A1-F6EECF244321}">
                <p14:modId xmlns:p14="http://schemas.microsoft.com/office/powerpoint/2010/main" val="1601211537"/>
              </p:ext>
            </p:extLst>
          </p:nvPr>
        </p:nvGraphicFramePr>
        <p:xfrm>
          <a:off x="3173719" y="3842267"/>
          <a:ext cx="3626708" cy="853440"/>
        </p:xfrm>
        <a:graphic>
          <a:graphicData uri="http://schemas.openxmlformats.org/drawingml/2006/table">
            <a:tbl>
              <a:tblPr>
                <a:tableStyleId>{B90068F1-F105-411B-9F92-F69CE458D5AC}</a:tableStyleId>
              </a:tblPr>
              <a:tblGrid>
                <a:gridCol w="451943">
                  <a:extLst>
                    <a:ext uri="{9D8B030D-6E8A-4147-A177-3AD203B41FA5}">
                      <a16:colId xmlns:a16="http://schemas.microsoft.com/office/drawing/2014/main" val="1441773851"/>
                    </a:ext>
                  </a:extLst>
                </a:gridCol>
                <a:gridCol w="1603351">
                  <a:extLst>
                    <a:ext uri="{9D8B030D-6E8A-4147-A177-3AD203B41FA5}">
                      <a16:colId xmlns:a16="http://schemas.microsoft.com/office/drawing/2014/main" val="3710647741"/>
                    </a:ext>
                  </a:extLst>
                </a:gridCol>
                <a:gridCol w="447040">
                  <a:extLst>
                    <a:ext uri="{9D8B030D-6E8A-4147-A177-3AD203B41FA5}">
                      <a16:colId xmlns:a16="http://schemas.microsoft.com/office/drawing/2014/main" val="42752967"/>
                    </a:ext>
                  </a:extLst>
                </a:gridCol>
                <a:gridCol w="1124374">
                  <a:extLst>
                    <a:ext uri="{9D8B030D-6E8A-4147-A177-3AD203B41FA5}">
                      <a16:colId xmlns:a16="http://schemas.microsoft.com/office/drawing/2014/main" val="891204698"/>
                    </a:ext>
                  </a:extLst>
                </a:gridCol>
              </a:tblGrid>
              <a:tr h="81186">
                <a:tc>
                  <a:txBody>
                    <a:bodyPr/>
                    <a:lstStyle/>
                    <a:p>
                      <a:pPr algn="l">
                        <a:lnSpc>
                          <a:spcPct val="100000"/>
                        </a:lnSpc>
                      </a:pPr>
                      <a:r>
                        <a:rPr lang="en-GB" sz="700" kern="100" dirty="0">
                          <a:solidFill>
                            <a:srgbClr val="994E00"/>
                          </a:solidFill>
                          <a:effectLst/>
                          <a:latin typeface="DM Sans 14pt" pitchFamily="2" charset="77"/>
                        </a:rPr>
                        <a:t>100037</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BASF</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100627</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INNOSPEC LIMITED</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37366893"/>
                  </a:ext>
                </a:extLst>
              </a:tr>
              <a:tr h="0">
                <a:tc>
                  <a:txBody>
                    <a:bodyPr/>
                    <a:lstStyle/>
                    <a:p>
                      <a:pPr algn="l">
                        <a:lnSpc>
                          <a:spcPct val="100000"/>
                        </a:lnSpc>
                      </a:pPr>
                      <a:r>
                        <a:rPr lang="en-GB" sz="700" kern="100" dirty="0">
                          <a:solidFill>
                            <a:srgbClr val="994E00"/>
                          </a:solidFill>
                          <a:effectLst/>
                          <a:latin typeface="DM Sans 14pt" pitchFamily="2" charset="77"/>
                        </a:rPr>
                        <a:t>100288</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dsm-firmenich</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101005</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EVONIK INDUSTRIES AG</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740151038"/>
                  </a:ext>
                </a:extLst>
              </a:tr>
              <a:tr h="0">
                <a:tc>
                  <a:txBody>
                    <a:bodyPr/>
                    <a:lstStyle/>
                    <a:p>
                      <a:pPr algn="l">
                        <a:lnSpc>
                          <a:spcPct val="100000"/>
                        </a:lnSpc>
                      </a:pPr>
                      <a:r>
                        <a:rPr lang="en-GB" sz="700" kern="100" dirty="0">
                          <a:solidFill>
                            <a:srgbClr val="994E00"/>
                          </a:solidFill>
                          <a:effectLst/>
                          <a:latin typeface="DM Sans 14pt" pitchFamily="2" charset="77"/>
                        </a:rPr>
                        <a:t>100313</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SEPPIC</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100383</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AJINOMOTO INC</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265419283"/>
                  </a:ext>
                </a:extLst>
              </a:tr>
              <a:tr h="0">
                <a:tc>
                  <a:txBody>
                    <a:bodyPr/>
                    <a:lstStyle/>
                    <a:p>
                      <a:pPr algn="l">
                        <a:lnSpc>
                          <a:spcPct val="100000"/>
                        </a:lnSpc>
                      </a:pPr>
                      <a:r>
                        <a:rPr lang="en-GB" sz="700" kern="100" dirty="0">
                          <a:solidFill>
                            <a:srgbClr val="994E00"/>
                          </a:solidFill>
                          <a:effectLst/>
                          <a:latin typeface="DM Sans 14pt" pitchFamily="2" charset="77"/>
                        </a:rPr>
                        <a:t>100647</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INOLEX CHEMICAL COMPANY</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100425</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KAHL &amp; CO</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749251052"/>
                  </a:ext>
                </a:extLst>
              </a:tr>
              <a:tr h="0">
                <a:tc>
                  <a:txBody>
                    <a:bodyPr/>
                    <a:lstStyle/>
                    <a:p>
                      <a:pPr algn="l">
                        <a:lnSpc>
                          <a:spcPct val="100000"/>
                        </a:lnSpc>
                      </a:pPr>
                      <a:r>
                        <a:rPr lang="en-GB" sz="700" kern="100" dirty="0">
                          <a:solidFill>
                            <a:srgbClr val="994E00"/>
                          </a:solidFill>
                          <a:effectLst/>
                          <a:latin typeface="DM Sans 14pt" pitchFamily="2" charset="77"/>
                        </a:rPr>
                        <a:t>100491</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DR. STRAETMANS</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100444</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SCHÜLKE &amp; MAYR GMBH</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744694333"/>
                  </a:ext>
                </a:extLst>
              </a:tr>
              <a:tr h="0">
                <a:tc>
                  <a:txBody>
                    <a:bodyPr/>
                    <a:lstStyle/>
                    <a:p>
                      <a:pPr algn="l">
                        <a:lnSpc>
                          <a:spcPct val="100000"/>
                        </a:lnSpc>
                      </a:pPr>
                      <a:r>
                        <a:rPr lang="en-GB" sz="700" kern="100" dirty="0">
                          <a:solidFill>
                            <a:srgbClr val="994E00"/>
                          </a:solidFill>
                          <a:effectLst/>
                          <a:latin typeface="DM Sans 14pt" pitchFamily="2" charset="77"/>
                        </a:rPr>
                        <a:t>101192</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COSPHATEC</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101161</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KANEKA CORPORATION</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827716561"/>
                  </a:ext>
                </a:extLst>
              </a:tr>
              <a:tr h="0">
                <a:tc>
                  <a:txBody>
                    <a:bodyPr/>
                    <a:lstStyle/>
                    <a:p>
                      <a:pPr algn="l">
                        <a:lnSpc>
                          <a:spcPct val="100000"/>
                        </a:lnSpc>
                      </a:pPr>
                      <a:r>
                        <a:rPr lang="en-GB" sz="700" kern="100" dirty="0">
                          <a:solidFill>
                            <a:srgbClr val="994E00"/>
                          </a:solidFill>
                          <a:effectLst/>
                          <a:latin typeface="DM Sans 14pt" pitchFamily="2" charset="77"/>
                        </a:rPr>
                        <a:t>100435</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LUBRIZOL ADVANCED MATERIALS, IN</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100002</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SOLVAY</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2749590129"/>
                  </a:ext>
                </a:extLst>
              </a:tr>
              <a:tr h="0">
                <a:tc>
                  <a:txBody>
                    <a:bodyPr/>
                    <a:lstStyle/>
                    <a:p>
                      <a:pPr algn="l">
                        <a:lnSpc>
                          <a:spcPct val="100000"/>
                        </a:lnSpc>
                      </a:pPr>
                      <a:r>
                        <a:rPr lang="en-GB" sz="700" kern="100" dirty="0">
                          <a:solidFill>
                            <a:srgbClr val="994E00"/>
                          </a:solidFill>
                          <a:effectLst/>
                          <a:latin typeface="DM Sans 14pt" pitchFamily="2" charset="77"/>
                        </a:rPr>
                        <a:t>100230</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a:solidFill>
                            <a:srgbClr val="994E00"/>
                          </a:solidFill>
                          <a:effectLst/>
                          <a:latin typeface="DM Sans 14pt" pitchFamily="2" charset="77"/>
                        </a:rPr>
                        <a:t>MERCK KGAA</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gn="r">
                        <a:lnSpc>
                          <a:spcPct val="100000"/>
                        </a:lnSpc>
                      </a:pPr>
                      <a:r>
                        <a:rPr lang="en-GB" sz="700" kern="100">
                          <a:solidFill>
                            <a:srgbClr val="994E00"/>
                          </a:solidFill>
                          <a:effectLst/>
                          <a:latin typeface="DM Sans 14pt" pitchFamily="2" charset="77"/>
                        </a:rPr>
                        <a:t>100045</a:t>
                      </a:r>
                      <a:endParaRPr lang="en-BR" sz="700" kern="10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tc>
                  <a:txBody>
                    <a:bodyPr/>
                    <a:lstStyle/>
                    <a:p>
                      <a:pPr>
                        <a:lnSpc>
                          <a:spcPct val="100000"/>
                        </a:lnSpc>
                      </a:pPr>
                      <a:r>
                        <a:rPr lang="en-GB" sz="700" kern="100" dirty="0">
                          <a:solidFill>
                            <a:srgbClr val="994E00"/>
                          </a:solidFill>
                          <a:effectLst/>
                          <a:latin typeface="DM Sans 14pt" pitchFamily="2" charset="77"/>
                        </a:rPr>
                        <a:t>BK GIULINI CHEMIE</a:t>
                      </a:r>
                      <a:endParaRPr lang="en-BR" sz="700" kern="100" dirty="0">
                        <a:solidFill>
                          <a:srgbClr val="994E00"/>
                        </a:solidFill>
                        <a:effectLst/>
                        <a:latin typeface="DM Sans 14pt" pitchFamily="2" charset="77"/>
                        <a:ea typeface="DM Sans" pitchFamily="2" charset="77"/>
                        <a:cs typeface="Times New Roman" panose="02020603050405020304" pitchFamily="18" charset="0"/>
                      </a:endParaRPr>
                    </a:p>
                  </a:txBody>
                  <a:tcPr marL="44450" marR="44450" marT="0" marB="0" anchor="ctr"/>
                </a:tc>
                <a:extLst>
                  <a:ext uri="{0D108BD9-81ED-4DB2-BD59-A6C34878D82A}">
                    <a16:rowId xmlns:a16="http://schemas.microsoft.com/office/drawing/2014/main" val="776256882"/>
                  </a:ext>
                </a:extLst>
              </a:tr>
            </a:tbl>
          </a:graphicData>
        </a:graphic>
      </p:graphicFrame>
      <p:sp>
        <p:nvSpPr>
          <p:cNvPr id="21" name="TextBox 20">
            <a:extLst>
              <a:ext uri="{FF2B5EF4-FFF2-40B4-BE49-F238E27FC236}">
                <a16:creationId xmlns:a16="http://schemas.microsoft.com/office/drawing/2014/main" id="{3AEE43F7-209B-B7BF-3D13-EDC1AB994C32}"/>
              </a:ext>
            </a:extLst>
          </p:cNvPr>
          <p:cNvSpPr txBox="1"/>
          <p:nvPr/>
        </p:nvSpPr>
        <p:spPr>
          <a:xfrm>
            <a:off x="3175405" y="4716094"/>
            <a:ext cx="4612942" cy="247312"/>
          </a:xfrm>
          <a:prstGeom prst="rect">
            <a:avLst/>
          </a:prstGeom>
          <a:noFill/>
        </p:spPr>
        <p:txBody>
          <a:bodyPr wrap="square">
            <a:spAutoFit/>
          </a:bodyPr>
          <a:lstStyle/>
          <a:p>
            <a:pPr>
              <a:lnSpc>
                <a:spcPts val="1440"/>
              </a:lnSpc>
            </a:pPr>
            <a:r>
              <a:rPr lang="en-GB" sz="600" kern="100" dirty="0">
                <a:solidFill>
                  <a:srgbClr val="994E00"/>
                </a:solidFill>
                <a:effectLst/>
                <a:latin typeface="DM Sans" pitchFamily="2" charset="77"/>
                <a:ea typeface="DM Sans" pitchFamily="2" charset="77"/>
                <a:cs typeface="Times New Roman" panose="02020603050405020304" pitchFamily="18" charset="0"/>
              </a:rPr>
              <a:t>Regulatory compliance in EU, MERCOSUR, ASEAN, CN, KR for UV filters in formulation.</a:t>
            </a:r>
            <a:endParaRPr lang="en-BR" sz="600" kern="100" dirty="0">
              <a:solidFill>
                <a:srgbClr val="994E00"/>
              </a:solidFill>
              <a:effectLst/>
              <a:latin typeface="DM Sans" pitchFamily="2" charset="77"/>
              <a:ea typeface="DM Sans" pitchFamily="2" charset="77"/>
              <a:cs typeface="Times New Roman" panose="02020603050405020304" pitchFamily="18" charset="0"/>
            </a:endParaRPr>
          </a:p>
        </p:txBody>
      </p:sp>
      <p:sp>
        <p:nvSpPr>
          <p:cNvPr id="6" name="CaixaDeTexto 1064">
            <a:extLst>
              <a:ext uri="{FF2B5EF4-FFF2-40B4-BE49-F238E27FC236}">
                <a16:creationId xmlns:a16="http://schemas.microsoft.com/office/drawing/2014/main" id="{B74A628C-2523-95C6-B4E3-2252EA5D1C06}"/>
              </a:ext>
            </a:extLst>
          </p:cNvPr>
          <p:cNvSpPr txBox="1"/>
          <p:nvPr/>
        </p:nvSpPr>
        <p:spPr>
          <a:xfrm>
            <a:off x="679245" y="547459"/>
            <a:ext cx="1518265" cy="276999"/>
          </a:xfrm>
          <a:prstGeom prst="rect">
            <a:avLst/>
          </a:prstGeom>
          <a:noFill/>
        </p:spPr>
        <p:txBody>
          <a:bodyPr wrap="square">
            <a:spAutoFit/>
          </a:bodyPr>
          <a:lstStyle/>
          <a:p>
            <a:pPr algn="ctr" defTabSz="685800">
              <a:buClrTx/>
              <a:defRPr/>
            </a:pPr>
            <a:r>
              <a:rPr lang="fr-FR" sz="1200" kern="1200" dirty="0">
                <a:solidFill>
                  <a:prstClr val="black"/>
                </a:solidFill>
                <a:latin typeface="DM Sans 14pt" pitchFamily="2" charset="77"/>
                <a:ea typeface="+mn-ea"/>
                <a:cs typeface="+mn-cs"/>
              </a:rPr>
              <a:t>RECREATIONAL</a:t>
            </a:r>
          </a:p>
        </p:txBody>
      </p:sp>
      <p:sp>
        <p:nvSpPr>
          <p:cNvPr id="10" name="TextBox 149507">
            <a:extLst>
              <a:ext uri="{FF2B5EF4-FFF2-40B4-BE49-F238E27FC236}">
                <a16:creationId xmlns:a16="http://schemas.microsoft.com/office/drawing/2014/main" id="{9237D159-8E9C-D8AF-D826-98089FF87B13}"/>
              </a:ext>
            </a:extLst>
          </p:cNvPr>
          <p:cNvSpPr txBox="1"/>
          <p:nvPr/>
        </p:nvSpPr>
        <p:spPr>
          <a:xfrm>
            <a:off x="758635" y="840786"/>
            <a:ext cx="393056"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12" name="Title 1">
            <a:extLst>
              <a:ext uri="{FF2B5EF4-FFF2-40B4-BE49-F238E27FC236}">
                <a16:creationId xmlns:a16="http://schemas.microsoft.com/office/drawing/2014/main" id="{C5A099BE-DCEE-4832-2AF0-99E953A1E4E2}"/>
              </a:ext>
            </a:extLst>
          </p:cNvPr>
          <p:cNvSpPr txBox="1">
            <a:spLocks/>
          </p:cNvSpPr>
          <p:nvPr/>
        </p:nvSpPr>
        <p:spPr>
          <a:xfrm>
            <a:off x="5786357" y="120060"/>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783">
              <a:buClrTx/>
              <a:defRPr/>
            </a:pPr>
            <a:r>
              <a:rPr lang="en-US" sz="1400" dirty="0">
                <a:solidFill>
                  <a:srgbClr val="000000"/>
                </a:solidFill>
                <a:latin typeface="DM Sans Medium" pitchFamily="2" charset="77"/>
              </a:rPr>
              <a:t>Formula Id card</a:t>
            </a:r>
          </a:p>
        </p:txBody>
      </p:sp>
    </p:spTree>
    <p:extLst>
      <p:ext uri="{BB962C8B-B14F-4D97-AF65-F5344CB8AC3E}">
        <p14:creationId xmlns:p14="http://schemas.microsoft.com/office/powerpoint/2010/main" val="248523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C537394-1310-29F7-38C1-182624A08ACF}"/>
            </a:ext>
          </a:extLst>
        </p:cNvPr>
        <p:cNvGrpSpPr/>
        <p:nvPr/>
      </p:nvGrpSpPr>
      <p:grpSpPr>
        <a:xfrm>
          <a:off x="0" y="0"/>
          <a:ext cx="0" cy="0"/>
          <a:chOff x="0" y="0"/>
          <a:chExt cx="0" cy="0"/>
        </a:xfrm>
      </p:grpSpPr>
      <p:sp>
        <p:nvSpPr>
          <p:cNvPr id="37" name="Retângulo 1050">
            <a:extLst>
              <a:ext uri="{FF2B5EF4-FFF2-40B4-BE49-F238E27FC236}">
                <a16:creationId xmlns:a16="http://schemas.microsoft.com/office/drawing/2014/main" id="{C2F3B7DF-AAD7-30E7-C323-9C89C423829B}"/>
              </a:ext>
            </a:extLst>
          </p:cNvPr>
          <p:cNvSpPr/>
          <p:nvPr/>
        </p:nvSpPr>
        <p:spPr>
          <a:xfrm>
            <a:off x="2834994" y="547457"/>
            <a:ext cx="6309006" cy="4596044"/>
          </a:xfrm>
          <a:prstGeom prst="rect">
            <a:avLst/>
          </a:prstGeom>
          <a:solidFill>
            <a:srgbClr val="FFC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2" name="Retângulo 149504">
            <a:extLst>
              <a:ext uri="{FF2B5EF4-FFF2-40B4-BE49-F238E27FC236}">
                <a16:creationId xmlns:a16="http://schemas.microsoft.com/office/drawing/2014/main" id="{131E6D06-4701-48E0-F435-7AA4E71FD033}"/>
              </a:ext>
            </a:extLst>
          </p:cNvPr>
          <p:cNvSpPr/>
          <p:nvPr/>
        </p:nvSpPr>
        <p:spPr>
          <a:xfrm>
            <a:off x="5567" y="547458"/>
            <a:ext cx="2824222" cy="4596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pic>
        <p:nvPicPr>
          <p:cNvPr id="8" name="Picture 7">
            <a:extLst>
              <a:ext uri="{FF2B5EF4-FFF2-40B4-BE49-F238E27FC236}">
                <a16:creationId xmlns:a16="http://schemas.microsoft.com/office/drawing/2014/main" id="{25E5BF23-14F7-A3EE-FB65-E19247EB02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35700"/>
            <a:ext cx="2834446" cy="3232684"/>
          </a:xfrm>
          <a:prstGeom prst="rect">
            <a:avLst/>
          </a:prstGeom>
        </p:spPr>
      </p:pic>
      <p:sp>
        <p:nvSpPr>
          <p:cNvPr id="3" name="Retângulo 1061">
            <a:extLst>
              <a:ext uri="{FF2B5EF4-FFF2-40B4-BE49-F238E27FC236}">
                <a16:creationId xmlns:a16="http://schemas.microsoft.com/office/drawing/2014/main" id="{176E2EBD-1A87-093E-4F69-9A7945926A0E}"/>
              </a:ext>
            </a:extLst>
          </p:cNvPr>
          <p:cNvSpPr/>
          <p:nvPr/>
        </p:nvSpPr>
        <p:spPr>
          <a:xfrm>
            <a:off x="-964" y="547456"/>
            <a:ext cx="2835412"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solidFill>
                <a:schemeClr val="bg2">
                  <a:lumMod val="90000"/>
                </a:schemeClr>
              </a:solidFill>
              <a:latin typeface="DM Sans" pitchFamily="2" charset="77"/>
            </a:endParaRPr>
          </a:p>
        </p:txBody>
      </p:sp>
      <p:sp>
        <p:nvSpPr>
          <p:cNvPr id="35" name="Retângulo 1050">
            <a:extLst>
              <a:ext uri="{FF2B5EF4-FFF2-40B4-BE49-F238E27FC236}">
                <a16:creationId xmlns:a16="http://schemas.microsoft.com/office/drawing/2014/main" id="{31CDF85C-7FFC-A900-92C0-98FC65AB0AB2}"/>
              </a:ext>
            </a:extLst>
          </p:cNvPr>
          <p:cNvSpPr/>
          <p:nvPr/>
        </p:nvSpPr>
        <p:spPr>
          <a:xfrm>
            <a:off x="0" y="807188"/>
            <a:ext cx="2834446"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dirty="0">
              <a:latin typeface="DM Sans" pitchFamily="2" charset="77"/>
            </a:endParaRPr>
          </a:p>
        </p:txBody>
      </p:sp>
      <p:sp>
        <p:nvSpPr>
          <p:cNvPr id="39" name="Retângulo 35">
            <a:extLst>
              <a:ext uri="{FF2B5EF4-FFF2-40B4-BE49-F238E27FC236}">
                <a16:creationId xmlns:a16="http://schemas.microsoft.com/office/drawing/2014/main" id="{E1C68AB7-CB50-1773-C9CB-A4D61781D28D}"/>
              </a:ext>
            </a:extLst>
          </p:cNvPr>
          <p:cNvSpPr/>
          <p:nvPr/>
        </p:nvSpPr>
        <p:spPr>
          <a:xfrm>
            <a:off x="-15603" y="1818823"/>
            <a:ext cx="2845265" cy="2249561"/>
          </a:xfrm>
          <a:prstGeom prst="rect">
            <a:avLst/>
          </a:prstGeom>
          <a:gradFill>
            <a:gsLst>
              <a:gs pos="0">
                <a:srgbClr val="F0F0F0"/>
              </a:gs>
              <a:gs pos="100000">
                <a:srgbClr val="773E10">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pt-BR" sz="1050" dirty="0">
              <a:latin typeface="DM Sans" pitchFamily="2" charset="77"/>
            </a:endParaRPr>
          </a:p>
        </p:txBody>
      </p:sp>
      <p:pic>
        <p:nvPicPr>
          <p:cNvPr id="44" name="Imagem 1025">
            <a:extLst>
              <a:ext uri="{FF2B5EF4-FFF2-40B4-BE49-F238E27FC236}">
                <a16:creationId xmlns:a16="http://schemas.microsoft.com/office/drawing/2014/main" id="{FA3F27D6-3B1F-CC31-6830-8FFBC0E242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7056" y="2571750"/>
            <a:ext cx="1999945" cy="2666594"/>
          </a:xfrm>
          <a:prstGeom prst="rect">
            <a:avLst/>
          </a:prstGeom>
        </p:spPr>
      </p:pic>
      <p:pic>
        <p:nvPicPr>
          <p:cNvPr id="48" name="Imagem 3" descr="Logotipo&#10;&#10;Descrição gerada automaticamente">
            <a:extLst>
              <a:ext uri="{FF2B5EF4-FFF2-40B4-BE49-F238E27FC236}">
                <a16:creationId xmlns:a16="http://schemas.microsoft.com/office/drawing/2014/main" id="{0AD79823-754D-180C-5B6A-BB2E501C35B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49" name="Google Shape;279;p62">
            <a:extLst>
              <a:ext uri="{FF2B5EF4-FFF2-40B4-BE49-F238E27FC236}">
                <a16:creationId xmlns:a16="http://schemas.microsoft.com/office/drawing/2014/main" id="{CFC16B9C-2229-8017-C6A9-F60AC454E877}"/>
              </a:ext>
            </a:extLst>
          </p:cNvPr>
          <p:cNvPicPr preferRelativeResize="0"/>
          <p:nvPr/>
        </p:nvPicPr>
        <p:blipFill rotWithShape="1">
          <a:blip r:embed="rId6" cstate="screen">
            <a:alphaModFix/>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
        <p:nvSpPr>
          <p:cNvPr id="4" name="TextBox 3">
            <a:extLst>
              <a:ext uri="{FF2B5EF4-FFF2-40B4-BE49-F238E27FC236}">
                <a16:creationId xmlns:a16="http://schemas.microsoft.com/office/drawing/2014/main" id="{1397BBE9-4B15-275A-9BC2-7DC038E20697}"/>
              </a:ext>
            </a:extLst>
          </p:cNvPr>
          <p:cNvSpPr txBox="1"/>
          <p:nvPr/>
        </p:nvSpPr>
        <p:spPr>
          <a:xfrm>
            <a:off x="3832557" y="3415674"/>
            <a:ext cx="175127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chemeClr val="accent5">
                    <a:lumMod val="50000"/>
                  </a:schemeClr>
                </a:solidFill>
                <a:latin typeface="DM Sans 14pt" pitchFamily="2" charset="77"/>
              </a:rPr>
              <a:t>POSSIBLE CLAIMS:</a:t>
            </a:r>
          </a:p>
        </p:txBody>
      </p:sp>
      <p:sp>
        <p:nvSpPr>
          <p:cNvPr id="9" name="CaixaDeTexto 1064">
            <a:extLst>
              <a:ext uri="{FF2B5EF4-FFF2-40B4-BE49-F238E27FC236}">
                <a16:creationId xmlns:a16="http://schemas.microsoft.com/office/drawing/2014/main" id="{C49D4075-C9DD-2CCE-7487-793C8B83591B}"/>
              </a:ext>
            </a:extLst>
          </p:cNvPr>
          <p:cNvSpPr txBox="1"/>
          <p:nvPr/>
        </p:nvSpPr>
        <p:spPr>
          <a:xfrm>
            <a:off x="699123" y="547459"/>
            <a:ext cx="1402521" cy="276999"/>
          </a:xfrm>
          <a:prstGeom prst="rect">
            <a:avLst/>
          </a:prstGeom>
          <a:noFill/>
        </p:spPr>
        <p:txBody>
          <a:bodyPr wrap="square">
            <a:spAutoFit/>
          </a:bodyPr>
          <a:lstStyle/>
          <a:p>
            <a:pPr algn="ctr" defTabSz="685800">
              <a:buClrTx/>
              <a:defRPr/>
            </a:pPr>
            <a:r>
              <a:rPr lang="fr-FR" sz="1200" kern="1200" dirty="0">
                <a:solidFill>
                  <a:prstClr val="black"/>
                </a:solidFill>
                <a:latin typeface="DM Sans 14pt" pitchFamily="2" charset="77"/>
                <a:ea typeface="+mn-ea"/>
                <a:cs typeface="+mn-cs"/>
              </a:rPr>
              <a:t>RECREATIONAL</a:t>
            </a:r>
          </a:p>
        </p:txBody>
      </p:sp>
      <p:sp>
        <p:nvSpPr>
          <p:cNvPr id="10" name="TextBox 149507">
            <a:extLst>
              <a:ext uri="{FF2B5EF4-FFF2-40B4-BE49-F238E27FC236}">
                <a16:creationId xmlns:a16="http://schemas.microsoft.com/office/drawing/2014/main" id="{EF620191-2727-0383-65BA-7A714610F2A3}"/>
              </a:ext>
            </a:extLst>
          </p:cNvPr>
          <p:cNvSpPr txBox="1"/>
          <p:nvPr/>
        </p:nvSpPr>
        <p:spPr>
          <a:xfrm>
            <a:off x="748697" y="840786"/>
            <a:ext cx="393056" cy="219291"/>
          </a:xfrm>
          <a:prstGeom prst="rect">
            <a:avLst/>
          </a:prstGeom>
          <a:noFill/>
        </p:spPr>
        <p:txBody>
          <a:bodyPr wrap="none" rtlCol="0">
            <a:spAutoFit/>
          </a:bodyPr>
          <a:lstStyle/>
          <a:p>
            <a:pPr defTabSz="685800">
              <a:buClrTx/>
              <a:defRPr/>
            </a:pPr>
            <a:r>
              <a:rPr lang="en-US" sz="825" kern="1200" dirty="0">
                <a:solidFill>
                  <a:schemeClr val="bg1"/>
                </a:solidFill>
                <a:latin typeface="DM Sans 14pt" pitchFamily="2" charset="77"/>
                <a:ea typeface="+mn-ea"/>
                <a:cs typeface="+mn-cs"/>
              </a:rPr>
              <a:t>FUN</a:t>
            </a:r>
          </a:p>
        </p:txBody>
      </p:sp>
      <p:sp>
        <p:nvSpPr>
          <p:cNvPr id="5" name="Title 1">
            <a:extLst>
              <a:ext uri="{FF2B5EF4-FFF2-40B4-BE49-F238E27FC236}">
                <a16:creationId xmlns:a16="http://schemas.microsoft.com/office/drawing/2014/main" id="{CDF86CF3-7D78-F6E9-8E54-BE1EE71635F6}"/>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a:buClrTx/>
              <a:defRPr/>
            </a:pPr>
            <a:r>
              <a:rPr lang="en-US" sz="1400" dirty="0">
                <a:latin typeface="DM Sans Medium" pitchFamily="2" charset="77"/>
              </a:rPr>
              <a:t>Fragrance Id card</a:t>
            </a:r>
          </a:p>
        </p:txBody>
      </p:sp>
      <p:pic>
        <p:nvPicPr>
          <p:cNvPr id="11" name="Picture 10" descr="A screenshot of a computer&#10;&#10;Description automatically generated">
            <a:extLst>
              <a:ext uri="{FF2B5EF4-FFF2-40B4-BE49-F238E27FC236}">
                <a16:creationId xmlns:a16="http://schemas.microsoft.com/office/drawing/2014/main" id="{044F3EB2-E0CD-4CA8-3956-12D86355CF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40787" y="1089432"/>
            <a:ext cx="5977788" cy="3446568"/>
          </a:xfrm>
          <a:prstGeom prst="rect">
            <a:avLst/>
          </a:prstGeom>
        </p:spPr>
      </p:pic>
    </p:spTree>
    <p:extLst>
      <p:ext uri="{BB962C8B-B14F-4D97-AF65-F5344CB8AC3E}">
        <p14:creationId xmlns:p14="http://schemas.microsoft.com/office/powerpoint/2010/main" val="2399244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tângulo 149504">
            <a:extLst>
              <a:ext uri="{FF2B5EF4-FFF2-40B4-BE49-F238E27FC236}">
                <a16:creationId xmlns:a16="http://schemas.microsoft.com/office/drawing/2014/main" id="{90BF79A6-2FF7-F7C4-114F-6DD2B9604E26}"/>
              </a:ext>
            </a:extLst>
          </p:cNvPr>
          <p:cNvSpPr/>
          <p:nvPr/>
        </p:nvSpPr>
        <p:spPr>
          <a:xfrm>
            <a:off x="6639" y="563026"/>
            <a:ext cx="9144964" cy="457069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4D3C35">
                  <a:lumMod val="90000"/>
                </a:srgbClr>
              </a:solidFill>
              <a:effectLst/>
              <a:uLnTx/>
              <a:uFillTx/>
              <a:latin typeface="DM Sans" pitchFamily="2" charset="77"/>
              <a:ea typeface="+mn-ea"/>
              <a:cs typeface="+mn-cs"/>
              <a:sym typeface="Arial"/>
            </a:endParaRPr>
          </a:p>
        </p:txBody>
      </p:sp>
      <p:sp>
        <p:nvSpPr>
          <p:cNvPr id="1084" name="Retângulo Arredondado 1059">
            <a:extLst>
              <a:ext uri="{FF2B5EF4-FFF2-40B4-BE49-F238E27FC236}">
                <a16:creationId xmlns:a16="http://schemas.microsoft.com/office/drawing/2014/main" id="{698F8721-2362-7ED2-02E6-27F5C7879085}"/>
              </a:ext>
            </a:extLst>
          </p:cNvPr>
          <p:cNvSpPr/>
          <p:nvPr/>
        </p:nvSpPr>
        <p:spPr>
          <a:xfrm>
            <a:off x="7440107" y="4708998"/>
            <a:ext cx="512906" cy="397633"/>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26" name="Picture 6">
            <a:extLst>
              <a:ext uri="{FF2B5EF4-FFF2-40B4-BE49-F238E27FC236}">
                <a16:creationId xmlns:a16="http://schemas.microsoft.com/office/drawing/2014/main" id="{78CD7A5B-E9AA-8590-6336-EF4149C8D2F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361"/>
          <a:stretch/>
        </p:blipFill>
        <p:spPr bwMode="auto">
          <a:xfrm>
            <a:off x="1" y="933535"/>
            <a:ext cx="2285999" cy="21422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36" name="Retângulo 35">
            <a:extLst>
              <a:ext uri="{FF2B5EF4-FFF2-40B4-BE49-F238E27FC236}">
                <a16:creationId xmlns:a16="http://schemas.microsoft.com/office/drawing/2014/main" id="{A9C50F9A-866A-E502-1A51-04175CE32D9B}"/>
              </a:ext>
            </a:extLst>
          </p:cNvPr>
          <p:cNvSpPr/>
          <p:nvPr/>
        </p:nvSpPr>
        <p:spPr>
          <a:xfrm>
            <a:off x="-2" y="1733833"/>
            <a:ext cx="2285999" cy="1341995"/>
          </a:xfrm>
          <a:prstGeom prst="rect">
            <a:avLst/>
          </a:prstGeom>
          <a:gradFill>
            <a:gsLst>
              <a:gs pos="0">
                <a:srgbClr val="F2D5B5"/>
              </a:gs>
              <a:gs pos="49000">
                <a:srgbClr val="F2D5B5"/>
              </a:gs>
              <a:gs pos="100000">
                <a:srgbClr val="F2D5B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3" name="Title 1">
            <a:extLst>
              <a:ext uri="{FF2B5EF4-FFF2-40B4-BE49-F238E27FC236}">
                <a16:creationId xmlns:a16="http://schemas.microsoft.com/office/drawing/2014/main" id="{3287B996-12AF-BE7D-F213-AB806312144D}"/>
              </a:ext>
            </a:extLst>
          </p:cNvPr>
          <p:cNvSpPr txBox="1">
            <a:spLocks/>
          </p:cNvSpPr>
          <p:nvPr/>
        </p:nvSpPr>
        <p:spPr>
          <a:xfrm>
            <a:off x="5786356" y="120059"/>
            <a:ext cx="3403953" cy="326191"/>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DM Sans Medium" pitchFamily="2" charset="77"/>
                <a:ea typeface="+mj-ea"/>
                <a:cs typeface="+mj-cs"/>
                <a:sym typeface="Arial"/>
              </a:rPr>
              <a:t>Sun protection your Senses will love</a:t>
            </a:r>
          </a:p>
        </p:txBody>
      </p:sp>
      <p:pic>
        <p:nvPicPr>
          <p:cNvPr id="37" name="Picture 8">
            <a:extLst>
              <a:ext uri="{FF2B5EF4-FFF2-40B4-BE49-F238E27FC236}">
                <a16:creationId xmlns:a16="http://schemas.microsoft.com/office/drawing/2014/main" id="{D7A3F3E6-BE4B-1DB0-A447-64FC896D420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3143" y="926572"/>
            <a:ext cx="1149824" cy="2142293"/>
          </a:xfrm>
          <a:prstGeom prst="rect">
            <a:avLst/>
          </a:prstGeom>
        </p:spPr>
      </p:pic>
      <p:sp>
        <p:nvSpPr>
          <p:cNvPr id="38" name="Retângulo 37">
            <a:extLst>
              <a:ext uri="{FF2B5EF4-FFF2-40B4-BE49-F238E27FC236}">
                <a16:creationId xmlns:a16="http://schemas.microsoft.com/office/drawing/2014/main" id="{89AC82CB-7193-5C18-3B97-45258D200E11}"/>
              </a:ext>
            </a:extLst>
          </p:cNvPr>
          <p:cNvSpPr/>
          <p:nvPr/>
        </p:nvSpPr>
        <p:spPr>
          <a:xfrm>
            <a:off x="2285997" y="1726869"/>
            <a:ext cx="1144901" cy="1348959"/>
          </a:xfrm>
          <a:prstGeom prst="rect">
            <a:avLst/>
          </a:prstGeom>
          <a:gradFill>
            <a:gsLst>
              <a:gs pos="0">
                <a:srgbClr val="9D2835"/>
              </a:gs>
              <a:gs pos="99000">
                <a:srgbClr val="9D28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pic>
        <p:nvPicPr>
          <p:cNvPr id="42" name="Picture 3">
            <a:extLst>
              <a:ext uri="{FF2B5EF4-FFF2-40B4-BE49-F238E27FC236}">
                <a16:creationId xmlns:a16="http://schemas.microsoft.com/office/drawing/2014/main" id="{3A9AC421-E835-04E7-1B87-1B7571113D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213"/>
          <a:stretch/>
        </p:blipFill>
        <p:spPr>
          <a:xfrm>
            <a:off x="3431854" y="987141"/>
            <a:ext cx="1140144" cy="2081724"/>
          </a:xfrm>
          <a:prstGeom prst="rect">
            <a:avLst/>
          </a:prstGeom>
        </p:spPr>
      </p:pic>
      <p:sp>
        <p:nvSpPr>
          <p:cNvPr id="44" name="Retângulo 43">
            <a:extLst>
              <a:ext uri="{FF2B5EF4-FFF2-40B4-BE49-F238E27FC236}">
                <a16:creationId xmlns:a16="http://schemas.microsoft.com/office/drawing/2014/main" id="{B98FF140-9BDE-210B-5810-7EEE9101AD7B}"/>
              </a:ext>
            </a:extLst>
          </p:cNvPr>
          <p:cNvSpPr/>
          <p:nvPr/>
        </p:nvSpPr>
        <p:spPr>
          <a:xfrm>
            <a:off x="3428037" y="1721528"/>
            <a:ext cx="1144901" cy="1354503"/>
          </a:xfrm>
          <a:prstGeom prst="rect">
            <a:avLst/>
          </a:prstGeom>
          <a:gradFill>
            <a:gsLst>
              <a:gs pos="0">
                <a:srgbClr val="4D3C35"/>
              </a:gs>
              <a:gs pos="99000">
                <a:srgbClr val="4D3C35">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pic>
        <p:nvPicPr>
          <p:cNvPr id="45" name="Picture 22">
            <a:extLst>
              <a:ext uri="{FF2B5EF4-FFF2-40B4-BE49-F238E27FC236}">
                <a16:creationId xmlns:a16="http://schemas.microsoft.com/office/drawing/2014/main" id="{1E0C795A-7DC6-D2FD-CEAD-E03F2A0D62D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75003" y="987141"/>
            <a:ext cx="1143964" cy="2081724"/>
          </a:xfrm>
          <a:prstGeom prst="rect">
            <a:avLst/>
          </a:prstGeom>
        </p:spPr>
      </p:pic>
      <p:sp>
        <p:nvSpPr>
          <p:cNvPr id="49" name="Retângulo 48">
            <a:extLst>
              <a:ext uri="{FF2B5EF4-FFF2-40B4-BE49-F238E27FC236}">
                <a16:creationId xmlns:a16="http://schemas.microsoft.com/office/drawing/2014/main" id="{2CF631DB-061B-8110-12C9-179025AEF176}"/>
              </a:ext>
            </a:extLst>
          </p:cNvPr>
          <p:cNvSpPr/>
          <p:nvPr/>
        </p:nvSpPr>
        <p:spPr>
          <a:xfrm>
            <a:off x="4571506" y="1721528"/>
            <a:ext cx="1143491" cy="1354503"/>
          </a:xfrm>
          <a:prstGeom prst="rect">
            <a:avLst/>
          </a:prstGeom>
          <a:gradFill>
            <a:gsLst>
              <a:gs pos="0">
                <a:srgbClr val="44B4A1"/>
              </a:gs>
              <a:gs pos="99000">
                <a:srgbClr val="44B4A1">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pic>
        <p:nvPicPr>
          <p:cNvPr id="53" name="Picture 24">
            <a:extLst>
              <a:ext uri="{FF2B5EF4-FFF2-40B4-BE49-F238E27FC236}">
                <a16:creationId xmlns:a16="http://schemas.microsoft.com/office/drawing/2014/main" id="{AD5BACA0-19DC-55A8-FDB8-93C70029FCF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5711478" y="987141"/>
            <a:ext cx="1140809" cy="2081724"/>
          </a:xfrm>
          <a:prstGeom prst="rect">
            <a:avLst/>
          </a:prstGeom>
        </p:spPr>
      </p:pic>
      <p:pic>
        <p:nvPicPr>
          <p:cNvPr id="54" name="Picture 14">
            <a:extLst>
              <a:ext uri="{FF2B5EF4-FFF2-40B4-BE49-F238E27FC236}">
                <a16:creationId xmlns:a16="http://schemas.microsoft.com/office/drawing/2014/main" id="{C7A75B0D-AF2A-7541-13EB-F28AACD3D80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585"/>
          <a:stretch/>
        </p:blipFill>
        <p:spPr>
          <a:xfrm>
            <a:off x="6851174" y="987141"/>
            <a:ext cx="1149824" cy="2093906"/>
          </a:xfrm>
          <a:prstGeom prst="rect">
            <a:avLst/>
          </a:prstGeom>
        </p:spPr>
      </p:pic>
      <p:pic>
        <p:nvPicPr>
          <p:cNvPr id="55" name="Picture 21">
            <a:extLst>
              <a:ext uri="{FF2B5EF4-FFF2-40B4-BE49-F238E27FC236}">
                <a16:creationId xmlns:a16="http://schemas.microsoft.com/office/drawing/2014/main" id="{A93CA21F-C26D-68C5-DFC2-8E30ACFE0A7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000998" y="987141"/>
            <a:ext cx="1145855" cy="2081724"/>
          </a:xfrm>
          <a:prstGeom prst="rect">
            <a:avLst/>
          </a:prstGeom>
        </p:spPr>
      </p:pic>
      <p:sp>
        <p:nvSpPr>
          <p:cNvPr id="56" name="Retângulo 55">
            <a:extLst>
              <a:ext uri="{FF2B5EF4-FFF2-40B4-BE49-F238E27FC236}">
                <a16:creationId xmlns:a16="http://schemas.microsoft.com/office/drawing/2014/main" id="{99DEBA85-326C-B824-3776-22D78E890FC2}"/>
              </a:ext>
            </a:extLst>
          </p:cNvPr>
          <p:cNvSpPr/>
          <p:nvPr/>
        </p:nvSpPr>
        <p:spPr>
          <a:xfrm>
            <a:off x="5712143" y="1678483"/>
            <a:ext cx="1145855" cy="1397346"/>
          </a:xfrm>
          <a:prstGeom prst="rect">
            <a:avLst/>
          </a:prstGeom>
          <a:gradFill>
            <a:gsLst>
              <a:gs pos="0">
                <a:srgbClr val="307297"/>
              </a:gs>
              <a:gs pos="98000">
                <a:srgbClr val="30729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57" name="Retângulo 56">
            <a:extLst>
              <a:ext uri="{FF2B5EF4-FFF2-40B4-BE49-F238E27FC236}">
                <a16:creationId xmlns:a16="http://schemas.microsoft.com/office/drawing/2014/main" id="{93B6F7B1-47FA-C995-06EC-3679E6760309}"/>
              </a:ext>
            </a:extLst>
          </p:cNvPr>
          <p:cNvSpPr/>
          <p:nvPr/>
        </p:nvSpPr>
        <p:spPr>
          <a:xfrm>
            <a:off x="6855143" y="1678483"/>
            <a:ext cx="1145855" cy="1397346"/>
          </a:xfrm>
          <a:prstGeom prst="rect">
            <a:avLst/>
          </a:prstGeom>
          <a:gradFill>
            <a:gsLst>
              <a:gs pos="0">
                <a:srgbClr val="773E10"/>
              </a:gs>
              <a:gs pos="98000">
                <a:srgbClr val="CC7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58" name="Retângulo 57">
            <a:extLst>
              <a:ext uri="{FF2B5EF4-FFF2-40B4-BE49-F238E27FC236}">
                <a16:creationId xmlns:a16="http://schemas.microsoft.com/office/drawing/2014/main" id="{FFFD0B1D-9955-3150-9E18-36C0183B38FA}"/>
              </a:ext>
            </a:extLst>
          </p:cNvPr>
          <p:cNvSpPr/>
          <p:nvPr/>
        </p:nvSpPr>
        <p:spPr>
          <a:xfrm>
            <a:off x="8000994" y="1678483"/>
            <a:ext cx="1145858" cy="1397346"/>
          </a:xfrm>
          <a:prstGeom prst="rect">
            <a:avLst/>
          </a:prstGeom>
          <a:gradFill>
            <a:gsLst>
              <a:gs pos="0">
                <a:srgbClr val="FFA117"/>
              </a:gs>
              <a:gs pos="98000">
                <a:srgbClr val="FFA117">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grpSp>
        <p:nvGrpSpPr>
          <p:cNvPr id="1059" name="Agrupar 1058">
            <a:extLst>
              <a:ext uri="{FF2B5EF4-FFF2-40B4-BE49-F238E27FC236}">
                <a16:creationId xmlns:a16="http://schemas.microsoft.com/office/drawing/2014/main" id="{1BC07160-3789-AA60-6B0C-7F0D3820C181}"/>
              </a:ext>
            </a:extLst>
          </p:cNvPr>
          <p:cNvGrpSpPr/>
          <p:nvPr/>
        </p:nvGrpSpPr>
        <p:grpSpPr>
          <a:xfrm>
            <a:off x="-964" y="813307"/>
            <a:ext cx="9144000" cy="264818"/>
            <a:chOff x="-1285" y="784578"/>
            <a:chExt cx="12192000" cy="353090"/>
          </a:xfrm>
        </p:grpSpPr>
        <p:sp>
          <p:nvSpPr>
            <p:cNvPr id="1040" name="Retângulo 1039">
              <a:extLst>
                <a:ext uri="{FF2B5EF4-FFF2-40B4-BE49-F238E27FC236}">
                  <a16:creationId xmlns:a16="http://schemas.microsoft.com/office/drawing/2014/main" id="{6FFDD96D-48ED-5874-9EE2-A3BB5D4ED7AE}"/>
                </a:ext>
              </a:extLst>
            </p:cNvPr>
            <p:cNvSpPr/>
            <p:nvPr/>
          </p:nvSpPr>
          <p:spPr>
            <a:xfrm>
              <a:off x="-1285" y="784578"/>
              <a:ext cx="1524000" cy="353090"/>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2" name="Retângulo 1041">
              <a:extLst>
                <a:ext uri="{FF2B5EF4-FFF2-40B4-BE49-F238E27FC236}">
                  <a16:creationId xmlns:a16="http://schemas.microsoft.com/office/drawing/2014/main" id="{6737BD24-C682-BF0C-586E-1968B748CDA0}"/>
                </a:ext>
              </a:extLst>
            </p:cNvPr>
            <p:cNvSpPr/>
            <p:nvPr/>
          </p:nvSpPr>
          <p:spPr>
            <a:xfrm>
              <a:off x="1522714" y="784578"/>
              <a:ext cx="1524000" cy="353090"/>
            </a:xfrm>
            <a:prstGeom prst="rect">
              <a:avLst/>
            </a:prstGeom>
            <a:solidFill>
              <a:srgbClr val="F2D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4" name="Retângulo 1043">
              <a:extLst>
                <a:ext uri="{FF2B5EF4-FFF2-40B4-BE49-F238E27FC236}">
                  <a16:creationId xmlns:a16="http://schemas.microsoft.com/office/drawing/2014/main" id="{2B9336AF-EF31-3082-B70C-E5BC977FAC04}"/>
                </a:ext>
              </a:extLst>
            </p:cNvPr>
            <p:cNvSpPr/>
            <p:nvPr/>
          </p:nvSpPr>
          <p:spPr>
            <a:xfrm>
              <a:off x="3046715" y="784578"/>
              <a:ext cx="1524000" cy="353090"/>
            </a:xfrm>
            <a:prstGeom prst="rect">
              <a:avLst/>
            </a:prstGeom>
            <a:solidFill>
              <a:srgbClr val="9D28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5" name="Retângulo 1044">
              <a:extLst>
                <a:ext uri="{FF2B5EF4-FFF2-40B4-BE49-F238E27FC236}">
                  <a16:creationId xmlns:a16="http://schemas.microsoft.com/office/drawing/2014/main" id="{F8D41F0C-FF8D-21AE-F110-72B3E894F85A}"/>
                </a:ext>
              </a:extLst>
            </p:cNvPr>
            <p:cNvSpPr/>
            <p:nvPr/>
          </p:nvSpPr>
          <p:spPr>
            <a:xfrm>
              <a:off x="4570715" y="784578"/>
              <a:ext cx="1524000" cy="35309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6" name="Retângulo 1045">
              <a:extLst>
                <a:ext uri="{FF2B5EF4-FFF2-40B4-BE49-F238E27FC236}">
                  <a16:creationId xmlns:a16="http://schemas.microsoft.com/office/drawing/2014/main" id="{D72B0890-83A4-5179-6634-B7961AC5702F}"/>
                </a:ext>
              </a:extLst>
            </p:cNvPr>
            <p:cNvSpPr/>
            <p:nvPr/>
          </p:nvSpPr>
          <p:spPr>
            <a:xfrm>
              <a:off x="6094715" y="784578"/>
              <a:ext cx="1524000" cy="353090"/>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8" name="Retângulo 1047">
              <a:extLst>
                <a:ext uri="{FF2B5EF4-FFF2-40B4-BE49-F238E27FC236}">
                  <a16:creationId xmlns:a16="http://schemas.microsoft.com/office/drawing/2014/main" id="{BFEE6286-D79A-AE27-72A8-E9E3332D2D3D}"/>
                </a:ext>
              </a:extLst>
            </p:cNvPr>
            <p:cNvSpPr/>
            <p:nvPr/>
          </p:nvSpPr>
          <p:spPr>
            <a:xfrm>
              <a:off x="7618714" y="784578"/>
              <a:ext cx="1524000" cy="353090"/>
            </a:xfrm>
            <a:prstGeom prst="rect">
              <a:avLst/>
            </a:prstGeom>
            <a:solidFill>
              <a:srgbClr val="3072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49" name="Retângulo 1048">
              <a:extLst>
                <a:ext uri="{FF2B5EF4-FFF2-40B4-BE49-F238E27FC236}">
                  <a16:creationId xmlns:a16="http://schemas.microsoft.com/office/drawing/2014/main" id="{C3C4C9DA-4347-8689-2A12-E7E46C2D141D}"/>
                </a:ext>
              </a:extLst>
            </p:cNvPr>
            <p:cNvSpPr/>
            <p:nvPr/>
          </p:nvSpPr>
          <p:spPr>
            <a:xfrm>
              <a:off x="9142710" y="784578"/>
              <a:ext cx="1524000" cy="353090"/>
            </a:xfrm>
            <a:prstGeom prst="rect">
              <a:avLst/>
            </a:prstGeom>
            <a:solidFill>
              <a:srgbClr val="773E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51" name="Retângulo 1050">
              <a:extLst>
                <a:ext uri="{FF2B5EF4-FFF2-40B4-BE49-F238E27FC236}">
                  <a16:creationId xmlns:a16="http://schemas.microsoft.com/office/drawing/2014/main" id="{9535C1E6-C3BE-647F-BE51-2AF0D1386390}"/>
                </a:ext>
              </a:extLst>
            </p:cNvPr>
            <p:cNvSpPr/>
            <p:nvPr/>
          </p:nvSpPr>
          <p:spPr>
            <a:xfrm>
              <a:off x="10666715" y="784578"/>
              <a:ext cx="1524000" cy="353090"/>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FFFFFF"/>
                </a:solidFill>
                <a:effectLst/>
                <a:uLnTx/>
                <a:uFillTx/>
                <a:latin typeface="DM Sans" pitchFamily="2" charset="77"/>
                <a:ea typeface="+mn-ea"/>
                <a:cs typeface="+mn-cs"/>
                <a:sym typeface="Arial"/>
              </a:endParaRPr>
            </a:p>
          </p:txBody>
        </p:sp>
        <p:sp>
          <p:nvSpPr>
            <p:cNvPr id="1052" name="TextBox 27">
              <a:extLst>
                <a:ext uri="{FF2B5EF4-FFF2-40B4-BE49-F238E27FC236}">
                  <a16:creationId xmlns:a16="http://schemas.microsoft.com/office/drawing/2014/main" id="{5B7A508E-04A3-F0C6-08F1-D684E8C15F1B}"/>
                </a:ext>
              </a:extLst>
            </p:cNvPr>
            <p:cNvSpPr txBox="1"/>
            <p:nvPr/>
          </p:nvSpPr>
          <p:spPr>
            <a:xfrm>
              <a:off x="8061943" y="843421"/>
              <a:ext cx="675827" cy="29238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CBE7F5"/>
                  </a:solidFill>
                  <a:effectLst/>
                  <a:uLnTx/>
                  <a:uFillTx/>
                  <a:latin typeface="DM Sans"/>
                  <a:ea typeface="+mn-ea"/>
                  <a:cs typeface="Arial"/>
                  <a:sym typeface="Arial"/>
                </a:rPr>
                <a:t>FRESH</a:t>
              </a:r>
            </a:p>
          </p:txBody>
        </p:sp>
        <p:sp>
          <p:nvSpPr>
            <p:cNvPr id="1053" name="TextBox 29">
              <a:extLst>
                <a:ext uri="{FF2B5EF4-FFF2-40B4-BE49-F238E27FC236}">
                  <a16:creationId xmlns:a16="http://schemas.microsoft.com/office/drawing/2014/main" id="{C470C4AC-74ED-71B0-D7A5-6BA1B5814040}"/>
                </a:ext>
              </a:extLst>
            </p:cNvPr>
            <p:cNvSpPr txBox="1"/>
            <p:nvPr/>
          </p:nvSpPr>
          <p:spPr>
            <a:xfrm>
              <a:off x="4604368" y="843419"/>
              <a:ext cx="1656937" cy="29238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CCBCB8"/>
                  </a:solidFill>
                  <a:effectLst/>
                  <a:uLnTx/>
                  <a:uFillTx/>
                  <a:latin typeface="DM Sans"/>
                  <a:ea typeface="+mn-ea"/>
                  <a:cs typeface="Arial"/>
                  <a:sym typeface="Arial"/>
                </a:rPr>
                <a:t>CONFIDENT ENERGY</a:t>
              </a:r>
            </a:p>
          </p:txBody>
        </p:sp>
        <p:sp>
          <p:nvSpPr>
            <p:cNvPr id="1054" name="TextBox 149503">
              <a:extLst>
                <a:ext uri="{FF2B5EF4-FFF2-40B4-BE49-F238E27FC236}">
                  <a16:creationId xmlns:a16="http://schemas.microsoft.com/office/drawing/2014/main" id="{89406BA6-0225-9F97-C338-C171BC04CB66}"/>
                </a:ext>
              </a:extLst>
            </p:cNvPr>
            <p:cNvSpPr txBox="1"/>
            <p:nvPr/>
          </p:nvSpPr>
          <p:spPr>
            <a:xfrm>
              <a:off x="6448108" y="843419"/>
              <a:ext cx="889560" cy="2923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C3E6E1"/>
                  </a:solidFill>
                  <a:effectLst/>
                  <a:uLnTx/>
                  <a:uFillTx/>
                  <a:latin typeface="DM Sans"/>
                  <a:ea typeface="+mn-ea"/>
                  <a:cs typeface="Arial"/>
                  <a:sym typeface="Arial"/>
                </a:rPr>
                <a:t>NATURAL</a:t>
              </a:r>
            </a:p>
          </p:txBody>
        </p:sp>
        <p:sp>
          <p:nvSpPr>
            <p:cNvPr id="1055" name="TextBox 149507">
              <a:extLst>
                <a:ext uri="{FF2B5EF4-FFF2-40B4-BE49-F238E27FC236}">
                  <a16:creationId xmlns:a16="http://schemas.microsoft.com/office/drawing/2014/main" id="{68D42EB0-9F3A-04A6-EC2D-A0F3E21D727F}"/>
                </a:ext>
              </a:extLst>
            </p:cNvPr>
            <p:cNvSpPr txBox="1"/>
            <p:nvPr/>
          </p:nvSpPr>
          <p:spPr>
            <a:xfrm>
              <a:off x="11202344" y="843421"/>
              <a:ext cx="521939" cy="2923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FFFFFF"/>
                  </a:solidFill>
                  <a:effectLst/>
                  <a:uLnTx/>
                  <a:uFillTx/>
                  <a:latin typeface="DM Sans"/>
                  <a:ea typeface="+mn-ea"/>
                  <a:cs typeface="Arial"/>
                  <a:sym typeface="Arial"/>
                </a:rPr>
                <a:t>FUN</a:t>
              </a:r>
            </a:p>
          </p:txBody>
        </p:sp>
        <p:sp>
          <p:nvSpPr>
            <p:cNvPr id="1056" name="TextBox 149509">
              <a:extLst>
                <a:ext uri="{FF2B5EF4-FFF2-40B4-BE49-F238E27FC236}">
                  <a16:creationId xmlns:a16="http://schemas.microsoft.com/office/drawing/2014/main" id="{B2906B41-3CB9-F109-1BA4-D0B6F0438B96}"/>
                </a:ext>
              </a:extLst>
            </p:cNvPr>
            <p:cNvSpPr txBox="1"/>
            <p:nvPr/>
          </p:nvSpPr>
          <p:spPr>
            <a:xfrm>
              <a:off x="9499794" y="843421"/>
              <a:ext cx="868187" cy="29238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F5D8B8"/>
                  </a:solidFill>
                  <a:effectLst/>
                  <a:uLnTx/>
                  <a:uFillTx/>
                  <a:latin typeface="DM Sans"/>
                  <a:ea typeface="+mn-ea"/>
                  <a:cs typeface="Arial"/>
                  <a:sym typeface="Arial"/>
                </a:rPr>
                <a:t>SENSUAL</a:t>
              </a:r>
            </a:p>
          </p:txBody>
        </p:sp>
        <p:sp>
          <p:nvSpPr>
            <p:cNvPr id="1057" name="TextBox 149511">
              <a:extLst>
                <a:ext uri="{FF2B5EF4-FFF2-40B4-BE49-F238E27FC236}">
                  <a16:creationId xmlns:a16="http://schemas.microsoft.com/office/drawing/2014/main" id="{309732DE-4390-D588-D4D8-6E3B1A6736C7}"/>
                </a:ext>
              </a:extLst>
            </p:cNvPr>
            <p:cNvSpPr txBox="1"/>
            <p:nvPr/>
          </p:nvSpPr>
          <p:spPr>
            <a:xfrm>
              <a:off x="3280950" y="843421"/>
              <a:ext cx="1071233" cy="29238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F5D0C9"/>
                  </a:solidFill>
                  <a:effectLst/>
                  <a:uLnTx/>
                  <a:uFillTx/>
                  <a:latin typeface="DM Sans"/>
                  <a:ea typeface="+mn-ea"/>
                  <a:cs typeface="Arial"/>
                  <a:sym typeface="Arial"/>
                </a:rPr>
                <a:t>ENERGIZING</a:t>
              </a:r>
            </a:p>
          </p:txBody>
        </p:sp>
        <p:sp>
          <p:nvSpPr>
            <p:cNvPr id="1058" name="TextBox 7">
              <a:extLst>
                <a:ext uri="{FF2B5EF4-FFF2-40B4-BE49-F238E27FC236}">
                  <a16:creationId xmlns:a16="http://schemas.microsoft.com/office/drawing/2014/main" id="{A51F12B8-B8CD-E576-F33C-2152FE3F3B6C}"/>
                </a:ext>
              </a:extLst>
            </p:cNvPr>
            <p:cNvSpPr txBox="1"/>
            <p:nvPr/>
          </p:nvSpPr>
          <p:spPr>
            <a:xfrm>
              <a:off x="1088624" y="843421"/>
              <a:ext cx="930169" cy="29238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825" b="0" i="0" u="none" strike="noStrike" kern="1200" cap="none" spc="0" normalizeH="0" baseline="0" noProof="0" dirty="0">
                  <a:ln>
                    <a:noFill/>
                  </a:ln>
                  <a:solidFill>
                    <a:srgbClr val="994F00"/>
                  </a:solidFill>
                  <a:effectLst/>
                  <a:uLnTx/>
                  <a:uFillTx/>
                  <a:latin typeface="DM Sans"/>
                  <a:ea typeface="+mn-ea"/>
                  <a:cs typeface="Arial"/>
                  <a:sym typeface="Arial"/>
                </a:rPr>
                <a:t>RELAXING</a:t>
              </a:r>
            </a:p>
          </p:txBody>
        </p:sp>
      </p:grpSp>
      <p:sp>
        <p:nvSpPr>
          <p:cNvPr id="1061" name="Retângulo 1060">
            <a:extLst>
              <a:ext uri="{FF2B5EF4-FFF2-40B4-BE49-F238E27FC236}">
                <a16:creationId xmlns:a16="http://schemas.microsoft.com/office/drawing/2014/main" id="{0EE142D1-2591-4C49-E89B-73B1ED85E14A}"/>
              </a:ext>
            </a:extLst>
          </p:cNvPr>
          <p:cNvSpPr/>
          <p:nvPr/>
        </p:nvSpPr>
        <p:spPr>
          <a:xfrm>
            <a:off x="-27694" y="547459"/>
            <a:ext cx="4598730" cy="264818"/>
          </a:xfrm>
          <a:prstGeom prst="rect">
            <a:avLst/>
          </a:prstGeom>
          <a:solidFill>
            <a:srgbClr val="FFA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EDF2AE"/>
              </a:solidFill>
              <a:effectLst/>
              <a:uLnTx/>
              <a:uFillTx/>
              <a:latin typeface="DM Sans" pitchFamily="2" charset="77"/>
              <a:ea typeface="+mn-ea"/>
              <a:cs typeface="+mn-cs"/>
              <a:sym typeface="Arial"/>
            </a:endParaRPr>
          </a:p>
        </p:txBody>
      </p:sp>
      <p:sp>
        <p:nvSpPr>
          <p:cNvPr id="1062" name="Retângulo 1061">
            <a:extLst>
              <a:ext uri="{FF2B5EF4-FFF2-40B4-BE49-F238E27FC236}">
                <a16:creationId xmlns:a16="http://schemas.microsoft.com/office/drawing/2014/main" id="{88B3D044-30D5-6562-F874-80F3ED94809E}"/>
              </a:ext>
            </a:extLst>
          </p:cNvPr>
          <p:cNvSpPr/>
          <p:nvPr/>
        </p:nvSpPr>
        <p:spPr>
          <a:xfrm>
            <a:off x="4571036" y="547459"/>
            <a:ext cx="4572000" cy="264818"/>
          </a:xfrm>
          <a:prstGeom prst="rect">
            <a:avLst/>
          </a:prstGeom>
          <a:solidFill>
            <a:srgbClr val="FFDE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pt-BR" sz="1050" b="0" i="0" u="none" strike="noStrike" kern="0" cap="none" spc="0" normalizeH="0" baseline="0" noProof="0" dirty="0">
              <a:ln>
                <a:noFill/>
              </a:ln>
              <a:solidFill>
                <a:srgbClr val="4D3C35">
                  <a:lumMod val="90000"/>
                </a:srgbClr>
              </a:solidFill>
              <a:effectLst/>
              <a:uLnTx/>
              <a:uFillTx/>
              <a:latin typeface="DM Sans" pitchFamily="2" charset="77"/>
              <a:ea typeface="+mn-ea"/>
              <a:cs typeface="+mn-cs"/>
              <a:sym typeface="Arial"/>
            </a:endParaRPr>
          </a:p>
        </p:txBody>
      </p:sp>
      <p:sp>
        <p:nvSpPr>
          <p:cNvPr id="1064" name="CaixaDeTexto 1063">
            <a:extLst>
              <a:ext uri="{FF2B5EF4-FFF2-40B4-BE49-F238E27FC236}">
                <a16:creationId xmlns:a16="http://schemas.microsoft.com/office/drawing/2014/main" id="{1AB1E5C1-15EA-9054-B747-5C4EEE12BE79}"/>
              </a:ext>
            </a:extLst>
          </p:cNvPr>
          <p:cNvSpPr txBox="1"/>
          <p:nvPr/>
        </p:nvSpPr>
        <p:spPr>
          <a:xfrm>
            <a:off x="1082739" y="547850"/>
            <a:ext cx="2404114" cy="276999"/>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fr-FR" sz="1200" b="0" i="0" u="none" strike="noStrike" kern="1200" cap="none" spc="0" normalizeH="0" baseline="0" noProof="0" dirty="0">
                <a:ln>
                  <a:noFill/>
                </a:ln>
                <a:solidFill>
                  <a:srgbClr val="FFFFFF"/>
                </a:solidFill>
                <a:effectLst/>
                <a:uLnTx/>
                <a:uFillTx/>
                <a:latin typeface="DM Sans"/>
                <a:ea typeface="+mn-ea"/>
                <a:cs typeface="Arial"/>
                <a:sym typeface="Arial"/>
              </a:rPr>
              <a:t>DAILY CARE &amp; SPORT</a:t>
            </a:r>
          </a:p>
        </p:txBody>
      </p:sp>
      <p:sp>
        <p:nvSpPr>
          <p:cNvPr id="1065" name="CaixaDeTexto 1064">
            <a:extLst>
              <a:ext uri="{FF2B5EF4-FFF2-40B4-BE49-F238E27FC236}">
                <a16:creationId xmlns:a16="http://schemas.microsoft.com/office/drawing/2014/main" id="{2AAD231B-D1F0-3802-6654-52D1AD53A58D}"/>
              </a:ext>
            </a:extLst>
          </p:cNvPr>
          <p:cNvSpPr txBox="1"/>
          <p:nvPr/>
        </p:nvSpPr>
        <p:spPr>
          <a:xfrm>
            <a:off x="5649117" y="547459"/>
            <a:ext cx="2404114" cy="276999"/>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fr-FR" sz="1200" b="0" i="0" u="none" strike="noStrike" kern="1200" cap="none" spc="0" normalizeH="0" baseline="0" noProof="0" dirty="0">
                <a:ln>
                  <a:noFill/>
                </a:ln>
                <a:solidFill>
                  <a:prstClr val="black"/>
                </a:solidFill>
                <a:effectLst/>
                <a:uLnTx/>
                <a:uFillTx/>
                <a:latin typeface="DM Sans"/>
                <a:ea typeface="+mn-ea"/>
                <a:cs typeface="Arial"/>
                <a:sym typeface="Arial"/>
              </a:rPr>
              <a:t>RECREATIONAL</a:t>
            </a:r>
          </a:p>
        </p:txBody>
      </p:sp>
      <p:pic>
        <p:nvPicPr>
          <p:cNvPr id="4" name="Imagem 3" descr="Logotipo&#10;&#10;Descrição gerada automaticamente">
            <a:extLst>
              <a:ext uri="{FF2B5EF4-FFF2-40B4-BE49-F238E27FC236}">
                <a16:creationId xmlns:a16="http://schemas.microsoft.com/office/drawing/2014/main" id="{AD6EF27B-410F-D5B0-B2EB-EBF7BB760EF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7953" y="-31554"/>
            <a:ext cx="2380176" cy="615102"/>
          </a:xfrm>
          <a:prstGeom prst="rect">
            <a:avLst/>
          </a:prstGeom>
        </p:spPr>
      </p:pic>
      <p:pic>
        <p:nvPicPr>
          <p:cNvPr id="22" name="Google Shape;279;p62">
            <a:extLst>
              <a:ext uri="{FF2B5EF4-FFF2-40B4-BE49-F238E27FC236}">
                <a16:creationId xmlns:a16="http://schemas.microsoft.com/office/drawing/2014/main" id="{B5DE3852-8824-A128-CFF1-02A27BAE603E}"/>
              </a:ext>
            </a:extLst>
          </p:cNvPr>
          <p:cNvPicPr preferRelativeResize="0"/>
          <p:nvPr/>
        </p:nvPicPr>
        <p:blipFill rotWithShape="1">
          <a:blip r:embed="rId11" cstate="screen">
            <a:alphaModFix/>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rcRect/>
          <a:stretch/>
        </p:blipFill>
        <p:spPr>
          <a:xfrm rot="16200000">
            <a:off x="-859796" y="1950489"/>
            <a:ext cx="1886179" cy="364499"/>
          </a:xfrm>
          <a:prstGeom prst="rect">
            <a:avLst/>
          </a:prstGeom>
          <a:noFill/>
          <a:ln>
            <a:noFill/>
          </a:ln>
        </p:spPr>
      </p:pic>
      <p:grpSp>
        <p:nvGrpSpPr>
          <p:cNvPr id="2" name="Group 1">
            <a:extLst>
              <a:ext uri="{FF2B5EF4-FFF2-40B4-BE49-F238E27FC236}">
                <a16:creationId xmlns:a16="http://schemas.microsoft.com/office/drawing/2014/main" id="{C90C5A05-F3D2-1D70-CC41-52BF28C7C101}"/>
              </a:ext>
            </a:extLst>
          </p:cNvPr>
          <p:cNvGrpSpPr/>
          <p:nvPr/>
        </p:nvGrpSpPr>
        <p:grpSpPr>
          <a:xfrm>
            <a:off x="146938" y="1792992"/>
            <a:ext cx="1422382" cy="2052701"/>
            <a:chOff x="26891" y="1919983"/>
            <a:chExt cx="1422382" cy="2052701"/>
          </a:xfrm>
        </p:grpSpPr>
        <p:pic>
          <p:nvPicPr>
            <p:cNvPr id="31" name="Imagem 30" descr="Uma imagem contendo Aplicativo&#10;&#10;Descrição gerada automaticamente">
              <a:extLst>
                <a:ext uri="{FF2B5EF4-FFF2-40B4-BE49-F238E27FC236}">
                  <a16:creationId xmlns:a16="http://schemas.microsoft.com/office/drawing/2014/main" id="{565FD03A-F1A9-A866-C9AE-728A6E03EEC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6891" y="1919983"/>
              <a:ext cx="1422382" cy="1896035"/>
            </a:xfrm>
            <a:prstGeom prst="rect">
              <a:avLst/>
            </a:prstGeom>
          </p:spPr>
        </p:pic>
        <p:sp>
          <p:nvSpPr>
            <p:cNvPr id="24" name="TextBox 6">
              <a:extLst>
                <a:ext uri="{FF2B5EF4-FFF2-40B4-BE49-F238E27FC236}">
                  <a16:creationId xmlns:a16="http://schemas.microsoft.com/office/drawing/2014/main" id="{B66F72E2-3A9A-942C-6E29-CE438D648273}"/>
                </a:ext>
              </a:extLst>
            </p:cNvPr>
            <p:cNvSpPr txBox="1"/>
            <p:nvPr/>
          </p:nvSpPr>
          <p:spPr>
            <a:xfrm>
              <a:off x="385808" y="3695685"/>
              <a:ext cx="635499" cy="276999"/>
            </a:xfrm>
            <a:prstGeom prst="rect">
              <a:avLst/>
            </a:prstGeom>
            <a:noFill/>
          </p:spPr>
          <p:txBody>
            <a:bodyPr wrap="square" lIns="68580" tIns="34290" rIns="68580" bIns="34290" rtlCol="0" anchor="t">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UV Shield</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Stick SPF 30</a:t>
              </a:r>
            </a:p>
          </p:txBody>
        </p:sp>
      </p:grpSp>
      <p:grpSp>
        <p:nvGrpSpPr>
          <p:cNvPr id="3" name="Group 2">
            <a:extLst>
              <a:ext uri="{FF2B5EF4-FFF2-40B4-BE49-F238E27FC236}">
                <a16:creationId xmlns:a16="http://schemas.microsoft.com/office/drawing/2014/main" id="{A13067E3-4D13-C437-7120-D287A11467C1}"/>
              </a:ext>
            </a:extLst>
          </p:cNvPr>
          <p:cNvGrpSpPr/>
          <p:nvPr/>
        </p:nvGrpSpPr>
        <p:grpSpPr>
          <a:xfrm>
            <a:off x="889524" y="1747153"/>
            <a:ext cx="1422382" cy="2071164"/>
            <a:chOff x="889524" y="1919983"/>
            <a:chExt cx="1422382" cy="2071164"/>
          </a:xfrm>
        </p:grpSpPr>
        <p:pic>
          <p:nvPicPr>
            <p:cNvPr id="29" name="Imagem 28" descr="Garrafa de bebida&#10;&#10;Descrição gerada automaticamente com confiança média">
              <a:extLst>
                <a:ext uri="{FF2B5EF4-FFF2-40B4-BE49-F238E27FC236}">
                  <a16:creationId xmlns:a16="http://schemas.microsoft.com/office/drawing/2014/main" id="{572EA2A3-4A2C-A51D-FD4F-6402282C2DC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89524" y="1919983"/>
              <a:ext cx="1422382" cy="1896035"/>
            </a:xfrm>
            <a:prstGeom prst="rect">
              <a:avLst/>
            </a:prstGeom>
          </p:spPr>
        </p:pic>
        <p:sp>
          <p:nvSpPr>
            <p:cNvPr id="25" name="TextBox 5">
              <a:extLst>
                <a:ext uri="{FF2B5EF4-FFF2-40B4-BE49-F238E27FC236}">
                  <a16:creationId xmlns:a16="http://schemas.microsoft.com/office/drawing/2014/main" id="{99E6EF94-854B-22C9-5333-8FAEC8D21A86}"/>
                </a:ext>
              </a:extLst>
            </p:cNvPr>
            <p:cNvSpPr txBox="1"/>
            <p:nvPr/>
          </p:nvSpPr>
          <p:spPr>
            <a:xfrm>
              <a:off x="1246528" y="3691065"/>
              <a:ext cx="737512" cy="300082"/>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Cream</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SPF 30</a:t>
              </a:r>
            </a:p>
          </p:txBody>
        </p:sp>
      </p:grpSp>
      <p:grpSp>
        <p:nvGrpSpPr>
          <p:cNvPr id="5" name="Group 4">
            <a:extLst>
              <a:ext uri="{FF2B5EF4-FFF2-40B4-BE49-F238E27FC236}">
                <a16:creationId xmlns:a16="http://schemas.microsoft.com/office/drawing/2014/main" id="{7277C82C-9846-F37A-1601-32319EC1468D}"/>
              </a:ext>
            </a:extLst>
          </p:cNvPr>
          <p:cNvGrpSpPr/>
          <p:nvPr/>
        </p:nvGrpSpPr>
        <p:grpSpPr>
          <a:xfrm>
            <a:off x="2262834" y="1686807"/>
            <a:ext cx="1207518" cy="2161188"/>
            <a:chOff x="2262834" y="1880763"/>
            <a:chExt cx="1207518" cy="2161188"/>
          </a:xfrm>
        </p:grpSpPr>
        <p:pic>
          <p:nvPicPr>
            <p:cNvPr id="50" name="Imagem 49">
              <a:extLst>
                <a:ext uri="{FF2B5EF4-FFF2-40B4-BE49-F238E27FC236}">
                  <a16:creationId xmlns:a16="http://schemas.microsoft.com/office/drawing/2014/main" id="{C253CD82-B4AE-62F0-DE7E-9DC48AE8ADC6}"/>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2262834" y="1880763"/>
              <a:ext cx="1207518" cy="2065592"/>
            </a:xfrm>
            <a:prstGeom prst="rect">
              <a:avLst/>
            </a:prstGeom>
          </p:spPr>
        </p:pic>
        <p:sp>
          <p:nvSpPr>
            <p:cNvPr id="27" name="TextBox 5">
              <a:extLst>
                <a:ext uri="{FF2B5EF4-FFF2-40B4-BE49-F238E27FC236}">
                  <a16:creationId xmlns:a16="http://schemas.microsoft.com/office/drawing/2014/main" id="{3F417344-CC30-D24C-C4A2-B37463BD20B2}"/>
                </a:ext>
              </a:extLst>
            </p:cNvPr>
            <p:cNvSpPr txBox="1"/>
            <p:nvPr/>
          </p:nvSpPr>
          <p:spPr>
            <a:xfrm>
              <a:off x="2494425" y="3741869"/>
              <a:ext cx="737512" cy="300082"/>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Sun Cream</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SPF 50</a:t>
              </a:r>
            </a:p>
          </p:txBody>
        </p:sp>
      </p:grpSp>
      <p:grpSp>
        <p:nvGrpSpPr>
          <p:cNvPr id="6" name="Group 5">
            <a:extLst>
              <a:ext uri="{FF2B5EF4-FFF2-40B4-BE49-F238E27FC236}">
                <a16:creationId xmlns:a16="http://schemas.microsoft.com/office/drawing/2014/main" id="{C8ED68D8-43A6-CB3E-772E-ACAE5F18BACD}"/>
              </a:ext>
            </a:extLst>
          </p:cNvPr>
          <p:cNvGrpSpPr/>
          <p:nvPr/>
        </p:nvGrpSpPr>
        <p:grpSpPr>
          <a:xfrm>
            <a:off x="3376595" y="1669050"/>
            <a:ext cx="1233370" cy="2301288"/>
            <a:chOff x="3374829" y="1863006"/>
            <a:chExt cx="1233370" cy="2301288"/>
          </a:xfrm>
        </p:grpSpPr>
        <p:pic>
          <p:nvPicPr>
            <p:cNvPr id="51" name="Imagem 50">
              <a:extLst>
                <a:ext uri="{FF2B5EF4-FFF2-40B4-BE49-F238E27FC236}">
                  <a16:creationId xmlns:a16="http://schemas.microsoft.com/office/drawing/2014/main" id="{4A4C3397-E46E-5D95-D950-5250B5D52623}"/>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3374829" y="1863006"/>
              <a:ext cx="1233370" cy="2109813"/>
            </a:xfrm>
            <a:prstGeom prst="rect">
              <a:avLst/>
            </a:prstGeom>
          </p:spPr>
        </p:pic>
        <p:sp>
          <p:nvSpPr>
            <p:cNvPr id="30" name="TextBox 5">
              <a:extLst>
                <a:ext uri="{FF2B5EF4-FFF2-40B4-BE49-F238E27FC236}">
                  <a16:creationId xmlns:a16="http://schemas.microsoft.com/office/drawing/2014/main" id="{C87ED23E-435A-EC08-5EB7-AE53AFFFC3D2}"/>
                </a:ext>
              </a:extLst>
            </p:cNvPr>
            <p:cNvSpPr txBox="1"/>
            <p:nvPr/>
          </p:nvSpPr>
          <p:spPr>
            <a:xfrm>
              <a:off x="3534824" y="3760338"/>
              <a:ext cx="931162" cy="403956"/>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Sun Cream with</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err="1">
                  <a:ln>
                    <a:noFill/>
                  </a:ln>
                  <a:solidFill>
                    <a:srgbClr val="000000"/>
                  </a:solidFill>
                  <a:effectLst/>
                  <a:uLnTx/>
                  <a:uFillTx/>
                  <a:latin typeface="DM Sans"/>
                  <a:cs typeface="Arial"/>
                  <a:sym typeface="Arial"/>
                </a:rPr>
                <a:t>Odour</a:t>
              </a:r>
              <a:r>
                <a:rPr kumimoji="0" lang="en-US" sz="675" b="0" i="0" u="none" strike="noStrike" kern="0" cap="none" spc="0" normalizeH="0" baseline="0" noProof="0" dirty="0">
                  <a:ln>
                    <a:noFill/>
                  </a:ln>
                  <a:solidFill>
                    <a:srgbClr val="000000"/>
                  </a:solidFill>
                  <a:effectLst/>
                  <a:uLnTx/>
                  <a:uFillTx/>
                  <a:latin typeface="DM Sans"/>
                  <a:cs typeface="Arial"/>
                  <a:sym typeface="Arial"/>
                </a:rPr>
                <a:t> Control </a:t>
              </a:r>
              <a:br>
                <a:rPr kumimoji="0" lang="en-US" sz="675" b="0" i="0" u="none" strike="noStrike" kern="0" cap="none" spc="0" normalizeH="0" baseline="0" noProof="0" dirty="0">
                  <a:ln>
                    <a:noFill/>
                  </a:ln>
                  <a:solidFill>
                    <a:srgbClr val="000000"/>
                  </a:solidFill>
                  <a:effectLst/>
                  <a:uLnTx/>
                  <a:uFillTx/>
                  <a:latin typeface="DM Sans"/>
                  <a:cs typeface="Arial"/>
                  <a:sym typeface="Arial"/>
                </a:rPr>
              </a:br>
              <a:r>
                <a:rPr kumimoji="0" lang="en-US" sz="675" b="0" i="0" u="none" strike="noStrike" kern="0" cap="none" spc="0" normalizeH="0" baseline="0" noProof="0" dirty="0">
                  <a:ln>
                    <a:noFill/>
                  </a:ln>
                  <a:solidFill>
                    <a:srgbClr val="000000"/>
                  </a:solidFill>
                  <a:effectLst/>
                  <a:uLnTx/>
                  <a:uFillTx/>
                  <a:latin typeface="DM Sans"/>
                  <a:cs typeface="Arial"/>
                  <a:sym typeface="Arial"/>
                </a:rPr>
                <a:t>SPF 50</a:t>
              </a:r>
            </a:p>
          </p:txBody>
        </p:sp>
      </p:grpSp>
      <p:grpSp>
        <p:nvGrpSpPr>
          <p:cNvPr id="7" name="Group 6">
            <a:extLst>
              <a:ext uri="{FF2B5EF4-FFF2-40B4-BE49-F238E27FC236}">
                <a16:creationId xmlns:a16="http://schemas.microsoft.com/office/drawing/2014/main" id="{2C1DAE8B-65E3-E398-E62C-71A4AD35CBE9}"/>
              </a:ext>
            </a:extLst>
          </p:cNvPr>
          <p:cNvGrpSpPr/>
          <p:nvPr/>
        </p:nvGrpSpPr>
        <p:grpSpPr>
          <a:xfrm>
            <a:off x="4495371" y="1973198"/>
            <a:ext cx="1292751" cy="1907123"/>
            <a:chOff x="4493605" y="2167154"/>
            <a:chExt cx="1292751" cy="1907123"/>
          </a:xfrm>
        </p:grpSpPr>
        <p:pic>
          <p:nvPicPr>
            <p:cNvPr id="52" name="Imagem 51">
              <a:extLst>
                <a:ext uri="{FF2B5EF4-FFF2-40B4-BE49-F238E27FC236}">
                  <a16:creationId xmlns:a16="http://schemas.microsoft.com/office/drawing/2014/main" id="{4F65F537-CB97-1185-5CEF-81910C860B33}"/>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4493605" y="2167154"/>
              <a:ext cx="1292751" cy="1723668"/>
            </a:xfrm>
            <a:prstGeom prst="rect">
              <a:avLst/>
            </a:prstGeom>
          </p:spPr>
        </p:pic>
        <p:sp>
          <p:nvSpPr>
            <p:cNvPr id="34" name="TextBox 5">
              <a:extLst>
                <a:ext uri="{FF2B5EF4-FFF2-40B4-BE49-F238E27FC236}">
                  <a16:creationId xmlns:a16="http://schemas.microsoft.com/office/drawing/2014/main" id="{A9987DD3-7B27-BA87-ADCB-9E837E7CA2DE}"/>
                </a:ext>
              </a:extLst>
            </p:cNvPr>
            <p:cNvSpPr txBox="1"/>
            <p:nvPr/>
          </p:nvSpPr>
          <p:spPr>
            <a:xfrm>
              <a:off x="4656099" y="3774195"/>
              <a:ext cx="995145" cy="300082"/>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High Protection</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Fluid Lotion SPF 50+</a:t>
              </a:r>
            </a:p>
          </p:txBody>
        </p:sp>
      </p:grpSp>
      <p:grpSp>
        <p:nvGrpSpPr>
          <p:cNvPr id="8" name="Group 7">
            <a:extLst>
              <a:ext uri="{FF2B5EF4-FFF2-40B4-BE49-F238E27FC236}">
                <a16:creationId xmlns:a16="http://schemas.microsoft.com/office/drawing/2014/main" id="{C91D3B19-98EE-7512-1640-3893F7D6C77E}"/>
              </a:ext>
            </a:extLst>
          </p:cNvPr>
          <p:cNvGrpSpPr/>
          <p:nvPr/>
        </p:nvGrpSpPr>
        <p:grpSpPr>
          <a:xfrm>
            <a:off x="5543694" y="1716361"/>
            <a:ext cx="1539657" cy="2394790"/>
            <a:chOff x="5541928" y="1910317"/>
            <a:chExt cx="1539657" cy="2394790"/>
          </a:xfrm>
        </p:grpSpPr>
        <p:pic>
          <p:nvPicPr>
            <p:cNvPr id="1024" name="Imagem 1023">
              <a:extLst>
                <a:ext uri="{FF2B5EF4-FFF2-40B4-BE49-F238E27FC236}">
                  <a16:creationId xmlns:a16="http://schemas.microsoft.com/office/drawing/2014/main" id="{ABCA5BDC-BC56-9952-8080-1855DD3D7821}"/>
                </a:ext>
              </a:extLst>
            </p:cNvPr>
            <p:cNvPicPr>
              <a:picLocks noChangeAspect="1"/>
            </p:cNvPicPr>
            <p:nvPr/>
          </p:nvPicPr>
          <p:blipFill>
            <a:blip r:embed="rId18" cstate="screen">
              <a:extLst>
                <a:ext uri="{28A0092B-C50C-407E-A947-70E740481C1C}">
                  <a14:useLocalDpi xmlns:a14="http://schemas.microsoft.com/office/drawing/2010/main"/>
                </a:ext>
              </a:extLst>
            </a:blip>
            <a:srcRect/>
            <a:stretch/>
          </p:blipFill>
          <p:spPr>
            <a:xfrm>
              <a:off x="5541928" y="1910317"/>
              <a:ext cx="1539657" cy="2052876"/>
            </a:xfrm>
            <a:prstGeom prst="rect">
              <a:avLst/>
            </a:prstGeom>
          </p:spPr>
        </p:pic>
        <p:sp>
          <p:nvSpPr>
            <p:cNvPr id="35" name="TextBox 5">
              <a:extLst>
                <a:ext uri="{FF2B5EF4-FFF2-40B4-BE49-F238E27FC236}">
                  <a16:creationId xmlns:a16="http://schemas.microsoft.com/office/drawing/2014/main" id="{5957B1BB-EB93-AF77-24FF-126E9947F36E}"/>
                </a:ext>
              </a:extLst>
            </p:cNvPr>
            <p:cNvSpPr txBox="1"/>
            <p:nvPr/>
          </p:nvSpPr>
          <p:spPr>
            <a:xfrm>
              <a:off x="5855090" y="3774192"/>
              <a:ext cx="930684" cy="530915"/>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with Cooling Effect  Fluid Lotion</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SPF 50+</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endParaRPr kumimoji="0" lang="en-US" sz="825" b="0" i="0" u="none" strike="noStrike" kern="0" cap="none" spc="0" normalizeH="0" baseline="0" noProof="0" dirty="0">
                <a:ln>
                  <a:noFill/>
                </a:ln>
                <a:solidFill>
                  <a:srgbClr val="000000"/>
                </a:solidFill>
                <a:effectLst/>
                <a:uLnTx/>
                <a:uFillTx/>
                <a:latin typeface="DM Sans"/>
                <a:cs typeface="Arial"/>
                <a:sym typeface="Arial"/>
              </a:endParaRPr>
            </a:p>
          </p:txBody>
        </p:sp>
      </p:grpSp>
      <p:grpSp>
        <p:nvGrpSpPr>
          <p:cNvPr id="9" name="Group 8">
            <a:extLst>
              <a:ext uri="{FF2B5EF4-FFF2-40B4-BE49-F238E27FC236}">
                <a16:creationId xmlns:a16="http://schemas.microsoft.com/office/drawing/2014/main" id="{D9C41D22-44B9-7A65-FD10-29E8AB18A75E}"/>
              </a:ext>
            </a:extLst>
          </p:cNvPr>
          <p:cNvGrpSpPr/>
          <p:nvPr/>
        </p:nvGrpSpPr>
        <p:grpSpPr>
          <a:xfrm>
            <a:off x="6571126" y="1723342"/>
            <a:ext cx="1539657" cy="2279532"/>
            <a:chOff x="6643646" y="1930946"/>
            <a:chExt cx="1539657" cy="2279532"/>
          </a:xfrm>
        </p:grpSpPr>
        <p:pic>
          <p:nvPicPr>
            <p:cNvPr id="1025" name="Imagem 1024">
              <a:extLst>
                <a:ext uri="{FF2B5EF4-FFF2-40B4-BE49-F238E27FC236}">
                  <a16:creationId xmlns:a16="http://schemas.microsoft.com/office/drawing/2014/main" id="{46F04E8A-201B-D64F-0F78-5422559ABEBA}"/>
                </a:ext>
              </a:extLst>
            </p:cNvPr>
            <p:cNvPicPr>
              <a:picLocks noChangeAspect="1"/>
            </p:cNvPicPr>
            <p:nvPr/>
          </p:nvPicPr>
          <p:blipFill>
            <a:blip r:embed="rId19" cstate="screen">
              <a:extLst>
                <a:ext uri="{28A0092B-C50C-407E-A947-70E740481C1C}">
                  <a14:useLocalDpi xmlns:a14="http://schemas.microsoft.com/office/drawing/2010/main"/>
                </a:ext>
              </a:extLst>
            </a:blip>
            <a:srcRect/>
            <a:stretch/>
          </p:blipFill>
          <p:spPr>
            <a:xfrm>
              <a:off x="6643646" y="1930946"/>
              <a:ext cx="1539657" cy="2052876"/>
            </a:xfrm>
            <a:prstGeom prst="rect">
              <a:avLst/>
            </a:prstGeom>
          </p:spPr>
        </p:pic>
        <p:sp>
          <p:nvSpPr>
            <p:cNvPr id="39" name="TextBox 5">
              <a:extLst>
                <a:ext uri="{FF2B5EF4-FFF2-40B4-BE49-F238E27FC236}">
                  <a16:creationId xmlns:a16="http://schemas.microsoft.com/office/drawing/2014/main" id="{D75E8CC9-0893-DA8A-54E1-0EB1A5079C81}"/>
                </a:ext>
              </a:extLst>
            </p:cNvPr>
            <p:cNvSpPr txBox="1"/>
            <p:nvPr/>
          </p:nvSpPr>
          <p:spPr>
            <a:xfrm>
              <a:off x="7010996" y="3806521"/>
              <a:ext cx="858221" cy="403957"/>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With Shimmer effect Fluid Lotion SPF 50+</a:t>
              </a:r>
            </a:p>
          </p:txBody>
        </p:sp>
      </p:grpSp>
      <p:grpSp>
        <p:nvGrpSpPr>
          <p:cNvPr id="10" name="Group 9">
            <a:extLst>
              <a:ext uri="{FF2B5EF4-FFF2-40B4-BE49-F238E27FC236}">
                <a16:creationId xmlns:a16="http://schemas.microsoft.com/office/drawing/2014/main" id="{3EEB8762-2967-FEBA-42CA-CE21CE1F1353}"/>
              </a:ext>
            </a:extLst>
          </p:cNvPr>
          <p:cNvGrpSpPr/>
          <p:nvPr/>
        </p:nvGrpSpPr>
        <p:grpSpPr>
          <a:xfrm>
            <a:off x="7692343" y="1706563"/>
            <a:ext cx="1693621" cy="2272128"/>
            <a:chOff x="7733379" y="1217578"/>
            <a:chExt cx="1693621" cy="2272128"/>
          </a:xfrm>
        </p:grpSpPr>
        <p:pic>
          <p:nvPicPr>
            <p:cNvPr id="1026" name="Imagem 1025">
              <a:extLst>
                <a:ext uri="{FF2B5EF4-FFF2-40B4-BE49-F238E27FC236}">
                  <a16:creationId xmlns:a16="http://schemas.microsoft.com/office/drawing/2014/main" id="{C7E4059D-3483-A317-B134-1C930E7C15E3}"/>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7733379" y="1217578"/>
              <a:ext cx="1693621" cy="2265543"/>
            </a:xfrm>
            <a:prstGeom prst="rect">
              <a:avLst/>
            </a:prstGeom>
          </p:spPr>
        </p:pic>
        <p:sp>
          <p:nvSpPr>
            <p:cNvPr id="41" name="TextBox 5">
              <a:extLst>
                <a:ext uri="{FF2B5EF4-FFF2-40B4-BE49-F238E27FC236}">
                  <a16:creationId xmlns:a16="http://schemas.microsoft.com/office/drawing/2014/main" id="{33470710-FFE2-2EF4-58A0-CDF0C5DB3C85}"/>
                </a:ext>
              </a:extLst>
            </p:cNvPr>
            <p:cNvSpPr txBox="1"/>
            <p:nvPr/>
          </p:nvSpPr>
          <p:spPr>
            <a:xfrm>
              <a:off x="8129737" y="3189624"/>
              <a:ext cx="835046" cy="300082"/>
            </a:xfrm>
            <a:prstGeom prst="rect">
              <a:avLst/>
            </a:prstGeom>
            <a:noFill/>
          </p:spPr>
          <p:txBody>
            <a:bodyPr wrap="square" rtlCol="0">
              <a:spAutoFit/>
            </a:bodyPr>
            <a:lstStyle/>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Fluid Lotion</a:t>
              </a:r>
            </a:p>
            <a:p>
              <a:pPr marL="0" marR="0" lvl="0" indent="0" algn="ctr" defTabSz="685783" rtl="0" eaLnBrk="1" fontAlgn="auto" latinLnBrk="0" hangingPunct="1">
                <a:lnSpc>
                  <a:spcPct val="100000"/>
                </a:lnSpc>
                <a:spcBef>
                  <a:spcPts val="0"/>
                </a:spcBef>
                <a:spcAft>
                  <a:spcPts val="0"/>
                </a:spcAft>
                <a:buClr>
                  <a:srgbClr val="000000"/>
                </a:buClr>
                <a:buSzTx/>
                <a:buFont typeface="Arial"/>
                <a:buNone/>
                <a:tabLst/>
                <a:defRPr/>
              </a:pPr>
              <a:r>
                <a:rPr kumimoji="0" lang="en-US" sz="675" b="0" i="0" u="none" strike="noStrike" kern="0" cap="none" spc="0" normalizeH="0" baseline="0" noProof="0" dirty="0">
                  <a:ln>
                    <a:noFill/>
                  </a:ln>
                  <a:solidFill>
                    <a:srgbClr val="000000"/>
                  </a:solidFill>
                  <a:effectLst/>
                  <a:uLnTx/>
                  <a:uFillTx/>
                  <a:latin typeface="DM Sans"/>
                  <a:cs typeface="Arial"/>
                  <a:sym typeface="Arial"/>
                </a:rPr>
                <a:t>SPF 50+</a:t>
              </a:r>
            </a:p>
          </p:txBody>
        </p:sp>
      </p:grpSp>
      <p:grpSp>
        <p:nvGrpSpPr>
          <p:cNvPr id="12" name="Group 11">
            <a:extLst>
              <a:ext uri="{FF2B5EF4-FFF2-40B4-BE49-F238E27FC236}">
                <a16:creationId xmlns:a16="http://schemas.microsoft.com/office/drawing/2014/main" id="{38C0BD47-3F7D-A578-2E92-04BA2CA9ED71}"/>
              </a:ext>
            </a:extLst>
          </p:cNvPr>
          <p:cNvGrpSpPr/>
          <p:nvPr/>
        </p:nvGrpSpPr>
        <p:grpSpPr>
          <a:xfrm>
            <a:off x="4656099" y="4374536"/>
            <a:ext cx="1017731" cy="736356"/>
            <a:chOff x="1185767" y="3139490"/>
            <a:chExt cx="1157857" cy="837741"/>
          </a:xfrm>
        </p:grpSpPr>
        <p:grpSp>
          <p:nvGrpSpPr>
            <p:cNvPr id="13" name="Agrupar 1046">
              <a:extLst>
                <a:ext uri="{FF2B5EF4-FFF2-40B4-BE49-F238E27FC236}">
                  <a16:creationId xmlns:a16="http://schemas.microsoft.com/office/drawing/2014/main" id="{4FDE806F-BBEE-9FFB-957E-410D1CCA7070}"/>
                </a:ext>
              </a:extLst>
            </p:cNvPr>
            <p:cNvGrpSpPr/>
            <p:nvPr/>
          </p:nvGrpSpPr>
          <p:grpSpPr>
            <a:xfrm>
              <a:off x="1185767" y="3139490"/>
              <a:ext cx="1029498" cy="837741"/>
              <a:chOff x="1185767" y="3139490"/>
              <a:chExt cx="1029498" cy="837741"/>
            </a:xfrm>
          </p:grpSpPr>
          <p:sp>
            <p:nvSpPr>
              <p:cNvPr id="19" name="Retângulo Arredondado 38">
                <a:extLst>
                  <a:ext uri="{FF2B5EF4-FFF2-40B4-BE49-F238E27FC236}">
                    <a16:creationId xmlns:a16="http://schemas.microsoft.com/office/drawing/2014/main" id="{074F65F1-1D37-A652-7E72-FBBB28915906}"/>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20" name="Retângulo Arredondado 46">
                <a:extLst>
                  <a:ext uri="{FF2B5EF4-FFF2-40B4-BE49-F238E27FC236}">
                    <a16:creationId xmlns:a16="http://schemas.microsoft.com/office/drawing/2014/main" id="{4D776124-1C05-E36C-3E0D-84E30634BE05}"/>
                  </a:ext>
                </a:extLst>
              </p:cNvPr>
              <p:cNvSpPr/>
              <p:nvPr/>
            </p:nvSpPr>
            <p:spPr>
              <a:xfrm>
                <a:off x="1185767" y="3139490"/>
                <a:ext cx="1029498"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pic>
          <p:nvPicPr>
            <p:cNvPr id="14" name="Picture 13" descr="A green red yellow and blue energy meter&#10;&#10;Description automatically generated">
              <a:extLst>
                <a:ext uri="{FF2B5EF4-FFF2-40B4-BE49-F238E27FC236}">
                  <a16:creationId xmlns:a16="http://schemas.microsoft.com/office/drawing/2014/main" id="{1D7C6A6A-6705-94D1-F9AE-F89F3261F277}"/>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17" name="Picture 16">
              <a:extLst>
                <a:ext uri="{FF2B5EF4-FFF2-40B4-BE49-F238E27FC236}">
                  <a16:creationId xmlns:a16="http://schemas.microsoft.com/office/drawing/2014/main" id="{3EBE2C2B-CF0C-20B8-895D-EE724F350BA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8" name="TextBox 17">
              <a:extLst>
                <a:ext uri="{FF2B5EF4-FFF2-40B4-BE49-F238E27FC236}">
                  <a16:creationId xmlns:a16="http://schemas.microsoft.com/office/drawing/2014/main" id="{923699C8-C359-81B7-56EC-8D9C03275BD8}"/>
                </a:ext>
              </a:extLst>
            </p:cNvPr>
            <p:cNvSpPr txBox="1"/>
            <p:nvPr/>
          </p:nvSpPr>
          <p:spPr>
            <a:xfrm>
              <a:off x="1481344" y="3159645"/>
              <a:ext cx="862280" cy="315138"/>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sp>
        <p:nvSpPr>
          <p:cNvPr id="1029" name="Retângulo Arredondado 1059">
            <a:extLst>
              <a:ext uri="{FF2B5EF4-FFF2-40B4-BE49-F238E27FC236}">
                <a16:creationId xmlns:a16="http://schemas.microsoft.com/office/drawing/2014/main" id="{CE96111B-BD04-6119-4061-A7A0CDDDE7F6}"/>
              </a:ext>
            </a:extLst>
          </p:cNvPr>
          <p:cNvSpPr/>
          <p:nvPr/>
        </p:nvSpPr>
        <p:spPr>
          <a:xfrm>
            <a:off x="5021786" y="4790057"/>
            <a:ext cx="598207" cy="307777"/>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1031" name="TextBox 149513">
            <a:extLst>
              <a:ext uri="{FF2B5EF4-FFF2-40B4-BE49-F238E27FC236}">
                <a16:creationId xmlns:a16="http://schemas.microsoft.com/office/drawing/2014/main" id="{8FBDF5E9-375A-C6E6-075F-FDC8E20D52B4}"/>
              </a:ext>
            </a:extLst>
          </p:cNvPr>
          <p:cNvSpPr txBox="1"/>
          <p:nvPr/>
        </p:nvSpPr>
        <p:spPr>
          <a:xfrm>
            <a:off x="4984253" y="4800200"/>
            <a:ext cx="682371" cy="276999"/>
          </a:xfrm>
          <a:prstGeom prst="rect">
            <a:avLst/>
          </a:prstGeom>
          <a:noFill/>
        </p:spPr>
        <p:txBody>
          <a:bodyPr wrap="square">
            <a:spAutoFit/>
          </a:bodyPr>
          <a:lstStyle/>
          <a:p>
            <a:pPr defTabSz="685800">
              <a:buClrTx/>
              <a:defRPr/>
            </a:pPr>
            <a:r>
              <a:rPr lang="en-US" sz="600" kern="1200" dirty="0">
                <a:solidFill>
                  <a:schemeClr val="tx1"/>
                </a:solidFill>
                <a:latin typeface="DM Sans 14pt" pitchFamily="2" charset="77"/>
                <a:ea typeface="+mn-ea"/>
                <a:cs typeface="+mn-cs"/>
              </a:rPr>
              <a:t>100% natural fragrance</a:t>
            </a:r>
          </a:p>
        </p:txBody>
      </p:sp>
      <p:sp>
        <p:nvSpPr>
          <p:cNvPr id="1032" name="Retângulo Arredondado 1059">
            <a:extLst>
              <a:ext uri="{FF2B5EF4-FFF2-40B4-BE49-F238E27FC236}">
                <a16:creationId xmlns:a16="http://schemas.microsoft.com/office/drawing/2014/main" id="{1B52119D-CFC9-7955-D121-BCA1E63341A7}"/>
              </a:ext>
            </a:extLst>
          </p:cNvPr>
          <p:cNvSpPr/>
          <p:nvPr/>
        </p:nvSpPr>
        <p:spPr>
          <a:xfrm>
            <a:off x="8145214" y="4724567"/>
            <a:ext cx="898837" cy="397633"/>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sp>
        <p:nvSpPr>
          <p:cNvPr id="1033" name="TextBox 149513">
            <a:extLst>
              <a:ext uri="{FF2B5EF4-FFF2-40B4-BE49-F238E27FC236}">
                <a16:creationId xmlns:a16="http://schemas.microsoft.com/office/drawing/2014/main" id="{CA8E791C-F206-540F-23A6-B9D51C0B5FD6}"/>
              </a:ext>
            </a:extLst>
          </p:cNvPr>
          <p:cNvSpPr txBox="1"/>
          <p:nvPr/>
        </p:nvSpPr>
        <p:spPr>
          <a:xfrm>
            <a:off x="8112270" y="4759165"/>
            <a:ext cx="966210" cy="307777"/>
          </a:xfrm>
          <a:prstGeom prst="rect">
            <a:avLst/>
          </a:prstGeom>
          <a:noFill/>
        </p:spPr>
        <p:txBody>
          <a:bodyPr wrap="square">
            <a:spAutoFit/>
          </a:bodyPr>
          <a:lstStyle/>
          <a:p>
            <a:pPr defTabSz="685800">
              <a:buClrTx/>
              <a:defRPr/>
            </a:pPr>
            <a:r>
              <a:rPr lang="en-US" sz="700" kern="1200" dirty="0">
                <a:solidFill>
                  <a:schemeClr val="tx1"/>
                </a:solidFill>
                <a:latin typeface="DM Sans 14pt" pitchFamily="2" charset="77"/>
                <a:ea typeface="+mn-ea"/>
                <a:cs typeface="+mn-cs"/>
              </a:rPr>
              <a:t>Fragrance with STT technology</a:t>
            </a:r>
          </a:p>
        </p:txBody>
      </p:sp>
      <p:grpSp>
        <p:nvGrpSpPr>
          <p:cNvPr id="1035" name="Group 1034">
            <a:extLst>
              <a:ext uri="{FF2B5EF4-FFF2-40B4-BE49-F238E27FC236}">
                <a16:creationId xmlns:a16="http://schemas.microsoft.com/office/drawing/2014/main" id="{84753CCD-D120-38F7-5BDF-3A69895AAFB4}"/>
              </a:ext>
            </a:extLst>
          </p:cNvPr>
          <p:cNvGrpSpPr/>
          <p:nvPr/>
        </p:nvGrpSpPr>
        <p:grpSpPr>
          <a:xfrm>
            <a:off x="6344211" y="4700201"/>
            <a:ext cx="513787" cy="397633"/>
            <a:chOff x="5127845" y="3151385"/>
            <a:chExt cx="863005" cy="705430"/>
          </a:xfrm>
        </p:grpSpPr>
        <p:sp>
          <p:nvSpPr>
            <p:cNvPr id="1037" name="Retângulo Arredondado 1068">
              <a:extLst>
                <a:ext uri="{FF2B5EF4-FFF2-40B4-BE49-F238E27FC236}">
                  <a16:creationId xmlns:a16="http://schemas.microsoft.com/office/drawing/2014/main" id="{97AC89BD-599D-C5A9-E460-7FF1BE00B158}"/>
                </a:ext>
              </a:extLst>
            </p:cNvPr>
            <p:cNvSpPr/>
            <p:nvPr/>
          </p:nvSpPr>
          <p:spPr>
            <a:xfrm>
              <a:off x="5127845" y="3151385"/>
              <a:ext cx="863005" cy="705430"/>
            </a:xfrm>
            <a:prstGeom prst="roundRect">
              <a:avLst>
                <a:gd name="adj" fmla="val 7374"/>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pitchFamily="2" charset="77"/>
              </a:endParaRPr>
            </a:p>
          </p:txBody>
        </p:sp>
        <p:pic>
          <p:nvPicPr>
            <p:cNvPr id="1038" name="Picture 1037">
              <a:extLst>
                <a:ext uri="{FF2B5EF4-FFF2-40B4-BE49-F238E27FC236}">
                  <a16:creationId xmlns:a16="http://schemas.microsoft.com/office/drawing/2014/main" id="{94B94FA2-BEB7-AE2D-B7E5-9E2AFB6F6B1B}"/>
                </a:ext>
              </a:extLst>
            </p:cNvPr>
            <p:cNvPicPr>
              <a:picLocks noChangeAspect="1"/>
            </p:cNvPicPr>
            <p:nvPr/>
          </p:nvPicPr>
          <p:blipFill rotWithShape="1">
            <a:blip r:embed="rId23" cstate="screen">
              <a:extLst>
                <a:ext uri="{28A0092B-C50C-407E-A947-70E740481C1C}">
                  <a14:useLocalDpi xmlns:a14="http://schemas.microsoft.com/office/drawing/2010/main"/>
                </a:ext>
              </a:extLst>
            </a:blip>
            <a:srcRect l="1" t="1" r="16659" b="1731"/>
            <a:stretch/>
          </p:blipFill>
          <p:spPr>
            <a:xfrm>
              <a:off x="5163664" y="3201985"/>
              <a:ext cx="665330" cy="584587"/>
            </a:xfrm>
            <a:prstGeom prst="rect">
              <a:avLst/>
            </a:prstGeom>
          </p:spPr>
        </p:pic>
      </p:grpSp>
      <p:grpSp>
        <p:nvGrpSpPr>
          <p:cNvPr id="1039" name="Group 1038">
            <a:extLst>
              <a:ext uri="{FF2B5EF4-FFF2-40B4-BE49-F238E27FC236}">
                <a16:creationId xmlns:a16="http://schemas.microsoft.com/office/drawing/2014/main" id="{968CE457-FAFB-C5F6-A94D-87473716C11E}"/>
              </a:ext>
            </a:extLst>
          </p:cNvPr>
          <p:cNvGrpSpPr/>
          <p:nvPr/>
        </p:nvGrpSpPr>
        <p:grpSpPr>
          <a:xfrm>
            <a:off x="5956125" y="4380548"/>
            <a:ext cx="1017731" cy="736356"/>
            <a:chOff x="1185767" y="3139490"/>
            <a:chExt cx="1157857" cy="837741"/>
          </a:xfrm>
        </p:grpSpPr>
        <p:grpSp>
          <p:nvGrpSpPr>
            <p:cNvPr id="1041" name="Agrupar 1046">
              <a:extLst>
                <a:ext uri="{FF2B5EF4-FFF2-40B4-BE49-F238E27FC236}">
                  <a16:creationId xmlns:a16="http://schemas.microsoft.com/office/drawing/2014/main" id="{E930C0EE-0131-F71B-99C4-4AFD48695D99}"/>
                </a:ext>
              </a:extLst>
            </p:cNvPr>
            <p:cNvGrpSpPr/>
            <p:nvPr/>
          </p:nvGrpSpPr>
          <p:grpSpPr>
            <a:xfrm>
              <a:off x="1185767" y="3139490"/>
              <a:ext cx="1029498" cy="837741"/>
              <a:chOff x="1185767" y="3139490"/>
              <a:chExt cx="1029498" cy="837741"/>
            </a:xfrm>
          </p:grpSpPr>
          <p:sp>
            <p:nvSpPr>
              <p:cNvPr id="1063" name="Retângulo Arredondado 38">
                <a:extLst>
                  <a:ext uri="{FF2B5EF4-FFF2-40B4-BE49-F238E27FC236}">
                    <a16:creationId xmlns:a16="http://schemas.microsoft.com/office/drawing/2014/main" id="{6C68D672-7D13-5DBE-CAF3-FB43CCC07E3A}"/>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1066" name="Retângulo Arredondado 46">
                <a:extLst>
                  <a:ext uri="{FF2B5EF4-FFF2-40B4-BE49-F238E27FC236}">
                    <a16:creationId xmlns:a16="http://schemas.microsoft.com/office/drawing/2014/main" id="{1A883F5B-6D95-0492-810F-0C5CEA9569BD}"/>
                  </a:ext>
                </a:extLst>
              </p:cNvPr>
              <p:cNvSpPr/>
              <p:nvPr/>
            </p:nvSpPr>
            <p:spPr>
              <a:xfrm>
                <a:off x="1185767" y="3139490"/>
                <a:ext cx="1029498"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pic>
          <p:nvPicPr>
            <p:cNvPr id="1047" name="Picture 1046" descr="A green red yellow and blue energy meter&#10;&#10;Description automatically generated">
              <a:extLst>
                <a:ext uri="{FF2B5EF4-FFF2-40B4-BE49-F238E27FC236}">
                  <a16:creationId xmlns:a16="http://schemas.microsoft.com/office/drawing/2014/main" id="{6D9AD6E1-458F-E36E-04E8-D68D481F973F}"/>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1050" name="Picture 1049">
              <a:extLst>
                <a:ext uri="{FF2B5EF4-FFF2-40B4-BE49-F238E27FC236}">
                  <a16:creationId xmlns:a16="http://schemas.microsoft.com/office/drawing/2014/main" id="{069439BC-7CBD-1CC1-9807-D24C01D98B43}"/>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060" name="TextBox 1059">
              <a:extLst>
                <a:ext uri="{FF2B5EF4-FFF2-40B4-BE49-F238E27FC236}">
                  <a16:creationId xmlns:a16="http://schemas.microsoft.com/office/drawing/2014/main" id="{975D245E-F7FB-3DEA-02DB-D101C4C3B76E}"/>
                </a:ext>
              </a:extLst>
            </p:cNvPr>
            <p:cNvSpPr txBox="1"/>
            <p:nvPr/>
          </p:nvSpPr>
          <p:spPr>
            <a:xfrm>
              <a:off x="1481344" y="3159645"/>
              <a:ext cx="862280" cy="315138"/>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grpSp>
        <p:nvGrpSpPr>
          <p:cNvPr id="1067" name="Group 1066">
            <a:extLst>
              <a:ext uri="{FF2B5EF4-FFF2-40B4-BE49-F238E27FC236}">
                <a16:creationId xmlns:a16="http://schemas.microsoft.com/office/drawing/2014/main" id="{818306BD-57CE-A824-DAE5-C32F88FDDD6F}"/>
              </a:ext>
            </a:extLst>
          </p:cNvPr>
          <p:cNvGrpSpPr/>
          <p:nvPr/>
        </p:nvGrpSpPr>
        <p:grpSpPr>
          <a:xfrm>
            <a:off x="7053407" y="4376430"/>
            <a:ext cx="1017731" cy="736356"/>
            <a:chOff x="1185767" y="3139490"/>
            <a:chExt cx="1157857" cy="837741"/>
          </a:xfrm>
        </p:grpSpPr>
        <p:grpSp>
          <p:nvGrpSpPr>
            <p:cNvPr id="1068" name="Agrupar 1046">
              <a:extLst>
                <a:ext uri="{FF2B5EF4-FFF2-40B4-BE49-F238E27FC236}">
                  <a16:creationId xmlns:a16="http://schemas.microsoft.com/office/drawing/2014/main" id="{D1C78487-6713-E722-7E81-3DF0D1BBF8BE}"/>
                </a:ext>
              </a:extLst>
            </p:cNvPr>
            <p:cNvGrpSpPr/>
            <p:nvPr/>
          </p:nvGrpSpPr>
          <p:grpSpPr>
            <a:xfrm>
              <a:off x="1185767" y="3139490"/>
              <a:ext cx="1029498" cy="837741"/>
              <a:chOff x="1185767" y="3139490"/>
              <a:chExt cx="1029498" cy="837741"/>
            </a:xfrm>
          </p:grpSpPr>
          <p:sp>
            <p:nvSpPr>
              <p:cNvPr id="1072" name="Retângulo Arredondado 38">
                <a:extLst>
                  <a:ext uri="{FF2B5EF4-FFF2-40B4-BE49-F238E27FC236}">
                    <a16:creationId xmlns:a16="http://schemas.microsoft.com/office/drawing/2014/main" id="{44D1B748-A1E5-83F9-051D-5374C56D4404}"/>
                  </a:ext>
                </a:extLst>
              </p:cNvPr>
              <p:cNvSpPr/>
              <p:nvPr/>
            </p:nvSpPr>
            <p:spPr>
              <a:xfrm>
                <a:off x="1193874" y="3521885"/>
                <a:ext cx="368408" cy="45534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latin typeface="DM Sans 14pt" pitchFamily="2" charset="77"/>
                </a:endParaRPr>
              </a:p>
            </p:txBody>
          </p:sp>
          <p:sp>
            <p:nvSpPr>
              <p:cNvPr id="1073" name="Retângulo Arredondado 46">
                <a:extLst>
                  <a:ext uri="{FF2B5EF4-FFF2-40B4-BE49-F238E27FC236}">
                    <a16:creationId xmlns:a16="http://schemas.microsoft.com/office/drawing/2014/main" id="{1479D48F-5ABD-628E-8957-057722C31F8A}"/>
                  </a:ext>
                </a:extLst>
              </p:cNvPr>
              <p:cNvSpPr/>
              <p:nvPr/>
            </p:nvSpPr>
            <p:spPr>
              <a:xfrm>
                <a:off x="1185767" y="3139490"/>
                <a:ext cx="1029498"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pic>
          <p:nvPicPr>
            <p:cNvPr id="1069" name="Picture 1068" descr="A green red yellow and blue energy meter&#10;&#10;Description automatically generated">
              <a:extLst>
                <a:ext uri="{FF2B5EF4-FFF2-40B4-BE49-F238E27FC236}">
                  <a16:creationId xmlns:a16="http://schemas.microsoft.com/office/drawing/2014/main" id="{D7C3F350-57F0-5BCC-7532-0222261A85DB}"/>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208672" y="3603416"/>
              <a:ext cx="313914" cy="313914"/>
            </a:xfrm>
            <a:prstGeom prst="rect">
              <a:avLst/>
            </a:prstGeom>
          </p:spPr>
        </p:pic>
        <p:pic>
          <p:nvPicPr>
            <p:cNvPr id="1070" name="Picture 1069">
              <a:extLst>
                <a:ext uri="{FF2B5EF4-FFF2-40B4-BE49-F238E27FC236}">
                  <a16:creationId xmlns:a16="http://schemas.microsoft.com/office/drawing/2014/main" id="{016EA04A-12FF-6E57-E2DA-C3F75A4C575E}"/>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071" name="TextBox 1070">
              <a:extLst>
                <a:ext uri="{FF2B5EF4-FFF2-40B4-BE49-F238E27FC236}">
                  <a16:creationId xmlns:a16="http://schemas.microsoft.com/office/drawing/2014/main" id="{84CD6F15-0D30-691C-E8E6-1DC35EFE9EC2}"/>
                </a:ext>
              </a:extLst>
            </p:cNvPr>
            <p:cNvSpPr txBox="1"/>
            <p:nvPr/>
          </p:nvSpPr>
          <p:spPr>
            <a:xfrm>
              <a:off x="1481344" y="3159645"/>
              <a:ext cx="862280" cy="315138"/>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grpSp>
        <p:nvGrpSpPr>
          <p:cNvPr id="1074" name="Group 1073">
            <a:extLst>
              <a:ext uri="{FF2B5EF4-FFF2-40B4-BE49-F238E27FC236}">
                <a16:creationId xmlns:a16="http://schemas.microsoft.com/office/drawing/2014/main" id="{0899281D-739E-0AC9-0CDA-F27C6884EF8D}"/>
              </a:ext>
            </a:extLst>
          </p:cNvPr>
          <p:cNvGrpSpPr/>
          <p:nvPr/>
        </p:nvGrpSpPr>
        <p:grpSpPr>
          <a:xfrm>
            <a:off x="8130920" y="4379622"/>
            <a:ext cx="1017731" cy="294715"/>
            <a:chOff x="1185767" y="3139490"/>
            <a:chExt cx="1157857" cy="335293"/>
          </a:xfrm>
        </p:grpSpPr>
        <p:sp>
          <p:nvSpPr>
            <p:cNvPr id="1080" name="Retângulo Arredondado 46">
              <a:extLst>
                <a:ext uri="{FF2B5EF4-FFF2-40B4-BE49-F238E27FC236}">
                  <a16:creationId xmlns:a16="http://schemas.microsoft.com/office/drawing/2014/main" id="{E1F827DE-D5D2-B677-EDC5-B640CD59B6FD}"/>
                </a:ext>
              </a:extLst>
            </p:cNvPr>
            <p:cNvSpPr/>
            <p:nvPr/>
          </p:nvSpPr>
          <p:spPr>
            <a:xfrm>
              <a:off x="1185767" y="3139490"/>
              <a:ext cx="1029498"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pic>
          <p:nvPicPr>
            <p:cNvPr id="1077" name="Picture 1076">
              <a:extLst>
                <a:ext uri="{FF2B5EF4-FFF2-40B4-BE49-F238E27FC236}">
                  <a16:creationId xmlns:a16="http://schemas.microsoft.com/office/drawing/2014/main" id="{8639A8A4-AA09-D6C7-FB1F-E439B41BAF9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211267" y="3254790"/>
              <a:ext cx="244577" cy="79561"/>
            </a:xfrm>
            <a:prstGeom prst="rect">
              <a:avLst/>
            </a:prstGeom>
          </p:spPr>
        </p:pic>
        <p:sp>
          <p:nvSpPr>
            <p:cNvPr id="1078" name="TextBox 1077">
              <a:extLst>
                <a:ext uri="{FF2B5EF4-FFF2-40B4-BE49-F238E27FC236}">
                  <a16:creationId xmlns:a16="http://schemas.microsoft.com/office/drawing/2014/main" id="{4CB8D1C9-5D85-5A87-3B82-DF55A07B5C72}"/>
                </a:ext>
              </a:extLst>
            </p:cNvPr>
            <p:cNvSpPr txBox="1"/>
            <p:nvPr/>
          </p:nvSpPr>
          <p:spPr>
            <a:xfrm>
              <a:off x="1481344" y="3159645"/>
              <a:ext cx="862280" cy="315138"/>
            </a:xfrm>
            <a:prstGeom prst="rect">
              <a:avLst/>
            </a:prstGeom>
            <a:noFill/>
          </p:spPr>
          <p:txBody>
            <a:bodyPr wrap="square">
              <a:spAutoFit/>
            </a:bodyPr>
            <a:lstStyle/>
            <a:p>
              <a:pPr>
                <a:defRPr/>
              </a:pPr>
              <a:r>
                <a:rPr lang="en-US" sz="600" dirty="0">
                  <a:solidFill>
                    <a:prstClr val="black"/>
                  </a:solidFill>
                  <a:latin typeface="DM Sans 14pt" pitchFamily="2" charset="77"/>
                </a:rPr>
                <a:t>OEKO TEST compliant</a:t>
              </a:r>
              <a:endParaRPr lang="fr-FR" sz="600" dirty="0">
                <a:solidFill>
                  <a:prstClr val="black"/>
                </a:solidFill>
                <a:latin typeface="DM Sans 14pt" pitchFamily="2" charset="77"/>
              </a:endParaRPr>
            </a:p>
          </p:txBody>
        </p:sp>
      </p:grpSp>
      <p:pic>
        <p:nvPicPr>
          <p:cNvPr id="1082" name="Picture 1081">
            <a:extLst>
              <a:ext uri="{FF2B5EF4-FFF2-40B4-BE49-F238E27FC236}">
                <a16:creationId xmlns:a16="http://schemas.microsoft.com/office/drawing/2014/main" id="{6EE3B12A-2126-C7ED-CB35-C529CEEED5CE}"/>
              </a:ext>
            </a:extLst>
          </p:cNvPr>
          <p:cNvPicPr>
            <a:picLocks noChangeAspect="1"/>
          </p:cNvPicPr>
          <p:nvPr/>
        </p:nvPicPr>
        <p:blipFill>
          <a:blip r:embed="rId24"/>
          <a:stretch>
            <a:fillRect/>
          </a:stretch>
        </p:blipFill>
        <p:spPr>
          <a:xfrm>
            <a:off x="4670355" y="4013146"/>
            <a:ext cx="930684" cy="353598"/>
          </a:xfrm>
          <a:prstGeom prst="rect">
            <a:avLst/>
          </a:prstGeom>
        </p:spPr>
      </p:pic>
      <p:sp>
        <p:nvSpPr>
          <p:cNvPr id="1083" name="TextBox 149513">
            <a:extLst>
              <a:ext uri="{FF2B5EF4-FFF2-40B4-BE49-F238E27FC236}">
                <a16:creationId xmlns:a16="http://schemas.microsoft.com/office/drawing/2014/main" id="{3B0B6E24-9E24-829A-2BE9-1F3EFEC12976}"/>
              </a:ext>
            </a:extLst>
          </p:cNvPr>
          <p:cNvSpPr txBox="1"/>
          <p:nvPr/>
        </p:nvSpPr>
        <p:spPr>
          <a:xfrm>
            <a:off x="7382086" y="4720354"/>
            <a:ext cx="645901" cy="369332"/>
          </a:xfrm>
          <a:prstGeom prst="rect">
            <a:avLst/>
          </a:prstGeom>
          <a:noFill/>
        </p:spPr>
        <p:txBody>
          <a:bodyPr wrap="square">
            <a:spAutoFit/>
          </a:bodyPr>
          <a:lstStyle/>
          <a:p>
            <a:pPr defTabSz="685800">
              <a:buClrTx/>
              <a:defRPr/>
            </a:pPr>
            <a:r>
              <a:rPr lang="en-US" sz="600" kern="1200" dirty="0">
                <a:solidFill>
                  <a:schemeClr val="tx1"/>
                </a:solidFill>
                <a:latin typeface="DM Sans 14pt" pitchFamily="2" charset="77"/>
                <a:ea typeface="+mn-ea"/>
                <a:cs typeface="+mn-cs"/>
              </a:rPr>
              <a:t>Fragrance</a:t>
            </a:r>
          </a:p>
          <a:p>
            <a:pPr defTabSz="685800">
              <a:buClrTx/>
              <a:defRPr/>
            </a:pPr>
            <a:r>
              <a:rPr lang="en-US" sz="600" kern="1200" dirty="0">
                <a:solidFill>
                  <a:schemeClr val="tx1"/>
                </a:solidFill>
                <a:latin typeface="DM Sans 14pt" pitchFamily="2" charset="77"/>
                <a:ea typeface="+mn-ea"/>
                <a:cs typeface="+mn-cs"/>
              </a:rPr>
              <a:t>With </a:t>
            </a:r>
            <a:r>
              <a:rPr lang="en-US" sz="600" kern="1200" dirty="0" err="1">
                <a:solidFill>
                  <a:schemeClr val="tx1"/>
                </a:solidFill>
                <a:latin typeface="DM Sans 14pt" pitchFamily="2" charset="77"/>
                <a:ea typeface="+mn-ea"/>
                <a:cs typeface="+mn-cs"/>
              </a:rPr>
              <a:t>Dreamwood</a:t>
            </a:r>
            <a:endParaRPr lang="en-US" sz="600" kern="1200" dirty="0">
              <a:solidFill>
                <a:schemeClr val="tx1"/>
              </a:solidFill>
              <a:latin typeface="DM Sans 14pt" pitchFamily="2" charset="77"/>
              <a:ea typeface="+mn-ea"/>
              <a:cs typeface="+mn-cs"/>
            </a:endParaRPr>
          </a:p>
        </p:txBody>
      </p:sp>
      <p:pic>
        <p:nvPicPr>
          <p:cNvPr id="1085" name="Picture 1084">
            <a:extLst>
              <a:ext uri="{FF2B5EF4-FFF2-40B4-BE49-F238E27FC236}">
                <a16:creationId xmlns:a16="http://schemas.microsoft.com/office/drawing/2014/main" id="{DC773820-E5E0-E2E0-EBF4-73A3F7248C45}"/>
              </a:ext>
            </a:extLst>
          </p:cNvPr>
          <p:cNvPicPr>
            <a:picLocks noChangeAspect="1"/>
          </p:cNvPicPr>
          <p:nvPr/>
        </p:nvPicPr>
        <p:blipFill>
          <a:blip r:embed="rId24"/>
          <a:stretch>
            <a:fillRect/>
          </a:stretch>
        </p:blipFill>
        <p:spPr>
          <a:xfrm>
            <a:off x="5931125" y="4013146"/>
            <a:ext cx="930684" cy="353598"/>
          </a:xfrm>
          <a:prstGeom prst="rect">
            <a:avLst/>
          </a:prstGeom>
        </p:spPr>
      </p:pic>
      <p:pic>
        <p:nvPicPr>
          <p:cNvPr id="1086" name="Picture 1085">
            <a:extLst>
              <a:ext uri="{FF2B5EF4-FFF2-40B4-BE49-F238E27FC236}">
                <a16:creationId xmlns:a16="http://schemas.microsoft.com/office/drawing/2014/main" id="{0118BE1E-81C5-5C0C-1B9D-E8735F213716}"/>
              </a:ext>
            </a:extLst>
          </p:cNvPr>
          <p:cNvPicPr>
            <a:picLocks noChangeAspect="1"/>
          </p:cNvPicPr>
          <p:nvPr/>
        </p:nvPicPr>
        <p:blipFill>
          <a:blip r:embed="rId24"/>
          <a:stretch>
            <a:fillRect/>
          </a:stretch>
        </p:blipFill>
        <p:spPr>
          <a:xfrm>
            <a:off x="7015025" y="4013146"/>
            <a:ext cx="930684" cy="353598"/>
          </a:xfrm>
          <a:prstGeom prst="rect">
            <a:avLst/>
          </a:prstGeom>
        </p:spPr>
      </p:pic>
      <p:pic>
        <p:nvPicPr>
          <p:cNvPr id="1087" name="Picture 1086">
            <a:extLst>
              <a:ext uri="{FF2B5EF4-FFF2-40B4-BE49-F238E27FC236}">
                <a16:creationId xmlns:a16="http://schemas.microsoft.com/office/drawing/2014/main" id="{74180429-AB2C-D2E2-607B-4B7B06381FA5}"/>
              </a:ext>
            </a:extLst>
          </p:cNvPr>
          <p:cNvPicPr>
            <a:picLocks noChangeAspect="1"/>
          </p:cNvPicPr>
          <p:nvPr/>
        </p:nvPicPr>
        <p:blipFill>
          <a:blip r:embed="rId24"/>
          <a:stretch>
            <a:fillRect/>
          </a:stretch>
        </p:blipFill>
        <p:spPr>
          <a:xfrm>
            <a:off x="8130556" y="4013146"/>
            <a:ext cx="930684" cy="353598"/>
          </a:xfrm>
          <a:prstGeom prst="rect">
            <a:avLst/>
          </a:prstGeom>
        </p:spPr>
      </p:pic>
      <p:grpSp>
        <p:nvGrpSpPr>
          <p:cNvPr id="149536" name="Group 149535">
            <a:extLst>
              <a:ext uri="{FF2B5EF4-FFF2-40B4-BE49-F238E27FC236}">
                <a16:creationId xmlns:a16="http://schemas.microsoft.com/office/drawing/2014/main" id="{58654F62-BE79-080B-8474-8E84255FCADA}"/>
              </a:ext>
            </a:extLst>
          </p:cNvPr>
          <p:cNvGrpSpPr/>
          <p:nvPr/>
        </p:nvGrpSpPr>
        <p:grpSpPr>
          <a:xfrm>
            <a:off x="263980" y="4590020"/>
            <a:ext cx="823788" cy="502069"/>
            <a:chOff x="190481" y="3180061"/>
            <a:chExt cx="1001363" cy="610298"/>
          </a:xfrm>
        </p:grpSpPr>
        <p:grpSp>
          <p:nvGrpSpPr>
            <p:cNvPr id="149537" name="Agrupar 1069">
              <a:extLst>
                <a:ext uri="{FF2B5EF4-FFF2-40B4-BE49-F238E27FC236}">
                  <a16:creationId xmlns:a16="http://schemas.microsoft.com/office/drawing/2014/main" id="{C9DE88E8-3DBA-ADA3-6E73-3B63CBC70E1B}"/>
                </a:ext>
              </a:extLst>
            </p:cNvPr>
            <p:cNvGrpSpPr/>
            <p:nvPr/>
          </p:nvGrpSpPr>
          <p:grpSpPr>
            <a:xfrm>
              <a:off x="190481" y="3234456"/>
              <a:ext cx="1001363" cy="555903"/>
              <a:chOff x="2996770" y="3680905"/>
              <a:chExt cx="1001363" cy="555903"/>
            </a:xfrm>
          </p:grpSpPr>
          <p:sp>
            <p:nvSpPr>
              <p:cNvPr id="149539" name="Retângulo Arredondado 1070">
                <a:extLst>
                  <a:ext uri="{FF2B5EF4-FFF2-40B4-BE49-F238E27FC236}">
                    <a16:creationId xmlns:a16="http://schemas.microsoft.com/office/drawing/2014/main" id="{FBF62941-C19C-CDAD-220F-AE062E9DD196}"/>
                  </a:ext>
                </a:extLst>
              </p:cNvPr>
              <p:cNvSpPr/>
              <p:nvPr/>
            </p:nvSpPr>
            <p:spPr>
              <a:xfrm>
                <a:off x="2996771" y="3883986"/>
                <a:ext cx="1001362"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49540" name="Agrupar 1071">
                <a:extLst>
                  <a:ext uri="{FF2B5EF4-FFF2-40B4-BE49-F238E27FC236}">
                    <a16:creationId xmlns:a16="http://schemas.microsoft.com/office/drawing/2014/main" id="{A3FD68A7-B18F-4C62-B2BC-A5E1D7464D08}"/>
                  </a:ext>
                </a:extLst>
              </p:cNvPr>
              <p:cNvGrpSpPr/>
              <p:nvPr/>
            </p:nvGrpSpPr>
            <p:grpSpPr>
              <a:xfrm>
                <a:off x="3078964" y="3939571"/>
                <a:ext cx="799726" cy="297237"/>
                <a:chOff x="3092661" y="3887738"/>
                <a:chExt cx="741032" cy="275422"/>
              </a:xfrm>
            </p:grpSpPr>
            <p:pic>
              <p:nvPicPr>
                <p:cNvPr id="149542" name="Imagem 37">
                  <a:extLst>
                    <a:ext uri="{FF2B5EF4-FFF2-40B4-BE49-F238E27FC236}">
                      <a16:creationId xmlns:a16="http://schemas.microsoft.com/office/drawing/2014/main" id="{5AC62F84-1880-F6C0-F617-5834AABFF89D}"/>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092661" y="3887738"/>
                  <a:ext cx="741032" cy="178065"/>
                </a:xfrm>
                <a:prstGeom prst="rect">
                  <a:avLst/>
                </a:prstGeom>
              </p:spPr>
            </p:pic>
            <p:sp>
              <p:nvSpPr>
                <p:cNvPr id="149543" name="TextBox 149520">
                  <a:extLst>
                    <a:ext uri="{FF2B5EF4-FFF2-40B4-BE49-F238E27FC236}">
                      <a16:creationId xmlns:a16="http://schemas.microsoft.com/office/drawing/2014/main" id="{90152028-36D8-353F-D891-389023ABC5C0}"/>
                    </a:ext>
                  </a:extLst>
                </p:cNvPr>
                <p:cNvSpPr txBox="1"/>
                <p:nvPr/>
              </p:nvSpPr>
              <p:spPr>
                <a:xfrm>
                  <a:off x="3227276" y="3955162"/>
                  <a:ext cx="468764" cy="207998"/>
                </a:xfrm>
                <a:prstGeom prst="rect">
                  <a:avLst/>
                </a:prstGeom>
                <a:noFill/>
              </p:spPr>
              <p:txBody>
                <a:bodyPr wrap="square" rtlCol="0">
                  <a:spAutoFit/>
                </a:bodyPr>
                <a:lstStyle/>
                <a:p>
                  <a:r>
                    <a:rPr lang="fr-FR" sz="600" dirty="0">
                      <a:latin typeface="DM Sans 14pt" pitchFamily="2" charset="77"/>
                    </a:rPr>
                    <a:t>relax</a:t>
                  </a:r>
                </a:p>
              </p:txBody>
            </p:sp>
          </p:grpSp>
          <p:sp>
            <p:nvSpPr>
              <p:cNvPr id="149541" name="Retângulo Arredondado 1070">
                <a:extLst>
                  <a:ext uri="{FF2B5EF4-FFF2-40B4-BE49-F238E27FC236}">
                    <a16:creationId xmlns:a16="http://schemas.microsoft.com/office/drawing/2014/main" id="{EC93E3D0-8FCA-9312-7FF2-AD044C69C6BE}"/>
                  </a:ext>
                </a:extLst>
              </p:cNvPr>
              <p:cNvSpPr/>
              <p:nvPr/>
            </p:nvSpPr>
            <p:spPr>
              <a:xfrm>
                <a:off x="2996770" y="3680905"/>
                <a:ext cx="1001362" cy="155256"/>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sp>
          <p:nvSpPr>
            <p:cNvPr id="149538" name="TextBox 149516">
              <a:extLst>
                <a:ext uri="{FF2B5EF4-FFF2-40B4-BE49-F238E27FC236}">
                  <a16:creationId xmlns:a16="http://schemas.microsoft.com/office/drawing/2014/main" id="{6EDB863B-6D85-6901-AB17-2710FA37217E}"/>
                </a:ext>
              </a:extLst>
            </p:cNvPr>
            <p:cNvSpPr txBox="1"/>
            <p:nvPr/>
          </p:nvSpPr>
          <p:spPr>
            <a:xfrm>
              <a:off x="211225" y="3180061"/>
              <a:ext cx="919349" cy="243177"/>
            </a:xfrm>
            <a:prstGeom prst="rect">
              <a:avLst/>
            </a:prstGeom>
            <a:noFill/>
          </p:spPr>
          <p:txBody>
            <a:bodyPr wrap="square">
              <a:spAutoFit/>
            </a:bodyPr>
            <a:lstStyle/>
            <a:p>
              <a:pPr>
                <a:defRPr/>
              </a:pPr>
              <a:r>
                <a:rPr lang="en-US" sz="700" dirty="0">
                  <a:solidFill>
                    <a:schemeClr val="tx1"/>
                  </a:solidFill>
                  <a:latin typeface="DM Sans 14pt" pitchFamily="2" charset="77"/>
                </a:rPr>
                <a:t>Easy-to-use</a:t>
              </a:r>
              <a:endParaRPr lang="fr-FR" sz="700" dirty="0">
                <a:solidFill>
                  <a:schemeClr val="tx1"/>
                </a:solidFill>
                <a:latin typeface="DM Sans 14pt" pitchFamily="2" charset="77"/>
              </a:endParaRPr>
            </a:p>
          </p:txBody>
        </p:sp>
      </p:grpSp>
      <p:grpSp>
        <p:nvGrpSpPr>
          <p:cNvPr id="149546" name="Agrupar 1069">
            <a:extLst>
              <a:ext uri="{FF2B5EF4-FFF2-40B4-BE49-F238E27FC236}">
                <a16:creationId xmlns:a16="http://schemas.microsoft.com/office/drawing/2014/main" id="{D0DD86E2-46B1-8B96-4FE4-BA01026CF209}"/>
              </a:ext>
            </a:extLst>
          </p:cNvPr>
          <p:cNvGrpSpPr/>
          <p:nvPr/>
        </p:nvGrpSpPr>
        <p:grpSpPr>
          <a:xfrm>
            <a:off x="1177919" y="4801836"/>
            <a:ext cx="823787" cy="290253"/>
            <a:chOff x="2996771" y="3883986"/>
            <a:chExt cx="1001362" cy="352822"/>
          </a:xfrm>
        </p:grpSpPr>
        <p:sp>
          <p:nvSpPr>
            <p:cNvPr id="149548" name="Retângulo Arredondado 1070">
              <a:extLst>
                <a:ext uri="{FF2B5EF4-FFF2-40B4-BE49-F238E27FC236}">
                  <a16:creationId xmlns:a16="http://schemas.microsoft.com/office/drawing/2014/main" id="{B7D0B751-D85A-A988-37A6-4B8F29D2FF98}"/>
                </a:ext>
              </a:extLst>
            </p:cNvPr>
            <p:cNvSpPr/>
            <p:nvPr/>
          </p:nvSpPr>
          <p:spPr>
            <a:xfrm>
              <a:off x="2996771" y="3883986"/>
              <a:ext cx="1001362"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49549" name="Agrupar 1071">
              <a:extLst>
                <a:ext uri="{FF2B5EF4-FFF2-40B4-BE49-F238E27FC236}">
                  <a16:creationId xmlns:a16="http://schemas.microsoft.com/office/drawing/2014/main" id="{97764F63-1C15-4B12-622C-268F0CD807D2}"/>
                </a:ext>
              </a:extLst>
            </p:cNvPr>
            <p:cNvGrpSpPr/>
            <p:nvPr/>
          </p:nvGrpSpPr>
          <p:grpSpPr>
            <a:xfrm>
              <a:off x="3078964" y="3939571"/>
              <a:ext cx="799726" cy="297237"/>
              <a:chOff x="3092661" y="3887738"/>
              <a:chExt cx="741032" cy="275422"/>
            </a:xfrm>
          </p:grpSpPr>
          <p:pic>
            <p:nvPicPr>
              <p:cNvPr id="149551" name="Imagem 37">
                <a:extLst>
                  <a:ext uri="{FF2B5EF4-FFF2-40B4-BE49-F238E27FC236}">
                    <a16:creationId xmlns:a16="http://schemas.microsoft.com/office/drawing/2014/main" id="{A9C5E807-FC33-2E32-FFFF-AC04A4A48463}"/>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092661" y="3887738"/>
                <a:ext cx="741032" cy="178065"/>
              </a:xfrm>
              <a:prstGeom prst="rect">
                <a:avLst/>
              </a:prstGeom>
            </p:spPr>
          </p:pic>
          <p:sp>
            <p:nvSpPr>
              <p:cNvPr id="149552" name="TextBox 149520">
                <a:extLst>
                  <a:ext uri="{FF2B5EF4-FFF2-40B4-BE49-F238E27FC236}">
                    <a16:creationId xmlns:a16="http://schemas.microsoft.com/office/drawing/2014/main" id="{4DCC2771-3C27-E5DD-CD8E-1472B82C3F06}"/>
                  </a:ext>
                </a:extLst>
              </p:cNvPr>
              <p:cNvSpPr txBox="1"/>
              <p:nvPr/>
            </p:nvSpPr>
            <p:spPr>
              <a:xfrm>
                <a:off x="3227276" y="3955162"/>
                <a:ext cx="468764" cy="207998"/>
              </a:xfrm>
              <a:prstGeom prst="rect">
                <a:avLst/>
              </a:prstGeom>
              <a:noFill/>
            </p:spPr>
            <p:txBody>
              <a:bodyPr wrap="square" rtlCol="0">
                <a:spAutoFit/>
              </a:bodyPr>
              <a:lstStyle/>
              <a:p>
                <a:r>
                  <a:rPr lang="fr-FR" sz="600" dirty="0">
                    <a:latin typeface="DM Sans 14pt" pitchFamily="2" charset="77"/>
                  </a:rPr>
                  <a:t>relax</a:t>
                </a:r>
              </a:p>
            </p:txBody>
          </p:sp>
        </p:grpSp>
      </p:grpSp>
      <p:sp>
        <p:nvSpPr>
          <p:cNvPr id="149554" name="Slide Number Placeholder 2">
            <a:extLst>
              <a:ext uri="{FF2B5EF4-FFF2-40B4-BE49-F238E27FC236}">
                <a16:creationId xmlns:a16="http://schemas.microsoft.com/office/drawing/2014/main" id="{947C7C68-3DAA-6131-2062-0E22139E80D0}"/>
              </a:ext>
            </a:extLst>
          </p:cNvPr>
          <p:cNvSpPr txBox="1">
            <a:spLocks/>
          </p:cNvSpPr>
          <p:nvPr/>
        </p:nvSpPr>
        <p:spPr>
          <a:xfrm>
            <a:off x="2474601" y="5010189"/>
            <a:ext cx="780600" cy="819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GB" sz="975" b="0" i="0" u="none" strike="noStrike" kern="1200" cap="none" spc="0" normalizeH="0" baseline="0" noProof="0" dirty="0">
              <a:ln>
                <a:noFill/>
              </a:ln>
              <a:solidFill>
                <a:srgbClr val="000000"/>
              </a:solidFill>
              <a:effectLst/>
              <a:uLnTx/>
              <a:uFillTx/>
              <a:latin typeface="DM Sans" pitchFamily="2" charset="77"/>
              <a:ea typeface="+mn-ea"/>
              <a:cs typeface="Arial"/>
              <a:sym typeface="Arial"/>
            </a:endParaRPr>
          </a:p>
        </p:txBody>
      </p:sp>
      <p:grpSp>
        <p:nvGrpSpPr>
          <p:cNvPr id="149555" name="Agrupar 1069">
            <a:extLst>
              <a:ext uri="{FF2B5EF4-FFF2-40B4-BE49-F238E27FC236}">
                <a16:creationId xmlns:a16="http://schemas.microsoft.com/office/drawing/2014/main" id="{B1FF355A-F1FF-162A-4534-D4C447D9628B}"/>
              </a:ext>
            </a:extLst>
          </p:cNvPr>
          <p:cNvGrpSpPr/>
          <p:nvPr/>
        </p:nvGrpSpPr>
        <p:grpSpPr>
          <a:xfrm>
            <a:off x="2511118" y="4801836"/>
            <a:ext cx="973676" cy="290253"/>
            <a:chOff x="2996771" y="3883986"/>
            <a:chExt cx="1001362" cy="352822"/>
          </a:xfrm>
        </p:grpSpPr>
        <p:sp>
          <p:nvSpPr>
            <p:cNvPr id="149556" name="Retângulo Arredondado 1070">
              <a:extLst>
                <a:ext uri="{FF2B5EF4-FFF2-40B4-BE49-F238E27FC236}">
                  <a16:creationId xmlns:a16="http://schemas.microsoft.com/office/drawing/2014/main" id="{A37675CB-EC5D-797D-2720-736BE8660B43}"/>
                </a:ext>
              </a:extLst>
            </p:cNvPr>
            <p:cNvSpPr/>
            <p:nvPr/>
          </p:nvSpPr>
          <p:spPr>
            <a:xfrm>
              <a:off x="2996771" y="3883986"/>
              <a:ext cx="1001362"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49557" name="Agrupar 1071">
              <a:extLst>
                <a:ext uri="{FF2B5EF4-FFF2-40B4-BE49-F238E27FC236}">
                  <a16:creationId xmlns:a16="http://schemas.microsoft.com/office/drawing/2014/main" id="{8A19ECC2-1020-46DA-8B2B-1788CAE7C187}"/>
                </a:ext>
              </a:extLst>
            </p:cNvPr>
            <p:cNvGrpSpPr/>
            <p:nvPr/>
          </p:nvGrpSpPr>
          <p:grpSpPr>
            <a:xfrm>
              <a:off x="3078964" y="3939571"/>
              <a:ext cx="799726" cy="297237"/>
              <a:chOff x="3092661" y="3887738"/>
              <a:chExt cx="741032" cy="275422"/>
            </a:xfrm>
          </p:grpSpPr>
          <p:pic>
            <p:nvPicPr>
              <p:cNvPr id="149558" name="Imagem 37">
                <a:extLst>
                  <a:ext uri="{FF2B5EF4-FFF2-40B4-BE49-F238E27FC236}">
                    <a16:creationId xmlns:a16="http://schemas.microsoft.com/office/drawing/2014/main" id="{ECD3D9C3-C300-B095-121B-D5394ABB7439}"/>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092661" y="3887738"/>
                <a:ext cx="741032" cy="178065"/>
              </a:xfrm>
              <a:prstGeom prst="rect">
                <a:avLst/>
              </a:prstGeom>
            </p:spPr>
          </p:pic>
          <p:sp>
            <p:nvSpPr>
              <p:cNvPr id="149559" name="TextBox 149520">
                <a:extLst>
                  <a:ext uri="{FF2B5EF4-FFF2-40B4-BE49-F238E27FC236}">
                    <a16:creationId xmlns:a16="http://schemas.microsoft.com/office/drawing/2014/main" id="{6D87E075-0C38-A143-E1CD-3F11087C1E96}"/>
                  </a:ext>
                </a:extLst>
              </p:cNvPr>
              <p:cNvSpPr txBox="1"/>
              <p:nvPr/>
            </p:nvSpPr>
            <p:spPr>
              <a:xfrm>
                <a:off x="3227276" y="3955162"/>
                <a:ext cx="468764" cy="207998"/>
              </a:xfrm>
              <a:prstGeom prst="rect">
                <a:avLst/>
              </a:prstGeom>
              <a:noFill/>
            </p:spPr>
            <p:txBody>
              <a:bodyPr wrap="square" rtlCol="0">
                <a:spAutoFit/>
              </a:bodyPr>
              <a:lstStyle/>
              <a:p>
                <a:r>
                  <a:rPr lang="fr-FR" sz="600" dirty="0" err="1">
                    <a:latin typeface="DM Sans 14pt" pitchFamily="2" charset="77"/>
                  </a:rPr>
                  <a:t>energy</a:t>
                </a:r>
                <a:endParaRPr lang="fr-FR" sz="600" dirty="0">
                  <a:latin typeface="DM Sans 14pt" pitchFamily="2" charset="77"/>
                </a:endParaRPr>
              </a:p>
            </p:txBody>
          </p:sp>
        </p:grpSp>
      </p:grpSp>
      <p:grpSp>
        <p:nvGrpSpPr>
          <p:cNvPr id="149560" name="Agrupar 1069">
            <a:extLst>
              <a:ext uri="{FF2B5EF4-FFF2-40B4-BE49-F238E27FC236}">
                <a16:creationId xmlns:a16="http://schemas.microsoft.com/office/drawing/2014/main" id="{0241D984-E77F-16B6-3468-2F78EDD9ABA7}"/>
              </a:ext>
            </a:extLst>
          </p:cNvPr>
          <p:cNvGrpSpPr/>
          <p:nvPr/>
        </p:nvGrpSpPr>
        <p:grpSpPr>
          <a:xfrm>
            <a:off x="3598463" y="4801836"/>
            <a:ext cx="899133" cy="290253"/>
            <a:chOff x="2996771" y="3883986"/>
            <a:chExt cx="1001362" cy="352822"/>
          </a:xfrm>
        </p:grpSpPr>
        <p:sp>
          <p:nvSpPr>
            <p:cNvPr id="149561" name="Retângulo Arredondado 1070">
              <a:extLst>
                <a:ext uri="{FF2B5EF4-FFF2-40B4-BE49-F238E27FC236}">
                  <a16:creationId xmlns:a16="http://schemas.microsoft.com/office/drawing/2014/main" id="{CD0E23FE-B92B-A996-D37C-129120E61756}"/>
                </a:ext>
              </a:extLst>
            </p:cNvPr>
            <p:cNvSpPr/>
            <p:nvPr/>
          </p:nvSpPr>
          <p:spPr>
            <a:xfrm>
              <a:off x="2996771" y="3883986"/>
              <a:ext cx="1001362" cy="330245"/>
            </a:xfrm>
            <a:prstGeom prst="roundRect">
              <a:avLst>
                <a:gd name="adj" fmla="val 7374"/>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DM Sans 14pt" pitchFamily="2" charset="77"/>
              </a:endParaRPr>
            </a:p>
          </p:txBody>
        </p:sp>
        <p:grpSp>
          <p:nvGrpSpPr>
            <p:cNvPr id="149562" name="Agrupar 1071">
              <a:extLst>
                <a:ext uri="{FF2B5EF4-FFF2-40B4-BE49-F238E27FC236}">
                  <a16:creationId xmlns:a16="http://schemas.microsoft.com/office/drawing/2014/main" id="{AB479FEE-C7D9-58C0-8FE9-95CF74E47F0B}"/>
                </a:ext>
              </a:extLst>
            </p:cNvPr>
            <p:cNvGrpSpPr/>
            <p:nvPr/>
          </p:nvGrpSpPr>
          <p:grpSpPr>
            <a:xfrm>
              <a:off x="3078964" y="3939571"/>
              <a:ext cx="799726" cy="297237"/>
              <a:chOff x="3092661" y="3887738"/>
              <a:chExt cx="741032" cy="275422"/>
            </a:xfrm>
          </p:grpSpPr>
          <p:pic>
            <p:nvPicPr>
              <p:cNvPr id="149563" name="Imagem 37">
                <a:extLst>
                  <a:ext uri="{FF2B5EF4-FFF2-40B4-BE49-F238E27FC236}">
                    <a16:creationId xmlns:a16="http://schemas.microsoft.com/office/drawing/2014/main" id="{FA307B05-0AC4-025A-7295-06CC5985AB31}"/>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092661" y="3887738"/>
                <a:ext cx="741032" cy="178065"/>
              </a:xfrm>
              <a:prstGeom prst="rect">
                <a:avLst/>
              </a:prstGeom>
            </p:spPr>
          </p:pic>
          <p:sp>
            <p:nvSpPr>
              <p:cNvPr id="149564" name="TextBox 149520">
                <a:extLst>
                  <a:ext uri="{FF2B5EF4-FFF2-40B4-BE49-F238E27FC236}">
                    <a16:creationId xmlns:a16="http://schemas.microsoft.com/office/drawing/2014/main" id="{40F5AEEA-7144-22A1-FB85-E11B8B5BFB26}"/>
                  </a:ext>
                </a:extLst>
              </p:cNvPr>
              <p:cNvSpPr txBox="1"/>
              <p:nvPr/>
            </p:nvSpPr>
            <p:spPr>
              <a:xfrm>
                <a:off x="3227276" y="3955162"/>
                <a:ext cx="468764" cy="207998"/>
              </a:xfrm>
              <a:prstGeom prst="rect">
                <a:avLst/>
              </a:prstGeom>
              <a:noFill/>
            </p:spPr>
            <p:txBody>
              <a:bodyPr wrap="square" rtlCol="0">
                <a:spAutoFit/>
              </a:bodyPr>
              <a:lstStyle/>
              <a:p>
                <a:r>
                  <a:rPr lang="fr-FR" sz="600" dirty="0" err="1">
                    <a:latin typeface="DM Sans 14pt" pitchFamily="2" charset="77"/>
                  </a:rPr>
                  <a:t>energy</a:t>
                </a:r>
                <a:endParaRPr lang="fr-FR" sz="600" dirty="0">
                  <a:latin typeface="DM Sans 14pt" pitchFamily="2" charset="77"/>
                </a:endParaRPr>
              </a:p>
            </p:txBody>
          </p:sp>
        </p:grpSp>
      </p:grpSp>
      <p:pic>
        <p:nvPicPr>
          <p:cNvPr id="149583" name="Picture 149582">
            <a:extLst>
              <a:ext uri="{FF2B5EF4-FFF2-40B4-BE49-F238E27FC236}">
                <a16:creationId xmlns:a16="http://schemas.microsoft.com/office/drawing/2014/main" id="{49017A85-DD97-9757-6E3B-0C9D4842698F}"/>
              </a:ext>
            </a:extLst>
          </p:cNvPr>
          <p:cNvPicPr>
            <a:picLocks noChangeAspect="1"/>
          </p:cNvPicPr>
          <p:nvPr/>
        </p:nvPicPr>
        <p:blipFill>
          <a:blip r:embed="rId24"/>
          <a:stretch>
            <a:fillRect/>
          </a:stretch>
        </p:blipFill>
        <p:spPr>
          <a:xfrm>
            <a:off x="247235" y="4234574"/>
            <a:ext cx="930684" cy="353598"/>
          </a:xfrm>
          <a:prstGeom prst="rect">
            <a:avLst/>
          </a:prstGeom>
        </p:spPr>
      </p:pic>
      <p:pic>
        <p:nvPicPr>
          <p:cNvPr id="149584" name="Picture 149583">
            <a:extLst>
              <a:ext uri="{FF2B5EF4-FFF2-40B4-BE49-F238E27FC236}">
                <a16:creationId xmlns:a16="http://schemas.microsoft.com/office/drawing/2014/main" id="{542DF04E-E134-AAF0-26C9-1362C9008275}"/>
              </a:ext>
            </a:extLst>
          </p:cNvPr>
          <p:cNvPicPr>
            <a:picLocks noChangeAspect="1"/>
          </p:cNvPicPr>
          <p:nvPr/>
        </p:nvPicPr>
        <p:blipFill>
          <a:blip r:embed="rId24"/>
          <a:stretch>
            <a:fillRect/>
          </a:stretch>
        </p:blipFill>
        <p:spPr>
          <a:xfrm>
            <a:off x="2481133" y="4234574"/>
            <a:ext cx="930684" cy="353598"/>
          </a:xfrm>
          <a:prstGeom prst="rect">
            <a:avLst/>
          </a:prstGeom>
        </p:spPr>
      </p:pic>
      <p:pic>
        <p:nvPicPr>
          <p:cNvPr id="149585" name="Picture 149584">
            <a:extLst>
              <a:ext uri="{FF2B5EF4-FFF2-40B4-BE49-F238E27FC236}">
                <a16:creationId xmlns:a16="http://schemas.microsoft.com/office/drawing/2014/main" id="{8B29C891-7A7E-A6F6-6B80-AD80BD82166E}"/>
              </a:ext>
            </a:extLst>
          </p:cNvPr>
          <p:cNvPicPr>
            <a:picLocks noChangeAspect="1"/>
          </p:cNvPicPr>
          <p:nvPr/>
        </p:nvPicPr>
        <p:blipFill>
          <a:blip r:embed="rId24"/>
          <a:stretch>
            <a:fillRect/>
          </a:stretch>
        </p:blipFill>
        <p:spPr>
          <a:xfrm>
            <a:off x="3596408" y="4033984"/>
            <a:ext cx="930684" cy="353598"/>
          </a:xfrm>
          <a:prstGeom prst="rect">
            <a:avLst/>
          </a:prstGeom>
        </p:spPr>
      </p:pic>
      <p:pic>
        <p:nvPicPr>
          <p:cNvPr id="149587" name="Picture 149586">
            <a:extLst>
              <a:ext uri="{FF2B5EF4-FFF2-40B4-BE49-F238E27FC236}">
                <a16:creationId xmlns:a16="http://schemas.microsoft.com/office/drawing/2014/main" id="{E8B5895A-F5C3-4654-AB19-9A8DB00D31F6}"/>
              </a:ext>
            </a:extLst>
          </p:cNvPr>
          <p:cNvPicPr>
            <a:picLocks noChangeAspect="1"/>
          </p:cNvPicPr>
          <p:nvPr/>
        </p:nvPicPr>
        <p:blipFill>
          <a:blip r:embed="rId26"/>
          <a:stretch>
            <a:fillRect/>
          </a:stretch>
        </p:blipFill>
        <p:spPr>
          <a:xfrm>
            <a:off x="3590272" y="4425515"/>
            <a:ext cx="938865" cy="463336"/>
          </a:xfrm>
          <a:prstGeom prst="rect">
            <a:avLst/>
          </a:prstGeom>
        </p:spPr>
      </p:pic>
      <p:pic>
        <p:nvPicPr>
          <p:cNvPr id="149588" name="Picture 149587">
            <a:extLst>
              <a:ext uri="{FF2B5EF4-FFF2-40B4-BE49-F238E27FC236}">
                <a16:creationId xmlns:a16="http://schemas.microsoft.com/office/drawing/2014/main" id="{98A679F9-80D5-8744-736C-93246643D632}"/>
              </a:ext>
            </a:extLst>
          </p:cNvPr>
          <p:cNvPicPr>
            <a:picLocks noChangeAspect="1"/>
          </p:cNvPicPr>
          <p:nvPr/>
        </p:nvPicPr>
        <p:blipFill>
          <a:blip r:embed="rId27"/>
          <a:stretch>
            <a:fillRect/>
          </a:stretch>
        </p:blipFill>
        <p:spPr>
          <a:xfrm>
            <a:off x="4303145" y="3155537"/>
            <a:ext cx="329213" cy="402371"/>
          </a:xfrm>
          <a:prstGeom prst="rect">
            <a:avLst/>
          </a:prstGeom>
        </p:spPr>
      </p:pic>
      <p:pic>
        <p:nvPicPr>
          <p:cNvPr id="149591" name="Picture 149590">
            <a:extLst>
              <a:ext uri="{FF2B5EF4-FFF2-40B4-BE49-F238E27FC236}">
                <a16:creationId xmlns:a16="http://schemas.microsoft.com/office/drawing/2014/main" id="{12B8DEA9-0174-DBAD-6DED-104EB0ADC16E}"/>
              </a:ext>
            </a:extLst>
          </p:cNvPr>
          <p:cNvPicPr>
            <a:picLocks noChangeAspect="1"/>
          </p:cNvPicPr>
          <p:nvPr/>
        </p:nvPicPr>
        <p:blipFill>
          <a:blip r:embed="rId27"/>
          <a:stretch>
            <a:fillRect/>
          </a:stretch>
        </p:blipFill>
        <p:spPr>
          <a:xfrm>
            <a:off x="3195453" y="3151359"/>
            <a:ext cx="329213" cy="402371"/>
          </a:xfrm>
          <a:prstGeom prst="rect">
            <a:avLst/>
          </a:prstGeom>
        </p:spPr>
      </p:pic>
      <p:pic>
        <p:nvPicPr>
          <p:cNvPr id="149592" name="Picture 149591">
            <a:extLst>
              <a:ext uri="{FF2B5EF4-FFF2-40B4-BE49-F238E27FC236}">
                <a16:creationId xmlns:a16="http://schemas.microsoft.com/office/drawing/2014/main" id="{CE7418BF-A3B3-3659-D001-2BCB0160F983}"/>
              </a:ext>
            </a:extLst>
          </p:cNvPr>
          <p:cNvPicPr>
            <a:picLocks noChangeAspect="1"/>
          </p:cNvPicPr>
          <p:nvPr/>
        </p:nvPicPr>
        <p:blipFill>
          <a:blip r:embed="rId27"/>
          <a:stretch>
            <a:fillRect/>
          </a:stretch>
        </p:blipFill>
        <p:spPr>
          <a:xfrm>
            <a:off x="1857291" y="3165216"/>
            <a:ext cx="329213" cy="402371"/>
          </a:xfrm>
          <a:prstGeom prst="rect">
            <a:avLst/>
          </a:prstGeom>
        </p:spPr>
      </p:pic>
      <p:pic>
        <p:nvPicPr>
          <p:cNvPr id="149594" name="Picture 149593">
            <a:extLst>
              <a:ext uri="{FF2B5EF4-FFF2-40B4-BE49-F238E27FC236}">
                <a16:creationId xmlns:a16="http://schemas.microsoft.com/office/drawing/2014/main" id="{5D36AFBA-7E89-2E80-15D8-FD2682721015}"/>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b="-5401"/>
          <a:stretch/>
        </p:blipFill>
        <p:spPr>
          <a:xfrm>
            <a:off x="5418440" y="3086934"/>
            <a:ext cx="339975" cy="464116"/>
          </a:xfrm>
          <a:prstGeom prst="rect">
            <a:avLst/>
          </a:prstGeom>
        </p:spPr>
      </p:pic>
      <p:pic>
        <p:nvPicPr>
          <p:cNvPr id="149595" name="Picture 149594">
            <a:extLst>
              <a:ext uri="{FF2B5EF4-FFF2-40B4-BE49-F238E27FC236}">
                <a16:creationId xmlns:a16="http://schemas.microsoft.com/office/drawing/2014/main" id="{CE289579-2F59-5DE5-2E2C-E26240C72FE9}"/>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b="-5401"/>
          <a:stretch/>
        </p:blipFill>
        <p:spPr>
          <a:xfrm>
            <a:off x="6645412" y="3109156"/>
            <a:ext cx="339975" cy="464116"/>
          </a:xfrm>
          <a:prstGeom prst="rect">
            <a:avLst/>
          </a:prstGeom>
        </p:spPr>
      </p:pic>
      <p:pic>
        <p:nvPicPr>
          <p:cNvPr id="149596" name="Picture 149595">
            <a:extLst>
              <a:ext uri="{FF2B5EF4-FFF2-40B4-BE49-F238E27FC236}">
                <a16:creationId xmlns:a16="http://schemas.microsoft.com/office/drawing/2014/main" id="{08E7CBAF-5E31-B301-5EB6-43CA59AED435}"/>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b="-5401"/>
          <a:stretch/>
        </p:blipFill>
        <p:spPr>
          <a:xfrm>
            <a:off x="7749707" y="3163347"/>
            <a:ext cx="339975" cy="464116"/>
          </a:xfrm>
          <a:prstGeom prst="rect">
            <a:avLst/>
          </a:prstGeom>
        </p:spPr>
      </p:pic>
      <p:pic>
        <p:nvPicPr>
          <p:cNvPr id="149597" name="Picture 149596">
            <a:extLst>
              <a:ext uri="{FF2B5EF4-FFF2-40B4-BE49-F238E27FC236}">
                <a16:creationId xmlns:a16="http://schemas.microsoft.com/office/drawing/2014/main" id="{50390F95-0A1B-2BDA-19B1-8875AC7C5D68}"/>
              </a:ext>
            </a:extLst>
          </p:cNvPr>
          <p:cNvPicPr>
            <a:picLocks noChangeAspect="1"/>
          </p:cNvPicPr>
          <p:nvPr/>
        </p:nvPicPr>
        <p:blipFill rotWithShape="1">
          <a:blip r:embed="rId28" cstate="screen">
            <a:extLst>
              <a:ext uri="{28A0092B-C50C-407E-A947-70E740481C1C}">
                <a14:useLocalDpi xmlns:a14="http://schemas.microsoft.com/office/drawing/2010/main"/>
              </a:ext>
            </a:extLst>
          </a:blip>
          <a:srcRect b="-5401"/>
          <a:stretch/>
        </p:blipFill>
        <p:spPr>
          <a:xfrm>
            <a:off x="8846502" y="3158120"/>
            <a:ext cx="339975" cy="464116"/>
          </a:xfrm>
          <a:prstGeom prst="rect">
            <a:avLst/>
          </a:prstGeom>
        </p:spPr>
      </p:pic>
      <p:sp>
        <p:nvSpPr>
          <p:cNvPr id="15" name="TextBox 14">
            <a:extLst>
              <a:ext uri="{FF2B5EF4-FFF2-40B4-BE49-F238E27FC236}">
                <a16:creationId xmlns:a16="http://schemas.microsoft.com/office/drawing/2014/main" id="{E01CF27D-7B80-6185-8FB2-FE3D71DAF3D1}"/>
              </a:ext>
            </a:extLst>
          </p:cNvPr>
          <p:cNvSpPr txBox="1"/>
          <p:nvPr/>
        </p:nvSpPr>
        <p:spPr>
          <a:xfrm>
            <a:off x="6678723" y="4853521"/>
            <a:ext cx="4742714" cy="307777"/>
          </a:xfrm>
          <a:prstGeom prst="rect">
            <a:avLst/>
          </a:prstGeom>
          <a:noFill/>
        </p:spPr>
        <p:txBody>
          <a:bodyPr wrap="square">
            <a:spAutoFit/>
          </a:bodyPr>
          <a:lstStyle/>
          <a:p>
            <a:r>
              <a:rPr lang="en-GB" sz="1400" dirty="0">
                <a:effectLst/>
                <a:latin typeface="DM Sans" pitchFamily="2" charset="0"/>
                <a:ea typeface="DM Sans" pitchFamily="2" charset="0"/>
                <a:cs typeface="Calibri" panose="020F0502020204030204" pitchFamily="34" charset="0"/>
              </a:rPr>
              <a:t>®</a:t>
            </a:r>
            <a:endParaRPr lang="fr-FR" dirty="0"/>
          </a:p>
        </p:txBody>
      </p:sp>
    </p:spTree>
    <p:extLst>
      <p:ext uri="{BB962C8B-B14F-4D97-AF65-F5344CB8AC3E}">
        <p14:creationId xmlns:p14="http://schemas.microsoft.com/office/powerpoint/2010/main" val="415650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300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38602" y="-21714"/>
            <a:ext cx="9276344" cy="5217944"/>
          </a:xfrm>
          <a:custGeom>
            <a:avLst/>
            <a:gdLst/>
            <a:ahLst/>
            <a:cxnLst/>
            <a:rect l="l" t="t" r="r" b="b"/>
            <a:pathLst>
              <a:path w="18552687" h="10435887">
                <a:moveTo>
                  <a:pt x="0" y="0"/>
                </a:moveTo>
                <a:lnTo>
                  <a:pt x="18552687" y="0"/>
                </a:lnTo>
                <a:lnTo>
                  <a:pt x="18552687" y="10435886"/>
                </a:lnTo>
                <a:lnTo>
                  <a:pt x="0" y="10435886"/>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188504" y="721319"/>
            <a:ext cx="1492153" cy="287861"/>
          </a:xfrm>
          <a:custGeom>
            <a:avLst/>
            <a:gdLst/>
            <a:ahLst/>
            <a:cxnLst/>
            <a:rect l="l" t="t" r="r" b="b"/>
            <a:pathLst>
              <a:path w="2984306" h="575722">
                <a:moveTo>
                  <a:pt x="0" y="0"/>
                </a:moveTo>
                <a:lnTo>
                  <a:pt x="2984306" y="0"/>
                </a:lnTo>
                <a:lnTo>
                  <a:pt x="2984306" y="575722"/>
                </a:lnTo>
                <a:lnTo>
                  <a:pt x="0" y="57572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4" name="Group 4"/>
          <p:cNvGrpSpPr/>
          <p:nvPr/>
        </p:nvGrpSpPr>
        <p:grpSpPr>
          <a:xfrm>
            <a:off x="7876001" y="675350"/>
            <a:ext cx="916271" cy="91627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A4D"/>
            </a:solidFill>
          </p:spPr>
          <p:txBody>
            <a:bodyPr/>
            <a:lstStyle/>
            <a:p>
              <a:endParaRPr lang="en-US"/>
            </a:p>
          </p:txBody>
        </p:sp>
        <p:sp>
          <p:nvSpPr>
            <p:cNvPr id="6" name="TextBox 6"/>
            <p:cNvSpPr txBox="1"/>
            <p:nvPr/>
          </p:nvSpPr>
          <p:spPr>
            <a:xfrm>
              <a:off x="76200" y="66675"/>
              <a:ext cx="660400" cy="669925"/>
            </a:xfrm>
            <a:prstGeom prst="rect">
              <a:avLst/>
            </a:prstGeom>
          </p:spPr>
          <p:txBody>
            <a:bodyPr lIns="25400" tIns="25400" rIns="25400" bIns="25400" rtlCol="0" anchor="ctr"/>
            <a:lstStyle/>
            <a:p>
              <a:pPr algn="ctr" defTabSz="457200">
                <a:lnSpc>
                  <a:spcPts val="420"/>
                </a:lnSpc>
                <a:spcBef>
                  <a:spcPct val="0"/>
                </a:spcBef>
                <a:buClrTx/>
              </a:pPr>
              <a:endParaRPr sz="900" kern="1200">
                <a:solidFill>
                  <a:prstClr val="black"/>
                </a:solidFill>
                <a:latin typeface="Calibri"/>
                <a:ea typeface="+mn-ea"/>
                <a:cs typeface="+mn-cs"/>
              </a:endParaRPr>
            </a:p>
          </p:txBody>
        </p:sp>
      </p:grpSp>
      <p:grpSp>
        <p:nvGrpSpPr>
          <p:cNvPr id="7" name="Group 7"/>
          <p:cNvGrpSpPr/>
          <p:nvPr/>
        </p:nvGrpSpPr>
        <p:grpSpPr>
          <a:xfrm>
            <a:off x="8433209" y="514350"/>
            <a:ext cx="494830" cy="49483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A4D"/>
            </a:solidFill>
          </p:spPr>
          <p:txBody>
            <a:bodyPr/>
            <a:lstStyle/>
            <a:p>
              <a:endParaRPr lang="en-US"/>
            </a:p>
          </p:txBody>
        </p:sp>
        <p:sp>
          <p:nvSpPr>
            <p:cNvPr id="9" name="TextBox 9"/>
            <p:cNvSpPr txBox="1"/>
            <p:nvPr/>
          </p:nvSpPr>
          <p:spPr>
            <a:xfrm>
              <a:off x="76200" y="66675"/>
              <a:ext cx="660400" cy="669925"/>
            </a:xfrm>
            <a:prstGeom prst="rect">
              <a:avLst/>
            </a:prstGeom>
          </p:spPr>
          <p:txBody>
            <a:bodyPr lIns="25400" tIns="25400" rIns="25400" bIns="25400" rtlCol="0" anchor="ctr"/>
            <a:lstStyle/>
            <a:p>
              <a:pPr algn="ctr" defTabSz="457200">
                <a:lnSpc>
                  <a:spcPts val="420"/>
                </a:lnSpc>
                <a:spcBef>
                  <a:spcPct val="0"/>
                </a:spcBef>
                <a:buClrTx/>
              </a:pPr>
              <a:endParaRPr sz="900" kern="1200">
                <a:solidFill>
                  <a:prstClr val="black"/>
                </a:solidFill>
                <a:latin typeface="Calibri"/>
                <a:ea typeface="+mn-ea"/>
                <a:cs typeface="+mn-cs"/>
              </a:endParaRPr>
            </a:p>
          </p:txBody>
        </p:sp>
      </p:grpSp>
      <p:grpSp>
        <p:nvGrpSpPr>
          <p:cNvPr id="10" name="Group 10"/>
          <p:cNvGrpSpPr/>
          <p:nvPr/>
        </p:nvGrpSpPr>
        <p:grpSpPr>
          <a:xfrm>
            <a:off x="7941673" y="2017166"/>
            <a:ext cx="1701199" cy="170119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A4D"/>
            </a:solidFill>
          </p:spPr>
          <p:txBody>
            <a:bodyPr/>
            <a:lstStyle/>
            <a:p>
              <a:endParaRPr lang="en-US"/>
            </a:p>
          </p:txBody>
        </p:sp>
        <p:sp>
          <p:nvSpPr>
            <p:cNvPr id="12" name="TextBox 12"/>
            <p:cNvSpPr txBox="1"/>
            <p:nvPr/>
          </p:nvSpPr>
          <p:spPr>
            <a:xfrm>
              <a:off x="76200" y="66675"/>
              <a:ext cx="660400" cy="669925"/>
            </a:xfrm>
            <a:prstGeom prst="rect">
              <a:avLst/>
            </a:prstGeom>
          </p:spPr>
          <p:txBody>
            <a:bodyPr lIns="25400" tIns="25400" rIns="25400" bIns="25400" rtlCol="0" anchor="ctr"/>
            <a:lstStyle/>
            <a:p>
              <a:pPr algn="ctr" defTabSz="457200">
                <a:lnSpc>
                  <a:spcPts val="420"/>
                </a:lnSpc>
                <a:buClrTx/>
              </a:pPr>
              <a:endParaRPr sz="900" kern="1200">
                <a:solidFill>
                  <a:prstClr val="black"/>
                </a:solidFill>
                <a:latin typeface="Calibri"/>
                <a:ea typeface="+mn-ea"/>
                <a:cs typeface="+mn-cs"/>
              </a:endParaRPr>
            </a:p>
          </p:txBody>
        </p:sp>
      </p:grpSp>
      <p:sp>
        <p:nvSpPr>
          <p:cNvPr id="13" name="Freeform 13"/>
          <p:cNvSpPr/>
          <p:nvPr/>
        </p:nvSpPr>
        <p:spPr>
          <a:xfrm>
            <a:off x="-82816" y="952690"/>
            <a:ext cx="3806396" cy="984093"/>
          </a:xfrm>
          <a:custGeom>
            <a:avLst/>
            <a:gdLst/>
            <a:ahLst/>
            <a:cxnLst/>
            <a:rect l="l" t="t" r="r" b="b"/>
            <a:pathLst>
              <a:path w="7612791" h="1968185">
                <a:moveTo>
                  <a:pt x="0" y="0"/>
                </a:moveTo>
                <a:lnTo>
                  <a:pt x="7612791" y="0"/>
                </a:lnTo>
                <a:lnTo>
                  <a:pt x="7612791" y="1968185"/>
                </a:lnTo>
                <a:lnTo>
                  <a:pt x="0" y="1968185"/>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14"/>
          <p:cNvSpPr/>
          <p:nvPr/>
        </p:nvSpPr>
        <p:spPr>
          <a:xfrm>
            <a:off x="1348256" y="3236723"/>
            <a:ext cx="782326" cy="1244565"/>
          </a:xfrm>
          <a:custGeom>
            <a:avLst/>
            <a:gdLst/>
            <a:ahLst/>
            <a:cxnLst/>
            <a:rect l="l" t="t" r="r" b="b"/>
            <a:pathLst>
              <a:path w="1564652" h="2489129">
                <a:moveTo>
                  <a:pt x="0" y="0"/>
                </a:moveTo>
                <a:lnTo>
                  <a:pt x="1564652" y="0"/>
                </a:lnTo>
                <a:lnTo>
                  <a:pt x="1564652" y="2489129"/>
                </a:lnTo>
                <a:lnTo>
                  <a:pt x="0" y="248912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5" name="Freeform 15"/>
          <p:cNvSpPr/>
          <p:nvPr/>
        </p:nvSpPr>
        <p:spPr>
          <a:xfrm>
            <a:off x="2082957" y="3216243"/>
            <a:ext cx="742389" cy="1260039"/>
          </a:xfrm>
          <a:custGeom>
            <a:avLst/>
            <a:gdLst/>
            <a:ahLst/>
            <a:cxnLst/>
            <a:rect l="l" t="t" r="r" b="b"/>
            <a:pathLst>
              <a:path w="1484777" h="2520077">
                <a:moveTo>
                  <a:pt x="0" y="0"/>
                </a:moveTo>
                <a:lnTo>
                  <a:pt x="1484777" y="0"/>
                </a:lnTo>
                <a:lnTo>
                  <a:pt x="1484777" y="2520078"/>
                </a:lnTo>
                <a:lnTo>
                  <a:pt x="0" y="252007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6" name="Freeform 16"/>
          <p:cNvSpPr/>
          <p:nvPr/>
        </p:nvSpPr>
        <p:spPr>
          <a:xfrm>
            <a:off x="2696863" y="3236723"/>
            <a:ext cx="946471" cy="1244565"/>
          </a:xfrm>
          <a:custGeom>
            <a:avLst/>
            <a:gdLst/>
            <a:ahLst/>
            <a:cxnLst/>
            <a:rect l="l" t="t" r="r" b="b"/>
            <a:pathLst>
              <a:path w="1892942" h="2489129">
                <a:moveTo>
                  <a:pt x="0" y="0"/>
                </a:moveTo>
                <a:lnTo>
                  <a:pt x="1892942" y="0"/>
                </a:lnTo>
                <a:lnTo>
                  <a:pt x="1892942" y="2489129"/>
                </a:lnTo>
                <a:lnTo>
                  <a:pt x="0" y="248912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7" name="Freeform 17"/>
          <p:cNvSpPr/>
          <p:nvPr/>
        </p:nvSpPr>
        <p:spPr>
          <a:xfrm>
            <a:off x="3449454" y="3276619"/>
            <a:ext cx="921744" cy="1162265"/>
          </a:xfrm>
          <a:custGeom>
            <a:avLst/>
            <a:gdLst/>
            <a:ahLst/>
            <a:cxnLst/>
            <a:rect l="l" t="t" r="r" b="b"/>
            <a:pathLst>
              <a:path w="1843487" h="2324529">
                <a:moveTo>
                  <a:pt x="0" y="0"/>
                </a:moveTo>
                <a:lnTo>
                  <a:pt x="1843487" y="0"/>
                </a:lnTo>
                <a:lnTo>
                  <a:pt x="1843487" y="2324529"/>
                </a:lnTo>
                <a:lnTo>
                  <a:pt x="0" y="232452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a:off x="4121573" y="3170185"/>
            <a:ext cx="1003415" cy="1248589"/>
          </a:xfrm>
          <a:custGeom>
            <a:avLst/>
            <a:gdLst/>
            <a:ahLst/>
            <a:cxnLst/>
            <a:rect l="l" t="t" r="r" b="b"/>
            <a:pathLst>
              <a:path w="2006830" h="2497178">
                <a:moveTo>
                  <a:pt x="0" y="0"/>
                </a:moveTo>
                <a:lnTo>
                  <a:pt x="2006830" y="0"/>
                </a:lnTo>
                <a:lnTo>
                  <a:pt x="2006830" y="2497177"/>
                </a:lnTo>
                <a:lnTo>
                  <a:pt x="0" y="2497177"/>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19"/>
          <p:cNvSpPr/>
          <p:nvPr/>
        </p:nvSpPr>
        <p:spPr>
          <a:xfrm>
            <a:off x="4843257" y="3166438"/>
            <a:ext cx="1072685" cy="1238565"/>
          </a:xfrm>
          <a:custGeom>
            <a:avLst/>
            <a:gdLst/>
            <a:ahLst/>
            <a:cxnLst/>
            <a:rect l="l" t="t" r="r" b="b"/>
            <a:pathLst>
              <a:path w="2145370" h="2477130">
                <a:moveTo>
                  <a:pt x="0" y="0"/>
                </a:moveTo>
                <a:lnTo>
                  <a:pt x="2145369" y="0"/>
                </a:lnTo>
                <a:lnTo>
                  <a:pt x="2145369" y="2477130"/>
                </a:lnTo>
                <a:lnTo>
                  <a:pt x="0" y="2477130"/>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0" name="Freeform 20"/>
          <p:cNvSpPr/>
          <p:nvPr/>
        </p:nvSpPr>
        <p:spPr>
          <a:xfrm>
            <a:off x="88307" y="3503650"/>
            <a:ext cx="782561" cy="996688"/>
          </a:xfrm>
          <a:custGeom>
            <a:avLst/>
            <a:gdLst/>
            <a:ahLst/>
            <a:cxnLst/>
            <a:rect l="l" t="t" r="r" b="b"/>
            <a:pathLst>
              <a:path w="1565122" h="1993376">
                <a:moveTo>
                  <a:pt x="0" y="0"/>
                </a:moveTo>
                <a:lnTo>
                  <a:pt x="1565122" y="0"/>
                </a:lnTo>
                <a:lnTo>
                  <a:pt x="1565122" y="1993376"/>
                </a:lnTo>
                <a:lnTo>
                  <a:pt x="0" y="1993376"/>
                </a:lnTo>
                <a:lnTo>
                  <a:pt x="0" y="0"/>
                </a:lnTo>
                <a:close/>
              </a:path>
            </a:pathLst>
          </a:custGeom>
          <a:blipFill>
            <a:blip r:embed="rId12"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1" name="Freeform 21"/>
          <p:cNvSpPr/>
          <p:nvPr/>
        </p:nvSpPr>
        <p:spPr>
          <a:xfrm>
            <a:off x="557327" y="3416827"/>
            <a:ext cx="795692" cy="1073986"/>
          </a:xfrm>
          <a:custGeom>
            <a:avLst/>
            <a:gdLst/>
            <a:ahLst/>
            <a:cxnLst/>
            <a:rect l="l" t="t" r="r" b="b"/>
            <a:pathLst>
              <a:path w="1591383" h="2147971">
                <a:moveTo>
                  <a:pt x="0" y="0"/>
                </a:moveTo>
                <a:lnTo>
                  <a:pt x="1591383" y="0"/>
                </a:lnTo>
                <a:lnTo>
                  <a:pt x="1591383" y="2147971"/>
                </a:lnTo>
                <a:lnTo>
                  <a:pt x="0" y="2147971"/>
                </a:lnTo>
                <a:lnTo>
                  <a:pt x="0" y="0"/>
                </a:lnTo>
                <a:close/>
              </a:path>
            </a:pathLst>
          </a:custGeom>
          <a:blipFill>
            <a:blip r:embed="rId1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1" name="TextBox 31"/>
          <p:cNvSpPr txBox="1"/>
          <p:nvPr/>
        </p:nvSpPr>
        <p:spPr>
          <a:xfrm>
            <a:off x="5727991" y="3956024"/>
            <a:ext cx="3320661" cy="1052019"/>
          </a:xfrm>
          <a:prstGeom prst="rect">
            <a:avLst/>
          </a:prstGeom>
        </p:spPr>
        <p:txBody>
          <a:bodyPr lIns="0" tIns="0" rIns="0" bIns="0" rtlCol="0" anchor="t">
            <a:spAutoFit/>
          </a:bodyPr>
          <a:lstStyle/>
          <a:p>
            <a:pPr algn="r" defTabSz="457200">
              <a:lnSpc>
                <a:spcPts val="2070"/>
              </a:lnSpc>
              <a:buClrTx/>
            </a:pPr>
            <a:r>
              <a:rPr lang="en-US" sz="1150" kern="1200" dirty="0">
                <a:solidFill>
                  <a:srgbClr val="FFFFFF"/>
                </a:solidFill>
                <a:latin typeface="DM Sans Bold"/>
                <a:ea typeface="+mn-ea"/>
                <a:cs typeface="+mn-cs"/>
              </a:rPr>
              <a:t>INNOVATIVE, LIGHTWEIGHT TEXTURES</a:t>
            </a:r>
          </a:p>
          <a:p>
            <a:pPr algn="r" defTabSz="457200">
              <a:lnSpc>
                <a:spcPts val="2070"/>
              </a:lnSpc>
              <a:buClrTx/>
            </a:pPr>
            <a:r>
              <a:rPr lang="en-US" sz="1150" kern="1200" dirty="0">
                <a:solidFill>
                  <a:srgbClr val="FFFFFF"/>
                </a:solidFill>
                <a:latin typeface="DM Sans Bold"/>
                <a:ea typeface="+mn-ea"/>
                <a:cs typeface="+mn-cs"/>
              </a:rPr>
              <a:t>INVISIBLE SPF PROTECTION</a:t>
            </a:r>
          </a:p>
          <a:p>
            <a:pPr algn="r" defTabSz="457200">
              <a:lnSpc>
                <a:spcPts val="2070"/>
              </a:lnSpc>
              <a:buClrTx/>
            </a:pPr>
            <a:r>
              <a:rPr lang="en-US" sz="1150" kern="1200" dirty="0">
                <a:solidFill>
                  <a:srgbClr val="FFFFFF"/>
                </a:solidFill>
                <a:latin typeface="DM Sans Bold"/>
                <a:ea typeface="+mn-ea"/>
                <a:cs typeface="+mn-cs"/>
              </a:rPr>
              <a:t>VISIBLE SKIN RESULTS</a:t>
            </a:r>
          </a:p>
          <a:p>
            <a:pPr algn="r" defTabSz="457200">
              <a:lnSpc>
                <a:spcPts val="2070"/>
              </a:lnSpc>
              <a:spcBef>
                <a:spcPct val="0"/>
              </a:spcBef>
              <a:buClrTx/>
            </a:pPr>
            <a:r>
              <a:rPr lang="en-US" sz="1150" kern="1200" dirty="0">
                <a:solidFill>
                  <a:srgbClr val="FFFFFF"/>
                </a:solidFill>
                <a:latin typeface="DM Sans Bold"/>
                <a:ea typeface="+mn-ea"/>
                <a:cs typeface="+mn-cs"/>
              </a:rPr>
              <a:t>INDULGENT FRAGRANES</a:t>
            </a:r>
          </a:p>
        </p:txBody>
      </p:sp>
      <p:sp>
        <p:nvSpPr>
          <p:cNvPr id="32" name="TextBox 32"/>
          <p:cNvSpPr txBox="1"/>
          <p:nvPr/>
        </p:nvSpPr>
        <p:spPr>
          <a:xfrm>
            <a:off x="202770" y="4968532"/>
            <a:ext cx="3454830" cy="85664"/>
          </a:xfrm>
          <a:prstGeom prst="rect">
            <a:avLst/>
          </a:prstGeom>
        </p:spPr>
        <p:txBody>
          <a:bodyPr wrap="square" lIns="0" tIns="0" rIns="0" bIns="0" rtlCol="0" anchor="t">
            <a:spAutoFit/>
          </a:bodyPr>
          <a:lstStyle/>
          <a:p>
            <a:pPr defTabSz="457200">
              <a:lnSpc>
                <a:spcPts val="700"/>
              </a:lnSpc>
              <a:buClrTx/>
            </a:pPr>
            <a:r>
              <a:rPr lang="en-US" sz="500" kern="1200" dirty="0">
                <a:solidFill>
                  <a:srgbClr val="FFFFFF"/>
                </a:solidFill>
                <a:latin typeface="DM Sans"/>
                <a:ea typeface="+mn-ea"/>
                <a:cs typeface="+mn-cs"/>
              </a:rPr>
              <a:t>Products are for illustration only, not for sale. dsm-firmenich is not responsible for final products claims.</a:t>
            </a:r>
          </a:p>
        </p:txBody>
      </p:sp>
      <p:sp>
        <p:nvSpPr>
          <p:cNvPr id="33" name="TextBox 33"/>
          <p:cNvSpPr txBox="1"/>
          <p:nvPr/>
        </p:nvSpPr>
        <p:spPr>
          <a:xfrm>
            <a:off x="188504" y="2308257"/>
            <a:ext cx="2248833" cy="501997"/>
          </a:xfrm>
          <a:prstGeom prst="rect">
            <a:avLst/>
          </a:prstGeom>
        </p:spPr>
        <p:txBody>
          <a:bodyPr lIns="0" tIns="0" rIns="0" bIns="0" rtlCol="0" anchor="t">
            <a:spAutoFit/>
          </a:bodyPr>
          <a:lstStyle/>
          <a:p>
            <a:pPr algn="r" defTabSz="457200">
              <a:lnSpc>
                <a:spcPts val="2016"/>
              </a:lnSpc>
              <a:buClrTx/>
            </a:pPr>
            <a:r>
              <a:rPr lang="en-US" sz="1450" kern="1200">
                <a:latin typeface="DM Sans Bold"/>
                <a:ea typeface="+mn-ea"/>
                <a:cs typeface="+mn-cs"/>
              </a:rPr>
              <a:t>SUN PROTECTION YOUR </a:t>
            </a:r>
          </a:p>
          <a:p>
            <a:pPr algn="r" defTabSz="457200">
              <a:lnSpc>
                <a:spcPts val="2016"/>
              </a:lnSpc>
              <a:buClrTx/>
            </a:pPr>
            <a:r>
              <a:rPr lang="en-US" sz="1450" kern="1200">
                <a:latin typeface="DM Sans Bold"/>
                <a:ea typeface="+mn-ea"/>
                <a:cs typeface="+mn-cs"/>
              </a:rPr>
              <a:t>SENSES WILL LOVE</a:t>
            </a:r>
          </a:p>
        </p:txBody>
      </p:sp>
      <p:sp>
        <p:nvSpPr>
          <p:cNvPr id="52" name="TextBox 52"/>
          <p:cNvSpPr txBox="1"/>
          <p:nvPr/>
        </p:nvSpPr>
        <p:spPr>
          <a:xfrm>
            <a:off x="268646" y="3054996"/>
            <a:ext cx="383784"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URBAN </a:t>
            </a:r>
          </a:p>
          <a:p>
            <a:pPr algn="ctr" defTabSz="457200">
              <a:lnSpc>
                <a:spcPts val="840"/>
              </a:lnSpc>
              <a:buClrTx/>
            </a:pPr>
            <a:r>
              <a:rPr lang="en-US" sz="600" kern="1200">
                <a:latin typeface="DM Sans Bold"/>
                <a:ea typeface="+mn-ea"/>
                <a:cs typeface="+mn-cs"/>
              </a:rPr>
              <a:t>RELAX</a:t>
            </a:r>
          </a:p>
        </p:txBody>
      </p:sp>
      <p:sp>
        <p:nvSpPr>
          <p:cNvPr id="53" name="TextBox 53"/>
          <p:cNvSpPr txBox="1"/>
          <p:nvPr/>
        </p:nvSpPr>
        <p:spPr>
          <a:xfrm>
            <a:off x="808451" y="3054996"/>
            <a:ext cx="383784"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RELAXING DAY CARE</a:t>
            </a:r>
          </a:p>
        </p:txBody>
      </p:sp>
      <p:sp>
        <p:nvSpPr>
          <p:cNvPr id="54" name="TextBox 54"/>
          <p:cNvSpPr txBox="1"/>
          <p:nvPr/>
        </p:nvSpPr>
        <p:spPr>
          <a:xfrm>
            <a:off x="1487875" y="3058743"/>
            <a:ext cx="535430"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ENERGIZING SPORT</a:t>
            </a:r>
          </a:p>
        </p:txBody>
      </p:sp>
      <p:sp>
        <p:nvSpPr>
          <p:cNvPr id="55" name="TextBox 55"/>
          <p:cNvSpPr txBox="1"/>
          <p:nvPr/>
        </p:nvSpPr>
        <p:spPr>
          <a:xfrm>
            <a:off x="2199428" y="3054996"/>
            <a:ext cx="535430"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EXTREME SPORT</a:t>
            </a:r>
          </a:p>
        </p:txBody>
      </p:sp>
      <p:sp>
        <p:nvSpPr>
          <p:cNvPr id="56" name="TextBox 56"/>
          <p:cNvSpPr txBox="1"/>
          <p:nvPr/>
        </p:nvSpPr>
        <p:spPr>
          <a:xfrm>
            <a:off x="2933587" y="3058743"/>
            <a:ext cx="535430"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GREEN</a:t>
            </a:r>
          </a:p>
          <a:p>
            <a:pPr algn="ctr" defTabSz="457200">
              <a:lnSpc>
                <a:spcPts val="840"/>
              </a:lnSpc>
              <a:buClrTx/>
            </a:pPr>
            <a:r>
              <a:rPr lang="en-US" sz="600" kern="1200">
                <a:latin typeface="DM Sans Bold"/>
                <a:ea typeface="+mn-ea"/>
                <a:cs typeface="+mn-cs"/>
              </a:rPr>
              <a:t>SUN</a:t>
            </a:r>
          </a:p>
        </p:txBody>
      </p:sp>
      <p:sp>
        <p:nvSpPr>
          <p:cNvPr id="57" name="TextBox 57"/>
          <p:cNvSpPr txBox="1"/>
          <p:nvPr/>
        </p:nvSpPr>
        <p:spPr>
          <a:xfrm>
            <a:off x="3559248" y="3054996"/>
            <a:ext cx="750037"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FRESH IN THE SUMMER</a:t>
            </a:r>
          </a:p>
        </p:txBody>
      </p:sp>
      <p:sp>
        <p:nvSpPr>
          <p:cNvPr id="58" name="TextBox 58"/>
          <p:cNvSpPr txBox="1"/>
          <p:nvPr/>
        </p:nvSpPr>
        <p:spPr>
          <a:xfrm>
            <a:off x="4371198" y="3054996"/>
            <a:ext cx="575613"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SENSUAL GLOW SKIN</a:t>
            </a:r>
          </a:p>
        </p:txBody>
      </p:sp>
      <p:sp>
        <p:nvSpPr>
          <p:cNvPr id="59" name="TextBox 59"/>
          <p:cNvSpPr txBox="1"/>
          <p:nvPr/>
        </p:nvSpPr>
        <p:spPr>
          <a:xfrm>
            <a:off x="5152378" y="3028126"/>
            <a:ext cx="492193" cy="201530"/>
          </a:xfrm>
          <a:prstGeom prst="rect">
            <a:avLst/>
          </a:prstGeom>
        </p:spPr>
        <p:txBody>
          <a:bodyPr lIns="0" tIns="0" rIns="0" bIns="0" rtlCol="0" anchor="t">
            <a:spAutoFit/>
          </a:bodyPr>
          <a:lstStyle/>
          <a:p>
            <a:pPr algn="ctr" defTabSz="457200">
              <a:lnSpc>
                <a:spcPts val="840"/>
              </a:lnSpc>
              <a:buClrTx/>
            </a:pPr>
            <a:r>
              <a:rPr lang="en-US" sz="600" kern="1200">
                <a:latin typeface="DM Sans Bold"/>
                <a:ea typeface="+mn-ea"/>
                <a:cs typeface="+mn-cs"/>
              </a:rPr>
              <a:t>FUN IN THE SUN</a:t>
            </a:r>
          </a:p>
        </p:txBody>
      </p:sp>
      <p:graphicFrame>
        <p:nvGraphicFramePr>
          <p:cNvPr id="60" name="Object 59">
            <a:extLst>
              <a:ext uri="{FF2B5EF4-FFF2-40B4-BE49-F238E27FC236}">
                <a16:creationId xmlns:a16="http://schemas.microsoft.com/office/drawing/2014/main" id="{17E33F12-5A6B-41CD-84A1-F60F08B50523}"/>
              </a:ext>
            </a:extLst>
          </p:cNvPr>
          <p:cNvGraphicFramePr>
            <a:graphicFrameLocks noChangeAspect="1"/>
          </p:cNvGraphicFramePr>
          <p:nvPr/>
        </p:nvGraphicFramePr>
        <p:xfrm>
          <a:off x="202248" y="4519728"/>
          <a:ext cx="5588953" cy="368803"/>
        </p:xfrm>
        <a:graphic>
          <a:graphicData uri="http://schemas.openxmlformats.org/presentationml/2006/ole">
            <mc:AlternateContent xmlns:mc="http://schemas.openxmlformats.org/markup-compatibility/2006">
              <mc:Choice xmlns:v="urn:schemas-microsoft-com:vml" Requires="v">
                <p:oleObj r:id="rId14" imgW="12317400" imgH="812520" progId="">
                  <p:embed/>
                </p:oleObj>
              </mc:Choice>
              <mc:Fallback>
                <p:oleObj r:id="rId14" imgW="12317400" imgH="812520" progId="">
                  <p:embed/>
                  <p:pic>
                    <p:nvPicPr>
                      <p:cNvPr id="60" name="Object 59">
                        <a:extLst>
                          <a:ext uri="{FF2B5EF4-FFF2-40B4-BE49-F238E27FC236}">
                            <a16:creationId xmlns:a16="http://schemas.microsoft.com/office/drawing/2014/main" id="{17E33F12-5A6B-41CD-84A1-F60F08B50523}"/>
                          </a:ext>
                        </a:extLst>
                      </p:cNvPr>
                      <p:cNvPicPr/>
                      <p:nvPr/>
                    </p:nvPicPr>
                    <p:blipFill>
                      <a:blip r:embed="rId15"/>
                      <a:stretch>
                        <a:fillRect/>
                      </a:stretch>
                    </p:blipFill>
                    <p:spPr>
                      <a:xfrm>
                        <a:off x="202248" y="4519728"/>
                        <a:ext cx="5588953" cy="368803"/>
                      </a:xfrm>
                      <a:prstGeom prst="rect">
                        <a:avLst/>
                      </a:prstGeom>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5" name="Picture 84" descr="A close-up of a field of grass&#10;&#10;Description automatically generated">
            <a:extLst>
              <a:ext uri="{FF2B5EF4-FFF2-40B4-BE49-F238E27FC236}">
                <a16:creationId xmlns:a16="http://schemas.microsoft.com/office/drawing/2014/main" id="{7B500A76-EA03-1995-05A4-AD4BE1198207}"/>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0000"/>
                    </a14:imgEffect>
                    <a14:imgEffect>
                      <a14:colorTemperature colorTemp="6720"/>
                    </a14:imgEffect>
                  </a14:imgLayer>
                </a14:imgProps>
              </a:ext>
              <a:ext uri="{28A0092B-C50C-407E-A947-70E740481C1C}">
                <a14:useLocalDpi xmlns:a14="http://schemas.microsoft.com/office/drawing/2010/main"/>
              </a:ext>
            </a:extLst>
          </a:blip>
          <a:srcRect b="-19248"/>
          <a:stretch/>
        </p:blipFill>
        <p:spPr>
          <a:xfrm>
            <a:off x="-56308" y="0"/>
            <a:ext cx="9200308" cy="6133539"/>
          </a:xfrm>
          <a:prstGeom prst="rect">
            <a:avLst/>
          </a:prstGeom>
        </p:spPr>
      </p:pic>
      <p:sp>
        <p:nvSpPr>
          <p:cNvPr id="93" name="Rectangle 92">
            <a:extLst>
              <a:ext uri="{FF2B5EF4-FFF2-40B4-BE49-F238E27FC236}">
                <a16:creationId xmlns:a16="http://schemas.microsoft.com/office/drawing/2014/main" id="{06E8C086-F05D-FBC4-840E-A873947ACD33}"/>
              </a:ext>
            </a:extLst>
          </p:cNvPr>
          <p:cNvSpPr/>
          <p:nvPr/>
        </p:nvSpPr>
        <p:spPr>
          <a:xfrm>
            <a:off x="-56308" y="0"/>
            <a:ext cx="9200308" cy="5143500"/>
          </a:xfrm>
          <a:prstGeom prst="rect">
            <a:avLst/>
          </a:prstGeom>
          <a:gradFill>
            <a:gsLst>
              <a:gs pos="0">
                <a:schemeClr val="accent6">
                  <a:alpha val="54570"/>
                </a:schemeClr>
              </a:gs>
              <a:gs pos="59000">
                <a:schemeClr val="accent6">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R" dirty="0">
              <a:latin typeface="DM Sans" pitchFamily="2" charset="77"/>
            </a:endParaRPr>
          </a:p>
        </p:txBody>
      </p:sp>
      <p:sp>
        <p:nvSpPr>
          <p:cNvPr id="3" name="TextBox 2">
            <a:extLst>
              <a:ext uri="{FF2B5EF4-FFF2-40B4-BE49-F238E27FC236}">
                <a16:creationId xmlns:a16="http://schemas.microsoft.com/office/drawing/2014/main" id="{B2A8CD05-CDB2-AEE0-CE33-9477DB67856E}"/>
              </a:ext>
            </a:extLst>
          </p:cNvPr>
          <p:cNvSpPr txBox="1"/>
          <p:nvPr/>
        </p:nvSpPr>
        <p:spPr>
          <a:xfrm>
            <a:off x="254433" y="333427"/>
            <a:ext cx="8525439" cy="757130"/>
          </a:xfrm>
          <a:prstGeom prst="rect">
            <a:avLst/>
          </a:prstGeom>
          <a:noFill/>
        </p:spPr>
        <p:txBody>
          <a:bodyPr wrap="square">
            <a:spAutoFit/>
          </a:bodyPr>
          <a:lstStyle/>
          <a:p>
            <a:pPr defTabSz="685800">
              <a:lnSpc>
                <a:spcPct val="90000"/>
              </a:lnSpc>
              <a:spcBef>
                <a:spcPct val="0"/>
              </a:spcBef>
              <a:buClrTx/>
              <a:defRPr/>
            </a:pPr>
            <a:r>
              <a:rPr lang="en-US" sz="2400" dirty="0">
                <a:solidFill>
                  <a:schemeClr val="bg1"/>
                </a:solidFill>
                <a:latin typeface="DM Sans 14pt" pitchFamily="2" charset="77"/>
                <a:ea typeface="Gungsuh" panose="020B0503020000020004" pitchFamily="18" charset="-127"/>
              </a:rPr>
              <a:t>Additional Personal Care Sustainable Solutions </a:t>
            </a:r>
          </a:p>
          <a:p>
            <a:pPr defTabSz="685800">
              <a:lnSpc>
                <a:spcPct val="90000"/>
              </a:lnSpc>
              <a:spcBef>
                <a:spcPct val="0"/>
              </a:spcBef>
              <a:buClrTx/>
              <a:defRPr/>
            </a:pPr>
            <a:r>
              <a:rPr lang="en-US" sz="2400" dirty="0">
                <a:solidFill>
                  <a:schemeClr val="bg1"/>
                </a:solidFill>
                <a:latin typeface="DM Sans 14pt" pitchFamily="2" charset="77"/>
                <a:ea typeface="Gungsuh" panose="020B0503020000020004" pitchFamily="18" charset="-127"/>
              </a:rPr>
              <a:t>within the Sunsense3 line-up</a:t>
            </a:r>
            <a:endParaRPr lang="en-US" sz="1500" kern="1200" dirty="0">
              <a:solidFill>
                <a:schemeClr val="bg1"/>
              </a:solidFill>
              <a:latin typeface="DM Sans 14pt" pitchFamily="2" charset="77"/>
              <a:ea typeface="Fira Sans Book" panose="020B0503050000020004" pitchFamily="34" charset="0"/>
              <a:cs typeface="+mn-cs"/>
            </a:endParaRPr>
          </a:p>
        </p:txBody>
      </p:sp>
      <p:grpSp>
        <p:nvGrpSpPr>
          <p:cNvPr id="7" name="Group 6">
            <a:extLst>
              <a:ext uri="{FF2B5EF4-FFF2-40B4-BE49-F238E27FC236}">
                <a16:creationId xmlns:a16="http://schemas.microsoft.com/office/drawing/2014/main" id="{3180C4C7-BC33-FDDA-84A2-297A059985D2}"/>
              </a:ext>
            </a:extLst>
          </p:cNvPr>
          <p:cNvGrpSpPr/>
          <p:nvPr/>
        </p:nvGrpSpPr>
        <p:grpSpPr>
          <a:xfrm>
            <a:off x="4896585" y="1073741"/>
            <a:ext cx="1853732" cy="2766664"/>
            <a:chOff x="4896585" y="1073741"/>
            <a:chExt cx="1853732" cy="2766664"/>
          </a:xfrm>
        </p:grpSpPr>
        <p:sp>
          <p:nvSpPr>
            <p:cNvPr id="35" name="TextBox 34">
              <a:extLst>
                <a:ext uri="{FF2B5EF4-FFF2-40B4-BE49-F238E27FC236}">
                  <a16:creationId xmlns:a16="http://schemas.microsoft.com/office/drawing/2014/main" id="{6D97BC60-A48B-18AA-B180-EAC8274A134A}"/>
                </a:ext>
              </a:extLst>
            </p:cNvPr>
            <p:cNvSpPr txBox="1"/>
            <p:nvPr/>
          </p:nvSpPr>
          <p:spPr>
            <a:xfrm>
              <a:off x="4896585" y="2516966"/>
              <a:ext cx="1853732" cy="1323439"/>
            </a:xfrm>
            <a:prstGeom prst="rect">
              <a:avLst/>
            </a:prstGeom>
            <a:noFill/>
          </p:spPr>
          <p:txBody>
            <a:bodyPr wrap="square" lIns="91440" tIns="45720" rIns="91440" bIns="45720" anchor="t">
              <a:spAutoFit/>
            </a:bodyPr>
            <a:lstStyle/>
            <a:p>
              <a:pPr marR="0" lvl="0">
                <a:spcBef>
                  <a:spcPts val="0"/>
                </a:spcBef>
                <a:spcAft>
                  <a:spcPts val="0"/>
                </a:spcAft>
              </a:pPr>
              <a:r>
                <a:rPr lang="en-US" sz="1000" b="1" dirty="0">
                  <a:solidFill>
                    <a:schemeClr val="bg1"/>
                  </a:solidFill>
                  <a:effectLst/>
                  <a:latin typeface="DM Sans 14pt"/>
                  <a:ea typeface="Times New Roman" panose="02020603050405020304" pitchFamily="18" charset="0"/>
                  <a:cs typeface="Times New Roman"/>
                </a:rPr>
                <a:t>Urban Relax UV </a:t>
              </a:r>
              <a:br>
                <a:rPr lang="en-US" sz="1000" b="1" dirty="0">
                  <a:effectLst/>
                  <a:latin typeface="DM Sans 14pt" pitchFamily="2" charset="77"/>
                  <a:ea typeface="Times New Roman" panose="02020603050405020304" pitchFamily="18" charset="0"/>
                  <a:cs typeface="Times New Roman" panose="02020603050405020304" pitchFamily="18" charset="0"/>
                </a:rPr>
              </a:br>
              <a:r>
                <a:rPr lang="en-US" sz="1000" b="1" dirty="0">
                  <a:solidFill>
                    <a:schemeClr val="bg1"/>
                  </a:solidFill>
                  <a:effectLst/>
                  <a:latin typeface="DM Sans 14pt"/>
                  <a:ea typeface="Times New Roman" panose="02020603050405020304" pitchFamily="18" charset="0"/>
                  <a:cs typeface="Times New Roman"/>
                </a:rPr>
                <a:t>Shield Stick</a:t>
              </a:r>
              <a:r>
                <a:rPr lang="en-US" sz="1000" b="1" dirty="0">
                  <a:solidFill>
                    <a:schemeClr val="bg1"/>
                  </a:solidFill>
                  <a:latin typeface="DM Sans 14pt"/>
                  <a:ea typeface="Times New Roman" panose="02020603050405020304" pitchFamily="18" charset="0"/>
                  <a:cs typeface="Times New Roman"/>
                </a:rPr>
                <a:t>...</a:t>
              </a:r>
              <a:endParaRPr lang="en-US" sz="1000" dirty="0">
                <a:solidFill>
                  <a:schemeClr val="bg1"/>
                </a:solidFill>
                <a:effectLst/>
                <a:latin typeface="DM Sans 14pt" pitchFamily="2" charset="77"/>
                <a:ea typeface="Times New Roman" panose="02020603050405020304" pitchFamily="18" charset="0"/>
                <a:cs typeface="Times New Roman" panose="02020603050405020304" pitchFamily="18" charset="0"/>
              </a:endParaRPr>
            </a:p>
            <a:p>
              <a:pPr marR="0" lvl="0">
                <a:spcBef>
                  <a:spcPts val="0"/>
                </a:spcBef>
                <a:spcAft>
                  <a:spcPts val="0"/>
                </a:spcAft>
              </a:pPr>
              <a:br>
                <a:rPr lang="en-US" sz="1000" b="1" dirty="0">
                  <a:effectLst/>
                  <a:latin typeface="DM Sans 14pt" pitchFamily="2" charset="77"/>
                  <a:ea typeface="Times New Roman" panose="02020603050405020304" pitchFamily="18" charset="0"/>
                  <a:cs typeface="Times New Roman" panose="02020603050405020304" pitchFamily="18" charset="0"/>
                </a:rPr>
              </a:br>
              <a:r>
                <a:rPr lang="en-US" sz="1000" dirty="0">
                  <a:solidFill>
                    <a:schemeClr val="bg1"/>
                  </a:solidFill>
                  <a:latin typeface="DM Sans 14pt"/>
                  <a:ea typeface="Times New Roman" panose="02020603050405020304" pitchFamily="18" charset="0"/>
                  <a:cs typeface="Times New Roman"/>
                </a:rPr>
                <a:t>...</a:t>
              </a:r>
              <a:r>
                <a:rPr lang="en-US" sz="1000" dirty="0">
                  <a:solidFill>
                    <a:schemeClr val="bg1"/>
                  </a:solidFill>
                  <a:effectLst/>
                  <a:latin typeface="DM Sans 14pt"/>
                  <a:ea typeface="Times New Roman" panose="02020603050405020304" pitchFamily="18" charset="0"/>
                  <a:cs typeface="Times New Roman"/>
                </a:rPr>
                <a:t>contains </a:t>
              </a:r>
              <a:r>
                <a:rPr lang="en-US" sz="1000" dirty="0" err="1">
                  <a:solidFill>
                    <a:schemeClr val="bg1"/>
                  </a:solidFill>
                  <a:effectLst/>
                  <a:latin typeface="DM Sans 14pt"/>
                  <a:ea typeface="Times New Roman" panose="02020603050405020304" pitchFamily="18" charset="0"/>
                  <a:cs typeface="Times New Roman"/>
                </a:rPr>
                <a:t>dsm-firmenich’s</a:t>
              </a:r>
              <a:r>
                <a:rPr lang="en-US" sz="1000" dirty="0">
                  <a:solidFill>
                    <a:schemeClr val="bg1"/>
                  </a:solidFill>
                  <a:effectLst/>
                  <a:latin typeface="DM Sans 14pt"/>
                  <a:ea typeface="Times New Roman" panose="02020603050405020304" pitchFamily="18" charset="0"/>
                  <a:cs typeface="Times New Roman"/>
                </a:rPr>
                <a:t> </a:t>
              </a:r>
              <a:r>
                <a:rPr lang="en-US" sz="1000" b="1" dirty="0">
                  <a:solidFill>
                    <a:schemeClr val="bg1"/>
                  </a:solidFill>
                  <a:effectLst/>
                  <a:latin typeface="DM Sans 14pt"/>
                  <a:ea typeface="Times New Roman" panose="02020603050405020304" pitchFamily="18" charset="0"/>
                  <a:cs typeface="Times New Roman"/>
                </a:rPr>
                <a:t>DL alpha tocopherol acetate</a:t>
              </a:r>
              <a:r>
                <a:rPr lang="en-US" sz="1000" dirty="0">
                  <a:solidFill>
                    <a:schemeClr val="bg1"/>
                  </a:solidFill>
                  <a:effectLst/>
                  <a:latin typeface="DM Sans 14pt"/>
                  <a:ea typeface="Times New Roman" panose="02020603050405020304" pitchFamily="18" charset="0"/>
                  <a:cs typeface="Times New Roman"/>
                </a:rPr>
                <a:t>,</a:t>
              </a:r>
              <a:r>
                <a:rPr lang="en-US" sz="1000" dirty="0">
                  <a:solidFill>
                    <a:schemeClr val="bg1"/>
                  </a:solidFill>
                  <a:latin typeface="DM Sans 14pt"/>
                  <a:ea typeface="Times New Roman" panose="02020603050405020304" pitchFamily="18" charset="0"/>
                  <a:cs typeface="Times New Roman"/>
                </a:rPr>
                <a:t> </a:t>
              </a:r>
              <a:r>
                <a:rPr lang="en-US" sz="1000" dirty="0">
                  <a:solidFill>
                    <a:schemeClr val="bg1"/>
                  </a:solidFill>
                  <a:effectLst/>
                  <a:latin typeface="DM Sans 14pt"/>
                  <a:ea typeface="Times New Roman" panose="02020603050405020304" pitchFamily="18" charset="0"/>
                  <a:cs typeface="Times New Roman"/>
                </a:rPr>
                <a:t>one of the lowest carbon footprint Vitamin E thanks to renewable energy and optimized process</a:t>
              </a:r>
            </a:p>
          </p:txBody>
        </p:sp>
        <p:pic>
          <p:nvPicPr>
            <p:cNvPr id="37" name="Imagem 30" descr="Uma imagem contendo Aplicativo&#10;&#10;Descrição gerada automaticamente">
              <a:extLst>
                <a:ext uri="{FF2B5EF4-FFF2-40B4-BE49-F238E27FC236}">
                  <a16:creationId xmlns:a16="http://schemas.microsoft.com/office/drawing/2014/main" id="{41CFE3C0-B758-40FA-229C-6EF4DA48D36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5320" y="1073741"/>
              <a:ext cx="948396" cy="1264211"/>
            </a:xfrm>
            <a:prstGeom prst="rect">
              <a:avLst/>
            </a:prstGeom>
          </p:spPr>
        </p:pic>
      </p:grpSp>
      <p:grpSp>
        <p:nvGrpSpPr>
          <p:cNvPr id="6" name="Group 5">
            <a:extLst>
              <a:ext uri="{FF2B5EF4-FFF2-40B4-BE49-F238E27FC236}">
                <a16:creationId xmlns:a16="http://schemas.microsoft.com/office/drawing/2014/main" id="{53CD8870-5028-C9B2-A322-74D8DBE595B4}"/>
              </a:ext>
            </a:extLst>
          </p:cNvPr>
          <p:cNvGrpSpPr/>
          <p:nvPr/>
        </p:nvGrpSpPr>
        <p:grpSpPr>
          <a:xfrm>
            <a:off x="2698320" y="972788"/>
            <a:ext cx="1865581" cy="3483170"/>
            <a:chOff x="2698320" y="972788"/>
            <a:chExt cx="1865581" cy="3483170"/>
          </a:xfrm>
        </p:grpSpPr>
        <p:grpSp>
          <p:nvGrpSpPr>
            <p:cNvPr id="4" name="Group 3">
              <a:extLst>
                <a:ext uri="{FF2B5EF4-FFF2-40B4-BE49-F238E27FC236}">
                  <a16:creationId xmlns:a16="http://schemas.microsoft.com/office/drawing/2014/main" id="{C8769946-13B3-D12E-F4C1-85E33FC80782}"/>
                </a:ext>
              </a:extLst>
            </p:cNvPr>
            <p:cNvGrpSpPr/>
            <p:nvPr/>
          </p:nvGrpSpPr>
          <p:grpSpPr>
            <a:xfrm>
              <a:off x="2934802" y="972788"/>
              <a:ext cx="1277602" cy="1406418"/>
              <a:chOff x="2934802" y="972788"/>
              <a:chExt cx="1277602" cy="1406418"/>
            </a:xfrm>
          </p:grpSpPr>
          <p:pic>
            <p:nvPicPr>
              <p:cNvPr id="46" name="Imagem 49">
                <a:extLst>
                  <a:ext uri="{FF2B5EF4-FFF2-40B4-BE49-F238E27FC236}">
                    <a16:creationId xmlns:a16="http://schemas.microsoft.com/office/drawing/2014/main" id="{75095A3C-6E2A-296B-B5BB-36BFE2FB757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390231" y="972789"/>
                <a:ext cx="822173" cy="1406417"/>
              </a:xfrm>
              <a:prstGeom prst="rect">
                <a:avLst/>
              </a:prstGeom>
            </p:spPr>
          </p:pic>
          <p:pic>
            <p:nvPicPr>
              <p:cNvPr id="49" name="Imagem 50">
                <a:extLst>
                  <a:ext uri="{FF2B5EF4-FFF2-40B4-BE49-F238E27FC236}">
                    <a16:creationId xmlns:a16="http://schemas.microsoft.com/office/drawing/2014/main" id="{4A666117-30EF-691E-34C6-83A08634841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934802" y="972788"/>
                <a:ext cx="822174" cy="1406418"/>
              </a:xfrm>
              <a:prstGeom prst="rect">
                <a:avLst/>
              </a:prstGeom>
            </p:spPr>
          </p:pic>
        </p:grpSp>
        <p:sp>
          <p:nvSpPr>
            <p:cNvPr id="71" name="TextBox 70">
              <a:extLst>
                <a:ext uri="{FF2B5EF4-FFF2-40B4-BE49-F238E27FC236}">
                  <a16:creationId xmlns:a16="http://schemas.microsoft.com/office/drawing/2014/main" id="{676FB9DD-7931-A4BE-C960-0C1687987533}"/>
                </a:ext>
              </a:extLst>
            </p:cNvPr>
            <p:cNvSpPr txBox="1"/>
            <p:nvPr/>
          </p:nvSpPr>
          <p:spPr>
            <a:xfrm>
              <a:off x="2698320" y="2516966"/>
              <a:ext cx="1865581" cy="1938992"/>
            </a:xfrm>
            <a:prstGeom prst="rect">
              <a:avLst/>
            </a:prstGeom>
            <a:noFill/>
          </p:spPr>
          <p:txBody>
            <a:bodyPr wrap="square" lIns="91440" tIns="45720" rIns="91440" bIns="45720" anchor="t">
              <a:spAutoFit/>
            </a:bodyPr>
            <a:lstStyle/>
            <a:p>
              <a:pPr marR="0" lvl="0">
                <a:spcBef>
                  <a:spcPts val="0"/>
                </a:spcBef>
                <a:spcAft>
                  <a:spcPts val="0"/>
                </a:spcAft>
              </a:pPr>
              <a:r>
                <a:rPr lang="en-US" sz="1000" b="1" dirty="0">
                  <a:solidFill>
                    <a:schemeClr val="bg1"/>
                  </a:solidFill>
                  <a:effectLst/>
                  <a:latin typeface="DM Sans 14pt"/>
                  <a:ea typeface="Times New Roman" panose="02020603050405020304" pitchFamily="18" charset="0"/>
                  <a:cs typeface="Times New Roman"/>
                </a:rPr>
                <a:t>Energizing </a:t>
              </a:r>
              <a:r>
                <a:rPr lang="en-US" sz="1000" b="1" dirty="0">
                  <a:solidFill>
                    <a:schemeClr val="bg1"/>
                  </a:solidFill>
                  <a:latin typeface="DM Sans 14pt"/>
                  <a:ea typeface="Times New Roman" panose="02020603050405020304" pitchFamily="18" charset="0"/>
                  <a:cs typeface="Times New Roman"/>
                </a:rPr>
                <a:t>S</a:t>
              </a:r>
              <a:r>
                <a:rPr lang="en-US" sz="1000" b="1" dirty="0">
                  <a:solidFill>
                    <a:schemeClr val="bg1"/>
                  </a:solidFill>
                  <a:effectLst/>
                  <a:latin typeface="DM Sans 14pt"/>
                  <a:ea typeface="Times New Roman" panose="02020603050405020304" pitchFamily="18" charset="0"/>
                  <a:cs typeface="Times New Roman"/>
                </a:rPr>
                <a:t>port Sun Care Cream</a:t>
              </a:r>
              <a:r>
                <a:rPr lang="en-US" sz="1000" dirty="0">
                  <a:solidFill>
                    <a:schemeClr val="bg1"/>
                  </a:solidFill>
                  <a:effectLst/>
                  <a:latin typeface="DM Sans 14pt"/>
                  <a:ea typeface="Times New Roman" panose="02020603050405020304" pitchFamily="18" charset="0"/>
                  <a:cs typeface="Times New Roman"/>
                </a:rPr>
                <a:t> &amp;</a:t>
              </a:r>
              <a:r>
                <a:rPr lang="en-US" sz="1000" b="1" dirty="0">
                  <a:solidFill>
                    <a:schemeClr val="bg1"/>
                  </a:solidFill>
                  <a:effectLst/>
                  <a:latin typeface="DM Sans 14pt"/>
                  <a:ea typeface="Times New Roman" panose="02020603050405020304" pitchFamily="18" charset="0"/>
                  <a:cs typeface="Times New Roman"/>
                </a:rPr>
                <a:t> Energizing Extreme Sport Sun cream &amp; Odor control</a:t>
              </a:r>
              <a:r>
                <a:rPr lang="en-US" sz="1000" b="1" dirty="0">
                  <a:solidFill>
                    <a:schemeClr val="bg1"/>
                  </a:solidFill>
                  <a:latin typeface="DM Sans 14pt"/>
                  <a:ea typeface="Times New Roman" panose="02020603050405020304" pitchFamily="18" charset="0"/>
                  <a:cs typeface="Times New Roman"/>
                </a:rPr>
                <a:t>...</a:t>
              </a:r>
              <a:endParaRPr lang="en-US" sz="1200" b="1">
                <a:solidFill>
                  <a:schemeClr val="bg1"/>
                </a:solidFill>
                <a:effectLst/>
                <a:latin typeface="DM Sans 14pt"/>
                <a:ea typeface="Times New Roman" panose="02020603050405020304" pitchFamily="18" charset="0"/>
                <a:cs typeface="Times New Roman"/>
              </a:endParaRPr>
            </a:p>
            <a:p>
              <a:pPr marR="0" lvl="0">
                <a:spcBef>
                  <a:spcPts val="0"/>
                </a:spcBef>
                <a:spcAft>
                  <a:spcPts val="0"/>
                </a:spcAft>
              </a:pPr>
              <a:endParaRPr lang="en-US" sz="1000" b="1" dirty="0">
                <a:solidFill>
                  <a:schemeClr val="bg1"/>
                </a:solidFill>
                <a:latin typeface="DM Sans 14pt" pitchFamily="2" charset="77"/>
                <a:ea typeface="Times New Roman" panose="02020603050405020304" pitchFamily="18" charset="0"/>
                <a:cs typeface="Times New Roman" panose="02020603050405020304" pitchFamily="18" charset="0"/>
              </a:endParaRPr>
            </a:p>
            <a:p>
              <a:pPr marR="0" lvl="0">
                <a:spcBef>
                  <a:spcPts val="0"/>
                </a:spcBef>
                <a:spcAft>
                  <a:spcPts val="0"/>
                </a:spcAft>
              </a:pPr>
              <a:r>
                <a:rPr lang="en-US" sz="1000" dirty="0">
                  <a:solidFill>
                    <a:schemeClr val="bg1"/>
                  </a:solidFill>
                  <a:latin typeface="DM Sans 14pt"/>
                  <a:ea typeface="Times New Roman" panose="02020603050405020304" pitchFamily="18" charset="0"/>
                  <a:cs typeface="Times New Roman"/>
                </a:rPr>
                <a:t>...contain</a:t>
              </a:r>
              <a:r>
                <a:rPr lang="en-US" sz="1000" dirty="0">
                  <a:solidFill>
                    <a:schemeClr val="bg1"/>
                  </a:solidFill>
                  <a:effectLst/>
                  <a:latin typeface="DM Sans 14pt"/>
                  <a:ea typeface="Times New Roman" panose="02020603050405020304" pitchFamily="18" charset="0"/>
                  <a:cs typeface="Times New Roman"/>
                </a:rPr>
                <a:t> sustainable actives with different green claims including from biotechnology, responsibly produced, naturals and with low carbon footprints; for example, Hya-act is a biotech ingredient</a:t>
              </a:r>
            </a:p>
          </p:txBody>
        </p:sp>
      </p:grpSp>
      <p:grpSp>
        <p:nvGrpSpPr>
          <p:cNvPr id="5" name="Group 4">
            <a:extLst>
              <a:ext uri="{FF2B5EF4-FFF2-40B4-BE49-F238E27FC236}">
                <a16:creationId xmlns:a16="http://schemas.microsoft.com/office/drawing/2014/main" id="{2A7AAE39-28E1-C206-D3A4-037AAC04D3BB}"/>
              </a:ext>
            </a:extLst>
          </p:cNvPr>
          <p:cNvGrpSpPr/>
          <p:nvPr/>
        </p:nvGrpSpPr>
        <p:grpSpPr>
          <a:xfrm>
            <a:off x="100504" y="897543"/>
            <a:ext cx="2317221" cy="3732592"/>
            <a:chOff x="100504" y="897543"/>
            <a:chExt cx="2317221" cy="3732592"/>
          </a:xfrm>
        </p:grpSpPr>
        <p:grpSp>
          <p:nvGrpSpPr>
            <p:cNvPr id="2" name="Group 1">
              <a:extLst>
                <a:ext uri="{FF2B5EF4-FFF2-40B4-BE49-F238E27FC236}">
                  <a16:creationId xmlns:a16="http://schemas.microsoft.com/office/drawing/2014/main" id="{B107C55F-CB70-F8F4-C798-77FA6BCFA694}"/>
                </a:ext>
              </a:extLst>
            </p:cNvPr>
            <p:cNvGrpSpPr/>
            <p:nvPr/>
          </p:nvGrpSpPr>
          <p:grpSpPr>
            <a:xfrm>
              <a:off x="100504" y="897543"/>
              <a:ext cx="2259484" cy="1588217"/>
              <a:chOff x="100504" y="897543"/>
              <a:chExt cx="2259484" cy="1588217"/>
            </a:xfrm>
          </p:grpSpPr>
          <p:pic>
            <p:nvPicPr>
              <p:cNvPr id="53" name="Imagem 51">
                <a:extLst>
                  <a:ext uri="{FF2B5EF4-FFF2-40B4-BE49-F238E27FC236}">
                    <a16:creationId xmlns:a16="http://schemas.microsoft.com/office/drawing/2014/main" id="{5EFA743D-0883-1ED2-6A65-A3CA4F28C81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0504" y="1083419"/>
                <a:ext cx="929648" cy="1239531"/>
              </a:xfrm>
              <a:prstGeom prst="rect">
                <a:avLst/>
              </a:prstGeom>
            </p:spPr>
          </p:pic>
          <p:pic>
            <p:nvPicPr>
              <p:cNvPr id="57" name="Imagem 1023">
                <a:extLst>
                  <a:ext uri="{FF2B5EF4-FFF2-40B4-BE49-F238E27FC236}">
                    <a16:creationId xmlns:a16="http://schemas.microsoft.com/office/drawing/2014/main" id="{5D1190B5-D2FD-EC74-18D2-EBD3EC464F18}"/>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364124" y="897543"/>
                <a:ext cx="1107206" cy="1476274"/>
              </a:xfrm>
              <a:prstGeom prst="rect">
                <a:avLst/>
              </a:prstGeom>
            </p:spPr>
          </p:pic>
          <p:pic>
            <p:nvPicPr>
              <p:cNvPr id="61" name="Imagem 1024">
                <a:extLst>
                  <a:ext uri="{FF2B5EF4-FFF2-40B4-BE49-F238E27FC236}">
                    <a16:creationId xmlns:a16="http://schemas.microsoft.com/office/drawing/2014/main" id="{DE226909-99A2-82EE-A2CD-51F585BE1A63}"/>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780757" y="984847"/>
                <a:ext cx="1036106" cy="1381475"/>
              </a:xfrm>
              <a:prstGeom prst="rect">
                <a:avLst/>
              </a:prstGeom>
            </p:spPr>
          </p:pic>
          <p:pic>
            <p:nvPicPr>
              <p:cNvPr id="66" name="Imagem 1025">
                <a:extLst>
                  <a:ext uri="{FF2B5EF4-FFF2-40B4-BE49-F238E27FC236}">
                    <a16:creationId xmlns:a16="http://schemas.microsoft.com/office/drawing/2014/main" id="{EFE75C9C-E0B0-A40E-B2A6-CB4BC9981D5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78454" y="910380"/>
                <a:ext cx="1181534" cy="1575380"/>
              </a:xfrm>
              <a:prstGeom prst="rect">
                <a:avLst/>
              </a:prstGeom>
            </p:spPr>
          </p:pic>
        </p:grpSp>
        <p:sp>
          <p:nvSpPr>
            <p:cNvPr id="73" name="TextBox 72">
              <a:extLst>
                <a:ext uri="{FF2B5EF4-FFF2-40B4-BE49-F238E27FC236}">
                  <a16:creationId xmlns:a16="http://schemas.microsoft.com/office/drawing/2014/main" id="{C7FDFA19-D006-1049-28DA-1E423708341B}"/>
                </a:ext>
              </a:extLst>
            </p:cNvPr>
            <p:cNvSpPr txBox="1"/>
            <p:nvPr/>
          </p:nvSpPr>
          <p:spPr>
            <a:xfrm>
              <a:off x="179895" y="2537254"/>
              <a:ext cx="2237830" cy="2092881"/>
            </a:xfrm>
            <a:prstGeom prst="rect">
              <a:avLst/>
            </a:prstGeom>
            <a:noFill/>
          </p:spPr>
          <p:txBody>
            <a:bodyPr wrap="square" lIns="91440" tIns="45720" rIns="91440" bIns="45720" anchor="t">
              <a:spAutoFit/>
            </a:bodyPr>
            <a:lstStyle/>
            <a:p>
              <a:pPr marR="0" lvl="0">
                <a:spcBef>
                  <a:spcPts val="0"/>
                </a:spcBef>
                <a:spcAft>
                  <a:spcPts val="0"/>
                </a:spcAft>
              </a:pPr>
              <a:r>
                <a:rPr lang="en-US" sz="1000" b="1" dirty="0">
                  <a:solidFill>
                    <a:schemeClr val="bg1"/>
                  </a:solidFill>
                  <a:effectLst/>
                  <a:latin typeface="DM Sans 14pt"/>
                  <a:ea typeface="Times New Roman" panose="02020603050405020304" pitchFamily="18" charset="0"/>
                  <a:cs typeface="Times New Roman"/>
                </a:rPr>
                <a:t>Green Sun</a:t>
              </a:r>
              <a:r>
                <a:rPr lang="en-US" sz="1000" dirty="0">
                  <a:solidFill>
                    <a:schemeClr val="bg1"/>
                  </a:solidFill>
                  <a:effectLst/>
                  <a:latin typeface="DM Sans 14pt"/>
                  <a:ea typeface="Times New Roman" panose="02020603050405020304" pitchFamily="18" charset="0"/>
                  <a:cs typeface="Times New Roman"/>
                </a:rPr>
                <a:t>, </a:t>
              </a:r>
              <a:r>
                <a:rPr lang="en-US" sz="1000" b="1" dirty="0">
                  <a:solidFill>
                    <a:schemeClr val="bg1"/>
                  </a:solidFill>
                  <a:effectLst/>
                  <a:latin typeface="DM Sans 14pt"/>
                  <a:ea typeface="Times New Roman" panose="02020603050405020304" pitchFamily="18" charset="0"/>
                  <a:cs typeface="Times New Roman"/>
                </a:rPr>
                <a:t>Fresh Sun</a:t>
              </a:r>
              <a:r>
                <a:rPr lang="en-US" sz="1000" dirty="0">
                  <a:solidFill>
                    <a:schemeClr val="bg1"/>
                  </a:solidFill>
                  <a:effectLst/>
                  <a:latin typeface="DM Sans 14pt"/>
                  <a:ea typeface="Times New Roman" panose="02020603050405020304" pitchFamily="18" charset="0"/>
                  <a:cs typeface="Times New Roman"/>
                </a:rPr>
                <a:t>, </a:t>
              </a:r>
              <a:r>
                <a:rPr lang="en-US" sz="1000" b="1" dirty="0">
                  <a:solidFill>
                    <a:schemeClr val="bg1"/>
                  </a:solidFill>
                  <a:effectLst/>
                  <a:latin typeface="DM Sans 14pt"/>
                  <a:ea typeface="Times New Roman" panose="02020603050405020304" pitchFamily="18" charset="0"/>
                  <a:cs typeface="Times New Roman"/>
                </a:rPr>
                <a:t>Sensual Glow Skin </a:t>
              </a:r>
              <a:r>
                <a:rPr lang="en-US" sz="1000" dirty="0">
                  <a:solidFill>
                    <a:schemeClr val="bg1"/>
                  </a:solidFill>
                  <a:effectLst/>
                  <a:latin typeface="DM Sans 14pt"/>
                  <a:ea typeface="Times New Roman" panose="02020603050405020304" pitchFamily="18" charset="0"/>
                  <a:cs typeface="Times New Roman"/>
                </a:rPr>
                <a:t>and </a:t>
              </a:r>
              <a:r>
                <a:rPr lang="en-US" sz="1000" b="1" dirty="0">
                  <a:solidFill>
                    <a:schemeClr val="bg1"/>
                  </a:solidFill>
                  <a:effectLst/>
                  <a:latin typeface="DM Sans 14pt"/>
                  <a:ea typeface="Times New Roman" panose="02020603050405020304" pitchFamily="18" charset="0"/>
                  <a:cs typeface="Times New Roman"/>
                </a:rPr>
                <a:t>Fun in the Sun</a:t>
              </a:r>
              <a:r>
                <a:rPr lang="en-US" sz="1000" b="1" dirty="0">
                  <a:solidFill>
                    <a:schemeClr val="bg1"/>
                  </a:solidFill>
                  <a:latin typeface="DM Sans 14pt"/>
                  <a:ea typeface="Times New Roman" panose="02020603050405020304" pitchFamily="18" charset="0"/>
                  <a:cs typeface="Times New Roman"/>
                </a:rPr>
                <a:t>...</a:t>
              </a:r>
              <a:endParaRPr lang="en-US" sz="1000" dirty="0">
                <a:solidFill>
                  <a:schemeClr val="bg1"/>
                </a:solidFill>
                <a:effectLst/>
                <a:latin typeface="DM Sans 14pt"/>
                <a:ea typeface="Times New Roman" panose="02020603050405020304" pitchFamily="18" charset="0"/>
                <a:cs typeface="Times New Roman"/>
              </a:endParaRPr>
            </a:p>
            <a:p>
              <a:pPr marR="0" lvl="0">
                <a:spcBef>
                  <a:spcPts val="0"/>
                </a:spcBef>
                <a:spcAft>
                  <a:spcPts val="0"/>
                </a:spcAft>
              </a:pPr>
              <a:endParaRPr lang="en-US" sz="1000" dirty="0">
                <a:solidFill>
                  <a:schemeClr val="bg1"/>
                </a:solidFill>
                <a:effectLst/>
                <a:latin typeface="DM Sans 14pt" pitchFamily="2" charset="77"/>
                <a:ea typeface="Times New Roman" panose="02020603050405020304" pitchFamily="18" charset="0"/>
                <a:cs typeface="Times New Roman" panose="02020603050405020304" pitchFamily="18" charset="0"/>
              </a:endParaRPr>
            </a:p>
            <a:p>
              <a:pPr marR="0" lvl="0">
                <a:spcBef>
                  <a:spcPts val="0"/>
                </a:spcBef>
                <a:spcAft>
                  <a:spcPts val="0"/>
                </a:spcAft>
              </a:pPr>
              <a:r>
                <a:rPr lang="en-US" sz="1000" dirty="0">
                  <a:solidFill>
                    <a:schemeClr val="bg1"/>
                  </a:solidFill>
                  <a:latin typeface="DM Sans 14pt"/>
                  <a:ea typeface="Times New Roman" panose="02020603050405020304" pitchFamily="18" charset="0"/>
                  <a:cs typeface="Times New Roman"/>
                </a:rPr>
                <a:t>….</a:t>
              </a:r>
              <a:r>
                <a:rPr lang="en-US" sz="1000" dirty="0">
                  <a:solidFill>
                    <a:schemeClr val="bg1"/>
                  </a:solidFill>
                  <a:effectLst/>
                  <a:latin typeface="DM Sans 14pt"/>
                  <a:ea typeface="Times New Roman" panose="02020603050405020304" pitchFamily="18" charset="0"/>
                  <a:cs typeface="Times New Roman"/>
                </a:rPr>
                <a:t>contain:</a:t>
              </a:r>
            </a:p>
            <a:p>
              <a:pPr marL="171450" indent="-171450">
                <a:buClr>
                  <a:schemeClr val="bg1"/>
                </a:buClr>
                <a:buFont typeface="Arial" panose="020B0604020202020204" pitchFamily="34" charset="0"/>
                <a:buChar char="•"/>
              </a:pPr>
              <a:r>
                <a:rPr lang="en-US" sz="1000" dirty="0">
                  <a:solidFill>
                    <a:schemeClr val="bg1"/>
                  </a:solidFill>
                  <a:latin typeface="DM Sans 14pt"/>
                  <a:ea typeface="Times New Roman" panose="02020603050405020304" pitchFamily="18" charset="0"/>
                  <a:cs typeface="Times New Roman"/>
                </a:rPr>
                <a:t>ALPAFLOR</a:t>
              </a:r>
              <a:r>
                <a:rPr lang="en-US" sz="1000" dirty="0">
                  <a:solidFill>
                    <a:schemeClr val="bg1"/>
                  </a:solidFill>
                  <a:ea typeface="Times New Roman" panose="02020603050405020304" pitchFamily="18" charset="0"/>
                </a:rPr>
                <a:t>®</a:t>
              </a:r>
              <a:r>
                <a:rPr lang="en-US" sz="1000" dirty="0">
                  <a:solidFill>
                    <a:schemeClr val="bg1"/>
                  </a:solidFill>
                  <a:latin typeface="DM Sans 14pt"/>
                  <a:ea typeface="Times New Roman" panose="02020603050405020304" pitchFamily="18" charset="0"/>
                  <a:cs typeface="Times New Roman"/>
                </a:rPr>
                <a:t>  Edelweiss</a:t>
              </a:r>
              <a:r>
                <a:rPr lang="en-US" sz="1000" dirty="0">
                  <a:solidFill>
                    <a:schemeClr val="bg1"/>
                  </a:solidFill>
                  <a:effectLst/>
                  <a:latin typeface="DM Sans 14pt"/>
                  <a:ea typeface="Times New Roman" panose="02020603050405020304" pitchFamily="18" charset="0"/>
                  <a:cs typeface="Times New Roman"/>
                </a:rPr>
                <a:t>, </a:t>
              </a:r>
              <a:r>
                <a:rPr lang="en-US" sz="1000" dirty="0">
                  <a:solidFill>
                    <a:schemeClr val="bg1"/>
                  </a:solidFill>
                  <a:latin typeface="DM Sans 14pt"/>
                  <a:ea typeface="Times New Roman" panose="02020603050405020304" pitchFamily="18" charset="0"/>
                  <a:cs typeface="Times New Roman"/>
                </a:rPr>
                <a:t>PENTAVITIN® , that are </a:t>
              </a:r>
              <a:r>
                <a:rPr lang="en-US" sz="1000" dirty="0">
                  <a:solidFill>
                    <a:schemeClr val="bg1"/>
                  </a:solidFill>
                  <a:effectLst/>
                  <a:latin typeface="DM Sans 14pt"/>
                  <a:ea typeface="Times New Roman" panose="02020603050405020304" pitchFamily="18" charset="0"/>
                  <a:cs typeface="Times New Roman"/>
                </a:rPr>
                <a:t>natural ingredients, responsibly produced and with low carbon footprint</a:t>
              </a:r>
            </a:p>
            <a:p>
              <a:pPr marL="171450" marR="0" lvl="0" indent="-171450">
                <a:spcBef>
                  <a:spcPts val="0"/>
                </a:spcBef>
                <a:spcAft>
                  <a:spcPts val="0"/>
                </a:spcAft>
                <a:buClr>
                  <a:schemeClr val="bg1"/>
                </a:buClr>
                <a:buFont typeface="Arial" panose="020B0604020202020204" pitchFamily="34" charset="0"/>
                <a:buChar char="•"/>
              </a:pPr>
              <a:r>
                <a:rPr lang="en-US" sz="1000" dirty="0">
                  <a:solidFill>
                    <a:schemeClr val="bg1"/>
                  </a:solidFill>
                  <a:effectLst/>
                  <a:latin typeface="DM Sans 14pt" pitchFamily="2" charset="77"/>
                  <a:ea typeface="Times New Roman" panose="02020603050405020304" pitchFamily="18" charset="0"/>
                  <a:cs typeface="Times New Roman" panose="02020603050405020304" pitchFamily="18" charset="0"/>
                </a:rPr>
                <a:t>DL-alpha </a:t>
              </a:r>
              <a:r>
                <a:rPr lang="en-US" sz="1000" dirty="0" err="1">
                  <a:solidFill>
                    <a:schemeClr val="bg1"/>
                  </a:solidFill>
                  <a:effectLst/>
                  <a:latin typeface="DM Sans 14pt" pitchFamily="2" charset="77"/>
                  <a:ea typeface="Times New Roman" panose="02020603050405020304" pitchFamily="18" charset="0"/>
                  <a:cs typeface="Times New Roman" panose="02020603050405020304" pitchFamily="18" charset="0"/>
                </a:rPr>
                <a:t>tocopheryl</a:t>
              </a:r>
              <a:r>
                <a:rPr lang="en-US" sz="1000" dirty="0">
                  <a:solidFill>
                    <a:schemeClr val="bg1"/>
                  </a:solidFill>
                  <a:effectLst/>
                  <a:latin typeface="DM Sans 14pt" pitchFamily="2" charset="77"/>
                  <a:ea typeface="Times New Roman" panose="02020603050405020304" pitchFamily="18" charset="0"/>
                  <a:cs typeface="Times New Roman" panose="02020603050405020304" pitchFamily="18" charset="0"/>
                </a:rPr>
                <a:t> acetate: one of the lowest carbon footprint Vitamin E thanks to renewable energy and optimized process</a:t>
              </a:r>
            </a:p>
          </p:txBody>
        </p:sp>
      </p:grpSp>
      <p:cxnSp>
        <p:nvCxnSpPr>
          <p:cNvPr id="75" name="Straight Connector 74">
            <a:extLst>
              <a:ext uri="{FF2B5EF4-FFF2-40B4-BE49-F238E27FC236}">
                <a16:creationId xmlns:a16="http://schemas.microsoft.com/office/drawing/2014/main" id="{1CAAB21F-6088-0C8E-26E6-DBB59FBA538C}"/>
              </a:ext>
            </a:extLst>
          </p:cNvPr>
          <p:cNvCxnSpPr>
            <a:cxnSpLocks/>
          </p:cNvCxnSpPr>
          <p:nvPr/>
        </p:nvCxnSpPr>
        <p:spPr>
          <a:xfrm>
            <a:off x="2513303" y="1955516"/>
            <a:ext cx="0" cy="30205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6129D0B-2BB2-1731-9573-F62AF30561C8}"/>
              </a:ext>
            </a:extLst>
          </p:cNvPr>
          <p:cNvCxnSpPr>
            <a:cxnSpLocks/>
          </p:cNvCxnSpPr>
          <p:nvPr/>
        </p:nvCxnSpPr>
        <p:spPr>
          <a:xfrm>
            <a:off x="4746839" y="1955516"/>
            <a:ext cx="0" cy="302051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6" name="Google Shape;279;p62">
            <a:extLst>
              <a:ext uri="{FF2B5EF4-FFF2-40B4-BE49-F238E27FC236}">
                <a16:creationId xmlns:a16="http://schemas.microsoft.com/office/drawing/2014/main" id="{4A0EE34D-479C-D1EF-538F-2BBB69AB444B}"/>
              </a:ext>
            </a:extLst>
          </p:cNvPr>
          <p:cNvPicPr preferRelativeResize="0"/>
          <p:nvPr/>
        </p:nvPicPr>
        <p:blipFill rotWithShape="1">
          <a:blip r:embed="rId12" cstate="screen">
            <a:alphaModFix/>
            <a:extLst>
              <a:ext uri="{BEBA8EAE-BF5A-486C-A8C5-ECC9F3942E4B}">
                <a14:imgProps xmlns:a14="http://schemas.microsoft.com/office/drawing/2010/main">
                  <a14:imgLayer r:embed="rId13">
                    <a14:imgEffect>
                      <a14:brightnessContrast bright="40000" contrast="40000"/>
                    </a14:imgEffect>
                  </a14:imgLayer>
                </a14:imgProps>
              </a:ext>
              <a:ext uri="{28A0092B-C50C-407E-A947-70E740481C1C}">
                <a14:useLocalDpi xmlns:a14="http://schemas.microsoft.com/office/drawing/2010/main"/>
              </a:ext>
            </a:extLst>
          </a:blip>
          <a:srcRect/>
          <a:stretch/>
        </p:blipFill>
        <p:spPr>
          <a:xfrm>
            <a:off x="7149601" y="4657501"/>
            <a:ext cx="1886179" cy="364499"/>
          </a:xfrm>
          <a:prstGeom prst="rect">
            <a:avLst/>
          </a:prstGeom>
          <a:noFill/>
          <a:ln>
            <a:noFill/>
          </a:ln>
        </p:spPr>
      </p:pic>
    </p:spTree>
    <p:extLst>
      <p:ext uri="{BB962C8B-B14F-4D97-AF65-F5344CB8AC3E}">
        <p14:creationId xmlns:p14="http://schemas.microsoft.com/office/powerpoint/2010/main" val="3833618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9984104A-7582-747F-4145-1D013E21BED3}"/>
              </a:ext>
            </a:extLst>
          </p:cNvPr>
          <p:cNvSpPr/>
          <p:nvPr/>
        </p:nvSpPr>
        <p:spPr>
          <a:xfrm>
            <a:off x="226797" y="884980"/>
            <a:ext cx="6034855" cy="39531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59</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280214"/>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999328"/>
            <a:ext cx="945000" cy="292965"/>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INCI &amp; USAN Name</a:t>
            </a:r>
            <a:endParaRPr lang="it-IT" sz="1050" b="1" kern="1200" dirty="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flipV="1">
            <a:off x="382390" y="4108118"/>
            <a:ext cx="5534286" cy="76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211916"/>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3022797"/>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Technical</a:t>
            </a:r>
            <a:endParaRPr lang="it-IT" sz="1050" b="1" kern="1200" dirty="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392854" y="2926183"/>
            <a:ext cx="1755000" cy="839974"/>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l-GR" sz="825" b="1" kern="1200" dirty="0">
                <a:latin typeface="DM Sans" pitchFamily="2" charset="0"/>
                <a:ea typeface="+mn-ea"/>
                <a:cs typeface="+mn-cs"/>
              </a:rPr>
              <a:t>λ</a:t>
            </a:r>
            <a:r>
              <a:rPr lang="en-US" sz="825" b="1" kern="1200" dirty="0">
                <a:latin typeface="DM Sans" pitchFamily="2" charset="0"/>
                <a:ea typeface="+mn-ea"/>
                <a:cs typeface="+mn-cs"/>
              </a:rPr>
              <a:t>max:  </a:t>
            </a:r>
            <a:r>
              <a:rPr lang="en-US" sz="825" kern="1200" dirty="0">
                <a:latin typeface="DM Sans" pitchFamily="2" charset="0"/>
                <a:ea typeface="+mn-ea"/>
                <a:cs typeface="+mn-cs"/>
              </a:rPr>
              <a:t>357 nm</a:t>
            </a:r>
          </a:p>
          <a:p>
            <a:pPr defTabSz="685800">
              <a:spcAft>
                <a:spcPts val="375"/>
              </a:spcAft>
              <a:buClrTx/>
              <a:tabLst>
                <a:tab pos="564356" algn="l"/>
              </a:tabLst>
              <a:defRPr/>
            </a:pPr>
            <a:r>
              <a:rPr lang="en-US" sz="825" b="1" kern="1200" dirty="0">
                <a:latin typeface="DM Sans" pitchFamily="2" charset="0"/>
                <a:ea typeface="+mn-ea"/>
                <a:cs typeface="+mn-cs"/>
              </a:rPr>
              <a:t>Form</a:t>
            </a:r>
            <a:r>
              <a:rPr lang="en-US" sz="825" kern="1200" dirty="0">
                <a:latin typeface="DM Sans" pitchFamily="2" charset="0"/>
                <a:ea typeface="+mn-ea"/>
                <a:cs typeface="+mn-cs"/>
              </a:rPr>
              <a:t>: White to pale yellow powder</a:t>
            </a:r>
          </a:p>
          <a:p>
            <a:pPr defTabSz="685800">
              <a:spcAft>
                <a:spcPts val="375"/>
              </a:spcAft>
              <a:buClrTx/>
              <a:tabLst>
                <a:tab pos="564356" algn="l"/>
              </a:tabLst>
              <a:defRPr/>
            </a:pPr>
            <a:r>
              <a:rPr lang="en-US" sz="825" b="1" kern="1200" dirty="0">
                <a:latin typeface="DM Sans" pitchFamily="2" charset="0"/>
                <a:ea typeface="+mn-ea"/>
                <a:cs typeface="+mn-cs"/>
              </a:rPr>
              <a:t>Use level</a:t>
            </a:r>
            <a:r>
              <a:rPr lang="en-US" sz="825" kern="1200" dirty="0">
                <a:latin typeface="DM Sans" pitchFamily="2" charset="0"/>
                <a:ea typeface="+mn-ea"/>
                <a:cs typeface="+mn-cs"/>
              </a:rPr>
              <a:t>: 1-5%</a:t>
            </a:r>
          </a:p>
          <a:p>
            <a:pPr defTabSz="685800">
              <a:spcAft>
                <a:spcPts val="375"/>
              </a:spcAft>
              <a:buClrTx/>
              <a:tabLst>
                <a:tab pos="564356" algn="l"/>
              </a:tabLst>
              <a:defRPr/>
            </a:pPr>
            <a:r>
              <a:rPr lang="en-US" sz="825" b="1" kern="1200" dirty="0">
                <a:latin typeface="DM Sans" pitchFamily="2" charset="0"/>
                <a:ea typeface="+mn-ea"/>
                <a:cs typeface="+mn-cs"/>
              </a:rPr>
              <a:t>pH of use</a:t>
            </a:r>
            <a:r>
              <a:rPr lang="en-US" sz="825" kern="1200" dirty="0">
                <a:latin typeface="DM Sans" pitchFamily="2" charset="0"/>
                <a:ea typeface="+mn-ea"/>
                <a:cs typeface="+mn-cs"/>
              </a:rPr>
              <a:t>: 3.0 – 10.0</a:t>
            </a:r>
          </a:p>
          <a:p>
            <a:pPr defTabSz="685800">
              <a:spcAft>
                <a:spcPts val="375"/>
              </a:spcAft>
              <a:buClrTx/>
              <a:tabLst>
                <a:tab pos="564356" algn="l"/>
              </a:tabLst>
              <a:defRPr/>
            </a:pPr>
            <a:r>
              <a:rPr lang="en-US" sz="825" b="1" kern="1200" dirty="0">
                <a:latin typeface="DM Sans" pitchFamily="2" charset="0"/>
                <a:ea typeface="+mn-ea"/>
                <a:cs typeface="+mn-cs"/>
              </a:rPr>
              <a:t>Preservative: </a:t>
            </a:r>
            <a:r>
              <a:rPr lang="en-US" sz="825" kern="1200" dirty="0">
                <a:latin typeface="DM Sans" pitchFamily="2" charset="0"/>
                <a:ea typeface="+mn-ea"/>
                <a:cs typeface="+mn-cs"/>
              </a:rPr>
              <a:t>Free</a:t>
            </a:r>
            <a:endParaRPr lang="en-US" sz="825" b="1" kern="1200" dirty="0">
              <a:latin typeface="DM Sans" pitchFamily="2" charset="0"/>
              <a:ea typeface="+mn-ea"/>
              <a:cs typeface="+mn-cs"/>
            </a:endParaRP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3150613" y="2926183"/>
            <a:ext cx="2947044" cy="1193917"/>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Slightly soluble in ethanol and soluble in commonly used lipids</a:t>
            </a:r>
          </a:p>
          <a:p>
            <a:pPr defTabSz="685800">
              <a:spcAft>
                <a:spcPts val="375"/>
              </a:spcAft>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Add to oil phase. Dissolve quickly and thoroughly in the oil phase of the formulation, heating will speed up the solubilization process. Dissolve in the appropriate amount of solvents and/or liquid UV-filters. </a:t>
            </a:r>
            <a:r>
              <a:rPr lang="en-US" sz="825" kern="1200" dirty="0" err="1">
                <a:latin typeface="DM Sans"/>
                <a:ea typeface="+mn-ea"/>
                <a:cs typeface="+mn-cs"/>
              </a:rPr>
              <a:t>Photostabilization</a:t>
            </a:r>
            <a:r>
              <a:rPr lang="en-US" sz="825" kern="1200" dirty="0">
                <a:latin typeface="DM Sans"/>
                <a:ea typeface="+mn-ea"/>
                <a:cs typeface="+mn-cs"/>
              </a:rPr>
              <a:t> is required: Can be easily </a:t>
            </a:r>
            <a:r>
              <a:rPr lang="en-US" sz="825" kern="1200" dirty="0" err="1">
                <a:latin typeface="DM Sans"/>
                <a:ea typeface="+mn-ea"/>
                <a:cs typeface="+mn-cs"/>
              </a:rPr>
              <a:t>photostabilized</a:t>
            </a:r>
            <a:r>
              <a:rPr lang="en-US" sz="825" kern="1200" dirty="0">
                <a:latin typeface="DM Sans"/>
                <a:ea typeface="+mn-ea"/>
                <a:cs typeface="+mn-cs"/>
              </a:rPr>
              <a:t> by Octocrylene (recommended ratio: 1:1) and/or BEMT (recommended ratio: 1:0.7)</a:t>
            </a:r>
            <a:endParaRPr lang="en-US" sz="825" kern="1200" dirty="0">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20678" y="2772071"/>
            <a:ext cx="5657709"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48078" y="1768966"/>
            <a:ext cx="5602912" cy="327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392854" y="2036252"/>
            <a:ext cx="4038173" cy="380873"/>
          </a:xfrm>
          <a:prstGeom prst="rect">
            <a:avLst/>
          </a:prstGeom>
          <a:noFill/>
        </p:spPr>
        <p:txBody>
          <a:bodyPr wrap="square" lIns="0" tIns="0" rIns="0" bIns="0" rtlCol="0" anchor="t" anchorCtr="0">
            <a:spAutoFit/>
          </a:bodyPr>
          <a:lstStyle/>
          <a:p>
            <a:pPr defTabSz="685800">
              <a:buClrTx/>
              <a:defRPr/>
            </a:pPr>
            <a:r>
              <a:rPr lang="en-US" sz="825" kern="1200" dirty="0">
                <a:latin typeface="DM Sans" pitchFamily="2" charset="0"/>
                <a:ea typeface="+mn-ea"/>
                <a:cs typeface="+mn-cs"/>
              </a:rPr>
              <a:t>PARSOL® 1789 is the most-used UVA organic sunscreen in the world. It enables broadband protection when combined with effective UVB filters - and can also contribute to SPF</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314838" y="1889769"/>
            <a:ext cx="981374" cy="292965"/>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050" b="1" kern="1200" dirty="0">
                <a:solidFill>
                  <a:prstClr val="black"/>
                </a:solidFill>
                <a:latin typeface="DM Sans"/>
                <a:ea typeface="+mn-ea"/>
                <a:cs typeface="+mn-cs"/>
              </a:rPr>
              <a:t>Description &amp; Key Benefits</a:t>
            </a:r>
            <a:endParaRPr lang="it-IT" sz="1050" b="1" kern="1200" dirty="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20057" y="2216845"/>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PARSOL® 1789</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32686" y="1240714"/>
            <a:ext cx="3628800" cy="279564"/>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Butyl </a:t>
            </a:r>
            <a:r>
              <a:rPr lang="en-US" sz="825" kern="1200" dirty="0" err="1">
                <a:latin typeface="DM Sans" pitchFamily="2" charset="0"/>
                <a:ea typeface="+mn-ea"/>
                <a:cs typeface="+mn-cs"/>
              </a:rPr>
              <a:t>Methoxydibenzoylmethane</a:t>
            </a:r>
            <a:endParaRPr lang="en-US" sz="825" kern="1200" dirty="0">
              <a:latin typeface="DM Sans" pitchFamily="2" charset="0"/>
              <a:ea typeface="+mn-ea"/>
              <a:cs typeface="+mn-cs"/>
            </a:endParaRPr>
          </a:p>
          <a:p>
            <a:pPr defTabSz="685800">
              <a:spcAft>
                <a:spcPts val="225"/>
              </a:spcAft>
              <a:buClrTx/>
              <a:defRPr/>
            </a:pPr>
            <a:r>
              <a:rPr lang="en-US" sz="825" kern="1200" dirty="0">
                <a:latin typeface="DM Sans" pitchFamily="2" charset="0"/>
                <a:ea typeface="+mn-ea"/>
                <a:cs typeface="+mn-cs"/>
              </a:rPr>
              <a:t>USAN name:  Avobenzone</a:t>
            </a:r>
          </a:p>
        </p:txBody>
      </p:sp>
      <p:pic>
        <p:nvPicPr>
          <p:cNvPr id="9" name="Picture 8" descr="Logo&#10;&#10;Description automatically generated">
            <a:extLst>
              <a:ext uri="{FF2B5EF4-FFF2-40B4-BE49-F238E27FC236}">
                <a16:creationId xmlns:a16="http://schemas.microsoft.com/office/drawing/2014/main" id="{1B7D1D81-2547-FC7B-49E7-9D7906647E4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3985" y="4279589"/>
            <a:ext cx="527146" cy="392010"/>
          </a:xfrm>
          <a:prstGeom prst="rect">
            <a:avLst/>
          </a:prstGeom>
        </p:spPr>
      </p:pic>
      <p:pic>
        <p:nvPicPr>
          <p:cNvPr id="12" name="Picture 11">
            <a:extLst>
              <a:ext uri="{FF2B5EF4-FFF2-40B4-BE49-F238E27FC236}">
                <a16:creationId xmlns:a16="http://schemas.microsoft.com/office/drawing/2014/main" id="{4839A50D-A289-21EF-5451-506698185D0C}"/>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73230" y="4300987"/>
            <a:ext cx="464849" cy="349217"/>
          </a:xfrm>
          <a:prstGeom prst="rect">
            <a:avLst/>
          </a:prstGeom>
          <a:ln>
            <a:noFill/>
          </a:ln>
          <a:effectLst/>
        </p:spPr>
      </p:pic>
      <p:pic>
        <p:nvPicPr>
          <p:cNvPr id="37" name="Picture 36" descr="A green circle with white text&#10;&#10;Description automatically generated">
            <a:extLst>
              <a:ext uri="{FF2B5EF4-FFF2-40B4-BE49-F238E27FC236}">
                <a16:creationId xmlns:a16="http://schemas.microsoft.com/office/drawing/2014/main" id="{BB6B24FA-978F-7721-C205-189244AF974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58277" y="4279159"/>
            <a:ext cx="392870" cy="392870"/>
          </a:xfrm>
          <a:prstGeom prst="rect">
            <a:avLst/>
          </a:prstGeom>
        </p:spPr>
      </p:pic>
      <p:sp>
        <p:nvSpPr>
          <p:cNvPr id="5" name="AutoShape 2">
            <a:extLst>
              <a:ext uri="{FF2B5EF4-FFF2-40B4-BE49-F238E27FC236}">
                <a16:creationId xmlns:a16="http://schemas.microsoft.com/office/drawing/2014/main" id="{90825439-BB74-85ED-3C09-690322F9BF3E}"/>
              </a:ext>
            </a:extLst>
          </p:cNvPr>
          <p:cNvSpPr>
            <a:spLocks noChangeAspect="1" noChangeArrowheads="1"/>
          </p:cNvSpPr>
          <p:nvPr/>
        </p:nvSpPr>
        <p:spPr bwMode="auto">
          <a:xfrm>
            <a:off x="4457700" y="2539447"/>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pPr>
            <a:endParaRPr lang="en-US" sz="1350" kern="1200">
              <a:solidFill>
                <a:prstClr val="black"/>
              </a:solidFill>
              <a:latin typeface="DM Sans"/>
              <a:ea typeface="+mn-ea"/>
              <a:cs typeface="+mn-cs"/>
            </a:endParaRPr>
          </a:p>
        </p:txBody>
      </p:sp>
      <p:pic>
        <p:nvPicPr>
          <p:cNvPr id="7" name="Picture 6">
            <a:extLst>
              <a:ext uri="{FF2B5EF4-FFF2-40B4-BE49-F238E27FC236}">
                <a16:creationId xmlns:a16="http://schemas.microsoft.com/office/drawing/2014/main" id="{1D3F21BC-42F4-5802-7B6D-70231433862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6707" y="4253853"/>
            <a:ext cx="453050" cy="443483"/>
          </a:xfrm>
          <a:prstGeom prst="rect">
            <a:avLst/>
          </a:prstGeom>
        </p:spPr>
      </p:pic>
      <p:sp>
        <p:nvSpPr>
          <p:cNvPr id="8" name="AutoShape 4">
            <a:extLst>
              <a:ext uri="{FF2B5EF4-FFF2-40B4-BE49-F238E27FC236}">
                <a16:creationId xmlns:a16="http://schemas.microsoft.com/office/drawing/2014/main" id="{BF8563CC-D48F-F0F9-9971-4EF04AEB0A2E}"/>
              </a:ext>
            </a:extLst>
          </p:cNvPr>
          <p:cNvSpPr>
            <a:spLocks noChangeAspect="1" noChangeArrowheads="1"/>
          </p:cNvSpPr>
          <p:nvPr/>
        </p:nvSpPr>
        <p:spPr bwMode="auto">
          <a:xfrm>
            <a:off x="4572000" y="2653747"/>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pPr>
            <a:endParaRPr lang="en-US" sz="1350" kern="1200">
              <a:solidFill>
                <a:prstClr val="black"/>
              </a:solidFill>
              <a:latin typeface="DM Sans"/>
              <a:ea typeface="+mn-ea"/>
              <a:cs typeface="+mn-cs"/>
            </a:endParaRPr>
          </a:p>
        </p:txBody>
      </p:sp>
      <p:pic>
        <p:nvPicPr>
          <p:cNvPr id="25" name="Picture 24">
            <a:extLst>
              <a:ext uri="{FF2B5EF4-FFF2-40B4-BE49-F238E27FC236}">
                <a16:creationId xmlns:a16="http://schemas.microsoft.com/office/drawing/2014/main" id="{FBF9AE80-9261-FA3B-2CF3-151394D02CF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67048" y="4317871"/>
            <a:ext cx="809159" cy="332333"/>
          </a:xfrm>
          <a:prstGeom prst="rect">
            <a:avLst/>
          </a:prstGeom>
        </p:spPr>
      </p:pic>
    </p:spTree>
    <p:extLst>
      <p:ext uri="{BB962C8B-B14F-4D97-AF65-F5344CB8AC3E}">
        <p14:creationId xmlns:p14="http://schemas.microsoft.com/office/powerpoint/2010/main" val="639242484"/>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9984104A-7582-747F-4145-1D013E21BED3}"/>
              </a:ext>
            </a:extLst>
          </p:cNvPr>
          <p:cNvSpPr/>
          <p:nvPr/>
        </p:nvSpPr>
        <p:spPr>
          <a:xfrm>
            <a:off x="226797" y="884980"/>
            <a:ext cx="6034855" cy="39531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60</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287668"/>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999328"/>
            <a:ext cx="945000" cy="292965"/>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INCI &amp; USAN Name</a:t>
            </a:r>
            <a:endParaRPr lang="it-IT" sz="1050" b="1" kern="1200" dirty="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flipV="1">
            <a:off x="382390" y="4108118"/>
            <a:ext cx="5534286" cy="76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174645"/>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2985526"/>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Technical</a:t>
            </a:r>
            <a:endParaRPr lang="it-IT" sz="1050" b="1" kern="1200" dirty="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392854" y="2888912"/>
            <a:ext cx="1755000" cy="788677"/>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l-GR" sz="825" b="1" kern="1200" dirty="0">
                <a:latin typeface="DM Sans" pitchFamily="2" charset="0"/>
                <a:ea typeface="+mn-ea"/>
                <a:cs typeface="+mn-cs"/>
              </a:rPr>
              <a:t>λ</a:t>
            </a:r>
            <a:r>
              <a:rPr lang="en-US" sz="825" b="1" kern="1200" dirty="0">
                <a:latin typeface="DM Sans" pitchFamily="2" charset="0"/>
                <a:ea typeface="+mn-ea"/>
                <a:cs typeface="+mn-cs"/>
              </a:rPr>
              <a:t>max:  </a:t>
            </a:r>
            <a:r>
              <a:rPr lang="en-US" sz="825" kern="1200" dirty="0">
                <a:latin typeface="DM Sans" pitchFamily="2" charset="0"/>
                <a:ea typeface="+mn-ea"/>
                <a:cs typeface="+mn-cs"/>
              </a:rPr>
              <a:t>341 nm</a:t>
            </a:r>
          </a:p>
          <a:p>
            <a:pPr defTabSz="685800">
              <a:spcAft>
                <a:spcPts val="375"/>
              </a:spcAft>
              <a:buClrTx/>
              <a:tabLst>
                <a:tab pos="564356" algn="l"/>
              </a:tabLst>
              <a:defRPr/>
            </a:pPr>
            <a:r>
              <a:rPr lang="en-US" sz="825" b="1" kern="1200" dirty="0">
                <a:latin typeface="DM Sans" pitchFamily="2" charset="0"/>
                <a:ea typeface="+mn-ea"/>
                <a:cs typeface="+mn-cs"/>
              </a:rPr>
              <a:t>Form</a:t>
            </a:r>
            <a:r>
              <a:rPr lang="en-US" sz="825" kern="1200" dirty="0">
                <a:latin typeface="DM Sans" pitchFamily="2" charset="0"/>
                <a:ea typeface="+mn-ea"/>
                <a:cs typeface="+mn-cs"/>
              </a:rPr>
              <a:t>: Light yellow to yellow coarse to fine powder</a:t>
            </a:r>
          </a:p>
          <a:p>
            <a:pPr defTabSz="685800">
              <a:spcAft>
                <a:spcPts val="375"/>
              </a:spcAft>
              <a:buClrTx/>
              <a:tabLst>
                <a:tab pos="564356" algn="l"/>
              </a:tabLst>
              <a:defRPr/>
            </a:pPr>
            <a:r>
              <a:rPr lang="en-US" sz="825" b="1" kern="1200" dirty="0">
                <a:latin typeface="DM Sans" pitchFamily="2" charset="0"/>
                <a:ea typeface="+mn-ea"/>
                <a:cs typeface="+mn-cs"/>
              </a:rPr>
              <a:t>Use level</a:t>
            </a:r>
            <a:r>
              <a:rPr lang="en-US" sz="825" kern="1200" dirty="0">
                <a:latin typeface="DM Sans" pitchFamily="2" charset="0"/>
                <a:ea typeface="+mn-ea"/>
                <a:cs typeface="+mn-cs"/>
              </a:rPr>
              <a:t>: 0.5-4.0%</a:t>
            </a:r>
          </a:p>
          <a:p>
            <a:pPr defTabSz="685800">
              <a:spcAft>
                <a:spcPts val="375"/>
              </a:spcAft>
              <a:buClrTx/>
              <a:tabLst>
                <a:tab pos="564356" algn="l"/>
              </a:tabLst>
              <a:defRPr/>
            </a:pPr>
            <a:r>
              <a:rPr lang="en-US" sz="825" b="1" kern="1200" dirty="0">
                <a:latin typeface="DM Sans" pitchFamily="2" charset="0"/>
                <a:ea typeface="+mn-ea"/>
                <a:cs typeface="+mn-cs"/>
              </a:rPr>
              <a:t>Preservative: </a:t>
            </a:r>
            <a:r>
              <a:rPr lang="en-US" sz="825" kern="1200" dirty="0">
                <a:latin typeface="DM Sans" pitchFamily="2" charset="0"/>
                <a:ea typeface="+mn-ea"/>
                <a:cs typeface="+mn-cs"/>
              </a:rPr>
              <a:t>Free</a:t>
            </a:r>
            <a:endParaRPr lang="en-US" sz="825" b="1" kern="1200" dirty="0">
              <a:latin typeface="DM Sans" pitchFamily="2" charset="0"/>
              <a:ea typeface="+mn-ea"/>
              <a:cs typeface="+mn-cs"/>
            </a:endParaRP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3150613" y="2888911"/>
            <a:ext cx="2947044" cy="559127"/>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Oil soluble</a:t>
            </a:r>
          </a:p>
          <a:p>
            <a:pPr defTabSz="685800">
              <a:spcAft>
                <a:spcPts val="375"/>
              </a:spcAft>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Add to oil phase. Dissolve quickly and thoroughly in the oil phase of the formulation, heating will speed up the solubilization process. </a:t>
            </a:r>
            <a:endParaRPr lang="en-US" sz="825" kern="1200" dirty="0">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20678" y="2727345"/>
            <a:ext cx="5657709"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52979" y="1783426"/>
            <a:ext cx="5602912" cy="327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429824" y="2074823"/>
            <a:ext cx="4038173" cy="380873"/>
          </a:xfrm>
          <a:prstGeom prst="rect">
            <a:avLst/>
          </a:prstGeom>
          <a:noFill/>
        </p:spPr>
        <p:txBody>
          <a:bodyPr wrap="square" lIns="0" tIns="0" rIns="0" bIns="0" rtlCol="0" anchor="t" anchorCtr="0">
            <a:spAutoFit/>
          </a:bodyPr>
          <a:lstStyle/>
          <a:p>
            <a:pPr defTabSz="685800">
              <a:buClrTx/>
              <a:defRPr/>
            </a:pPr>
            <a:r>
              <a:rPr lang="en-US" sz="825" kern="1200" dirty="0">
                <a:latin typeface="DM Sans" pitchFamily="2" charset="0"/>
                <a:ea typeface="+mn-ea"/>
                <a:cs typeface="+mn-cs"/>
              </a:rPr>
              <a:t>PARSOL® Shield is a photostable broad-spectrum filter which efficiently contributes to UVB and UVA protection across the full range of application forms at low concentrations</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314838" y="1845044"/>
            <a:ext cx="981374" cy="292965"/>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050" b="1" kern="1200" dirty="0">
                <a:solidFill>
                  <a:prstClr val="black"/>
                </a:solidFill>
                <a:latin typeface="DM Sans"/>
                <a:ea typeface="+mn-ea"/>
                <a:cs typeface="+mn-cs"/>
              </a:rPr>
              <a:t>Description &amp; Key Benefits</a:t>
            </a:r>
            <a:endParaRPr lang="it-IT" sz="1050" b="1" kern="1200" dirty="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20057" y="2172120"/>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PARSOL® Shield</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29824" y="1187222"/>
            <a:ext cx="3628800" cy="279564"/>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INCI: Bis-</a:t>
            </a:r>
            <a:r>
              <a:rPr lang="en-US" sz="825" kern="1200" dirty="0" err="1">
                <a:latin typeface="DM Sans" pitchFamily="2" charset="0"/>
                <a:ea typeface="+mn-ea"/>
                <a:cs typeface="+mn-cs"/>
              </a:rPr>
              <a:t>Ethylhexyloxyphenol</a:t>
            </a:r>
            <a:r>
              <a:rPr lang="en-US" sz="825" kern="1200" dirty="0">
                <a:latin typeface="DM Sans" pitchFamily="2" charset="0"/>
                <a:ea typeface="+mn-ea"/>
                <a:cs typeface="+mn-cs"/>
              </a:rPr>
              <a:t> Methoxyphenyl Triazine</a:t>
            </a:r>
          </a:p>
          <a:p>
            <a:pPr defTabSz="685800">
              <a:spcAft>
                <a:spcPts val="225"/>
              </a:spcAft>
              <a:buClrTx/>
              <a:defRPr/>
            </a:pPr>
            <a:r>
              <a:rPr lang="en-US" sz="825" kern="1200" dirty="0">
                <a:latin typeface="DM Sans" pitchFamily="2" charset="0"/>
                <a:ea typeface="+mn-ea"/>
                <a:cs typeface="+mn-cs"/>
              </a:rPr>
              <a:t>USAN:  Bemotrizinol</a:t>
            </a:r>
          </a:p>
        </p:txBody>
      </p:sp>
      <p:pic>
        <p:nvPicPr>
          <p:cNvPr id="9" name="Picture 8" descr="Logo&#10;&#10;Description automatically generated">
            <a:extLst>
              <a:ext uri="{FF2B5EF4-FFF2-40B4-BE49-F238E27FC236}">
                <a16:creationId xmlns:a16="http://schemas.microsoft.com/office/drawing/2014/main" id="{1B7D1D81-2547-FC7B-49E7-9D7906647E4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3985" y="4279589"/>
            <a:ext cx="527146" cy="392010"/>
          </a:xfrm>
          <a:prstGeom prst="rect">
            <a:avLst/>
          </a:prstGeom>
        </p:spPr>
      </p:pic>
      <p:pic>
        <p:nvPicPr>
          <p:cNvPr id="12" name="Picture 11">
            <a:extLst>
              <a:ext uri="{FF2B5EF4-FFF2-40B4-BE49-F238E27FC236}">
                <a16:creationId xmlns:a16="http://schemas.microsoft.com/office/drawing/2014/main" id="{4839A50D-A289-21EF-5451-506698185D0C}"/>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73230" y="4300987"/>
            <a:ext cx="464849" cy="349217"/>
          </a:xfrm>
          <a:prstGeom prst="rect">
            <a:avLst/>
          </a:prstGeom>
          <a:ln>
            <a:noFill/>
          </a:ln>
          <a:effectLst/>
        </p:spPr>
      </p:pic>
      <p:pic>
        <p:nvPicPr>
          <p:cNvPr id="37" name="Picture 36" descr="A green circle with white text&#10;&#10;Description automatically generated">
            <a:extLst>
              <a:ext uri="{FF2B5EF4-FFF2-40B4-BE49-F238E27FC236}">
                <a16:creationId xmlns:a16="http://schemas.microsoft.com/office/drawing/2014/main" id="{BB6B24FA-978F-7721-C205-189244AF974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58277" y="4279159"/>
            <a:ext cx="392870" cy="392870"/>
          </a:xfrm>
          <a:prstGeom prst="rect">
            <a:avLst/>
          </a:prstGeom>
        </p:spPr>
      </p:pic>
      <p:sp>
        <p:nvSpPr>
          <p:cNvPr id="5" name="AutoShape 2">
            <a:extLst>
              <a:ext uri="{FF2B5EF4-FFF2-40B4-BE49-F238E27FC236}">
                <a16:creationId xmlns:a16="http://schemas.microsoft.com/office/drawing/2014/main" id="{90825439-BB74-85ED-3C09-690322F9BF3E}"/>
              </a:ext>
            </a:extLst>
          </p:cNvPr>
          <p:cNvSpPr>
            <a:spLocks noChangeAspect="1" noChangeArrowheads="1"/>
          </p:cNvSpPr>
          <p:nvPr/>
        </p:nvSpPr>
        <p:spPr bwMode="auto">
          <a:xfrm>
            <a:off x="4457700" y="24947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7" name="Picture 6">
            <a:extLst>
              <a:ext uri="{FF2B5EF4-FFF2-40B4-BE49-F238E27FC236}">
                <a16:creationId xmlns:a16="http://schemas.microsoft.com/office/drawing/2014/main" id="{1D3F21BC-42F4-5802-7B6D-70231433862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6707" y="4253853"/>
            <a:ext cx="453050" cy="443483"/>
          </a:xfrm>
          <a:prstGeom prst="rect">
            <a:avLst/>
          </a:prstGeom>
        </p:spPr>
      </p:pic>
      <p:sp>
        <p:nvSpPr>
          <p:cNvPr id="8" name="AutoShape 4">
            <a:extLst>
              <a:ext uri="{FF2B5EF4-FFF2-40B4-BE49-F238E27FC236}">
                <a16:creationId xmlns:a16="http://schemas.microsoft.com/office/drawing/2014/main" id="{BF8563CC-D48F-F0F9-9971-4EF04AEB0A2E}"/>
              </a:ext>
            </a:extLst>
          </p:cNvPr>
          <p:cNvSpPr>
            <a:spLocks noChangeAspect="1" noChangeArrowheads="1"/>
          </p:cNvSpPr>
          <p:nvPr/>
        </p:nvSpPr>
        <p:spPr bwMode="auto">
          <a:xfrm>
            <a:off x="4572000" y="26090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25" name="Picture 24">
            <a:extLst>
              <a:ext uri="{FF2B5EF4-FFF2-40B4-BE49-F238E27FC236}">
                <a16:creationId xmlns:a16="http://schemas.microsoft.com/office/drawing/2014/main" id="{FBF9AE80-9261-FA3B-2CF3-151394D02CF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67048" y="4317871"/>
            <a:ext cx="809159" cy="332333"/>
          </a:xfrm>
          <a:prstGeom prst="rect">
            <a:avLst/>
          </a:prstGeom>
        </p:spPr>
      </p:pic>
    </p:spTree>
    <p:extLst>
      <p:ext uri="{BB962C8B-B14F-4D97-AF65-F5344CB8AC3E}">
        <p14:creationId xmlns:p14="http://schemas.microsoft.com/office/powerpoint/2010/main" val="3282898612"/>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9984104A-7582-747F-4145-1D013E21BED3}"/>
              </a:ext>
            </a:extLst>
          </p:cNvPr>
          <p:cNvSpPr/>
          <p:nvPr/>
        </p:nvSpPr>
        <p:spPr>
          <a:xfrm>
            <a:off x="226797" y="884980"/>
            <a:ext cx="6034855" cy="39531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61</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287668"/>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999328"/>
            <a:ext cx="945000" cy="292965"/>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INCI &amp; USAN Name</a:t>
            </a:r>
            <a:endParaRPr lang="it-IT" sz="1050" b="1" kern="1200" dirty="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flipV="1">
            <a:off x="382390" y="4108118"/>
            <a:ext cx="5534286" cy="76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174645"/>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2985526"/>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Technical</a:t>
            </a:r>
            <a:endParaRPr lang="it-IT" sz="1050" b="1" kern="1200" dirty="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392854" y="2888912"/>
            <a:ext cx="1755000" cy="661720"/>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l-GR" sz="825" b="1" kern="1200" dirty="0">
                <a:latin typeface="DM Sans" pitchFamily="2" charset="0"/>
                <a:ea typeface="+mn-ea"/>
                <a:cs typeface="+mn-cs"/>
              </a:rPr>
              <a:t>λ</a:t>
            </a:r>
            <a:r>
              <a:rPr lang="en-US" sz="825" b="1" kern="1200" dirty="0">
                <a:latin typeface="DM Sans" pitchFamily="2" charset="0"/>
                <a:ea typeface="+mn-ea"/>
                <a:cs typeface="+mn-cs"/>
              </a:rPr>
              <a:t>max:  </a:t>
            </a:r>
            <a:r>
              <a:rPr lang="en-US" sz="825" kern="1200" dirty="0">
                <a:latin typeface="DM Sans" pitchFamily="2" charset="0"/>
                <a:ea typeface="+mn-ea"/>
                <a:cs typeface="+mn-cs"/>
              </a:rPr>
              <a:t>314 nm</a:t>
            </a:r>
          </a:p>
          <a:p>
            <a:pPr defTabSz="685800">
              <a:spcAft>
                <a:spcPts val="375"/>
              </a:spcAft>
              <a:buClrTx/>
              <a:tabLst>
                <a:tab pos="564356" algn="l"/>
              </a:tabLst>
              <a:defRPr/>
            </a:pPr>
            <a:r>
              <a:rPr lang="en-US" sz="825" b="1" kern="1200" dirty="0">
                <a:latin typeface="DM Sans" pitchFamily="2" charset="0"/>
                <a:ea typeface="+mn-ea"/>
                <a:cs typeface="+mn-cs"/>
              </a:rPr>
              <a:t>Form</a:t>
            </a:r>
            <a:r>
              <a:rPr lang="en-US" sz="825" kern="1200" dirty="0">
                <a:latin typeface="DM Sans" pitchFamily="2" charset="0"/>
                <a:ea typeface="+mn-ea"/>
                <a:cs typeface="+mn-cs"/>
              </a:rPr>
              <a:t>: White to off-white powder</a:t>
            </a:r>
          </a:p>
          <a:p>
            <a:pPr defTabSz="685800">
              <a:spcAft>
                <a:spcPts val="375"/>
              </a:spcAft>
              <a:buClrTx/>
              <a:tabLst>
                <a:tab pos="564356" algn="l"/>
              </a:tabLst>
              <a:defRPr/>
            </a:pPr>
            <a:r>
              <a:rPr lang="en-US" sz="825" b="1" kern="1200" dirty="0">
                <a:latin typeface="DM Sans" pitchFamily="2" charset="0"/>
                <a:ea typeface="+mn-ea"/>
                <a:cs typeface="+mn-cs"/>
              </a:rPr>
              <a:t>Use level</a:t>
            </a:r>
            <a:r>
              <a:rPr lang="en-US" sz="825" kern="1200" dirty="0">
                <a:latin typeface="DM Sans" pitchFamily="2" charset="0"/>
                <a:ea typeface="+mn-ea"/>
                <a:cs typeface="+mn-cs"/>
              </a:rPr>
              <a:t>: 0.5-3%</a:t>
            </a:r>
          </a:p>
          <a:p>
            <a:pPr defTabSz="685800">
              <a:spcAft>
                <a:spcPts val="375"/>
              </a:spcAft>
              <a:buClrTx/>
              <a:tabLst>
                <a:tab pos="564356" algn="l"/>
              </a:tabLst>
              <a:defRPr/>
            </a:pPr>
            <a:r>
              <a:rPr lang="en-US" sz="825" b="1" kern="1200" dirty="0">
                <a:latin typeface="DM Sans" pitchFamily="2" charset="0"/>
                <a:ea typeface="+mn-ea"/>
                <a:cs typeface="+mn-cs"/>
              </a:rPr>
              <a:t>Preservative: </a:t>
            </a:r>
            <a:r>
              <a:rPr lang="en-US" sz="825" kern="1200" dirty="0">
                <a:latin typeface="DM Sans" pitchFamily="2" charset="0"/>
                <a:ea typeface="+mn-ea"/>
                <a:cs typeface="+mn-cs"/>
              </a:rPr>
              <a:t>Free</a:t>
            </a:r>
            <a:endParaRPr lang="en-US" sz="825" b="1" kern="1200" dirty="0">
              <a:latin typeface="DM Sans" pitchFamily="2" charset="0"/>
              <a:ea typeface="+mn-ea"/>
              <a:cs typeface="+mn-cs"/>
            </a:endParaRP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3150613" y="2888911"/>
            <a:ext cx="2947044" cy="559127"/>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Soluble in ethanol and commonly used lipids</a:t>
            </a:r>
          </a:p>
          <a:p>
            <a:pPr defTabSz="685800">
              <a:spcAft>
                <a:spcPts val="375"/>
              </a:spcAft>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Add to oil phase. Dissolve quickly and thoroughly in the oil phase of the formulation, heating will speed up the solubilization process. </a:t>
            </a:r>
            <a:endParaRPr lang="en-US" sz="825" kern="1200" dirty="0">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20678" y="2727345"/>
            <a:ext cx="5657709"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52979" y="1783426"/>
            <a:ext cx="5602912" cy="327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429824" y="2074823"/>
            <a:ext cx="4038173" cy="380873"/>
          </a:xfrm>
          <a:prstGeom prst="rect">
            <a:avLst/>
          </a:prstGeom>
          <a:noFill/>
        </p:spPr>
        <p:txBody>
          <a:bodyPr wrap="square" lIns="0" tIns="0" rIns="0" bIns="0" rtlCol="0" anchor="t" anchorCtr="0">
            <a:spAutoFit/>
          </a:bodyPr>
          <a:lstStyle/>
          <a:p>
            <a:pPr defTabSz="685800">
              <a:buClrTx/>
              <a:defRPr/>
            </a:pPr>
            <a:r>
              <a:rPr lang="en-US" sz="825" kern="1200" dirty="0">
                <a:latin typeface="DM Sans" pitchFamily="2" charset="0"/>
                <a:ea typeface="+mn-ea"/>
                <a:cs typeface="+mn-cs"/>
              </a:rPr>
              <a:t>PARSOL® EHT is the UV filter that delivers the highest UV-B absorption in the market. It enables to achieve high SPF at low use concentrations, it is photostable and compatible with the main UV solutions in the market</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314838" y="1845044"/>
            <a:ext cx="981374" cy="292965"/>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050" b="1" kern="1200" dirty="0">
                <a:solidFill>
                  <a:prstClr val="black"/>
                </a:solidFill>
                <a:latin typeface="DM Sans"/>
                <a:ea typeface="+mn-ea"/>
                <a:cs typeface="+mn-cs"/>
              </a:rPr>
              <a:t>Description &amp; Key Benefits</a:t>
            </a:r>
            <a:endParaRPr lang="it-IT" sz="1050" b="1" kern="1200" dirty="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20057" y="2172120"/>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PARSOL® EHT</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29824" y="1187222"/>
            <a:ext cx="3628800" cy="279564"/>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INCI: Ethylhexyl </a:t>
            </a:r>
            <a:r>
              <a:rPr lang="en-US" sz="825" kern="1200" dirty="0" err="1">
                <a:latin typeface="DM Sans" pitchFamily="2" charset="0"/>
                <a:ea typeface="+mn-ea"/>
                <a:cs typeface="+mn-cs"/>
              </a:rPr>
              <a:t>Triazone</a:t>
            </a:r>
            <a:endParaRPr lang="en-US" sz="825" kern="1200" dirty="0">
              <a:latin typeface="DM Sans" pitchFamily="2" charset="0"/>
              <a:ea typeface="+mn-ea"/>
              <a:cs typeface="+mn-cs"/>
            </a:endParaRPr>
          </a:p>
          <a:p>
            <a:pPr defTabSz="685800">
              <a:spcAft>
                <a:spcPts val="225"/>
              </a:spcAft>
              <a:buClrTx/>
              <a:defRPr/>
            </a:pPr>
            <a:r>
              <a:rPr lang="en-US" sz="825" kern="1200" dirty="0">
                <a:latin typeface="DM Sans" pitchFamily="2" charset="0"/>
                <a:ea typeface="+mn-ea"/>
                <a:cs typeface="+mn-cs"/>
              </a:rPr>
              <a:t>USAN:  Octyl </a:t>
            </a:r>
            <a:r>
              <a:rPr lang="en-US" sz="825" kern="1200" dirty="0" err="1">
                <a:latin typeface="DM Sans" pitchFamily="2" charset="0"/>
                <a:ea typeface="+mn-ea"/>
                <a:cs typeface="+mn-cs"/>
              </a:rPr>
              <a:t>Triazone</a:t>
            </a:r>
            <a:endParaRPr lang="en-US" sz="825" kern="1200" dirty="0">
              <a:latin typeface="DM Sans" pitchFamily="2" charset="0"/>
              <a:ea typeface="+mn-ea"/>
              <a:cs typeface="+mn-cs"/>
            </a:endParaRPr>
          </a:p>
        </p:txBody>
      </p:sp>
      <p:pic>
        <p:nvPicPr>
          <p:cNvPr id="9" name="Picture 8" descr="Logo&#10;&#10;Description automatically generated">
            <a:extLst>
              <a:ext uri="{FF2B5EF4-FFF2-40B4-BE49-F238E27FC236}">
                <a16:creationId xmlns:a16="http://schemas.microsoft.com/office/drawing/2014/main" id="{1B7D1D81-2547-FC7B-49E7-9D7906647E4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3985" y="4279589"/>
            <a:ext cx="527146" cy="392010"/>
          </a:xfrm>
          <a:prstGeom prst="rect">
            <a:avLst/>
          </a:prstGeom>
        </p:spPr>
      </p:pic>
      <p:pic>
        <p:nvPicPr>
          <p:cNvPr id="12" name="Picture 11">
            <a:extLst>
              <a:ext uri="{FF2B5EF4-FFF2-40B4-BE49-F238E27FC236}">
                <a16:creationId xmlns:a16="http://schemas.microsoft.com/office/drawing/2014/main" id="{4839A50D-A289-21EF-5451-506698185D0C}"/>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73230" y="4300987"/>
            <a:ext cx="464849" cy="349217"/>
          </a:xfrm>
          <a:prstGeom prst="rect">
            <a:avLst/>
          </a:prstGeom>
          <a:ln>
            <a:noFill/>
          </a:ln>
          <a:effectLst/>
        </p:spPr>
      </p:pic>
      <p:pic>
        <p:nvPicPr>
          <p:cNvPr id="37" name="Picture 36" descr="A green circle with white text&#10;&#10;Description automatically generated">
            <a:extLst>
              <a:ext uri="{FF2B5EF4-FFF2-40B4-BE49-F238E27FC236}">
                <a16:creationId xmlns:a16="http://schemas.microsoft.com/office/drawing/2014/main" id="{BB6B24FA-978F-7721-C205-189244AF974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58277" y="4279159"/>
            <a:ext cx="392870" cy="392870"/>
          </a:xfrm>
          <a:prstGeom prst="rect">
            <a:avLst/>
          </a:prstGeom>
        </p:spPr>
      </p:pic>
      <p:sp>
        <p:nvSpPr>
          <p:cNvPr id="5" name="AutoShape 2">
            <a:extLst>
              <a:ext uri="{FF2B5EF4-FFF2-40B4-BE49-F238E27FC236}">
                <a16:creationId xmlns:a16="http://schemas.microsoft.com/office/drawing/2014/main" id="{90825439-BB74-85ED-3C09-690322F9BF3E}"/>
              </a:ext>
            </a:extLst>
          </p:cNvPr>
          <p:cNvSpPr>
            <a:spLocks noChangeAspect="1" noChangeArrowheads="1"/>
          </p:cNvSpPr>
          <p:nvPr/>
        </p:nvSpPr>
        <p:spPr bwMode="auto">
          <a:xfrm>
            <a:off x="4457700" y="24947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7" name="Picture 6">
            <a:extLst>
              <a:ext uri="{FF2B5EF4-FFF2-40B4-BE49-F238E27FC236}">
                <a16:creationId xmlns:a16="http://schemas.microsoft.com/office/drawing/2014/main" id="{1D3F21BC-42F4-5802-7B6D-70231433862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6707" y="4253853"/>
            <a:ext cx="453050" cy="443483"/>
          </a:xfrm>
          <a:prstGeom prst="rect">
            <a:avLst/>
          </a:prstGeom>
        </p:spPr>
      </p:pic>
      <p:sp>
        <p:nvSpPr>
          <p:cNvPr id="8" name="AutoShape 4">
            <a:extLst>
              <a:ext uri="{FF2B5EF4-FFF2-40B4-BE49-F238E27FC236}">
                <a16:creationId xmlns:a16="http://schemas.microsoft.com/office/drawing/2014/main" id="{BF8563CC-D48F-F0F9-9971-4EF04AEB0A2E}"/>
              </a:ext>
            </a:extLst>
          </p:cNvPr>
          <p:cNvSpPr>
            <a:spLocks noChangeAspect="1" noChangeArrowheads="1"/>
          </p:cNvSpPr>
          <p:nvPr/>
        </p:nvSpPr>
        <p:spPr bwMode="auto">
          <a:xfrm>
            <a:off x="4572000" y="26090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25" name="Picture 24">
            <a:extLst>
              <a:ext uri="{FF2B5EF4-FFF2-40B4-BE49-F238E27FC236}">
                <a16:creationId xmlns:a16="http://schemas.microsoft.com/office/drawing/2014/main" id="{FBF9AE80-9261-FA3B-2CF3-151394D02CF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67048" y="4317871"/>
            <a:ext cx="809159" cy="332333"/>
          </a:xfrm>
          <a:prstGeom prst="rect">
            <a:avLst/>
          </a:prstGeom>
        </p:spPr>
      </p:pic>
    </p:spTree>
    <p:extLst>
      <p:ext uri="{BB962C8B-B14F-4D97-AF65-F5344CB8AC3E}">
        <p14:creationId xmlns:p14="http://schemas.microsoft.com/office/powerpoint/2010/main" val="3409160506"/>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Placeholder 6" descr="A person lying on a bed with her eyes closed&#10;&#10;Description automatically generated">
            <a:extLst>
              <a:ext uri="{FF2B5EF4-FFF2-40B4-BE49-F238E27FC236}">
                <a16:creationId xmlns:a16="http://schemas.microsoft.com/office/drawing/2014/main" id="{22EE4D38-2B20-9F26-FBC3-2439D662667C}"/>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6" name="Rectangle: Rounded Corners 3">
            <a:extLst>
              <a:ext uri="{FF2B5EF4-FFF2-40B4-BE49-F238E27FC236}">
                <a16:creationId xmlns:a16="http://schemas.microsoft.com/office/drawing/2014/main" id="{9984104A-7582-747F-4145-1D013E21BED3}"/>
              </a:ext>
            </a:extLst>
          </p:cNvPr>
          <p:cNvSpPr/>
          <p:nvPr/>
        </p:nvSpPr>
        <p:spPr>
          <a:xfrm>
            <a:off x="226798" y="884980"/>
            <a:ext cx="5246267" cy="384002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62</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153492"/>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999328"/>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a:solidFill>
                  <a:prstClr val="black"/>
                </a:solidFill>
                <a:latin typeface="DM Sans"/>
                <a:ea typeface="+mn-ea"/>
                <a:cs typeface="+mn-cs"/>
              </a:rPr>
              <a:t>INCI Name</a:t>
            </a:r>
            <a:endParaRPr lang="it-IT" sz="1050" b="1" kern="120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a:off x="444102" y="3921927"/>
            <a:ext cx="4964111" cy="2286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346097"/>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3156978"/>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a:solidFill>
                  <a:prstClr val="black"/>
                </a:solidFill>
                <a:latin typeface="DM Sans"/>
                <a:ea typeface="+mn-ea"/>
                <a:cs typeface="+mn-cs"/>
              </a:rPr>
              <a:t>Technical</a:t>
            </a:r>
            <a:endParaRPr lang="it-IT" sz="1050" b="1" kern="120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431000" y="3156978"/>
            <a:ext cx="1755000" cy="483466"/>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n-US" sz="825" b="1" kern="1200">
                <a:latin typeface="DM Sans" pitchFamily="2" charset="0"/>
                <a:ea typeface="+mn-ea"/>
                <a:cs typeface="+mn-cs"/>
              </a:rPr>
              <a:t>Form</a:t>
            </a:r>
            <a:r>
              <a:rPr lang="en-US" sz="825" kern="1200">
                <a:latin typeface="DM Sans" pitchFamily="2" charset="0"/>
                <a:ea typeface="+mn-ea"/>
                <a:cs typeface="+mn-cs"/>
              </a:rPr>
              <a:t>: Liquid</a:t>
            </a:r>
          </a:p>
          <a:p>
            <a:pPr defTabSz="685800">
              <a:spcAft>
                <a:spcPts val="375"/>
              </a:spcAft>
              <a:buClrTx/>
              <a:tabLst>
                <a:tab pos="564356" algn="l"/>
              </a:tabLst>
              <a:defRPr/>
            </a:pPr>
            <a:r>
              <a:rPr lang="en-US" sz="825" b="1" kern="1200">
                <a:latin typeface="DM Sans" pitchFamily="2" charset="0"/>
                <a:ea typeface="+mn-ea"/>
                <a:cs typeface="+mn-cs"/>
              </a:rPr>
              <a:t>Use level</a:t>
            </a:r>
            <a:r>
              <a:rPr lang="en-US" sz="825" kern="1200">
                <a:latin typeface="DM Sans" pitchFamily="2" charset="0"/>
                <a:ea typeface="+mn-ea"/>
                <a:cs typeface="+mn-cs"/>
              </a:rPr>
              <a:t>: 0.2-5%</a:t>
            </a:r>
          </a:p>
          <a:p>
            <a:pPr defTabSz="685800">
              <a:spcAft>
                <a:spcPts val="375"/>
              </a:spcAft>
              <a:buClrTx/>
              <a:tabLst>
                <a:tab pos="564356" algn="l"/>
              </a:tabLst>
              <a:defRPr/>
            </a:pPr>
            <a:r>
              <a:rPr lang="en-US" sz="825" b="1" kern="1200">
                <a:latin typeface="DM Sans" pitchFamily="2" charset="0"/>
                <a:ea typeface="+mn-ea"/>
                <a:cs typeface="+mn-cs"/>
              </a:rPr>
              <a:t>pH of use</a:t>
            </a:r>
            <a:r>
              <a:rPr lang="en-US" sz="825" kern="1200">
                <a:latin typeface="DM Sans" pitchFamily="2" charset="0"/>
                <a:ea typeface="+mn-ea"/>
                <a:cs typeface="+mn-cs"/>
              </a:rPr>
              <a:t>: 3.0 – 10.0</a:t>
            </a: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2879040" y="3158102"/>
            <a:ext cx="2478900" cy="610424"/>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Preservative</a:t>
            </a:r>
            <a:r>
              <a:rPr lang="en-US" sz="825" kern="1200" dirty="0">
                <a:latin typeface="DM Sans"/>
                <a:ea typeface="+mn-ea"/>
                <a:cs typeface="+mn-cs"/>
              </a:rPr>
              <a:t>: Free</a:t>
            </a:r>
          </a:p>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Soluble in water at all ratios, soluble in alcohol, insoluble in lipophilic components</a:t>
            </a:r>
          </a:p>
          <a:p>
            <a:pPr defTabSz="685800">
              <a:spcAft>
                <a:spcPts val="375"/>
              </a:spcAft>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recommended to be added &lt; 40°C</a:t>
            </a:r>
            <a:endParaRPr lang="en-US" sz="825" kern="1200" dirty="0">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52662" y="2974080"/>
            <a:ext cx="5116511"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52662" y="1642786"/>
            <a:ext cx="5055551"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431001" y="1738425"/>
            <a:ext cx="4038173" cy="1142620"/>
          </a:xfrm>
          <a:prstGeom prst="rect">
            <a:avLst/>
          </a:prstGeom>
          <a:noFill/>
        </p:spPr>
        <p:txBody>
          <a:bodyPr wrap="square" lIns="0" tIns="0" rIns="0" bIns="0" rtlCol="0" anchor="t" anchorCtr="0">
            <a:spAutoFit/>
          </a:bodyPr>
          <a:lstStyle/>
          <a:p>
            <a:pPr defTabSz="685800">
              <a:buClrTx/>
              <a:defRPr/>
            </a:pPr>
            <a:r>
              <a:rPr lang="en-US" sz="825" kern="1200" dirty="0">
                <a:latin typeface="DM Sans" pitchFamily="2" charset="0"/>
                <a:ea typeface="+mn-ea"/>
                <a:cs typeface="+mn-cs"/>
              </a:rPr>
              <a:t>Binds to keratin as magnet power and gives back vitality to your skin</a:t>
            </a:r>
            <a:endParaRPr lang="en-US" sz="825" kern="1200" dirty="0">
              <a:highlight>
                <a:srgbClr val="FFFF00"/>
              </a:highlight>
              <a:latin typeface="DM Sans" pitchFamily="2" charset="0"/>
              <a:ea typeface="+mn-ea"/>
              <a:cs typeface="+mn-cs"/>
            </a:endParaRPr>
          </a:p>
          <a:p>
            <a:pPr defTabSz="685800">
              <a:buClrTx/>
              <a:defRPr/>
            </a:pPr>
            <a:r>
              <a:rPr lang="en-US" sz="825" kern="1200" dirty="0">
                <a:latin typeface="DM Sans" pitchFamily="2" charset="0"/>
                <a:ea typeface="+mn-ea"/>
                <a:cs typeface="+mn-cs"/>
              </a:rPr>
              <a:t>Reverse the 5 signs of dehydrated skin: roughness, dullness, flakiness, tightness, redness</a:t>
            </a:r>
            <a:endParaRPr lang="en-US" sz="825" kern="1200" dirty="0">
              <a:highlight>
                <a:srgbClr val="FFFF00"/>
              </a:highlight>
              <a:latin typeface="DM Sans" pitchFamily="2" charset="0"/>
              <a:ea typeface="+mn-ea"/>
              <a:cs typeface="+mn-cs"/>
            </a:endParaRPr>
          </a:p>
          <a:p>
            <a:pPr defTabSz="685800">
              <a:buClrTx/>
              <a:defRPr/>
            </a:pPr>
            <a:r>
              <a:rPr lang="en-US" sz="825" kern="1200" dirty="0">
                <a:latin typeface="DM Sans" pitchFamily="2" charset="0"/>
                <a:ea typeface="+mn-ea"/>
                <a:cs typeface="+mn-cs"/>
              </a:rPr>
              <a:t>Color Mapping visualization </a:t>
            </a:r>
          </a:p>
          <a:p>
            <a:pPr defTabSz="685800">
              <a:buClrTx/>
              <a:defRPr/>
            </a:pPr>
            <a:r>
              <a:rPr lang="en-US" sz="825" kern="1200" dirty="0">
                <a:latin typeface="DM Sans" pitchFamily="2" charset="0"/>
                <a:ea typeface="+mn-ea"/>
                <a:cs typeface="+mn-cs"/>
              </a:rPr>
              <a:t>Tested in different skin types</a:t>
            </a:r>
          </a:p>
          <a:p>
            <a:pPr defTabSz="685800">
              <a:buClrTx/>
              <a:defRPr/>
            </a:pPr>
            <a:r>
              <a:rPr lang="en-US" sz="825" kern="1200" dirty="0">
                <a:latin typeface="DM Sans" pitchFamily="2" charset="0"/>
                <a:ea typeface="+mn-ea"/>
                <a:cs typeface="+mn-cs"/>
              </a:rPr>
              <a:t>Deep hydration for up to 72 hours</a:t>
            </a:r>
          </a:p>
          <a:p>
            <a:pPr defTabSz="685800">
              <a:buClrTx/>
              <a:defRPr/>
            </a:pPr>
            <a:r>
              <a:rPr lang="en-US" sz="825" kern="1200" dirty="0">
                <a:latin typeface="DM Sans" pitchFamily="2" charset="0"/>
                <a:ea typeface="+mn-ea"/>
                <a:cs typeface="+mn-cs"/>
              </a:rPr>
              <a:t>Restores &amp; calms stressed skin that lasts for up to 24 hours</a:t>
            </a:r>
          </a:p>
          <a:p>
            <a:pPr defTabSz="685800">
              <a:buClrTx/>
              <a:defRPr/>
            </a:pPr>
            <a:r>
              <a:rPr lang="en-US" sz="825" kern="1200" dirty="0">
                <a:latin typeface="DM Sans" pitchFamily="2" charset="0"/>
                <a:ea typeface="+mn-ea"/>
                <a:cs typeface="+mn-cs"/>
              </a:rPr>
              <a:t>3-HOUR hydration boost to excessively dry skin areas</a:t>
            </a:r>
          </a:p>
          <a:p>
            <a:pPr defTabSz="685800">
              <a:buClrTx/>
              <a:defRPr/>
            </a:pPr>
            <a:r>
              <a:rPr lang="en-US" sz="825" kern="1200" dirty="0">
                <a:latin typeface="DM Sans" pitchFamily="2" charset="0"/>
                <a:ea typeface="+mn-ea"/>
                <a:cs typeface="+mn-cs"/>
              </a:rPr>
              <a:t>Used for 28-DAYS, PENTAVITIN® brings dry skin back to life</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299545" y="1896563"/>
            <a:ext cx="981374" cy="292965"/>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050" b="1" kern="1200">
                <a:solidFill>
                  <a:prstClr val="black"/>
                </a:solidFill>
                <a:latin typeface="DM Sans"/>
                <a:ea typeface="+mn-ea"/>
                <a:cs typeface="+mn-cs"/>
              </a:rPr>
              <a:t>Description &amp; Key Benefits</a:t>
            </a:r>
            <a:endParaRPr lang="it-IT" sz="1050" b="1" kern="120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31158" y="2342803"/>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PENTAVITIN® </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32686" y="1240714"/>
            <a:ext cx="3628800" cy="126958"/>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Saccharide </a:t>
            </a:r>
            <a:r>
              <a:rPr lang="en-US" sz="825" kern="1200" dirty="0" err="1">
                <a:latin typeface="DM Sans" pitchFamily="2" charset="0"/>
                <a:ea typeface="+mn-ea"/>
                <a:cs typeface="+mn-cs"/>
              </a:rPr>
              <a:t>Isomerate</a:t>
            </a:r>
            <a:endParaRPr lang="en-US" sz="825" kern="1200" dirty="0">
              <a:latin typeface="DM Sans" pitchFamily="2" charset="0"/>
              <a:ea typeface="+mn-ea"/>
              <a:cs typeface="+mn-cs"/>
            </a:endParaRPr>
          </a:p>
        </p:txBody>
      </p:sp>
      <p:pic>
        <p:nvPicPr>
          <p:cNvPr id="9" name="Picture 8" descr="Logo&#10;&#10;Description automatically generated">
            <a:extLst>
              <a:ext uri="{FF2B5EF4-FFF2-40B4-BE49-F238E27FC236}">
                <a16:creationId xmlns:a16="http://schemas.microsoft.com/office/drawing/2014/main" id="{1B7D1D81-2547-FC7B-49E7-9D7906647E4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97194" y="4111152"/>
            <a:ext cx="527146" cy="392010"/>
          </a:xfrm>
          <a:prstGeom prst="rect">
            <a:avLst/>
          </a:prstGeom>
        </p:spPr>
      </p:pic>
      <p:pic>
        <p:nvPicPr>
          <p:cNvPr id="12" name="Picture 11">
            <a:extLst>
              <a:ext uri="{FF2B5EF4-FFF2-40B4-BE49-F238E27FC236}">
                <a16:creationId xmlns:a16="http://schemas.microsoft.com/office/drawing/2014/main" id="{4839A50D-A289-21EF-5451-506698185D0C}"/>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3676438" y="4132549"/>
            <a:ext cx="464849" cy="349217"/>
          </a:xfrm>
          <a:prstGeom prst="rect">
            <a:avLst/>
          </a:prstGeom>
          <a:ln>
            <a:noFill/>
          </a:ln>
          <a:effectLst/>
        </p:spPr>
      </p:pic>
      <p:pic>
        <p:nvPicPr>
          <p:cNvPr id="13" name="Picture 12" descr="Logo&#10;&#10;Description automatically generated">
            <a:extLst>
              <a:ext uri="{FF2B5EF4-FFF2-40B4-BE49-F238E27FC236}">
                <a16:creationId xmlns:a16="http://schemas.microsoft.com/office/drawing/2014/main" id="{409892FC-EE35-640B-CA43-0E8C073782A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362540" y="4113720"/>
            <a:ext cx="386876" cy="386876"/>
          </a:xfrm>
          <a:prstGeom prst="rect">
            <a:avLst/>
          </a:prstGeom>
        </p:spPr>
      </p:pic>
      <p:pic>
        <p:nvPicPr>
          <p:cNvPr id="16" name="Picture 15" descr="Logo&#10;&#10;Description automatically generated">
            <a:extLst>
              <a:ext uri="{FF2B5EF4-FFF2-40B4-BE49-F238E27FC236}">
                <a16:creationId xmlns:a16="http://schemas.microsoft.com/office/drawing/2014/main" id="{9148501F-422F-9344-15F4-31CFB6EF8A7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88342" y="4096470"/>
            <a:ext cx="534739" cy="421374"/>
          </a:xfrm>
          <a:prstGeom prst="rect">
            <a:avLst/>
          </a:prstGeom>
        </p:spPr>
      </p:pic>
      <p:grpSp>
        <p:nvGrpSpPr>
          <p:cNvPr id="23" name="Group 22">
            <a:extLst>
              <a:ext uri="{FF2B5EF4-FFF2-40B4-BE49-F238E27FC236}">
                <a16:creationId xmlns:a16="http://schemas.microsoft.com/office/drawing/2014/main" id="{7B98D958-2ED9-2355-10C5-1ED202DB4F2E}"/>
              </a:ext>
            </a:extLst>
          </p:cNvPr>
          <p:cNvGrpSpPr/>
          <p:nvPr/>
        </p:nvGrpSpPr>
        <p:grpSpPr>
          <a:xfrm>
            <a:off x="1022367" y="4121636"/>
            <a:ext cx="980657" cy="561971"/>
            <a:chOff x="312462" y="5342319"/>
            <a:chExt cx="2026408" cy="926915"/>
          </a:xfrm>
        </p:grpSpPr>
        <p:pic>
          <p:nvPicPr>
            <p:cNvPr id="26" name="Picture 25" descr="Logo, company name&#10;&#10;Description automatically generated">
              <a:extLst>
                <a:ext uri="{FF2B5EF4-FFF2-40B4-BE49-F238E27FC236}">
                  <a16:creationId xmlns:a16="http://schemas.microsoft.com/office/drawing/2014/main" id="{AAAC0CFD-D5A0-B04D-E9FB-A2319544237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2462" y="5342319"/>
              <a:ext cx="788001" cy="612000"/>
            </a:xfrm>
            <a:prstGeom prst="rect">
              <a:avLst/>
            </a:prstGeom>
          </p:spPr>
        </p:pic>
        <p:sp>
          <p:nvSpPr>
            <p:cNvPr id="27" name="Rectangle 26">
              <a:extLst>
                <a:ext uri="{FF2B5EF4-FFF2-40B4-BE49-F238E27FC236}">
                  <a16:creationId xmlns:a16="http://schemas.microsoft.com/office/drawing/2014/main" id="{BD83F7AE-7AC6-BD18-40C3-C1DD831A1010}"/>
                </a:ext>
              </a:extLst>
            </p:cNvPr>
            <p:cNvSpPr/>
            <p:nvPr/>
          </p:nvSpPr>
          <p:spPr>
            <a:xfrm>
              <a:off x="1356026" y="5402321"/>
              <a:ext cx="982844" cy="866913"/>
            </a:xfrm>
            <a:prstGeom prst="rect">
              <a:avLst/>
            </a:prstGeom>
          </p:spPr>
          <p:txBody>
            <a:bodyPr wrap="square" lIns="81000" tIns="0" rIns="0" bIns="0">
              <a:spAutoFit/>
            </a:bodyPr>
            <a:lstStyle/>
            <a:p>
              <a:pPr defTabSz="685800">
                <a:buClrTx/>
                <a:defRPr/>
              </a:pPr>
              <a:r>
                <a:rPr lang="en-US" sz="488" kern="1200">
                  <a:solidFill>
                    <a:prstClr val="black"/>
                  </a:solidFill>
                  <a:latin typeface="DM Sans" pitchFamily="2" charset="0"/>
                  <a:ea typeface="+mn-ea"/>
                  <a:cs typeface="+mn-cs"/>
                </a:rPr>
                <a:t>Raw material verified by ECOCERT GREENLIFE, conform to the COSMOS Standard</a:t>
              </a:r>
            </a:p>
          </p:txBody>
        </p:sp>
      </p:grpSp>
      <p:grpSp>
        <p:nvGrpSpPr>
          <p:cNvPr id="28" name="Group 27">
            <a:extLst>
              <a:ext uri="{FF2B5EF4-FFF2-40B4-BE49-F238E27FC236}">
                <a16:creationId xmlns:a16="http://schemas.microsoft.com/office/drawing/2014/main" id="{85448AD8-2D5D-843D-EC3C-D0B37ED1D148}"/>
              </a:ext>
            </a:extLst>
          </p:cNvPr>
          <p:cNvGrpSpPr/>
          <p:nvPr/>
        </p:nvGrpSpPr>
        <p:grpSpPr>
          <a:xfrm>
            <a:off x="2118826" y="4110722"/>
            <a:ext cx="760109" cy="392870"/>
            <a:chOff x="2411783" y="5369989"/>
            <a:chExt cx="1147168" cy="648000"/>
          </a:xfrm>
        </p:grpSpPr>
        <p:sp>
          <p:nvSpPr>
            <p:cNvPr id="30" name="TextBox 29">
              <a:extLst>
                <a:ext uri="{FF2B5EF4-FFF2-40B4-BE49-F238E27FC236}">
                  <a16:creationId xmlns:a16="http://schemas.microsoft.com/office/drawing/2014/main" id="{D3CAC655-685A-B9AA-0874-29A7686E620C}"/>
                </a:ext>
              </a:extLst>
            </p:cNvPr>
            <p:cNvSpPr txBox="1"/>
            <p:nvPr/>
          </p:nvSpPr>
          <p:spPr>
            <a:xfrm>
              <a:off x="3002279" y="5565522"/>
              <a:ext cx="556672" cy="247689"/>
            </a:xfrm>
            <a:prstGeom prst="rect">
              <a:avLst/>
            </a:prstGeom>
            <a:noFill/>
          </p:spPr>
          <p:txBody>
            <a:bodyPr wrap="square" lIns="81000" tIns="0" rIns="0" bIns="0">
              <a:spAutoFit/>
            </a:bodyPr>
            <a:lstStyle/>
            <a:p>
              <a:pPr defTabSz="685800">
                <a:buClrTx/>
                <a:defRPr/>
              </a:pPr>
              <a:r>
                <a:rPr lang="en-US" sz="488" kern="1200">
                  <a:solidFill>
                    <a:prstClr val="black"/>
                  </a:solidFill>
                  <a:latin typeface="DM Sans" pitchFamily="2" charset="0"/>
                  <a:ea typeface="+mn-ea"/>
                  <a:cs typeface="+mn-cs"/>
                </a:rPr>
                <a:t>NATRUE </a:t>
              </a:r>
            </a:p>
            <a:p>
              <a:pPr defTabSz="685800">
                <a:buClrTx/>
                <a:defRPr/>
              </a:pPr>
              <a:r>
                <a:rPr lang="en-US" sz="488" kern="1200">
                  <a:solidFill>
                    <a:prstClr val="black"/>
                  </a:solidFill>
                  <a:latin typeface="DM Sans" pitchFamily="2" charset="0"/>
                  <a:ea typeface="+mn-ea"/>
                  <a:cs typeface="+mn-cs"/>
                </a:rPr>
                <a:t>Approved</a:t>
              </a:r>
            </a:p>
          </p:txBody>
        </p:sp>
        <p:pic>
          <p:nvPicPr>
            <p:cNvPr id="34" name="Picture 33">
              <a:extLst>
                <a:ext uri="{FF2B5EF4-FFF2-40B4-BE49-F238E27FC236}">
                  <a16:creationId xmlns:a16="http://schemas.microsoft.com/office/drawing/2014/main" id="{F79E7C0C-7CD5-CE76-8634-562B63601FC9}"/>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2411783" y="5369989"/>
              <a:ext cx="648000" cy="648000"/>
            </a:xfrm>
            <a:prstGeom prst="rect">
              <a:avLst/>
            </a:prstGeom>
          </p:spPr>
        </p:pic>
      </p:grpSp>
      <p:pic>
        <p:nvPicPr>
          <p:cNvPr id="36" name="Picture 4">
            <a:extLst>
              <a:ext uri="{FF2B5EF4-FFF2-40B4-BE49-F238E27FC236}">
                <a16:creationId xmlns:a16="http://schemas.microsoft.com/office/drawing/2014/main" id="{B9B8A81D-FCDF-E16C-E207-65B548B2DCD7}"/>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5850433" y="4050681"/>
            <a:ext cx="286514" cy="512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6" descr="A green circle with white text&#10;&#10;Description automatically generated">
            <a:extLst>
              <a:ext uri="{FF2B5EF4-FFF2-40B4-BE49-F238E27FC236}">
                <a16:creationId xmlns:a16="http://schemas.microsoft.com/office/drawing/2014/main" id="{BB6B24FA-978F-7721-C205-189244AF974C}"/>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081605" y="4110722"/>
            <a:ext cx="392870" cy="392870"/>
          </a:xfrm>
          <a:prstGeom prst="rect">
            <a:avLst/>
          </a:prstGeom>
        </p:spPr>
      </p:pic>
    </p:spTree>
    <p:extLst>
      <p:ext uri="{BB962C8B-B14F-4D97-AF65-F5344CB8AC3E}">
        <p14:creationId xmlns:p14="http://schemas.microsoft.com/office/powerpoint/2010/main" val="3443619782"/>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 name="Picture Placeholder 25" descr="A person lying on a bed with her eyes closed&#10;&#10;Description automatically generated">
            <a:extLst>
              <a:ext uri="{FF2B5EF4-FFF2-40B4-BE49-F238E27FC236}">
                <a16:creationId xmlns:a16="http://schemas.microsoft.com/office/drawing/2014/main" id="{800075E0-9E40-292E-5925-27D14ADEECFC}"/>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6" name="Rectangle: Rounded Corners 3">
            <a:extLst>
              <a:ext uri="{FF2B5EF4-FFF2-40B4-BE49-F238E27FC236}">
                <a16:creationId xmlns:a16="http://schemas.microsoft.com/office/drawing/2014/main" id="{9984104A-7582-747F-4145-1D013E21BED3}"/>
              </a:ext>
            </a:extLst>
          </p:cNvPr>
          <p:cNvSpPr/>
          <p:nvPr/>
        </p:nvSpPr>
        <p:spPr>
          <a:xfrm>
            <a:off x="226798" y="945000"/>
            <a:ext cx="5412002" cy="3780000"/>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63</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239217"/>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1041225"/>
            <a:ext cx="945000" cy="158120"/>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125" b="1" kern="1200">
                <a:solidFill>
                  <a:prstClr val="black"/>
                </a:solidFill>
                <a:latin typeface="DM Sans"/>
                <a:ea typeface="+mn-ea"/>
                <a:cs typeface="+mn-cs"/>
              </a:rPr>
              <a:t>INCI Name</a:t>
            </a:r>
            <a:endParaRPr lang="it-IT" sz="1125" b="1" kern="120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a:off x="352661" y="3921927"/>
            <a:ext cx="4725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249119"/>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3060000"/>
            <a:ext cx="945000" cy="158120"/>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125" b="1" kern="1200" dirty="0">
                <a:solidFill>
                  <a:prstClr val="black"/>
                </a:solidFill>
                <a:latin typeface="DM Sans"/>
                <a:ea typeface="+mn-ea"/>
                <a:cs typeface="+mn-cs"/>
              </a:rPr>
              <a:t>Technical</a:t>
            </a:r>
            <a:endParaRPr lang="it-IT" sz="1125" b="1" kern="1200" dirty="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439815" y="2928534"/>
            <a:ext cx="1567208" cy="737381"/>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n-US" sz="825" b="1" kern="1200" dirty="0">
                <a:latin typeface="DM Sans" pitchFamily="2" charset="0"/>
                <a:ea typeface="+mn-ea"/>
                <a:cs typeface="+mn-cs"/>
              </a:rPr>
              <a:t>Form</a:t>
            </a:r>
            <a:r>
              <a:rPr lang="en-US" sz="825" kern="1200" dirty="0">
                <a:latin typeface="DM Sans" pitchFamily="2" charset="0"/>
                <a:ea typeface="+mn-ea"/>
                <a:cs typeface="+mn-cs"/>
              </a:rPr>
              <a:t> at 25°C: Clear to slightly opalescent, amber to brown colored, slightly viscous liquid</a:t>
            </a:r>
          </a:p>
          <a:p>
            <a:pPr defTabSz="685800">
              <a:spcAft>
                <a:spcPts val="375"/>
              </a:spcAft>
              <a:buClrTx/>
              <a:tabLst>
                <a:tab pos="564356" algn="l"/>
              </a:tabLst>
              <a:defRPr/>
            </a:pPr>
            <a:r>
              <a:rPr lang="en-US" sz="825" b="1" kern="1200" dirty="0">
                <a:latin typeface="DM Sans" pitchFamily="2" charset="0"/>
                <a:ea typeface="+mn-ea"/>
                <a:cs typeface="+mn-cs"/>
              </a:rPr>
              <a:t>Use level</a:t>
            </a:r>
            <a:r>
              <a:rPr lang="en-US" sz="825" kern="1200" dirty="0">
                <a:latin typeface="DM Sans" pitchFamily="2" charset="0"/>
                <a:ea typeface="+mn-ea"/>
                <a:cs typeface="+mn-cs"/>
              </a:rPr>
              <a:t>: 1-5%</a:t>
            </a:r>
          </a:p>
          <a:p>
            <a:pPr defTabSz="685800">
              <a:spcAft>
                <a:spcPts val="375"/>
              </a:spcAft>
              <a:buClrTx/>
              <a:tabLst>
                <a:tab pos="564356" algn="l"/>
              </a:tabLst>
              <a:defRPr/>
            </a:pPr>
            <a:r>
              <a:rPr lang="en-US" sz="825" b="1" kern="1200" dirty="0">
                <a:latin typeface="DM Sans" pitchFamily="2" charset="0"/>
                <a:ea typeface="+mn-ea"/>
                <a:cs typeface="+mn-cs"/>
              </a:rPr>
              <a:t>pH of use</a:t>
            </a:r>
            <a:r>
              <a:rPr lang="en-US" sz="825" kern="1200" dirty="0">
                <a:latin typeface="DM Sans" pitchFamily="2" charset="0"/>
                <a:ea typeface="+mn-ea"/>
                <a:cs typeface="+mn-cs"/>
              </a:rPr>
              <a:t>: 3.5 – 5.5</a:t>
            </a: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3091163" y="2899148"/>
            <a:ext cx="2441019" cy="1222129"/>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Preservative</a:t>
            </a:r>
            <a:r>
              <a:rPr lang="en-US" sz="825" kern="1200" dirty="0">
                <a:latin typeface="DM Sans"/>
                <a:ea typeface="+mn-ea"/>
                <a:cs typeface="+mn-cs"/>
              </a:rPr>
              <a:t>: Free</a:t>
            </a:r>
          </a:p>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Soluble in water at all ratios, insoluble in lipophilic components, </a:t>
            </a:r>
          </a:p>
          <a:p>
            <a:pPr defTabSz="685800">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recommended to be added &lt; 40°C</a:t>
            </a:r>
            <a:endParaRPr lang="en-US" sz="825" kern="1200" dirty="0">
              <a:latin typeface="DM Sans"/>
              <a:ea typeface="+mn-lt"/>
              <a:cs typeface="+mn-lt"/>
            </a:endParaRPr>
          </a:p>
          <a:p>
            <a:pPr defTabSz="685800">
              <a:buClrTx/>
              <a:tabLst>
                <a:tab pos="762000" algn="l"/>
              </a:tabLst>
              <a:defRPr/>
            </a:pPr>
            <a:endParaRPr lang="en-US" sz="675" b="1" kern="1200" dirty="0">
              <a:latin typeface="DM Sans" pitchFamily="2" charset="0"/>
              <a:ea typeface="+mn-ea"/>
              <a:cs typeface="+mn-cs"/>
            </a:endParaRPr>
          </a:p>
          <a:p>
            <a:pPr defTabSz="685800">
              <a:buClrTx/>
              <a:tabLst>
                <a:tab pos="762000" algn="l"/>
              </a:tabLst>
              <a:defRPr/>
            </a:pPr>
            <a:r>
              <a:rPr lang="en-US" sz="825" b="1" kern="1200" dirty="0">
                <a:latin typeface="DM Sans"/>
                <a:ea typeface="+mn-ea"/>
                <a:cs typeface="+mn-cs"/>
              </a:rPr>
              <a:t>Compatibility UV filters:</a:t>
            </a:r>
            <a:r>
              <a:rPr lang="en-US" sz="825" kern="1200" dirty="0">
                <a:latin typeface="DM Sans"/>
                <a:ea typeface="+mn-ea"/>
                <a:cs typeface="+mn-cs"/>
              </a:rPr>
              <a:t> carefully check the combination with the UVB filter PBSA</a:t>
            </a:r>
            <a:endParaRPr lang="en-US" sz="825" kern="1200" dirty="0">
              <a:latin typeface="DM Sans" pitchFamily="2" charset="0"/>
              <a:ea typeface="+mn-ea"/>
              <a:cs typeface="+mn-cs"/>
            </a:endParaRPr>
          </a:p>
          <a:p>
            <a:pPr defTabSz="685800">
              <a:spcAft>
                <a:spcPts val="375"/>
              </a:spcAft>
              <a:buClrTx/>
              <a:tabLst>
                <a:tab pos="762000" algn="l"/>
              </a:tabLst>
              <a:defRPr/>
            </a:pPr>
            <a:endParaRPr lang="en-US" sz="825" kern="1200" dirty="0">
              <a:highlight>
                <a:srgbClr val="FFFF00"/>
              </a:highlight>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52661" y="2774576"/>
            <a:ext cx="51504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52661" y="1749559"/>
            <a:ext cx="51504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431000" y="1890891"/>
            <a:ext cx="3626828" cy="483466"/>
          </a:xfrm>
          <a:prstGeom prst="rect">
            <a:avLst/>
          </a:prstGeom>
          <a:noFill/>
        </p:spPr>
        <p:txBody>
          <a:bodyPr wrap="square" lIns="0" tIns="0" rIns="0" bIns="0" rtlCol="0" anchor="t" anchorCtr="0">
            <a:spAutoFit/>
          </a:bodyPr>
          <a:lstStyle/>
          <a:p>
            <a:pPr defTabSz="685800">
              <a:spcAft>
                <a:spcPts val="375"/>
              </a:spcAft>
              <a:buClrTx/>
              <a:defRPr/>
            </a:pPr>
            <a:r>
              <a:rPr lang="en-US" sz="825" kern="1200" dirty="0">
                <a:latin typeface="DM Sans" pitchFamily="2" charset="0"/>
                <a:ea typeface="+mn-ea"/>
                <a:cs typeface="+mn-cs"/>
              </a:rPr>
              <a:t>Minimizes the appearance of aging after exposure to blue light and UV</a:t>
            </a:r>
          </a:p>
          <a:p>
            <a:pPr defTabSz="685800">
              <a:spcAft>
                <a:spcPts val="375"/>
              </a:spcAft>
              <a:buClrTx/>
              <a:defRPr/>
            </a:pPr>
            <a:r>
              <a:rPr lang="en-US" sz="825" kern="1200" dirty="0">
                <a:latin typeface="DM Sans" pitchFamily="2" charset="0"/>
                <a:ea typeface="+mn-ea"/>
                <a:cs typeface="+mn-cs"/>
              </a:rPr>
              <a:t>Reduces skin damage caused by blue light and UV</a:t>
            </a:r>
          </a:p>
          <a:p>
            <a:pPr defTabSz="685800">
              <a:spcAft>
                <a:spcPts val="375"/>
              </a:spcAft>
              <a:buClrTx/>
              <a:defRPr/>
            </a:pPr>
            <a:r>
              <a:rPr lang="en-US" sz="825" kern="1200" dirty="0">
                <a:latin typeface="DM Sans" pitchFamily="2" charset="0"/>
                <a:ea typeface="+mn-ea"/>
                <a:cs typeface="+mn-cs"/>
              </a:rPr>
              <a:t>Delivers even skin tone and overall improved skin appearance.</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299545" y="1890891"/>
            <a:ext cx="1008104" cy="313932"/>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125" b="1" kern="1200" dirty="0">
                <a:solidFill>
                  <a:prstClr val="black"/>
                </a:solidFill>
                <a:latin typeface="DM Sans"/>
                <a:ea typeface="+mn-ea"/>
                <a:cs typeface="+mn-cs"/>
              </a:rPr>
              <a:t>Description &amp; Key Benefits</a:t>
            </a:r>
            <a:endParaRPr lang="it-IT" sz="1125" b="1" kern="1200" dirty="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42105" y="2273015"/>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ALPAFLOR® EDELWEISS CB</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31000" y="1201947"/>
            <a:ext cx="3628800" cy="126958"/>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Leontopodium Alpinum Flower/Leaf Extract, Glycerin, Aqua, Citric Acid</a:t>
            </a:r>
          </a:p>
        </p:txBody>
      </p:sp>
      <p:sp>
        <p:nvSpPr>
          <p:cNvPr id="3" name="AutoShape 2">
            <a:extLst>
              <a:ext uri="{FF2B5EF4-FFF2-40B4-BE49-F238E27FC236}">
                <a16:creationId xmlns:a16="http://schemas.microsoft.com/office/drawing/2014/main" id="{4799CE35-FED5-16DB-2646-D853AA9850F2}"/>
              </a:ext>
            </a:extLst>
          </p:cNvPr>
          <p:cNvSpPr>
            <a:spLocks noChangeAspect="1" noChangeArrowheads="1"/>
          </p:cNvSpPr>
          <p:nvPr/>
        </p:nvSpPr>
        <p:spPr bwMode="auto">
          <a:xfrm>
            <a:off x="3511994" y="470402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sp>
        <p:nvSpPr>
          <p:cNvPr id="4" name="AutoShape 3">
            <a:extLst>
              <a:ext uri="{FF2B5EF4-FFF2-40B4-BE49-F238E27FC236}">
                <a16:creationId xmlns:a16="http://schemas.microsoft.com/office/drawing/2014/main" id="{63B86B49-597B-A7AE-4D74-BE4936DAA60F}"/>
              </a:ext>
            </a:extLst>
          </p:cNvPr>
          <p:cNvSpPr>
            <a:spLocks noChangeAspect="1" noChangeArrowheads="1"/>
          </p:cNvSpPr>
          <p:nvPr/>
        </p:nvSpPr>
        <p:spPr bwMode="auto">
          <a:xfrm>
            <a:off x="3511994" y="470402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7175" name="Picture 7">
            <a:extLst>
              <a:ext uri="{FF2B5EF4-FFF2-40B4-BE49-F238E27FC236}">
                <a16:creationId xmlns:a16="http://schemas.microsoft.com/office/drawing/2014/main" id="{E4944163-9F7C-226D-FACC-ED6EFD83893B}"/>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626827" y="4145111"/>
            <a:ext cx="716171" cy="29414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9">
            <a:extLst>
              <a:ext uri="{FF2B5EF4-FFF2-40B4-BE49-F238E27FC236}">
                <a16:creationId xmlns:a16="http://schemas.microsoft.com/office/drawing/2014/main" id="{24A2615D-671C-D422-478A-B326D10C4259}"/>
              </a:ext>
            </a:extLst>
          </p:cNvPr>
          <p:cNvSpPr>
            <a:spLocks noChangeArrowheads="1"/>
          </p:cNvSpPr>
          <p:nvPr/>
        </p:nvSpPr>
        <p:spPr bwMode="auto">
          <a:xfrm>
            <a:off x="3511994" y="4461647"/>
            <a:ext cx="13856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fontAlgn="base" hangingPunct="0">
              <a:spcBef>
                <a:spcPct val="0"/>
              </a:spcBef>
              <a:spcAft>
                <a:spcPct val="0"/>
              </a:spcAft>
              <a:buClrTx/>
              <a:defRPr/>
            </a:pPr>
            <a:br>
              <a:rPr lang="en-US" altLang="en-US" sz="1350" kern="1200">
                <a:solidFill>
                  <a:prstClr val="black"/>
                </a:solidFill>
                <a:latin typeface="Arial" panose="020B0604020202020204" pitchFamily="34" charset="0"/>
                <a:ea typeface="+mn-ea"/>
                <a:cs typeface="+mn-cs"/>
              </a:rPr>
            </a:br>
            <a:endParaRPr lang="en-US" altLang="en-US" sz="1350" kern="1200">
              <a:solidFill>
                <a:prstClr val="black"/>
              </a:solidFill>
              <a:latin typeface="Arial" panose="020B0604020202020204" pitchFamily="34" charset="0"/>
              <a:ea typeface="+mn-ea"/>
              <a:cs typeface="+mn-cs"/>
            </a:endParaRPr>
          </a:p>
        </p:txBody>
      </p:sp>
      <p:cxnSp>
        <p:nvCxnSpPr>
          <p:cNvPr id="8" name="Straight Connector 7">
            <a:extLst>
              <a:ext uri="{FF2B5EF4-FFF2-40B4-BE49-F238E27FC236}">
                <a16:creationId xmlns:a16="http://schemas.microsoft.com/office/drawing/2014/main" id="{B1BFD386-8F26-DA2A-4741-1D8D585D8DDA}"/>
              </a:ext>
            </a:extLst>
          </p:cNvPr>
          <p:cNvCxnSpPr>
            <a:cxnSpLocks/>
          </p:cNvCxnSpPr>
          <p:nvPr/>
        </p:nvCxnSpPr>
        <p:spPr>
          <a:xfrm>
            <a:off x="352661" y="3921927"/>
            <a:ext cx="515040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descr="Logo&#10;&#10;Description automatically generated">
            <a:extLst>
              <a:ext uri="{FF2B5EF4-FFF2-40B4-BE49-F238E27FC236}">
                <a16:creationId xmlns:a16="http://schemas.microsoft.com/office/drawing/2014/main" id="{0D37C2B8-AA2D-386E-487C-F7CAA98B4FF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4853" y="4126074"/>
            <a:ext cx="527146" cy="392010"/>
          </a:xfrm>
          <a:prstGeom prst="rect">
            <a:avLst/>
          </a:prstGeom>
        </p:spPr>
      </p:pic>
      <p:pic>
        <p:nvPicPr>
          <p:cNvPr id="12" name="Picture 11">
            <a:extLst>
              <a:ext uri="{FF2B5EF4-FFF2-40B4-BE49-F238E27FC236}">
                <a16:creationId xmlns:a16="http://schemas.microsoft.com/office/drawing/2014/main" id="{15EC5A72-DE41-593D-4514-220767D53D23}"/>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3065349" y="4145111"/>
            <a:ext cx="464849" cy="349217"/>
          </a:xfrm>
          <a:prstGeom prst="rect">
            <a:avLst/>
          </a:prstGeom>
          <a:ln>
            <a:noFill/>
          </a:ln>
          <a:effectLst/>
        </p:spPr>
      </p:pic>
      <p:pic>
        <p:nvPicPr>
          <p:cNvPr id="13" name="Picture 12" descr="Logo&#10;&#10;Description automatically generated">
            <a:extLst>
              <a:ext uri="{FF2B5EF4-FFF2-40B4-BE49-F238E27FC236}">
                <a16:creationId xmlns:a16="http://schemas.microsoft.com/office/drawing/2014/main" id="{D1210E87-46B2-471D-E07F-997DDA2FA0E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648580" y="4115754"/>
            <a:ext cx="386876" cy="386876"/>
          </a:xfrm>
          <a:prstGeom prst="rect">
            <a:avLst/>
          </a:prstGeom>
        </p:spPr>
      </p:pic>
      <p:grpSp>
        <p:nvGrpSpPr>
          <p:cNvPr id="30" name="Group 29">
            <a:extLst>
              <a:ext uri="{FF2B5EF4-FFF2-40B4-BE49-F238E27FC236}">
                <a16:creationId xmlns:a16="http://schemas.microsoft.com/office/drawing/2014/main" id="{674041A0-992F-EDD8-56A3-F132A2CF1BD6}"/>
              </a:ext>
            </a:extLst>
          </p:cNvPr>
          <p:cNvGrpSpPr/>
          <p:nvPr/>
        </p:nvGrpSpPr>
        <p:grpSpPr>
          <a:xfrm>
            <a:off x="1570605" y="4096321"/>
            <a:ext cx="760108" cy="392870"/>
            <a:chOff x="2411784" y="5369989"/>
            <a:chExt cx="1147167" cy="648000"/>
          </a:xfrm>
        </p:grpSpPr>
        <p:sp>
          <p:nvSpPr>
            <p:cNvPr id="7168" name="TextBox 7167">
              <a:extLst>
                <a:ext uri="{FF2B5EF4-FFF2-40B4-BE49-F238E27FC236}">
                  <a16:creationId xmlns:a16="http://schemas.microsoft.com/office/drawing/2014/main" id="{01CF3D7E-BF54-C5E1-F5E1-F0DCE95928AF}"/>
                </a:ext>
              </a:extLst>
            </p:cNvPr>
            <p:cNvSpPr txBox="1"/>
            <p:nvPr/>
          </p:nvSpPr>
          <p:spPr>
            <a:xfrm>
              <a:off x="3002278" y="5565522"/>
              <a:ext cx="556673" cy="247689"/>
            </a:xfrm>
            <a:prstGeom prst="rect">
              <a:avLst/>
            </a:prstGeom>
            <a:noFill/>
          </p:spPr>
          <p:txBody>
            <a:bodyPr wrap="square" lIns="81000" tIns="0" rIns="0" bIns="0">
              <a:spAutoFit/>
            </a:bodyPr>
            <a:lstStyle/>
            <a:p>
              <a:pPr defTabSz="685800">
                <a:buClrTx/>
                <a:defRPr/>
              </a:pPr>
              <a:r>
                <a:rPr lang="en-US" sz="488" kern="1200">
                  <a:solidFill>
                    <a:prstClr val="black"/>
                  </a:solidFill>
                  <a:latin typeface="DM Sans" pitchFamily="2" charset="0"/>
                  <a:ea typeface="+mn-ea"/>
                  <a:cs typeface="+mn-cs"/>
                </a:rPr>
                <a:t>NATRUE </a:t>
              </a:r>
            </a:p>
            <a:p>
              <a:pPr defTabSz="685800">
                <a:buClrTx/>
                <a:defRPr/>
              </a:pPr>
              <a:r>
                <a:rPr lang="en-US" sz="488" kern="1200">
                  <a:solidFill>
                    <a:prstClr val="black"/>
                  </a:solidFill>
                  <a:latin typeface="DM Sans" pitchFamily="2" charset="0"/>
                  <a:ea typeface="+mn-ea"/>
                  <a:cs typeface="+mn-cs"/>
                </a:rPr>
                <a:t>Approved</a:t>
              </a:r>
            </a:p>
          </p:txBody>
        </p:sp>
        <p:pic>
          <p:nvPicPr>
            <p:cNvPr id="7170" name="Picture 7169">
              <a:extLst>
                <a:ext uri="{FF2B5EF4-FFF2-40B4-BE49-F238E27FC236}">
                  <a16:creationId xmlns:a16="http://schemas.microsoft.com/office/drawing/2014/main" id="{D945DA7F-A23A-3917-9473-4B7E678725EB}"/>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2411784" y="5369989"/>
              <a:ext cx="648000" cy="648000"/>
            </a:xfrm>
            <a:prstGeom prst="rect">
              <a:avLst/>
            </a:prstGeom>
          </p:spPr>
        </p:pic>
      </p:grpSp>
      <p:grpSp>
        <p:nvGrpSpPr>
          <p:cNvPr id="7171" name="Group 7170">
            <a:extLst>
              <a:ext uri="{FF2B5EF4-FFF2-40B4-BE49-F238E27FC236}">
                <a16:creationId xmlns:a16="http://schemas.microsoft.com/office/drawing/2014/main" id="{8A932BB6-764C-C720-6569-32004AF386F5}"/>
              </a:ext>
            </a:extLst>
          </p:cNvPr>
          <p:cNvGrpSpPr/>
          <p:nvPr/>
        </p:nvGrpSpPr>
        <p:grpSpPr>
          <a:xfrm>
            <a:off x="439653" y="4063243"/>
            <a:ext cx="980657" cy="561971"/>
            <a:chOff x="312462" y="5342319"/>
            <a:chExt cx="2026408" cy="926915"/>
          </a:xfrm>
        </p:grpSpPr>
        <p:pic>
          <p:nvPicPr>
            <p:cNvPr id="7177" name="Picture 7176" descr="Logo, company name&#10;&#10;Description automatically generated">
              <a:extLst>
                <a:ext uri="{FF2B5EF4-FFF2-40B4-BE49-F238E27FC236}">
                  <a16:creationId xmlns:a16="http://schemas.microsoft.com/office/drawing/2014/main" id="{5DAF867C-A331-9E47-EC6E-CD941FE70ED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12462" y="5342319"/>
              <a:ext cx="788001" cy="612000"/>
            </a:xfrm>
            <a:prstGeom prst="rect">
              <a:avLst/>
            </a:prstGeom>
          </p:spPr>
        </p:pic>
        <p:sp>
          <p:nvSpPr>
            <p:cNvPr id="7178" name="Rectangle 7177">
              <a:extLst>
                <a:ext uri="{FF2B5EF4-FFF2-40B4-BE49-F238E27FC236}">
                  <a16:creationId xmlns:a16="http://schemas.microsoft.com/office/drawing/2014/main" id="{3F6CDC19-67ED-4C11-3396-18F0D9E63CFC}"/>
                </a:ext>
              </a:extLst>
            </p:cNvPr>
            <p:cNvSpPr/>
            <p:nvPr/>
          </p:nvSpPr>
          <p:spPr>
            <a:xfrm>
              <a:off x="1356026" y="5402321"/>
              <a:ext cx="982844" cy="866913"/>
            </a:xfrm>
            <a:prstGeom prst="rect">
              <a:avLst/>
            </a:prstGeom>
          </p:spPr>
          <p:txBody>
            <a:bodyPr wrap="square" lIns="81000" tIns="0" rIns="0" bIns="0">
              <a:spAutoFit/>
            </a:bodyPr>
            <a:lstStyle/>
            <a:p>
              <a:pPr defTabSz="685800">
                <a:buClrTx/>
                <a:defRPr/>
              </a:pPr>
              <a:r>
                <a:rPr lang="en-US" sz="488" kern="1200">
                  <a:solidFill>
                    <a:prstClr val="black"/>
                  </a:solidFill>
                  <a:latin typeface="DM Sans" pitchFamily="2" charset="0"/>
                  <a:ea typeface="+mn-ea"/>
                  <a:cs typeface="+mn-cs"/>
                </a:rPr>
                <a:t>Raw material verified by ECOCERT GREENLIFE, conform to the COSMOS Standard</a:t>
              </a:r>
            </a:p>
          </p:txBody>
        </p:sp>
      </p:grpSp>
      <p:pic>
        <p:nvPicPr>
          <p:cNvPr id="7179" name="Picture 8" descr="What It Means to Be Fair For Life Certified – Salt Spring Coffee">
            <a:extLst>
              <a:ext uri="{FF2B5EF4-FFF2-40B4-BE49-F238E27FC236}">
                <a16:creationId xmlns:a16="http://schemas.microsoft.com/office/drawing/2014/main" id="{8E0D81F8-98AC-8446-6FE4-7E1B8877DAE3}"/>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4158806" y="4089580"/>
            <a:ext cx="368141" cy="439225"/>
          </a:xfrm>
          <a:prstGeom prst="roundRect">
            <a:avLst>
              <a:gd name="adj" fmla="val 9019"/>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364069"/>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9984104A-7582-747F-4145-1D013E21BED3}"/>
              </a:ext>
            </a:extLst>
          </p:cNvPr>
          <p:cNvSpPr/>
          <p:nvPr/>
        </p:nvSpPr>
        <p:spPr>
          <a:xfrm>
            <a:off x="226797" y="884980"/>
            <a:ext cx="6034855" cy="3953125"/>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5000" tIns="432000" rIns="135000" bIns="34290" numCol="1" spcCol="0" rtlCol="0" fromWordArt="0" anchor="t" anchorCtr="0" forceAA="0" compatLnSpc="1">
            <a:prstTxWarp prst="textNoShape">
              <a:avLst/>
            </a:prstTxWarp>
            <a:noAutofit/>
          </a:bodyPr>
          <a:lstStyle/>
          <a:p>
            <a:pPr defTabSz="685800">
              <a:spcAft>
                <a:spcPts val="600"/>
              </a:spcAft>
              <a:buClr>
                <a:srgbClr val="009FE3"/>
              </a:buClr>
              <a:defRPr/>
            </a:pPr>
            <a:endParaRPr lang="en-GB" sz="900" kern="1200">
              <a:solidFill>
                <a:srgbClr val="000000"/>
              </a:solidFill>
              <a:latin typeface="DM Sans" pitchFamily="2" charset="0"/>
            </a:endParaRPr>
          </a:p>
        </p:txBody>
      </p:sp>
      <p:sp>
        <p:nvSpPr>
          <p:cNvPr id="2" name="Slide Number Placeholder 7">
            <a:extLst>
              <a:ext uri="{FF2B5EF4-FFF2-40B4-BE49-F238E27FC236}">
                <a16:creationId xmlns:a16="http://schemas.microsoft.com/office/drawing/2014/main" id="{E8C53D9C-E40A-2B1A-3B86-811F58CCB11C}"/>
              </a:ext>
            </a:extLst>
          </p:cNvPr>
          <p:cNvSpPr>
            <a:spLocks noGrp="1"/>
          </p:cNvSpPr>
          <p:nvPr>
            <p:ph type="sldNum" sz="quarter" idx="10"/>
          </p:nvPr>
        </p:nvSpPr>
        <p:spPr/>
        <p:txBody>
          <a:bodyPr/>
          <a:lstStyle/>
          <a:p>
            <a:pPr defTabSz="685800">
              <a:buClrTx/>
              <a:defRPr/>
            </a:pPr>
            <a:fld id="{5BA3E189-2F3A-42E5-B572-3520703B6186}" type="slidenum">
              <a:rPr lang="en-GB" kern="1200">
                <a:solidFill>
                  <a:prstClr val="black"/>
                </a:solidFill>
                <a:latin typeface="DM Sans"/>
                <a:ea typeface="+mn-ea"/>
                <a:cs typeface="+mn-cs"/>
              </a:rPr>
              <a:pPr defTabSz="685800">
                <a:buClrTx/>
                <a:defRPr/>
              </a:pPr>
              <a:t>64</a:t>
            </a:fld>
            <a:endParaRPr lang="en-GB" kern="1200">
              <a:solidFill>
                <a:prstClr val="black"/>
              </a:solidFill>
              <a:latin typeface="DM Sans"/>
              <a:ea typeface="+mn-ea"/>
              <a:cs typeface="+mn-cs"/>
            </a:endParaRPr>
          </a:p>
        </p:txBody>
      </p:sp>
      <p:pic>
        <p:nvPicPr>
          <p:cNvPr id="10" name="Picture 61">
            <a:extLst>
              <a:ext uri="{FF2B5EF4-FFF2-40B4-BE49-F238E27FC236}">
                <a16:creationId xmlns:a16="http://schemas.microsoft.com/office/drawing/2014/main" id="{346B7189-7D7D-B105-AE0F-38F6D49A2B05}"/>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531158" y="1287668"/>
            <a:ext cx="481777" cy="424422"/>
          </a:xfrm>
          <a:prstGeom prst="rect">
            <a:avLst/>
          </a:prstGeom>
        </p:spPr>
      </p:pic>
      <p:sp>
        <p:nvSpPr>
          <p:cNvPr id="14" name="CasellaDiTesto 32">
            <a:extLst>
              <a:ext uri="{FF2B5EF4-FFF2-40B4-BE49-F238E27FC236}">
                <a16:creationId xmlns:a16="http://schemas.microsoft.com/office/drawing/2014/main" id="{B52D5DF9-42E6-9802-CCDA-D201DA52B2E1}"/>
              </a:ext>
            </a:extLst>
          </p:cNvPr>
          <p:cNvSpPr txBox="1"/>
          <p:nvPr/>
        </p:nvSpPr>
        <p:spPr>
          <a:xfrm>
            <a:off x="299546" y="999328"/>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INCI Name</a:t>
            </a:r>
            <a:endParaRPr lang="it-IT" sz="1050" b="1" kern="1200" dirty="0">
              <a:solidFill>
                <a:prstClr val="black"/>
              </a:solidFill>
              <a:latin typeface="DM Sans"/>
              <a:ea typeface="+mn-ea"/>
              <a:cs typeface="+mn-cs"/>
            </a:endParaRPr>
          </a:p>
        </p:txBody>
      </p:sp>
      <p:cxnSp>
        <p:nvCxnSpPr>
          <p:cNvPr id="15" name="Straight Connector 14">
            <a:extLst>
              <a:ext uri="{FF2B5EF4-FFF2-40B4-BE49-F238E27FC236}">
                <a16:creationId xmlns:a16="http://schemas.microsoft.com/office/drawing/2014/main" id="{55A7D0B0-04F1-EBC6-1863-16B9835F14D8}"/>
              </a:ext>
            </a:extLst>
          </p:cNvPr>
          <p:cNvCxnSpPr>
            <a:cxnSpLocks/>
          </p:cNvCxnSpPr>
          <p:nvPr/>
        </p:nvCxnSpPr>
        <p:spPr>
          <a:xfrm flipV="1">
            <a:off x="382390" y="4108118"/>
            <a:ext cx="5534286" cy="76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67">
            <a:extLst>
              <a:ext uri="{FF2B5EF4-FFF2-40B4-BE49-F238E27FC236}">
                <a16:creationId xmlns:a16="http://schemas.microsoft.com/office/drawing/2014/main" id="{B997F326-41D0-8002-C2B1-9B15B5221CC9}"/>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502046" y="3174645"/>
            <a:ext cx="540000" cy="360000"/>
          </a:xfrm>
          <a:prstGeom prst="rect">
            <a:avLst/>
          </a:prstGeom>
        </p:spPr>
      </p:pic>
      <p:sp>
        <p:nvSpPr>
          <p:cNvPr id="18" name="CasellaDiTesto 32">
            <a:extLst>
              <a:ext uri="{FF2B5EF4-FFF2-40B4-BE49-F238E27FC236}">
                <a16:creationId xmlns:a16="http://schemas.microsoft.com/office/drawing/2014/main" id="{46F0FE99-B920-DBF5-7E75-D4CE87C91022}"/>
              </a:ext>
            </a:extLst>
          </p:cNvPr>
          <p:cNvSpPr txBox="1"/>
          <p:nvPr/>
        </p:nvSpPr>
        <p:spPr>
          <a:xfrm>
            <a:off x="299546" y="2985526"/>
            <a:ext cx="945000" cy="147541"/>
          </a:xfrm>
          <a:prstGeom prst="rect">
            <a:avLst/>
          </a:prstGeom>
          <a:noFill/>
        </p:spPr>
        <p:txBody>
          <a:bodyPr wrap="square" lIns="0" tIns="0" rIns="0" bIns="0" rtlCol="0" anchor="t" anchorCtr="0">
            <a:spAutoFit/>
          </a:bodyPr>
          <a:lstStyle/>
          <a:p>
            <a:pPr algn="ctr" defTabSz="685800">
              <a:lnSpc>
                <a:spcPct val="90000"/>
              </a:lnSpc>
              <a:spcAft>
                <a:spcPts val="225"/>
              </a:spcAft>
              <a:buClrTx/>
              <a:defRPr/>
            </a:pPr>
            <a:r>
              <a:rPr lang="en-US" sz="1050" b="1" kern="1200" dirty="0">
                <a:solidFill>
                  <a:prstClr val="black"/>
                </a:solidFill>
                <a:latin typeface="DM Sans"/>
                <a:ea typeface="+mn-ea"/>
                <a:cs typeface="+mn-cs"/>
              </a:rPr>
              <a:t>Technical</a:t>
            </a:r>
            <a:endParaRPr lang="it-IT" sz="1050" b="1" kern="1200" dirty="0">
              <a:solidFill>
                <a:prstClr val="black"/>
              </a:solidFill>
              <a:latin typeface="DM Sans"/>
              <a:ea typeface="+mn-ea"/>
              <a:cs typeface="+mn-cs"/>
            </a:endParaRPr>
          </a:p>
        </p:txBody>
      </p:sp>
      <p:sp>
        <p:nvSpPr>
          <p:cNvPr id="19" name="CasellaDiTesto 20">
            <a:extLst>
              <a:ext uri="{FF2B5EF4-FFF2-40B4-BE49-F238E27FC236}">
                <a16:creationId xmlns:a16="http://schemas.microsoft.com/office/drawing/2014/main" id="{AC013847-79D5-B2C5-72E1-3AEB5E886155}"/>
              </a:ext>
            </a:extLst>
          </p:cNvPr>
          <p:cNvSpPr txBox="1"/>
          <p:nvPr/>
        </p:nvSpPr>
        <p:spPr>
          <a:xfrm>
            <a:off x="1392854" y="2888911"/>
            <a:ext cx="1755000" cy="610424"/>
          </a:xfrm>
          <a:prstGeom prst="rect">
            <a:avLst/>
          </a:prstGeom>
          <a:noFill/>
        </p:spPr>
        <p:txBody>
          <a:bodyPr wrap="square" lIns="0" tIns="0" rIns="0" bIns="0" rtlCol="0" anchor="t" anchorCtr="0">
            <a:spAutoFit/>
          </a:bodyPr>
          <a:lstStyle/>
          <a:p>
            <a:pPr defTabSz="685800">
              <a:spcAft>
                <a:spcPts val="375"/>
              </a:spcAft>
              <a:buClrTx/>
              <a:tabLst>
                <a:tab pos="564356" algn="l"/>
              </a:tabLst>
              <a:defRPr/>
            </a:pPr>
            <a:r>
              <a:rPr lang="en-US" sz="825" b="1" kern="1200" dirty="0">
                <a:latin typeface="DM Sans" pitchFamily="2" charset="0"/>
                <a:ea typeface="+mn-ea"/>
                <a:cs typeface="+mn-cs"/>
              </a:rPr>
              <a:t>Form</a:t>
            </a:r>
            <a:r>
              <a:rPr lang="en-US" sz="825" kern="1200" dirty="0">
                <a:latin typeface="DM Sans" pitchFamily="2" charset="0"/>
                <a:ea typeface="+mn-ea"/>
                <a:cs typeface="+mn-cs"/>
              </a:rPr>
              <a:t>: White or almost white powder to granules</a:t>
            </a:r>
          </a:p>
          <a:p>
            <a:pPr defTabSz="685800">
              <a:spcAft>
                <a:spcPts val="375"/>
              </a:spcAft>
              <a:buClrTx/>
              <a:tabLst>
                <a:tab pos="564356" algn="l"/>
              </a:tabLst>
              <a:defRPr/>
            </a:pPr>
            <a:r>
              <a:rPr lang="en-US" sz="825" b="1" kern="1200" dirty="0">
                <a:latin typeface="DM Sans" pitchFamily="2" charset="0"/>
                <a:ea typeface="+mn-ea"/>
                <a:cs typeface="+mn-cs"/>
              </a:rPr>
              <a:t>Use level</a:t>
            </a:r>
            <a:r>
              <a:rPr lang="en-US" sz="825" kern="1200" dirty="0">
                <a:latin typeface="DM Sans" pitchFamily="2" charset="0"/>
                <a:ea typeface="+mn-ea"/>
                <a:cs typeface="+mn-cs"/>
              </a:rPr>
              <a:t>: 0.01-1%</a:t>
            </a:r>
          </a:p>
          <a:p>
            <a:pPr defTabSz="685800">
              <a:spcAft>
                <a:spcPts val="375"/>
              </a:spcAft>
              <a:buClrTx/>
              <a:tabLst>
                <a:tab pos="564356" algn="l"/>
              </a:tabLst>
              <a:defRPr/>
            </a:pPr>
            <a:r>
              <a:rPr lang="en-US" sz="825" b="1" kern="1200" dirty="0">
                <a:latin typeface="DM Sans" pitchFamily="2" charset="0"/>
                <a:ea typeface="+mn-ea"/>
                <a:cs typeface="+mn-cs"/>
              </a:rPr>
              <a:t>Preservative: </a:t>
            </a:r>
            <a:r>
              <a:rPr lang="en-US" sz="825" kern="1200" dirty="0">
                <a:latin typeface="DM Sans" pitchFamily="2" charset="0"/>
                <a:ea typeface="+mn-ea"/>
                <a:cs typeface="+mn-cs"/>
              </a:rPr>
              <a:t>Free</a:t>
            </a:r>
            <a:endParaRPr lang="en-US" sz="825" b="1" kern="1200" dirty="0">
              <a:latin typeface="DM Sans" pitchFamily="2" charset="0"/>
              <a:ea typeface="+mn-ea"/>
              <a:cs typeface="+mn-cs"/>
            </a:endParaRPr>
          </a:p>
        </p:txBody>
      </p:sp>
      <p:sp>
        <p:nvSpPr>
          <p:cNvPr id="21" name="CasellaDiTesto 21">
            <a:extLst>
              <a:ext uri="{FF2B5EF4-FFF2-40B4-BE49-F238E27FC236}">
                <a16:creationId xmlns:a16="http://schemas.microsoft.com/office/drawing/2014/main" id="{A233F4CB-A70D-01DC-43E5-078D7A652B2F}"/>
              </a:ext>
            </a:extLst>
          </p:cNvPr>
          <p:cNvSpPr txBox="1"/>
          <p:nvPr/>
        </p:nvSpPr>
        <p:spPr>
          <a:xfrm>
            <a:off x="3150613" y="2888911"/>
            <a:ext cx="2947044" cy="559127"/>
          </a:xfrm>
          <a:prstGeom prst="rect">
            <a:avLst/>
          </a:prstGeom>
          <a:noFill/>
        </p:spPr>
        <p:txBody>
          <a:bodyPr wrap="square" lIns="0" tIns="0" rIns="0" bIns="0" rtlCol="0" anchor="t" anchorCtr="0">
            <a:spAutoFit/>
          </a:bodyPr>
          <a:lstStyle/>
          <a:p>
            <a:pPr defTabSz="685800">
              <a:spcAft>
                <a:spcPts val="375"/>
              </a:spcAft>
              <a:buClrTx/>
              <a:tabLst>
                <a:tab pos="762000" algn="l"/>
              </a:tabLst>
              <a:defRPr/>
            </a:pPr>
            <a:r>
              <a:rPr lang="en-US" sz="825" b="1" kern="1200" dirty="0">
                <a:latin typeface="DM Sans"/>
                <a:ea typeface="+mn-ea"/>
                <a:cs typeface="+mn-cs"/>
              </a:rPr>
              <a:t>Solubility</a:t>
            </a:r>
            <a:r>
              <a:rPr lang="en-US" sz="825" kern="1200" dirty="0">
                <a:latin typeface="DM Sans"/>
                <a:ea typeface="+mn-ea"/>
                <a:cs typeface="+mn-cs"/>
              </a:rPr>
              <a:t>: Quickly and completely water soluble</a:t>
            </a:r>
          </a:p>
          <a:p>
            <a:pPr defTabSz="685800">
              <a:spcAft>
                <a:spcPts val="375"/>
              </a:spcAft>
              <a:buClrTx/>
              <a:tabLst>
                <a:tab pos="762000" algn="l"/>
              </a:tabLst>
              <a:defRPr/>
            </a:pPr>
            <a:r>
              <a:rPr lang="en-US" sz="825" b="1" kern="1200" dirty="0">
                <a:latin typeface="DM Sans"/>
                <a:ea typeface="+mn-ea"/>
                <a:cs typeface="+mn-cs"/>
              </a:rPr>
              <a:t>Incorporation</a:t>
            </a:r>
            <a:r>
              <a:rPr lang="en-US" sz="825" kern="1200" dirty="0">
                <a:latin typeface="DM Sans"/>
                <a:ea typeface="+mn-ea"/>
                <a:cs typeface="+mn-cs"/>
              </a:rPr>
              <a:t>: Into the aqueous phase. High shear forces are recommended to avoid the formation of lumps. Moderate heating fastens the dissolution</a:t>
            </a:r>
            <a:endParaRPr lang="en-US" sz="825" kern="1200" dirty="0">
              <a:latin typeface="DM Sans" pitchFamily="2" charset="0"/>
              <a:ea typeface="+mn-ea"/>
              <a:cs typeface="+mn-cs"/>
            </a:endParaRPr>
          </a:p>
        </p:txBody>
      </p:sp>
      <p:cxnSp>
        <p:nvCxnSpPr>
          <p:cNvPr id="24" name="Straight Connector 23">
            <a:extLst>
              <a:ext uri="{FF2B5EF4-FFF2-40B4-BE49-F238E27FC236}">
                <a16:creationId xmlns:a16="http://schemas.microsoft.com/office/drawing/2014/main" id="{E50501C7-3327-4D15-C51A-664E0AF4E6D8}"/>
              </a:ext>
            </a:extLst>
          </p:cNvPr>
          <p:cNvCxnSpPr>
            <a:cxnSpLocks/>
          </p:cNvCxnSpPr>
          <p:nvPr/>
        </p:nvCxnSpPr>
        <p:spPr>
          <a:xfrm>
            <a:off x="320678" y="2727345"/>
            <a:ext cx="5657709" cy="3048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C1C19E4-829D-599F-2335-FBF95E0DD40C}"/>
              </a:ext>
            </a:extLst>
          </p:cNvPr>
          <p:cNvCxnSpPr>
            <a:cxnSpLocks/>
          </p:cNvCxnSpPr>
          <p:nvPr/>
        </p:nvCxnSpPr>
        <p:spPr>
          <a:xfrm>
            <a:off x="352979" y="1783426"/>
            <a:ext cx="5602912" cy="3271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asellaDiTesto 19">
            <a:extLst>
              <a:ext uri="{FF2B5EF4-FFF2-40B4-BE49-F238E27FC236}">
                <a16:creationId xmlns:a16="http://schemas.microsoft.com/office/drawing/2014/main" id="{BB7AADC7-03DC-FD64-6E7C-57E129CFC4B9}"/>
              </a:ext>
            </a:extLst>
          </p:cNvPr>
          <p:cNvSpPr txBox="1"/>
          <p:nvPr/>
        </p:nvSpPr>
        <p:spPr>
          <a:xfrm>
            <a:off x="1429824" y="2074823"/>
            <a:ext cx="4038173" cy="253916"/>
          </a:xfrm>
          <a:prstGeom prst="rect">
            <a:avLst/>
          </a:prstGeom>
          <a:noFill/>
        </p:spPr>
        <p:txBody>
          <a:bodyPr wrap="square" lIns="0" tIns="0" rIns="0" bIns="0" rtlCol="0" anchor="t" anchorCtr="0">
            <a:spAutoFit/>
          </a:bodyPr>
          <a:lstStyle/>
          <a:p>
            <a:pPr defTabSz="685800">
              <a:buClrTx/>
              <a:defRPr/>
            </a:pPr>
            <a:r>
              <a:rPr lang="en-US" sz="825" kern="1200" dirty="0">
                <a:latin typeface="DM Sans" pitchFamily="2" charset="0"/>
                <a:ea typeface="+mn-ea"/>
                <a:cs typeface="+mn-cs"/>
              </a:rPr>
              <a:t>HYA-ACT™ S is the calming hydration boost for thirsty skin. This small molecular weight hyaluronic acid fortifies skin’s natural barrier and locks in moisture</a:t>
            </a:r>
          </a:p>
        </p:txBody>
      </p:sp>
      <p:sp>
        <p:nvSpPr>
          <p:cNvPr id="32" name="CasellaDiTesto 32">
            <a:extLst>
              <a:ext uri="{FF2B5EF4-FFF2-40B4-BE49-F238E27FC236}">
                <a16:creationId xmlns:a16="http://schemas.microsoft.com/office/drawing/2014/main" id="{AA63C911-5A93-068B-2182-9D510B4D5BB1}"/>
              </a:ext>
            </a:extLst>
          </p:cNvPr>
          <p:cNvSpPr txBox="1"/>
          <p:nvPr/>
        </p:nvSpPr>
        <p:spPr>
          <a:xfrm>
            <a:off x="314838" y="1845044"/>
            <a:ext cx="981374" cy="292965"/>
          </a:xfrm>
          <a:prstGeom prst="rect">
            <a:avLst/>
          </a:prstGeom>
          <a:noFill/>
        </p:spPr>
        <p:txBody>
          <a:bodyPr wrap="square" lIns="0" tIns="0" rIns="0" bIns="0" rtlCol="0" anchor="t" anchorCtr="0">
            <a:spAutoFit/>
          </a:bodyPr>
          <a:lstStyle/>
          <a:p>
            <a:pPr algn="ctr" defTabSz="685800">
              <a:lnSpc>
                <a:spcPct val="90000"/>
              </a:lnSpc>
              <a:spcAft>
                <a:spcPts val="375"/>
              </a:spcAft>
              <a:buClrTx/>
              <a:defRPr/>
            </a:pPr>
            <a:r>
              <a:rPr lang="en-US" sz="1050" b="1" kern="1200" dirty="0">
                <a:solidFill>
                  <a:prstClr val="black"/>
                </a:solidFill>
                <a:latin typeface="DM Sans"/>
                <a:ea typeface="+mn-ea"/>
                <a:cs typeface="+mn-cs"/>
              </a:rPr>
              <a:t>Description &amp; Key Benefits</a:t>
            </a:r>
            <a:endParaRPr lang="it-IT" sz="1050" b="1" kern="1200" dirty="0">
              <a:solidFill>
                <a:prstClr val="black"/>
              </a:solidFill>
              <a:latin typeface="DM Sans"/>
              <a:ea typeface="+mn-ea"/>
              <a:cs typeface="+mn-cs"/>
            </a:endParaRPr>
          </a:p>
        </p:txBody>
      </p:sp>
      <p:pic>
        <p:nvPicPr>
          <p:cNvPr id="33" name="Picture 61">
            <a:extLst>
              <a:ext uri="{FF2B5EF4-FFF2-40B4-BE49-F238E27FC236}">
                <a16:creationId xmlns:a16="http://schemas.microsoft.com/office/drawing/2014/main" id="{372FF4A3-F7EC-B234-EF64-7A9939903134}"/>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520057" y="2172120"/>
            <a:ext cx="401074" cy="459245"/>
          </a:xfrm>
          <a:prstGeom prst="rect">
            <a:avLst/>
          </a:prstGeom>
        </p:spPr>
      </p:pic>
      <p:sp>
        <p:nvSpPr>
          <p:cNvPr id="20" name="Title 19">
            <a:extLst>
              <a:ext uri="{FF2B5EF4-FFF2-40B4-BE49-F238E27FC236}">
                <a16:creationId xmlns:a16="http://schemas.microsoft.com/office/drawing/2014/main" id="{A169FD06-8860-FB46-055F-01045EE15453}"/>
              </a:ext>
            </a:extLst>
          </p:cNvPr>
          <p:cNvSpPr>
            <a:spLocks noGrp="1"/>
          </p:cNvSpPr>
          <p:nvPr>
            <p:ph type="title"/>
          </p:nvPr>
        </p:nvSpPr>
        <p:spPr/>
        <p:txBody>
          <a:bodyPr/>
          <a:lstStyle/>
          <a:p>
            <a:r>
              <a:rPr lang="en-US" dirty="0"/>
              <a:t>HYA-ACT™ S</a:t>
            </a:r>
          </a:p>
        </p:txBody>
      </p:sp>
      <p:sp>
        <p:nvSpPr>
          <p:cNvPr id="22" name="Text Placeholder 21">
            <a:extLst>
              <a:ext uri="{FF2B5EF4-FFF2-40B4-BE49-F238E27FC236}">
                <a16:creationId xmlns:a16="http://schemas.microsoft.com/office/drawing/2014/main" id="{8E2D1EBB-171E-8777-0DEC-2EA9CA5E6BD8}"/>
              </a:ext>
            </a:extLst>
          </p:cNvPr>
          <p:cNvSpPr>
            <a:spLocks noGrp="1"/>
          </p:cNvSpPr>
          <p:nvPr>
            <p:ph type="body" idx="11"/>
          </p:nvPr>
        </p:nvSpPr>
        <p:spPr/>
        <p:txBody>
          <a:bodyPr/>
          <a:lstStyle/>
          <a:p>
            <a:r>
              <a:rPr lang="en-US"/>
              <a:t>ID Card</a:t>
            </a:r>
          </a:p>
        </p:txBody>
      </p:sp>
      <p:sp>
        <p:nvSpPr>
          <p:cNvPr id="11" name="CasellaDiTesto 16">
            <a:extLst>
              <a:ext uri="{FF2B5EF4-FFF2-40B4-BE49-F238E27FC236}">
                <a16:creationId xmlns:a16="http://schemas.microsoft.com/office/drawing/2014/main" id="{65AE4D3D-41FD-0A70-1F16-A74DDA31610F}"/>
              </a:ext>
            </a:extLst>
          </p:cNvPr>
          <p:cNvSpPr txBox="1"/>
          <p:nvPr/>
        </p:nvSpPr>
        <p:spPr>
          <a:xfrm>
            <a:off x="1429824" y="1357655"/>
            <a:ext cx="3628800" cy="126958"/>
          </a:xfrm>
          <a:prstGeom prst="rect">
            <a:avLst/>
          </a:prstGeom>
          <a:noFill/>
        </p:spPr>
        <p:txBody>
          <a:bodyPr wrap="square" lIns="0" tIns="0" rIns="0" bIns="0" rtlCol="0" anchor="t" anchorCtr="0">
            <a:spAutoFit/>
          </a:bodyPr>
          <a:lstStyle/>
          <a:p>
            <a:pPr defTabSz="685800">
              <a:spcAft>
                <a:spcPts val="225"/>
              </a:spcAft>
              <a:buClrTx/>
              <a:defRPr/>
            </a:pPr>
            <a:r>
              <a:rPr lang="en-US" sz="825" kern="1200" dirty="0">
                <a:latin typeface="DM Sans" pitchFamily="2" charset="0"/>
                <a:ea typeface="+mn-ea"/>
                <a:cs typeface="+mn-cs"/>
              </a:rPr>
              <a:t>INCI: Sodium Hyaluronate</a:t>
            </a:r>
          </a:p>
        </p:txBody>
      </p:sp>
      <p:pic>
        <p:nvPicPr>
          <p:cNvPr id="9" name="Picture 8" descr="Logo&#10;&#10;Description automatically generated">
            <a:extLst>
              <a:ext uri="{FF2B5EF4-FFF2-40B4-BE49-F238E27FC236}">
                <a16:creationId xmlns:a16="http://schemas.microsoft.com/office/drawing/2014/main" id="{1B7D1D81-2547-FC7B-49E7-9D7906647E4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93985" y="4279589"/>
            <a:ext cx="527146" cy="392010"/>
          </a:xfrm>
          <a:prstGeom prst="rect">
            <a:avLst/>
          </a:prstGeom>
        </p:spPr>
      </p:pic>
      <p:pic>
        <p:nvPicPr>
          <p:cNvPr id="12" name="Picture 11">
            <a:extLst>
              <a:ext uri="{FF2B5EF4-FFF2-40B4-BE49-F238E27FC236}">
                <a16:creationId xmlns:a16="http://schemas.microsoft.com/office/drawing/2014/main" id="{4839A50D-A289-21EF-5451-506698185D0C}"/>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73230" y="4300987"/>
            <a:ext cx="464849" cy="349217"/>
          </a:xfrm>
          <a:prstGeom prst="rect">
            <a:avLst/>
          </a:prstGeom>
          <a:ln>
            <a:noFill/>
          </a:ln>
          <a:effectLst/>
        </p:spPr>
      </p:pic>
      <p:pic>
        <p:nvPicPr>
          <p:cNvPr id="37" name="Picture 36" descr="A green circle with white text&#10;&#10;Description automatically generated">
            <a:extLst>
              <a:ext uri="{FF2B5EF4-FFF2-40B4-BE49-F238E27FC236}">
                <a16:creationId xmlns:a16="http://schemas.microsoft.com/office/drawing/2014/main" id="{BB6B24FA-978F-7721-C205-189244AF974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58277" y="4279159"/>
            <a:ext cx="392870" cy="392870"/>
          </a:xfrm>
          <a:prstGeom prst="rect">
            <a:avLst/>
          </a:prstGeom>
        </p:spPr>
      </p:pic>
      <p:sp>
        <p:nvSpPr>
          <p:cNvPr id="5" name="AutoShape 2">
            <a:extLst>
              <a:ext uri="{FF2B5EF4-FFF2-40B4-BE49-F238E27FC236}">
                <a16:creationId xmlns:a16="http://schemas.microsoft.com/office/drawing/2014/main" id="{90825439-BB74-85ED-3C09-690322F9BF3E}"/>
              </a:ext>
            </a:extLst>
          </p:cNvPr>
          <p:cNvSpPr>
            <a:spLocks noChangeAspect="1" noChangeArrowheads="1"/>
          </p:cNvSpPr>
          <p:nvPr/>
        </p:nvSpPr>
        <p:spPr bwMode="auto">
          <a:xfrm>
            <a:off x="4457700" y="24947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7" name="Picture 6">
            <a:extLst>
              <a:ext uri="{FF2B5EF4-FFF2-40B4-BE49-F238E27FC236}">
                <a16:creationId xmlns:a16="http://schemas.microsoft.com/office/drawing/2014/main" id="{1D3F21BC-42F4-5802-7B6D-70231433862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06707" y="4253853"/>
            <a:ext cx="453050" cy="443483"/>
          </a:xfrm>
          <a:prstGeom prst="rect">
            <a:avLst/>
          </a:prstGeom>
        </p:spPr>
      </p:pic>
      <p:sp>
        <p:nvSpPr>
          <p:cNvPr id="8" name="AutoShape 4">
            <a:extLst>
              <a:ext uri="{FF2B5EF4-FFF2-40B4-BE49-F238E27FC236}">
                <a16:creationId xmlns:a16="http://schemas.microsoft.com/office/drawing/2014/main" id="{BF8563CC-D48F-F0F9-9971-4EF04AEB0A2E}"/>
              </a:ext>
            </a:extLst>
          </p:cNvPr>
          <p:cNvSpPr>
            <a:spLocks noChangeAspect="1" noChangeArrowheads="1"/>
          </p:cNvSpPr>
          <p:nvPr/>
        </p:nvSpPr>
        <p:spPr bwMode="auto">
          <a:xfrm>
            <a:off x="4572000" y="2609021"/>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buClrTx/>
              <a:defRPr/>
            </a:pPr>
            <a:endParaRPr lang="en-US" sz="1350" kern="1200">
              <a:solidFill>
                <a:prstClr val="black"/>
              </a:solidFill>
              <a:latin typeface="DM Sans"/>
              <a:ea typeface="+mn-ea"/>
              <a:cs typeface="+mn-cs"/>
            </a:endParaRPr>
          </a:p>
        </p:txBody>
      </p:sp>
      <p:pic>
        <p:nvPicPr>
          <p:cNvPr id="25" name="Picture 24">
            <a:extLst>
              <a:ext uri="{FF2B5EF4-FFF2-40B4-BE49-F238E27FC236}">
                <a16:creationId xmlns:a16="http://schemas.microsoft.com/office/drawing/2014/main" id="{FBF9AE80-9261-FA3B-2CF3-151394D02CF6}"/>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67048" y="4317871"/>
            <a:ext cx="809159" cy="332333"/>
          </a:xfrm>
          <a:prstGeom prst="rect">
            <a:avLst/>
          </a:prstGeom>
        </p:spPr>
      </p:pic>
    </p:spTree>
    <p:extLst>
      <p:ext uri="{BB962C8B-B14F-4D97-AF65-F5344CB8AC3E}">
        <p14:creationId xmlns:p14="http://schemas.microsoft.com/office/powerpoint/2010/main" val="1776522740"/>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screen">
            <a:alphaModFix amt="31000"/>
            <a:lum/>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2707-67EA-7D65-61A0-EBA7E9B8F28B}"/>
              </a:ext>
            </a:extLst>
          </p:cNvPr>
          <p:cNvSpPr>
            <a:spLocks noGrp="1"/>
          </p:cNvSpPr>
          <p:nvPr>
            <p:ph type="title"/>
          </p:nvPr>
        </p:nvSpPr>
        <p:spPr>
          <a:xfrm>
            <a:off x="442913" y="527442"/>
            <a:ext cx="3829446" cy="332399"/>
          </a:xfrm>
        </p:spPr>
        <p:txBody>
          <a:bodyPr/>
          <a:lstStyle/>
          <a:p>
            <a:r>
              <a:rPr lang="en-US" sz="2700">
                <a:solidFill>
                  <a:srgbClr val="000000"/>
                </a:solidFill>
                <a:latin typeface="Georgia Pro Cond Light" panose="02040306050405020303" pitchFamily="18" charset="0"/>
                <a:ea typeface="Fira Sans Book" panose="020B0503050000020004" pitchFamily="34" charset="0"/>
              </a:rPr>
              <a:t>What is the ÖKO-TEST?</a:t>
            </a:r>
            <a:br>
              <a:rPr lang="en-US" sz="2700">
                <a:solidFill>
                  <a:srgbClr val="000000"/>
                </a:solidFill>
                <a:latin typeface="Georgia Pro Cond Light" panose="02040306050405020303" pitchFamily="18" charset="0"/>
                <a:ea typeface="Fira Sans Book" panose="020B0503050000020004" pitchFamily="34" charset="0"/>
              </a:rPr>
            </a:br>
            <a:endParaRPr lang="en-US" sz="2700">
              <a:latin typeface="Georgia Pro Cond Light" panose="02040306050405020303" pitchFamily="18" charset="0"/>
              <a:ea typeface="Fira Sans Book" panose="020B0503050000020004" pitchFamily="34" charset="0"/>
            </a:endParaRPr>
          </a:p>
        </p:txBody>
      </p:sp>
      <p:sp>
        <p:nvSpPr>
          <p:cNvPr id="5" name="Slide Number Placeholder 4">
            <a:extLst>
              <a:ext uri="{FF2B5EF4-FFF2-40B4-BE49-F238E27FC236}">
                <a16:creationId xmlns:a16="http://schemas.microsoft.com/office/drawing/2014/main" id="{020BBDC6-29FE-D9C1-5038-017714752A0E}"/>
              </a:ext>
            </a:extLst>
          </p:cNvPr>
          <p:cNvSpPr>
            <a:spLocks noGrp="1"/>
          </p:cNvSpPr>
          <p:nvPr>
            <p:ph type="sldNum" sz="quarter" idx="4"/>
          </p:nvPr>
        </p:nvSpPr>
        <p:spPr/>
        <p:txBody>
          <a:bodyPr/>
          <a:lstStyle/>
          <a:p>
            <a:pPr defTabSz="685800">
              <a:buClrTx/>
              <a:defRPr/>
            </a:pPr>
            <a:fld id="{EC50C849-B97A-2B45-B78A-6D9C352F693C}" type="slidenum">
              <a:rPr lang="en-US" kern="1200">
                <a:ea typeface="+mn-ea"/>
                <a:cs typeface="+mn-cs"/>
              </a:rPr>
              <a:pPr defTabSz="685800">
                <a:buClrTx/>
                <a:defRPr/>
              </a:pPr>
              <a:t>65</a:t>
            </a:fld>
            <a:endParaRPr lang="en-US" kern="1200">
              <a:ea typeface="+mn-ea"/>
              <a:cs typeface="+mn-cs"/>
            </a:endParaRPr>
          </a:p>
        </p:txBody>
      </p:sp>
      <p:sp>
        <p:nvSpPr>
          <p:cNvPr id="4" name="Content Placeholder 2">
            <a:extLst>
              <a:ext uri="{FF2B5EF4-FFF2-40B4-BE49-F238E27FC236}">
                <a16:creationId xmlns:a16="http://schemas.microsoft.com/office/drawing/2014/main" id="{13B2EE5A-91BF-851B-2AF5-6B4C250BBB0B}"/>
              </a:ext>
            </a:extLst>
          </p:cNvPr>
          <p:cNvSpPr txBox="1">
            <a:spLocks/>
          </p:cNvSpPr>
          <p:nvPr/>
        </p:nvSpPr>
        <p:spPr>
          <a:xfrm>
            <a:off x="362350" y="1874893"/>
            <a:ext cx="2773346" cy="21802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0" defTabSz="685800">
              <a:lnSpc>
                <a:spcPct val="115000"/>
              </a:lnSpc>
              <a:spcBef>
                <a:spcPts val="0"/>
              </a:spcBef>
              <a:buClrTx/>
              <a:buNone/>
            </a:pPr>
            <a:r>
              <a:rPr lang="en-US" sz="1200" i="1">
                <a:solidFill>
                  <a:srgbClr val="434343"/>
                </a:solidFill>
                <a:latin typeface="Titillium Web"/>
              </a:rPr>
              <a:t>We strive for ecologically sound products that are produced in a socially responsible and sustainable manner. The two basic principles to which we are committed: Environmental protection and preventive consumer protection. And in the vast majority of cases, one conditions the other - what is good and healthy for us is usually also good for the environment.</a:t>
            </a:r>
          </a:p>
          <a:p>
            <a:pPr marL="171450" indent="0" defTabSz="685800">
              <a:lnSpc>
                <a:spcPct val="115000"/>
              </a:lnSpc>
              <a:spcBef>
                <a:spcPts val="0"/>
              </a:spcBef>
              <a:buClrTx/>
              <a:buNone/>
            </a:pPr>
            <a:endParaRPr lang="en-US" sz="1200">
              <a:solidFill>
                <a:srgbClr val="434343"/>
              </a:solidFill>
              <a:latin typeface="Titillium Web"/>
            </a:endParaRPr>
          </a:p>
          <a:p>
            <a:pPr marL="171450" indent="0" defTabSz="685800">
              <a:lnSpc>
                <a:spcPct val="115000"/>
              </a:lnSpc>
              <a:spcBef>
                <a:spcPts val="0"/>
              </a:spcBef>
              <a:buClrTx/>
              <a:buNone/>
            </a:pPr>
            <a:endParaRPr lang="en-US" sz="1200">
              <a:solidFill>
                <a:srgbClr val="434343"/>
              </a:solidFill>
              <a:latin typeface="Titillium Web"/>
            </a:endParaRPr>
          </a:p>
          <a:p>
            <a:pPr marL="171450" indent="0" defTabSz="685800">
              <a:lnSpc>
                <a:spcPct val="115000"/>
              </a:lnSpc>
              <a:spcBef>
                <a:spcPts val="0"/>
              </a:spcBef>
              <a:buClrTx/>
              <a:buNone/>
            </a:pPr>
            <a:endParaRPr lang="en-US" sz="1200">
              <a:solidFill>
                <a:srgbClr val="434343"/>
              </a:solidFill>
              <a:latin typeface="Titillium Web"/>
            </a:endParaRPr>
          </a:p>
          <a:p>
            <a:pPr marL="171450" indent="0" defTabSz="685800">
              <a:lnSpc>
                <a:spcPct val="115000"/>
              </a:lnSpc>
              <a:spcBef>
                <a:spcPts val="0"/>
              </a:spcBef>
              <a:buClrTx/>
              <a:buNone/>
            </a:pPr>
            <a:endParaRPr lang="en-US" sz="1200">
              <a:solidFill>
                <a:srgbClr val="434343"/>
              </a:solidFill>
              <a:latin typeface="Titillium Web"/>
            </a:endParaRPr>
          </a:p>
        </p:txBody>
      </p:sp>
      <p:pic>
        <p:nvPicPr>
          <p:cNvPr id="9" name="Picture 8">
            <a:extLst>
              <a:ext uri="{FF2B5EF4-FFF2-40B4-BE49-F238E27FC236}">
                <a16:creationId xmlns:a16="http://schemas.microsoft.com/office/drawing/2014/main" id="{5AC60784-2EE7-C199-A1A5-5137E48F1C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0248" y="1276191"/>
            <a:ext cx="1430820" cy="465448"/>
          </a:xfrm>
          <a:prstGeom prst="rect">
            <a:avLst/>
          </a:prstGeom>
        </p:spPr>
      </p:pic>
      <p:sp>
        <p:nvSpPr>
          <p:cNvPr id="13" name="Rectangle: Rounded Corners 12">
            <a:extLst>
              <a:ext uri="{FF2B5EF4-FFF2-40B4-BE49-F238E27FC236}">
                <a16:creationId xmlns:a16="http://schemas.microsoft.com/office/drawing/2014/main" id="{27156130-97E4-820E-3EA0-9972E02BBFFD}"/>
              </a:ext>
            </a:extLst>
          </p:cNvPr>
          <p:cNvSpPr/>
          <p:nvPr/>
        </p:nvSpPr>
        <p:spPr>
          <a:xfrm>
            <a:off x="3559775" y="1276192"/>
            <a:ext cx="712584" cy="717692"/>
          </a:xfrm>
          <a:prstGeom prst="roundRect">
            <a:avLst>
              <a:gd name="adj" fmla="val 9344"/>
            </a:avLst>
          </a:prstGeom>
          <a:solidFill>
            <a:schemeClr val="bg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788" b="1" kern="1200">
                <a:solidFill>
                  <a:srgbClr val="FFFFFF"/>
                </a:solidFill>
                <a:latin typeface="Fira Sans Book" panose="020B0503050000020004" pitchFamily="34" charset="0"/>
                <a:ea typeface="Fira Sans Book" panose="020B0503050000020004" pitchFamily="34" charset="0"/>
              </a:rPr>
              <a:t>Cosmetics and Fashion</a:t>
            </a:r>
          </a:p>
        </p:txBody>
      </p:sp>
      <p:sp>
        <p:nvSpPr>
          <p:cNvPr id="14" name="Rectangle: Rounded Corners 13">
            <a:extLst>
              <a:ext uri="{FF2B5EF4-FFF2-40B4-BE49-F238E27FC236}">
                <a16:creationId xmlns:a16="http://schemas.microsoft.com/office/drawing/2014/main" id="{A53D7F02-1165-EEC5-EF71-8C832BB1163E}"/>
              </a:ext>
            </a:extLst>
          </p:cNvPr>
          <p:cNvSpPr/>
          <p:nvPr/>
        </p:nvSpPr>
        <p:spPr>
          <a:xfrm>
            <a:off x="3559775" y="2915966"/>
            <a:ext cx="712584" cy="717692"/>
          </a:xfrm>
          <a:prstGeom prst="roundRect">
            <a:avLst>
              <a:gd name="adj" fmla="val 4114"/>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88" b="1" kern="1200">
                <a:solidFill>
                  <a:srgbClr val="FFFFFF"/>
                </a:solidFill>
                <a:latin typeface="Fira Sans Book" panose="020B0503050000020004" pitchFamily="34" charset="0"/>
                <a:ea typeface="Fira Sans Book" panose="020B0503050000020004" pitchFamily="34" charset="0"/>
              </a:rPr>
              <a:t>Food and Beverage</a:t>
            </a:r>
          </a:p>
        </p:txBody>
      </p:sp>
      <p:sp>
        <p:nvSpPr>
          <p:cNvPr id="15" name="Rectangle: Rounded Corners 14">
            <a:extLst>
              <a:ext uri="{FF2B5EF4-FFF2-40B4-BE49-F238E27FC236}">
                <a16:creationId xmlns:a16="http://schemas.microsoft.com/office/drawing/2014/main" id="{6221E0AF-0B82-2A59-E67A-0891820B3EF2}"/>
              </a:ext>
            </a:extLst>
          </p:cNvPr>
          <p:cNvSpPr/>
          <p:nvPr/>
        </p:nvSpPr>
        <p:spPr>
          <a:xfrm>
            <a:off x="3545831" y="3735853"/>
            <a:ext cx="712584" cy="717692"/>
          </a:xfrm>
          <a:prstGeom prst="roundRect">
            <a:avLst>
              <a:gd name="adj" fmla="val 6206"/>
            </a:avLst>
          </a:prstGeom>
          <a:solidFill>
            <a:schemeClr val="tx2">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88" b="1" kern="1200">
                <a:solidFill>
                  <a:srgbClr val="FFFFFF"/>
                </a:solidFill>
                <a:latin typeface="Fira Sans Book" panose="020B0503050000020004" pitchFamily="34" charset="0"/>
                <a:ea typeface="Fira Sans Book" panose="020B0503050000020004" pitchFamily="34" charset="0"/>
              </a:rPr>
              <a:t>Children and Family</a:t>
            </a:r>
          </a:p>
        </p:txBody>
      </p:sp>
      <p:sp>
        <p:nvSpPr>
          <p:cNvPr id="16" name="Rectangle: Rounded Corners 15">
            <a:extLst>
              <a:ext uri="{FF2B5EF4-FFF2-40B4-BE49-F238E27FC236}">
                <a16:creationId xmlns:a16="http://schemas.microsoft.com/office/drawing/2014/main" id="{3F9E65C2-E496-93D8-186F-84D125DDA968}"/>
              </a:ext>
            </a:extLst>
          </p:cNvPr>
          <p:cNvSpPr/>
          <p:nvPr/>
        </p:nvSpPr>
        <p:spPr>
          <a:xfrm>
            <a:off x="3569371" y="2096079"/>
            <a:ext cx="712584" cy="717692"/>
          </a:xfrm>
          <a:prstGeom prst="roundRect">
            <a:avLst>
              <a:gd name="adj" fmla="val 7252"/>
            </a:avLst>
          </a:prstGeom>
          <a:solidFill>
            <a:schemeClr val="accent5">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88" b="1" kern="1200">
                <a:solidFill>
                  <a:srgbClr val="FFFFFF"/>
                </a:solidFill>
                <a:latin typeface="Fira Sans Book" panose="020B0503050000020004" pitchFamily="34" charset="0"/>
                <a:ea typeface="Fira Sans Book" panose="020B0503050000020004" pitchFamily="34" charset="0"/>
              </a:rPr>
              <a:t>Health and Medicine</a:t>
            </a:r>
          </a:p>
        </p:txBody>
      </p:sp>
      <p:sp>
        <p:nvSpPr>
          <p:cNvPr id="17" name="Rectangle: Rounded Corners 16">
            <a:extLst>
              <a:ext uri="{FF2B5EF4-FFF2-40B4-BE49-F238E27FC236}">
                <a16:creationId xmlns:a16="http://schemas.microsoft.com/office/drawing/2014/main" id="{B94C1317-9F3A-3FD3-906A-CC6A30DC8420}"/>
              </a:ext>
            </a:extLst>
          </p:cNvPr>
          <p:cNvSpPr/>
          <p:nvPr/>
        </p:nvSpPr>
        <p:spPr>
          <a:xfrm>
            <a:off x="4539998" y="2915966"/>
            <a:ext cx="712584" cy="717692"/>
          </a:xfrm>
          <a:prstGeom prst="roundRect">
            <a:avLst>
              <a:gd name="adj" fmla="val 6462"/>
            </a:avLst>
          </a:prstGeom>
          <a:solidFill>
            <a:schemeClr val="accent1">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50" b="1" kern="1200">
                <a:solidFill>
                  <a:srgbClr val="FFFFFF"/>
                </a:solidFill>
                <a:latin typeface="Fira Sans Book" panose="020B0503050000020004" pitchFamily="34" charset="0"/>
                <a:ea typeface="Fira Sans Book" panose="020B0503050000020004" pitchFamily="34" charset="0"/>
              </a:rPr>
              <a:t>Home care and construction</a:t>
            </a:r>
          </a:p>
        </p:txBody>
      </p:sp>
      <p:sp>
        <p:nvSpPr>
          <p:cNvPr id="18" name="Rectangle: Rounded Corners 17">
            <a:extLst>
              <a:ext uri="{FF2B5EF4-FFF2-40B4-BE49-F238E27FC236}">
                <a16:creationId xmlns:a16="http://schemas.microsoft.com/office/drawing/2014/main" id="{927C7C04-9BFB-245E-9189-2A99AEA53996}"/>
              </a:ext>
            </a:extLst>
          </p:cNvPr>
          <p:cNvSpPr/>
          <p:nvPr/>
        </p:nvSpPr>
        <p:spPr>
          <a:xfrm>
            <a:off x="4539998" y="2092411"/>
            <a:ext cx="712584" cy="717692"/>
          </a:xfrm>
          <a:prstGeom prst="roundRect">
            <a:avLst>
              <a:gd name="adj" fmla="val 5352"/>
            </a:avLst>
          </a:prstGeom>
          <a:solidFill>
            <a:schemeClr val="accent2">
              <a:lumMod val="20000"/>
              <a:lumOff val="8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88" b="1" kern="1200">
                <a:solidFill>
                  <a:srgbClr val="000000"/>
                </a:solidFill>
                <a:latin typeface="Fira Sans Book" panose="020B0503050000020004" pitchFamily="34" charset="0"/>
                <a:ea typeface="Fira Sans Book" panose="020B0503050000020004" pitchFamily="34" charset="0"/>
              </a:rPr>
              <a:t>Leisure and Recreation</a:t>
            </a:r>
          </a:p>
        </p:txBody>
      </p:sp>
      <p:sp>
        <p:nvSpPr>
          <p:cNvPr id="19" name="Rectangle: Rounded Corners 18">
            <a:extLst>
              <a:ext uri="{FF2B5EF4-FFF2-40B4-BE49-F238E27FC236}">
                <a16:creationId xmlns:a16="http://schemas.microsoft.com/office/drawing/2014/main" id="{6E701A71-3FA1-F9A9-DC8C-46E77A3F3EE8}"/>
              </a:ext>
            </a:extLst>
          </p:cNvPr>
          <p:cNvSpPr/>
          <p:nvPr/>
        </p:nvSpPr>
        <p:spPr>
          <a:xfrm>
            <a:off x="4515351" y="1276192"/>
            <a:ext cx="712584" cy="717692"/>
          </a:xfrm>
          <a:prstGeom prst="roundRect">
            <a:avLst>
              <a:gd name="adj" fmla="val 7252"/>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buClrTx/>
            </a:pPr>
            <a:r>
              <a:rPr lang="en-US" sz="788" b="1" kern="1200">
                <a:solidFill>
                  <a:srgbClr val="FFFFFF"/>
                </a:solidFill>
                <a:latin typeface="Fira Sans Book" panose="020B0503050000020004" pitchFamily="34" charset="0"/>
                <a:ea typeface="Fira Sans Book" panose="020B0503050000020004" pitchFamily="34" charset="0"/>
              </a:rPr>
              <a:t>Money and Legal rights</a:t>
            </a:r>
          </a:p>
        </p:txBody>
      </p:sp>
      <p:pic>
        <p:nvPicPr>
          <p:cNvPr id="20" name="Picture 19">
            <a:extLst>
              <a:ext uri="{FF2B5EF4-FFF2-40B4-BE49-F238E27FC236}">
                <a16:creationId xmlns:a16="http://schemas.microsoft.com/office/drawing/2014/main" id="{969A2E93-1085-1AC6-D9ED-B3CDCBE4D0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86258" y="1333269"/>
            <a:ext cx="2570597" cy="3263504"/>
          </a:xfrm>
          <a:prstGeom prst="rect">
            <a:avLst/>
          </a:prstGeom>
        </p:spPr>
      </p:pic>
    </p:spTree>
    <p:extLst>
      <p:ext uri="{BB962C8B-B14F-4D97-AF65-F5344CB8AC3E}">
        <p14:creationId xmlns:p14="http://schemas.microsoft.com/office/powerpoint/2010/main" val="2892992484"/>
      </p:ext>
    </p:extLst>
  </p:cSld>
  <p:clrMapOvr>
    <a:masterClrMapping/>
  </p:clrMapOvr>
  <p:transition spd="slow">
    <p:wipe dir="r"/>
  </p:transition>
</p:sld>
</file>

<file path=ppt/slides/slide66.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screen">
            <a:alphaModFix amt="28000"/>
            <a:lum/>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05D21E-941B-5EA9-2E8E-1570DC7A731D}"/>
              </a:ext>
            </a:extLst>
          </p:cNvPr>
          <p:cNvSpPr>
            <a:spLocks noGrp="1"/>
          </p:cNvSpPr>
          <p:nvPr>
            <p:ph type="sldNum" sz="quarter" idx="4"/>
          </p:nvPr>
        </p:nvSpPr>
        <p:spPr/>
        <p:txBody>
          <a:bodyPr/>
          <a:lstStyle/>
          <a:p>
            <a:pPr defTabSz="685800">
              <a:buClrTx/>
              <a:defRPr/>
            </a:pPr>
            <a:fld id="{EC50C849-B97A-2B45-B78A-6D9C352F693C}" type="slidenum">
              <a:rPr lang="en-US" kern="1200">
                <a:ea typeface="+mn-ea"/>
                <a:cs typeface="+mn-cs"/>
              </a:rPr>
              <a:pPr defTabSz="685800">
                <a:buClrTx/>
                <a:defRPr/>
              </a:pPr>
              <a:t>66</a:t>
            </a:fld>
            <a:endParaRPr lang="en-US" kern="1200">
              <a:ea typeface="+mn-ea"/>
              <a:cs typeface="+mn-cs"/>
            </a:endParaRPr>
          </a:p>
        </p:txBody>
      </p:sp>
      <p:sp>
        <p:nvSpPr>
          <p:cNvPr id="4" name="Title 1">
            <a:extLst>
              <a:ext uri="{FF2B5EF4-FFF2-40B4-BE49-F238E27FC236}">
                <a16:creationId xmlns:a16="http://schemas.microsoft.com/office/drawing/2014/main" id="{349AC422-497F-08DE-2268-DAB61A9D002B}"/>
              </a:ext>
            </a:extLst>
          </p:cNvPr>
          <p:cNvSpPr>
            <a:spLocks noGrp="1"/>
          </p:cNvSpPr>
          <p:nvPr>
            <p:ph type="title"/>
          </p:nvPr>
        </p:nvSpPr>
        <p:spPr>
          <a:xfrm>
            <a:off x="442913" y="527442"/>
            <a:ext cx="6149165" cy="332399"/>
          </a:xfrm>
        </p:spPr>
        <p:txBody>
          <a:bodyPr/>
          <a:lstStyle/>
          <a:p>
            <a:r>
              <a:rPr lang="en-US" sz="2700">
                <a:solidFill>
                  <a:srgbClr val="000000"/>
                </a:solidFill>
                <a:latin typeface="Georgia Pro Cond Light" panose="02040306050405020303" pitchFamily="18" charset="0"/>
                <a:ea typeface="Fira Sans Book" panose="020B0503050000020004" pitchFamily="34" charset="0"/>
              </a:rPr>
              <a:t>2021 ÖKO-TEST Results for Sun Protection</a:t>
            </a:r>
            <a:br>
              <a:rPr lang="en-US" sz="2700">
                <a:solidFill>
                  <a:srgbClr val="000000"/>
                </a:solidFill>
                <a:latin typeface="Georgia Pro Cond Light" panose="02040306050405020303" pitchFamily="18" charset="0"/>
                <a:ea typeface="Fira Sans Book" panose="020B0503050000020004" pitchFamily="34" charset="0"/>
              </a:rPr>
            </a:br>
            <a:endParaRPr lang="en-US" sz="2700">
              <a:latin typeface="Georgia Pro Cond Light" panose="02040306050405020303" pitchFamily="18" charset="0"/>
              <a:ea typeface="Fira Sans Book" panose="020B0503050000020004" pitchFamily="34" charset="0"/>
            </a:endParaRPr>
          </a:p>
        </p:txBody>
      </p:sp>
      <p:pic>
        <p:nvPicPr>
          <p:cNvPr id="12" name="Picture 11">
            <a:extLst>
              <a:ext uri="{FF2B5EF4-FFF2-40B4-BE49-F238E27FC236}">
                <a16:creationId xmlns:a16="http://schemas.microsoft.com/office/drawing/2014/main" id="{0FC773D2-1F8C-9C77-8196-1BA9998394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186" y="1319221"/>
            <a:ext cx="4112808" cy="3030491"/>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9D58D3A6-D67C-7BEF-1D9C-9E9037DB9483}"/>
              </a:ext>
            </a:extLst>
          </p:cNvPr>
          <p:cNvSpPr txBox="1"/>
          <p:nvPr/>
        </p:nvSpPr>
        <p:spPr>
          <a:xfrm>
            <a:off x="4855886" y="1457026"/>
            <a:ext cx="4112807" cy="2706575"/>
          </a:xfrm>
          <a:prstGeom prst="rect">
            <a:avLst/>
          </a:prstGeom>
          <a:noFill/>
        </p:spPr>
        <p:txBody>
          <a:bodyPr wrap="square">
            <a:spAutoFit/>
          </a:bodyPr>
          <a:lstStyle/>
          <a:p>
            <a:pPr defTabSz="685800">
              <a:lnSpc>
                <a:spcPct val="115000"/>
              </a:lnSpc>
              <a:buClrTx/>
              <a:defRPr/>
            </a:pPr>
            <a:r>
              <a:rPr lang="en-US" sz="1350" kern="1200">
                <a:solidFill>
                  <a:srgbClr val="434343"/>
                </a:solidFill>
                <a:latin typeface="Fira Sans Book" panose="020B0503050000020004" pitchFamily="34" charset="0"/>
                <a:ea typeface="Fira Sans Book" panose="020B0503050000020004" pitchFamily="34" charset="0"/>
                <a:cs typeface="+mn-cs"/>
              </a:rPr>
              <a:t>Deductions included</a:t>
            </a:r>
          </a:p>
          <a:p>
            <a:pPr defTabSz="685800">
              <a:lnSpc>
                <a:spcPct val="115000"/>
              </a:lnSpc>
              <a:buClrTx/>
              <a:defRPr/>
            </a:pPr>
            <a:endParaRPr lang="en-US" sz="1350" kern="1200">
              <a:solidFill>
                <a:srgbClr val="434343"/>
              </a:solidFill>
              <a:latin typeface="Fira Sans Book" panose="020B0503050000020004" pitchFamily="34" charset="0"/>
              <a:ea typeface="Fira Sans Book" panose="020B0503050000020004" pitchFamily="34" charset="0"/>
              <a:cs typeface="+mn-cs"/>
            </a:endParaRP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Contains PEG/PEG derivative </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Contains benzophenone</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Contains octocrylene</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Missing nano declaration</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&lt;30% PCR material in packaging</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No information on proportion of PCR material</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Contains silicone or synthetic polymers</a:t>
            </a:r>
          </a:p>
          <a:p>
            <a:pPr marL="214313" indent="-214313" defTabSz="685800">
              <a:lnSpc>
                <a:spcPct val="115000"/>
              </a:lnSpc>
              <a:buClrTx/>
              <a:buFont typeface="Arial" panose="020B0604020202020204" pitchFamily="34" charset="0"/>
              <a:buChar char="•"/>
              <a:defRPr/>
            </a:pPr>
            <a:r>
              <a:rPr lang="en-US" sz="1350" kern="1200">
                <a:solidFill>
                  <a:srgbClr val="434343"/>
                </a:solidFill>
                <a:latin typeface="Fira Sans Book" panose="020B0503050000020004" pitchFamily="34" charset="0"/>
                <a:ea typeface="Fira Sans Book" panose="020B0503050000020004" pitchFamily="34" charset="0"/>
                <a:cs typeface="+mn-cs"/>
              </a:rPr>
              <a:t>Missing full use instructions and warnings about sun exposure</a:t>
            </a:r>
          </a:p>
        </p:txBody>
      </p:sp>
    </p:spTree>
    <p:extLst>
      <p:ext uri="{BB962C8B-B14F-4D97-AF65-F5344CB8AC3E}">
        <p14:creationId xmlns:p14="http://schemas.microsoft.com/office/powerpoint/2010/main" val="4264070064"/>
      </p:ext>
    </p:extLst>
  </p:cSld>
  <p:clrMapOvr>
    <a:masterClrMapping/>
  </p:clrMapOvr>
  <p:transition spd="slow">
    <p:wipe dir="r"/>
  </p:transition>
</p:sld>
</file>

<file path=ppt/slides/slide67.xml><?xml version="1.0" encoding="utf-8"?>
<p:sld xmlns:a="http://schemas.openxmlformats.org/drawingml/2006/main" xmlns:r="http://schemas.openxmlformats.org/officeDocument/2006/relationships" xmlns:p="http://schemas.openxmlformats.org/presentationml/2006/main" show="0">
  <p:cSld>
    <p:bg>
      <p:bgPr>
        <a:blipFill dpi="0" rotWithShape="1">
          <a:blip r:embed="rId3" cstate="screen">
            <a:alphaModFix amt="28000"/>
            <a:lum/>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05D21E-941B-5EA9-2E8E-1570DC7A731D}"/>
              </a:ext>
            </a:extLst>
          </p:cNvPr>
          <p:cNvSpPr>
            <a:spLocks noGrp="1"/>
          </p:cNvSpPr>
          <p:nvPr>
            <p:ph type="sldNum" sz="quarter" idx="4"/>
          </p:nvPr>
        </p:nvSpPr>
        <p:spPr/>
        <p:txBody>
          <a:bodyPr/>
          <a:lstStyle/>
          <a:p>
            <a:pPr defTabSz="685800">
              <a:buClrTx/>
              <a:defRPr/>
            </a:pPr>
            <a:fld id="{EC50C849-B97A-2B45-B78A-6D9C352F693C}" type="slidenum">
              <a:rPr lang="en-US" kern="1200">
                <a:ea typeface="+mn-ea"/>
                <a:cs typeface="+mn-cs"/>
              </a:rPr>
              <a:pPr defTabSz="685800">
                <a:buClrTx/>
                <a:defRPr/>
              </a:pPr>
              <a:t>67</a:t>
            </a:fld>
            <a:endParaRPr lang="en-US" kern="1200">
              <a:ea typeface="+mn-ea"/>
              <a:cs typeface="+mn-cs"/>
            </a:endParaRPr>
          </a:p>
        </p:txBody>
      </p:sp>
      <p:sp>
        <p:nvSpPr>
          <p:cNvPr id="2" name="Title 1">
            <a:extLst>
              <a:ext uri="{FF2B5EF4-FFF2-40B4-BE49-F238E27FC236}">
                <a16:creationId xmlns:a16="http://schemas.microsoft.com/office/drawing/2014/main" id="{56B46FE4-9528-AFD7-3B51-3EE85C01D69F}"/>
              </a:ext>
            </a:extLst>
          </p:cNvPr>
          <p:cNvSpPr>
            <a:spLocks noGrp="1"/>
          </p:cNvSpPr>
          <p:nvPr>
            <p:ph type="title"/>
          </p:nvPr>
        </p:nvSpPr>
        <p:spPr>
          <a:xfrm>
            <a:off x="442912" y="527442"/>
            <a:ext cx="6275129" cy="332399"/>
          </a:xfrm>
        </p:spPr>
        <p:txBody>
          <a:bodyPr/>
          <a:lstStyle/>
          <a:p>
            <a:r>
              <a:rPr lang="en-US" sz="2700">
                <a:solidFill>
                  <a:srgbClr val="000000"/>
                </a:solidFill>
                <a:latin typeface="Georgia Pro Cond Light" panose="02040306050405020303" pitchFamily="18" charset="0"/>
                <a:ea typeface="Fira Sans Book" panose="020B0503050000020004" pitchFamily="34" charset="0"/>
              </a:rPr>
              <a:t>DSM’s ÖKO-TEST compliant formulations</a:t>
            </a:r>
            <a:br>
              <a:rPr lang="en-US" sz="2700">
                <a:solidFill>
                  <a:srgbClr val="000000"/>
                </a:solidFill>
                <a:latin typeface="Georgia Pro Cond Light" panose="02040306050405020303" pitchFamily="18" charset="0"/>
                <a:ea typeface="Fira Sans Book" panose="020B0503050000020004" pitchFamily="34" charset="0"/>
              </a:rPr>
            </a:br>
            <a:endParaRPr lang="en-US" sz="2700">
              <a:latin typeface="Georgia Pro Cond Light" panose="02040306050405020303" pitchFamily="18" charset="0"/>
              <a:ea typeface="Fira Sans Book" panose="020B0503050000020004" pitchFamily="34" charset="0"/>
            </a:endParaRPr>
          </a:p>
        </p:txBody>
      </p:sp>
      <p:sp>
        <p:nvSpPr>
          <p:cNvPr id="3" name="TextBox 2">
            <a:extLst>
              <a:ext uri="{FF2B5EF4-FFF2-40B4-BE49-F238E27FC236}">
                <a16:creationId xmlns:a16="http://schemas.microsoft.com/office/drawing/2014/main" id="{4E7C9A48-5989-FFAC-0206-A404A2C41BEC}"/>
              </a:ext>
            </a:extLst>
          </p:cNvPr>
          <p:cNvSpPr txBox="1"/>
          <p:nvPr/>
        </p:nvSpPr>
        <p:spPr>
          <a:xfrm>
            <a:off x="442912" y="1136263"/>
            <a:ext cx="2717732" cy="1518044"/>
          </a:xfrm>
          <a:prstGeom prst="rect">
            <a:avLst/>
          </a:prstGeom>
          <a:noFill/>
        </p:spPr>
        <p:txBody>
          <a:bodyPr wrap="square">
            <a:spAutoFit/>
          </a:bodyPr>
          <a:lstStyle/>
          <a:p>
            <a:pPr defTabSz="685800">
              <a:lnSpc>
                <a:spcPct val="115000"/>
              </a:lnSpc>
              <a:buClrTx/>
              <a:defRPr/>
            </a:pPr>
            <a:r>
              <a:rPr lang="en-US" sz="1350" kern="1200">
                <a:solidFill>
                  <a:srgbClr val="434343"/>
                </a:solidFill>
                <a:latin typeface="Titillium Web"/>
                <a:ea typeface="+mn-ea"/>
                <a:cs typeface="+mn-cs"/>
              </a:rPr>
              <a:t>Our Objective:  Develop a high SPF (SPF 50 or 50+) sunscreen in a spray and cream that would achieve a very good rating if tested according to the ÖKO-TEST criteria.  </a:t>
            </a:r>
          </a:p>
        </p:txBody>
      </p:sp>
      <p:graphicFrame>
        <p:nvGraphicFramePr>
          <p:cNvPr id="4" name="Table 4">
            <a:extLst>
              <a:ext uri="{FF2B5EF4-FFF2-40B4-BE49-F238E27FC236}">
                <a16:creationId xmlns:a16="http://schemas.microsoft.com/office/drawing/2014/main" id="{DF663E63-BC4B-6BAC-401D-F1D561E78EC3}"/>
              </a:ext>
            </a:extLst>
          </p:cNvPr>
          <p:cNvGraphicFramePr>
            <a:graphicFrameLocks/>
          </p:cNvGraphicFramePr>
          <p:nvPr/>
        </p:nvGraphicFramePr>
        <p:xfrm>
          <a:off x="3503544" y="1178089"/>
          <a:ext cx="5441276" cy="3263197"/>
        </p:xfrm>
        <a:graphic>
          <a:graphicData uri="http://schemas.openxmlformats.org/drawingml/2006/table">
            <a:tbl>
              <a:tblPr firstRow="1" bandRow="1">
                <a:tableStyleId>{74C1A8A3-306A-4EB7-A6B1-4F7E0EB9C5D6}</a:tableStyleId>
              </a:tblPr>
              <a:tblGrid>
                <a:gridCol w="1147969">
                  <a:extLst>
                    <a:ext uri="{9D8B030D-6E8A-4147-A177-3AD203B41FA5}">
                      <a16:colId xmlns:a16="http://schemas.microsoft.com/office/drawing/2014/main" val="1235502045"/>
                    </a:ext>
                  </a:extLst>
                </a:gridCol>
                <a:gridCol w="2213942">
                  <a:extLst>
                    <a:ext uri="{9D8B030D-6E8A-4147-A177-3AD203B41FA5}">
                      <a16:colId xmlns:a16="http://schemas.microsoft.com/office/drawing/2014/main" val="3533979666"/>
                    </a:ext>
                  </a:extLst>
                </a:gridCol>
                <a:gridCol w="2079365">
                  <a:extLst>
                    <a:ext uri="{9D8B030D-6E8A-4147-A177-3AD203B41FA5}">
                      <a16:colId xmlns:a16="http://schemas.microsoft.com/office/drawing/2014/main" val="868287232"/>
                    </a:ext>
                  </a:extLst>
                </a:gridCol>
              </a:tblGrid>
              <a:tr h="257987">
                <a:tc>
                  <a:txBody>
                    <a:bodyPr/>
                    <a:lstStyle/>
                    <a:p>
                      <a:endParaRPr lang="en-US" sz="900">
                        <a:latin typeface="Fira Sans Book" panose="020B0503050000020004" pitchFamily="34" charset="0"/>
                        <a:ea typeface="Fira Sans Book" panose="020B0503050000020004" pitchFamily="34" charset="0"/>
                      </a:endParaRPr>
                    </a:p>
                  </a:txBody>
                  <a:tcPr marL="68580" marR="68580" marT="34290" marB="34290">
                    <a:lnL>
                      <a:noFill/>
                    </a:lnL>
                    <a:lnR>
                      <a:noFill/>
                    </a:lnR>
                    <a:lnT w="25400" cmpd="sng">
                      <a:noFill/>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a:latin typeface="Fira Sans Book" panose="020B0503050000020004" pitchFamily="34" charset="0"/>
                          <a:ea typeface="Fira Sans Book" panose="020B0503050000020004" pitchFamily="34" charset="0"/>
                        </a:rPr>
                        <a:t>ÖKO-TEST Point Deductions </a:t>
                      </a:r>
                    </a:p>
                  </a:txBody>
                  <a:tcPr marL="68580" marR="68580" marT="34290" marB="34290">
                    <a:lnL>
                      <a:noFill/>
                    </a:lnL>
                    <a:lnR>
                      <a:noFill/>
                    </a:lnR>
                    <a:lnT w="25400" cmpd="sng">
                      <a:noFill/>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a:latin typeface="Fira Sans Book" panose="020B0503050000020004" pitchFamily="34" charset="0"/>
                          <a:ea typeface="Fira Sans Book" panose="020B0503050000020004" pitchFamily="34" charset="0"/>
                        </a:rPr>
                        <a:t>Eco Sun Spray and Eco Sun Cream </a:t>
                      </a:r>
                    </a:p>
                  </a:txBody>
                  <a:tcPr marL="68580" marR="68580" marT="34290" marB="34290">
                    <a:lnL>
                      <a:noFill/>
                    </a:lnL>
                    <a:lnR>
                      <a:noFill/>
                    </a:lnR>
                    <a:lnT w="25400" cmpd="sng">
                      <a:noFill/>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28039"/>
                  </a:ext>
                </a:extLst>
              </a:tr>
              <a:tr h="228893">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chemeClr val="tx1">
                              <a:lumMod val="50000"/>
                            </a:schemeClr>
                          </a:solidFill>
                          <a:effectLst/>
                          <a:latin typeface="Fira Sans Book" panose="020B0503050000020004" pitchFamily="34" charset="0"/>
                          <a:ea typeface="Fira Sans Book" panose="020B0503050000020004" pitchFamily="34" charset="0"/>
                        </a:rPr>
                        <a:t>2 point deduction</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PEG/PEG derivatives</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No deductions</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05800014"/>
                  </a:ext>
                </a:extLst>
              </a:tr>
              <a:tr h="22889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8E8E8E"/>
                        </a:solidFill>
                        <a:effectLst/>
                        <a:latin typeface="Fira Sans Book" panose="020B0503050000020004" pitchFamily="34" charset="0"/>
                        <a:ea typeface="Fira Sans Book" panose="020B05030500000200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err="1">
                          <a:solidFill>
                            <a:schemeClr val="tx1">
                              <a:lumMod val="50000"/>
                            </a:schemeClr>
                          </a:solidFill>
                          <a:effectLst/>
                          <a:latin typeface="Fira Sans Book" panose="020B0503050000020004" pitchFamily="34" charset="0"/>
                          <a:ea typeface="Fira Sans Book" panose="020B0503050000020004" pitchFamily="34" charset="0"/>
                        </a:rPr>
                        <a:t>organohalogen</a:t>
                      </a:r>
                      <a:r>
                        <a:rPr lang="en-US" sz="800" b="0">
                          <a:solidFill>
                            <a:schemeClr val="tx1">
                              <a:lumMod val="50000"/>
                            </a:schemeClr>
                          </a:solidFill>
                          <a:effectLst/>
                          <a:latin typeface="Fira Sans Book" panose="020B0503050000020004" pitchFamily="34" charset="0"/>
                          <a:ea typeface="Fira Sans Book" panose="020B0503050000020004" pitchFamily="34" charset="0"/>
                        </a:rPr>
                        <a:t> compounds</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No deductions</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49688514"/>
                  </a:ext>
                </a:extLst>
              </a:tr>
              <a:tr h="228893">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8E8E8E"/>
                        </a:solidFill>
                        <a:effectLst/>
                        <a:latin typeface="Fira Sans Book" panose="020B0503050000020004" pitchFamily="34" charset="0"/>
                        <a:ea typeface="Fira Sans Book" panose="020B05030500000200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more than 100 mg/kg benzophenone</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No deductions</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48840445"/>
                  </a:ext>
                </a:extLst>
              </a:tr>
              <a:tr h="32004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latin typeface="Fira Sans Book" panose="020B0503050000020004" pitchFamily="34" charset="0"/>
                        <a:ea typeface="Fira Sans Book" panose="020B05030500000200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Silicones and/or other </a:t>
                      </a:r>
                      <a:r>
                        <a:rPr lang="en-US" sz="800" b="0" kern="1200">
                          <a:solidFill>
                            <a:schemeClr val="tx1">
                              <a:lumMod val="50000"/>
                            </a:schemeClr>
                          </a:solidFill>
                          <a:effectLst/>
                          <a:latin typeface="Fira Sans Book" panose="020B0503050000020004" pitchFamily="34" charset="0"/>
                          <a:ea typeface="Fira Sans Book" panose="020B0503050000020004" pitchFamily="34" charset="0"/>
                        </a:rPr>
                        <a:t>synthetic polymers as plastic compounds</a:t>
                      </a:r>
                      <a:endParaRPr lang="en-US" sz="800" b="0">
                        <a:solidFill>
                          <a:schemeClr val="tx1">
                            <a:lumMod val="50000"/>
                          </a:schemeClr>
                        </a:solidFill>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No deductions</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71121021"/>
                  </a:ext>
                </a:extLst>
              </a:tr>
              <a:tr h="697230">
                <a:tc row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chemeClr val="tx1">
                              <a:lumMod val="50000"/>
                            </a:schemeClr>
                          </a:solidFill>
                          <a:effectLst/>
                          <a:latin typeface="Fira Sans Book" panose="020B0503050000020004" pitchFamily="34" charset="0"/>
                          <a:ea typeface="Fira Sans Book" panose="020B0503050000020004" pitchFamily="34" charset="0"/>
                        </a:rPr>
                        <a:t>1 point deduction </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5">
                        <a:alpha val="9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UV filters of concern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  Octocrylene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MCX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HMS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SLX (as it is a silicone derivative)</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The Eco Sun Spray SPF 50+ and Eco Sun Cream SPF 50 do not contain any of the filters of concern</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extLst>
                  <a:ext uri="{0D108BD9-81ED-4DB2-BD59-A6C34878D82A}">
                    <a16:rowId xmlns:a16="http://schemas.microsoft.com/office/drawing/2014/main" val="1899983349"/>
                  </a:ext>
                </a:extLst>
              </a:tr>
              <a:tr h="215411">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8E8E8E"/>
                        </a:solidFill>
                        <a:effectLst/>
                        <a:latin typeface="Fira Sans Book" panose="020B0503050000020004" pitchFamily="34" charset="0"/>
                        <a:ea typeface="Fira Sans Book" panose="020B05030500000200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chemeClr val="tx1">
                              <a:lumMod val="50000"/>
                            </a:schemeClr>
                          </a:solidFill>
                          <a:effectLst/>
                          <a:latin typeface="Fira Sans Book" panose="020B0503050000020004" pitchFamily="34" charset="0"/>
                          <a:ea typeface="Fira Sans Book" panose="020B0503050000020004" pitchFamily="34" charset="0"/>
                        </a:rPr>
                        <a:t>Nano declaration in ingredient list</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NA</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extLst>
                  <a:ext uri="{0D108BD9-81ED-4DB2-BD59-A6C34878D82A}">
                    <a16:rowId xmlns:a16="http://schemas.microsoft.com/office/drawing/2014/main" val="3148185942"/>
                  </a:ext>
                </a:extLst>
              </a:tr>
              <a:tr h="320040">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chemeClr val="tx1">
                              <a:lumMod val="50000"/>
                            </a:schemeClr>
                          </a:solidFill>
                          <a:effectLst/>
                          <a:latin typeface="Fira Sans Book" panose="020B0503050000020004" pitchFamily="34" charset="0"/>
                          <a:ea typeface="Fira Sans Book" panose="020B0503050000020004" pitchFamily="34" charset="0"/>
                        </a:rPr>
                        <a:t>Use instructions and warnings regarding sun exposure for sun protection products</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NA</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extLst>
                  <a:ext uri="{0D108BD9-81ED-4DB2-BD59-A6C34878D82A}">
                    <a16:rowId xmlns:a16="http://schemas.microsoft.com/office/drawing/2014/main" val="2075662057"/>
                  </a:ext>
                </a:extLst>
              </a:tr>
              <a:tr h="320040">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Packaging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Outer carton that does not protect glass</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NA</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6350" cap="flat" cmpd="sng" algn="ctr">
                      <a:solidFill>
                        <a:schemeClr val="tx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5">
                        <a:alpha val="9000"/>
                      </a:schemeClr>
                    </a:solidFill>
                  </a:tcPr>
                </a:tc>
                <a:extLst>
                  <a:ext uri="{0D108BD9-81ED-4DB2-BD59-A6C34878D82A}">
                    <a16:rowId xmlns:a16="http://schemas.microsoft.com/office/drawing/2014/main" val="4088748929"/>
                  </a:ext>
                </a:extLst>
              </a:tr>
              <a:tr h="445770">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a:solidFill>
                          <a:srgbClr val="8E8E8E"/>
                        </a:solidFill>
                        <a:effectLst/>
                        <a:latin typeface="Fira Sans Book" panose="020B0503050000020004" pitchFamily="34" charset="0"/>
                        <a:ea typeface="Fira Sans Book" panose="020B0503050000020004" pitchFamily="34" charset="0"/>
                      </a:endParaRPr>
                    </a:p>
                  </a:txBody>
                  <a:tcPr>
                    <a:lnT>
                      <a:noFill/>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Packaging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a:solidFill>
                            <a:schemeClr val="tx1">
                              <a:lumMod val="50000"/>
                            </a:schemeClr>
                          </a:solidFill>
                          <a:effectLst/>
                          <a:latin typeface="Fira Sans Book" panose="020B0503050000020004" pitchFamily="34" charset="0"/>
                          <a:ea typeface="Fira Sans Book" panose="020B0503050000020004" pitchFamily="34" charset="0"/>
                        </a:rPr>
                        <a:t>&lt;30% PCR material or undeclared amount of PCR material</a:t>
                      </a:r>
                      <a:endParaRPr lang="en-US" sz="800" b="0" i="0">
                        <a:solidFill>
                          <a:schemeClr val="tx1">
                            <a:lumMod val="50000"/>
                          </a:schemeClr>
                        </a:solidFill>
                        <a:effectLst/>
                        <a:latin typeface="Fira Sans Book" panose="020B0503050000020004" pitchFamily="34" charset="0"/>
                        <a:ea typeface="Fira Sans Book" panose="020B0503050000020004" pitchFamily="34" charset="0"/>
                      </a:endParaRPr>
                    </a:p>
                  </a:txBody>
                  <a:tcPr marL="68580" marR="68580" marT="34290" marB="34290" anchor="ctr">
                    <a:lnR>
                      <a:noFill/>
                    </a:lnR>
                    <a:lnT w="6350" cap="flat" cmpd="sng" algn="ctr">
                      <a:solidFill>
                        <a:schemeClr val="tx1">
                          <a:lumMod val="50000"/>
                        </a:schemeClr>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5">
                        <a:alpha val="9000"/>
                      </a:schemeClr>
                    </a:solidFill>
                  </a:tcPr>
                </a:tc>
                <a:tc>
                  <a:txBody>
                    <a:bodyPr/>
                    <a:lstStyle/>
                    <a:p>
                      <a:r>
                        <a:rPr lang="en-US" sz="800">
                          <a:solidFill>
                            <a:schemeClr val="tx1">
                              <a:lumMod val="50000"/>
                            </a:schemeClr>
                          </a:solidFill>
                          <a:latin typeface="Fira Sans Book" panose="020B0503050000020004" pitchFamily="34" charset="0"/>
                          <a:ea typeface="Fira Sans Book" panose="020B0503050000020004" pitchFamily="34" charset="0"/>
                        </a:rPr>
                        <a:t>Samples of the Eco Sun Cream SPF 50 are packaged in a 50% PCR airless pump</a:t>
                      </a:r>
                    </a:p>
                  </a:txBody>
                  <a:tcPr marL="68580" marR="68580" marT="34290" marB="34290" anchor="ctr">
                    <a:lnL>
                      <a:noFill/>
                    </a:lnL>
                    <a:lnR>
                      <a:noFill/>
                    </a:lnR>
                    <a:lnT w="6350" cap="flat" cmpd="sng" algn="ctr">
                      <a:solidFill>
                        <a:schemeClr val="tx1">
                          <a:lumMod val="50000"/>
                        </a:schemeClr>
                      </a:solid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5">
                        <a:alpha val="9000"/>
                      </a:schemeClr>
                    </a:solidFill>
                  </a:tcPr>
                </a:tc>
                <a:extLst>
                  <a:ext uri="{0D108BD9-81ED-4DB2-BD59-A6C34878D82A}">
                    <a16:rowId xmlns:a16="http://schemas.microsoft.com/office/drawing/2014/main" val="1285925568"/>
                  </a:ext>
                </a:extLst>
              </a:tr>
            </a:tbl>
          </a:graphicData>
        </a:graphic>
      </p:graphicFrame>
      <p:sp>
        <p:nvSpPr>
          <p:cNvPr id="6" name="Rectangle 5">
            <a:extLst>
              <a:ext uri="{FF2B5EF4-FFF2-40B4-BE49-F238E27FC236}">
                <a16:creationId xmlns:a16="http://schemas.microsoft.com/office/drawing/2014/main" id="{39E6D6F4-50A1-B49D-24BD-10C01EF45AF0}"/>
              </a:ext>
            </a:extLst>
          </p:cNvPr>
          <p:cNvSpPr/>
          <p:nvPr/>
        </p:nvSpPr>
        <p:spPr>
          <a:xfrm>
            <a:off x="1119120" y="2733408"/>
            <a:ext cx="1475316" cy="332399"/>
          </a:xfrm>
          <a:prstGeom prst="rect">
            <a:avLst/>
          </a:prstGeom>
          <a:solidFill>
            <a:srgbClr val="31B5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900" kern="1200" dirty="0">
                <a:solidFill>
                  <a:srgbClr val="FFFFFF"/>
                </a:solidFill>
                <a:latin typeface="Fira Sans Book" panose="020B0503050000020004" pitchFamily="34" charset="0"/>
                <a:ea typeface="Fira Sans Book" panose="020B0503050000020004" pitchFamily="34" charset="0"/>
              </a:rPr>
              <a:t>Very Good (Sehr Gut)</a:t>
            </a:r>
          </a:p>
        </p:txBody>
      </p:sp>
      <p:sp>
        <p:nvSpPr>
          <p:cNvPr id="7" name="Rectangle 6">
            <a:extLst>
              <a:ext uri="{FF2B5EF4-FFF2-40B4-BE49-F238E27FC236}">
                <a16:creationId xmlns:a16="http://schemas.microsoft.com/office/drawing/2014/main" id="{59F76ED9-359F-0ABD-895A-5172ACE48AE5}"/>
              </a:ext>
            </a:extLst>
          </p:cNvPr>
          <p:cNvSpPr/>
          <p:nvPr/>
        </p:nvSpPr>
        <p:spPr>
          <a:xfrm>
            <a:off x="1119119" y="3186852"/>
            <a:ext cx="1475316" cy="332399"/>
          </a:xfrm>
          <a:prstGeom prst="rect">
            <a:avLst/>
          </a:prstGeom>
          <a:solidFill>
            <a:srgbClr val="CDE6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900" kern="1200">
                <a:solidFill>
                  <a:srgbClr val="7C807E">
                    <a:lumMod val="50000"/>
                  </a:srgbClr>
                </a:solidFill>
                <a:latin typeface="Fira Sans Book" panose="020B0503050000020004" pitchFamily="34" charset="0"/>
                <a:ea typeface="Fira Sans Book" panose="020B0503050000020004" pitchFamily="34" charset="0"/>
              </a:rPr>
              <a:t>Good (Gut)</a:t>
            </a:r>
          </a:p>
        </p:txBody>
      </p:sp>
      <p:sp>
        <p:nvSpPr>
          <p:cNvPr id="8" name="Rectangle 7">
            <a:extLst>
              <a:ext uri="{FF2B5EF4-FFF2-40B4-BE49-F238E27FC236}">
                <a16:creationId xmlns:a16="http://schemas.microsoft.com/office/drawing/2014/main" id="{05298A67-062A-0DC0-ED81-9F8C4E008CB1}"/>
              </a:ext>
            </a:extLst>
          </p:cNvPr>
          <p:cNvSpPr/>
          <p:nvPr/>
        </p:nvSpPr>
        <p:spPr>
          <a:xfrm>
            <a:off x="1119119" y="3641228"/>
            <a:ext cx="1475315" cy="332399"/>
          </a:xfrm>
          <a:prstGeom prst="rect">
            <a:avLst/>
          </a:prstGeom>
          <a:solidFill>
            <a:srgbClr val="FFF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900" kern="1200" dirty="0">
                <a:solidFill>
                  <a:srgbClr val="7C807E">
                    <a:lumMod val="50000"/>
                  </a:srgbClr>
                </a:solidFill>
                <a:latin typeface="Fira Sans Book" panose="020B0503050000020004" pitchFamily="34" charset="0"/>
                <a:ea typeface="Fira Sans Book" panose="020B0503050000020004" pitchFamily="34" charset="0"/>
              </a:rPr>
              <a:t>Satisfactory (</a:t>
            </a:r>
            <a:r>
              <a:rPr lang="en-US" sz="900" kern="1200" dirty="0" err="1">
                <a:solidFill>
                  <a:srgbClr val="7C807E">
                    <a:lumMod val="50000"/>
                  </a:srgbClr>
                </a:solidFill>
                <a:latin typeface="Fira Sans Book" panose="020B0503050000020004" pitchFamily="34" charset="0"/>
                <a:ea typeface="Fira Sans Book" panose="020B0503050000020004" pitchFamily="34" charset="0"/>
              </a:rPr>
              <a:t>Befriedligend</a:t>
            </a:r>
            <a:r>
              <a:rPr lang="en-US" sz="900" kern="1200" dirty="0">
                <a:solidFill>
                  <a:srgbClr val="7C807E">
                    <a:lumMod val="50000"/>
                  </a:srgbClr>
                </a:solidFill>
                <a:latin typeface="Fira Sans Book" panose="020B0503050000020004" pitchFamily="34" charset="0"/>
                <a:ea typeface="Fira Sans Book" panose="020B0503050000020004" pitchFamily="34" charset="0"/>
              </a:rPr>
              <a:t>)</a:t>
            </a:r>
          </a:p>
        </p:txBody>
      </p:sp>
      <p:sp>
        <p:nvSpPr>
          <p:cNvPr id="9" name="Rectangle 8">
            <a:extLst>
              <a:ext uri="{FF2B5EF4-FFF2-40B4-BE49-F238E27FC236}">
                <a16:creationId xmlns:a16="http://schemas.microsoft.com/office/drawing/2014/main" id="{8C896D68-1BF4-7F55-156B-C8A0990E1983}"/>
              </a:ext>
            </a:extLst>
          </p:cNvPr>
          <p:cNvSpPr/>
          <p:nvPr/>
        </p:nvSpPr>
        <p:spPr>
          <a:xfrm>
            <a:off x="1119119" y="4142117"/>
            <a:ext cx="1475315" cy="299169"/>
          </a:xfrm>
          <a:prstGeom prst="rect">
            <a:avLst/>
          </a:prstGeom>
          <a:solidFill>
            <a:srgbClr val="F15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900" kern="1200">
                <a:solidFill>
                  <a:srgbClr val="FFFFFF"/>
                </a:solidFill>
                <a:latin typeface="Fira Sans Book" panose="020B0503050000020004" pitchFamily="34" charset="0"/>
                <a:ea typeface="Fira Sans Book" panose="020B0503050000020004" pitchFamily="34" charset="0"/>
              </a:rPr>
              <a:t>Inadequate (</a:t>
            </a:r>
            <a:r>
              <a:rPr lang="en-US" sz="900" kern="1200" err="1">
                <a:solidFill>
                  <a:srgbClr val="FFFFFF"/>
                </a:solidFill>
                <a:latin typeface="Fira Sans Book" panose="020B0503050000020004" pitchFamily="34" charset="0"/>
                <a:ea typeface="Fira Sans Book" panose="020B0503050000020004" pitchFamily="34" charset="0"/>
              </a:rPr>
              <a:t>Ungenügend</a:t>
            </a:r>
            <a:r>
              <a:rPr lang="en-US" sz="900" kern="1200">
                <a:solidFill>
                  <a:srgbClr val="FFFFFF"/>
                </a:solidFill>
                <a:latin typeface="Fira Sans Book" panose="020B0503050000020004" pitchFamily="34" charset="0"/>
                <a:ea typeface="Fira Sans Book" panose="020B0503050000020004" pitchFamily="34" charset="0"/>
              </a:rPr>
              <a:t>)</a:t>
            </a:r>
          </a:p>
        </p:txBody>
      </p:sp>
    </p:spTree>
    <p:extLst>
      <p:ext uri="{BB962C8B-B14F-4D97-AF65-F5344CB8AC3E}">
        <p14:creationId xmlns:p14="http://schemas.microsoft.com/office/powerpoint/2010/main" val="718910589"/>
      </p:ext>
    </p:extLst>
  </p:cSld>
  <p:clrMapOvr>
    <a:masterClrMapping/>
  </p:clrMapOvr>
  <p:transition spd="slow">
    <p:wipe dir="r"/>
  </p:transition>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2C90AF42-5A95-8EF9-9827-72EF79D968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1" cy="5143092"/>
          </a:xfrm>
          <a:prstGeom prst="rect">
            <a:avLst/>
          </a:prstGeom>
        </p:spPr>
      </p:pic>
      <p:pic>
        <p:nvPicPr>
          <p:cNvPr id="8" name="Picture 7">
            <a:extLst>
              <a:ext uri="{FF2B5EF4-FFF2-40B4-BE49-F238E27FC236}">
                <a16:creationId xmlns:a16="http://schemas.microsoft.com/office/drawing/2014/main" id="{704FAF73-7B5C-D69A-0934-D07F0335B7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698" y="1659335"/>
            <a:ext cx="2866689" cy="1824831"/>
          </a:xfrm>
          <a:prstGeom prst="rect">
            <a:avLst/>
          </a:prstGeom>
        </p:spPr>
      </p:pic>
      <p:pic>
        <p:nvPicPr>
          <p:cNvPr id="23" name="Picture 22" descr="Chart, pie chart&#10;&#10;Description automatically generated">
            <a:extLst>
              <a:ext uri="{FF2B5EF4-FFF2-40B4-BE49-F238E27FC236}">
                <a16:creationId xmlns:a16="http://schemas.microsoft.com/office/drawing/2014/main" id="{C8482D98-916F-68A3-70C7-F9DEEF19E7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88846" y="-8654"/>
            <a:ext cx="5091405" cy="5091405"/>
          </a:xfrm>
          <a:prstGeom prst="rect">
            <a:avLst/>
          </a:prstGeom>
        </p:spPr>
      </p:pic>
      <p:sp>
        <p:nvSpPr>
          <p:cNvPr id="5" name="Slide Number Placeholder 4">
            <a:extLst>
              <a:ext uri="{FF2B5EF4-FFF2-40B4-BE49-F238E27FC236}">
                <a16:creationId xmlns:a16="http://schemas.microsoft.com/office/drawing/2014/main" id="{EA88513F-656A-90F2-FB18-43735CD5FCD6}"/>
              </a:ext>
            </a:extLst>
          </p:cNvPr>
          <p:cNvSpPr>
            <a:spLocks noGrp="1"/>
          </p:cNvSpPr>
          <p:nvPr>
            <p:ph type="sldNum" sz="quarter" idx="11"/>
          </p:nvPr>
        </p:nvSpPr>
        <p:spPr/>
        <p:txBody>
          <a:bodyPr/>
          <a:lstStyle/>
          <a:p>
            <a:pPr defTabSz="685800">
              <a:buClrTx/>
              <a:buSzTx/>
              <a:defRPr/>
            </a:pPr>
            <a:fld id="{EC50C849-B97A-2B45-B78A-6D9C352F693C}" type="slidenum">
              <a:rPr lang="en-US" sz="600" kern="1200">
                <a:solidFill>
                  <a:srgbClr val="B2B2B2"/>
                </a:solidFill>
                <a:latin typeface="Fira Sans" panose="020B0503050000020004" pitchFamily="34" charset="0"/>
                <a:ea typeface="+mn-ea"/>
                <a:cs typeface="+mn-cs"/>
              </a:rPr>
              <a:pPr defTabSz="685800">
                <a:buClrTx/>
                <a:buSzTx/>
                <a:defRPr/>
              </a:pPr>
              <a:t>68</a:t>
            </a:fld>
            <a:endParaRPr lang="en-US" sz="600" kern="1200" dirty="0">
              <a:solidFill>
                <a:srgbClr val="B2B2B2"/>
              </a:solidFill>
              <a:latin typeface="Fira Sans" panose="020B0503050000020004" pitchFamily="34" charset="0"/>
              <a:ea typeface="+mn-ea"/>
              <a:cs typeface="+mn-cs"/>
            </a:endParaRPr>
          </a:p>
        </p:txBody>
      </p:sp>
      <p:sp>
        <p:nvSpPr>
          <p:cNvPr id="10" name="Title 2">
            <a:extLst>
              <a:ext uri="{FF2B5EF4-FFF2-40B4-BE49-F238E27FC236}">
                <a16:creationId xmlns:a16="http://schemas.microsoft.com/office/drawing/2014/main" id="{5012F3E4-E404-6D53-FEDE-8B679B4BB203}"/>
              </a:ext>
            </a:extLst>
          </p:cNvPr>
          <p:cNvSpPr txBox="1">
            <a:spLocks/>
          </p:cNvSpPr>
          <p:nvPr/>
        </p:nvSpPr>
        <p:spPr bwMode="white">
          <a:xfrm>
            <a:off x="100894" y="301560"/>
            <a:ext cx="8447000" cy="5816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3200" b="0" i="0" kern="1200">
                <a:solidFill>
                  <a:schemeClr val="bg1"/>
                </a:solidFill>
                <a:latin typeface="Fira Sans Medium" panose="020B0503050000020004" pitchFamily="34" charset="0"/>
                <a:ea typeface="+mj-ea"/>
                <a:cs typeface="+mj-cs"/>
              </a:defRPr>
            </a:lvl1pPr>
          </a:lstStyle>
          <a:p>
            <a:pPr defTabSz="685800">
              <a:buClrTx/>
              <a:defRPr/>
            </a:pPr>
            <a:r>
              <a:rPr lang="en-GB" sz="2100" dirty="0" err="1">
                <a:solidFill>
                  <a:srgbClr val="FFFFFF"/>
                </a:solidFill>
              </a:rPr>
              <a:t>Imp’Act</a:t>
            </a:r>
            <a:r>
              <a:rPr lang="en-GB" sz="2100" dirty="0">
                <a:solidFill>
                  <a:srgbClr val="FFFFFF"/>
                </a:solidFill>
              </a:rPr>
              <a:t> </a:t>
            </a:r>
            <a:r>
              <a:rPr lang="en-GB" sz="2100" dirty="0" err="1">
                <a:solidFill>
                  <a:srgbClr val="FFFFFF"/>
                </a:solidFill>
              </a:rPr>
              <a:t>Card</a:t>
            </a:r>
            <a:r>
              <a:rPr lang="en-GB" sz="2100" baseline="30000" dirty="0" err="1">
                <a:solidFill>
                  <a:srgbClr val="FFFFFF"/>
                </a:solidFill>
              </a:rPr>
              <a:t>TM</a:t>
            </a:r>
            <a:r>
              <a:rPr lang="en-GB" sz="2100" dirty="0">
                <a:solidFill>
                  <a:srgbClr val="FFFFFF"/>
                </a:solidFill>
              </a:rPr>
              <a:t> Example</a:t>
            </a:r>
          </a:p>
          <a:p>
            <a:pPr defTabSz="685800">
              <a:buClrTx/>
              <a:defRPr/>
            </a:pPr>
            <a:r>
              <a:rPr lang="en-GB" sz="2100" dirty="0">
                <a:solidFill>
                  <a:srgbClr val="FFFFFF"/>
                </a:solidFill>
              </a:rPr>
              <a:t>PARSOL® SHIELD	</a:t>
            </a:r>
          </a:p>
        </p:txBody>
      </p:sp>
      <p:sp>
        <p:nvSpPr>
          <p:cNvPr id="11" name="Rectangle 10">
            <a:extLst>
              <a:ext uri="{FF2B5EF4-FFF2-40B4-BE49-F238E27FC236}">
                <a16:creationId xmlns:a16="http://schemas.microsoft.com/office/drawing/2014/main" id="{51263AAE-6D0C-E9E1-C647-7C1DA57BFD08}"/>
              </a:ext>
            </a:extLst>
          </p:cNvPr>
          <p:cNvSpPr/>
          <p:nvPr/>
        </p:nvSpPr>
        <p:spPr>
          <a:xfrm>
            <a:off x="7741800" y="0"/>
            <a:ext cx="1408379" cy="5143500"/>
          </a:xfrm>
          <a:prstGeom prst="rect">
            <a:avLst/>
          </a:prstGeom>
          <a:solidFill>
            <a:srgbClr val="007E4B">
              <a:alpha val="65000"/>
            </a:srgbClr>
          </a:solidFill>
          <a:ln w="12700" cap="flat" cmpd="sng" algn="ctr">
            <a:noFill/>
            <a:prstDash val="solid"/>
            <a:miter lim="800000"/>
          </a:ln>
          <a:effectLst/>
        </p:spPr>
        <p:txBody>
          <a:bodyPr lIns="108000" tIns="1269000" rIns="108000" rtlCol="0" anchor="t" anchorCtr="0"/>
          <a:lstStyle/>
          <a:p>
            <a:pPr algn="ctr" defTabSz="685800">
              <a:buClrTx/>
              <a:defRPr/>
            </a:pPr>
            <a:endParaRPr lang="en-GB" sz="1050">
              <a:solidFill>
                <a:prstClr val="black"/>
              </a:solidFill>
              <a:latin typeface="Calibri" panose="020F0502020204030204"/>
              <a:ea typeface="+mn-ea"/>
              <a:cs typeface="+mn-cs"/>
            </a:endParaRPr>
          </a:p>
        </p:txBody>
      </p:sp>
      <p:sp>
        <p:nvSpPr>
          <p:cNvPr id="12" name="Inci Name Text">
            <a:extLst>
              <a:ext uri="{FF2B5EF4-FFF2-40B4-BE49-F238E27FC236}">
                <a16:creationId xmlns:a16="http://schemas.microsoft.com/office/drawing/2014/main" id="{773033C5-E35F-A46A-5775-5335AC69F5D7}"/>
              </a:ext>
            </a:extLst>
          </p:cNvPr>
          <p:cNvSpPr txBox="1"/>
          <p:nvPr/>
        </p:nvSpPr>
        <p:spPr>
          <a:xfrm>
            <a:off x="7932877" y="360618"/>
            <a:ext cx="1010813" cy="276999"/>
          </a:xfrm>
          <a:prstGeom prst="rect">
            <a:avLst/>
          </a:prstGeom>
          <a:noFill/>
        </p:spPr>
        <p:txBody>
          <a:bodyPr wrap="square" lIns="0" tIns="0" rIns="0" bIns="0" rtlCol="0">
            <a:spAutoFit/>
          </a:bodyPr>
          <a:lstStyle/>
          <a:p>
            <a:pPr algn="ctr" defTabSz="685800">
              <a:spcAft>
                <a:spcPts val="225"/>
              </a:spcAft>
              <a:buClrTx/>
              <a:defRPr/>
            </a:pPr>
            <a:r>
              <a:rPr lang="en-GB" sz="900" dirty="0">
                <a:solidFill>
                  <a:prstClr val="white"/>
                </a:solidFill>
                <a:latin typeface="Fira Sans"/>
                <a:ea typeface="+mn-ea"/>
                <a:cs typeface="+mn-cs"/>
              </a:rPr>
              <a:t>Aligned with and contributing to the</a:t>
            </a:r>
          </a:p>
        </p:txBody>
      </p:sp>
      <p:pic>
        <p:nvPicPr>
          <p:cNvPr id="13" name="Picture 12">
            <a:extLst>
              <a:ext uri="{FF2B5EF4-FFF2-40B4-BE49-F238E27FC236}">
                <a16:creationId xmlns:a16="http://schemas.microsoft.com/office/drawing/2014/main" id="{67A3C047-891D-A7BB-309D-A7FBE305EA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91939" y="794694"/>
            <a:ext cx="1093943" cy="596199"/>
          </a:xfrm>
          <a:prstGeom prst="rect">
            <a:avLst/>
          </a:prstGeom>
        </p:spPr>
      </p:pic>
      <p:sp>
        <p:nvSpPr>
          <p:cNvPr id="2" name="Text Placeholder 5">
            <a:extLst>
              <a:ext uri="{FF2B5EF4-FFF2-40B4-BE49-F238E27FC236}">
                <a16:creationId xmlns:a16="http://schemas.microsoft.com/office/drawing/2014/main" id="{7F8EF7D6-E449-88D2-C240-91DD1134EFDB}"/>
              </a:ext>
            </a:extLst>
          </p:cNvPr>
          <p:cNvSpPr txBox="1">
            <a:spLocks/>
          </p:cNvSpPr>
          <p:nvPr/>
        </p:nvSpPr>
        <p:spPr>
          <a:xfrm>
            <a:off x="231328" y="1673087"/>
            <a:ext cx="1552297" cy="1824832"/>
          </a:xfrm>
          <a:prstGeom prst="rect">
            <a:avLst/>
          </a:prstGeom>
        </p:spPr>
        <p:txBody>
          <a:bodyPr lIns="135000" tIns="0" rIns="0" bIns="0" anchor="ct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just" defTabSz="685800">
              <a:spcAft>
                <a:spcPts val="375"/>
              </a:spcAft>
              <a:buNone/>
              <a:defRPr/>
            </a:pPr>
            <a:r>
              <a:rPr lang="en-US" sz="900" kern="0" dirty="0">
                <a:solidFill>
                  <a:srgbClr val="FFFFFF"/>
                </a:solidFill>
                <a:latin typeface="Fira Sans Book" panose="020B0503050000020004" pitchFamily="34" charset="0"/>
                <a:ea typeface="Fira Sans Book" panose="020B0503050000020004" pitchFamily="34" charset="0"/>
              </a:rPr>
              <a:t>Our partner is collaborating on DSM’s Scope 3 project to reduce indirect supply chain carbon emissions</a:t>
            </a:r>
          </a:p>
        </p:txBody>
      </p:sp>
      <p:sp>
        <p:nvSpPr>
          <p:cNvPr id="4" name="Text Placeholder 5">
            <a:extLst>
              <a:ext uri="{FF2B5EF4-FFF2-40B4-BE49-F238E27FC236}">
                <a16:creationId xmlns:a16="http://schemas.microsoft.com/office/drawing/2014/main" id="{C3799441-34AC-EC60-84BB-483BE4367C3D}"/>
              </a:ext>
            </a:extLst>
          </p:cNvPr>
          <p:cNvSpPr txBox="1">
            <a:spLocks/>
          </p:cNvSpPr>
          <p:nvPr/>
        </p:nvSpPr>
        <p:spPr>
          <a:xfrm>
            <a:off x="5139680" y="713092"/>
            <a:ext cx="1739441" cy="1618342"/>
          </a:xfrm>
          <a:prstGeom prst="rect">
            <a:avLst/>
          </a:prstGeom>
        </p:spPr>
        <p:txBody>
          <a:bodyPr lIns="81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ts val="975"/>
              </a:lnSpc>
              <a:spcAft>
                <a:spcPts val="150"/>
              </a:spcAft>
              <a:buClr>
                <a:srgbClr val="808080"/>
              </a:buClr>
              <a:buNone/>
              <a:defRPr/>
            </a:pPr>
            <a:r>
              <a:rPr lang="en-GB" sz="750" dirty="0">
                <a:solidFill>
                  <a:srgbClr val="808080">
                    <a:lumMod val="50000"/>
                  </a:srgbClr>
                </a:solidFill>
                <a:latin typeface="Fira Sans Medium"/>
              </a:rPr>
              <a:t>Highlights </a:t>
            </a:r>
            <a:br>
              <a:rPr lang="en-GB" sz="750" dirty="0">
                <a:solidFill>
                  <a:srgbClr val="808080">
                    <a:lumMod val="50000"/>
                  </a:srgbClr>
                </a:solidFill>
                <a:latin typeface="Fira Sans Medium"/>
              </a:rPr>
            </a:br>
            <a:r>
              <a:rPr lang="en-GB" sz="750" dirty="0">
                <a:solidFill>
                  <a:srgbClr val="808080">
                    <a:lumMod val="50000"/>
                  </a:srgbClr>
                </a:solidFill>
                <a:latin typeface="Fira Sans Medium"/>
              </a:rPr>
              <a:t>related to </a:t>
            </a:r>
            <a:br>
              <a:rPr lang="en-GB" sz="750" dirty="0">
                <a:solidFill>
                  <a:srgbClr val="808080">
                    <a:lumMod val="50000"/>
                  </a:srgbClr>
                </a:solidFill>
                <a:latin typeface="Fira Sans Medium"/>
              </a:rPr>
            </a:br>
            <a:r>
              <a:rPr lang="en-GB" sz="750" dirty="0">
                <a:solidFill>
                  <a:srgbClr val="808080">
                    <a:lumMod val="50000"/>
                  </a:srgbClr>
                </a:solidFill>
                <a:latin typeface="Fira Sans Medium"/>
              </a:rPr>
              <a:t>Supply Chain </a:t>
            </a:r>
            <a:br>
              <a:rPr lang="en-GB" sz="750" dirty="0">
                <a:solidFill>
                  <a:srgbClr val="808080">
                    <a:lumMod val="50000"/>
                  </a:srgbClr>
                </a:solidFill>
                <a:latin typeface="Fira Sans Medium"/>
              </a:rPr>
            </a:br>
            <a:r>
              <a:rPr lang="en-GB" sz="750" dirty="0">
                <a:solidFill>
                  <a:srgbClr val="808080">
                    <a:lumMod val="50000"/>
                  </a:srgbClr>
                </a:solidFill>
                <a:latin typeface="Fira Sans Medium"/>
              </a:rPr>
              <a:t>control</a:t>
            </a:r>
          </a:p>
          <a:p>
            <a:pPr marL="0" indent="0" defTabSz="685800">
              <a:lnSpc>
                <a:spcPts val="975"/>
              </a:lnSpc>
              <a:spcAft>
                <a:spcPts val="150"/>
              </a:spcAft>
              <a:buClr>
                <a:srgbClr val="808080"/>
              </a:buClr>
              <a:buNone/>
              <a:defRPr/>
            </a:pPr>
            <a:r>
              <a:rPr lang="en-US" sz="600" dirty="0">
                <a:solidFill>
                  <a:srgbClr val="808080">
                    <a:lumMod val="50000"/>
                  </a:srgbClr>
                </a:solidFill>
                <a:latin typeface="Fira Sans"/>
              </a:rPr>
              <a:t>Unique position in terms of full backwards integration</a:t>
            </a:r>
          </a:p>
          <a:p>
            <a:pPr marL="0" indent="0" defTabSz="685800">
              <a:lnSpc>
                <a:spcPts val="975"/>
              </a:lnSpc>
              <a:spcAft>
                <a:spcPts val="150"/>
              </a:spcAft>
              <a:buClr>
                <a:srgbClr val="808080"/>
              </a:buClr>
              <a:buNone/>
              <a:defRPr/>
            </a:pPr>
            <a:r>
              <a:rPr lang="en-GB" sz="900" dirty="0">
                <a:solidFill>
                  <a:srgbClr val="808080">
                    <a:lumMod val="50000"/>
                  </a:srgbClr>
                </a:solidFill>
                <a:latin typeface="Fira Sans ExtraLight" panose="020B0403050000020004" pitchFamily="34" charset="0"/>
              </a:rPr>
              <a:t>…………………………..…………….……… </a:t>
            </a:r>
            <a:br>
              <a:rPr lang="en-GB" sz="900" dirty="0">
                <a:solidFill>
                  <a:srgbClr val="808080">
                    <a:lumMod val="50000"/>
                  </a:srgbClr>
                </a:solidFill>
                <a:latin typeface="Fira Sans ExtraLight" panose="020B0403050000020004" pitchFamily="34" charset="0"/>
              </a:rPr>
            </a:br>
            <a:r>
              <a:rPr lang="en-GB" sz="750" dirty="0">
                <a:solidFill>
                  <a:srgbClr val="808080">
                    <a:lumMod val="50000"/>
                  </a:srgbClr>
                </a:solidFill>
                <a:latin typeface="Fira Sans Medium"/>
              </a:rPr>
              <a:t>Feedstock origin</a:t>
            </a:r>
          </a:p>
          <a:p>
            <a:pPr marL="0" indent="0" defTabSz="685800">
              <a:lnSpc>
                <a:spcPts val="975"/>
              </a:lnSpc>
              <a:spcAft>
                <a:spcPts val="150"/>
              </a:spcAft>
              <a:buClr>
                <a:srgbClr val="808080"/>
              </a:buClr>
              <a:buNone/>
              <a:defRPr/>
            </a:pPr>
            <a:r>
              <a:rPr lang="en-GB" sz="600" dirty="0">
                <a:solidFill>
                  <a:srgbClr val="808080">
                    <a:lumMod val="50000"/>
                  </a:srgbClr>
                </a:solidFill>
                <a:latin typeface="Fira Sans"/>
              </a:rPr>
              <a:t>Synthetic</a:t>
            </a:r>
          </a:p>
          <a:p>
            <a:pPr marL="0" indent="0" defTabSz="685800">
              <a:lnSpc>
                <a:spcPts val="975"/>
              </a:lnSpc>
              <a:spcAft>
                <a:spcPts val="150"/>
              </a:spcAft>
              <a:buClr>
                <a:srgbClr val="808080"/>
              </a:buClr>
              <a:buNone/>
              <a:defRPr/>
            </a:pPr>
            <a:r>
              <a:rPr lang="en-GB" sz="900" dirty="0">
                <a:solidFill>
                  <a:srgbClr val="808080">
                    <a:lumMod val="50000"/>
                  </a:srgbClr>
                </a:solidFill>
                <a:latin typeface="Fira Sans ExtraLight" panose="020B0403050000020004" pitchFamily="34" charset="0"/>
              </a:rPr>
              <a:t>……………………….………………….…….…… </a:t>
            </a:r>
            <a:br>
              <a:rPr lang="en-GB" sz="900" dirty="0">
                <a:solidFill>
                  <a:srgbClr val="808080">
                    <a:lumMod val="50000"/>
                  </a:srgbClr>
                </a:solidFill>
                <a:latin typeface="Fira Sans ExtraLight" panose="020B0403050000020004" pitchFamily="34" charset="0"/>
              </a:rPr>
            </a:br>
            <a:r>
              <a:rPr lang="en-GB" sz="750" dirty="0">
                <a:solidFill>
                  <a:srgbClr val="808080">
                    <a:lumMod val="50000"/>
                  </a:srgbClr>
                </a:solidFill>
                <a:latin typeface="Fira Sans Medium"/>
              </a:rPr>
              <a:t>Responsible sourcing</a:t>
            </a:r>
            <a:endParaRPr lang="en-GB" sz="788" dirty="0">
              <a:solidFill>
                <a:srgbClr val="808080">
                  <a:lumMod val="50000"/>
                </a:srgbClr>
              </a:solidFill>
              <a:latin typeface="Fira Sans Medium"/>
            </a:endParaRPr>
          </a:p>
          <a:p>
            <a:pPr marL="0" indent="0" defTabSz="685800">
              <a:lnSpc>
                <a:spcPts val="975"/>
              </a:lnSpc>
              <a:spcAft>
                <a:spcPts val="150"/>
              </a:spcAft>
              <a:buClr>
                <a:srgbClr val="808080"/>
              </a:buClr>
              <a:buNone/>
              <a:defRPr/>
            </a:pPr>
            <a:r>
              <a:rPr lang="en-GB" sz="600" dirty="0">
                <a:solidFill>
                  <a:srgbClr val="808080">
                    <a:lumMod val="50000"/>
                  </a:srgbClr>
                </a:solidFill>
                <a:latin typeface="Fira Sans"/>
              </a:rPr>
              <a:t>No palm oil derivatives</a:t>
            </a:r>
            <a:endParaRPr lang="en-GB" sz="825" dirty="0">
              <a:solidFill>
                <a:srgbClr val="808080">
                  <a:lumMod val="50000"/>
                </a:srgbClr>
              </a:solidFill>
              <a:latin typeface="Fira Sans"/>
            </a:endParaRPr>
          </a:p>
        </p:txBody>
      </p:sp>
      <p:pic>
        <p:nvPicPr>
          <p:cNvPr id="36" name="Picture 35">
            <a:extLst>
              <a:ext uri="{FF2B5EF4-FFF2-40B4-BE49-F238E27FC236}">
                <a16:creationId xmlns:a16="http://schemas.microsoft.com/office/drawing/2014/main" id="{E854F0B6-85B2-4ECC-8A8F-CA239607582F}"/>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100816" y="1531433"/>
            <a:ext cx="678682" cy="683619"/>
          </a:xfrm>
          <a:prstGeom prst="rect">
            <a:avLst/>
          </a:prstGeom>
          <a:solidFill>
            <a:srgbClr val="42A0D6">
              <a:alpha val="30196"/>
            </a:srgbClr>
          </a:solidFill>
          <a:ln w="12700">
            <a:noFill/>
          </a:ln>
        </p:spPr>
      </p:pic>
      <p:pic>
        <p:nvPicPr>
          <p:cNvPr id="38" name="Picture 37">
            <a:extLst>
              <a:ext uri="{FF2B5EF4-FFF2-40B4-BE49-F238E27FC236}">
                <a16:creationId xmlns:a16="http://schemas.microsoft.com/office/drawing/2014/main" id="{87E5E700-EE31-4281-BC1B-FEF005531DE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b="-3762"/>
          <a:stretch/>
        </p:blipFill>
        <p:spPr>
          <a:xfrm>
            <a:off x="8105769" y="3032517"/>
            <a:ext cx="684808" cy="684808"/>
          </a:xfrm>
          <a:prstGeom prst="rect">
            <a:avLst/>
          </a:prstGeom>
          <a:solidFill>
            <a:schemeClr val="bg1"/>
          </a:solidFill>
        </p:spPr>
      </p:pic>
      <p:sp>
        <p:nvSpPr>
          <p:cNvPr id="40" name="TextBox 39">
            <a:extLst>
              <a:ext uri="{FF2B5EF4-FFF2-40B4-BE49-F238E27FC236}">
                <a16:creationId xmlns:a16="http://schemas.microsoft.com/office/drawing/2014/main" id="{59771647-0E7C-401A-AC87-5B51D46007DA}"/>
              </a:ext>
            </a:extLst>
          </p:cNvPr>
          <p:cNvSpPr txBox="1"/>
          <p:nvPr/>
        </p:nvSpPr>
        <p:spPr>
          <a:xfrm>
            <a:off x="2101748" y="4830686"/>
            <a:ext cx="2106048" cy="334707"/>
          </a:xfrm>
          <a:prstGeom prst="rect">
            <a:avLst/>
          </a:prstGeom>
          <a:noFill/>
        </p:spPr>
        <p:txBody>
          <a:bodyPr wrap="square">
            <a:spAutoFit/>
          </a:bodyPr>
          <a:lstStyle/>
          <a:p>
            <a:pPr defTabSz="685800">
              <a:buClrTx/>
              <a:defRPr/>
            </a:pPr>
            <a:r>
              <a:rPr lang="de-CH" sz="525" kern="1200" dirty="0">
                <a:solidFill>
                  <a:srgbClr val="FFFFFF"/>
                </a:solidFill>
                <a:latin typeface="Fira Sans"/>
                <a:ea typeface="+mn-ea"/>
                <a:cs typeface="+mn-cs"/>
              </a:rPr>
              <a:t>The </a:t>
            </a:r>
            <a:r>
              <a:rPr lang="de-CH" sz="525" kern="1200" dirty="0" err="1">
                <a:solidFill>
                  <a:srgbClr val="FFFFFF"/>
                </a:solidFill>
                <a:latin typeface="Fira Sans"/>
                <a:ea typeface="+mn-ea"/>
                <a:cs typeface="+mn-cs"/>
              </a:rPr>
              <a:t>carbon</a:t>
            </a:r>
            <a:r>
              <a:rPr lang="de-CH" sz="525" kern="1200" dirty="0">
                <a:solidFill>
                  <a:srgbClr val="FFFFFF"/>
                </a:solidFill>
                <a:latin typeface="Fira Sans"/>
                <a:ea typeface="+mn-ea"/>
                <a:cs typeface="+mn-cs"/>
              </a:rPr>
              <a:t> and </a:t>
            </a:r>
            <a:r>
              <a:rPr lang="de-CH" sz="525" kern="1200" dirty="0" err="1">
                <a:solidFill>
                  <a:srgbClr val="FFFFFF"/>
                </a:solidFill>
                <a:latin typeface="Fira Sans"/>
                <a:ea typeface="+mn-ea"/>
                <a:cs typeface="+mn-cs"/>
              </a:rPr>
              <a:t>water</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footprint</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calculations</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are</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based</a:t>
            </a:r>
            <a:r>
              <a:rPr lang="de-CH" sz="525" kern="1200" dirty="0">
                <a:solidFill>
                  <a:srgbClr val="FFFFFF"/>
                </a:solidFill>
                <a:latin typeface="Fira Sans"/>
                <a:ea typeface="+mn-ea"/>
                <a:cs typeface="+mn-cs"/>
              </a:rPr>
              <a:t> on </a:t>
            </a:r>
            <a:r>
              <a:rPr lang="de-CH" sz="525" kern="1200" dirty="0" err="1">
                <a:solidFill>
                  <a:srgbClr val="FFFFFF"/>
                </a:solidFill>
                <a:latin typeface="Fira Sans"/>
                <a:ea typeface="+mn-ea"/>
                <a:cs typeface="+mn-cs"/>
              </a:rPr>
              <a:t>internally</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conducted</a:t>
            </a:r>
            <a:r>
              <a:rPr lang="de-CH" sz="525" kern="1200" dirty="0">
                <a:solidFill>
                  <a:srgbClr val="FFFFFF"/>
                </a:solidFill>
                <a:latin typeface="Fira Sans"/>
                <a:ea typeface="+mn-ea"/>
                <a:cs typeface="+mn-cs"/>
              </a:rPr>
              <a:t> LCA </a:t>
            </a:r>
            <a:r>
              <a:rPr lang="de-CH" sz="525" kern="1200" dirty="0" err="1">
                <a:solidFill>
                  <a:srgbClr val="FFFFFF"/>
                </a:solidFill>
                <a:latin typeface="Fira Sans"/>
                <a:ea typeface="+mn-ea"/>
                <a:cs typeface="+mn-cs"/>
              </a:rPr>
              <a:t>according</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to</a:t>
            </a:r>
            <a:r>
              <a:rPr lang="de-CH" sz="525" kern="1200" dirty="0">
                <a:solidFill>
                  <a:srgbClr val="FFFFFF"/>
                </a:solidFill>
                <a:latin typeface="Fira Sans"/>
                <a:ea typeface="+mn-ea"/>
                <a:cs typeface="+mn-cs"/>
              </a:rPr>
              <a:t> ISO 14040/44 </a:t>
            </a:r>
            <a:r>
              <a:rPr lang="de-CH" sz="525" kern="1200" dirty="0" err="1">
                <a:solidFill>
                  <a:srgbClr val="FFFFFF"/>
                </a:solidFill>
                <a:latin typeface="Fira Sans"/>
                <a:ea typeface="+mn-ea"/>
                <a:cs typeface="+mn-cs"/>
              </a:rPr>
              <a:t>guidelines</a:t>
            </a:r>
            <a:r>
              <a:rPr lang="de-CH" sz="525" kern="1200" dirty="0">
                <a:solidFill>
                  <a:srgbClr val="FFFFFF"/>
                </a:solidFill>
                <a:latin typeface="Fira Sans"/>
                <a:ea typeface="+mn-ea"/>
                <a:cs typeface="+mn-cs"/>
              </a:rPr>
              <a:t>, DSM LCA </a:t>
            </a:r>
            <a:r>
              <a:rPr lang="de-CH" sz="525" kern="1200" dirty="0" err="1">
                <a:solidFill>
                  <a:srgbClr val="FFFFFF"/>
                </a:solidFill>
                <a:latin typeface="Fira Sans"/>
                <a:ea typeface="+mn-ea"/>
                <a:cs typeface="+mn-cs"/>
              </a:rPr>
              <a:t>policy</a:t>
            </a:r>
            <a:r>
              <a:rPr lang="de-CH" sz="525" kern="1200" dirty="0">
                <a:solidFill>
                  <a:srgbClr val="FFFFFF"/>
                </a:solidFill>
                <a:latin typeface="Fira Sans"/>
                <a:ea typeface="+mn-ea"/>
                <a:cs typeface="+mn-cs"/>
              </a:rPr>
              <a:t> and </a:t>
            </a:r>
            <a:r>
              <a:rPr lang="de-CH" sz="525" kern="1200" dirty="0" err="1">
                <a:solidFill>
                  <a:srgbClr val="FFFFFF"/>
                </a:solidFill>
                <a:latin typeface="Fira Sans"/>
                <a:ea typeface="+mn-ea"/>
                <a:cs typeface="+mn-cs"/>
              </a:rPr>
              <a:t>validated</a:t>
            </a:r>
            <a:r>
              <a:rPr lang="de-CH" sz="525" kern="1200" dirty="0">
                <a:solidFill>
                  <a:srgbClr val="FFFFFF"/>
                </a:solidFill>
                <a:latin typeface="Fira Sans"/>
                <a:ea typeface="+mn-ea"/>
                <a:cs typeface="+mn-cs"/>
              </a:rPr>
              <a:t> </a:t>
            </a:r>
            <a:r>
              <a:rPr lang="de-CH" sz="525" kern="1200" dirty="0" err="1">
                <a:solidFill>
                  <a:srgbClr val="FFFFFF"/>
                </a:solidFill>
                <a:latin typeface="Fira Sans"/>
                <a:ea typeface="+mn-ea"/>
                <a:cs typeface="+mn-cs"/>
              </a:rPr>
              <a:t>by</a:t>
            </a:r>
            <a:r>
              <a:rPr lang="de-CH" sz="525" kern="1200" dirty="0">
                <a:solidFill>
                  <a:srgbClr val="FFFFFF"/>
                </a:solidFill>
                <a:latin typeface="Fira Sans"/>
                <a:ea typeface="+mn-ea"/>
                <a:cs typeface="+mn-cs"/>
              </a:rPr>
              <a:t> an internal </a:t>
            </a:r>
            <a:r>
              <a:rPr lang="de-CH" sz="525" kern="1200" dirty="0" err="1">
                <a:solidFill>
                  <a:srgbClr val="FFFFFF"/>
                </a:solidFill>
                <a:latin typeface="Fira Sans"/>
                <a:ea typeface="+mn-ea"/>
                <a:cs typeface="+mn-cs"/>
              </a:rPr>
              <a:t>reviewer</a:t>
            </a:r>
            <a:r>
              <a:rPr lang="de-CH" sz="525" kern="1200" dirty="0">
                <a:solidFill>
                  <a:srgbClr val="FFFFFF"/>
                </a:solidFill>
                <a:latin typeface="Fira Sans"/>
                <a:ea typeface="+mn-ea"/>
                <a:cs typeface="+mn-cs"/>
              </a:rPr>
              <a:t>.</a:t>
            </a:r>
            <a:endParaRPr lang="en-CH" sz="525" kern="1200" dirty="0">
              <a:solidFill>
                <a:srgbClr val="FFFFFF"/>
              </a:solidFill>
              <a:latin typeface="Fira Sans"/>
              <a:ea typeface="+mn-ea"/>
              <a:cs typeface="+mn-cs"/>
            </a:endParaRPr>
          </a:p>
        </p:txBody>
      </p:sp>
      <p:sp>
        <p:nvSpPr>
          <p:cNvPr id="34" name="Inci Name Text">
            <a:extLst>
              <a:ext uri="{FF2B5EF4-FFF2-40B4-BE49-F238E27FC236}">
                <a16:creationId xmlns:a16="http://schemas.microsoft.com/office/drawing/2014/main" id="{2A1468A8-EF3B-46F0-AEF6-F4158370526D}"/>
              </a:ext>
            </a:extLst>
          </p:cNvPr>
          <p:cNvSpPr txBox="1"/>
          <p:nvPr/>
        </p:nvSpPr>
        <p:spPr>
          <a:xfrm>
            <a:off x="499184" y="4130703"/>
            <a:ext cx="2583209" cy="415498"/>
          </a:xfrm>
          <a:prstGeom prst="rect">
            <a:avLst/>
          </a:prstGeom>
          <a:noFill/>
        </p:spPr>
        <p:txBody>
          <a:bodyPr wrap="square" lIns="0" tIns="0" rIns="0" bIns="0" rtlCol="0">
            <a:spAutoFit/>
          </a:bodyPr>
          <a:lstStyle/>
          <a:p>
            <a:pPr defTabSz="685800">
              <a:buClrTx/>
              <a:defRPr/>
            </a:pPr>
            <a:r>
              <a:rPr lang="de-CH" sz="900" dirty="0">
                <a:solidFill>
                  <a:prstClr val="white"/>
                </a:solidFill>
                <a:latin typeface="Fira Sans Book" panose="020B0503050000020004" pitchFamily="34" charset="0"/>
                <a:ea typeface="Fira Sans Book" panose="020B0503050000020004" pitchFamily="34" charset="0"/>
                <a:cs typeface="+mn-cs"/>
              </a:rPr>
              <a:t>INCI </a:t>
            </a:r>
            <a:r>
              <a:rPr lang="de-CH" sz="900" dirty="0" err="1">
                <a:solidFill>
                  <a:prstClr val="white"/>
                </a:solidFill>
                <a:latin typeface="Fira Sans Book" panose="020B0503050000020004" pitchFamily="34" charset="0"/>
                <a:ea typeface="Fira Sans Book" panose="020B0503050000020004" pitchFamily="34" charset="0"/>
                <a:cs typeface="+mn-cs"/>
              </a:rPr>
              <a:t>name</a:t>
            </a:r>
            <a:r>
              <a:rPr lang="de-CH" sz="900" dirty="0">
                <a:solidFill>
                  <a:prstClr val="white"/>
                </a:solidFill>
                <a:latin typeface="Fira Sans Book" panose="020B0503050000020004" pitchFamily="34" charset="0"/>
                <a:ea typeface="Fira Sans Book" panose="020B0503050000020004" pitchFamily="34" charset="0"/>
                <a:cs typeface="+mn-cs"/>
              </a:rPr>
              <a:t>:  Bis-</a:t>
            </a:r>
            <a:r>
              <a:rPr lang="de-CH" sz="900" dirty="0" err="1">
                <a:solidFill>
                  <a:prstClr val="white"/>
                </a:solidFill>
                <a:latin typeface="Fira Sans Book" panose="020B0503050000020004" pitchFamily="34" charset="0"/>
                <a:ea typeface="Fira Sans Book" panose="020B0503050000020004" pitchFamily="34" charset="0"/>
                <a:cs typeface="+mn-cs"/>
              </a:rPr>
              <a:t>Ethylhexyloxyphenol</a:t>
            </a:r>
            <a:r>
              <a:rPr lang="de-CH" sz="900" dirty="0">
                <a:solidFill>
                  <a:prstClr val="white"/>
                </a:solidFill>
                <a:latin typeface="Fira Sans Book" panose="020B0503050000020004" pitchFamily="34" charset="0"/>
                <a:ea typeface="Fira Sans Book" panose="020B0503050000020004" pitchFamily="34" charset="0"/>
                <a:cs typeface="+mn-cs"/>
              </a:rPr>
              <a:t> </a:t>
            </a:r>
            <a:r>
              <a:rPr lang="de-CH" sz="900" dirty="0" err="1">
                <a:solidFill>
                  <a:prstClr val="white"/>
                </a:solidFill>
                <a:latin typeface="Fira Sans Book" panose="020B0503050000020004" pitchFamily="34" charset="0"/>
                <a:ea typeface="Fira Sans Book" panose="020B0503050000020004" pitchFamily="34" charset="0"/>
                <a:cs typeface="+mn-cs"/>
              </a:rPr>
              <a:t>Methoxyphenyl</a:t>
            </a:r>
            <a:r>
              <a:rPr lang="de-CH" sz="900" dirty="0">
                <a:solidFill>
                  <a:prstClr val="white"/>
                </a:solidFill>
                <a:latin typeface="Fira Sans Book" panose="020B0503050000020004" pitchFamily="34" charset="0"/>
                <a:ea typeface="Fira Sans Book" panose="020B0503050000020004" pitchFamily="34" charset="0"/>
                <a:cs typeface="+mn-cs"/>
              </a:rPr>
              <a:t> </a:t>
            </a:r>
            <a:r>
              <a:rPr lang="de-CH" sz="900" dirty="0" err="1">
                <a:solidFill>
                  <a:prstClr val="white"/>
                </a:solidFill>
                <a:latin typeface="Fira Sans Book" panose="020B0503050000020004" pitchFamily="34" charset="0"/>
                <a:ea typeface="Fira Sans Book" panose="020B0503050000020004" pitchFamily="34" charset="0"/>
                <a:cs typeface="+mn-cs"/>
              </a:rPr>
              <a:t>Triazine</a:t>
            </a:r>
            <a:endParaRPr lang="de-CH" sz="900" dirty="0">
              <a:solidFill>
                <a:prstClr val="white"/>
              </a:solidFill>
              <a:latin typeface="Fira Sans Book" panose="020B0503050000020004" pitchFamily="34" charset="0"/>
              <a:ea typeface="Fira Sans Book" panose="020B0503050000020004" pitchFamily="34" charset="0"/>
              <a:cs typeface="+mn-cs"/>
            </a:endParaRPr>
          </a:p>
          <a:p>
            <a:pPr defTabSz="685800">
              <a:buClrTx/>
              <a:defRPr/>
            </a:pPr>
            <a:r>
              <a:rPr lang="en-US" sz="900" kern="1200" dirty="0">
                <a:solidFill>
                  <a:prstClr val="white"/>
                </a:solidFill>
                <a:latin typeface="Fira Sans Book" panose="020B0503050000020004" pitchFamily="34" charset="0"/>
                <a:ea typeface="Fira Sans Book" panose="020B0503050000020004" pitchFamily="34" charset="0"/>
                <a:cs typeface="+mn-cs"/>
              </a:rPr>
              <a:t>Product Codes: </a:t>
            </a:r>
            <a:r>
              <a:rPr lang="de-CH" sz="900" kern="1200" dirty="0">
                <a:solidFill>
                  <a:prstClr val="white"/>
                </a:solidFill>
                <a:latin typeface="Fira Sans Book" panose="020B0503050000020004" pitchFamily="34" charset="0"/>
                <a:ea typeface="Fira Sans Book" panose="020B0503050000020004" pitchFamily="34" charset="0"/>
                <a:cs typeface="+mn-cs"/>
              </a:rPr>
              <a:t>5015883</a:t>
            </a:r>
          </a:p>
        </p:txBody>
      </p:sp>
      <p:sp>
        <p:nvSpPr>
          <p:cNvPr id="14" name="Text Placeholder 5">
            <a:extLst>
              <a:ext uri="{FF2B5EF4-FFF2-40B4-BE49-F238E27FC236}">
                <a16:creationId xmlns:a16="http://schemas.microsoft.com/office/drawing/2014/main" id="{0D099E82-DC3D-F837-BED5-56CC0654A7E7}"/>
              </a:ext>
            </a:extLst>
          </p:cNvPr>
          <p:cNvSpPr txBox="1">
            <a:spLocks/>
          </p:cNvSpPr>
          <p:nvPr/>
        </p:nvSpPr>
        <p:spPr>
          <a:xfrm>
            <a:off x="3509108" y="846009"/>
            <a:ext cx="1630572" cy="2263574"/>
          </a:xfrm>
          <a:prstGeom prst="rect">
            <a:avLst/>
          </a:prstGeom>
        </p:spPr>
        <p:txBody>
          <a:bodyPr lIns="0" tIns="0" rIns="81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defTabSz="685800">
              <a:lnSpc>
                <a:spcPts val="975"/>
              </a:lnSpc>
              <a:spcAft>
                <a:spcPts val="150"/>
              </a:spcAft>
              <a:buClr>
                <a:srgbClr val="808080"/>
              </a:buClr>
              <a:buNone/>
              <a:defRPr/>
            </a:pPr>
            <a:r>
              <a:rPr lang="en-GB" sz="750" dirty="0">
                <a:solidFill>
                  <a:srgbClr val="808080">
                    <a:lumMod val="50000"/>
                  </a:srgbClr>
                </a:solidFill>
                <a:latin typeface="Fira Sans Medium"/>
              </a:rPr>
              <a:t>Carbon </a:t>
            </a:r>
            <a:br>
              <a:rPr lang="en-GB" sz="750" dirty="0">
                <a:solidFill>
                  <a:srgbClr val="808080">
                    <a:lumMod val="50000"/>
                  </a:srgbClr>
                </a:solidFill>
                <a:latin typeface="Fira Sans Medium"/>
              </a:rPr>
            </a:br>
            <a:r>
              <a:rPr lang="en-GB" sz="750" dirty="0">
                <a:solidFill>
                  <a:srgbClr val="808080">
                    <a:lumMod val="50000"/>
                  </a:srgbClr>
                </a:solidFill>
                <a:latin typeface="Fira Sans Medium"/>
              </a:rPr>
              <a:t>footprint</a:t>
            </a:r>
          </a:p>
          <a:p>
            <a:pPr marL="0" indent="0" algn="r" defTabSz="685800">
              <a:lnSpc>
                <a:spcPts val="975"/>
              </a:lnSpc>
              <a:spcAft>
                <a:spcPts val="150"/>
              </a:spcAft>
              <a:buClr>
                <a:srgbClr val="808080"/>
              </a:buClr>
              <a:buNone/>
              <a:defRPr/>
            </a:pPr>
            <a:r>
              <a:rPr lang="en-GB" sz="600" dirty="0">
                <a:solidFill>
                  <a:srgbClr val="808080">
                    <a:lumMod val="50000"/>
                  </a:srgbClr>
                </a:solidFill>
                <a:ea typeface="Fira Sans" panose="020B0503050000020004" pitchFamily="34" charset="0"/>
              </a:rPr>
              <a:t>76.9 kg CO2 </a:t>
            </a:r>
            <a:r>
              <a:rPr lang="en-GB" sz="600" dirty="0" err="1">
                <a:solidFill>
                  <a:srgbClr val="808080">
                    <a:lumMod val="50000"/>
                  </a:srgbClr>
                </a:solidFill>
                <a:ea typeface="Fira Sans" panose="020B0503050000020004" pitchFamily="34" charset="0"/>
              </a:rPr>
              <a:t>eq</a:t>
            </a:r>
            <a:r>
              <a:rPr lang="en-GB" sz="600" dirty="0">
                <a:solidFill>
                  <a:srgbClr val="808080">
                    <a:lumMod val="50000"/>
                  </a:srgbClr>
                </a:solidFill>
                <a:ea typeface="Fira Sans" panose="020B0503050000020004" pitchFamily="34" charset="0"/>
              </a:rPr>
              <a:t>/kg</a:t>
            </a:r>
          </a:p>
          <a:p>
            <a:pPr marL="0" indent="0" algn="r" defTabSz="685800">
              <a:lnSpc>
                <a:spcPts val="975"/>
              </a:lnSpc>
              <a:spcAft>
                <a:spcPts val="150"/>
              </a:spcAft>
              <a:buClr>
                <a:srgbClr val="808080"/>
              </a:buClr>
              <a:buNone/>
              <a:defRPr/>
            </a:pPr>
            <a:r>
              <a:rPr lang="en-GB" sz="750" dirty="0">
                <a:solidFill>
                  <a:srgbClr val="808080">
                    <a:lumMod val="50000"/>
                  </a:srgbClr>
                </a:solidFill>
                <a:latin typeface="Fira Sans ExtraLight" panose="020B0403050000020004" pitchFamily="34" charset="0"/>
              </a:rPr>
              <a:t>…………………….……………………</a:t>
            </a:r>
            <a:br>
              <a:rPr lang="en-GB" sz="750" dirty="0">
                <a:solidFill>
                  <a:srgbClr val="808080">
                    <a:lumMod val="50000"/>
                  </a:srgbClr>
                </a:solidFill>
                <a:latin typeface="Fira Sans Medium"/>
              </a:rPr>
            </a:br>
            <a:r>
              <a:rPr lang="en-GB" sz="750" dirty="0">
                <a:solidFill>
                  <a:srgbClr val="808080">
                    <a:lumMod val="50000"/>
                  </a:srgbClr>
                </a:solidFill>
                <a:latin typeface="Fira Sans Medium"/>
              </a:rPr>
              <a:t>Biodegradability</a:t>
            </a:r>
          </a:p>
          <a:p>
            <a:pPr marL="0" indent="0" algn="r" defTabSz="685800">
              <a:lnSpc>
                <a:spcPts val="975"/>
              </a:lnSpc>
              <a:spcAft>
                <a:spcPts val="150"/>
              </a:spcAft>
              <a:buClr>
                <a:srgbClr val="808080"/>
              </a:buClr>
              <a:buNone/>
              <a:defRPr/>
            </a:pPr>
            <a:r>
              <a:rPr lang="en-US" sz="600" kern="0" dirty="0">
                <a:solidFill>
                  <a:srgbClr val="404040"/>
                </a:solidFill>
                <a:latin typeface="Fira Sans"/>
                <a:ea typeface="Fira Sans Book" panose="020B0503050000020004" pitchFamily="34" charset="0"/>
                <a:cs typeface="Calibri"/>
              </a:rPr>
              <a:t>Not inherently biodegradable (OECD 301F)</a:t>
            </a:r>
          </a:p>
          <a:p>
            <a:pPr marL="0" indent="0" algn="r" defTabSz="685800">
              <a:lnSpc>
                <a:spcPts val="975"/>
              </a:lnSpc>
              <a:spcAft>
                <a:spcPts val="150"/>
              </a:spcAft>
              <a:buClr>
                <a:srgbClr val="808080"/>
              </a:buClr>
              <a:buNone/>
              <a:defRPr/>
            </a:pPr>
            <a:r>
              <a:rPr lang="en-GB" sz="750" dirty="0">
                <a:solidFill>
                  <a:srgbClr val="808080">
                    <a:lumMod val="50000"/>
                  </a:srgbClr>
                </a:solidFill>
                <a:latin typeface="Fira Sans ExtraLight" panose="020B0403050000020004" pitchFamily="34" charset="0"/>
              </a:rPr>
              <a:t>………….……………………………………… </a:t>
            </a:r>
            <a:br>
              <a:rPr lang="en-GB" sz="750" dirty="0">
                <a:solidFill>
                  <a:srgbClr val="808080">
                    <a:lumMod val="50000"/>
                  </a:srgbClr>
                </a:solidFill>
                <a:latin typeface="Fira Sans ExtraLight" panose="020B0403050000020004" pitchFamily="34" charset="0"/>
              </a:rPr>
            </a:br>
            <a:r>
              <a:rPr lang="en-GB" sz="750" dirty="0">
                <a:solidFill>
                  <a:srgbClr val="808080">
                    <a:lumMod val="50000"/>
                  </a:srgbClr>
                </a:solidFill>
                <a:latin typeface="Fira Sans Medium"/>
              </a:rPr>
              <a:t>Water footprint</a:t>
            </a:r>
            <a:endParaRPr lang="en-GB" sz="750" dirty="0">
              <a:solidFill>
                <a:srgbClr val="808080">
                  <a:lumMod val="50000"/>
                </a:srgbClr>
              </a:solidFill>
              <a:highlight>
                <a:srgbClr val="00FF00"/>
              </a:highlight>
              <a:latin typeface="Fira Sans Medium"/>
            </a:endParaRPr>
          </a:p>
          <a:p>
            <a:pPr marL="0" indent="0" algn="r" defTabSz="685800">
              <a:lnSpc>
                <a:spcPts val="975"/>
              </a:lnSpc>
              <a:spcAft>
                <a:spcPts val="150"/>
              </a:spcAft>
              <a:buClr>
                <a:srgbClr val="808080"/>
              </a:buClr>
              <a:buNone/>
              <a:defRPr/>
            </a:pPr>
            <a:r>
              <a:rPr lang="en-US" sz="600" dirty="0">
                <a:solidFill>
                  <a:srgbClr val="808080">
                    <a:lumMod val="50000"/>
                  </a:srgbClr>
                </a:solidFill>
                <a:ea typeface="Calibri" panose="020F0502020204030204" pitchFamily="34" charset="0"/>
                <a:cs typeface="Times New Roman" panose="02020603050405020304" pitchFamily="18" charset="0"/>
              </a:rPr>
              <a:t>22.1 m</a:t>
            </a:r>
            <a:r>
              <a:rPr lang="en-US" sz="600" baseline="30000" dirty="0">
                <a:solidFill>
                  <a:srgbClr val="808080">
                    <a:lumMod val="50000"/>
                  </a:srgbClr>
                </a:solidFill>
                <a:ea typeface="Calibri" panose="020F0502020204030204" pitchFamily="34" charset="0"/>
                <a:cs typeface="Times New Roman" panose="02020603050405020304" pitchFamily="18" charset="0"/>
              </a:rPr>
              <a:t>3 </a:t>
            </a:r>
            <a:r>
              <a:rPr lang="en-GB" sz="600" dirty="0" err="1">
                <a:solidFill>
                  <a:srgbClr val="808080">
                    <a:lumMod val="50000"/>
                  </a:srgbClr>
                </a:solidFill>
                <a:latin typeface="Fira Sans"/>
              </a:rPr>
              <a:t>depriv</a:t>
            </a:r>
            <a:r>
              <a:rPr lang="en-GB" sz="600" dirty="0">
                <a:solidFill>
                  <a:srgbClr val="808080">
                    <a:lumMod val="50000"/>
                  </a:srgbClr>
                </a:solidFill>
                <a:latin typeface="Fira Sans"/>
              </a:rPr>
              <a:t>./kg</a:t>
            </a:r>
          </a:p>
        </p:txBody>
      </p:sp>
      <p:sp>
        <p:nvSpPr>
          <p:cNvPr id="18" name="Text Placeholder 5">
            <a:extLst>
              <a:ext uri="{FF2B5EF4-FFF2-40B4-BE49-F238E27FC236}">
                <a16:creationId xmlns:a16="http://schemas.microsoft.com/office/drawing/2014/main" id="{27FF547B-031E-800E-7C3A-B4400EDA9789}"/>
              </a:ext>
            </a:extLst>
          </p:cNvPr>
          <p:cNvSpPr txBox="1">
            <a:spLocks/>
          </p:cNvSpPr>
          <p:nvPr/>
        </p:nvSpPr>
        <p:spPr>
          <a:xfrm>
            <a:off x="3441409" y="2664828"/>
            <a:ext cx="1724274" cy="1824831"/>
          </a:xfrm>
          <a:prstGeom prst="rect">
            <a:avLst/>
          </a:prstGeom>
        </p:spPr>
        <p:txBody>
          <a:bodyPr lIns="0" tIns="0" rIns="8100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defTabSz="685800">
              <a:lnSpc>
                <a:spcPts val="975"/>
              </a:lnSpc>
              <a:spcAft>
                <a:spcPts val="150"/>
              </a:spcAft>
              <a:buClr>
                <a:srgbClr val="808080"/>
              </a:buClr>
              <a:buNone/>
              <a:defRPr/>
            </a:pPr>
            <a:r>
              <a:rPr lang="en-GB" sz="750" dirty="0">
                <a:solidFill>
                  <a:srgbClr val="808080">
                    <a:lumMod val="50000"/>
                  </a:srgbClr>
                </a:solidFill>
                <a:latin typeface="Fira Sans Medium"/>
              </a:rPr>
              <a:t>SEDEX</a:t>
            </a:r>
          </a:p>
          <a:p>
            <a:pPr marL="0" indent="0" algn="r" defTabSz="685800">
              <a:lnSpc>
                <a:spcPts val="975"/>
              </a:lnSpc>
              <a:spcAft>
                <a:spcPts val="150"/>
              </a:spcAft>
              <a:buClr>
                <a:srgbClr val="808080"/>
              </a:buClr>
              <a:buNone/>
              <a:defRPr/>
            </a:pPr>
            <a:r>
              <a:rPr lang="en-GB" sz="600" dirty="0">
                <a:solidFill>
                  <a:srgbClr val="808080">
                    <a:lumMod val="50000"/>
                  </a:srgbClr>
                </a:solidFill>
                <a:ea typeface="Fira Sans" panose="020B0503050000020004" pitchFamily="34" charset="0"/>
              </a:rPr>
              <a:t>SEDEX members ethical trade audit (SMETA) </a:t>
            </a:r>
          </a:p>
          <a:p>
            <a:pPr marL="0" indent="0" algn="r" defTabSz="685800">
              <a:lnSpc>
                <a:spcPts val="975"/>
              </a:lnSpc>
              <a:spcAft>
                <a:spcPts val="150"/>
              </a:spcAft>
              <a:buClr>
                <a:srgbClr val="808080"/>
              </a:buClr>
              <a:buNone/>
              <a:defRPr/>
            </a:pPr>
            <a:r>
              <a:rPr lang="en-GB" sz="600" dirty="0">
                <a:solidFill>
                  <a:srgbClr val="808080">
                    <a:lumMod val="50000"/>
                  </a:srgbClr>
                </a:solidFill>
                <a:ea typeface="Fira Sans" panose="020B0503050000020004" pitchFamily="34" charset="0"/>
              </a:rPr>
              <a:t>completed in 2022</a:t>
            </a:r>
            <a:endParaRPr lang="en-GB" sz="600" dirty="0">
              <a:solidFill>
                <a:srgbClr val="808080">
                  <a:lumMod val="50000"/>
                </a:srgbClr>
              </a:solidFill>
              <a:highlight>
                <a:srgbClr val="FF0000"/>
              </a:highlight>
              <a:ea typeface="Fira Sans" panose="020B0503050000020004" pitchFamily="34" charset="0"/>
            </a:endParaRPr>
          </a:p>
          <a:p>
            <a:pPr marL="0" indent="0" algn="r" defTabSz="685800">
              <a:lnSpc>
                <a:spcPts val="975"/>
              </a:lnSpc>
              <a:spcAft>
                <a:spcPts val="150"/>
              </a:spcAft>
              <a:buClr>
                <a:srgbClr val="808080"/>
              </a:buClr>
              <a:buNone/>
              <a:defRPr/>
            </a:pPr>
            <a:r>
              <a:rPr lang="en-GB" sz="900" dirty="0">
                <a:solidFill>
                  <a:srgbClr val="808080">
                    <a:lumMod val="50000"/>
                  </a:srgbClr>
                </a:solidFill>
                <a:latin typeface="Fira Sans ExtraLight" panose="020B0403050000020004" pitchFamily="34" charset="0"/>
              </a:rPr>
              <a:t>…….……….……………….…………………………</a:t>
            </a:r>
            <a:br>
              <a:rPr lang="en-GB" sz="900" dirty="0">
                <a:solidFill>
                  <a:srgbClr val="808080">
                    <a:lumMod val="50000"/>
                  </a:srgbClr>
                </a:solidFill>
                <a:latin typeface="Fira Sans ExtraLight" panose="020B0403050000020004" pitchFamily="34" charset="0"/>
              </a:rPr>
            </a:br>
            <a:r>
              <a:rPr lang="en-GB" sz="750" dirty="0">
                <a:solidFill>
                  <a:srgbClr val="808080">
                    <a:lumMod val="50000"/>
                  </a:srgbClr>
                </a:solidFill>
                <a:latin typeface="Fira Sans Medium"/>
              </a:rPr>
              <a:t>Sustainable livelihoods</a:t>
            </a:r>
          </a:p>
          <a:p>
            <a:pPr marL="0" indent="0" algn="r" defTabSz="685800">
              <a:spcAft>
                <a:spcPts val="225"/>
              </a:spcAft>
              <a:buClr>
                <a:srgbClr val="808080"/>
              </a:buClr>
              <a:buNone/>
              <a:defRPr/>
            </a:pPr>
            <a:r>
              <a:rPr lang="en-US" sz="600" dirty="0">
                <a:solidFill>
                  <a:srgbClr val="808080">
                    <a:lumMod val="50000"/>
                  </a:srgbClr>
                </a:solidFill>
                <a:latin typeface="Fira Sans"/>
                <a:ea typeface="Times New Roman" panose="02020603050405020304" pitchFamily="18" charset="0"/>
              </a:rPr>
              <a:t>Partnership with the Skin Cancer Foundation US on their “Destination Healthy Skin” campaign providing free screenings and prevention against Skin Cancer.</a:t>
            </a:r>
          </a:p>
          <a:p>
            <a:pPr marL="0" indent="0" algn="r" defTabSz="685800">
              <a:spcAft>
                <a:spcPts val="225"/>
              </a:spcAft>
              <a:buClr>
                <a:srgbClr val="808080"/>
              </a:buClr>
              <a:buNone/>
              <a:defRPr/>
            </a:pPr>
            <a:r>
              <a:rPr lang="en-GB" sz="900" dirty="0">
                <a:solidFill>
                  <a:srgbClr val="808080">
                    <a:lumMod val="50000"/>
                  </a:srgbClr>
                </a:solidFill>
                <a:latin typeface="Fira Sans ExtraLight" panose="020B0403050000020004" pitchFamily="34" charset="0"/>
              </a:rPr>
              <a:t>……………..…………………………………… </a:t>
            </a:r>
            <a:br>
              <a:rPr lang="en-GB" sz="900" dirty="0">
                <a:solidFill>
                  <a:srgbClr val="808080">
                    <a:lumMod val="50000"/>
                  </a:srgbClr>
                </a:solidFill>
                <a:latin typeface="Fira Sans ExtraLight" panose="020B0403050000020004" pitchFamily="34" charset="0"/>
              </a:rPr>
            </a:br>
            <a:endParaRPr lang="en-GB" sz="788" dirty="0">
              <a:solidFill>
                <a:srgbClr val="808080">
                  <a:lumMod val="50000"/>
                </a:srgbClr>
              </a:solidFill>
              <a:latin typeface="Fira Sans Medium"/>
            </a:endParaRPr>
          </a:p>
        </p:txBody>
      </p:sp>
      <p:sp>
        <p:nvSpPr>
          <p:cNvPr id="19" name="TextBox 18">
            <a:extLst>
              <a:ext uri="{FF2B5EF4-FFF2-40B4-BE49-F238E27FC236}">
                <a16:creationId xmlns:a16="http://schemas.microsoft.com/office/drawing/2014/main" id="{7336E621-DC72-C98C-F190-36A87089BB71}"/>
              </a:ext>
            </a:extLst>
          </p:cNvPr>
          <p:cNvSpPr txBox="1"/>
          <p:nvPr/>
        </p:nvSpPr>
        <p:spPr>
          <a:xfrm>
            <a:off x="3514070" y="3857370"/>
            <a:ext cx="1630572" cy="214033"/>
          </a:xfrm>
          <a:prstGeom prst="rect">
            <a:avLst/>
          </a:prstGeom>
          <a:noFill/>
        </p:spPr>
        <p:txBody>
          <a:bodyPr wrap="square">
            <a:spAutoFit/>
          </a:bodyPr>
          <a:lstStyle/>
          <a:p>
            <a:pPr algn="r" defTabSz="685800">
              <a:lnSpc>
                <a:spcPts val="975"/>
              </a:lnSpc>
              <a:spcAft>
                <a:spcPts val="150"/>
              </a:spcAft>
              <a:buClr>
                <a:srgbClr val="808080"/>
              </a:buClr>
              <a:defRPr/>
            </a:pPr>
            <a:r>
              <a:rPr lang="en-GB" sz="750" kern="1200" dirty="0">
                <a:solidFill>
                  <a:srgbClr val="808080">
                    <a:lumMod val="50000"/>
                  </a:srgbClr>
                </a:solidFill>
                <a:latin typeface="Fira Sans Medium"/>
                <a:ea typeface="+mn-ea"/>
                <a:cs typeface="+mn-cs"/>
              </a:rPr>
              <a:t>I</a:t>
            </a:r>
            <a:r>
              <a:rPr lang="en-GB" sz="750" kern="1200" dirty="0" err="1">
                <a:solidFill>
                  <a:srgbClr val="808080">
                    <a:lumMod val="50000"/>
                  </a:srgbClr>
                </a:solidFill>
                <a:latin typeface="Fira Sans Medium"/>
                <a:ea typeface="+mn-ea"/>
                <a:cs typeface="+mn-cs"/>
              </a:rPr>
              <a:t>mpact</a:t>
            </a:r>
            <a:r>
              <a:rPr lang="en-GB" sz="750" kern="1200" dirty="0">
                <a:solidFill>
                  <a:srgbClr val="808080">
                    <a:lumMod val="50000"/>
                  </a:srgbClr>
                </a:solidFill>
                <a:latin typeface="Fira Sans Medium"/>
                <a:ea typeface="+mn-ea"/>
                <a:cs typeface="+mn-cs"/>
              </a:rPr>
              <a:t> on health and wellbeing</a:t>
            </a:r>
          </a:p>
        </p:txBody>
      </p:sp>
      <p:sp>
        <p:nvSpPr>
          <p:cNvPr id="22" name="TextBox 21">
            <a:extLst>
              <a:ext uri="{FF2B5EF4-FFF2-40B4-BE49-F238E27FC236}">
                <a16:creationId xmlns:a16="http://schemas.microsoft.com/office/drawing/2014/main" id="{2D40678F-C743-8016-5796-AF95D513C3D5}"/>
              </a:ext>
            </a:extLst>
          </p:cNvPr>
          <p:cNvSpPr txBox="1"/>
          <p:nvPr/>
        </p:nvSpPr>
        <p:spPr>
          <a:xfrm>
            <a:off x="4007777" y="4051509"/>
            <a:ext cx="1126772" cy="369332"/>
          </a:xfrm>
          <a:prstGeom prst="rect">
            <a:avLst/>
          </a:prstGeom>
          <a:noFill/>
        </p:spPr>
        <p:txBody>
          <a:bodyPr wrap="square">
            <a:spAutoFit/>
          </a:bodyPr>
          <a:lstStyle/>
          <a:p>
            <a:pPr algn="r" defTabSz="685800">
              <a:buClrTx/>
              <a:defRPr/>
            </a:pPr>
            <a:r>
              <a:rPr lang="en-US" sz="600" kern="1200" dirty="0">
                <a:solidFill>
                  <a:srgbClr val="808080">
                    <a:lumMod val="50000"/>
                  </a:srgbClr>
                </a:solidFill>
                <a:latin typeface="Fira Sans"/>
                <a:ea typeface="Fira Sans" panose="020B0503050000020004" pitchFamily="34" charset="0"/>
                <a:cs typeface="+mn-cs"/>
              </a:rPr>
              <a:t>Decreases the risk of skin cancer and of premature ageing</a:t>
            </a:r>
            <a:endParaRPr lang="en-US" sz="675" kern="1200" dirty="0">
              <a:solidFill>
                <a:srgbClr val="808080">
                  <a:lumMod val="50000"/>
                </a:srgbClr>
              </a:solidFill>
              <a:latin typeface="Fira Sans"/>
              <a:ea typeface="Fira Sans" panose="020B0503050000020004" pitchFamily="34" charset="0"/>
              <a:cs typeface="+mn-cs"/>
            </a:endParaRPr>
          </a:p>
        </p:txBody>
      </p:sp>
      <p:pic>
        <p:nvPicPr>
          <p:cNvPr id="3" name="Picture 2">
            <a:extLst>
              <a:ext uri="{FF2B5EF4-FFF2-40B4-BE49-F238E27FC236}">
                <a16:creationId xmlns:a16="http://schemas.microsoft.com/office/drawing/2014/main" id="{BC9094C0-D7B7-07CE-CF8E-28A952C64F7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100816" y="2284331"/>
            <a:ext cx="678682" cy="683619"/>
          </a:xfrm>
          <a:prstGeom prst="rect">
            <a:avLst/>
          </a:prstGeom>
          <a:solidFill>
            <a:srgbClr val="42A0D6">
              <a:alpha val="30196"/>
            </a:srgbClr>
          </a:solidFill>
          <a:ln w="12700">
            <a:noFill/>
          </a:ln>
        </p:spPr>
      </p:pic>
      <p:sp>
        <p:nvSpPr>
          <p:cNvPr id="16" name="Text Placeholder 5">
            <a:extLst>
              <a:ext uri="{FF2B5EF4-FFF2-40B4-BE49-F238E27FC236}">
                <a16:creationId xmlns:a16="http://schemas.microsoft.com/office/drawing/2014/main" id="{A9229482-BB23-89C1-174E-AFBA71C2C390}"/>
              </a:ext>
            </a:extLst>
          </p:cNvPr>
          <p:cNvSpPr txBox="1">
            <a:spLocks/>
          </p:cNvSpPr>
          <p:nvPr/>
        </p:nvSpPr>
        <p:spPr>
          <a:xfrm>
            <a:off x="5149602" y="2693319"/>
            <a:ext cx="1839206" cy="1560370"/>
          </a:xfrm>
          <a:prstGeom prst="rect">
            <a:avLst/>
          </a:prstGeom>
        </p:spPr>
        <p:txBody>
          <a:bodyPr lIns="81000" tIns="0" rIns="0" bIns="0" anchor="t"/>
          <a:lstStyle>
            <a:lvl1pPr marL="252000" indent="-2520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ts val="975"/>
              </a:lnSpc>
              <a:spcAft>
                <a:spcPts val="150"/>
              </a:spcAft>
              <a:buClr>
                <a:srgbClr val="808080"/>
              </a:buClr>
              <a:buNone/>
              <a:defRPr/>
            </a:pPr>
            <a:r>
              <a:rPr lang="de-CH" sz="750" dirty="0">
                <a:solidFill>
                  <a:srgbClr val="808080">
                    <a:lumMod val="50000"/>
                  </a:srgbClr>
                </a:solidFill>
                <a:latin typeface="Fira Sans Medium"/>
              </a:rPr>
              <a:t>Eco Class</a:t>
            </a:r>
            <a:endParaRPr lang="en-US" sz="750" dirty="0">
              <a:solidFill>
                <a:srgbClr val="808080">
                  <a:lumMod val="50000"/>
                </a:srgbClr>
              </a:solidFill>
              <a:latin typeface="Fira Sans"/>
              <a:ea typeface="Times New Roman" panose="02020603050405020304" pitchFamily="18" charset="0"/>
            </a:endParaRPr>
          </a:p>
          <a:p>
            <a:pPr marL="0" indent="0" defTabSz="685800">
              <a:lnSpc>
                <a:spcPts val="975"/>
              </a:lnSpc>
              <a:spcAft>
                <a:spcPts val="150"/>
              </a:spcAft>
              <a:buClr>
                <a:srgbClr val="808080"/>
              </a:buClr>
              <a:buNone/>
              <a:defRPr/>
            </a:pPr>
            <a:r>
              <a:rPr lang="en-US" sz="600" dirty="0">
                <a:solidFill>
                  <a:srgbClr val="808080">
                    <a:lumMod val="50000"/>
                  </a:srgbClr>
                </a:solidFill>
                <a:latin typeface="Fira Sans"/>
                <a:ea typeface="Times New Roman" panose="02020603050405020304" pitchFamily="18" charset="0"/>
              </a:rPr>
              <a:t>High relative </a:t>
            </a:r>
            <a:r>
              <a:rPr lang="en-US" sz="600" dirty="0" err="1">
                <a:solidFill>
                  <a:srgbClr val="808080">
                    <a:lumMod val="50000"/>
                  </a:srgbClr>
                </a:solidFill>
                <a:latin typeface="Fira Sans"/>
                <a:ea typeface="Times New Roman" panose="02020603050405020304" pitchFamily="18" charset="0"/>
              </a:rPr>
              <a:t>ecofriendliness</a:t>
            </a:r>
            <a:r>
              <a:rPr lang="en-US" sz="600" dirty="0">
                <a:solidFill>
                  <a:srgbClr val="808080">
                    <a:lumMod val="50000"/>
                  </a:srgbClr>
                </a:solidFill>
                <a:latin typeface="Fira Sans"/>
                <a:ea typeface="Times New Roman" panose="02020603050405020304" pitchFamily="18" charset="0"/>
              </a:rPr>
              <a:t> combining UV performance and eco impact </a:t>
            </a:r>
            <a:r>
              <a:rPr lang="en-GB" sz="600" dirty="0">
                <a:solidFill>
                  <a:srgbClr val="808080">
                    <a:lumMod val="50000"/>
                  </a:srgbClr>
                </a:solidFill>
                <a:latin typeface="Fira Sans"/>
              </a:rPr>
              <a:t>enabling formulators to achieve high Eco Class Score formulations.</a:t>
            </a:r>
            <a:endParaRPr lang="en-US" sz="600" dirty="0">
              <a:solidFill>
                <a:srgbClr val="808080">
                  <a:lumMod val="50000"/>
                </a:srgbClr>
              </a:solidFill>
              <a:latin typeface="Fira Sans"/>
              <a:ea typeface="Times New Roman" panose="02020603050405020304" pitchFamily="18" charset="0"/>
            </a:endParaRPr>
          </a:p>
        </p:txBody>
      </p:sp>
      <p:sp>
        <p:nvSpPr>
          <p:cNvPr id="27" name="Inci Name Text">
            <a:extLst>
              <a:ext uri="{FF2B5EF4-FFF2-40B4-BE49-F238E27FC236}">
                <a16:creationId xmlns:a16="http://schemas.microsoft.com/office/drawing/2014/main" id="{358A51D3-6AE9-4D40-EF1B-351B0FC3A841}"/>
              </a:ext>
            </a:extLst>
          </p:cNvPr>
          <p:cNvSpPr txBox="1"/>
          <p:nvPr/>
        </p:nvSpPr>
        <p:spPr>
          <a:xfrm>
            <a:off x="6108885" y="4735695"/>
            <a:ext cx="2260421" cy="92333"/>
          </a:xfrm>
          <a:prstGeom prst="rect">
            <a:avLst/>
          </a:prstGeom>
          <a:noFill/>
        </p:spPr>
        <p:txBody>
          <a:bodyPr wrap="square" lIns="0" tIns="0" rIns="0" bIns="0" rtlCol="0">
            <a:spAutoFit/>
          </a:bodyPr>
          <a:lstStyle/>
          <a:p>
            <a:pPr algn="r" defTabSz="685800">
              <a:buClrTx/>
              <a:defRPr/>
            </a:pPr>
            <a:r>
              <a:rPr lang="de-CH" sz="600" dirty="0">
                <a:solidFill>
                  <a:srgbClr val="FFFFFF">
                    <a:lumMod val="75000"/>
                  </a:srgbClr>
                </a:solidFill>
                <a:latin typeface="Fira Sans"/>
                <a:ea typeface="+mn-ea"/>
                <a:cs typeface="+mn-cs"/>
              </a:rPr>
              <a:t>© 2024. </a:t>
            </a:r>
            <a:r>
              <a:rPr lang="de-CH" sz="600" dirty="0" err="1">
                <a:solidFill>
                  <a:srgbClr val="FFFFFF">
                    <a:lumMod val="75000"/>
                  </a:srgbClr>
                </a:solidFill>
                <a:latin typeface="Fira Sans"/>
                <a:ea typeface="+mn-ea"/>
                <a:cs typeface="+mn-cs"/>
              </a:rPr>
              <a:t>dsm-firmenich</a:t>
            </a:r>
            <a:r>
              <a:rPr lang="de-CH" sz="600" dirty="0">
                <a:solidFill>
                  <a:srgbClr val="FFFFFF">
                    <a:lumMod val="75000"/>
                  </a:srgbClr>
                </a:solidFill>
                <a:latin typeface="Fira Sans"/>
                <a:ea typeface="+mn-ea"/>
                <a:cs typeface="+mn-cs"/>
              </a:rPr>
              <a:t>. All </a:t>
            </a:r>
            <a:r>
              <a:rPr lang="de-CH" sz="600" dirty="0" err="1">
                <a:solidFill>
                  <a:srgbClr val="FFFFFF">
                    <a:lumMod val="75000"/>
                  </a:srgbClr>
                </a:solidFill>
                <a:latin typeface="Fira Sans"/>
                <a:ea typeface="+mn-ea"/>
                <a:cs typeface="+mn-cs"/>
              </a:rPr>
              <a:t>rights</a:t>
            </a:r>
            <a:r>
              <a:rPr lang="de-CH" sz="600" dirty="0">
                <a:solidFill>
                  <a:srgbClr val="FFFFFF">
                    <a:lumMod val="75000"/>
                  </a:srgbClr>
                </a:solidFill>
                <a:latin typeface="Fira Sans"/>
                <a:ea typeface="+mn-ea"/>
                <a:cs typeface="+mn-cs"/>
              </a:rPr>
              <a:t> </a:t>
            </a:r>
            <a:r>
              <a:rPr lang="de-CH" sz="600" dirty="0" err="1">
                <a:solidFill>
                  <a:srgbClr val="FFFFFF">
                    <a:lumMod val="75000"/>
                  </a:srgbClr>
                </a:solidFill>
                <a:latin typeface="Fira Sans"/>
                <a:ea typeface="+mn-ea"/>
                <a:cs typeface="+mn-cs"/>
              </a:rPr>
              <a:t>reserved</a:t>
            </a:r>
            <a:endParaRPr lang="de-CH" sz="600" dirty="0">
              <a:solidFill>
                <a:srgbClr val="FFFFFF">
                  <a:lumMod val="75000"/>
                </a:srgbClr>
              </a:solidFill>
              <a:latin typeface="Fira Sans"/>
              <a:ea typeface="+mn-ea"/>
              <a:cs typeface="+mn-cs"/>
            </a:endParaRPr>
          </a:p>
        </p:txBody>
      </p:sp>
      <p:pic>
        <p:nvPicPr>
          <p:cNvPr id="9" name="Picture 8" descr="A white text on a black background&#10;&#10;Description automatically generated">
            <a:extLst>
              <a:ext uri="{FF2B5EF4-FFF2-40B4-BE49-F238E27FC236}">
                <a16:creationId xmlns:a16="http://schemas.microsoft.com/office/drawing/2014/main" id="{777B0CEB-CE41-CB23-6FA4-78917DB5A51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52745" y="4736103"/>
            <a:ext cx="2106048" cy="406989"/>
          </a:xfrm>
          <a:prstGeom prst="rect">
            <a:avLst/>
          </a:prstGeom>
        </p:spPr>
      </p:pic>
    </p:spTree>
    <p:extLst>
      <p:ext uri="{BB962C8B-B14F-4D97-AF65-F5344CB8AC3E}">
        <p14:creationId xmlns:p14="http://schemas.microsoft.com/office/powerpoint/2010/main" val="32153228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16FE339-DA2A-170E-9192-C6F2B2DB857A}"/>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E7542059-822A-57A6-7813-6427BF172943}"/>
              </a:ext>
            </a:extLst>
          </p:cNvPr>
          <p:cNvSpPr>
            <a:spLocks noGrp="1"/>
          </p:cNvSpPr>
          <p:nvPr>
            <p:ph type="body" sz="quarter" idx="13"/>
          </p:nvPr>
        </p:nvSpPr>
        <p:spPr/>
        <p:txBody>
          <a:bodyPr/>
          <a:lstStyle/>
          <a:p>
            <a:endParaRPr lang="fr-FR"/>
          </a:p>
        </p:txBody>
      </p:sp>
      <p:sp>
        <p:nvSpPr>
          <p:cNvPr id="4" name="Title 3">
            <a:extLst>
              <a:ext uri="{FF2B5EF4-FFF2-40B4-BE49-F238E27FC236}">
                <a16:creationId xmlns:a16="http://schemas.microsoft.com/office/drawing/2014/main" id="{C34D2213-080A-0FBE-E1D2-D479034B8A32}"/>
              </a:ext>
            </a:extLst>
          </p:cNvPr>
          <p:cNvSpPr>
            <a:spLocks noGrp="1"/>
          </p:cNvSpPr>
          <p:nvPr>
            <p:ph type="ctrTitle"/>
          </p:nvPr>
        </p:nvSpPr>
        <p:spPr/>
        <p:txBody>
          <a:bodyPr/>
          <a:lstStyle/>
          <a:p>
            <a:endParaRPr lang="fr-FR"/>
          </a:p>
        </p:txBody>
      </p:sp>
      <p:pic>
        <p:nvPicPr>
          <p:cNvPr id="6" name="Picture 5">
            <a:extLst>
              <a:ext uri="{FF2B5EF4-FFF2-40B4-BE49-F238E27FC236}">
                <a16:creationId xmlns:a16="http://schemas.microsoft.com/office/drawing/2014/main" id="{C675B420-E34A-4B26-0B6F-6A10A3831A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82" y="0"/>
            <a:ext cx="9129851" cy="5143500"/>
          </a:xfrm>
          <a:prstGeom prst="rect">
            <a:avLst/>
          </a:prstGeom>
        </p:spPr>
      </p:pic>
    </p:spTree>
    <p:extLst>
      <p:ext uri="{BB962C8B-B14F-4D97-AF65-F5344CB8AC3E}">
        <p14:creationId xmlns:p14="http://schemas.microsoft.com/office/powerpoint/2010/main" val="16712981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A504618-2B4F-C2CE-3C6C-AF0C0F2FE67F}"/>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4B7E053E-A7D8-F172-A64E-B3AED33BE6E7}"/>
              </a:ext>
            </a:extLst>
          </p:cNvPr>
          <p:cNvSpPr>
            <a:spLocks noGrp="1"/>
          </p:cNvSpPr>
          <p:nvPr>
            <p:ph type="body" sz="quarter" idx="13"/>
          </p:nvPr>
        </p:nvSpPr>
        <p:spPr/>
        <p:txBody>
          <a:bodyPr/>
          <a:lstStyle/>
          <a:p>
            <a:endParaRPr lang="fr-FR"/>
          </a:p>
        </p:txBody>
      </p:sp>
      <p:sp>
        <p:nvSpPr>
          <p:cNvPr id="4" name="Title 3">
            <a:extLst>
              <a:ext uri="{FF2B5EF4-FFF2-40B4-BE49-F238E27FC236}">
                <a16:creationId xmlns:a16="http://schemas.microsoft.com/office/drawing/2014/main" id="{524DC521-2F73-D375-C3A2-9D13B713C6B7}"/>
              </a:ext>
            </a:extLst>
          </p:cNvPr>
          <p:cNvSpPr>
            <a:spLocks noGrp="1"/>
          </p:cNvSpPr>
          <p:nvPr>
            <p:ph type="ctrTitle"/>
          </p:nvPr>
        </p:nvSpPr>
        <p:spPr/>
        <p:txBody>
          <a:bodyPr/>
          <a:lstStyle/>
          <a:p>
            <a:endParaRPr lang="fr-FR"/>
          </a:p>
        </p:txBody>
      </p:sp>
      <p:pic>
        <p:nvPicPr>
          <p:cNvPr id="8" name="Picture 7">
            <a:extLst>
              <a:ext uri="{FF2B5EF4-FFF2-40B4-BE49-F238E27FC236}">
                <a16:creationId xmlns:a16="http://schemas.microsoft.com/office/drawing/2014/main" id="{A12FDE10-9CF1-05B6-8AA5-962A5F70FE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37230" cy="5143500"/>
          </a:xfrm>
          <a:prstGeom prst="rect">
            <a:avLst/>
          </a:prstGeom>
        </p:spPr>
      </p:pic>
    </p:spTree>
    <p:extLst>
      <p:ext uri="{BB962C8B-B14F-4D97-AF65-F5344CB8AC3E}">
        <p14:creationId xmlns:p14="http://schemas.microsoft.com/office/powerpoint/2010/main" val="4043282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7533173-6AF3-55E6-69E6-112D4071769B}"/>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24DCB30C-5F23-981F-69BF-28AEE5F57662}"/>
              </a:ext>
            </a:extLst>
          </p:cNvPr>
          <p:cNvSpPr>
            <a:spLocks noGrp="1"/>
          </p:cNvSpPr>
          <p:nvPr>
            <p:ph type="body" sz="quarter" idx="13"/>
          </p:nvPr>
        </p:nvSpPr>
        <p:spPr/>
        <p:txBody>
          <a:bodyPr/>
          <a:lstStyle/>
          <a:p>
            <a:endParaRPr lang="fr-FR"/>
          </a:p>
        </p:txBody>
      </p:sp>
      <p:sp>
        <p:nvSpPr>
          <p:cNvPr id="4" name="Title 3">
            <a:extLst>
              <a:ext uri="{FF2B5EF4-FFF2-40B4-BE49-F238E27FC236}">
                <a16:creationId xmlns:a16="http://schemas.microsoft.com/office/drawing/2014/main" id="{4E9F7A7E-6753-856E-71E2-22B8B95ED7A1}"/>
              </a:ext>
            </a:extLst>
          </p:cNvPr>
          <p:cNvSpPr>
            <a:spLocks noGrp="1"/>
          </p:cNvSpPr>
          <p:nvPr>
            <p:ph type="ctrTitle"/>
          </p:nvPr>
        </p:nvSpPr>
        <p:spPr/>
        <p:txBody>
          <a:bodyPr/>
          <a:lstStyle/>
          <a:p>
            <a:endParaRPr lang="fr-FR"/>
          </a:p>
        </p:txBody>
      </p:sp>
      <p:pic>
        <p:nvPicPr>
          <p:cNvPr id="6" name="Picture 5">
            <a:extLst>
              <a:ext uri="{FF2B5EF4-FFF2-40B4-BE49-F238E27FC236}">
                <a16:creationId xmlns:a16="http://schemas.microsoft.com/office/drawing/2014/main" id="{07A105DE-A885-6438-E4B6-72BBA4199E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586" y="0"/>
            <a:ext cx="9131308" cy="5143500"/>
          </a:xfrm>
          <a:prstGeom prst="rect">
            <a:avLst/>
          </a:prstGeom>
        </p:spPr>
      </p:pic>
    </p:spTree>
    <p:extLst>
      <p:ext uri="{BB962C8B-B14F-4D97-AF65-F5344CB8AC3E}">
        <p14:creationId xmlns:p14="http://schemas.microsoft.com/office/powerpoint/2010/main" val="17495233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D060D8D-6A59-9290-9CD3-5623E3F5DF15}"/>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E02CB92F-7D1B-017B-A1FB-02875A52A3CC}"/>
              </a:ext>
            </a:extLst>
          </p:cNvPr>
          <p:cNvSpPr>
            <a:spLocks noGrp="1"/>
          </p:cNvSpPr>
          <p:nvPr>
            <p:ph type="body" sz="quarter" idx="13"/>
          </p:nvPr>
        </p:nvSpPr>
        <p:spPr/>
        <p:txBody>
          <a:bodyPr/>
          <a:lstStyle/>
          <a:p>
            <a:endParaRPr lang="fr-FR"/>
          </a:p>
        </p:txBody>
      </p:sp>
      <p:sp>
        <p:nvSpPr>
          <p:cNvPr id="4" name="Title 3">
            <a:extLst>
              <a:ext uri="{FF2B5EF4-FFF2-40B4-BE49-F238E27FC236}">
                <a16:creationId xmlns:a16="http://schemas.microsoft.com/office/drawing/2014/main" id="{2BD07643-1703-8C52-EC0A-DDF6CC89433A}"/>
              </a:ext>
            </a:extLst>
          </p:cNvPr>
          <p:cNvSpPr>
            <a:spLocks noGrp="1"/>
          </p:cNvSpPr>
          <p:nvPr>
            <p:ph type="ctrTitle"/>
          </p:nvPr>
        </p:nvSpPr>
        <p:spPr/>
        <p:txBody>
          <a:bodyPr/>
          <a:lstStyle/>
          <a:p>
            <a:endParaRPr lang="fr-FR"/>
          </a:p>
        </p:txBody>
      </p:sp>
      <p:pic>
        <p:nvPicPr>
          <p:cNvPr id="6" name="Picture 5">
            <a:extLst>
              <a:ext uri="{FF2B5EF4-FFF2-40B4-BE49-F238E27FC236}">
                <a16:creationId xmlns:a16="http://schemas.microsoft.com/office/drawing/2014/main" id="{D2DD7A53-C9A2-E807-CA1D-384265C9B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4" y="-1"/>
            <a:ext cx="9123928" cy="5143499"/>
          </a:xfrm>
          <a:prstGeom prst="rect">
            <a:avLst/>
          </a:prstGeom>
        </p:spPr>
      </p:pic>
    </p:spTree>
    <p:extLst>
      <p:ext uri="{BB962C8B-B14F-4D97-AF65-F5344CB8AC3E}">
        <p14:creationId xmlns:p14="http://schemas.microsoft.com/office/powerpoint/2010/main" val="323063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6AC2940-1135-5428-CEBA-7A56C0859F54}"/>
              </a:ext>
            </a:extLst>
          </p:cNvPr>
          <p:cNvGrpSpPr/>
          <p:nvPr/>
        </p:nvGrpSpPr>
        <p:grpSpPr>
          <a:xfrm>
            <a:off x="1250845" y="1335357"/>
            <a:ext cx="7307705" cy="2466702"/>
            <a:chOff x="-3822492" y="1715428"/>
            <a:chExt cx="9743607" cy="3288936"/>
          </a:xfrm>
        </p:grpSpPr>
        <p:pic>
          <p:nvPicPr>
            <p:cNvPr id="16" name="Picture 15">
              <a:extLst>
                <a:ext uri="{FF2B5EF4-FFF2-40B4-BE49-F238E27FC236}">
                  <a16:creationId xmlns:a16="http://schemas.microsoft.com/office/drawing/2014/main" id="{7ACDB5FB-F4FF-FDCC-E03E-8261F190E3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0237" y="1762837"/>
              <a:ext cx="403346" cy="448207"/>
            </a:xfrm>
            <a:prstGeom prst="rect">
              <a:avLst/>
            </a:prstGeom>
          </p:spPr>
        </p:pic>
        <p:pic>
          <p:nvPicPr>
            <p:cNvPr id="17" name="Picture 16">
              <a:extLst>
                <a:ext uri="{FF2B5EF4-FFF2-40B4-BE49-F238E27FC236}">
                  <a16:creationId xmlns:a16="http://schemas.microsoft.com/office/drawing/2014/main" id="{F435F859-E93C-157B-9675-C4BE57B600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626" y="3197334"/>
              <a:ext cx="462120" cy="482709"/>
            </a:xfrm>
            <a:prstGeom prst="rect">
              <a:avLst/>
            </a:prstGeom>
          </p:spPr>
        </p:pic>
        <p:pic>
          <p:nvPicPr>
            <p:cNvPr id="18" name="Picture 17">
              <a:extLst>
                <a:ext uri="{FF2B5EF4-FFF2-40B4-BE49-F238E27FC236}">
                  <a16:creationId xmlns:a16="http://schemas.microsoft.com/office/drawing/2014/main" id="{89E74B37-A7E2-D769-4FED-B02EEC8FD2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4065" y="4460139"/>
              <a:ext cx="302220" cy="423919"/>
            </a:xfrm>
            <a:prstGeom prst="rect">
              <a:avLst/>
            </a:prstGeom>
          </p:spPr>
        </p:pic>
        <p:pic>
          <p:nvPicPr>
            <p:cNvPr id="19" name="Picture 18">
              <a:extLst>
                <a:ext uri="{FF2B5EF4-FFF2-40B4-BE49-F238E27FC236}">
                  <a16:creationId xmlns:a16="http://schemas.microsoft.com/office/drawing/2014/main" id="{4BB3B3E9-F30F-5EEA-F8F9-1F620EE6B6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473" r="1738"/>
            <a:stretch/>
          </p:blipFill>
          <p:spPr>
            <a:xfrm>
              <a:off x="-3822492" y="1715428"/>
              <a:ext cx="9743607" cy="3288936"/>
            </a:xfrm>
            <a:prstGeom prst="rect">
              <a:avLst/>
            </a:prstGeom>
          </p:spPr>
        </p:pic>
      </p:grpSp>
      <p:grpSp>
        <p:nvGrpSpPr>
          <p:cNvPr id="20" name="Group 19">
            <a:extLst>
              <a:ext uri="{FF2B5EF4-FFF2-40B4-BE49-F238E27FC236}">
                <a16:creationId xmlns:a16="http://schemas.microsoft.com/office/drawing/2014/main" id="{791ED82E-85CF-899C-67EB-FBFEE47F0892}"/>
              </a:ext>
            </a:extLst>
          </p:cNvPr>
          <p:cNvGrpSpPr/>
          <p:nvPr/>
        </p:nvGrpSpPr>
        <p:grpSpPr>
          <a:xfrm>
            <a:off x="1310813" y="1728643"/>
            <a:ext cx="7343386" cy="2729503"/>
            <a:chOff x="1176867" y="1740102"/>
            <a:chExt cx="9791180" cy="3639342"/>
          </a:xfrm>
        </p:grpSpPr>
        <p:sp>
          <p:nvSpPr>
            <p:cNvPr id="21" name="+ The Global Gold Standard for UV-A Protection : the preferred choice for formulators seeking efficient and strong UV-A absorption">
              <a:extLst>
                <a:ext uri="{FF2B5EF4-FFF2-40B4-BE49-F238E27FC236}">
                  <a16:creationId xmlns:a16="http://schemas.microsoft.com/office/drawing/2014/main" id="{5943BDCE-3DB9-B554-7AD6-A93026B04771}"/>
                </a:ext>
              </a:extLst>
            </p:cNvPr>
            <p:cNvSpPr txBox="1"/>
            <p:nvPr/>
          </p:nvSpPr>
          <p:spPr>
            <a:xfrm>
              <a:off x="1176867" y="3233976"/>
              <a:ext cx="3085136" cy="584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The Global Gold Standard for UV-A Protection</a:t>
              </a:r>
              <a:r>
                <a:rPr sz="750" dirty="0">
                  <a:solidFill>
                    <a:srgbClr val="000000">
                      <a:lumMod val="65000"/>
                      <a:lumOff val="35000"/>
                    </a:srgbClr>
                  </a:solidFill>
                  <a:latin typeface="DM Sans 14pt" pitchFamily="2" charset="77"/>
                  <a:sym typeface="Helvetica Light"/>
                </a:rPr>
                <a:t>: the preferred choice for formulators seeking efficient and strong UV-A absorption</a:t>
              </a:r>
            </a:p>
          </p:txBody>
        </p:sp>
        <p:sp>
          <p:nvSpPr>
            <p:cNvPr id="22" name="+ Broadband Protection &amp; SPF Enhancement : when combined with effective UV-B filters, PARSOL 1789 works seamlessly with solubilizers and emollients and can boost SPF values in formulations.">
              <a:extLst>
                <a:ext uri="{FF2B5EF4-FFF2-40B4-BE49-F238E27FC236}">
                  <a16:creationId xmlns:a16="http://schemas.microsoft.com/office/drawing/2014/main" id="{B645E067-40A8-6FD4-08A8-E863A1CC418A}"/>
                </a:ext>
              </a:extLst>
            </p:cNvPr>
            <p:cNvSpPr txBox="1"/>
            <p:nvPr/>
          </p:nvSpPr>
          <p:spPr>
            <a:xfrm>
              <a:off x="4388795" y="3209104"/>
              <a:ext cx="3193724" cy="738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Broadband Protection &amp; SPF Enhancement</a:t>
              </a:r>
              <a:r>
                <a:rPr sz="750" dirty="0">
                  <a:solidFill>
                    <a:srgbClr val="000000">
                      <a:lumMod val="65000"/>
                      <a:lumOff val="35000"/>
                    </a:srgbClr>
                  </a:solidFill>
                  <a:latin typeface="DM Sans 14pt" pitchFamily="2" charset="77"/>
                  <a:sym typeface="Helvetica Light"/>
                </a:rPr>
                <a:t>: when combined with effective UV-B filters, PARSOL 1789 works seamlessly with solubilizers and emollients and can boost SPF values in formulations.</a:t>
              </a:r>
            </a:p>
          </p:txBody>
        </p:sp>
        <p:sp>
          <p:nvSpPr>
            <p:cNvPr id="23" name="+ Worldwide Approval and Photostability : suitable for global formulations, PARSOL 1789 provides excellent photostability when appropriately solubilized and used with recommended stabilizing agents.">
              <a:extLst>
                <a:ext uri="{FF2B5EF4-FFF2-40B4-BE49-F238E27FC236}">
                  <a16:creationId xmlns:a16="http://schemas.microsoft.com/office/drawing/2014/main" id="{39E03A17-74D9-E155-A8D5-6CA0A28980C9}"/>
                </a:ext>
              </a:extLst>
            </p:cNvPr>
            <p:cNvSpPr txBox="1"/>
            <p:nvPr/>
          </p:nvSpPr>
          <p:spPr>
            <a:xfrm>
              <a:off x="7766310" y="3221571"/>
              <a:ext cx="3057483" cy="892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Worldwide Approval and Photostability</a:t>
              </a:r>
              <a:r>
                <a:rPr sz="750" dirty="0">
                  <a:solidFill>
                    <a:srgbClr val="000000">
                      <a:lumMod val="65000"/>
                      <a:lumOff val="35000"/>
                    </a:srgbClr>
                  </a:solidFill>
                  <a:latin typeface="DM Sans 14pt" pitchFamily="2" charset="77"/>
                  <a:sym typeface="Helvetica Light"/>
                </a:rPr>
                <a:t>: suitable for global formulations, PARSOL 1789 provides excellent photostability when appropriately solubilized and used with recommended stabilizing agents.</a:t>
              </a:r>
            </a:p>
          </p:txBody>
        </p:sp>
        <p:sp>
          <p:nvSpPr>
            <p:cNvPr id="24" name="+ The outstanding broadband UVA-UVB filter : effectively boosts UVB &amp; UVA protection across various application forms at low concentrations, providing comprehensive sun protection.">
              <a:extLst>
                <a:ext uri="{FF2B5EF4-FFF2-40B4-BE49-F238E27FC236}">
                  <a16:creationId xmlns:a16="http://schemas.microsoft.com/office/drawing/2014/main" id="{56D61424-A086-5434-570F-2D3A4C7B44DE}"/>
                </a:ext>
              </a:extLst>
            </p:cNvPr>
            <p:cNvSpPr txBox="1"/>
            <p:nvPr/>
          </p:nvSpPr>
          <p:spPr>
            <a:xfrm>
              <a:off x="1215186" y="1747290"/>
              <a:ext cx="3013027" cy="738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The outstanding broadband UVA-UVB </a:t>
              </a:r>
              <a:r>
                <a:rPr lang="en-GB" sz="750" dirty="0">
                  <a:solidFill>
                    <a:srgbClr val="000000">
                      <a:lumMod val="65000"/>
                      <a:lumOff val="35000"/>
                    </a:srgbClr>
                  </a:solidFill>
                  <a:latin typeface="DM Sans 14pt" pitchFamily="2" charset="77"/>
                  <a:ea typeface="+mn-ea"/>
                  <a:cs typeface="Helvetica"/>
                  <a:sym typeface="Helvetica"/>
                </a:rPr>
                <a:t>filter</a:t>
              </a:r>
              <a:r>
                <a:rPr lang="en-GB" sz="750" dirty="0">
                  <a:solidFill>
                    <a:srgbClr val="000000">
                      <a:lumMod val="65000"/>
                      <a:lumOff val="35000"/>
                    </a:srgbClr>
                  </a:solidFill>
                  <a:latin typeface="DM Sans 14pt" pitchFamily="2" charset="77"/>
                  <a:sym typeface="Helvetica Light"/>
                </a:rPr>
                <a:t>:</a:t>
              </a:r>
              <a:r>
                <a:rPr sz="750" dirty="0">
                  <a:solidFill>
                    <a:srgbClr val="000000">
                      <a:lumMod val="65000"/>
                      <a:lumOff val="35000"/>
                    </a:srgbClr>
                  </a:solidFill>
                  <a:latin typeface="DM Sans 14pt" pitchFamily="2" charset="77"/>
                  <a:sym typeface="Helvetica Light"/>
                </a:rPr>
                <a:t> effectively boosts UVB &amp; UVA protection across various application forms at low concentrations, providing comprehensive sun protection.</a:t>
              </a:r>
            </a:p>
          </p:txBody>
        </p:sp>
        <p:sp>
          <p:nvSpPr>
            <p:cNvPr id="25" name="+ Versatile Compatibility &amp; Water Resistance : Shows excellent compatibility with organic and inorganic UV filters. Additionally, in holistic formulations, it promotes robust water resistance through good solubility in organic oils.">
              <a:extLst>
                <a:ext uri="{FF2B5EF4-FFF2-40B4-BE49-F238E27FC236}">
                  <a16:creationId xmlns:a16="http://schemas.microsoft.com/office/drawing/2014/main" id="{94A5F929-34C3-5F99-97FC-B5B401AFFD52}"/>
                </a:ext>
              </a:extLst>
            </p:cNvPr>
            <p:cNvSpPr txBox="1"/>
            <p:nvPr/>
          </p:nvSpPr>
          <p:spPr>
            <a:xfrm>
              <a:off x="4484898" y="1740102"/>
              <a:ext cx="3068683" cy="892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Versatile Compatibility &amp; Water Resistance</a:t>
              </a:r>
              <a:r>
                <a:rPr sz="750" dirty="0">
                  <a:solidFill>
                    <a:srgbClr val="000000">
                      <a:lumMod val="65000"/>
                      <a:lumOff val="35000"/>
                    </a:srgbClr>
                  </a:solidFill>
                  <a:latin typeface="DM Sans 14pt" pitchFamily="2" charset="77"/>
                  <a:sym typeface="Helvetica Light"/>
                </a:rPr>
                <a:t>: Shows excellent compatibility with organic and inorganic UV filters. Additionally, in holistic formulations, it promotes robust water resistance through good solubility in organic oils.</a:t>
              </a:r>
            </a:p>
          </p:txBody>
        </p:sp>
        <p:sp>
          <p:nvSpPr>
            <p:cNvPr id="26" name="+ Global Approval and Photostability : Approved in many countries worldwide, PARSOL® Shield ensures broad acceptance for global formulations. Its photostable nature enhances its reliability, maintaining its efficacy even when exposed to light.">
              <a:extLst>
                <a:ext uri="{FF2B5EF4-FFF2-40B4-BE49-F238E27FC236}">
                  <a16:creationId xmlns:a16="http://schemas.microsoft.com/office/drawing/2014/main" id="{11993D88-461A-3297-58C9-AAF11B46ED1A}"/>
                </a:ext>
              </a:extLst>
            </p:cNvPr>
            <p:cNvSpPr txBox="1"/>
            <p:nvPr/>
          </p:nvSpPr>
          <p:spPr>
            <a:xfrm>
              <a:off x="7810266" y="1746282"/>
              <a:ext cx="2818539" cy="10464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Global Approval and Photostability</a:t>
              </a:r>
              <a:r>
                <a:rPr sz="750" dirty="0">
                  <a:solidFill>
                    <a:srgbClr val="000000">
                      <a:lumMod val="65000"/>
                      <a:lumOff val="35000"/>
                    </a:srgbClr>
                  </a:solidFill>
                  <a:latin typeface="DM Sans 14pt" pitchFamily="2" charset="77"/>
                  <a:sym typeface="Helvetica Light"/>
                </a:rPr>
                <a:t>: Approved in m</a:t>
              </a:r>
              <a:r>
                <a:rPr lang="en-US" sz="750" dirty="0">
                  <a:solidFill>
                    <a:srgbClr val="000000">
                      <a:lumMod val="65000"/>
                      <a:lumOff val="35000"/>
                    </a:srgbClr>
                  </a:solidFill>
                  <a:latin typeface="DM Sans 14pt" pitchFamily="2" charset="77"/>
                  <a:sym typeface="Helvetica Light"/>
                </a:rPr>
                <a:t>ost</a:t>
              </a:r>
              <a:r>
                <a:rPr sz="750" dirty="0">
                  <a:solidFill>
                    <a:srgbClr val="000000">
                      <a:lumMod val="65000"/>
                      <a:lumOff val="35000"/>
                    </a:srgbClr>
                  </a:solidFill>
                  <a:latin typeface="DM Sans 14pt" pitchFamily="2" charset="77"/>
                  <a:sym typeface="Helvetica Light"/>
                </a:rPr>
                <a:t> countries worldwide, PARSOL® Shield ensures broad acceptance for global formulations. Its photostable nature enhances its reliability, maintaining its efficacy even when exposed to light.</a:t>
              </a:r>
            </a:p>
          </p:txBody>
        </p:sp>
        <p:sp>
          <p:nvSpPr>
            <p:cNvPr id="27" name="+ Most Efficient UV-B Absorber in the market : its high efficiency makes it a top choice for formulators seeking potent UV-B protection.">
              <a:extLst>
                <a:ext uri="{FF2B5EF4-FFF2-40B4-BE49-F238E27FC236}">
                  <a16:creationId xmlns:a16="http://schemas.microsoft.com/office/drawing/2014/main" id="{9301DB69-45BC-C1CB-87A6-6B900BF0CE9A}"/>
                </a:ext>
              </a:extLst>
            </p:cNvPr>
            <p:cNvSpPr txBox="1"/>
            <p:nvPr/>
          </p:nvSpPr>
          <p:spPr>
            <a:xfrm>
              <a:off x="1176867" y="4483998"/>
              <a:ext cx="2922125" cy="5847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Most Efficient UV-B Absorber in the market</a:t>
              </a:r>
              <a:r>
                <a:rPr sz="750" dirty="0">
                  <a:solidFill>
                    <a:srgbClr val="000000">
                      <a:lumMod val="65000"/>
                      <a:lumOff val="35000"/>
                    </a:srgbClr>
                  </a:solidFill>
                  <a:latin typeface="DM Sans 14pt" pitchFamily="2" charset="77"/>
                  <a:sym typeface="Helvetica Light"/>
                </a:rPr>
                <a:t>: its high efficiency makes it a top choice for formulators seeking potent UV-B protection.</a:t>
              </a:r>
            </a:p>
          </p:txBody>
        </p:sp>
        <p:sp>
          <p:nvSpPr>
            <p:cNvPr id="28" name="+ Global Approval and Eco-Friendly Profile : a versatile UV filter that can be used across a full range of applications. Its eco-profile enables the development of high Eco-class formulations, aligning with eco-profiling standards..">
              <a:extLst>
                <a:ext uri="{FF2B5EF4-FFF2-40B4-BE49-F238E27FC236}">
                  <a16:creationId xmlns:a16="http://schemas.microsoft.com/office/drawing/2014/main" id="{F5E64854-1F2E-1411-C4E8-3C56B5748904}"/>
                </a:ext>
              </a:extLst>
            </p:cNvPr>
            <p:cNvSpPr txBox="1"/>
            <p:nvPr/>
          </p:nvSpPr>
          <p:spPr>
            <a:xfrm>
              <a:off x="4388795" y="4494802"/>
              <a:ext cx="3095724" cy="8617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tIns="34290" rIns="34289" bIns="34290" anchor="t">
              <a:spAutoFit/>
            </a:bodyPr>
            <a:lstStyle/>
            <a:p>
              <a:pPr algn="ctr" hangingPunct="0">
                <a:defRPr sz="1300">
                  <a:solidFill>
                    <a:srgbClr val="AFABAB"/>
                  </a:solidFill>
                  <a:latin typeface="Helvetica Light"/>
                  <a:ea typeface="Helvetica Light"/>
                  <a:cs typeface="Helvetica Light"/>
                  <a:sym typeface="Helvetica Light"/>
                </a:defRPr>
              </a:pPr>
              <a:r>
                <a:rPr sz="750" dirty="0">
                  <a:solidFill>
                    <a:schemeClr val="tx1">
                      <a:lumMod val="65000"/>
                      <a:lumOff val="35000"/>
                    </a:schemeClr>
                  </a:solidFill>
                  <a:latin typeface="DM Sans 14pt" pitchFamily="2" charset="77"/>
                  <a:sym typeface="Helvetica Light"/>
                </a:rPr>
                <a:t>+ </a:t>
              </a:r>
              <a:r>
                <a:rPr lang="en-US" sz="750" dirty="0">
                  <a:solidFill>
                    <a:schemeClr val="tx1">
                      <a:lumMod val="65000"/>
                      <a:lumOff val="35000"/>
                    </a:schemeClr>
                  </a:solidFill>
                  <a:latin typeface="DM Sans 14pt" pitchFamily="2" charset="77"/>
                  <a:cs typeface="Helvetica"/>
                  <a:sym typeface="Helvetica"/>
                </a:rPr>
                <a:t>Global Approval (excl. North America) and</a:t>
              </a:r>
              <a:r>
                <a:rPr sz="750" dirty="0">
                  <a:solidFill>
                    <a:schemeClr val="tx1">
                      <a:lumMod val="65000"/>
                      <a:lumOff val="35000"/>
                    </a:schemeClr>
                  </a:solidFill>
                  <a:latin typeface="DM Sans 14pt" pitchFamily="2" charset="77"/>
                  <a:ea typeface="+mn-ea"/>
                  <a:cs typeface="Helvetica"/>
                  <a:sym typeface="Helvetica"/>
                </a:rPr>
                <a:t> Eco-Friendly Profile</a:t>
              </a:r>
              <a:r>
                <a:rPr sz="750" dirty="0">
                  <a:solidFill>
                    <a:schemeClr val="tx1">
                      <a:lumMod val="65000"/>
                      <a:lumOff val="35000"/>
                    </a:schemeClr>
                  </a:solidFill>
                  <a:latin typeface="DM Sans 14pt" pitchFamily="2" charset="77"/>
                  <a:sym typeface="Helvetica Light"/>
                </a:rPr>
                <a:t>:</a:t>
              </a:r>
              <a:r>
                <a:rPr lang="en-US" sz="750" dirty="0">
                  <a:solidFill>
                    <a:schemeClr val="tx1">
                      <a:lumMod val="65000"/>
                      <a:lumOff val="35000"/>
                    </a:schemeClr>
                  </a:solidFill>
                  <a:latin typeface="DM Sans 14pt" pitchFamily="2" charset="77"/>
                  <a:sym typeface="Helvetica Light"/>
                </a:rPr>
                <a:t> </a:t>
              </a:r>
              <a:r>
                <a:rPr sz="750" dirty="0">
                  <a:solidFill>
                    <a:schemeClr val="tx1">
                      <a:lumMod val="65000"/>
                      <a:lumOff val="35000"/>
                    </a:schemeClr>
                  </a:solidFill>
                  <a:latin typeface="DM Sans 14pt" pitchFamily="2" charset="77"/>
                  <a:sym typeface="Helvetica Light"/>
                </a:rPr>
                <a:t>a versatile UV filter that can be used across a full range of applications. Its eco-profile enables the development of high Eco-class formulations, aligning with eco-profiling standards..</a:t>
              </a:r>
            </a:p>
          </p:txBody>
        </p:sp>
        <p:sp>
          <p:nvSpPr>
            <p:cNvPr id="29" name="+ Photostable and Versatile Application : guarantees photostability under light exposure, easily solubilizes in formulations and seamlessly integrates into the oil phase at high temperatures, remaining compatible with major UV solutions.">
              <a:extLst>
                <a:ext uri="{FF2B5EF4-FFF2-40B4-BE49-F238E27FC236}">
                  <a16:creationId xmlns:a16="http://schemas.microsoft.com/office/drawing/2014/main" id="{97884ED3-B659-4439-4B5D-0B1BC4939E82}"/>
                </a:ext>
              </a:extLst>
            </p:cNvPr>
            <p:cNvSpPr txBox="1"/>
            <p:nvPr/>
          </p:nvSpPr>
          <p:spPr>
            <a:xfrm>
              <a:off x="7774322" y="4486890"/>
              <a:ext cx="3193725" cy="892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4289" rIns="34289">
              <a:spAutoFit/>
            </a:bodyPr>
            <a:lstStyle/>
            <a:p>
              <a:pPr algn="ctr" defTabSz="685800" hangingPunct="0">
                <a:spcBef>
                  <a:spcPts val="750"/>
                </a:spcBef>
                <a:buClrTx/>
                <a:defRPr sz="1300">
                  <a:solidFill>
                    <a:srgbClr val="AFABAB"/>
                  </a:solidFill>
                  <a:latin typeface="Helvetica Light"/>
                  <a:ea typeface="Helvetica Light"/>
                  <a:cs typeface="Helvetica Light"/>
                  <a:sym typeface="Helvetica Light"/>
                </a:defRPr>
              </a:pPr>
              <a:r>
                <a:rPr sz="750" dirty="0">
                  <a:solidFill>
                    <a:srgbClr val="000000">
                      <a:lumMod val="65000"/>
                      <a:lumOff val="35000"/>
                    </a:srgbClr>
                  </a:solidFill>
                  <a:latin typeface="DM Sans 14pt" pitchFamily="2" charset="77"/>
                  <a:sym typeface="Helvetica Light"/>
                </a:rPr>
                <a:t>+ </a:t>
              </a:r>
              <a:r>
                <a:rPr sz="750" dirty="0">
                  <a:solidFill>
                    <a:srgbClr val="000000">
                      <a:lumMod val="65000"/>
                      <a:lumOff val="35000"/>
                    </a:srgbClr>
                  </a:solidFill>
                  <a:latin typeface="DM Sans 14pt" pitchFamily="2" charset="77"/>
                  <a:ea typeface="+mn-ea"/>
                  <a:cs typeface="Helvetica"/>
                  <a:sym typeface="Helvetica"/>
                </a:rPr>
                <a:t>Photostable and Versatile Application</a:t>
              </a:r>
              <a:r>
                <a:rPr sz="750" dirty="0">
                  <a:solidFill>
                    <a:srgbClr val="000000">
                      <a:lumMod val="65000"/>
                      <a:lumOff val="35000"/>
                    </a:srgbClr>
                  </a:solidFill>
                  <a:latin typeface="DM Sans 14pt" pitchFamily="2" charset="77"/>
                  <a:sym typeface="Helvetica Light"/>
                </a:rPr>
                <a:t>: guarantees photostability under light exposure, easily solubilizes in formulations and seamlessly integrates into the oil phase at high temperatures, remaining compatible with major UV solutions.</a:t>
              </a:r>
            </a:p>
          </p:txBody>
        </p:sp>
      </p:grpSp>
      <p:sp>
        <p:nvSpPr>
          <p:cNvPr id="30" name="Subtitle 2">
            <a:extLst>
              <a:ext uri="{FF2B5EF4-FFF2-40B4-BE49-F238E27FC236}">
                <a16:creationId xmlns:a16="http://schemas.microsoft.com/office/drawing/2014/main" id="{2661F4C9-3655-8260-EA74-315AB115AABD}"/>
              </a:ext>
            </a:extLst>
          </p:cNvPr>
          <p:cNvSpPr txBox="1">
            <a:spLocks noGrp="1"/>
          </p:cNvSpPr>
          <p:nvPr>
            <p:ph type="body" idx="1"/>
          </p:nvPr>
        </p:nvSpPr>
        <p:spPr>
          <a:xfrm>
            <a:off x="388497" y="262558"/>
            <a:ext cx="8637678" cy="335516"/>
          </a:xfrm>
          <a:prstGeom prst="rect">
            <a:avLst/>
          </a:prstGeom>
        </p:spPr>
        <p:txBody>
          <a:bodyPr>
            <a:normAutofit/>
          </a:bodyPr>
          <a:lstStyle>
            <a:lvl1pPr algn="l">
              <a:defRPr sz="2500">
                <a:solidFill>
                  <a:srgbClr val="DF8F32"/>
                </a:solidFill>
                <a:latin typeface="Helvetica Light"/>
                <a:ea typeface="Helvetica Light"/>
                <a:cs typeface="Helvetica Light"/>
                <a:sym typeface="Helvetica Light"/>
              </a:defRPr>
            </a:lvl1pPr>
          </a:lstStyle>
          <a:p>
            <a:r>
              <a:rPr lang="en-US" sz="2100" b="1" dirty="0" err="1">
                <a:solidFill>
                  <a:srgbClr val="FF8A4E"/>
                </a:solidFill>
                <a:latin typeface="DM Sans 14pt" pitchFamily="2" charset="77"/>
              </a:rPr>
              <a:t>TriPro</a:t>
            </a:r>
            <a:r>
              <a:rPr lang="en-US" sz="2100" b="1" dirty="0">
                <a:solidFill>
                  <a:srgbClr val="FF8A4E"/>
                </a:solidFill>
                <a:latin typeface="DM Sans 14pt" pitchFamily="2" charset="77"/>
              </a:rPr>
              <a:t> - Effortlessly Elevating Sun </a:t>
            </a:r>
            <a:r>
              <a:rPr lang="en-US" sz="2100" b="1" dirty="0" err="1">
                <a:solidFill>
                  <a:srgbClr val="FF8A4E"/>
                </a:solidFill>
                <a:latin typeface="DM Sans 14pt" pitchFamily="2" charset="77"/>
              </a:rPr>
              <a:t>Defence</a:t>
            </a:r>
            <a:r>
              <a:rPr lang="en-US" sz="2100" b="1" dirty="0">
                <a:solidFill>
                  <a:srgbClr val="FF8A4E"/>
                </a:solidFill>
                <a:latin typeface="DM Sans 14pt" pitchFamily="2" charset="77"/>
              </a:rPr>
              <a:t> fo</a:t>
            </a:r>
            <a:r>
              <a:rPr lang="en-US" sz="2100" dirty="0">
                <a:solidFill>
                  <a:srgbClr val="FF8A4E"/>
                </a:solidFill>
                <a:latin typeface="DM Sans 14pt" pitchFamily="2" charset="77"/>
              </a:rPr>
              <a:t>r </a:t>
            </a:r>
            <a:r>
              <a:rPr lang="en-US" sz="2100" b="1" dirty="0">
                <a:solidFill>
                  <a:srgbClr val="FF8A4E"/>
                </a:solidFill>
                <a:latin typeface="DM Sans 14pt" pitchFamily="2" charset="77"/>
              </a:rPr>
              <a:t>Unmatched Skin Comfort</a:t>
            </a:r>
          </a:p>
        </p:txBody>
      </p:sp>
      <p:pic>
        <p:nvPicPr>
          <p:cNvPr id="31" name="Picture 30">
            <a:extLst>
              <a:ext uri="{FF2B5EF4-FFF2-40B4-BE49-F238E27FC236}">
                <a16:creationId xmlns:a16="http://schemas.microsoft.com/office/drawing/2014/main" id="{E4598AD8-C65E-F21B-9D67-2E29950659D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4344" y="2081897"/>
            <a:ext cx="824968" cy="965925"/>
          </a:xfrm>
          <a:prstGeom prst="rect">
            <a:avLst/>
          </a:prstGeom>
        </p:spPr>
      </p:pic>
      <p:sp>
        <p:nvSpPr>
          <p:cNvPr id="32" name="TextBox 31">
            <a:extLst>
              <a:ext uri="{FF2B5EF4-FFF2-40B4-BE49-F238E27FC236}">
                <a16:creationId xmlns:a16="http://schemas.microsoft.com/office/drawing/2014/main" id="{CA40559B-B49D-4E49-F474-B7C76EF7DECA}"/>
              </a:ext>
            </a:extLst>
          </p:cNvPr>
          <p:cNvSpPr txBox="1"/>
          <p:nvPr/>
        </p:nvSpPr>
        <p:spPr>
          <a:xfrm>
            <a:off x="224343" y="3155213"/>
            <a:ext cx="979335" cy="707886"/>
          </a:xfrm>
          <a:prstGeom prst="rect">
            <a:avLst/>
          </a:prstGeom>
          <a:noFill/>
        </p:spPr>
        <p:txBody>
          <a:bodyPr wrap="square" rtlCol="0">
            <a:spAutoFit/>
          </a:bodyPr>
          <a:lstStyle/>
          <a:p>
            <a:pPr defTabSz="685800" hangingPunct="0">
              <a:buClrTx/>
              <a:defRPr/>
            </a:pPr>
            <a:r>
              <a:rPr lang="en-US" sz="1000" dirty="0">
                <a:solidFill>
                  <a:srgbClr val="ED7D31"/>
                </a:solidFill>
                <a:latin typeface="DM Sans 14pt" pitchFamily="2" charset="77"/>
                <a:cs typeface="Calibri"/>
                <a:sym typeface="Calibri"/>
              </a:rPr>
              <a:t>Scientifically proven Sun Care technology</a:t>
            </a:r>
          </a:p>
        </p:txBody>
      </p:sp>
      <p:sp>
        <p:nvSpPr>
          <p:cNvPr id="33" name="Subtitle 2">
            <a:extLst>
              <a:ext uri="{FF2B5EF4-FFF2-40B4-BE49-F238E27FC236}">
                <a16:creationId xmlns:a16="http://schemas.microsoft.com/office/drawing/2014/main" id="{69C418FD-3962-9819-999E-8E3DFB97C508}"/>
              </a:ext>
            </a:extLst>
          </p:cNvPr>
          <p:cNvSpPr txBox="1">
            <a:spLocks/>
          </p:cNvSpPr>
          <p:nvPr/>
        </p:nvSpPr>
        <p:spPr>
          <a:xfrm>
            <a:off x="1787531" y="650009"/>
            <a:ext cx="5555284" cy="295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lnSpcReduction="10000"/>
          </a:bodyPr>
          <a:lstStyle>
            <a:lvl1pPr marL="0" marR="0" indent="0" algn="l" defTabSz="914400" rtl="0" latinLnBrk="0">
              <a:lnSpc>
                <a:spcPct val="100000"/>
              </a:lnSpc>
              <a:spcBef>
                <a:spcPts val="1000"/>
              </a:spcBef>
              <a:spcAft>
                <a:spcPts val="0"/>
              </a:spcAft>
              <a:buClrTx/>
              <a:buSzTx/>
              <a:buFontTx/>
              <a:buNone/>
              <a:tabLst/>
              <a:defRPr sz="2800" b="1" i="0" u="none" strike="noStrike" cap="none" spc="0" baseline="0">
                <a:solidFill>
                  <a:srgbClr val="DF8F32"/>
                </a:solidFill>
                <a:uFillTx/>
                <a:latin typeface="+mn-lt"/>
                <a:ea typeface="+mn-ea"/>
                <a:cs typeface="+mn-cs"/>
                <a:sym typeface="Helvetica"/>
              </a:defRPr>
            </a:lvl1pPr>
            <a:lvl2pPr marL="0" marR="0" indent="4572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2pPr>
            <a:lvl3pPr marL="0" marR="0" indent="9144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3pPr>
            <a:lvl4pPr marL="0" marR="0" indent="13716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4pPr>
            <a:lvl5pPr marL="0" marR="0" indent="1828800" algn="ctr" defTabSz="914400" rtl="0" latinLnBrk="0">
              <a:lnSpc>
                <a:spcPct val="90000"/>
              </a:lnSpc>
              <a:spcBef>
                <a:spcPts val="1000"/>
              </a:spcBef>
              <a:spcAft>
                <a:spcPts val="0"/>
              </a:spcAft>
              <a:buClrTx/>
              <a:buSzTx/>
              <a:buFontTx/>
              <a:buNone/>
              <a:tabLst/>
              <a:defRPr sz="24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defTabSz="685800">
              <a:spcBef>
                <a:spcPts val="750"/>
              </a:spcBef>
              <a:defRPr/>
            </a:pPr>
            <a:r>
              <a:rPr lang="en-US" sz="1400" dirty="0" err="1">
                <a:solidFill>
                  <a:schemeClr val="tx1">
                    <a:lumMod val="75000"/>
                    <a:lumOff val="25000"/>
                  </a:schemeClr>
                </a:solidFill>
                <a:latin typeface="DM Sans 14pt" pitchFamily="2" charset="77"/>
                <a:cs typeface="Helvetica"/>
              </a:rPr>
              <a:t>TriPro</a:t>
            </a:r>
            <a:r>
              <a:rPr lang="en-US" sz="1400" dirty="0">
                <a:solidFill>
                  <a:schemeClr val="tx1">
                    <a:lumMod val="75000"/>
                    <a:lumOff val="25000"/>
                  </a:schemeClr>
                </a:solidFill>
                <a:latin typeface="DM Sans 14pt" pitchFamily="2" charset="77"/>
                <a:cs typeface="Helvetica"/>
              </a:rPr>
              <a:t> technology - built from a combination of 3 high-powered UV filters</a:t>
            </a:r>
          </a:p>
        </p:txBody>
      </p:sp>
    </p:spTree>
    <p:extLst>
      <p:ext uri="{BB962C8B-B14F-4D97-AF65-F5344CB8AC3E}">
        <p14:creationId xmlns:p14="http://schemas.microsoft.com/office/powerpoint/2010/main" val="1790575174"/>
      </p:ext>
    </p:extLst>
  </p:cSld>
  <p:clrMapOvr>
    <a:masterClrMapping/>
  </p:clrMapOvr>
  <p:transition spd="slow">
    <p:wipe dir="r"/>
  </p:transition>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4FB456A-C54E-5A77-5684-30D35DDAD172}"/>
              </a:ext>
            </a:extLst>
          </p:cNvPr>
          <p:cNvSpPr>
            <a:spLocks noGrp="1"/>
          </p:cNvSpPr>
          <p:nvPr>
            <p:ph type="title"/>
          </p:nvPr>
        </p:nvSpPr>
        <p:spPr>
          <a:xfrm>
            <a:off x="405000" y="270000"/>
            <a:ext cx="4540380" cy="348275"/>
          </a:xfrm>
        </p:spPr>
        <p:txBody>
          <a:bodyPr/>
          <a:lstStyle/>
          <a:p>
            <a:r>
              <a:rPr lang="en-US"/>
              <a:t>A Super-Charged Ratio Unlocking Unmatched Synergistic Effects:</a:t>
            </a:r>
          </a:p>
        </p:txBody>
      </p:sp>
      <p:sp>
        <p:nvSpPr>
          <p:cNvPr id="5" name="Subtitle 2">
            <a:extLst>
              <a:ext uri="{FF2B5EF4-FFF2-40B4-BE49-F238E27FC236}">
                <a16:creationId xmlns:a16="http://schemas.microsoft.com/office/drawing/2014/main" id="{1064B331-194D-8153-6F24-298FA560948E}"/>
              </a:ext>
            </a:extLst>
          </p:cNvPr>
          <p:cNvSpPr txBox="1"/>
          <p:nvPr/>
        </p:nvSpPr>
        <p:spPr>
          <a:xfrm>
            <a:off x="483742" y="2554658"/>
            <a:ext cx="3407591" cy="296591"/>
          </a:xfrm>
          <a:prstGeom prst="rect">
            <a:avLst/>
          </a:prstGeom>
          <a:solidFill>
            <a:schemeClr val="bg1"/>
          </a:solidFill>
          <a:ln w="25400">
            <a:solidFill>
              <a:srgbClr val="44B4A1"/>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4000" tIns="21600" rIns="54000" bIns="54000">
            <a:spAutoFit/>
          </a:bodyPr>
          <a:lstStyle/>
          <a:p>
            <a:pPr marL="5954" lvl="1" defTabSz="727472">
              <a:lnSpc>
                <a:spcPct val="150000"/>
              </a:lnSpc>
              <a:buClrTx/>
              <a:tabLst>
                <a:tab pos="2827735" algn="l"/>
              </a:tabLst>
              <a:defRPr/>
            </a:pPr>
            <a:r>
              <a:rPr lang="en-US" sz="1050" b="1" kern="1200">
                <a:solidFill>
                  <a:srgbClr val="44B4A1"/>
                </a:solidFill>
                <a:latin typeface="DM Sans" pitchFamily="2" charset="0"/>
                <a:ea typeface="+mj-ea"/>
                <a:cs typeface="+mj-cs"/>
                <a:sym typeface="Calibri"/>
              </a:rPr>
              <a:t>PARSOL® 1789 </a:t>
            </a:r>
            <a:r>
              <a:rPr lang="en-US" sz="1050" kern="1200">
                <a:solidFill>
                  <a:srgbClr val="44B4A1"/>
                </a:solidFill>
                <a:latin typeface="DM Sans" pitchFamily="2" charset="0"/>
                <a:ea typeface="+mj-ea"/>
                <a:cs typeface="+mj-cs"/>
                <a:sym typeface="Calibri"/>
              </a:rPr>
              <a:t>(BMDBM): </a:t>
            </a:r>
          </a:p>
        </p:txBody>
      </p:sp>
      <p:cxnSp>
        <p:nvCxnSpPr>
          <p:cNvPr id="11" name="Straight Connector 10">
            <a:extLst>
              <a:ext uri="{FF2B5EF4-FFF2-40B4-BE49-F238E27FC236}">
                <a16:creationId xmlns:a16="http://schemas.microsoft.com/office/drawing/2014/main" id="{24D3E546-393D-9C7E-0734-EF674ED03419}"/>
              </a:ext>
            </a:extLst>
          </p:cNvPr>
          <p:cNvCxnSpPr/>
          <p:nvPr/>
        </p:nvCxnSpPr>
        <p:spPr>
          <a:xfrm>
            <a:off x="486400" y="2428736"/>
            <a:ext cx="3415500" cy="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D04505-EBF7-3F3D-CAF5-123536530E55}"/>
              </a:ext>
            </a:extLst>
          </p:cNvPr>
          <p:cNvCxnSpPr>
            <a:cxnSpLocks/>
          </p:cNvCxnSpPr>
          <p:nvPr/>
        </p:nvCxnSpPr>
        <p:spPr>
          <a:xfrm>
            <a:off x="486400" y="2337806"/>
            <a:ext cx="0" cy="9450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78A4FDF-A1E4-0B2C-A771-DF06ECF82356}"/>
              </a:ext>
            </a:extLst>
          </p:cNvPr>
          <p:cNvCxnSpPr>
            <a:cxnSpLocks/>
          </p:cNvCxnSpPr>
          <p:nvPr/>
        </p:nvCxnSpPr>
        <p:spPr>
          <a:xfrm>
            <a:off x="3891337" y="2337806"/>
            <a:ext cx="0" cy="9450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D56879E-F5B7-DFFB-6DFE-3017682546EE}"/>
              </a:ext>
            </a:extLst>
          </p:cNvPr>
          <p:cNvCxnSpPr>
            <a:cxnSpLocks/>
          </p:cNvCxnSpPr>
          <p:nvPr/>
        </p:nvCxnSpPr>
        <p:spPr>
          <a:xfrm>
            <a:off x="1337634" y="2337806"/>
            <a:ext cx="0" cy="9450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7C0A7E-ECBA-AA56-5219-FED23B91ACA6}"/>
              </a:ext>
            </a:extLst>
          </p:cNvPr>
          <p:cNvCxnSpPr>
            <a:cxnSpLocks/>
          </p:cNvCxnSpPr>
          <p:nvPr/>
        </p:nvCxnSpPr>
        <p:spPr>
          <a:xfrm>
            <a:off x="3040103" y="2337806"/>
            <a:ext cx="0" cy="9450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sp>
        <p:nvSpPr>
          <p:cNvPr id="24" name="Text Placeholder 10">
            <a:extLst>
              <a:ext uri="{FF2B5EF4-FFF2-40B4-BE49-F238E27FC236}">
                <a16:creationId xmlns:a16="http://schemas.microsoft.com/office/drawing/2014/main" id="{32EDAAEF-4749-D4D1-7681-ADB0C43771CA}"/>
              </a:ext>
            </a:extLst>
          </p:cNvPr>
          <p:cNvSpPr txBox="1">
            <a:spLocks/>
          </p:cNvSpPr>
          <p:nvPr/>
        </p:nvSpPr>
        <p:spPr>
          <a:xfrm>
            <a:off x="340336" y="2199307"/>
            <a:ext cx="286815" cy="138499"/>
          </a:xfrm>
          <a:prstGeom prst="rect">
            <a:avLst/>
          </a:prstGeom>
        </p:spPr>
        <p:txBody>
          <a:bodyPr wrap="square" lIns="0" tIns="0" rIns="0" bIns="0" anchor="b" anchorCtr="0">
            <a:spAutoFit/>
          </a:bodyPr>
          <a:lstStyle>
            <a:lvl1pPr marL="0" indent="0" algn="l" defTabSz="914400" rtl="0" eaLnBrk="1" latinLnBrk="0" hangingPunct="1">
              <a:lnSpc>
                <a:spcPct val="100000"/>
              </a:lnSpc>
              <a:spcBef>
                <a:spcPts val="0"/>
              </a:spcBef>
              <a:buClrTx/>
              <a:buFont typeface="Arial" panose="020B0604020202020204" pitchFamily="34" charset="0"/>
              <a:buNone/>
              <a:defRPr sz="1600" kern="0" spc="0" baseline="0">
                <a:solidFill>
                  <a:schemeClr val="tx1"/>
                </a:solidFill>
                <a:latin typeface="DM Sans 14pt" pitchFamily="2" charset="77"/>
                <a:ea typeface="+mn-ea"/>
                <a:cs typeface="+mn-cs"/>
              </a:defRPr>
            </a:lvl1pPr>
            <a:lvl2pPr marL="361950" indent="-361950" algn="l" defTabSz="914400" rtl="0" eaLnBrk="1" latinLnBrk="0" hangingPunct="1">
              <a:lnSpc>
                <a:spcPct val="90000"/>
              </a:lnSpc>
              <a:spcBef>
                <a:spcPts val="500"/>
              </a:spcBef>
              <a:spcAft>
                <a:spcPts val="400"/>
              </a:spcAft>
              <a:buClrTx/>
              <a:buSzPct val="90000"/>
              <a:buFont typeface="Wingdings" panose="05000000000000000000" pitchFamily="2" charset="2"/>
              <a:buChar char=""/>
              <a:defRPr sz="1600" kern="1200">
                <a:solidFill>
                  <a:schemeClr val="tx1"/>
                </a:solidFill>
                <a:latin typeface="DM Sans 14pt" pitchFamily="2" charset="77"/>
                <a:ea typeface="+mn-ea"/>
                <a:cs typeface="+mn-cs"/>
              </a:defRPr>
            </a:lvl2pPr>
            <a:lvl3pPr marL="806450" indent="-355600" algn="l" defTabSz="914400" rtl="0" eaLnBrk="1" latinLnBrk="0" hangingPunct="1">
              <a:lnSpc>
                <a:spcPct val="90000"/>
              </a:lnSpc>
              <a:spcBef>
                <a:spcPts val="500"/>
              </a:spcBef>
              <a:spcAft>
                <a:spcPts val="400"/>
              </a:spcAft>
              <a:buClrTx/>
              <a:buSzPct val="90000"/>
              <a:buFont typeface="Wingdings" panose="05000000000000000000" pitchFamily="2" charset="2"/>
              <a:buChar char="l"/>
              <a:defRPr sz="1600" kern="1200">
                <a:solidFill>
                  <a:schemeClr val="tx1"/>
                </a:solidFill>
                <a:latin typeface="DM Sans 14pt" pitchFamily="2" charset="77"/>
                <a:ea typeface="+mn-ea"/>
                <a:cs typeface="+mn-cs"/>
              </a:defRPr>
            </a:lvl3pPr>
            <a:lvl4pPr marL="1257300" indent="-361950" algn="l" defTabSz="914400" rtl="0" eaLnBrk="1" latinLnBrk="0" hangingPunct="1">
              <a:lnSpc>
                <a:spcPct val="90000"/>
              </a:lnSpc>
              <a:spcBef>
                <a:spcPts val="500"/>
              </a:spcBef>
              <a:buClrTx/>
              <a:buSzPct val="90000"/>
              <a:buFont typeface="Wingdings" panose="05000000000000000000" pitchFamily="2" charset="2"/>
              <a:buChar char="l"/>
              <a:defRPr sz="1600" kern="1200">
                <a:solidFill>
                  <a:schemeClr val="tx1"/>
                </a:solidFill>
                <a:latin typeface="DM Sans 14pt" pitchFamily="2" charset="77"/>
                <a:ea typeface="+mn-ea"/>
                <a:cs typeface="+mn-cs"/>
              </a:defRPr>
            </a:lvl4pPr>
            <a:lvl5pPr marL="0" indent="0" algn="l" defTabSz="914400" rtl="0" eaLnBrk="1" latinLnBrk="0" hangingPunct="1">
              <a:lnSpc>
                <a:spcPct val="100000"/>
              </a:lnSpc>
              <a:spcBef>
                <a:spcPts val="0"/>
              </a:spcBef>
              <a:spcAft>
                <a:spcPts val="0"/>
              </a:spcAft>
              <a:buClrTx/>
              <a:buSzPct val="80000"/>
              <a:buFontTx/>
              <a:buNone/>
              <a:defRPr sz="1600" kern="1200">
                <a:solidFill>
                  <a:schemeClr val="tx1"/>
                </a:solidFill>
                <a:latin typeface="DM Sans 14pt"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685800"/>
            <a:r>
              <a:rPr lang="en-US" sz="900" b="1">
                <a:solidFill>
                  <a:srgbClr val="897974"/>
                </a:solidFill>
                <a:sym typeface="Calibri"/>
              </a:rPr>
              <a:t>0.0</a:t>
            </a:r>
          </a:p>
        </p:txBody>
      </p:sp>
      <p:sp>
        <p:nvSpPr>
          <p:cNvPr id="25" name="Text Placeholder 10">
            <a:extLst>
              <a:ext uri="{FF2B5EF4-FFF2-40B4-BE49-F238E27FC236}">
                <a16:creationId xmlns:a16="http://schemas.microsoft.com/office/drawing/2014/main" id="{ACB9BF9B-CC52-AB9A-C4CE-488B484CFF50}"/>
              </a:ext>
            </a:extLst>
          </p:cNvPr>
          <p:cNvSpPr txBox="1">
            <a:spLocks/>
          </p:cNvSpPr>
          <p:nvPr/>
        </p:nvSpPr>
        <p:spPr>
          <a:xfrm>
            <a:off x="1135928" y="2199307"/>
            <a:ext cx="383881" cy="138499"/>
          </a:xfrm>
          <a:prstGeom prst="rect">
            <a:avLst/>
          </a:prstGeom>
        </p:spPr>
        <p:txBody>
          <a:bodyPr wrap="square" lIns="0" tIns="0" rIns="0" bIns="0" anchor="b" anchorCtr="0">
            <a:spAutoFit/>
          </a:bodyPr>
          <a:lstStyle>
            <a:lvl1pPr marL="0" indent="0" algn="l" defTabSz="914400" rtl="0" eaLnBrk="1" latinLnBrk="0" hangingPunct="1">
              <a:lnSpc>
                <a:spcPct val="100000"/>
              </a:lnSpc>
              <a:spcBef>
                <a:spcPts val="0"/>
              </a:spcBef>
              <a:buClrTx/>
              <a:buFont typeface="Arial" panose="020B0604020202020204" pitchFamily="34" charset="0"/>
              <a:buNone/>
              <a:defRPr sz="1600" kern="0" spc="0" baseline="0">
                <a:solidFill>
                  <a:schemeClr val="tx1"/>
                </a:solidFill>
                <a:latin typeface="DM Sans 14pt" pitchFamily="2" charset="77"/>
                <a:ea typeface="+mn-ea"/>
                <a:cs typeface="+mn-cs"/>
              </a:defRPr>
            </a:lvl1pPr>
            <a:lvl2pPr marL="361950" indent="-361950" algn="l" defTabSz="914400" rtl="0" eaLnBrk="1" latinLnBrk="0" hangingPunct="1">
              <a:lnSpc>
                <a:spcPct val="90000"/>
              </a:lnSpc>
              <a:spcBef>
                <a:spcPts val="500"/>
              </a:spcBef>
              <a:spcAft>
                <a:spcPts val="400"/>
              </a:spcAft>
              <a:buClrTx/>
              <a:buSzPct val="90000"/>
              <a:buFont typeface="Wingdings" panose="05000000000000000000" pitchFamily="2" charset="2"/>
              <a:buChar char=""/>
              <a:defRPr sz="1600" kern="1200">
                <a:solidFill>
                  <a:schemeClr val="tx1"/>
                </a:solidFill>
                <a:latin typeface="DM Sans 14pt" pitchFamily="2" charset="77"/>
                <a:ea typeface="+mn-ea"/>
                <a:cs typeface="+mn-cs"/>
              </a:defRPr>
            </a:lvl2pPr>
            <a:lvl3pPr marL="806450" indent="-355600" algn="l" defTabSz="914400" rtl="0" eaLnBrk="1" latinLnBrk="0" hangingPunct="1">
              <a:lnSpc>
                <a:spcPct val="90000"/>
              </a:lnSpc>
              <a:spcBef>
                <a:spcPts val="500"/>
              </a:spcBef>
              <a:spcAft>
                <a:spcPts val="400"/>
              </a:spcAft>
              <a:buClrTx/>
              <a:buSzPct val="90000"/>
              <a:buFont typeface="Wingdings" panose="05000000000000000000" pitchFamily="2" charset="2"/>
              <a:buChar char="l"/>
              <a:defRPr sz="1600" kern="1200">
                <a:solidFill>
                  <a:schemeClr val="tx1"/>
                </a:solidFill>
                <a:latin typeface="DM Sans 14pt" pitchFamily="2" charset="77"/>
                <a:ea typeface="+mn-ea"/>
                <a:cs typeface="+mn-cs"/>
              </a:defRPr>
            </a:lvl3pPr>
            <a:lvl4pPr marL="1257300" indent="-361950" algn="l" defTabSz="914400" rtl="0" eaLnBrk="1" latinLnBrk="0" hangingPunct="1">
              <a:lnSpc>
                <a:spcPct val="90000"/>
              </a:lnSpc>
              <a:spcBef>
                <a:spcPts val="500"/>
              </a:spcBef>
              <a:buClrTx/>
              <a:buSzPct val="90000"/>
              <a:buFont typeface="Wingdings" panose="05000000000000000000" pitchFamily="2" charset="2"/>
              <a:buChar char="l"/>
              <a:defRPr sz="1600" kern="1200">
                <a:solidFill>
                  <a:schemeClr val="tx1"/>
                </a:solidFill>
                <a:latin typeface="DM Sans 14pt" pitchFamily="2" charset="77"/>
                <a:ea typeface="+mn-ea"/>
                <a:cs typeface="+mn-cs"/>
              </a:defRPr>
            </a:lvl4pPr>
            <a:lvl5pPr marL="0" indent="0" algn="l" defTabSz="914400" rtl="0" eaLnBrk="1" latinLnBrk="0" hangingPunct="1">
              <a:lnSpc>
                <a:spcPct val="100000"/>
              </a:lnSpc>
              <a:spcBef>
                <a:spcPts val="0"/>
              </a:spcBef>
              <a:spcAft>
                <a:spcPts val="0"/>
              </a:spcAft>
              <a:buClrTx/>
              <a:buSzPct val="80000"/>
              <a:buFontTx/>
              <a:buNone/>
              <a:defRPr sz="1600" kern="1200">
                <a:solidFill>
                  <a:schemeClr val="tx1"/>
                </a:solidFill>
                <a:latin typeface="DM Sans 14pt"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685800"/>
            <a:r>
              <a:rPr lang="en-US" sz="900" b="1">
                <a:solidFill>
                  <a:srgbClr val="897974"/>
                </a:solidFill>
                <a:sym typeface="Calibri"/>
              </a:rPr>
              <a:t>0.25</a:t>
            </a:r>
          </a:p>
        </p:txBody>
      </p:sp>
      <p:sp>
        <p:nvSpPr>
          <p:cNvPr id="26" name="Text Placeholder 10">
            <a:extLst>
              <a:ext uri="{FF2B5EF4-FFF2-40B4-BE49-F238E27FC236}">
                <a16:creationId xmlns:a16="http://schemas.microsoft.com/office/drawing/2014/main" id="{CF743012-1403-F183-1D90-8485C00D9216}"/>
              </a:ext>
            </a:extLst>
          </p:cNvPr>
          <p:cNvSpPr txBox="1">
            <a:spLocks/>
          </p:cNvSpPr>
          <p:nvPr/>
        </p:nvSpPr>
        <p:spPr>
          <a:xfrm>
            <a:off x="2048820" y="2199307"/>
            <a:ext cx="286815" cy="138499"/>
          </a:xfrm>
          <a:prstGeom prst="rect">
            <a:avLst/>
          </a:prstGeom>
        </p:spPr>
        <p:txBody>
          <a:bodyPr wrap="square" lIns="0" tIns="0" rIns="0" bIns="0" anchor="b" anchorCtr="0">
            <a:spAutoFit/>
          </a:bodyPr>
          <a:lstStyle>
            <a:lvl1pPr marL="0" indent="0" algn="l" defTabSz="914400" rtl="0" eaLnBrk="1" latinLnBrk="0" hangingPunct="1">
              <a:lnSpc>
                <a:spcPct val="100000"/>
              </a:lnSpc>
              <a:spcBef>
                <a:spcPts val="0"/>
              </a:spcBef>
              <a:buClrTx/>
              <a:buFont typeface="Arial" panose="020B0604020202020204" pitchFamily="34" charset="0"/>
              <a:buNone/>
              <a:defRPr sz="1600" kern="0" spc="0" baseline="0">
                <a:solidFill>
                  <a:schemeClr val="tx1"/>
                </a:solidFill>
                <a:latin typeface="DM Sans 14pt" pitchFamily="2" charset="77"/>
                <a:ea typeface="+mn-ea"/>
                <a:cs typeface="+mn-cs"/>
              </a:defRPr>
            </a:lvl1pPr>
            <a:lvl2pPr marL="361950" indent="-361950" algn="l" defTabSz="914400" rtl="0" eaLnBrk="1" latinLnBrk="0" hangingPunct="1">
              <a:lnSpc>
                <a:spcPct val="90000"/>
              </a:lnSpc>
              <a:spcBef>
                <a:spcPts val="500"/>
              </a:spcBef>
              <a:spcAft>
                <a:spcPts val="400"/>
              </a:spcAft>
              <a:buClrTx/>
              <a:buSzPct val="90000"/>
              <a:buFont typeface="Wingdings" panose="05000000000000000000" pitchFamily="2" charset="2"/>
              <a:buChar char=""/>
              <a:defRPr sz="1600" kern="1200">
                <a:solidFill>
                  <a:schemeClr val="tx1"/>
                </a:solidFill>
                <a:latin typeface="DM Sans 14pt" pitchFamily="2" charset="77"/>
                <a:ea typeface="+mn-ea"/>
                <a:cs typeface="+mn-cs"/>
              </a:defRPr>
            </a:lvl2pPr>
            <a:lvl3pPr marL="806450" indent="-355600" algn="l" defTabSz="914400" rtl="0" eaLnBrk="1" latinLnBrk="0" hangingPunct="1">
              <a:lnSpc>
                <a:spcPct val="90000"/>
              </a:lnSpc>
              <a:spcBef>
                <a:spcPts val="500"/>
              </a:spcBef>
              <a:spcAft>
                <a:spcPts val="400"/>
              </a:spcAft>
              <a:buClrTx/>
              <a:buSzPct val="90000"/>
              <a:buFont typeface="Wingdings" panose="05000000000000000000" pitchFamily="2" charset="2"/>
              <a:buChar char="l"/>
              <a:defRPr sz="1600" kern="1200">
                <a:solidFill>
                  <a:schemeClr val="tx1"/>
                </a:solidFill>
                <a:latin typeface="DM Sans 14pt" pitchFamily="2" charset="77"/>
                <a:ea typeface="+mn-ea"/>
                <a:cs typeface="+mn-cs"/>
              </a:defRPr>
            </a:lvl3pPr>
            <a:lvl4pPr marL="1257300" indent="-361950" algn="l" defTabSz="914400" rtl="0" eaLnBrk="1" latinLnBrk="0" hangingPunct="1">
              <a:lnSpc>
                <a:spcPct val="90000"/>
              </a:lnSpc>
              <a:spcBef>
                <a:spcPts val="500"/>
              </a:spcBef>
              <a:buClrTx/>
              <a:buSzPct val="90000"/>
              <a:buFont typeface="Wingdings" panose="05000000000000000000" pitchFamily="2" charset="2"/>
              <a:buChar char="l"/>
              <a:defRPr sz="1600" kern="1200">
                <a:solidFill>
                  <a:schemeClr val="tx1"/>
                </a:solidFill>
                <a:latin typeface="DM Sans 14pt" pitchFamily="2" charset="77"/>
                <a:ea typeface="+mn-ea"/>
                <a:cs typeface="+mn-cs"/>
              </a:defRPr>
            </a:lvl4pPr>
            <a:lvl5pPr marL="0" indent="0" algn="l" defTabSz="914400" rtl="0" eaLnBrk="1" latinLnBrk="0" hangingPunct="1">
              <a:lnSpc>
                <a:spcPct val="100000"/>
              </a:lnSpc>
              <a:spcBef>
                <a:spcPts val="0"/>
              </a:spcBef>
              <a:spcAft>
                <a:spcPts val="0"/>
              </a:spcAft>
              <a:buClrTx/>
              <a:buSzPct val="80000"/>
              <a:buFontTx/>
              <a:buNone/>
              <a:defRPr sz="1600" kern="1200">
                <a:solidFill>
                  <a:schemeClr val="tx1"/>
                </a:solidFill>
                <a:latin typeface="DM Sans 14pt"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685800"/>
            <a:r>
              <a:rPr lang="en-US" sz="900" b="1">
                <a:solidFill>
                  <a:srgbClr val="897974"/>
                </a:solidFill>
                <a:sym typeface="Calibri"/>
              </a:rPr>
              <a:t>0.5</a:t>
            </a:r>
          </a:p>
        </p:txBody>
      </p:sp>
      <p:sp>
        <p:nvSpPr>
          <p:cNvPr id="28" name="Text Placeholder 10">
            <a:extLst>
              <a:ext uri="{FF2B5EF4-FFF2-40B4-BE49-F238E27FC236}">
                <a16:creationId xmlns:a16="http://schemas.microsoft.com/office/drawing/2014/main" id="{D002AE70-06D9-9373-FA81-3792CB5368CB}"/>
              </a:ext>
            </a:extLst>
          </p:cNvPr>
          <p:cNvSpPr txBox="1">
            <a:spLocks/>
          </p:cNvSpPr>
          <p:nvPr/>
        </p:nvSpPr>
        <p:spPr>
          <a:xfrm>
            <a:off x="2874424" y="2199307"/>
            <a:ext cx="341708" cy="138499"/>
          </a:xfrm>
          <a:prstGeom prst="rect">
            <a:avLst/>
          </a:prstGeom>
        </p:spPr>
        <p:txBody>
          <a:bodyPr wrap="square" lIns="0" tIns="0" rIns="0" bIns="0" anchor="b" anchorCtr="0">
            <a:spAutoFit/>
          </a:bodyPr>
          <a:lstStyle>
            <a:lvl1pPr marL="0" indent="0" algn="l" defTabSz="914400" rtl="0" eaLnBrk="1" latinLnBrk="0" hangingPunct="1">
              <a:lnSpc>
                <a:spcPct val="100000"/>
              </a:lnSpc>
              <a:spcBef>
                <a:spcPts val="0"/>
              </a:spcBef>
              <a:buClrTx/>
              <a:buFont typeface="Arial" panose="020B0604020202020204" pitchFamily="34" charset="0"/>
              <a:buNone/>
              <a:defRPr sz="1600" kern="0" spc="0" baseline="0">
                <a:solidFill>
                  <a:schemeClr val="tx1"/>
                </a:solidFill>
                <a:latin typeface="DM Sans 14pt" pitchFamily="2" charset="77"/>
                <a:ea typeface="+mn-ea"/>
                <a:cs typeface="+mn-cs"/>
              </a:defRPr>
            </a:lvl1pPr>
            <a:lvl2pPr marL="361950" indent="-361950" algn="l" defTabSz="914400" rtl="0" eaLnBrk="1" latinLnBrk="0" hangingPunct="1">
              <a:lnSpc>
                <a:spcPct val="90000"/>
              </a:lnSpc>
              <a:spcBef>
                <a:spcPts val="500"/>
              </a:spcBef>
              <a:spcAft>
                <a:spcPts val="400"/>
              </a:spcAft>
              <a:buClrTx/>
              <a:buSzPct val="90000"/>
              <a:buFont typeface="Wingdings" panose="05000000000000000000" pitchFamily="2" charset="2"/>
              <a:buChar char=""/>
              <a:defRPr sz="1600" kern="1200">
                <a:solidFill>
                  <a:schemeClr val="tx1"/>
                </a:solidFill>
                <a:latin typeface="DM Sans 14pt" pitchFamily="2" charset="77"/>
                <a:ea typeface="+mn-ea"/>
                <a:cs typeface="+mn-cs"/>
              </a:defRPr>
            </a:lvl2pPr>
            <a:lvl3pPr marL="806450" indent="-355600" algn="l" defTabSz="914400" rtl="0" eaLnBrk="1" latinLnBrk="0" hangingPunct="1">
              <a:lnSpc>
                <a:spcPct val="90000"/>
              </a:lnSpc>
              <a:spcBef>
                <a:spcPts val="500"/>
              </a:spcBef>
              <a:spcAft>
                <a:spcPts val="400"/>
              </a:spcAft>
              <a:buClrTx/>
              <a:buSzPct val="90000"/>
              <a:buFont typeface="Wingdings" panose="05000000000000000000" pitchFamily="2" charset="2"/>
              <a:buChar char="l"/>
              <a:defRPr sz="1600" kern="1200">
                <a:solidFill>
                  <a:schemeClr val="tx1"/>
                </a:solidFill>
                <a:latin typeface="DM Sans 14pt" pitchFamily="2" charset="77"/>
                <a:ea typeface="+mn-ea"/>
                <a:cs typeface="+mn-cs"/>
              </a:defRPr>
            </a:lvl3pPr>
            <a:lvl4pPr marL="1257300" indent="-361950" algn="l" defTabSz="914400" rtl="0" eaLnBrk="1" latinLnBrk="0" hangingPunct="1">
              <a:lnSpc>
                <a:spcPct val="90000"/>
              </a:lnSpc>
              <a:spcBef>
                <a:spcPts val="500"/>
              </a:spcBef>
              <a:buClrTx/>
              <a:buSzPct val="90000"/>
              <a:buFont typeface="Wingdings" panose="05000000000000000000" pitchFamily="2" charset="2"/>
              <a:buChar char="l"/>
              <a:defRPr sz="1600" kern="1200">
                <a:solidFill>
                  <a:schemeClr val="tx1"/>
                </a:solidFill>
                <a:latin typeface="DM Sans 14pt" pitchFamily="2" charset="77"/>
                <a:ea typeface="+mn-ea"/>
                <a:cs typeface="+mn-cs"/>
              </a:defRPr>
            </a:lvl4pPr>
            <a:lvl5pPr marL="0" indent="0" algn="l" defTabSz="914400" rtl="0" eaLnBrk="1" latinLnBrk="0" hangingPunct="1">
              <a:lnSpc>
                <a:spcPct val="100000"/>
              </a:lnSpc>
              <a:spcBef>
                <a:spcPts val="0"/>
              </a:spcBef>
              <a:spcAft>
                <a:spcPts val="0"/>
              </a:spcAft>
              <a:buClrTx/>
              <a:buSzPct val="80000"/>
              <a:buFontTx/>
              <a:buNone/>
              <a:defRPr sz="1600" kern="1200">
                <a:solidFill>
                  <a:schemeClr val="tx1"/>
                </a:solidFill>
                <a:latin typeface="DM Sans 14pt"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685800"/>
            <a:r>
              <a:rPr lang="en-US" sz="900" b="1">
                <a:solidFill>
                  <a:srgbClr val="897974"/>
                </a:solidFill>
                <a:sym typeface="Calibri"/>
              </a:rPr>
              <a:t>0.75</a:t>
            </a:r>
          </a:p>
        </p:txBody>
      </p:sp>
      <p:sp>
        <p:nvSpPr>
          <p:cNvPr id="29" name="Text Placeholder 10">
            <a:extLst>
              <a:ext uri="{FF2B5EF4-FFF2-40B4-BE49-F238E27FC236}">
                <a16:creationId xmlns:a16="http://schemas.microsoft.com/office/drawing/2014/main" id="{057BAEC4-9CA2-233D-429F-15B574667C18}"/>
              </a:ext>
            </a:extLst>
          </p:cNvPr>
          <p:cNvSpPr txBox="1">
            <a:spLocks/>
          </p:cNvSpPr>
          <p:nvPr/>
        </p:nvSpPr>
        <p:spPr>
          <a:xfrm>
            <a:off x="3751289" y="2199307"/>
            <a:ext cx="286815" cy="138499"/>
          </a:xfrm>
          <a:prstGeom prst="rect">
            <a:avLst/>
          </a:prstGeom>
        </p:spPr>
        <p:txBody>
          <a:bodyPr wrap="square" lIns="0" tIns="0" rIns="0" bIns="0" anchor="b" anchorCtr="0">
            <a:spAutoFit/>
          </a:bodyPr>
          <a:lstStyle>
            <a:lvl1pPr marL="0" indent="0" algn="l" defTabSz="914400" rtl="0" eaLnBrk="1" latinLnBrk="0" hangingPunct="1">
              <a:lnSpc>
                <a:spcPct val="100000"/>
              </a:lnSpc>
              <a:spcBef>
                <a:spcPts val="0"/>
              </a:spcBef>
              <a:buClrTx/>
              <a:buFont typeface="Arial" panose="020B0604020202020204" pitchFamily="34" charset="0"/>
              <a:buNone/>
              <a:defRPr sz="1600" kern="0" spc="0" baseline="0">
                <a:solidFill>
                  <a:schemeClr val="tx1"/>
                </a:solidFill>
                <a:latin typeface="DM Sans 14pt" pitchFamily="2" charset="77"/>
                <a:ea typeface="+mn-ea"/>
                <a:cs typeface="+mn-cs"/>
              </a:defRPr>
            </a:lvl1pPr>
            <a:lvl2pPr marL="361950" indent="-361950" algn="l" defTabSz="914400" rtl="0" eaLnBrk="1" latinLnBrk="0" hangingPunct="1">
              <a:lnSpc>
                <a:spcPct val="90000"/>
              </a:lnSpc>
              <a:spcBef>
                <a:spcPts val="500"/>
              </a:spcBef>
              <a:spcAft>
                <a:spcPts val="400"/>
              </a:spcAft>
              <a:buClrTx/>
              <a:buSzPct val="90000"/>
              <a:buFont typeface="Wingdings" panose="05000000000000000000" pitchFamily="2" charset="2"/>
              <a:buChar char=""/>
              <a:defRPr sz="1600" kern="1200">
                <a:solidFill>
                  <a:schemeClr val="tx1"/>
                </a:solidFill>
                <a:latin typeface="DM Sans 14pt" pitchFamily="2" charset="77"/>
                <a:ea typeface="+mn-ea"/>
                <a:cs typeface="+mn-cs"/>
              </a:defRPr>
            </a:lvl2pPr>
            <a:lvl3pPr marL="806450" indent="-355600" algn="l" defTabSz="914400" rtl="0" eaLnBrk="1" latinLnBrk="0" hangingPunct="1">
              <a:lnSpc>
                <a:spcPct val="90000"/>
              </a:lnSpc>
              <a:spcBef>
                <a:spcPts val="500"/>
              </a:spcBef>
              <a:spcAft>
                <a:spcPts val="400"/>
              </a:spcAft>
              <a:buClrTx/>
              <a:buSzPct val="90000"/>
              <a:buFont typeface="Wingdings" panose="05000000000000000000" pitchFamily="2" charset="2"/>
              <a:buChar char="l"/>
              <a:defRPr sz="1600" kern="1200">
                <a:solidFill>
                  <a:schemeClr val="tx1"/>
                </a:solidFill>
                <a:latin typeface="DM Sans 14pt" pitchFamily="2" charset="77"/>
                <a:ea typeface="+mn-ea"/>
                <a:cs typeface="+mn-cs"/>
              </a:defRPr>
            </a:lvl3pPr>
            <a:lvl4pPr marL="1257300" indent="-361950" algn="l" defTabSz="914400" rtl="0" eaLnBrk="1" latinLnBrk="0" hangingPunct="1">
              <a:lnSpc>
                <a:spcPct val="90000"/>
              </a:lnSpc>
              <a:spcBef>
                <a:spcPts val="500"/>
              </a:spcBef>
              <a:buClrTx/>
              <a:buSzPct val="90000"/>
              <a:buFont typeface="Wingdings" panose="05000000000000000000" pitchFamily="2" charset="2"/>
              <a:buChar char="l"/>
              <a:defRPr sz="1600" kern="1200">
                <a:solidFill>
                  <a:schemeClr val="tx1"/>
                </a:solidFill>
                <a:latin typeface="DM Sans 14pt" pitchFamily="2" charset="77"/>
                <a:ea typeface="+mn-ea"/>
                <a:cs typeface="+mn-cs"/>
              </a:defRPr>
            </a:lvl4pPr>
            <a:lvl5pPr marL="0" indent="0" algn="l" defTabSz="914400" rtl="0" eaLnBrk="1" latinLnBrk="0" hangingPunct="1">
              <a:lnSpc>
                <a:spcPct val="100000"/>
              </a:lnSpc>
              <a:spcBef>
                <a:spcPts val="0"/>
              </a:spcBef>
              <a:spcAft>
                <a:spcPts val="0"/>
              </a:spcAft>
              <a:buClrTx/>
              <a:buSzPct val="80000"/>
              <a:buFontTx/>
              <a:buNone/>
              <a:defRPr sz="1600" kern="1200">
                <a:solidFill>
                  <a:schemeClr val="tx1"/>
                </a:solidFill>
                <a:latin typeface="DM Sans 14pt"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defTabSz="685800"/>
            <a:r>
              <a:rPr lang="en-US" sz="900" b="1">
                <a:solidFill>
                  <a:srgbClr val="897974"/>
                </a:solidFill>
                <a:sym typeface="Calibri"/>
              </a:rPr>
              <a:t>1.0</a:t>
            </a:r>
          </a:p>
        </p:txBody>
      </p:sp>
      <p:cxnSp>
        <p:nvCxnSpPr>
          <p:cNvPr id="30" name="Straight Connector 29">
            <a:extLst>
              <a:ext uri="{FF2B5EF4-FFF2-40B4-BE49-F238E27FC236}">
                <a16:creationId xmlns:a16="http://schemas.microsoft.com/office/drawing/2014/main" id="{C6750929-8E26-E29C-718F-095FDC74C269}"/>
              </a:ext>
            </a:extLst>
          </p:cNvPr>
          <p:cNvCxnSpPr>
            <a:cxnSpLocks/>
          </p:cNvCxnSpPr>
          <p:nvPr/>
        </p:nvCxnSpPr>
        <p:spPr>
          <a:xfrm>
            <a:off x="2187898" y="2337806"/>
            <a:ext cx="0" cy="94500"/>
          </a:xfrm>
          <a:prstGeom prst="line">
            <a:avLst/>
          </a:prstGeom>
          <a:ln w="38100">
            <a:solidFill>
              <a:srgbClr val="B3978F"/>
            </a:solidFill>
          </a:ln>
        </p:spPr>
        <p:style>
          <a:lnRef idx="1">
            <a:schemeClr val="accent1"/>
          </a:lnRef>
          <a:fillRef idx="0">
            <a:schemeClr val="accent1"/>
          </a:fillRef>
          <a:effectRef idx="0">
            <a:schemeClr val="accent1"/>
          </a:effectRef>
          <a:fontRef idx="minor">
            <a:schemeClr val="tx1"/>
          </a:fontRef>
        </p:style>
      </p:cxnSp>
      <p:sp>
        <p:nvSpPr>
          <p:cNvPr id="31" name="Subtitle 2">
            <a:extLst>
              <a:ext uri="{FF2B5EF4-FFF2-40B4-BE49-F238E27FC236}">
                <a16:creationId xmlns:a16="http://schemas.microsoft.com/office/drawing/2014/main" id="{654DD9DA-828D-861E-2181-B5FA8D23DE1F}"/>
              </a:ext>
            </a:extLst>
          </p:cNvPr>
          <p:cNvSpPr txBox="1"/>
          <p:nvPr/>
        </p:nvSpPr>
        <p:spPr>
          <a:xfrm>
            <a:off x="474242" y="3436561"/>
            <a:ext cx="3407591" cy="296591"/>
          </a:xfrm>
          <a:prstGeom prst="rect">
            <a:avLst/>
          </a:prstGeom>
          <a:solidFill>
            <a:schemeClr val="bg1"/>
          </a:solidFill>
          <a:ln w="25400">
            <a:solidFill>
              <a:srgbClr val="CC7414"/>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4000" tIns="21600" rIns="54000" bIns="54000">
            <a:spAutoFit/>
          </a:bodyPr>
          <a:lstStyle/>
          <a:p>
            <a:pPr marL="5954" lvl="1" defTabSz="529829">
              <a:lnSpc>
                <a:spcPct val="150000"/>
              </a:lnSpc>
              <a:buClrTx/>
              <a:defRPr/>
            </a:pPr>
            <a:r>
              <a:rPr lang="en-US" sz="1050" b="1" kern="1200">
                <a:solidFill>
                  <a:srgbClr val="CC7414"/>
                </a:solidFill>
                <a:latin typeface="DM Sans" pitchFamily="2" charset="0"/>
                <a:ea typeface="+mj-ea"/>
                <a:cs typeface="+mj-cs"/>
                <a:sym typeface="Calibri"/>
              </a:rPr>
              <a:t>PARSOL® EHT </a:t>
            </a:r>
            <a:r>
              <a:rPr lang="en-US" sz="1050" kern="1200">
                <a:solidFill>
                  <a:srgbClr val="CC7414"/>
                </a:solidFill>
                <a:latin typeface="DM Sans" pitchFamily="2" charset="0"/>
                <a:ea typeface="+mj-ea"/>
                <a:cs typeface="+mj-cs"/>
                <a:sym typeface="Calibri"/>
              </a:rPr>
              <a:t>(EHT): </a:t>
            </a:r>
          </a:p>
        </p:txBody>
      </p:sp>
      <p:sp>
        <p:nvSpPr>
          <p:cNvPr id="32" name="TextBox 31">
            <a:extLst>
              <a:ext uri="{FF2B5EF4-FFF2-40B4-BE49-F238E27FC236}">
                <a16:creationId xmlns:a16="http://schemas.microsoft.com/office/drawing/2014/main" id="{D15213B0-565B-7B1A-BBA9-7A6BB5C170C3}"/>
              </a:ext>
            </a:extLst>
          </p:cNvPr>
          <p:cNvSpPr txBox="1"/>
          <p:nvPr/>
        </p:nvSpPr>
        <p:spPr>
          <a:xfrm>
            <a:off x="2158249" y="3432350"/>
            <a:ext cx="1723584" cy="296589"/>
          </a:xfrm>
          <a:prstGeom prst="rect">
            <a:avLst/>
          </a:prstGeom>
          <a:solidFill>
            <a:srgbClr val="CC7414"/>
          </a:solidFill>
        </p:spPr>
        <p:txBody>
          <a:bodyPr wrap="square" anchor="ctr" anchorCtr="0">
            <a:noAutofit/>
          </a:bodyPr>
          <a:lstStyle/>
          <a:p>
            <a:pPr algn="ctr" defTabSz="685800" hangingPunct="0">
              <a:buClrTx/>
            </a:pPr>
            <a:r>
              <a:rPr lang="en-US" sz="1050" b="1" kern="1200">
                <a:solidFill>
                  <a:prstClr val="white"/>
                </a:solidFill>
                <a:latin typeface="DM Sans" pitchFamily="2" charset="0"/>
                <a:ea typeface="+mj-ea"/>
                <a:cs typeface="+mj-cs"/>
                <a:sym typeface="Calibri"/>
              </a:rPr>
              <a:t>0.5-1.0</a:t>
            </a:r>
            <a:endParaRPr lang="en-US" sz="1050" b="1">
              <a:solidFill>
                <a:prstClr val="white"/>
              </a:solidFill>
              <a:latin typeface="DM Sans Bold"/>
              <a:ea typeface="+mj-ea"/>
              <a:cs typeface="+mj-cs"/>
              <a:sym typeface="Calibri"/>
            </a:endParaRPr>
          </a:p>
        </p:txBody>
      </p:sp>
      <p:sp>
        <p:nvSpPr>
          <p:cNvPr id="33" name="Subtitle 2">
            <a:extLst>
              <a:ext uri="{FF2B5EF4-FFF2-40B4-BE49-F238E27FC236}">
                <a16:creationId xmlns:a16="http://schemas.microsoft.com/office/drawing/2014/main" id="{2C909FD4-C81C-9042-DDCD-1BF5EA8B0EFF}"/>
              </a:ext>
            </a:extLst>
          </p:cNvPr>
          <p:cNvSpPr txBox="1"/>
          <p:nvPr/>
        </p:nvSpPr>
        <p:spPr>
          <a:xfrm>
            <a:off x="483742" y="2970643"/>
            <a:ext cx="3407591" cy="296591"/>
          </a:xfrm>
          <a:prstGeom prst="rect">
            <a:avLst/>
          </a:prstGeom>
          <a:solidFill>
            <a:schemeClr val="bg1"/>
          </a:solidFill>
          <a:ln w="25400">
            <a:solidFill>
              <a:schemeClr val="accent5"/>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4000" tIns="21600" rIns="54000" bIns="54000">
            <a:spAutoFit/>
          </a:bodyPr>
          <a:lstStyle/>
          <a:p>
            <a:pPr marL="5954" lvl="1" defTabSz="685800">
              <a:lnSpc>
                <a:spcPct val="150000"/>
              </a:lnSpc>
              <a:buClrTx/>
              <a:tabLst>
                <a:tab pos="2141935" algn="l"/>
              </a:tabLst>
              <a:defRPr/>
            </a:pPr>
            <a:r>
              <a:rPr lang="en-US" sz="1050" b="1" kern="1200">
                <a:solidFill>
                  <a:srgbClr val="FFAB4D"/>
                </a:solidFill>
                <a:latin typeface="DM Sans" pitchFamily="2" charset="0"/>
                <a:ea typeface="+mj-ea"/>
                <a:cs typeface="+mj-cs"/>
                <a:sym typeface="Calibri"/>
              </a:rPr>
              <a:t>PARSOL® Shield </a:t>
            </a:r>
            <a:r>
              <a:rPr lang="en-US" sz="1050" kern="1200">
                <a:solidFill>
                  <a:srgbClr val="FFAB4D"/>
                </a:solidFill>
                <a:latin typeface="DM Sans" pitchFamily="2" charset="0"/>
                <a:ea typeface="+mj-ea"/>
                <a:cs typeface="+mj-cs"/>
                <a:sym typeface="Calibri"/>
              </a:rPr>
              <a:t>(BEMT) 	</a:t>
            </a:r>
          </a:p>
        </p:txBody>
      </p:sp>
      <p:sp>
        <p:nvSpPr>
          <p:cNvPr id="34" name="TextBox 33">
            <a:extLst>
              <a:ext uri="{FF2B5EF4-FFF2-40B4-BE49-F238E27FC236}">
                <a16:creationId xmlns:a16="http://schemas.microsoft.com/office/drawing/2014/main" id="{A13DBC87-DFE3-7423-D084-D7A9329C5DAA}"/>
              </a:ext>
            </a:extLst>
          </p:cNvPr>
          <p:cNvSpPr txBox="1"/>
          <p:nvPr/>
        </p:nvSpPr>
        <p:spPr>
          <a:xfrm>
            <a:off x="2868726" y="2982726"/>
            <a:ext cx="837000" cy="278100"/>
          </a:xfrm>
          <a:prstGeom prst="rect">
            <a:avLst/>
          </a:prstGeom>
          <a:gradFill>
            <a:gsLst>
              <a:gs pos="0">
                <a:schemeClr val="accent5"/>
              </a:gs>
              <a:gs pos="100000">
                <a:schemeClr val="bg1"/>
              </a:gs>
            </a:gsLst>
            <a:lin ang="0" scaled="0"/>
          </a:gradFill>
        </p:spPr>
        <p:txBody>
          <a:bodyPr wrap="square" anchor="ctr" anchorCtr="0">
            <a:noAutofit/>
          </a:bodyPr>
          <a:lstStyle/>
          <a:p>
            <a:pPr defTabSz="685800" hangingPunct="0">
              <a:buClrTx/>
            </a:pPr>
            <a:r>
              <a:rPr lang="en-US" sz="1050" b="1" kern="1200">
                <a:solidFill>
                  <a:srgbClr val="994F00"/>
                </a:solidFill>
                <a:latin typeface="DM Sans" pitchFamily="2" charset="0"/>
                <a:ea typeface="+mj-ea"/>
                <a:cs typeface="+mj-cs"/>
                <a:sym typeface="Calibri"/>
              </a:rPr>
              <a:t>&gt;/= 0.7</a:t>
            </a:r>
            <a:endParaRPr lang="en-US" sz="1050" b="1">
              <a:solidFill>
                <a:srgbClr val="994F00"/>
              </a:solidFill>
              <a:latin typeface="DM Sans Bold"/>
              <a:ea typeface="+mj-ea"/>
              <a:cs typeface="+mj-cs"/>
              <a:sym typeface="Calibri"/>
            </a:endParaRPr>
          </a:p>
        </p:txBody>
      </p:sp>
      <p:sp>
        <p:nvSpPr>
          <p:cNvPr id="35" name="TextBox 34">
            <a:extLst>
              <a:ext uri="{FF2B5EF4-FFF2-40B4-BE49-F238E27FC236}">
                <a16:creationId xmlns:a16="http://schemas.microsoft.com/office/drawing/2014/main" id="{960C3D44-751D-C614-6FD6-A3032728FA18}"/>
              </a:ext>
            </a:extLst>
          </p:cNvPr>
          <p:cNvSpPr txBox="1"/>
          <p:nvPr/>
        </p:nvSpPr>
        <p:spPr>
          <a:xfrm>
            <a:off x="3080651" y="2563139"/>
            <a:ext cx="837000" cy="270000"/>
          </a:xfrm>
          <a:prstGeom prst="rect">
            <a:avLst/>
          </a:prstGeom>
          <a:noFill/>
        </p:spPr>
        <p:txBody>
          <a:bodyPr wrap="square" anchor="ctr" anchorCtr="0">
            <a:noAutofit/>
          </a:bodyPr>
          <a:lstStyle/>
          <a:p>
            <a:pPr algn="r" defTabSz="685800" hangingPunct="0">
              <a:buClrTx/>
            </a:pPr>
            <a:r>
              <a:rPr lang="en-US" sz="1050" b="1" kern="1200">
                <a:solidFill>
                  <a:srgbClr val="44B4A1"/>
                </a:solidFill>
                <a:latin typeface="DM Sans" pitchFamily="2" charset="0"/>
                <a:ea typeface="+mj-ea"/>
                <a:cs typeface="+mj-cs"/>
                <a:sym typeface="Calibri"/>
              </a:rPr>
              <a:t>1.0</a:t>
            </a:r>
            <a:endParaRPr lang="en-US" sz="1050" b="1">
              <a:solidFill>
                <a:srgbClr val="44B4A1"/>
              </a:solidFill>
              <a:latin typeface="DM Sans Bold"/>
              <a:ea typeface="+mj-ea"/>
              <a:cs typeface="+mj-cs"/>
              <a:sym typeface="Calibri"/>
            </a:endParaRPr>
          </a:p>
        </p:txBody>
      </p:sp>
      <p:pic>
        <p:nvPicPr>
          <p:cNvPr id="53" name="Picture 52">
            <a:extLst>
              <a:ext uri="{FF2B5EF4-FFF2-40B4-BE49-F238E27FC236}">
                <a16:creationId xmlns:a16="http://schemas.microsoft.com/office/drawing/2014/main" id="{FB121B9F-6DE5-9B0F-5519-549A1BACCBA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267475" y="438017"/>
            <a:ext cx="3421856" cy="428625"/>
          </a:xfrm>
          <a:prstGeom prst="rect">
            <a:avLst/>
          </a:prstGeom>
          <a:ln>
            <a:noFill/>
          </a:ln>
        </p:spPr>
      </p:pic>
      <p:pic>
        <p:nvPicPr>
          <p:cNvPr id="2" name="Picture 1">
            <a:extLst>
              <a:ext uri="{FF2B5EF4-FFF2-40B4-BE49-F238E27FC236}">
                <a16:creationId xmlns:a16="http://schemas.microsoft.com/office/drawing/2014/main" id="{5B016849-7D6F-D971-AE70-8224D725464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21249" y="970552"/>
            <a:ext cx="3782415" cy="3771147"/>
          </a:xfrm>
          <a:prstGeom prst="rect">
            <a:avLst/>
          </a:prstGeom>
        </p:spPr>
      </p:pic>
      <p:sp>
        <p:nvSpPr>
          <p:cNvPr id="3" name="TextBox 2">
            <a:extLst>
              <a:ext uri="{FF2B5EF4-FFF2-40B4-BE49-F238E27FC236}">
                <a16:creationId xmlns:a16="http://schemas.microsoft.com/office/drawing/2014/main" id="{F46CF191-75EF-BBF0-AE28-3A6A2D9506D7}"/>
              </a:ext>
            </a:extLst>
          </p:cNvPr>
          <p:cNvSpPr txBox="1"/>
          <p:nvPr/>
        </p:nvSpPr>
        <p:spPr>
          <a:xfrm>
            <a:off x="362566" y="1069855"/>
            <a:ext cx="2657475" cy="715581"/>
          </a:xfrm>
          <a:prstGeom prst="rect">
            <a:avLst/>
          </a:prstGeom>
          <a:noFill/>
        </p:spPr>
        <p:txBody>
          <a:bodyPr wrap="square" rtlCol="0">
            <a:spAutoFit/>
          </a:bodyPr>
          <a:lstStyle/>
          <a:p>
            <a:pPr defTabSz="685800" hangingPunct="0">
              <a:buClrTx/>
            </a:pPr>
            <a:r>
              <a:rPr lang="en-US" sz="1350" err="1">
                <a:latin typeface="DM Sans"/>
                <a:ea typeface="+mj-ea"/>
                <a:cs typeface="+mj-cs"/>
                <a:sym typeface="Calibri"/>
              </a:rPr>
              <a:t>Tri</a:t>
            </a:r>
            <a:r>
              <a:rPr lang="en-US" sz="1350" b="1" err="1">
                <a:latin typeface="DM Sans"/>
                <a:ea typeface="+mj-ea"/>
                <a:cs typeface="+mj-cs"/>
                <a:sym typeface="Calibri"/>
              </a:rPr>
              <a:t>Pro</a:t>
            </a:r>
            <a:r>
              <a:rPr lang="en-US" sz="1350" baseline="30000" err="1">
                <a:latin typeface="DM Sans"/>
                <a:ea typeface="+mj-ea"/>
                <a:cs typeface="+mj-cs"/>
                <a:sym typeface="Calibri"/>
              </a:rPr>
              <a:t>TM</a:t>
            </a:r>
            <a:r>
              <a:rPr lang="en-US" sz="1350">
                <a:latin typeface="DM Sans"/>
                <a:ea typeface="+mj-ea"/>
                <a:cs typeface="+mj-cs"/>
                <a:sym typeface="Calibri"/>
              </a:rPr>
              <a:t>  is an efficient UV filter combination to unlock synergistic effects</a:t>
            </a:r>
          </a:p>
        </p:txBody>
      </p:sp>
    </p:spTree>
    <p:extLst>
      <p:ext uri="{BB962C8B-B14F-4D97-AF65-F5344CB8AC3E}">
        <p14:creationId xmlns:p14="http://schemas.microsoft.com/office/powerpoint/2010/main" val="1684658323"/>
      </p:ext>
    </p:extLst>
  </p:cSld>
  <p:clrMapOvr>
    <a:masterClrMapping/>
  </p:clrMapOvr>
  <p:transition spd="slow">
    <p:wipe dir="r"/>
  </p:transition>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sosceles Triangle 2">
            <a:extLst>
              <a:ext uri="{FF2B5EF4-FFF2-40B4-BE49-F238E27FC236}">
                <a16:creationId xmlns:a16="http://schemas.microsoft.com/office/drawing/2014/main" id="{613AB6C2-3DF2-9F8C-779A-33D1D9966F0C}"/>
              </a:ext>
            </a:extLst>
          </p:cNvPr>
          <p:cNvSpPr/>
          <p:nvPr/>
        </p:nvSpPr>
        <p:spPr>
          <a:xfrm rot="10800000">
            <a:off x="410907" y="3259293"/>
            <a:ext cx="8334006" cy="484750"/>
          </a:xfrm>
          <a:prstGeom prst="triangl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hangingPunct="0">
              <a:buClrTx/>
              <a:defRPr/>
            </a:pPr>
            <a:endParaRPr lang="en-US" sz="1350">
              <a:solidFill>
                <a:prstClr val="white"/>
              </a:solidFill>
              <a:latin typeface="DM Sans"/>
              <a:sym typeface="Calibri"/>
            </a:endParaRPr>
          </a:p>
        </p:txBody>
      </p:sp>
      <p:sp>
        <p:nvSpPr>
          <p:cNvPr id="8" name="Title 7">
            <a:extLst>
              <a:ext uri="{FF2B5EF4-FFF2-40B4-BE49-F238E27FC236}">
                <a16:creationId xmlns:a16="http://schemas.microsoft.com/office/drawing/2014/main" id="{2EF687F1-61FB-C5F5-427D-A05833E45FF8}"/>
              </a:ext>
            </a:extLst>
          </p:cNvPr>
          <p:cNvSpPr>
            <a:spLocks noGrp="1"/>
          </p:cNvSpPr>
          <p:nvPr>
            <p:ph type="title"/>
          </p:nvPr>
        </p:nvSpPr>
        <p:spPr/>
        <p:txBody>
          <a:bodyPr/>
          <a:lstStyle/>
          <a:p>
            <a:r>
              <a:rPr lang="en-US" b="0" err="1"/>
              <a:t>Tri</a:t>
            </a:r>
            <a:r>
              <a:rPr lang="en-US" err="1"/>
              <a:t>Pro</a:t>
            </a:r>
            <a:r>
              <a:rPr lang="en-US" b="0" baseline="30000"/>
              <a:t>™</a:t>
            </a:r>
            <a:r>
              <a:rPr lang="en-US"/>
              <a:t> Technology Boosts The Formulation Process</a:t>
            </a:r>
          </a:p>
        </p:txBody>
      </p:sp>
      <p:sp>
        <p:nvSpPr>
          <p:cNvPr id="10" name="Text Placeholder 9">
            <a:extLst>
              <a:ext uri="{FF2B5EF4-FFF2-40B4-BE49-F238E27FC236}">
                <a16:creationId xmlns:a16="http://schemas.microsoft.com/office/drawing/2014/main" id="{39AA6E36-2274-4F4F-78AF-3B80F4FFE8EC}"/>
              </a:ext>
            </a:extLst>
          </p:cNvPr>
          <p:cNvSpPr>
            <a:spLocks noGrp="1"/>
          </p:cNvSpPr>
          <p:nvPr>
            <p:ph type="body" idx="24"/>
          </p:nvPr>
        </p:nvSpPr>
        <p:spPr>
          <a:xfrm>
            <a:off x="120604" y="4666361"/>
            <a:ext cx="8061416" cy="300288"/>
          </a:xfrm>
        </p:spPr>
        <p:txBody>
          <a:bodyPr/>
          <a:lstStyle/>
          <a:p>
            <a:r>
              <a:rPr lang="en-US" sz="675">
                <a:solidFill>
                  <a:schemeClr val="tx1"/>
                </a:solidFill>
              </a:rPr>
              <a:t>* Based on dsm-firmenich Eco-Label methodology</a:t>
            </a:r>
          </a:p>
        </p:txBody>
      </p:sp>
      <p:sp>
        <p:nvSpPr>
          <p:cNvPr id="7" name="Text Placeholder 4">
            <a:extLst>
              <a:ext uri="{FF2B5EF4-FFF2-40B4-BE49-F238E27FC236}">
                <a16:creationId xmlns:a16="http://schemas.microsoft.com/office/drawing/2014/main" id="{F231A883-4D8A-DBAF-6C9A-50AB396DA988}"/>
              </a:ext>
            </a:extLst>
          </p:cNvPr>
          <p:cNvSpPr txBox="1">
            <a:spLocks/>
          </p:cNvSpPr>
          <p:nvPr/>
        </p:nvSpPr>
        <p:spPr>
          <a:xfrm>
            <a:off x="404999" y="610422"/>
            <a:ext cx="8061416" cy="300288"/>
          </a:xfrm>
          <a:prstGeom prst="rect">
            <a:avLst/>
          </a:prstGeom>
        </p:spPr>
        <p:txBody>
          <a:bodyPr lIns="0" tIns="0" rIns="0" bIns="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lang="en-US" sz="2200" b="0" kern="0" spc="0" baseline="0" dirty="0">
                <a:solidFill>
                  <a:srgbClr val="994F00"/>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defTabSz="685800">
              <a:buClrTx/>
              <a:defRPr/>
            </a:pPr>
            <a:r>
              <a:rPr lang="en-US" sz="1650">
                <a:latin typeface="DM Sans"/>
                <a:sym typeface="Calibri"/>
              </a:rPr>
              <a:t>Delivering Remarkable Benefits</a:t>
            </a:r>
          </a:p>
        </p:txBody>
      </p:sp>
      <p:graphicFrame>
        <p:nvGraphicFramePr>
          <p:cNvPr id="160" name="Table 9"/>
          <p:cNvGraphicFramePr/>
          <p:nvPr/>
        </p:nvGraphicFramePr>
        <p:xfrm>
          <a:off x="404996" y="1210637"/>
          <a:ext cx="8334006" cy="2111014"/>
        </p:xfrm>
        <a:graphic>
          <a:graphicData uri="http://schemas.openxmlformats.org/drawingml/2006/table">
            <a:tbl>
              <a:tblPr firstRow="1" bandRow="1"/>
              <a:tblGrid>
                <a:gridCol w="2778002">
                  <a:extLst>
                    <a:ext uri="{9D8B030D-6E8A-4147-A177-3AD203B41FA5}">
                      <a16:colId xmlns:a16="http://schemas.microsoft.com/office/drawing/2014/main" val="20000"/>
                    </a:ext>
                  </a:extLst>
                </a:gridCol>
                <a:gridCol w="2778002">
                  <a:extLst>
                    <a:ext uri="{9D8B030D-6E8A-4147-A177-3AD203B41FA5}">
                      <a16:colId xmlns:a16="http://schemas.microsoft.com/office/drawing/2014/main" val="20001"/>
                    </a:ext>
                  </a:extLst>
                </a:gridCol>
                <a:gridCol w="2778002">
                  <a:extLst>
                    <a:ext uri="{9D8B030D-6E8A-4147-A177-3AD203B41FA5}">
                      <a16:colId xmlns:a16="http://schemas.microsoft.com/office/drawing/2014/main" val="20002"/>
                    </a:ext>
                  </a:extLst>
                </a:gridCol>
              </a:tblGrid>
              <a:tr h="594254">
                <a:tc>
                  <a:txBody>
                    <a:bodyPr/>
                    <a:lstStyle/>
                    <a:p>
                      <a:pPr algn="ctr">
                        <a:defRPr sz="1800" b="0">
                          <a:solidFill>
                            <a:srgbClr val="000000"/>
                          </a:solidFill>
                        </a:defRPr>
                      </a:pPr>
                      <a:r>
                        <a:rPr lang="en-GB" sz="1500" b="1" i="0" u="none" strike="noStrike" cap="none" spc="0" baseline="0">
                          <a:solidFill>
                            <a:schemeClr val="accent6"/>
                          </a:solidFill>
                          <a:uFillTx/>
                          <a:latin typeface="DM Sans" pitchFamily="2" charset="77"/>
                          <a:ea typeface="+mj-ea"/>
                          <a:cs typeface="+mj-cs"/>
                          <a:sym typeface="Helvetica"/>
                        </a:rPr>
                        <a:t>High performance
sun care products</a:t>
                      </a:r>
                    </a:p>
                  </a:txBody>
                  <a:tcPr marL="135000" marR="135000" marT="67500" marB="67500" anchor="ctr" horzOverflow="overflow">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lang="en-GB" sz="1500" b="1" i="0" u="none" strike="noStrike" cap="none" spc="0" baseline="0">
                          <a:solidFill>
                            <a:schemeClr val="accent6"/>
                          </a:solidFill>
                          <a:uFillTx/>
                          <a:latin typeface="DM Sans" pitchFamily="2" charset="77"/>
                          <a:ea typeface="+mj-ea"/>
                          <a:cs typeface="+mj-cs"/>
                          <a:sym typeface="Helvetica"/>
                        </a:rPr>
                        <a:t>Reduced </a:t>
                      </a:r>
                      <a:br>
                        <a:rPr lang="en-GB" sz="1500" b="1" i="0" u="none" strike="noStrike" cap="none" spc="0" baseline="0">
                          <a:solidFill>
                            <a:schemeClr val="accent6"/>
                          </a:solidFill>
                          <a:uFillTx/>
                          <a:latin typeface="DM Sans" pitchFamily="2" charset="77"/>
                          <a:ea typeface="+mj-ea"/>
                          <a:cs typeface="+mj-cs"/>
                          <a:sym typeface="Helvetica"/>
                        </a:rPr>
                      </a:br>
                      <a:r>
                        <a:rPr lang="en-GB" sz="1500" b="1" i="0" u="none" strike="noStrike" cap="none" spc="0" baseline="0">
                          <a:solidFill>
                            <a:schemeClr val="accent6"/>
                          </a:solidFill>
                          <a:uFillTx/>
                          <a:latin typeface="DM Sans" pitchFamily="2" charset="77"/>
                          <a:ea typeface="+mj-ea"/>
                          <a:cs typeface="+mj-cs"/>
                          <a:sym typeface="Helvetica"/>
                        </a:rPr>
                        <a:t>solvent need</a:t>
                      </a:r>
                      <a:endParaRPr lang="en-GB" sz="1500" b="1" spc="0" baseline="0">
                        <a:solidFill>
                          <a:schemeClr val="accent6"/>
                        </a:solidFill>
                        <a:latin typeface="DM Sans" pitchFamily="2" charset="77"/>
                        <a:ea typeface="+mn-ea"/>
                        <a:cs typeface="+mn-cs"/>
                        <a:sym typeface="Helvetica"/>
                      </a:endParaRPr>
                    </a:p>
                  </a:txBody>
                  <a:tcPr marL="135000" marR="135000" marT="67500" marB="67500" anchor="ctr"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lang="en-GB" sz="1500" b="1" i="0" kern="1200" spc="0" baseline="0">
                          <a:solidFill>
                            <a:schemeClr val="accent6"/>
                          </a:solidFill>
                          <a:latin typeface="DM Sans" pitchFamily="2" charset="77"/>
                          <a:ea typeface="+mj-ea"/>
                          <a:cs typeface="+mj-cs"/>
                          <a:sym typeface="Helvetica"/>
                        </a:rPr>
                        <a:t>Mastering</a:t>
                      </a:r>
                      <a:br>
                        <a:rPr lang="en-GB" sz="1500" b="1" i="0" kern="1200" spc="0" baseline="0">
                          <a:solidFill>
                            <a:schemeClr val="accent6"/>
                          </a:solidFill>
                          <a:latin typeface="DM Sans" pitchFamily="2" charset="77"/>
                          <a:ea typeface="+mj-ea"/>
                          <a:cs typeface="+mj-cs"/>
                          <a:sym typeface="Helvetica"/>
                        </a:rPr>
                      </a:br>
                      <a:r>
                        <a:rPr lang="en-GB" sz="1500" b="1" i="0" kern="1200" spc="0" baseline="0">
                          <a:solidFill>
                            <a:schemeClr val="accent6"/>
                          </a:solidFill>
                          <a:latin typeface="DM Sans" pitchFamily="2" charset="77"/>
                          <a:ea typeface="+mj-ea"/>
                          <a:cs typeface="+mj-cs"/>
                          <a:sym typeface="Helvetica"/>
                        </a:rPr>
                        <a:t>product stability</a:t>
                      </a:r>
                    </a:p>
                  </a:txBody>
                  <a:tcPr marL="135000" marR="135000" marT="67500" marB="67500" anchor="ctr" horzOverflow="overflow">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extLst>
                  <a:ext uri="{0D108BD9-81ED-4DB2-BD59-A6C34878D82A}">
                    <a16:rowId xmlns:a16="http://schemas.microsoft.com/office/drawing/2014/main" val="10000"/>
                  </a:ext>
                </a:extLst>
              </a:tr>
              <a:tr h="1445640">
                <a:tc>
                  <a:txBody>
                    <a:body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1600">
                          <a:solidFill>
                            <a:srgbClr val="3C3C3B"/>
                          </a:solidFill>
                          <a:latin typeface="+mn-lt"/>
                          <a:ea typeface="+mn-ea"/>
                          <a:cs typeface="+mn-cs"/>
                          <a:sym typeface="Helvetica"/>
                        </a:defRPr>
                      </a:pPr>
                      <a:r>
                        <a:rPr lang="en-US" sz="1400" b="0" i="0" u="none" strike="noStrike" cap="none" spc="0" baseline="0">
                          <a:solidFill>
                            <a:schemeClr val="tx1"/>
                          </a:solidFill>
                          <a:uFillTx/>
                          <a:latin typeface="DM Sans" pitchFamily="2" charset="77"/>
                          <a:ea typeface="+mj-ea"/>
                          <a:cs typeface="+mj-cs"/>
                          <a:sym typeface="Helvetica"/>
                        </a:rPr>
                        <a:t>Efficient UV filter photostabilisation and solubilization</a:t>
                      </a:r>
                    </a:p>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1600">
                          <a:solidFill>
                            <a:srgbClr val="3C3C3B"/>
                          </a:solidFill>
                          <a:latin typeface="+mn-lt"/>
                          <a:ea typeface="+mn-ea"/>
                          <a:cs typeface="+mn-cs"/>
                          <a:sym typeface="Helvetica"/>
                        </a:defRPr>
                      </a:pPr>
                      <a:r>
                        <a:rPr lang="en-US" sz="1400" b="0" i="0" u="none" strike="noStrike" cap="none" spc="0" baseline="0">
                          <a:solidFill>
                            <a:schemeClr val="tx1"/>
                          </a:solidFill>
                          <a:effectLst/>
                          <a:uFillTx/>
                          <a:latin typeface="DM Sans" pitchFamily="2" charset="77"/>
                          <a:ea typeface="+mj-ea"/>
                          <a:cs typeface="+mj-cs"/>
                          <a:sym typeface="Helvetica"/>
                        </a:rPr>
                        <a:t>Optimized eco-profile*</a:t>
                      </a:r>
                      <a:endParaRPr lang="en-US" sz="1400" b="0" i="0" baseline="0">
                        <a:solidFill>
                          <a:schemeClr val="tx1"/>
                        </a:solidFill>
                        <a:effectLst/>
                        <a:latin typeface="DM Sans" pitchFamily="2" charset="77"/>
                      </a:endParaRPr>
                    </a:p>
                  </a:txBody>
                  <a:tcPr marL="135000" marR="135000" marT="67500" marB="67500" horzOverflow="overflow">
                    <a:lnL w="28575"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1600">
                          <a:solidFill>
                            <a:srgbClr val="3C3C3B"/>
                          </a:solidFill>
                          <a:latin typeface="+mn-lt"/>
                          <a:ea typeface="+mn-ea"/>
                          <a:cs typeface="+mn-cs"/>
                          <a:sym typeface="Helvetica"/>
                        </a:defRPr>
                      </a:pPr>
                      <a:r>
                        <a:rPr lang="en-US" sz="1400" b="0" i="0" u="none" strike="noStrike" cap="none" spc="0" baseline="0">
                          <a:solidFill>
                            <a:schemeClr val="tx1"/>
                          </a:solidFill>
                          <a:uFillTx/>
                          <a:latin typeface="DM Sans" pitchFamily="2" charset="77"/>
                          <a:ea typeface="+mj-ea"/>
                          <a:cs typeface="+mj-cs"/>
                          <a:sym typeface="Helvetica"/>
                        </a:rPr>
                        <a:t>Anticipating synergetic solubility properties within the  UV filter system</a:t>
                      </a:r>
                    </a:p>
                    <a:p>
                      <a:pPr marL="0" indent="0" algn="ctr">
                        <a:lnSpc>
                          <a:spcPct val="100000"/>
                        </a:lnSpc>
                        <a:spcAft>
                          <a:spcPts val="800"/>
                        </a:spcAft>
                        <a:buFont typeface="Arial" panose="020B0604020202020204" pitchFamily="34" charset="0"/>
                        <a:buNone/>
                        <a:defRPr sz="1600">
                          <a:solidFill>
                            <a:srgbClr val="3C3C3B"/>
                          </a:solidFill>
                          <a:latin typeface="+mn-lt"/>
                          <a:ea typeface="+mn-ea"/>
                          <a:cs typeface="+mn-cs"/>
                          <a:sym typeface="Helvetica"/>
                        </a:defRPr>
                      </a:pPr>
                      <a:r>
                        <a:rPr lang="en-US" sz="1400" b="0" i="0">
                          <a:solidFill>
                            <a:schemeClr val="tx1"/>
                          </a:solidFill>
                          <a:latin typeface="DM Sans" pitchFamily="2" charset="77"/>
                        </a:rPr>
                        <a:t>Efficient UV filter composition</a:t>
                      </a:r>
                    </a:p>
                  </a:txBody>
                  <a:tcPr marL="135000" marR="135000" marT="67500" marB="67500" horzOverflow="overflow">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tc>
                  <a:txBody>
                    <a:bodyPr/>
                    <a:lstStyle/>
                    <a:p>
                      <a:pPr marL="0" indent="0" algn="ctr">
                        <a:lnSpc>
                          <a:spcPct val="100000"/>
                        </a:lnSpc>
                        <a:spcAft>
                          <a:spcPts val="800"/>
                        </a:spcAft>
                        <a:buFont typeface="Arial" panose="020B0604020202020204" pitchFamily="34" charset="0"/>
                        <a:buNone/>
                        <a:defRPr sz="1600">
                          <a:solidFill>
                            <a:srgbClr val="3C3C3B"/>
                          </a:solidFill>
                          <a:latin typeface="+mn-lt"/>
                          <a:ea typeface="+mn-ea"/>
                          <a:cs typeface="+mn-cs"/>
                          <a:sym typeface="Helvetica"/>
                        </a:defRPr>
                      </a:pPr>
                      <a:r>
                        <a:rPr lang="en-US" sz="1400" b="0" i="0" kern="1200">
                          <a:solidFill>
                            <a:schemeClr val="tx1"/>
                          </a:solidFill>
                          <a:latin typeface="DM Sans" pitchFamily="2" charset="77"/>
                          <a:ea typeface="+mj-ea"/>
                          <a:cs typeface="+mj-cs"/>
                          <a:sym typeface="Helvetica"/>
                        </a:rPr>
                        <a:t>Phase &amp; photostability improved</a:t>
                      </a:r>
                    </a:p>
                    <a:p>
                      <a:pPr marL="0" indent="0" algn="ctr">
                        <a:lnSpc>
                          <a:spcPct val="100000"/>
                        </a:lnSpc>
                        <a:spcAft>
                          <a:spcPts val="0"/>
                        </a:spcAft>
                        <a:buFont typeface="Arial" panose="020B0604020202020204" pitchFamily="34" charset="0"/>
                        <a:buNone/>
                        <a:defRPr sz="1600">
                          <a:solidFill>
                            <a:srgbClr val="3C3C3B"/>
                          </a:solidFill>
                          <a:latin typeface="+mn-lt"/>
                          <a:ea typeface="+mn-ea"/>
                          <a:cs typeface="+mn-cs"/>
                          <a:sym typeface="Helvetica"/>
                        </a:defRPr>
                      </a:pPr>
                      <a:r>
                        <a:rPr lang="en-US" sz="1400" b="0" i="0" kern="1200">
                          <a:solidFill>
                            <a:schemeClr val="tx1"/>
                          </a:solidFill>
                          <a:latin typeface="DM Sans" pitchFamily="2" charset="77"/>
                          <a:ea typeface="+mj-ea"/>
                          <a:cs typeface="+mj-cs"/>
                          <a:sym typeface="Helvetica"/>
                        </a:rPr>
                        <a:t>Homogeneous formulations</a:t>
                      </a:r>
                    </a:p>
                    <a:p>
                      <a:pPr marL="0" indent="0" algn="ctr">
                        <a:lnSpc>
                          <a:spcPct val="100000"/>
                        </a:lnSpc>
                        <a:spcAft>
                          <a:spcPts val="0"/>
                        </a:spcAft>
                        <a:buFont typeface="Arial" panose="020B0604020202020204" pitchFamily="34" charset="0"/>
                        <a:buNone/>
                        <a:defRPr sz="1600">
                          <a:solidFill>
                            <a:srgbClr val="3C3C3B"/>
                          </a:solidFill>
                          <a:latin typeface="+mn-lt"/>
                          <a:ea typeface="+mn-ea"/>
                          <a:cs typeface="+mn-cs"/>
                          <a:sym typeface="Helvetica"/>
                        </a:defRPr>
                      </a:pPr>
                      <a:endParaRPr lang="en-US" sz="1400" b="0" i="0" kern="1200">
                        <a:solidFill>
                          <a:schemeClr val="tx1"/>
                        </a:solidFill>
                        <a:latin typeface="DM Sans" pitchFamily="2" charset="77"/>
                        <a:ea typeface="+mj-ea"/>
                        <a:cs typeface="+mj-cs"/>
                        <a:sym typeface="Helvetica"/>
                      </a:endParaRPr>
                    </a:p>
                    <a:p>
                      <a:pPr marL="252000" indent="0" algn="ctr">
                        <a:lnSpc>
                          <a:spcPct val="100000"/>
                        </a:lnSpc>
                        <a:spcAft>
                          <a:spcPts val="800"/>
                        </a:spcAft>
                        <a:buFont typeface="Wingdings" pitchFamily="2" charset="2"/>
                        <a:buNone/>
                        <a:defRPr sz="1600">
                          <a:solidFill>
                            <a:srgbClr val="3C3C3B"/>
                          </a:solidFill>
                          <a:latin typeface="+mn-lt"/>
                          <a:ea typeface="+mn-ea"/>
                          <a:cs typeface="+mn-cs"/>
                          <a:sym typeface="Helvetica"/>
                        </a:defRPr>
                      </a:pPr>
                      <a:r>
                        <a:rPr lang="en-US" sz="1400" b="1" i="0" kern="1200">
                          <a:solidFill>
                            <a:schemeClr val="tx1"/>
                          </a:solidFill>
                          <a:latin typeface="DM Sans" pitchFamily="2" charset="77"/>
                          <a:ea typeface="+mj-ea"/>
                          <a:cs typeface="+mj-cs"/>
                          <a:sym typeface="Helvetica"/>
                        </a:rPr>
                        <a:t>Accelerating internal development process</a:t>
                      </a:r>
                      <a:endParaRPr lang="en-US" sz="1400" b="1" i="0">
                        <a:solidFill>
                          <a:schemeClr val="tx1"/>
                        </a:solidFill>
                        <a:latin typeface="DM Sans" pitchFamily="2" charset="77"/>
                      </a:endParaRPr>
                    </a:p>
                  </a:txBody>
                  <a:tcPr marL="135000" marR="135000" marT="67500" marB="67500" horzOverflow="overflow">
                    <a:lnL w="12700"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5D8B8"/>
                    </a:solidFill>
                  </a:tcPr>
                </a:tc>
                <a:extLst>
                  <a:ext uri="{0D108BD9-81ED-4DB2-BD59-A6C34878D82A}">
                    <a16:rowId xmlns:a16="http://schemas.microsoft.com/office/drawing/2014/main" val="10001"/>
                  </a:ext>
                </a:extLst>
              </a:tr>
            </a:tbl>
          </a:graphicData>
        </a:graphic>
      </p:graphicFrame>
      <p:sp>
        <p:nvSpPr>
          <p:cNvPr id="11" name="TextBox 10">
            <a:extLst>
              <a:ext uri="{FF2B5EF4-FFF2-40B4-BE49-F238E27FC236}">
                <a16:creationId xmlns:a16="http://schemas.microsoft.com/office/drawing/2014/main" id="{D90E2D58-89F4-051F-86BF-914D5A5FFE14}"/>
              </a:ext>
            </a:extLst>
          </p:cNvPr>
          <p:cNvSpPr txBox="1"/>
          <p:nvPr/>
        </p:nvSpPr>
        <p:spPr>
          <a:xfrm>
            <a:off x="4301999" y="4025450"/>
            <a:ext cx="540000" cy="207749"/>
          </a:xfrm>
          <a:prstGeom prst="rect">
            <a:avLst/>
          </a:prstGeom>
          <a:noFill/>
        </p:spPr>
        <p:txBody>
          <a:bodyPr wrap="square" lIns="0" tIns="0" rIns="0" bIns="0" rtlCol="0">
            <a:spAutoFit/>
          </a:bodyPr>
          <a:lstStyle/>
          <a:p>
            <a:pPr algn="ctr" defTabSz="685800" hangingPunct="0">
              <a:buClrTx/>
              <a:defRPr/>
            </a:pPr>
            <a:r>
              <a:rPr lang="en-US" sz="1350" b="1">
                <a:solidFill>
                  <a:srgbClr val="CC7414"/>
                </a:solidFill>
                <a:latin typeface="DM Sans" pitchFamily="2" charset="0"/>
                <a:ea typeface="+mj-ea"/>
                <a:cs typeface="+mj-cs"/>
                <a:sym typeface="Calibri"/>
              </a:rPr>
              <a:t>AND</a:t>
            </a:r>
          </a:p>
        </p:txBody>
      </p:sp>
      <p:sp>
        <p:nvSpPr>
          <p:cNvPr id="2" name="TextBox 1">
            <a:extLst>
              <a:ext uri="{FF2B5EF4-FFF2-40B4-BE49-F238E27FC236}">
                <a16:creationId xmlns:a16="http://schemas.microsoft.com/office/drawing/2014/main" id="{B6775943-7684-55AC-DE7A-B4715AD92B30}"/>
              </a:ext>
            </a:extLst>
          </p:cNvPr>
          <p:cNvSpPr txBox="1"/>
          <p:nvPr/>
        </p:nvSpPr>
        <p:spPr>
          <a:xfrm>
            <a:off x="1324849" y="3869177"/>
            <a:ext cx="2332800" cy="497289"/>
          </a:xfrm>
          <a:prstGeom prst="rect">
            <a:avLst/>
          </a:prstGeom>
          <a:solidFill>
            <a:srgbClr val="CC7414"/>
          </a:solidFill>
        </p:spPr>
        <p:txBody>
          <a:bodyPr wrap="square" lIns="0" tIns="40500" rIns="270000" bIns="40500" rtlCol="0">
            <a:spAutoFit/>
          </a:bodyPr>
          <a:lstStyle/>
          <a:p>
            <a:pPr algn="r" defTabSz="685800" hangingPunct="0">
              <a:buClrTx/>
              <a:defRPr/>
            </a:pPr>
            <a:r>
              <a:rPr lang="en-US" sz="1350">
                <a:solidFill>
                  <a:prstClr val="white"/>
                </a:solidFill>
                <a:latin typeface="DM Sans" pitchFamily="2" charset="0"/>
                <a:ea typeface="+mj-ea"/>
                <a:cs typeface="+mj-cs"/>
                <a:sym typeface="Calibri"/>
              </a:rPr>
              <a:t>Noticeable, improved skin feel</a:t>
            </a:r>
          </a:p>
        </p:txBody>
      </p:sp>
      <p:sp>
        <p:nvSpPr>
          <p:cNvPr id="12" name="TextBox 11">
            <a:extLst>
              <a:ext uri="{FF2B5EF4-FFF2-40B4-BE49-F238E27FC236}">
                <a16:creationId xmlns:a16="http://schemas.microsoft.com/office/drawing/2014/main" id="{5A180F18-B76B-C1E4-B3FD-47D73D582987}"/>
              </a:ext>
            </a:extLst>
          </p:cNvPr>
          <p:cNvSpPr txBox="1"/>
          <p:nvPr/>
        </p:nvSpPr>
        <p:spPr>
          <a:xfrm>
            <a:off x="5606959" y="3885622"/>
            <a:ext cx="2332800" cy="497289"/>
          </a:xfrm>
          <a:prstGeom prst="rect">
            <a:avLst/>
          </a:prstGeom>
          <a:solidFill>
            <a:srgbClr val="CC7414"/>
          </a:solidFill>
        </p:spPr>
        <p:txBody>
          <a:bodyPr wrap="square" lIns="0" tIns="40500" rIns="270000" bIns="40500" rtlCol="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lvl="0" algn="r" eaLnBrk="1">
              <a:defRPr kern="0">
                <a:solidFill>
                  <a:prstClr val="white"/>
                </a:solidFill>
                <a:uLnTx/>
                <a:latin typeface="DM Sans" pitchFamily="2" charset="0"/>
                <a:ea typeface="+mn-ea"/>
                <a:cs typeface="+mn-cs"/>
              </a:defRPr>
            </a:lvl1pPr>
          </a:lstStyle>
          <a:p>
            <a:pPr defTabSz="685800" hangingPunct="0">
              <a:buClrTx/>
            </a:pPr>
            <a:r>
              <a:rPr lang="en-US" sz="1350">
                <a:sym typeface="Calibri"/>
              </a:rPr>
              <a:t> Products with innovative, high consumer appeal</a:t>
            </a:r>
          </a:p>
        </p:txBody>
      </p:sp>
      <p:grpSp>
        <p:nvGrpSpPr>
          <p:cNvPr id="20" name="Group 19">
            <a:extLst>
              <a:ext uri="{FF2B5EF4-FFF2-40B4-BE49-F238E27FC236}">
                <a16:creationId xmlns:a16="http://schemas.microsoft.com/office/drawing/2014/main" id="{ABC946E9-02F1-C6F0-0730-7B01967D2341}"/>
              </a:ext>
            </a:extLst>
          </p:cNvPr>
          <p:cNvGrpSpPr/>
          <p:nvPr/>
        </p:nvGrpSpPr>
        <p:grpSpPr>
          <a:xfrm>
            <a:off x="3468899" y="3712822"/>
            <a:ext cx="810000" cy="810000"/>
            <a:chOff x="6165076" y="4539578"/>
            <a:chExt cx="1080000" cy="1080000"/>
          </a:xfrm>
        </p:grpSpPr>
        <p:sp>
          <p:nvSpPr>
            <p:cNvPr id="19" name="Oval 18">
              <a:extLst>
                <a:ext uri="{FF2B5EF4-FFF2-40B4-BE49-F238E27FC236}">
                  <a16:creationId xmlns:a16="http://schemas.microsoft.com/office/drawing/2014/main" id="{50290F91-E70D-09B9-541B-9A17279D73B2}"/>
                </a:ext>
              </a:extLst>
            </p:cNvPr>
            <p:cNvSpPr>
              <a:spLocks noChangeAspect="1"/>
            </p:cNvSpPr>
            <p:nvPr/>
          </p:nvSpPr>
          <p:spPr>
            <a:xfrm>
              <a:off x="6165076" y="4539578"/>
              <a:ext cx="1080000" cy="1080000"/>
            </a:xfrm>
            <a:prstGeom prst="ellipse">
              <a:avLst/>
            </a:prstGeom>
            <a:solidFill>
              <a:schemeClr val="bg1"/>
            </a:solidFill>
            <a:ln w="25400">
              <a:solidFill>
                <a:srgbClr val="CC74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DM Sans"/>
                <a:sym typeface="Calibri"/>
              </a:endParaRPr>
            </a:p>
          </p:txBody>
        </p:sp>
        <p:pic>
          <p:nvPicPr>
            <p:cNvPr id="17" name="Graphic 16">
              <a:extLst>
                <a:ext uri="{FF2B5EF4-FFF2-40B4-BE49-F238E27FC236}">
                  <a16:creationId xmlns:a16="http://schemas.microsoft.com/office/drawing/2014/main" id="{3F8B4B75-07EC-B321-D4D9-47C20973E67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65076" y="4539578"/>
              <a:ext cx="1080000" cy="1080000"/>
            </a:xfrm>
            <a:prstGeom prst="ellipse">
              <a:avLst/>
            </a:prstGeom>
          </p:spPr>
        </p:pic>
      </p:grpSp>
      <p:grpSp>
        <p:nvGrpSpPr>
          <p:cNvPr id="21" name="Group 20">
            <a:extLst>
              <a:ext uri="{FF2B5EF4-FFF2-40B4-BE49-F238E27FC236}">
                <a16:creationId xmlns:a16="http://schemas.microsoft.com/office/drawing/2014/main" id="{3E1EFD19-A2E1-606E-5245-F658E208A22F}"/>
              </a:ext>
            </a:extLst>
          </p:cNvPr>
          <p:cNvGrpSpPr/>
          <p:nvPr/>
        </p:nvGrpSpPr>
        <p:grpSpPr>
          <a:xfrm>
            <a:off x="4865099" y="3712822"/>
            <a:ext cx="810000" cy="810000"/>
            <a:chOff x="3254603" y="4703487"/>
            <a:chExt cx="1080000" cy="1080000"/>
          </a:xfrm>
        </p:grpSpPr>
        <p:sp>
          <p:nvSpPr>
            <p:cNvPr id="18" name="Oval 17">
              <a:extLst>
                <a:ext uri="{FF2B5EF4-FFF2-40B4-BE49-F238E27FC236}">
                  <a16:creationId xmlns:a16="http://schemas.microsoft.com/office/drawing/2014/main" id="{21AD1544-8B53-618F-B9E3-8CBBC41EA172}"/>
                </a:ext>
              </a:extLst>
            </p:cNvPr>
            <p:cNvSpPr>
              <a:spLocks noChangeAspect="1"/>
            </p:cNvSpPr>
            <p:nvPr/>
          </p:nvSpPr>
          <p:spPr>
            <a:xfrm>
              <a:off x="3254603" y="4703487"/>
              <a:ext cx="1080000" cy="1080000"/>
            </a:xfrm>
            <a:prstGeom prst="ellipse">
              <a:avLst/>
            </a:prstGeom>
            <a:solidFill>
              <a:schemeClr val="bg1"/>
            </a:solidFill>
            <a:ln w="25400">
              <a:solidFill>
                <a:srgbClr val="CC74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DM Sans"/>
                <a:sym typeface="Calibri"/>
              </a:endParaRPr>
            </a:p>
          </p:txBody>
        </p:sp>
        <p:pic>
          <p:nvPicPr>
            <p:cNvPr id="15" name="Graphic 14">
              <a:extLst>
                <a:ext uri="{FF2B5EF4-FFF2-40B4-BE49-F238E27FC236}">
                  <a16:creationId xmlns:a16="http://schemas.microsoft.com/office/drawing/2014/main" id="{D1B02BCD-C858-9B5E-D7BA-84A7E1BB78B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254603" y="4703487"/>
              <a:ext cx="1080000" cy="1080000"/>
            </a:xfrm>
            <a:prstGeom prst="ellipse">
              <a:avLst/>
            </a:prstGeom>
          </p:spPr>
        </p:pic>
      </p:grpSp>
    </p:spTree>
  </p:cSld>
  <p:clrMapOvr>
    <a:masterClrMapping/>
  </p:clrMapOvr>
  <p:transition spd="slow">
    <p:wipe dir="r"/>
  </p:transition>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DB89F29-9D87-A1FD-81CB-9F0E87DEF034}"/>
              </a:ext>
            </a:extLst>
          </p:cNvPr>
          <p:cNvSpPr>
            <a:spLocks noGrp="1"/>
          </p:cNvSpPr>
          <p:nvPr>
            <p:ph type="title"/>
          </p:nvPr>
        </p:nvSpPr>
        <p:spPr/>
        <p:txBody>
          <a:bodyPr>
            <a:normAutofit fontScale="90000"/>
          </a:bodyPr>
          <a:lstStyle/>
          <a:p>
            <a:r>
              <a:rPr lang="en-US"/>
              <a:t>Logo Usage Guidance</a:t>
            </a:r>
            <a:br>
              <a:rPr lang="en-US"/>
            </a:br>
            <a:endParaRPr lang="en-US"/>
          </a:p>
        </p:txBody>
      </p:sp>
      <p:sp>
        <p:nvSpPr>
          <p:cNvPr id="270" name="Slide Number Placeholder 7"/>
          <p:cNvSpPr txBox="1">
            <a:spLocks noGrp="1"/>
          </p:cNvSpPr>
          <p:nvPr>
            <p:ph type="sldNum" sz="quarter" idx="4294967295"/>
          </p:nvPr>
        </p:nvSpPr>
        <p:spPr>
          <a:xfrm>
            <a:off x="8917782" y="4788694"/>
            <a:ext cx="226219" cy="23098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lvl1pPr>
              <a:defRPr sz="1050">
                <a:solidFill>
                  <a:srgbClr val="DF8F32"/>
                </a:solidFill>
                <a:latin typeface="+mn-lt"/>
                <a:ea typeface="+mn-ea"/>
                <a:cs typeface="+mn-cs"/>
                <a:sym typeface="Helvetica"/>
              </a:defRPr>
            </a:lvl1pPr>
          </a:lstStyle>
          <a:p>
            <a:pPr algn="r" defTabSz="685800" hangingPunct="0">
              <a:buClrTx/>
              <a:defRPr/>
            </a:pPr>
            <a:fld id="{86CB4B4D-7CA3-9044-876B-883B54F8677D}" type="slidenum">
              <a:rPr>
                <a:latin typeface="Helvetica"/>
                <a:cs typeface="Helvetica"/>
              </a:rPr>
              <a:pPr algn="r" defTabSz="685800" hangingPunct="0">
                <a:buClrTx/>
                <a:defRPr/>
              </a:pPr>
              <a:t>76</a:t>
            </a:fld>
            <a:endParaRPr>
              <a:latin typeface="Helvetica"/>
              <a:cs typeface="Helvetica"/>
            </a:endParaRPr>
          </a:p>
        </p:txBody>
      </p:sp>
      <p:sp>
        <p:nvSpPr>
          <p:cNvPr id="19" name="Subtitle 2">
            <a:extLst>
              <a:ext uri="{FF2B5EF4-FFF2-40B4-BE49-F238E27FC236}">
                <a16:creationId xmlns:a16="http://schemas.microsoft.com/office/drawing/2014/main" id="{8B77EBA6-2255-74FB-3733-0E2EF36D35EA}"/>
              </a:ext>
            </a:extLst>
          </p:cNvPr>
          <p:cNvSpPr txBox="1"/>
          <p:nvPr/>
        </p:nvSpPr>
        <p:spPr>
          <a:xfrm>
            <a:off x="1501414" y="2538672"/>
            <a:ext cx="694778" cy="110799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lnSpc>
                <a:spcPct val="100000"/>
              </a:lnSpc>
              <a:spcBef>
                <a:spcPts val="750"/>
              </a:spcBef>
              <a:buClrTx/>
              <a:defRPr/>
            </a:pPr>
            <a:r>
              <a:rPr lang="en-GB" sz="900">
                <a:solidFill>
                  <a:prstClr val="black"/>
                </a:solidFill>
                <a:latin typeface="DM Sans" pitchFamily="2" charset="77"/>
              </a:rPr>
              <a:t>There are three versions of the logo: red gradient (primary), black and reversed.</a:t>
            </a:r>
            <a:endParaRPr sz="900">
              <a:solidFill>
                <a:prstClr val="black"/>
              </a:solidFill>
              <a:latin typeface="DM Sans" pitchFamily="2" charset="77"/>
            </a:endParaRPr>
          </a:p>
        </p:txBody>
      </p:sp>
      <p:pic>
        <p:nvPicPr>
          <p:cNvPr id="35" name="Picture 34" descr="A black screen with a black rectangle&#10;&#10;Description automatically generated">
            <a:extLst>
              <a:ext uri="{FF2B5EF4-FFF2-40B4-BE49-F238E27FC236}">
                <a16:creationId xmlns:a16="http://schemas.microsoft.com/office/drawing/2014/main" id="{D06433CC-BE75-4B6C-5034-855E6B6B69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42580" y="1152326"/>
            <a:ext cx="925714" cy="1080000"/>
          </a:xfrm>
          <a:prstGeom prst="rect">
            <a:avLst/>
          </a:prstGeom>
        </p:spPr>
      </p:pic>
      <p:pic>
        <p:nvPicPr>
          <p:cNvPr id="37" name="Picture 36" descr="A logo with a shield on it&#10;&#10;Description automatically generated">
            <a:extLst>
              <a:ext uri="{FF2B5EF4-FFF2-40B4-BE49-F238E27FC236}">
                <a16:creationId xmlns:a16="http://schemas.microsoft.com/office/drawing/2014/main" id="{FF16B80C-ACFF-CDFA-7101-CDA3992E79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5001" y="1152326"/>
            <a:ext cx="922154" cy="1080000"/>
          </a:xfrm>
          <a:prstGeom prst="rect">
            <a:avLst/>
          </a:prstGeom>
        </p:spPr>
      </p:pic>
      <p:sp>
        <p:nvSpPr>
          <p:cNvPr id="11" name="Subtitle 2">
            <a:extLst>
              <a:ext uri="{FF2B5EF4-FFF2-40B4-BE49-F238E27FC236}">
                <a16:creationId xmlns:a16="http://schemas.microsoft.com/office/drawing/2014/main" id="{BAFF1D50-8A42-D848-C9F1-96C09D853F8F}"/>
              </a:ext>
            </a:extLst>
          </p:cNvPr>
          <p:cNvSpPr txBox="1"/>
          <p:nvPr/>
        </p:nvSpPr>
        <p:spPr>
          <a:xfrm>
            <a:off x="405491" y="839700"/>
            <a:ext cx="2139386" cy="1897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750"/>
              </a:spcBef>
              <a:buClrTx/>
              <a:defRPr/>
            </a:pPr>
            <a:r>
              <a:rPr lang="en-GB" sz="1350" b="1">
                <a:solidFill>
                  <a:srgbClr val="CC7414"/>
                </a:solidFill>
                <a:latin typeface="DM Sans" pitchFamily="2" charset="77"/>
              </a:rPr>
              <a:t>Colour options</a:t>
            </a:r>
          </a:p>
        </p:txBody>
      </p:sp>
      <p:grpSp>
        <p:nvGrpSpPr>
          <p:cNvPr id="59" name="Group 58">
            <a:extLst>
              <a:ext uri="{FF2B5EF4-FFF2-40B4-BE49-F238E27FC236}">
                <a16:creationId xmlns:a16="http://schemas.microsoft.com/office/drawing/2014/main" id="{CC31B681-479B-0057-63C1-6C9767860431}"/>
              </a:ext>
            </a:extLst>
          </p:cNvPr>
          <p:cNvGrpSpPr/>
          <p:nvPr/>
        </p:nvGrpSpPr>
        <p:grpSpPr>
          <a:xfrm>
            <a:off x="2685646" y="815193"/>
            <a:ext cx="1825746" cy="2269404"/>
            <a:chOff x="3501423" y="1086924"/>
            <a:chExt cx="2434328" cy="3025872"/>
          </a:xfrm>
        </p:grpSpPr>
        <p:grpSp>
          <p:nvGrpSpPr>
            <p:cNvPr id="21" name="Group 20">
              <a:extLst>
                <a:ext uri="{FF2B5EF4-FFF2-40B4-BE49-F238E27FC236}">
                  <a16:creationId xmlns:a16="http://schemas.microsoft.com/office/drawing/2014/main" id="{BFDA8210-B1FA-FE19-84BF-BF8679F75CA8}"/>
                </a:ext>
              </a:extLst>
            </p:cNvPr>
            <p:cNvGrpSpPr/>
            <p:nvPr/>
          </p:nvGrpSpPr>
          <p:grpSpPr>
            <a:xfrm>
              <a:off x="3731270" y="3337357"/>
              <a:ext cx="2204481" cy="775439"/>
              <a:chOff x="1720911" y="5202924"/>
              <a:chExt cx="2204481" cy="775439"/>
            </a:xfrm>
          </p:grpSpPr>
          <p:pic>
            <p:nvPicPr>
              <p:cNvPr id="23" name="Picture 22" descr="A logo with a shield on it&#10;&#10;Description automatically generated">
                <a:extLst>
                  <a:ext uri="{FF2B5EF4-FFF2-40B4-BE49-F238E27FC236}">
                    <a16:creationId xmlns:a16="http://schemas.microsoft.com/office/drawing/2014/main" id="{EE5C814B-3AD0-DD96-FC4D-FC33EEB36C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20911" y="5202924"/>
                <a:ext cx="650898" cy="762313"/>
              </a:xfrm>
              <a:prstGeom prst="rect">
                <a:avLst/>
              </a:prstGeom>
            </p:spPr>
          </p:pic>
          <p:cxnSp>
            <p:nvCxnSpPr>
              <p:cNvPr id="25" name="Straight Arrow Connector 24">
                <a:extLst>
                  <a:ext uri="{FF2B5EF4-FFF2-40B4-BE49-F238E27FC236}">
                    <a16:creationId xmlns:a16="http://schemas.microsoft.com/office/drawing/2014/main" id="{CE5918D3-0AD5-9033-9296-8A2F4D79EAC4}"/>
                  </a:ext>
                </a:extLst>
              </p:cNvPr>
              <p:cNvCxnSpPr/>
              <p:nvPr/>
            </p:nvCxnSpPr>
            <p:spPr>
              <a:xfrm>
                <a:off x="2840772" y="5211968"/>
                <a:ext cx="0" cy="766395"/>
              </a:xfrm>
              <a:prstGeom prst="straightConnector1">
                <a:avLst/>
              </a:prstGeom>
              <a:noFill/>
              <a:ln w="12700" cap="flat">
                <a:solidFill>
                  <a:schemeClr val="tx1"/>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29" name="Subtitle 2">
                <a:extLst>
                  <a:ext uri="{FF2B5EF4-FFF2-40B4-BE49-F238E27FC236}">
                    <a16:creationId xmlns:a16="http://schemas.microsoft.com/office/drawing/2014/main" id="{DB43D184-9BBD-2E2A-0730-38D30B0146F5}"/>
                  </a:ext>
                </a:extLst>
              </p:cNvPr>
              <p:cNvSpPr txBox="1"/>
              <p:nvPr/>
            </p:nvSpPr>
            <p:spPr>
              <a:xfrm>
                <a:off x="2996272" y="5500543"/>
                <a:ext cx="929120" cy="3693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lnSpc>
                    <a:spcPct val="100000"/>
                  </a:lnSpc>
                  <a:spcBef>
                    <a:spcPts val="750"/>
                  </a:spcBef>
                  <a:buClrTx/>
                  <a:defRPr/>
                </a:pPr>
                <a:r>
                  <a:rPr lang="en-GB" sz="900">
                    <a:solidFill>
                      <a:prstClr val="black"/>
                    </a:solidFill>
                    <a:latin typeface="DM Sans" pitchFamily="2" charset="77"/>
                  </a:rPr>
                  <a:t>Min size:</a:t>
                </a:r>
                <a:br>
                  <a:rPr lang="en-GB" sz="900">
                    <a:solidFill>
                      <a:prstClr val="black"/>
                    </a:solidFill>
                    <a:latin typeface="DM Sans" pitchFamily="2" charset="77"/>
                  </a:rPr>
                </a:br>
                <a:r>
                  <a:rPr lang="en-GB" sz="900">
                    <a:solidFill>
                      <a:prstClr val="black"/>
                    </a:solidFill>
                    <a:latin typeface="DM Sans" pitchFamily="2" charset="77"/>
                  </a:rPr>
                  <a:t>15mm height</a:t>
                </a:r>
                <a:endParaRPr sz="900">
                  <a:solidFill>
                    <a:prstClr val="black"/>
                  </a:solidFill>
                  <a:latin typeface="DM Sans" pitchFamily="2" charset="77"/>
                </a:endParaRPr>
              </a:p>
            </p:txBody>
          </p:sp>
        </p:grpSp>
        <p:grpSp>
          <p:nvGrpSpPr>
            <p:cNvPr id="43" name="Group 42">
              <a:extLst>
                <a:ext uri="{FF2B5EF4-FFF2-40B4-BE49-F238E27FC236}">
                  <a16:creationId xmlns:a16="http://schemas.microsoft.com/office/drawing/2014/main" id="{4E06974E-1063-F17B-C857-62006C5BBCEC}"/>
                </a:ext>
              </a:extLst>
            </p:cNvPr>
            <p:cNvGrpSpPr/>
            <p:nvPr/>
          </p:nvGrpSpPr>
          <p:grpSpPr>
            <a:xfrm>
              <a:off x="3501423" y="1509067"/>
              <a:ext cx="2178985" cy="1453125"/>
              <a:chOff x="301745" y="4525238"/>
              <a:chExt cx="2178985" cy="1453125"/>
            </a:xfrm>
          </p:grpSpPr>
          <p:cxnSp>
            <p:nvCxnSpPr>
              <p:cNvPr id="44" name="Straight Arrow Connector 43">
                <a:extLst>
                  <a:ext uri="{FF2B5EF4-FFF2-40B4-BE49-F238E27FC236}">
                    <a16:creationId xmlns:a16="http://schemas.microsoft.com/office/drawing/2014/main" id="{13A71C72-2731-D487-8B8B-3FD4D01D71D2}"/>
                  </a:ext>
                </a:extLst>
              </p:cNvPr>
              <p:cNvCxnSpPr>
                <a:cxnSpLocks/>
              </p:cNvCxnSpPr>
              <p:nvPr/>
            </p:nvCxnSpPr>
            <p:spPr>
              <a:xfrm>
                <a:off x="1673626" y="4525238"/>
                <a:ext cx="0" cy="1453125"/>
              </a:xfrm>
              <a:prstGeom prst="straightConnector1">
                <a:avLst/>
              </a:prstGeom>
              <a:noFill/>
              <a:ln w="25400" cap="flat">
                <a:solidFill>
                  <a:schemeClr val="tx1"/>
                </a:solidFill>
                <a:prstDash val="solid"/>
                <a:miter lim="800000"/>
                <a:headEnd type="triangle"/>
                <a:tailEnd type="triangle"/>
              </a:ln>
              <a:effectLst/>
              <a:sp3d/>
            </p:spPr>
            <p:style>
              <a:lnRef idx="0">
                <a:scrgbClr r="0" g="0" b="0"/>
              </a:lnRef>
              <a:fillRef idx="0">
                <a:scrgbClr r="0" g="0" b="0"/>
              </a:fillRef>
              <a:effectRef idx="0">
                <a:scrgbClr r="0" g="0" b="0"/>
              </a:effectRef>
              <a:fontRef idx="none"/>
            </p:style>
          </p:cxnSp>
          <p:sp>
            <p:nvSpPr>
              <p:cNvPr id="45" name="Subtitle 2">
                <a:extLst>
                  <a:ext uri="{FF2B5EF4-FFF2-40B4-BE49-F238E27FC236}">
                    <a16:creationId xmlns:a16="http://schemas.microsoft.com/office/drawing/2014/main" id="{A9D563E0-9816-A914-B1AF-5EFD5118A4AF}"/>
                  </a:ext>
                </a:extLst>
              </p:cNvPr>
              <p:cNvSpPr txBox="1"/>
              <p:nvPr/>
            </p:nvSpPr>
            <p:spPr>
              <a:xfrm>
                <a:off x="1838851" y="4563619"/>
                <a:ext cx="641879" cy="3693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lnSpc>
                    <a:spcPct val="100000"/>
                  </a:lnSpc>
                  <a:spcBef>
                    <a:spcPts val="750"/>
                  </a:spcBef>
                  <a:buClrTx/>
                  <a:defRPr/>
                </a:pPr>
                <a:r>
                  <a:rPr lang="en-GB" sz="900">
                    <a:solidFill>
                      <a:prstClr val="black"/>
                    </a:solidFill>
                    <a:latin typeface="DM Sans" pitchFamily="2" charset="77"/>
                  </a:rPr>
                  <a:t>Max size:</a:t>
                </a:r>
                <a:br>
                  <a:rPr lang="en-GB" sz="900">
                    <a:solidFill>
                      <a:prstClr val="black"/>
                    </a:solidFill>
                    <a:latin typeface="DM Sans" pitchFamily="2" charset="77"/>
                  </a:rPr>
                </a:br>
                <a:r>
                  <a:rPr lang="en-GB" sz="900">
                    <a:solidFill>
                      <a:prstClr val="black"/>
                    </a:solidFill>
                    <a:latin typeface="DM Sans" pitchFamily="2" charset="77"/>
                  </a:rPr>
                  <a:t>infinite</a:t>
                </a:r>
                <a:endParaRPr sz="900">
                  <a:solidFill>
                    <a:prstClr val="black"/>
                  </a:solidFill>
                  <a:latin typeface="DM Sans" pitchFamily="2" charset="77"/>
                </a:endParaRPr>
              </a:p>
            </p:txBody>
          </p:sp>
          <p:pic>
            <p:nvPicPr>
              <p:cNvPr id="46" name="Picture 45" descr="A logo with a shield on it&#10;&#10;Description automatically generated">
                <a:extLst>
                  <a:ext uri="{FF2B5EF4-FFF2-40B4-BE49-F238E27FC236}">
                    <a16:creationId xmlns:a16="http://schemas.microsoft.com/office/drawing/2014/main" id="{57FC5470-9139-0978-54C3-91C126D43A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1745" y="4525238"/>
                <a:ext cx="1229539" cy="1440000"/>
              </a:xfrm>
              <a:prstGeom prst="rect">
                <a:avLst/>
              </a:prstGeom>
            </p:spPr>
          </p:pic>
        </p:grpSp>
        <p:sp>
          <p:nvSpPr>
            <p:cNvPr id="12" name="Subtitle 2">
              <a:extLst>
                <a:ext uri="{FF2B5EF4-FFF2-40B4-BE49-F238E27FC236}">
                  <a16:creationId xmlns:a16="http://schemas.microsoft.com/office/drawing/2014/main" id="{B3F8D4A8-DCDA-94C6-7077-EA2E489D260E}"/>
                </a:ext>
              </a:extLst>
            </p:cNvPr>
            <p:cNvSpPr txBox="1"/>
            <p:nvPr/>
          </p:nvSpPr>
          <p:spPr>
            <a:xfrm>
              <a:off x="3501423" y="1086924"/>
              <a:ext cx="2029579" cy="2529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750"/>
                </a:spcBef>
                <a:buClrTx/>
                <a:defRPr/>
              </a:pPr>
              <a:r>
                <a:rPr lang="en-GB" sz="1350" b="1">
                  <a:solidFill>
                    <a:srgbClr val="CC7414"/>
                  </a:solidFill>
                  <a:latin typeface="DM Sans" pitchFamily="2" charset="77"/>
                </a:rPr>
                <a:t>Sizing</a:t>
              </a:r>
            </a:p>
          </p:txBody>
        </p:sp>
      </p:grpSp>
      <p:sp>
        <p:nvSpPr>
          <p:cNvPr id="16" name="Subtitle 2">
            <a:extLst>
              <a:ext uri="{FF2B5EF4-FFF2-40B4-BE49-F238E27FC236}">
                <a16:creationId xmlns:a16="http://schemas.microsoft.com/office/drawing/2014/main" id="{4D284A97-779A-44CA-077F-6C6EA17779B1}"/>
              </a:ext>
            </a:extLst>
          </p:cNvPr>
          <p:cNvSpPr txBox="1"/>
          <p:nvPr/>
        </p:nvSpPr>
        <p:spPr>
          <a:xfrm>
            <a:off x="6763312" y="838553"/>
            <a:ext cx="2139386" cy="1897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750"/>
              </a:spcBef>
              <a:buClrTx/>
              <a:defRPr/>
            </a:pPr>
            <a:r>
              <a:rPr lang="en-GB" sz="1350" b="1">
                <a:solidFill>
                  <a:srgbClr val="CC7414"/>
                </a:solidFill>
                <a:latin typeface="DM Sans" pitchFamily="2" charset="77"/>
              </a:rPr>
              <a:t>Supporting line</a:t>
            </a:r>
          </a:p>
        </p:txBody>
      </p:sp>
      <p:sp>
        <p:nvSpPr>
          <p:cNvPr id="49" name="Subtitle 2">
            <a:extLst>
              <a:ext uri="{FF2B5EF4-FFF2-40B4-BE49-F238E27FC236}">
                <a16:creationId xmlns:a16="http://schemas.microsoft.com/office/drawing/2014/main" id="{BF7C4228-26BA-EFF5-FEAC-CD509450FF61}"/>
              </a:ext>
            </a:extLst>
          </p:cNvPr>
          <p:cNvSpPr txBox="1"/>
          <p:nvPr/>
        </p:nvSpPr>
        <p:spPr>
          <a:xfrm>
            <a:off x="6763313" y="3368013"/>
            <a:ext cx="2139381" cy="124649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lnSpc>
                <a:spcPct val="100000"/>
              </a:lnSpc>
              <a:spcBef>
                <a:spcPts val="0"/>
              </a:spcBef>
              <a:buClrTx/>
              <a:defRPr/>
            </a:pPr>
            <a:r>
              <a:rPr lang="en-GB" sz="900" b="1" err="1">
                <a:solidFill>
                  <a:prstClr val="black"/>
                </a:solidFill>
                <a:latin typeface="DM Sans" pitchFamily="2" charset="77"/>
              </a:rPr>
              <a:t>TriPro</a:t>
            </a:r>
            <a:r>
              <a:rPr lang="en-GB" sz="900" b="1">
                <a:solidFill>
                  <a:prstClr val="black"/>
                </a:solidFill>
                <a:latin typeface="DM Sans" pitchFamily="2" charset="77"/>
              </a:rPr>
              <a:t>™ Scientifically Proven Sun Care Technology </a:t>
            </a:r>
            <a:r>
              <a:rPr lang="en-GB" sz="900">
                <a:solidFill>
                  <a:prstClr val="black"/>
                </a:solidFill>
                <a:latin typeface="DM Sans" pitchFamily="2" charset="77"/>
              </a:rPr>
              <a:t>OR</a:t>
            </a:r>
            <a:r>
              <a:rPr lang="en-GB" sz="900" b="1" i="1">
                <a:solidFill>
                  <a:prstClr val="black"/>
                </a:solidFill>
                <a:latin typeface="DM Sans" pitchFamily="2" charset="77"/>
              </a:rPr>
              <a:t> </a:t>
            </a:r>
          </a:p>
          <a:p>
            <a:pPr defTabSz="685800" hangingPunct="0">
              <a:lnSpc>
                <a:spcPct val="100000"/>
              </a:lnSpc>
              <a:spcBef>
                <a:spcPts val="0"/>
              </a:spcBef>
              <a:buClrTx/>
              <a:defRPr/>
            </a:pPr>
            <a:r>
              <a:rPr lang="en-GB" sz="900" b="1" err="1">
                <a:solidFill>
                  <a:prstClr val="black"/>
                </a:solidFill>
                <a:latin typeface="DM Sans" pitchFamily="2" charset="77"/>
              </a:rPr>
              <a:t>TriPro</a:t>
            </a:r>
            <a:r>
              <a:rPr lang="en-GB" sz="900" b="1">
                <a:solidFill>
                  <a:prstClr val="black"/>
                </a:solidFill>
                <a:latin typeface="DM Sans" pitchFamily="2" charset="77"/>
              </a:rPr>
              <a:t>™ Sun Care Technology </a:t>
            </a:r>
          </a:p>
          <a:p>
            <a:pPr defTabSz="685800" hangingPunct="0">
              <a:lnSpc>
                <a:spcPct val="100000"/>
              </a:lnSpc>
              <a:spcBef>
                <a:spcPts val="0"/>
              </a:spcBef>
              <a:buClrTx/>
              <a:defRPr/>
            </a:pPr>
            <a:r>
              <a:rPr lang="en-GB" sz="900">
                <a:solidFill>
                  <a:prstClr val="black"/>
                </a:solidFill>
                <a:latin typeface="DM Sans" pitchFamily="2" charset="77"/>
              </a:rPr>
              <a:t>can be used alongside the logo in some instances to sell in the technology </a:t>
            </a:r>
            <a:r>
              <a:rPr lang="en-GB" sz="900" err="1">
                <a:solidFill>
                  <a:prstClr val="black"/>
                </a:solidFill>
                <a:latin typeface="DM Sans" pitchFamily="2" charset="77"/>
              </a:rPr>
              <a:t>eg.</a:t>
            </a:r>
            <a:r>
              <a:rPr lang="en-GB" sz="900">
                <a:solidFill>
                  <a:prstClr val="black"/>
                </a:solidFill>
                <a:latin typeface="DM Sans" pitchFamily="2" charset="77"/>
              </a:rPr>
              <a:t> packaging. Instances when the logo is used more than once, we do not need to repeat the supporting line </a:t>
            </a:r>
            <a:r>
              <a:rPr lang="en-GB" sz="900" err="1">
                <a:solidFill>
                  <a:prstClr val="black"/>
                </a:solidFill>
                <a:latin typeface="DM Sans" pitchFamily="2" charset="77"/>
              </a:rPr>
              <a:t>eg.</a:t>
            </a:r>
            <a:r>
              <a:rPr lang="en-GB" sz="900">
                <a:solidFill>
                  <a:prstClr val="black"/>
                </a:solidFill>
                <a:latin typeface="DM Sans" pitchFamily="2" charset="77"/>
              </a:rPr>
              <a:t>, presentation decks.</a:t>
            </a:r>
            <a:endParaRPr sz="900">
              <a:solidFill>
                <a:prstClr val="black"/>
              </a:solidFill>
              <a:latin typeface="DM Sans" pitchFamily="2" charset="77"/>
            </a:endParaRPr>
          </a:p>
        </p:txBody>
      </p:sp>
      <p:grpSp>
        <p:nvGrpSpPr>
          <p:cNvPr id="60" name="Group 59">
            <a:extLst>
              <a:ext uri="{FF2B5EF4-FFF2-40B4-BE49-F238E27FC236}">
                <a16:creationId xmlns:a16="http://schemas.microsoft.com/office/drawing/2014/main" id="{2BFD092C-9A82-5899-1F05-BE8339220DE5}"/>
              </a:ext>
            </a:extLst>
          </p:cNvPr>
          <p:cNvGrpSpPr/>
          <p:nvPr/>
        </p:nvGrpSpPr>
        <p:grpSpPr>
          <a:xfrm>
            <a:off x="4828745" y="838553"/>
            <a:ext cx="1631718" cy="1393734"/>
            <a:chOff x="6498303" y="1118070"/>
            <a:chExt cx="2175624" cy="1858312"/>
          </a:xfrm>
        </p:grpSpPr>
        <p:sp>
          <p:nvSpPr>
            <p:cNvPr id="13" name="Subtitle 2">
              <a:extLst>
                <a:ext uri="{FF2B5EF4-FFF2-40B4-BE49-F238E27FC236}">
                  <a16:creationId xmlns:a16="http://schemas.microsoft.com/office/drawing/2014/main" id="{778C6502-DFF6-2A01-F72E-B1E23D6E948D}"/>
                </a:ext>
              </a:extLst>
            </p:cNvPr>
            <p:cNvSpPr txBox="1"/>
            <p:nvPr/>
          </p:nvSpPr>
          <p:spPr>
            <a:xfrm>
              <a:off x="6498303" y="1118070"/>
              <a:ext cx="2175624" cy="25297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750"/>
                </a:spcBef>
                <a:buClrTx/>
                <a:defRPr/>
              </a:pPr>
              <a:r>
                <a:rPr lang="en-GB" sz="1350" b="1">
                  <a:solidFill>
                    <a:srgbClr val="CC7414"/>
                  </a:solidFill>
                  <a:latin typeface="DM Sans" pitchFamily="2" charset="77"/>
                </a:rPr>
                <a:t>Colour breakdowns</a:t>
              </a:r>
            </a:p>
          </p:txBody>
        </p:sp>
        <p:grpSp>
          <p:nvGrpSpPr>
            <p:cNvPr id="50" name="Group 49">
              <a:extLst>
                <a:ext uri="{FF2B5EF4-FFF2-40B4-BE49-F238E27FC236}">
                  <a16:creationId xmlns:a16="http://schemas.microsoft.com/office/drawing/2014/main" id="{99BE65EF-8985-2C45-E493-2C6F47782AF8}"/>
                </a:ext>
              </a:extLst>
            </p:cNvPr>
            <p:cNvGrpSpPr/>
            <p:nvPr/>
          </p:nvGrpSpPr>
          <p:grpSpPr>
            <a:xfrm>
              <a:off x="6498303" y="1536319"/>
              <a:ext cx="1789049" cy="1440063"/>
              <a:chOff x="8362155" y="1536319"/>
              <a:chExt cx="1789049" cy="1440063"/>
            </a:xfrm>
          </p:grpSpPr>
          <p:sp>
            <p:nvSpPr>
              <p:cNvPr id="51" name="Subtitle 2">
                <a:extLst>
                  <a:ext uri="{FF2B5EF4-FFF2-40B4-BE49-F238E27FC236}">
                    <a16:creationId xmlns:a16="http://schemas.microsoft.com/office/drawing/2014/main" id="{EBF70F3C-A64E-A23E-2903-491362C5717D}"/>
                  </a:ext>
                </a:extLst>
              </p:cNvPr>
              <p:cNvSpPr txBox="1"/>
              <p:nvPr/>
            </p:nvSpPr>
            <p:spPr>
              <a:xfrm>
                <a:off x="8799744" y="1536319"/>
                <a:ext cx="1351460" cy="4175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0"/>
                  </a:spcBef>
                  <a:buClrTx/>
                  <a:defRPr/>
                </a:pPr>
                <a:r>
                  <a:rPr lang="en-GB" sz="750" b="1">
                    <a:solidFill>
                      <a:prstClr val="black"/>
                    </a:solidFill>
                    <a:latin typeface="DM Sans" pitchFamily="2" charset="77"/>
                  </a:rPr>
                  <a:t>Pantone</a:t>
                </a:r>
                <a:r>
                  <a:rPr lang="en-GB" sz="750">
                    <a:solidFill>
                      <a:prstClr val="black"/>
                    </a:solidFill>
                    <a:latin typeface="DM Sans" pitchFamily="2" charset="77"/>
                  </a:rPr>
                  <a:t>: 7402 C</a:t>
                </a:r>
              </a:p>
              <a:p>
                <a:pPr defTabSz="685800" hangingPunct="0">
                  <a:spcBef>
                    <a:spcPts val="0"/>
                  </a:spcBef>
                  <a:buClrTx/>
                  <a:defRPr/>
                </a:pPr>
                <a:r>
                  <a:rPr lang="en-GB" sz="750" b="1">
                    <a:solidFill>
                      <a:prstClr val="black"/>
                    </a:solidFill>
                    <a:latin typeface="DM Sans" pitchFamily="2" charset="77"/>
                  </a:rPr>
                  <a:t>R</a:t>
                </a:r>
                <a:r>
                  <a:rPr lang="en-GB" sz="750">
                    <a:solidFill>
                      <a:prstClr val="black"/>
                    </a:solidFill>
                    <a:latin typeface="DM Sans" pitchFamily="2" charset="77"/>
                  </a:rPr>
                  <a:t>:255  </a:t>
                </a:r>
                <a:r>
                  <a:rPr lang="en-GB" sz="750" b="1">
                    <a:solidFill>
                      <a:prstClr val="black"/>
                    </a:solidFill>
                    <a:latin typeface="DM Sans" pitchFamily="2" charset="77"/>
                  </a:rPr>
                  <a:t>G</a:t>
                </a:r>
                <a:r>
                  <a:rPr lang="en-GB" sz="750">
                    <a:solidFill>
                      <a:prstClr val="black"/>
                    </a:solidFill>
                    <a:latin typeface="DM Sans" pitchFamily="2" charset="77"/>
                  </a:rPr>
                  <a:t>:222  </a:t>
                </a:r>
                <a:r>
                  <a:rPr lang="en-GB" sz="750" b="1">
                    <a:solidFill>
                      <a:prstClr val="black"/>
                    </a:solidFill>
                    <a:latin typeface="DM Sans" pitchFamily="2" charset="77"/>
                  </a:rPr>
                  <a:t>B</a:t>
                </a:r>
                <a:r>
                  <a:rPr lang="en-GB" sz="750">
                    <a:solidFill>
                      <a:prstClr val="black"/>
                    </a:solidFill>
                    <a:latin typeface="DM Sans" pitchFamily="2" charset="77"/>
                  </a:rPr>
                  <a:t>:139</a:t>
                </a:r>
              </a:p>
              <a:p>
                <a:pPr defTabSz="685800" hangingPunct="0">
                  <a:spcBef>
                    <a:spcPts val="0"/>
                  </a:spcBef>
                  <a:buClrTx/>
                  <a:defRPr/>
                </a:pPr>
                <a:r>
                  <a:rPr lang="en-GB" sz="750" b="1">
                    <a:solidFill>
                      <a:prstClr val="black"/>
                    </a:solidFill>
                    <a:latin typeface="DM Sans" pitchFamily="2" charset="77"/>
                  </a:rPr>
                  <a:t>C</a:t>
                </a:r>
                <a:r>
                  <a:rPr lang="en-GB" sz="750">
                    <a:solidFill>
                      <a:prstClr val="black"/>
                    </a:solidFill>
                    <a:latin typeface="DM Sans" pitchFamily="2" charset="77"/>
                  </a:rPr>
                  <a:t>:00  </a:t>
                </a:r>
                <a:r>
                  <a:rPr lang="en-GB" sz="750" b="1">
                    <a:solidFill>
                      <a:prstClr val="black"/>
                    </a:solidFill>
                    <a:latin typeface="DM Sans" pitchFamily="2" charset="77"/>
                  </a:rPr>
                  <a:t>M</a:t>
                </a:r>
                <a:r>
                  <a:rPr lang="en-GB" sz="750">
                    <a:solidFill>
                      <a:prstClr val="black"/>
                    </a:solidFill>
                    <a:latin typeface="DM Sans" pitchFamily="2" charset="77"/>
                  </a:rPr>
                  <a:t>:14  </a:t>
                </a:r>
                <a:r>
                  <a:rPr lang="en-GB" sz="750" b="1">
                    <a:solidFill>
                      <a:prstClr val="black"/>
                    </a:solidFill>
                    <a:latin typeface="DM Sans" pitchFamily="2" charset="77"/>
                  </a:rPr>
                  <a:t>Y</a:t>
                </a:r>
                <a:r>
                  <a:rPr lang="en-GB" sz="750">
                    <a:solidFill>
                      <a:prstClr val="black"/>
                    </a:solidFill>
                    <a:latin typeface="DM Sans" pitchFamily="2" charset="77"/>
                  </a:rPr>
                  <a:t>:54  </a:t>
                </a:r>
                <a:r>
                  <a:rPr lang="en-GB" sz="750" b="1">
                    <a:solidFill>
                      <a:prstClr val="black"/>
                    </a:solidFill>
                    <a:latin typeface="DM Sans" pitchFamily="2" charset="77"/>
                  </a:rPr>
                  <a:t>K</a:t>
                </a:r>
                <a:r>
                  <a:rPr lang="en-GB" sz="750">
                    <a:solidFill>
                      <a:prstClr val="black"/>
                    </a:solidFill>
                    <a:latin typeface="DM Sans" pitchFamily="2" charset="77"/>
                  </a:rPr>
                  <a:t>:00</a:t>
                </a:r>
                <a:endParaRPr sz="750">
                  <a:solidFill>
                    <a:prstClr val="black"/>
                  </a:solidFill>
                  <a:latin typeface="DM Sans" pitchFamily="2" charset="77"/>
                </a:endParaRPr>
              </a:p>
            </p:txBody>
          </p:sp>
          <p:sp>
            <p:nvSpPr>
              <p:cNvPr id="52" name="Subtitle 2">
                <a:extLst>
                  <a:ext uri="{FF2B5EF4-FFF2-40B4-BE49-F238E27FC236}">
                    <a16:creationId xmlns:a16="http://schemas.microsoft.com/office/drawing/2014/main" id="{BBF3C911-B7CD-B6C9-273D-2278DEB6BBCE}"/>
                  </a:ext>
                </a:extLst>
              </p:cNvPr>
              <p:cNvSpPr txBox="1"/>
              <p:nvPr/>
            </p:nvSpPr>
            <p:spPr>
              <a:xfrm>
                <a:off x="8799744" y="2047575"/>
                <a:ext cx="1351460" cy="4175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0"/>
                  </a:spcBef>
                  <a:buClrTx/>
                  <a:defRPr/>
                </a:pPr>
                <a:r>
                  <a:rPr lang="en-GB" sz="750" b="1">
                    <a:solidFill>
                      <a:prstClr val="black"/>
                    </a:solidFill>
                    <a:latin typeface="DM Sans" pitchFamily="2" charset="77"/>
                  </a:rPr>
                  <a:t>Pantone</a:t>
                </a:r>
                <a:r>
                  <a:rPr lang="en-GB" sz="750">
                    <a:solidFill>
                      <a:prstClr val="black"/>
                    </a:solidFill>
                    <a:latin typeface="DM Sans" pitchFamily="2" charset="77"/>
                  </a:rPr>
                  <a:t>: 165 C</a:t>
                </a:r>
              </a:p>
              <a:p>
                <a:pPr defTabSz="685800" hangingPunct="0">
                  <a:spcBef>
                    <a:spcPts val="0"/>
                  </a:spcBef>
                  <a:buClrTx/>
                  <a:defRPr/>
                </a:pPr>
                <a:r>
                  <a:rPr lang="en-GB" sz="750" b="1">
                    <a:solidFill>
                      <a:prstClr val="black"/>
                    </a:solidFill>
                    <a:latin typeface="DM Sans" pitchFamily="2" charset="77"/>
                  </a:rPr>
                  <a:t>R</a:t>
                </a:r>
                <a:r>
                  <a:rPr lang="en-GB" sz="750">
                    <a:solidFill>
                      <a:prstClr val="black"/>
                    </a:solidFill>
                    <a:latin typeface="DM Sans" pitchFamily="2" charset="77"/>
                  </a:rPr>
                  <a:t>:255  </a:t>
                </a:r>
                <a:r>
                  <a:rPr lang="en-GB" sz="750" b="1">
                    <a:solidFill>
                      <a:prstClr val="black"/>
                    </a:solidFill>
                    <a:latin typeface="DM Sans" pitchFamily="2" charset="77"/>
                  </a:rPr>
                  <a:t>G</a:t>
                </a:r>
                <a:r>
                  <a:rPr lang="en-GB" sz="750">
                    <a:solidFill>
                      <a:prstClr val="black"/>
                    </a:solidFill>
                    <a:latin typeface="DM Sans" pitchFamily="2" charset="77"/>
                  </a:rPr>
                  <a:t>:99  </a:t>
                </a:r>
                <a:r>
                  <a:rPr lang="en-GB" sz="750" b="1">
                    <a:solidFill>
                      <a:prstClr val="black"/>
                    </a:solidFill>
                    <a:latin typeface="DM Sans" pitchFamily="2" charset="77"/>
                  </a:rPr>
                  <a:t>B</a:t>
                </a:r>
                <a:r>
                  <a:rPr lang="en-GB" sz="750">
                    <a:solidFill>
                      <a:prstClr val="black"/>
                    </a:solidFill>
                    <a:latin typeface="DM Sans" pitchFamily="2" charset="77"/>
                  </a:rPr>
                  <a:t>:52</a:t>
                </a:r>
              </a:p>
              <a:p>
                <a:pPr defTabSz="685800" hangingPunct="0">
                  <a:spcBef>
                    <a:spcPts val="0"/>
                  </a:spcBef>
                  <a:buClrTx/>
                  <a:defRPr/>
                </a:pPr>
                <a:r>
                  <a:rPr lang="en-GB" sz="750" b="1">
                    <a:solidFill>
                      <a:prstClr val="black"/>
                    </a:solidFill>
                    <a:latin typeface="DM Sans" pitchFamily="2" charset="77"/>
                  </a:rPr>
                  <a:t>C</a:t>
                </a:r>
                <a:r>
                  <a:rPr lang="en-GB" sz="750">
                    <a:solidFill>
                      <a:prstClr val="black"/>
                    </a:solidFill>
                    <a:latin typeface="DM Sans" pitchFamily="2" charset="77"/>
                  </a:rPr>
                  <a:t>:00  </a:t>
                </a:r>
                <a:r>
                  <a:rPr lang="en-GB" sz="750" b="1">
                    <a:solidFill>
                      <a:prstClr val="black"/>
                    </a:solidFill>
                    <a:latin typeface="DM Sans" pitchFamily="2" charset="77"/>
                  </a:rPr>
                  <a:t>M</a:t>
                </a:r>
                <a:r>
                  <a:rPr lang="en-GB" sz="750">
                    <a:solidFill>
                      <a:prstClr val="black"/>
                    </a:solidFill>
                    <a:latin typeface="DM Sans" pitchFamily="2" charset="77"/>
                  </a:rPr>
                  <a:t>:77  </a:t>
                </a:r>
                <a:r>
                  <a:rPr lang="en-GB" sz="750" b="1">
                    <a:solidFill>
                      <a:prstClr val="black"/>
                    </a:solidFill>
                    <a:latin typeface="DM Sans" pitchFamily="2" charset="77"/>
                  </a:rPr>
                  <a:t>Y</a:t>
                </a:r>
                <a:r>
                  <a:rPr lang="en-GB" sz="750">
                    <a:solidFill>
                      <a:prstClr val="black"/>
                    </a:solidFill>
                    <a:latin typeface="DM Sans" pitchFamily="2" charset="77"/>
                  </a:rPr>
                  <a:t>:83  </a:t>
                </a:r>
                <a:r>
                  <a:rPr lang="en-GB" sz="750" b="1">
                    <a:solidFill>
                      <a:prstClr val="black"/>
                    </a:solidFill>
                    <a:latin typeface="DM Sans" pitchFamily="2" charset="77"/>
                  </a:rPr>
                  <a:t>K</a:t>
                </a:r>
                <a:r>
                  <a:rPr lang="en-GB" sz="750">
                    <a:solidFill>
                      <a:prstClr val="black"/>
                    </a:solidFill>
                    <a:latin typeface="DM Sans" pitchFamily="2" charset="77"/>
                  </a:rPr>
                  <a:t>:00</a:t>
                </a:r>
                <a:endParaRPr sz="750">
                  <a:solidFill>
                    <a:prstClr val="black"/>
                  </a:solidFill>
                  <a:latin typeface="DM Sans" pitchFamily="2" charset="77"/>
                </a:endParaRPr>
              </a:p>
            </p:txBody>
          </p:sp>
          <p:sp>
            <p:nvSpPr>
              <p:cNvPr id="53" name="Subtitle 2">
                <a:extLst>
                  <a:ext uri="{FF2B5EF4-FFF2-40B4-BE49-F238E27FC236}">
                    <a16:creationId xmlns:a16="http://schemas.microsoft.com/office/drawing/2014/main" id="{CFBD10E2-ADD9-8E10-947A-0704416C7F19}"/>
                  </a:ext>
                </a:extLst>
              </p:cNvPr>
              <p:cNvSpPr txBox="1"/>
              <p:nvPr/>
            </p:nvSpPr>
            <p:spPr>
              <a:xfrm>
                <a:off x="8799744" y="2558831"/>
                <a:ext cx="1351460" cy="41755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spAutoFit/>
              </a:bodyPr>
              <a:lstStyle>
                <a:lvl1pPr>
                  <a:lnSpc>
                    <a:spcPct val="90000"/>
                  </a:lnSpc>
                  <a:spcBef>
                    <a:spcPts val="1000"/>
                  </a:spcBef>
                  <a:defRPr sz="1400">
                    <a:solidFill>
                      <a:srgbClr val="AFABAB"/>
                    </a:solidFill>
                    <a:latin typeface="Helvetica Light"/>
                    <a:ea typeface="Helvetica Light"/>
                    <a:cs typeface="Helvetica Light"/>
                    <a:sym typeface="Helvetica Light"/>
                  </a:defRPr>
                </a:lvl1pPr>
              </a:lstStyle>
              <a:p>
                <a:pPr defTabSz="685800" hangingPunct="0">
                  <a:spcBef>
                    <a:spcPts val="0"/>
                  </a:spcBef>
                  <a:buClrTx/>
                  <a:defRPr/>
                </a:pPr>
                <a:r>
                  <a:rPr lang="en-GB" sz="750" b="1">
                    <a:solidFill>
                      <a:prstClr val="black"/>
                    </a:solidFill>
                    <a:latin typeface="DM Sans" pitchFamily="2" charset="77"/>
                  </a:rPr>
                  <a:t>Pantone</a:t>
                </a:r>
                <a:r>
                  <a:rPr lang="en-GB" sz="750">
                    <a:solidFill>
                      <a:prstClr val="black"/>
                    </a:solidFill>
                    <a:latin typeface="DM Sans" pitchFamily="2" charset="77"/>
                  </a:rPr>
                  <a:t>: RED 032 C</a:t>
                </a:r>
              </a:p>
              <a:p>
                <a:pPr defTabSz="685800" hangingPunct="0">
                  <a:spcBef>
                    <a:spcPts val="0"/>
                  </a:spcBef>
                  <a:buClrTx/>
                  <a:defRPr/>
                </a:pPr>
                <a:r>
                  <a:rPr lang="en-GB" sz="750" b="1">
                    <a:solidFill>
                      <a:prstClr val="black"/>
                    </a:solidFill>
                    <a:latin typeface="DM Sans" pitchFamily="2" charset="77"/>
                  </a:rPr>
                  <a:t>R</a:t>
                </a:r>
                <a:r>
                  <a:rPr lang="en-GB" sz="750">
                    <a:solidFill>
                      <a:prstClr val="black"/>
                    </a:solidFill>
                    <a:latin typeface="DM Sans" pitchFamily="2" charset="77"/>
                  </a:rPr>
                  <a:t>:255  </a:t>
                </a:r>
                <a:r>
                  <a:rPr lang="en-GB" sz="750" b="1">
                    <a:solidFill>
                      <a:prstClr val="black"/>
                    </a:solidFill>
                    <a:latin typeface="DM Sans" pitchFamily="2" charset="77"/>
                  </a:rPr>
                  <a:t>G</a:t>
                </a:r>
                <a:r>
                  <a:rPr lang="en-GB" sz="750">
                    <a:solidFill>
                      <a:prstClr val="black"/>
                    </a:solidFill>
                    <a:latin typeface="DM Sans" pitchFamily="2" charset="77"/>
                  </a:rPr>
                  <a:t>:45  </a:t>
                </a:r>
                <a:r>
                  <a:rPr lang="en-GB" sz="750" b="1">
                    <a:solidFill>
                      <a:prstClr val="black"/>
                    </a:solidFill>
                    <a:latin typeface="DM Sans" pitchFamily="2" charset="77"/>
                  </a:rPr>
                  <a:t>B</a:t>
                </a:r>
                <a:r>
                  <a:rPr lang="en-GB" sz="750">
                    <a:solidFill>
                      <a:prstClr val="black"/>
                    </a:solidFill>
                    <a:latin typeface="DM Sans" pitchFamily="2" charset="77"/>
                  </a:rPr>
                  <a:t>:55</a:t>
                </a:r>
              </a:p>
              <a:p>
                <a:pPr defTabSz="685800" hangingPunct="0">
                  <a:spcBef>
                    <a:spcPts val="0"/>
                  </a:spcBef>
                  <a:buClrTx/>
                  <a:defRPr/>
                </a:pPr>
                <a:r>
                  <a:rPr lang="en-GB" sz="750" b="1">
                    <a:solidFill>
                      <a:prstClr val="black"/>
                    </a:solidFill>
                    <a:latin typeface="DM Sans" pitchFamily="2" charset="77"/>
                  </a:rPr>
                  <a:t>C</a:t>
                </a:r>
                <a:r>
                  <a:rPr lang="en-GB" sz="750">
                    <a:solidFill>
                      <a:prstClr val="black"/>
                    </a:solidFill>
                    <a:latin typeface="DM Sans" pitchFamily="2" charset="77"/>
                  </a:rPr>
                  <a:t>:00  </a:t>
                </a:r>
                <a:r>
                  <a:rPr lang="en-GB" sz="750" b="1">
                    <a:solidFill>
                      <a:prstClr val="black"/>
                    </a:solidFill>
                    <a:latin typeface="DM Sans" pitchFamily="2" charset="77"/>
                  </a:rPr>
                  <a:t>M</a:t>
                </a:r>
                <a:r>
                  <a:rPr lang="en-GB" sz="750">
                    <a:solidFill>
                      <a:prstClr val="black"/>
                    </a:solidFill>
                    <a:latin typeface="DM Sans" pitchFamily="2" charset="77"/>
                  </a:rPr>
                  <a:t>:96  </a:t>
                </a:r>
                <a:r>
                  <a:rPr lang="en-GB" sz="750" b="1">
                    <a:solidFill>
                      <a:prstClr val="black"/>
                    </a:solidFill>
                    <a:latin typeface="DM Sans" pitchFamily="2" charset="77"/>
                  </a:rPr>
                  <a:t>Y</a:t>
                </a:r>
                <a:r>
                  <a:rPr lang="en-GB" sz="750">
                    <a:solidFill>
                      <a:prstClr val="black"/>
                    </a:solidFill>
                    <a:latin typeface="DM Sans" pitchFamily="2" charset="77"/>
                  </a:rPr>
                  <a:t>:71  </a:t>
                </a:r>
                <a:r>
                  <a:rPr lang="en-GB" sz="750" b="1">
                    <a:solidFill>
                      <a:prstClr val="black"/>
                    </a:solidFill>
                    <a:latin typeface="DM Sans" pitchFamily="2" charset="77"/>
                  </a:rPr>
                  <a:t>K</a:t>
                </a:r>
                <a:r>
                  <a:rPr lang="en-GB" sz="750">
                    <a:solidFill>
                      <a:prstClr val="black"/>
                    </a:solidFill>
                    <a:latin typeface="DM Sans" pitchFamily="2" charset="77"/>
                  </a:rPr>
                  <a:t>:00</a:t>
                </a:r>
                <a:endParaRPr sz="750">
                  <a:solidFill>
                    <a:prstClr val="black"/>
                  </a:solidFill>
                  <a:latin typeface="DM Sans" pitchFamily="2" charset="77"/>
                </a:endParaRPr>
              </a:p>
            </p:txBody>
          </p:sp>
          <p:sp>
            <p:nvSpPr>
              <p:cNvPr id="54" name="Oval 53">
                <a:extLst>
                  <a:ext uri="{FF2B5EF4-FFF2-40B4-BE49-F238E27FC236}">
                    <a16:creationId xmlns:a16="http://schemas.microsoft.com/office/drawing/2014/main" id="{B7C06C02-058F-2EAA-8B35-42BEEC1CA1D9}"/>
                  </a:ext>
                </a:extLst>
              </p:cNvPr>
              <p:cNvSpPr>
                <a:spLocks noChangeAspect="1"/>
              </p:cNvSpPr>
              <p:nvPr/>
            </p:nvSpPr>
            <p:spPr>
              <a:xfrm>
                <a:off x="8362155" y="1558712"/>
                <a:ext cx="360000" cy="360000"/>
              </a:xfrm>
              <a:prstGeom prst="ellipse">
                <a:avLst/>
              </a:prstGeom>
              <a:solidFill>
                <a:srgbClr val="FFDE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hangingPunct="0">
                  <a:buClrTx/>
                  <a:defRPr/>
                </a:pPr>
                <a:endParaRPr lang="en-US" sz="1350">
                  <a:solidFill>
                    <a:prstClr val="white"/>
                  </a:solidFill>
                  <a:latin typeface="DM Sans"/>
                  <a:sym typeface="Calibri"/>
                </a:endParaRPr>
              </a:p>
            </p:txBody>
          </p:sp>
          <p:sp>
            <p:nvSpPr>
              <p:cNvPr id="55" name="Oval 54">
                <a:extLst>
                  <a:ext uri="{FF2B5EF4-FFF2-40B4-BE49-F238E27FC236}">
                    <a16:creationId xmlns:a16="http://schemas.microsoft.com/office/drawing/2014/main" id="{E2EAA84E-1B71-F131-7783-66559E76B449}"/>
                  </a:ext>
                </a:extLst>
              </p:cNvPr>
              <p:cNvSpPr>
                <a:spLocks noChangeAspect="1"/>
              </p:cNvSpPr>
              <p:nvPr/>
            </p:nvSpPr>
            <p:spPr>
              <a:xfrm>
                <a:off x="8362155" y="2069968"/>
                <a:ext cx="360000" cy="360000"/>
              </a:xfrm>
              <a:prstGeom prst="ellipse">
                <a:avLst/>
              </a:prstGeom>
              <a:solidFill>
                <a:srgbClr val="FF63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hangingPunct="0">
                  <a:buClrTx/>
                  <a:defRPr/>
                </a:pPr>
                <a:endParaRPr lang="en-US" sz="1350">
                  <a:solidFill>
                    <a:prstClr val="white"/>
                  </a:solidFill>
                  <a:latin typeface="DM Sans"/>
                  <a:sym typeface="Calibri"/>
                </a:endParaRPr>
              </a:p>
            </p:txBody>
          </p:sp>
          <p:sp>
            <p:nvSpPr>
              <p:cNvPr id="56" name="Oval 55">
                <a:extLst>
                  <a:ext uri="{FF2B5EF4-FFF2-40B4-BE49-F238E27FC236}">
                    <a16:creationId xmlns:a16="http://schemas.microsoft.com/office/drawing/2014/main" id="{D295A775-ADC3-0699-6117-30B4EE45C9F9}"/>
                  </a:ext>
                </a:extLst>
              </p:cNvPr>
              <p:cNvSpPr>
                <a:spLocks noChangeAspect="1"/>
              </p:cNvSpPr>
              <p:nvPr/>
            </p:nvSpPr>
            <p:spPr>
              <a:xfrm>
                <a:off x="8362155" y="2581225"/>
                <a:ext cx="360000" cy="360000"/>
              </a:xfrm>
              <a:prstGeom prst="ellipse">
                <a:avLst/>
              </a:prstGeom>
              <a:solidFill>
                <a:srgbClr val="FF2D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hangingPunct="0">
                  <a:buClrTx/>
                  <a:defRPr/>
                </a:pPr>
                <a:endParaRPr lang="en-US" sz="1350">
                  <a:solidFill>
                    <a:prstClr val="white"/>
                  </a:solidFill>
                  <a:latin typeface="DM Sans"/>
                  <a:sym typeface="Calibri"/>
                </a:endParaRPr>
              </a:p>
            </p:txBody>
          </p:sp>
        </p:grpSp>
      </p:grpSp>
      <p:grpSp>
        <p:nvGrpSpPr>
          <p:cNvPr id="62" name="Group 61">
            <a:extLst>
              <a:ext uri="{FF2B5EF4-FFF2-40B4-BE49-F238E27FC236}">
                <a16:creationId xmlns:a16="http://schemas.microsoft.com/office/drawing/2014/main" id="{514D8510-0CD1-DD86-A660-BE632CAA16A3}"/>
              </a:ext>
            </a:extLst>
          </p:cNvPr>
          <p:cNvGrpSpPr/>
          <p:nvPr/>
        </p:nvGrpSpPr>
        <p:grpSpPr>
          <a:xfrm>
            <a:off x="353077" y="2383358"/>
            <a:ext cx="1026000" cy="1188000"/>
            <a:chOff x="3705202" y="1240696"/>
            <a:chExt cx="1368000" cy="1584000"/>
          </a:xfrm>
        </p:grpSpPr>
        <p:sp>
          <p:nvSpPr>
            <p:cNvPr id="63" name="Rectangle 62">
              <a:extLst>
                <a:ext uri="{FF2B5EF4-FFF2-40B4-BE49-F238E27FC236}">
                  <a16:creationId xmlns:a16="http://schemas.microsoft.com/office/drawing/2014/main" id="{2F6C0B29-B6D4-C223-A7D0-5F76759D5DAF}"/>
                </a:ext>
              </a:extLst>
            </p:cNvPr>
            <p:cNvSpPr/>
            <p:nvPr/>
          </p:nvSpPr>
          <p:spPr>
            <a:xfrm>
              <a:off x="3705202" y="1240696"/>
              <a:ext cx="1368000" cy="1584000"/>
            </a:xfrm>
            <a:prstGeom prst="rect">
              <a:avLst/>
            </a:prstGeom>
            <a:solidFill>
              <a:srgbClr val="E18F3C"/>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ctr">
              <a:noAutofit/>
            </a:bodyPr>
            <a:lstStyle/>
            <a:p>
              <a:pPr defTabSz="685800" hangingPunct="0">
                <a:buClrTx/>
                <a:defRPr/>
              </a:pPr>
              <a:endParaRPr lang="en-US" sz="1350">
                <a:latin typeface="Calibri"/>
                <a:ea typeface="+mj-ea"/>
                <a:cs typeface="Calibri"/>
                <a:sym typeface="Calibri"/>
              </a:endParaRPr>
            </a:p>
          </p:txBody>
        </p:sp>
        <p:pic>
          <p:nvPicPr>
            <p:cNvPr id="256" name="Picture 255">
              <a:extLst>
                <a:ext uri="{FF2B5EF4-FFF2-40B4-BE49-F238E27FC236}">
                  <a16:creationId xmlns:a16="http://schemas.microsoft.com/office/drawing/2014/main" id="{A111347F-520C-F70E-D4EE-218F960EB70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789559" y="1315952"/>
              <a:ext cx="1224000" cy="1433488"/>
            </a:xfrm>
            <a:prstGeom prst="rect">
              <a:avLst/>
            </a:prstGeom>
          </p:spPr>
        </p:pic>
      </p:grpSp>
      <p:sp>
        <p:nvSpPr>
          <p:cNvPr id="2" name="Rectangle: Rounded Corners 1">
            <a:extLst>
              <a:ext uri="{FF2B5EF4-FFF2-40B4-BE49-F238E27FC236}">
                <a16:creationId xmlns:a16="http://schemas.microsoft.com/office/drawing/2014/main" id="{472E20F9-BCF2-8F96-D2DE-1ED7D2B7B563}"/>
              </a:ext>
            </a:extLst>
          </p:cNvPr>
          <p:cNvSpPr/>
          <p:nvPr/>
        </p:nvSpPr>
        <p:spPr>
          <a:xfrm>
            <a:off x="0" y="3862576"/>
            <a:ext cx="6460454" cy="697527"/>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lIns="226800" rtlCol="0" anchor="ctr"/>
          <a:lstStyle/>
          <a:p>
            <a:pPr defTabSz="685800" hangingPunct="0">
              <a:buClrTx/>
              <a:defRPr/>
            </a:pPr>
            <a:r>
              <a:rPr lang="en-US" sz="1350" b="1" err="1">
                <a:solidFill>
                  <a:prstClr val="white"/>
                </a:solidFill>
                <a:latin typeface="DM Sans"/>
                <a:sym typeface="Calibri"/>
              </a:rPr>
              <a:t>TriPro</a:t>
            </a:r>
            <a:r>
              <a:rPr lang="en-US" sz="1350" b="1" baseline="30000">
                <a:solidFill>
                  <a:prstClr val="white"/>
                </a:solidFill>
                <a:latin typeface="DM Sans"/>
                <a:sym typeface="Calibri"/>
              </a:rPr>
              <a:t>™</a:t>
            </a:r>
            <a:r>
              <a:rPr lang="en-US" sz="1350" b="1">
                <a:solidFill>
                  <a:prstClr val="white"/>
                </a:solidFill>
                <a:latin typeface="DM Sans"/>
                <a:sym typeface="Calibri"/>
              </a:rPr>
              <a:t> is a trademark by dsm-firmenich. </a:t>
            </a:r>
            <a:endParaRPr lang="en-US" sz="1350">
              <a:solidFill>
                <a:prstClr val="white"/>
              </a:solidFill>
              <a:latin typeface="DM Sans"/>
              <a:sym typeface="Calibri"/>
            </a:endParaRPr>
          </a:p>
          <a:p>
            <a:pPr marL="214313" indent="-214313" defTabSz="685800" hangingPunct="0">
              <a:buClrTx/>
              <a:buFont typeface="Wingdings" panose="05000000000000000000" pitchFamily="2" charset="2"/>
              <a:buChar char="à"/>
              <a:defRPr/>
            </a:pPr>
            <a:r>
              <a:rPr lang="en-US" sz="1350">
                <a:solidFill>
                  <a:prstClr val="white"/>
                </a:solidFill>
                <a:latin typeface="DM Sans"/>
                <a:sym typeface="Calibri"/>
              </a:rPr>
              <a:t>Easy to understand for consumers, ready to use for customers.</a:t>
            </a:r>
          </a:p>
          <a:p>
            <a:pPr marL="214313" indent="-214313" defTabSz="685800" hangingPunct="0">
              <a:buClrTx/>
              <a:buFont typeface="Wingdings" panose="05000000000000000000" pitchFamily="2" charset="2"/>
              <a:buChar char="à"/>
              <a:defRPr/>
            </a:pPr>
            <a:r>
              <a:rPr lang="en-US" sz="1350">
                <a:solidFill>
                  <a:prstClr val="white"/>
                </a:solidFill>
                <a:latin typeface="DM Sans"/>
                <a:sym typeface="Calibri"/>
              </a:rPr>
              <a:t>Ask for Trade License !</a:t>
            </a:r>
          </a:p>
        </p:txBody>
      </p:sp>
      <p:pic>
        <p:nvPicPr>
          <p:cNvPr id="48" name="Picture 47" descr="A black and orange logo&#10;&#10;Description automatically generated">
            <a:extLst>
              <a:ext uri="{FF2B5EF4-FFF2-40B4-BE49-F238E27FC236}">
                <a16:creationId xmlns:a16="http://schemas.microsoft.com/office/drawing/2014/main" id="{4A514EA0-1BE1-B7EA-ECED-AF7DEE9A34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63312" y="1152240"/>
            <a:ext cx="1949840" cy="991034"/>
          </a:xfrm>
          <a:prstGeom prst="rect">
            <a:avLst/>
          </a:prstGeom>
        </p:spPr>
      </p:pic>
      <p:pic>
        <p:nvPicPr>
          <p:cNvPr id="10" name="Picture 9" descr="A logo on a black background&#10;&#10;Description automatically generated">
            <a:extLst>
              <a:ext uri="{FF2B5EF4-FFF2-40B4-BE49-F238E27FC236}">
                <a16:creationId xmlns:a16="http://schemas.microsoft.com/office/drawing/2014/main" id="{7347B33F-7634-38F3-05FB-9B4F081380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75709" y="2221644"/>
            <a:ext cx="2043912" cy="1038484"/>
          </a:xfrm>
          <a:prstGeom prst="rect">
            <a:avLst/>
          </a:prstGeom>
        </p:spPr>
      </p:pic>
    </p:spTree>
    <p:extLst>
      <p:ext uri="{BB962C8B-B14F-4D97-AF65-F5344CB8AC3E}">
        <p14:creationId xmlns:p14="http://schemas.microsoft.com/office/powerpoint/2010/main" val="2037127255"/>
      </p:ext>
    </p:extLst>
  </p:cSld>
  <p:clrMapOvr>
    <a:masterClrMapping/>
  </p:clrMapOvr>
  <p:transition spd="slow">
    <p:wipe dir="r"/>
  </p:transition>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4BE588C-C069-4EB8-B734-F02608C044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5000" y="589288"/>
            <a:ext cx="2807824" cy="3964923"/>
          </a:xfrm>
          <a:prstGeom prst="rect">
            <a:avLst/>
          </a:prstGeom>
        </p:spPr>
      </p:pic>
    </p:spTree>
    <p:extLst>
      <p:ext uri="{BB962C8B-B14F-4D97-AF65-F5344CB8AC3E}">
        <p14:creationId xmlns:p14="http://schemas.microsoft.com/office/powerpoint/2010/main" val="877048021"/>
      </p:ext>
    </p:extLst>
  </p:cSld>
  <p:clrMapOvr>
    <a:masterClrMapping/>
  </p:clrMapOvr>
  <p:transition spd="slow">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40C6E1DD-FC5F-C993-E019-CA89D32D024B}"/>
              </a:ext>
            </a:extLst>
          </p:cNvPr>
          <p:cNvSpPr>
            <a:spLocks noGrp="1"/>
          </p:cNvSpPr>
          <p:nvPr>
            <p:ph type="title"/>
          </p:nvPr>
        </p:nvSpPr>
        <p:spPr>
          <a:xfrm>
            <a:off x="302400" y="302400"/>
            <a:ext cx="8509091" cy="421526"/>
          </a:xfrm>
        </p:spPr>
        <p:txBody>
          <a:bodyPr/>
          <a:lstStyle/>
          <a:p>
            <a:r>
              <a:rPr lang="en-US" dirty="0"/>
              <a:t>Disclaimer</a:t>
            </a:r>
          </a:p>
        </p:txBody>
      </p:sp>
      <p:sp>
        <p:nvSpPr>
          <p:cNvPr id="10" name="Text Placeholder 3">
            <a:extLst>
              <a:ext uri="{FF2B5EF4-FFF2-40B4-BE49-F238E27FC236}">
                <a16:creationId xmlns:a16="http://schemas.microsoft.com/office/drawing/2014/main" id="{0544980F-3D73-FB4A-DB60-C85EC1B77952}"/>
              </a:ext>
            </a:extLst>
          </p:cNvPr>
          <p:cNvSpPr txBox="1">
            <a:spLocks/>
          </p:cNvSpPr>
          <p:nvPr/>
        </p:nvSpPr>
        <p:spPr>
          <a:xfrm>
            <a:off x="302400" y="523734"/>
            <a:ext cx="8456192" cy="40038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SzPts val="2100"/>
              <a:buFont typeface="Arial"/>
              <a:buNone/>
              <a:defRPr sz="1350" b="1" i="0" u="none" strike="noStrike" cap="none">
                <a:solidFill>
                  <a:schemeClr val="dk1"/>
                </a:solidFill>
                <a:latin typeface="DM Sans"/>
                <a:ea typeface="DM Sans"/>
                <a:cs typeface="DM Sans"/>
                <a:sym typeface="DM Sans"/>
              </a:defRPr>
            </a:lvl1pPr>
            <a:lvl2pPr marL="342900" marR="0" lvl="1" indent="0" algn="l" rtl="0">
              <a:lnSpc>
                <a:spcPct val="90000"/>
              </a:lnSpc>
              <a:spcBef>
                <a:spcPts val="400"/>
              </a:spcBef>
              <a:spcAft>
                <a:spcPts val="0"/>
              </a:spcAft>
              <a:buClr>
                <a:srgbClr val="307297"/>
              </a:buClr>
              <a:buSzPts val="1900"/>
              <a:buFont typeface="Noto Sans Symbols"/>
              <a:buNone/>
              <a:defRPr sz="1500" b="1" i="0" u="none" strike="noStrike" cap="none">
                <a:solidFill>
                  <a:schemeClr val="dk1"/>
                </a:solidFill>
                <a:latin typeface="DM Sans"/>
                <a:ea typeface="DM Sans"/>
                <a:cs typeface="DM Sans"/>
                <a:sym typeface="DM Sans"/>
              </a:defRPr>
            </a:lvl2pPr>
            <a:lvl3pPr marL="685800" marR="0" lvl="2" indent="0" algn="l" rtl="0">
              <a:lnSpc>
                <a:spcPct val="90000"/>
              </a:lnSpc>
              <a:spcBef>
                <a:spcPts val="400"/>
              </a:spcBef>
              <a:spcAft>
                <a:spcPts val="0"/>
              </a:spcAft>
              <a:buClr>
                <a:schemeClr val="accent1"/>
              </a:buClr>
              <a:buSzPts val="1900"/>
              <a:buFont typeface="Noto Sans Symbols"/>
              <a:buNone/>
              <a:defRPr sz="1350" b="1" i="0" u="none" strike="noStrike" cap="none">
                <a:solidFill>
                  <a:schemeClr val="dk1"/>
                </a:solidFill>
                <a:latin typeface="DM Sans"/>
                <a:ea typeface="DM Sans"/>
                <a:cs typeface="DM Sans"/>
                <a:sym typeface="DM Sans"/>
              </a:defRPr>
            </a:lvl3pPr>
            <a:lvl4pPr marL="1028700" marR="0" lvl="3" indent="0" algn="l" rtl="0">
              <a:lnSpc>
                <a:spcPct val="90000"/>
              </a:lnSpc>
              <a:spcBef>
                <a:spcPts val="400"/>
              </a:spcBef>
              <a:spcAft>
                <a:spcPts val="0"/>
              </a:spcAft>
              <a:buClr>
                <a:srgbClr val="89C7E8"/>
              </a:buClr>
              <a:buSzPts val="1900"/>
              <a:buFont typeface="Noto Sans Symbols"/>
              <a:buNone/>
              <a:defRPr sz="1200" b="1" i="0" u="none" strike="noStrike" cap="none">
                <a:solidFill>
                  <a:schemeClr val="dk1"/>
                </a:solidFill>
                <a:latin typeface="DM Sans"/>
                <a:ea typeface="DM Sans"/>
                <a:cs typeface="DM Sans"/>
                <a:sym typeface="DM Sans"/>
              </a:defRPr>
            </a:lvl4pPr>
            <a:lvl5pPr marL="1371600" marR="0" lvl="4" indent="0" algn="l" rtl="0">
              <a:lnSpc>
                <a:spcPct val="100000"/>
              </a:lnSpc>
              <a:spcBef>
                <a:spcPts val="0"/>
              </a:spcBef>
              <a:spcAft>
                <a:spcPts val="0"/>
              </a:spcAft>
              <a:buClr>
                <a:schemeClr val="accent4"/>
              </a:buClr>
              <a:buSzPts val="700"/>
              <a:buFont typeface="DM Sans"/>
              <a:buNone/>
              <a:defRPr sz="1200" b="1" i="0" u="none" strike="noStrike" cap="none">
                <a:solidFill>
                  <a:schemeClr val="dk1"/>
                </a:solidFill>
                <a:latin typeface="DM Sans"/>
                <a:ea typeface="DM Sans"/>
                <a:cs typeface="DM Sans"/>
                <a:sym typeface="DM Sans"/>
              </a:defRPr>
            </a:lvl5pPr>
            <a:lvl6pPr marL="1714500" marR="0" lvl="5" indent="0" algn="l" rtl="0">
              <a:lnSpc>
                <a:spcPct val="90000"/>
              </a:lnSpc>
              <a:spcBef>
                <a:spcPts val="400"/>
              </a:spcBef>
              <a:spcAft>
                <a:spcPts val="0"/>
              </a:spcAft>
              <a:buClr>
                <a:schemeClr val="accent4"/>
              </a:buClr>
              <a:buSzPts val="1700"/>
              <a:buFont typeface="DM Sans"/>
              <a:buNone/>
              <a:defRPr sz="1200" b="1" i="0" u="none" strike="noStrike" cap="none">
                <a:solidFill>
                  <a:schemeClr val="dk1"/>
                </a:solidFill>
                <a:latin typeface="DM Sans"/>
                <a:ea typeface="DM Sans"/>
                <a:cs typeface="DM Sans"/>
                <a:sym typeface="DM Sans"/>
              </a:defRPr>
            </a:lvl6pPr>
            <a:lvl7pPr marL="2057400" marR="0" lvl="6" indent="0" algn="l" rtl="0">
              <a:lnSpc>
                <a:spcPct val="90000"/>
              </a:lnSpc>
              <a:spcBef>
                <a:spcPts val="400"/>
              </a:spcBef>
              <a:spcAft>
                <a:spcPts val="0"/>
              </a:spcAft>
              <a:buClr>
                <a:schemeClr val="dk1"/>
              </a:buClr>
              <a:buSzPts val="1700"/>
              <a:buFont typeface="DM Sans"/>
              <a:buNone/>
              <a:defRPr sz="1200" b="1" i="0" u="none" strike="noStrike" cap="none">
                <a:solidFill>
                  <a:schemeClr val="dk1"/>
                </a:solidFill>
                <a:latin typeface="DM Sans"/>
                <a:ea typeface="DM Sans"/>
                <a:cs typeface="DM Sans"/>
                <a:sym typeface="DM Sans"/>
              </a:defRPr>
            </a:lvl7pPr>
            <a:lvl8pPr marL="2400300" marR="0" lvl="7" indent="0" algn="l" rtl="0">
              <a:lnSpc>
                <a:spcPct val="90000"/>
              </a:lnSpc>
              <a:spcBef>
                <a:spcPts val="400"/>
              </a:spcBef>
              <a:spcAft>
                <a:spcPts val="0"/>
              </a:spcAft>
              <a:buClr>
                <a:schemeClr val="dk1"/>
              </a:buClr>
              <a:buSzPts val="2100"/>
              <a:buFont typeface="Arial"/>
              <a:buNone/>
              <a:defRPr sz="1200" b="1" i="0" u="none" strike="noStrike" cap="none">
                <a:solidFill>
                  <a:schemeClr val="dk1"/>
                </a:solidFill>
                <a:latin typeface="DM Sans"/>
                <a:ea typeface="DM Sans"/>
                <a:cs typeface="DM Sans"/>
                <a:sym typeface="DM Sans"/>
              </a:defRPr>
            </a:lvl8pPr>
            <a:lvl9pPr marL="2743200" marR="0" lvl="8" indent="0" algn="l" rtl="0">
              <a:lnSpc>
                <a:spcPct val="90000"/>
              </a:lnSpc>
              <a:spcBef>
                <a:spcPts val="400"/>
              </a:spcBef>
              <a:spcAft>
                <a:spcPts val="0"/>
              </a:spcAft>
              <a:buClr>
                <a:schemeClr val="dk1"/>
              </a:buClr>
              <a:buSzPts val="2100"/>
              <a:buFont typeface="Arial"/>
              <a:buNone/>
              <a:defRPr sz="1200" b="1" i="0" u="none" strike="noStrike" cap="none">
                <a:solidFill>
                  <a:schemeClr val="dk1"/>
                </a:solidFill>
                <a:latin typeface="DM Sans"/>
                <a:ea typeface="DM Sans"/>
                <a:cs typeface="DM Sans"/>
                <a:sym typeface="DM Sans"/>
              </a:defRPr>
            </a:lvl9pPr>
          </a:lstStyle>
          <a:p>
            <a:r>
              <a:rPr lang="en-US" sz="1200" b="0" dirty="0"/>
              <a:t>Copyright © DSM Nutritional Products Ltd. 2024, 4002 Basel, Switzerland. </a:t>
            </a:r>
          </a:p>
          <a:p>
            <a:r>
              <a:rPr lang="en-US" sz="1200" b="0" dirty="0">
                <a:hlinkClick r:id="rId2"/>
              </a:rPr>
              <a:t>www.dsm-firmenich.com</a:t>
            </a:r>
            <a:r>
              <a:rPr lang="en-US" sz="1200" b="0" dirty="0"/>
              <a:t>. </a:t>
            </a:r>
            <a:r>
              <a:rPr lang="en-GB" sz="1200" b="0" u="sng" dirty="0">
                <a:solidFill>
                  <a:srgbClr val="48A2CF"/>
                </a:solidFill>
                <a:latin typeface="DM Sans" pitchFamily="2" charset="0"/>
                <a:ea typeface="DM Sans" pitchFamily="2" charset="0"/>
                <a:hlinkClick r:id="rId3"/>
              </a:rPr>
              <a:t>www.dsm.com/personal-care</a:t>
            </a:r>
            <a:r>
              <a:rPr lang="en-GB" sz="1200" b="0" u="sng" dirty="0">
                <a:solidFill>
                  <a:srgbClr val="48A2CF"/>
                </a:solidFill>
                <a:latin typeface="DM Sans" pitchFamily="2" charset="0"/>
                <a:ea typeface="DM Sans" pitchFamily="2" charset="0"/>
              </a:rPr>
              <a:t>.</a:t>
            </a:r>
            <a:r>
              <a:rPr lang="en-GB" sz="1200" b="0" dirty="0">
                <a:solidFill>
                  <a:srgbClr val="48A2CF"/>
                </a:solidFill>
                <a:latin typeface="DM Sans" pitchFamily="2" charset="0"/>
                <a:ea typeface="DM Sans" pitchFamily="2" charset="0"/>
              </a:rPr>
              <a:t> </a:t>
            </a:r>
            <a:r>
              <a:rPr lang="en-US" sz="1200" b="0" dirty="0"/>
              <a:t>All rights reserved.</a:t>
            </a:r>
          </a:p>
        </p:txBody>
      </p:sp>
      <p:sp>
        <p:nvSpPr>
          <p:cNvPr id="11" name="Text Placeholder 3">
            <a:extLst>
              <a:ext uri="{FF2B5EF4-FFF2-40B4-BE49-F238E27FC236}">
                <a16:creationId xmlns:a16="http://schemas.microsoft.com/office/drawing/2014/main" id="{9BD38F9F-6060-AA53-5FD9-C2AAA3754637}"/>
              </a:ext>
            </a:extLst>
          </p:cNvPr>
          <p:cNvSpPr txBox="1">
            <a:spLocks/>
          </p:cNvSpPr>
          <p:nvPr/>
        </p:nvSpPr>
        <p:spPr>
          <a:xfrm>
            <a:off x="302399" y="987915"/>
            <a:ext cx="8509091" cy="1661993"/>
          </a:xfrm>
          <a:prstGeom prst="rect">
            <a:avLst/>
          </a:prstGeom>
        </p:spPr>
        <p:txBody>
          <a:bodyPr wrap="square" lIns="0" tIns="0" rIns="0" bIns="0" anchor="t">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GB" sz="1200" dirty="0">
                <a:solidFill>
                  <a:schemeClr val="dk1"/>
                </a:solidFill>
                <a:latin typeface="DM Sans" pitchFamily="2" charset="0"/>
                <a:sym typeface="DM Sans"/>
              </a:rPr>
              <a:t>dsm-firmenich has used diligent care to ensure that the information provided herein is accurate and up-to-date, however, dsm-firmenich makes no representation or warranty, either expressly or implied, of the accuracy, reliability, or completeness thereof. The information provided herein contains scientific and product information for business-to-business use and does not constitute or provide scientific or medical advice, diagnosis or recommendation for treatment. Country or region-specific information should be considered when labelling or advertising to final consumer. In no event shall dsm-firmenich be liable for any damages arising from or reliance upon, or use of, any information provided herein. The content of this document is subject to change without further notice. Please contact your local dsm-firmenich representative for further details. All trademarks listed in this document are either (registered) trademarks of, or trademarks licensed by, the dsm-firmenich group of companies, unless explicitly stated otherwise.</a:t>
            </a:r>
          </a:p>
        </p:txBody>
      </p:sp>
      <p:sp>
        <p:nvSpPr>
          <p:cNvPr id="12" name="Title 2">
            <a:extLst>
              <a:ext uri="{FF2B5EF4-FFF2-40B4-BE49-F238E27FC236}">
                <a16:creationId xmlns:a16="http://schemas.microsoft.com/office/drawing/2014/main" id="{E9074A31-13C9-DA1B-CA9F-52F6689D824E}"/>
              </a:ext>
            </a:extLst>
          </p:cNvPr>
          <p:cNvSpPr txBox="1">
            <a:spLocks/>
          </p:cNvSpPr>
          <p:nvPr/>
        </p:nvSpPr>
        <p:spPr>
          <a:xfrm>
            <a:off x="302400" y="2907287"/>
            <a:ext cx="8312607"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1400" b="1" dirty="0">
                <a:solidFill>
                  <a:schemeClr val="dk1"/>
                </a:solidFill>
                <a:latin typeface="DM Sans"/>
                <a:sym typeface="DM Sans"/>
              </a:rPr>
              <a:t>Disclaimer Formulation Guideline</a:t>
            </a:r>
            <a:endParaRPr lang="en-US" sz="1400" b="1" dirty="0">
              <a:solidFill>
                <a:schemeClr val="dk1"/>
              </a:solidFill>
              <a:latin typeface="DM Sans"/>
              <a:sym typeface="DM Sans"/>
            </a:endParaRPr>
          </a:p>
        </p:txBody>
      </p:sp>
      <p:sp>
        <p:nvSpPr>
          <p:cNvPr id="13" name="Text Placeholder 3">
            <a:extLst>
              <a:ext uri="{FF2B5EF4-FFF2-40B4-BE49-F238E27FC236}">
                <a16:creationId xmlns:a16="http://schemas.microsoft.com/office/drawing/2014/main" id="{50D0191D-14DF-8B6F-D22F-F601D4D11175}"/>
              </a:ext>
            </a:extLst>
          </p:cNvPr>
          <p:cNvSpPr txBox="1">
            <a:spLocks/>
          </p:cNvSpPr>
          <p:nvPr/>
        </p:nvSpPr>
        <p:spPr>
          <a:xfrm>
            <a:off x="302400" y="3169430"/>
            <a:ext cx="8509091" cy="1477328"/>
          </a:xfrm>
          <a:prstGeom prst="rect">
            <a:avLst/>
          </a:prstGeom>
        </p:spPr>
        <p:txBody>
          <a:bodyPr wrap="square" lIns="0" tIns="0" rIns="0" bIns="0" anchor="t">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1200" kern="0" dirty="0">
                <a:solidFill>
                  <a:schemeClr val="dk1"/>
                </a:solidFill>
                <a:latin typeface="DM Sans" pitchFamily="2"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7090086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sm-firmenich">
  <a:themeElements>
    <a:clrScheme name="DSM Firmenich">
      <a:dk1>
        <a:srgbClr val="000000"/>
      </a:dk1>
      <a:lt1>
        <a:srgbClr val="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5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6.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7.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8.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SharedWithUsers xmlns="b90a2e66-408a-4fa2-a9cf-bd33f75e05e3">
      <UserInfo>
        <DisplayName>INES Lesieur</DisplayName>
        <AccountId>84</AccountId>
        <AccountType/>
      </UserInfo>
      <UserInfo>
        <DisplayName>Segolene Hofnung</DisplayName>
        <AccountId>86</AccountId>
        <AccountType/>
      </UserInfo>
      <UserInfo>
        <DisplayName>Diana Duque-Zonneveld</DisplayName>
        <AccountId>87</AccountId>
        <AccountType/>
      </UserInfo>
      <UserInfo>
        <DisplayName>Meriem Saber</DisplayName>
        <AccountId>104</AccountId>
        <AccountType/>
      </UserInfo>
    </SharedWithUsers>
    <lcf76f155ced4ddcb4097134ff3c332f xmlns="bcfbf75d-7e6c-463e-9135-7f47c6067b30">
      <Terms xmlns="http://schemas.microsoft.com/office/infopath/2007/PartnerControls"/>
    </lcf76f155ced4ddcb4097134ff3c332f>
  </documentManagement>
</p:properti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5" ma:contentTypeDescription="Create a new document." ma:contentTypeScope="" ma:versionID="fbfa2efb442a03a5636e63f9d13c2bff">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e0e5479ec305c13deede58aaf2471fb8"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54252D-FF07-4876-8754-6D3937A44E06}">
  <ds:schemaRefs>
    <ds:schemaRef ds:uri="http://schemas.microsoft.com/office/2006/metadata/properties"/>
    <ds:schemaRef ds:uri="b90a2e66-408a-4fa2-a9cf-bd33f75e05e3"/>
    <ds:schemaRef ds:uri="http://schemas.microsoft.com/office/2006/documentManagement/types"/>
    <ds:schemaRef ds:uri="http://schemas.openxmlformats.org/package/2006/metadata/core-properties"/>
    <ds:schemaRef ds:uri="bcfbf75d-7e6c-463e-9135-7f47c6067b30"/>
    <ds:schemaRef ds:uri="http://purl.org/dc/dcmitype/"/>
    <ds:schemaRef ds:uri="http://schemas.microsoft.com/office/infopath/2007/PartnerControls"/>
    <ds:schemaRef ds:uri="5a2251cd-bd5e-462d-8f0e-b8d48ef43808"/>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121A18CA-B551-417B-B29A-50018B21B92B}">
  <ds:schemaRefs>
    <ds:schemaRef ds:uri="Microsoft.SharePoint.Taxonomy.ContentTypeSync"/>
  </ds:schemaRefs>
</ds:datastoreItem>
</file>

<file path=customXml/itemProps3.xml><?xml version="1.0" encoding="utf-8"?>
<ds:datastoreItem xmlns:ds="http://schemas.openxmlformats.org/officeDocument/2006/customXml" ds:itemID="{987D5D83-F06B-4103-B92C-5CA8D37F28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55FED4-F7FC-499B-83D5-DB86B6DA30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12124</TotalTime>
  <Words>10366</Words>
  <Application>Microsoft Office PowerPoint</Application>
  <PresentationFormat>On-screen Show (16:9)</PresentationFormat>
  <Paragraphs>2705</Paragraphs>
  <Slides>78</Slides>
  <Notes>77</Notes>
  <HiddenSlides>42</HiddenSlides>
  <MMClips>0</MMClips>
  <ScaleCrop>false</ScaleCrop>
  <HeadingPairs>
    <vt:vector size="8" baseType="variant">
      <vt:variant>
        <vt:lpstr>Fonts Used</vt:lpstr>
      </vt:variant>
      <vt:variant>
        <vt:i4>16</vt:i4>
      </vt:variant>
      <vt:variant>
        <vt:lpstr>Theme</vt:lpstr>
      </vt:variant>
      <vt:variant>
        <vt:i4>7</vt:i4>
      </vt:variant>
      <vt:variant>
        <vt:lpstr>Embedded OLE Servers</vt:lpstr>
      </vt:variant>
      <vt:variant>
        <vt:i4>1</vt:i4>
      </vt:variant>
      <vt:variant>
        <vt:lpstr>Slide Titles</vt:lpstr>
      </vt:variant>
      <vt:variant>
        <vt:i4>78</vt:i4>
      </vt:variant>
    </vt:vector>
  </HeadingPairs>
  <TitlesOfParts>
    <vt:vector size="102" baseType="lpstr">
      <vt:lpstr>DM Sans 14pt</vt:lpstr>
      <vt:lpstr>DM Sans Bold</vt:lpstr>
      <vt:lpstr>Fira Sans Medium</vt:lpstr>
      <vt:lpstr>DM Sans Medium</vt:lpstr>
      <vt:lpstr>Fira Sans Book</vt:lpstr>
      <vt:lpstr>DM Sans</vt:lpstr>
      <vt:lpstr>Google Sans</vt:lpstr>
      <vt:lpstr>Titillium Web</vt:lpstr>
      <vt:lpstr>Wingdings</vt:lpstr>
      <vt:lpstr>Fira Sans</vt:lpstr>
      <vt:lpstr>Arial</vt:lpstr>
      <vt:lpstr>Fira Sans ExtraLight</vt:lpstr>
      <vt:lpstr>Georgia Pro Cond Light</vt:lpstr>
      <vt:lpstr>Helvetica</vt:lpstr>
      <vt:lpstr>Times New Roman</vt:lpstr>
      <vt:lpstr>Calibri</vt:lpstr>
      <vt:lpstr>1_dsm-firmenich</vt:lpstr>
      <vt:lpstr>Office Theme</vt:lpstr>
      <vt:lpstr>UV Template</vt:lpstr>
      <vt:lpstr>4_dsm-firmenich</vt:lpstr>
      <vt:lpstr>5_dsm-firmenich</vt:lpstr>
      <vt:lpstr>6_dsm-firmenich</vt:lpstr>
      <vt:lpstr>8_dsm-firmenich</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PARSOL® 1789</vt:lpstr>
      <vt:lpstr>PARSOL® Shield</vt:lpstr>
      <vt:lpstr>PARSOL® EHT</vt:lpstr>
      <vt:lpstr>PENTAVITIN® </vt:lpstr>
      <vt:lpstr>ALPAFLOR® EDELWEISS CB</vt:lpstr>
      <vt:lpstr>HYA-ACT™ S</vt:lpstr>
      <vt:lpstr>What is the ÖKO-TEST? </vt:lpstr>
      <vt:lpstr>2021 ÖKO-TEST Results for Sun Protection </vt:lpstr>
      <vt:lpstr>DSM’s ÖKO-TEST compliant formulations </vt:lpstr>
      <vt:lpstr>PowerPoint Presentation</vt:lpstr>
      <vt:lpstr>PowerPoint Presentation</vt:lpstr>
      <vt:lpstr>PowerPoint Presentation</vt:lpstr>
      <vt:lpstr>PowerPoint Presentation</vt:lpstr>
      <vt:lpstr>PowerPoint Presentation</vt:lpstr>
      <vt:lpstr>PowerPoint Presentation</vt:lpstr>
      <vt:lpstr>A Super-Charged Ratio Unlocking Unmatched Synergistic Effects:</vt:lpstr>
      <vt:lpstr>TriPro™ Technology Boosts The Formulation Process</vt:lpstr>
      <vt:lpstr>Logo Usage Guidance </vt:lpstr>
      <vt:lpstr>PowerPoint Presentation</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sunsense3_pb_joint_solution_master_presentation_2024-08</dc:title>
  <dc:creator>Michele Marchini</dc:creator>
  <cp:lastModifiedBy>Marie-Sophie Meisinger</cp:lastModifiedBy>
  <cp:revision>65</cp:revision>
  <cp:lastPrinted>2024-02-26T07:45:50Z</cp:lastPrinted>
  <dcterms:modified xsi:type="dcterms:W3CDTF">2025-05-01T11:07:53Z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Simple Light:3\1_dsm-firmenich:3</vt:lpwstr>
  </property>
  <property fmtid="{D5CDD505-2E9C-101B-9397-08002B2CF9AE}" pid="3" name="ClassificationContentMarkingHeaderText">
    <vt:lpwstr>For Internal Use Only</vt:lpwstr>
  </property>
  <property fmtid="{D5CDD505-2E9C-101B-9397-08002B2CF9AE}" pid="4" name="ContentTypeId">
    <vt:lpwstr>0x01010042FD3BCBC5EF17439D4440870F5D11F3</vt:lpwstr>
  </property>
  <property fmtid="{D5CDD505-2E9C-101B-9397-08002B2CF9AE}" pid="5" name="MSIP_Label_2ff753fd-faf2-4608-9b59-553f003adcdf_Method">
    <vt:lpwstr>Privileged</vt:lpwstr>
  </property>
  <property fmtid="{D5CDD505-2E9C-101B-9397-08002B2CF9AE}" pid="6" name="MSIP_Label_2ff753fd-faf2-4608-9b59-553f003adcdf_ActionId">
    <vt:lpwstr>711bbe7b-4657-425f-a91b-0b088aa57c20</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etDate">
    <vt:lpwstr>2024-02-26T14:28:12Z</vt:lpwstr>
  </property>
  <property fmtid="{D5CDD505-2E9C-101B-9397-08002B2CF9AE}" pid="9" name="MSIP_Label_2ff753fd-faf2-4608-9b59-553f003adcdf_ContentBits">
    <vt:lpwstr>0</vt:lpwstr>
  </property>
  <property fmtid="{D5CDD505-2E9C-101B-9397-08002B2CF9AE}" pid="10" name="MSIP_Label_2ff753fd-faf2-4608-9b59-553f003adcdf_Enabled">
    <vt:lpwstr>true</vt:lpwstr>
  </property>
  <property fmtid="{D5CDD505-2E9C-101B-9397-08002B2CF9AE}" pid="11" name="MSIP_Label_2ff753fd-faf2-4608-9b59-553f003adcdf_SiteId">
    <vt:lpwstr>49618402-6ea3-441d-957d-7df8773fee54</vt:lpwstr>
  </property>
  <property fmtid="{D5CDD505-2E9C-101B-9397-08002B2CF9AE}" pid="12" name="MediaServiceImageTags">
    <vt:lpwstr/>
  </property>
</Properties>
</file>